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notesMasterIdLst>
    <p:notesMasterId r:id="rId17"/>
  </p:notesMasterIdLst>
  <p:sldIdLst>
    <p:sldId id="263" r:id="rId2"/>
    <p:sldId id="320" r:id="rId3"/>
    <p:sldId id="311" r:id="rId4"/>
    <p:sldId id="315" r:id="rId5"/>
    <p:sldId id="312" r:id="rId6"/>
    <p:sldId id="299" r:id="rId7"/>
    <p:sldId id="321" r:id="rId8"/>
    <p:sldId id="287" r:id="rId9"/>
    <p:sldId id="293" r:id="rId10"/>
    <p:sldId id="304" r:id="rId11"/>
    <p:sldId id="310" r:id="rId12"/>
    <p:sldId id="323" r:id="rId13"/>
    <p:sldId id="324" r:id="rId14"/>
    <p:sldId id="316" r:id="rId15"/>
    <p:sldId id="317" r:id="rId16"/>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15" userDrawn="1">
          <p15:clr>
            <a:srgbClr val="A4A3A4"/>
          </p15:clr>
        </p15:guide>
        <p15:guide id="2" pos="381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97D09"/>
    <a:srgbClr val="0000FF"/>
    <a:srgbClr val="0E006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p:scale>
          <a:sx n="40" d="100"/>
          <a:sy n="40" d="100"/>
        </p:scale>
        <p:origin x="72" y="690"/>
      </p:cViewPr>
      <p:guideLst>
        <p:guide orient="horz" pos="2115"/>
        <p:guide pos="3817"/>
      </p:guideLst>
    </p:cSldViewPr>
  </p:slideViewPr>
  <p:notesTextViewPr>
    <p:cViewPr>
      <p:scale>
        <a:sx n="1" d="1"/>
        <a:sy n="1" d="1"/>
      </p:scale>
      <p:origin x="0" y="0"/>
    </p:cViewPr>
  </p:notesTextViewPr>
  <p:gridSpacing cx="90001" cy="90001"/>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7A66102-497E-4A50-A378-210EF299AF5B}" type="datetimeFigureOut">
              <a:rPr lang="es-MX" smtClean="0"/>
              <a:t>30/07/2021</a:t>
            </a:fld>
            <a:endParaRPr lang="es-MX"/>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B6D67B6-F29E-4E9C-A66C-A47E791D9E8A}" type="slidenum">
              <a:rPr lang="es-MX" smtClean="0"/>
              <a:t>‹#›</a:t>
            </a:fld>
            <a:endParaRPr lang="es-MX"/>
          </a:p>
        </p:txBody>
      </p:sp>
    </p:spTree>
    <p:extLst>
      <p:ext uri="{BB962C8B-B14F-4D97-AF65-F5344CB8AC3E}">
        <p14:creationId xmlns:p14="http://schemas.microsoft.com/office/powerpoint/2010/main" val="8757852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30C6646-99E5-4A32-8C98-329A790D8480}"/>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MX"/>
          </a:p>
        </p:txBody>
      </p:sp>
      <p:sp>
        <p:nvSpPr>
          <p:cNvPr id="3" name="Subtítulo 2">
            <a:extLst>
              <a:ext uri="{FF2B5EF4-FFF2-40B4-BE49-F238E27FC236}">
                <a16:creationId xmlns:a16="http://schemas.microsoft.com/office/drawing/2014/main" id="{032C8E40-EEF8-48F8-9A45-778B8D4CFFC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MX"/>
          </a:p>
        </p:txBody>
      </p:sp>
      <p:sp>
        <p:nvSpPr>
          <p:cNvPr id="4" name="Marcador de fecha 3">
            <a:extLst>
              <a:ext uri="{FF2B5EF4-FFF2-40B4-BE49-F238E27FC236}">
                <a16:creationId xmlns:a16="http://schemas.microsoft.com/office/drawing/2014/main" id="{A8AFAD34-EDCA-4E13-AB46-63A3BA177DA3}"/>
              </a:ext>
            </a:extLst>
          </p:cNvPr>
          <p:cNvSpPr>
            <a:spLocks noGrp="1"/>
          </p:cNvSpPr>
          <p:nvPr>
            <p:ph type="dt" sz="half" idx="10"/>
          </p:nvPr>
        </p:nvSpPr>
        <p:spPr/>
        <p:txBody>
          <a:bodyPr/>
          <a:lstStyle/>
          <a:p>
            <a:fld id="{EFF3652C-FD8B-4548-83C8-AB39854D118E}" type="datetime1">
              <a:rPr lang="es-MX" smtClean="0"/>
              <a:t>30/07/2021</a:t>
            </a:fld>
            <a:endParaRPr lang="es-MX"/>
          </a:p>
        </p:txBody>
      </p:sp>
      <p:sp>
        <p:nvSpPr>
          <p:cNvPr id="5" name="Marcador de pie de página 4">
            <a:extLst>
              <a:ext uri="{FF2B5EF4-FFF2-40B4-BE49-F238E27FC236}">
                <a16:creationId xmlns:a16="http://schemas.microsoft.com/office/drawing/2014/main" id="{D73949F3-8179-4DFA-97BC-42843B7ADC35}"/>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2C568BF0-29FA-4068-BB3C-6F78139CB5D0}"/>
              </a:ext>
            </a:extLst>
          </p:cNvPr>
          <p:cNvSpPr>
            <a:spLocks noGrp="1"/>
          </p:cNvSpPr>
          <p:nvPr>
            <p:ph type="sldNum" sz="quarter" idx="12"/>
          </p:nvPr>
        </p:nvSpPr>
        <p:spPr/>
        <p:txBody>
          <a:bodyPr/>
          <a:lstStyle/>
          <a:p>
            <a:fld id="{0E076D22-75B2-4691-A3D6-CBC9CE93EE24}" type="slidenum">
              <a:rPr lang="es-MX" smtClean="0"/>
              <a:t>‹#›</a:t>
            </a:fld>
            <a:endParaRPr lang="es-MX"/>
          </a:p>
        </p:txBody>
      </p:sp>
    </p:spTree>
    <p:extLst>
      <p:ext uri="{BB962C8B-B14F-4D97-AF65-F5344CB8AC3E}">
        <p14:creationId xmlns:p14="http://schemas.microsoft.com/office/powerpoint/2010/main" val="25948035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6B685CD-C69D-4A89-BA86-EC878A3EA837}"/>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texto vertical 2">
            <a:extLst>
              <a:ext uri="{FF2B5EF4-FFF2-40B4-BE49-F238E27FC236}">
                <a16:creationId xmlns:a16="http://schemas.microsoft.com/office/drawing/2014/main" id="{DA1372BB-9EC4-4B94-BA10-BBF1E8AB5F76}"/>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6B427581-9858-4402-86BD-73B51D98E649}"/>
              </a:ext>
            </a:extLst>
          </p:cNvPr>
          <p:cNvSpPr>
            <a:spLocks noGrp="1"/>
          </p:cNvSpPr>
          <p:nvPr>
            <p:ph type="dt" sz="half" idx="10"/>
          </p:nvPr>
        </p:nvSpPr>
        <p:spPr/>
        <p:txBody>
          <a:bodyPr/>
          <a:lstStyle/>
          <a:p>
            <a:fld id="{E0E6A390-D76E-4560-A7ED-EB555FEF51A4}" type="datetime1">
              <a:rPr lang="es-MX" smtClean="0"/>
              <a:t>30/07/2021</a:t>
            </a:fld>
            <a:endParaRPr lang="es-MX"/>
          </a:p>
        </p:txBody>
      </p:sp>
      <p:sp>
        <p:nvSpPr>
          <p:cNvPr id="5" name="Marcador de pie de página 4">
            <a:extLst>
              <a:ext uri="{FF2B5EF4-FFF2-40B4-BE49-F238E27FC236}">
                <a16:creationId xmlns:a16="http://schemas.microsoft.com/office/drawing/2014/main" id="{A908AC0C-FD6A-4ECA-9DA7-AF73F6ABAE27}"/>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7DE6FEDB-E504-4E3B-98FD-FA0B6732D575}"/>
              </a:ext>
            </a:extLst>
          </p:cNvPr>
          <p:cNvSpPr>
            <a:spLocks noGrp="1"/>
          </p:cNvSpPr>
          <p:nvPr>
            <p:ph type="sldNum" sz="quarter" idx="12"/>
          </p:nvPr>
        </p:nvSpPr>
        <p:spPr/>
        <p:txBody>
          <a:bodyPr/>
          <a:lstStyle/>
          <a:p>
            <a:fld id="{0E076D22-75B2-4691-A3D6-CBC9CE93EE24}" type="slidenum">
              <a:rPr lang="es-MX" smtClean="0"/>
              <a:t>‹#›</a:t>
            </a:fld>
            <a:endParaRPr lang="es-MX"/>
          </a:p>
        </p:txBody>
      </p:sp>
    </p:spTree>
    <p:extLst>
      <p:ext uri="{BB962C8B-B14F-4D97-AF65-F5344CB8AC3E}">
        <p14:creationId xmlns:p14="http://schemas.microsoft.com/office/powerpoint/2010/main" val="39893490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D1CA2380-EB35-4941-88B4-D2D99C2F88F3}"/>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MX"/>
          </a:p>
        </p:txBody>
      </p:sp>
      <p:sp>
        <p:nvSpPr>
          <p:cNvPr id="3" name="Marcador de texto vertical 2">
            <a:extLst>
              <a:ext uri="{FF2B5EF4-FFF2-40B4-BE49-F238E27FC236}">
                <a16:creationId xmlns:a16="http://schemas.microsoft.com/office/drawing/2014/main" id="{1DBBE420-35CE-4066-9A6C-2C8ED0B054D1}"/>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749CAD95-02C2-4169-AE00-F983C3382F29}"/>
              </a:ext>
            </a:extLst>
          </p:cNvPr>
          <p:cNvSpPr>
            <a:spLocks noGrp="1"/>
          </p:cNvSpPr>
          <p:nvPr>
            <p:ph type="dt" sz="half" idx="10"/>
          </p:nvPr>
        </p:nvSpPr>
        <p:spPr/>
        <p:txBody>
          <a:bodyPr/>
          <a:lstStyle/>
          <a:p>
            <a:fld id="{40A51161-2C78-4803-8476-18206E8C42CC}" type="datetime1">
              <a:rPr lang="es-MX" smtClean="0"/>
              <a:t>30/07/2021</a:t>
            </a:fld>
            <a:endParaRPr lang="es-MX"/>
          </a:p>
        </p:txBody>
      </p:sp>
      <p:sp>
        <p:nvSpPr>
          <p:cNvPr id="5" name="Marcador de pie de página 4">
            <a:extLst>
              <a:ext uri="{FF2B5EF4-FFF2-40B4-BE49-F238E27FC236}">
                <a16:creationId xmlns:a16="http://schemas.microsoft.com/office/drawing/2014/main" id="{3CC2863F-C3ED-4C05-BFC0-23E2D6E5C462}"/>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0307B03F-1387-4D43-BB06-4167AECCF44A}"/>
              </a:ext>
            </a:extLst>
          </p:cNvPr>
          <p:cNvSpPr>
            <a:spLocks noGrp="1"/>
          </p:cNvSpPr>
          <p:nvPr>
            <p:ph type="sldNum" sz="quarter" idx="12"/>
          </p:nvPr>
        </p:nvSpPr>
        <p:spPr/>
        <p:txBody>
          <a:bodyPr/>
          <a:lstStyle/>
          <a:p>
            <a:fld id="{0E076D22-75B2-4691-A3D6-CBC9CE93EE24}" type="slidenum">
              <a:rPr lang="es-MX" smtClean="0"/>
              <a:t>‹#›</a:t>
            </a:fld>
            <a:endParaRPr lang="es-MX"/>
          </a:p>
        </p:txBody>
      </p:sp>
    </p:spTree>
    <p:extLst>
      <p:ext uri="{BB962C8B-B14F-4D97-AF65-F5344CB8AC3E}">
        <p14:creationId xmlns:p14="http://schemas.microsoft.com/office/powerpoint/2010/main" val="6577176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614D1DA-C7EC-4C06-A022-35DEFFAA43E5}"/>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A4D6B654-A648-49A4-841F-F912ACBA9DAD}"/>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2F59B982-23B4-4D8B-80DB-534137F2C111}"/>
              </a:ext>
            </a:extLst>
          </p:cNvPr>
          <p:cNvSpPr>
            <a:spLocks noGrp="1"/>
          </p:cNvSpPr>
          <p:nvPr>
            <p:ph type="dt" sz="half" idx="10"/>
          </p:nvPr>
        </p:nvSpPr>
        <p:spPr/>
        <p:txBody>
          <a:bodyPr/>
          <a:lstStyle/>
          <a:p>
            <a:fld id="{7A208740-51F3-499D-AFED-D09543D15017}" type="datetime1">
              <a:rPr lang="es-MX" smtClean="0"/>
              <a:t>30/07/2021</a:t>
            </a:fld>
            <a:endParaRPr lang="es-MX"/>
          </a:p>
        </p:txBody>
      </p:sp>
      <p:sp>
        <p:nvSpPr>
          <p:cNvPr id="5" name="Marcador de pie de página 4">
            <a:extLst>
              <a:ext uri="{FF2B5EF4-FFF2-40B4-BE49-F238E27FC236}">
                <a16:creationId xmlns:a16="http://schemas.microsoft.com/office/drawing/2014/main" id="{983FFEE2-2E1A-41F0-8252-7F791700BBC5}"/>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6059113C-D63F-4129-BA1C-17ADF600DF97}"/>
              </a:ext>
            </a:extLst>
          </p:cNvPr>
          <p:cNvSpPr>
            <a:spLocks noGrp="1"/>
          </p:cNvSpPr>
          <p:nvPr>
            <p:ph type="sldNum" sz="quarter" idx="12"/>
          </p:nvPr>
        </p:nvSpPr>
        <p:spPr/>
        <p:txBody>
          <a:bodyPr/>
          <a:lstStyle/>
          <a:p>
            <a:fld id="{0E076D22-75B2-4691-A3D6-CBC9CE93EE24}" type="slidenum">
              <a:rPr lang="es-MX" smtClean="0"/>
              <a:t>‹#›</a:t>
            </a:fld>
            <a:endParaRPr lang="es-MX"/>
          </a:p>
        </p:txBody>
      </p:sp>
    </p:spTree>
    <p:extLst>
      <p:ext uri="{BB962C8B-B14F-4D97-AF65-F5344CB8AC3E}">
        <p14:creationId xmlns:p14="http://schemas.microsoft.com/office/powerpoint/2010/main" val="13503222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B5EBAF0-1160-41FC-B049-9BEEA82AC6BD}"/>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539AA439-5083-4759-93C6-7E46B54BEB3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3133D0D5-4875-4347-860E-21868DB17E83}"/>
              </a:ext>
            </a:extLst>
          </p:cNvPr>
          <p:cNvSpPr>
            <a:spLocks noGrp="1"/>
          </p:cNvSpPr>
          <p:nvPr>
            <p:ph type="dt" sz="half" idx="10"/>
          </p:nvPr>
        </p:nvSpPr>
        <p:spPr/>
        <p:txBody>
          <a:bodyPr/>
          <a:lstStyle/>
          <a:p>
            <a:fld id="{64FF3E7A-E9A0-4581-86D0-AECD3627BF57}" type="datetime1">
              <a:rPr lang="es-MX" smtClean="0"/>
              <a:t>30/07/2021</a:t>
            </a:fld>
            <a:endParaRPr lang="es-MX"/>
          </a:p>
        </p:txBody>
      </p:sp>
      <p:sp>
        <p:nvSpPr>
          <p:cNvPr id="5" name="Marcador de pie de página 4">
            <a:extLst>
              <a:ext uri="{FF2B5EF4-FFF2-40B4-BE49-F238E27FC236}">
                <a16:creationId xmlns:a16="http://schemas.microsoft.com/office/drawing/2014/main" id="{7769E516-880A-40ED-8CFD-9DC39790043A}"/>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A2F04364-28F7-40CF-AB3B-16419326B659}"/>
              </a:ext>
            </a:extLst>
          </p:cNvPr>
          <p:cNvSpPr>
            <a:spLocks noGrp="1"/>
          </p:cNvSpPr>
          <p:nvPr>
            <p:ph type="sldNum" sz="quarter" idx="12"/>
          </p:nvPr>
        </p:nvSpPr>
        <p:spPr/>
        <p:txBody>
          <a:bodyPr/>
          <a:lstStyle/>
          <a:p>
            <a:fld id="{0E076D22-75B2-4691-A3D6-CBC9CE93EE24}" type="slidenum">
              <a:rPr lang="es-MX" smtClean="0"/>
              <a:t>‹#›</a:t>
            </a:fld>
            <a:endParaRPr lang="es-MX"/>
          </a:p>
        </p:txBody>
      </p:sp>
    </p:spTree>
    <p:extLst>
      <p:ext uri="{BB962C8B-B14F-4D97-AF65-F5344CB8AC3E}">
        <p14:creationId xmlns:p14="http://schemas.microsoft.com/office/powerpoint/2010/main" val="8216117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F38181B-AB5E-47C6-B123-C63C8F6E74CE}"/>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9745B99B-A392-4CFC-9E26-EBF6ACFAE9FD}"/>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contenido 3">
            <a:extLst>
              <a:ext uri="{FF2B5EF4-FFF2-40B4-BE49-F238E27FC236}">
                <a16:creationId xmlns:a16="http://schemas.microsoft.com/office/drawing/2014/main" id="{12509D3F-13CD-40CE-8AE3-760500384E55}"/>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fecha 4">
            <a:extLst>
              <a:ext uri="{FF2B5EF4-FFF2-40B4-BE49-F238E27FC236}">
                <a16:creationId xmlns:a16="http://schemas.microsoft.com/office/drawing/2014/main" id="{D633F347-819B-4242-907F-A3AACD26D59A}"/>
              </a:ext>
            </a:extLst>
          </p:cNvPr>
          <p:cNvSpPr>
            <a:spLocks noGrp="1"/>
          </p:cNvSpPr>
          <p:nvPr>
            <p:ph type="dt" sz="half" idx="10"/>
          </p:nvPr>
        </p:nvSpPr>
        <p:spPr/>
        <p:txBody>
          <a:bodyPr/>
          <a:lstStyle/>
          <a:p>
            <a:fld id="{F73F1AFD-6886-4549-95F2-64D3488C5056}" type="datetime1">
              <a:rPr lang="es-MX" smtClean="0"/>
              <a:t>30/07/2021</a:t>
            </a:fld>
            <a:endParaRPr lang="es-MX"/>
          </a:p>
        </p:txBody>
      </p:sp>
      <p:sp>
        <p:nvSpPr>
          <p:cNvPr id="6" name="Marcador de pie de página 5">
            <a:extLst>
              <a:ext uri="{FF2B5EF4-FFF2-40B4-BE49-F238E27FC236}">
                <a16:creationId xmlns:a16="http://schemas.microsoft.com/office/drawing/2014/main" id="{3471325B-39A4-4C22-A856-57C0E4A3C5E1}"/>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75222B25-A53D-49BC-B6D8-811A6389C3E6}"/>
              </a:ext>
            </a:extLst>
          </p:cNvPr>
          <p:cNvSpPr>
            <a:spLocks noGrp="1"/>
          </p:cNvSpPr>
          <p:nvPr>
            <p:ph type="sldNum" sz="quarter" idx="12"/>
          </p:nvPr>
        </p:nvSpPr>
        <p:spPr/>
        <p:txBody>
          <a:bodyPr/>
          <a:lstStyle/>
          <a:p>
            <a:fld id="{0E076D22-75B2-4691-A3D6-CBC9CE93EE24}" type="slidenum">
              <a:rPr lang="es-MX" smtClean="0"/>
              <a:t>‹#›</a:t>
            </a:fld>
            <a:endParaRPr lang="es-MX"/>
          </a:p>
        </p:txBody>
      </p:sp>
    </p:spTree>
    <p:extLst>
      <p:ext uri="{BB962C8B-B14F-4D97-AF65-F5344CB8AC3E}">
        <p14:creationId xmlns:p14="http://schemas.microsoft.com/office/powerpoint/2010/main" val="28610658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D00AE20-A837-4BBD-B0CD-EF7DCD5E4F0D}"/>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65D9DA00-8A14-4B71-8C35-6DE123F6910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3DB7752B-3D70-49EF-9786-F9856D7FB5A8}"/>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texto 4">
            <a:extLst>
              <a:ext uri="{FF2B5EF4-FFF2-40B4-BE49-F238E27FC236}">
                <a16:creationId xmlns:a16="http://schemas.microsoft.com/office/drawing/2014/main" id="{2A85EA0F-3803-4FCF-9CCD-DD250DE9305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A21FA023-2A66-4F2D-91B4-B5C54F14E508}"/>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7" name="Marcador de fecha 6">
            <a:extLst>
              <a:ext uri="{FF2B5EF4-FFF2-40B4-BE49-F238E27FC236}">
                <a16:creationId xmlns:a16="http://schemas.microsoft.com/office/drawing/2014/main" id="{DAF52239-952A-44B7-8502-1CC979CC6EA1}"/>
              </a:ext>
            </a:extLst>
          </p:cNvPr>
          <p:cNvSpPr>
            <a:spLocks noGrp="1"/>
          </p:cNvSpPr>
          <p:nvPr>
            <p:ph type="dt" sz="half" idx="10"/>
          </p:nvPr>
        </p:nvSpPr>
        <p:spPr/>
        <p:txBody>
          <a:bodyPr/>
          <a:lstStyle/>
          <a:p>
            <a:fld id="{49F10C63-9EC0-42D2-9916-0FEFE494DE2B}" type="datetime1">
              <a:rPr lang="es-MX" smtClean="0"/>
              <a:t>30/07/2021</a:t>
            </a:fld>
            <a:endParaRPr lang="es-MX"/>
          </a:p>
        </p:txBody>
      </p:sp>
      <p:sp>
        <p:nvSpPr>
          <p:cNvPr id="8" name="Marcador de pie de página 7">
            <a:extLst>
              <a:ext uri="{FF2B5EF4-FFF2-40B4-BE49-F238E27FC236}">
                <a16:creationId xmlns:a16="http://schemas.microsoft.com/office/drawing/2014/main" id="{41BA0AA5-B97F-44C7-B295-CAD6C1BC7AA9}"/>
              </a:ext>
            </a:extLst>
          </p:cNvPr>
          <p:cNvSpPr>
            <a:spLocks noGrp="1"/>
          </p:cNvSpPr>
          <p:nvPr>
            <p:ph type="ftr" sz="quarter" idx="11"/>
          </p:nvPr>
        </p:nvSpPr>
        <p:spPr/>
        <p:txBody>
          <a:bodyPr/>
          <a:lstStyle/>
          <a:p>
            <a:endParaRPr lang="es-MX"/>
          </a:p>
        </p:txBody>
      </p:sp>
      <p:sp>
        <p:nvSpPr>
          <p:cNvPr id="9" name="Marcador de número de diapositiva 8">
            <a:extLst>
              <a:ext uri="{FF2B5EF4-FFF2-40B4-BE49-F238E27FC236}">
                <a16:creationId xmlns:a16="http://schemas.microsoft.com/office/drawing/2014/main" id="{FCC689A6-6166-41D4-B1FD-D22944DF55B9}"/>
              </a:ext>
            </a:extLst>
          </p:cNvPr>
          <p:cNvSpPr>
            <a:spLocks noGrp="1"/>
          </p:cNvSpPr>
          <p:nvPr>
            <p:ph type="sldNum" sz="quarter" idx="12"/>
          </p:nvPr>
        </p:nvSpPr>
        <p:spPr/>
        <p:txBody>
          <a:bodyPr/>
          <a:lstStyle/>
          <a:p>
            <a:fld id="{0E076D22-75B2-4691-A3D6-CBC9CE93EE24}" type="slidenum">
              <a:rPr lang="es-MX" smtClean="0"/>
              <a:t>‹#›</a:t>
            </a:fld>
            <a:endParaRPr lang="es-MX"/>
          </a:p>
        </p:txBody>
      </p:sp>
    </p:spTree>
    <p:extLst>
      <p:ext uri="{BB962C8B-B14F-4D97-AF65-F5344CB8AC3E}">
        <p14:creationId xmlns:p14="http://schemas.microsoft.com/office/powerpoint/2010/main" val="32209094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96A8E94-4F89-4386-8C7E-1BDBDAB7C482}"/>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fecha 2">
            <a:extLst>
              <a:ext uri="{FF2B5EF4-FFF2-40B4-BE49-F238E27FC236}">
                <a16:creationId xmlns:a16="http://schemas.microsoft.com/office/drawing/2014/main" id="{F1B295A2-D381-4B11-A7AB-CF939CDAACB0}"/>
              </a:ext>
            </a:extLst>
          </p:cNvPr>
          <p:cNvSpPr>
            <a:spLocks noGrp="1"/>
          </p:cNvSpPr>
          <p:nvPr>
            <p:ph type="dt" sz="half" idx="10"/>
          </p:nvPr>
        </p:nvSpPr>
        <p:spPr/>
        <p:txBody>
          <a:bodyPr/>
          <a:lstStyle/>
          <a:p>
            <a:fld id="{3FF552DA-4D5A-4D44-BAD4-2866CCBFD80C}" type="datetime1">
              <a:rPr lang="es-MX" smtClean="0"/>
              <a:t>30/07/2021</a:t>
            </a:fld>
            <a:endParaRPr lang="es-MX"/>
          </a:p>
        </p:txBody>
      </p:sp>
      <p:sp>
        <p:nvSpPr>
          <p:cNvPr id="4" name="Marcador de pie de página 3">
            <a:extLst>
              <a:ext uri="{FF2B5EF4-FFF2-40B4-BE49-F238E27FC236}">
                <a16:creationId xmlns:a16="http://schemas.microsoft.com/office/drawing/2014/main" id="{123EB76D-25CA-4F50-802F-72271E5EAE9C}"/>
              </a:ext>
            </a:extLst>
          </p:cNvPr>
          <p:cNvSpPr>
            <a:spLocks noGrp="1"/>
          </p:cNvSpPr>
          <p:nvPr>
            <p:ph type="ftr" sz="quarter" idx="11"/>
          </p:nvPr>
        </p:nvSpPr>
        <p:spPr/>
        <p:txBody>
          <a:bodyPr/>
          <a:lstStyle/>
          <a:p>
            <a:endParaRPr lang="es-MX"/>
          </a:p>
        </p:txBody>
      </p:sp>
      <p:sp>
        <p:nvSpPr>
          <p:cNvPr id="5" name="Marcador de número de diapositiva 4">
            <a:extLst>
              <a:ext uri="{FF2B5EF4-FFF2-40B4-BE49-F238E27FC236}">
                <a16:creationId xmlns:a16="http://schemas.microsoft.com/office/drawing/2014/main" id="{63D7569D-3C47-4DF3-8796-CAAA08E25B3F}"/>
              </a:ext>
            </a:extLst>
          </p:cNvPr>
          <p:cNvSpPr>
            <a:spLocks noGrp="1"/>
          </p:cNvSpPr>
          <p:nvPr>
            <p:ph type="sldNum" sz="quarter" idx="12"/>
          </p:nvPr>
        </p:nvSpPr>
        <p:spPr/>
        <p:txBody>
          <a:bodyPr/>
          <a:lstStyle/>
          <a:p>
            <a:fld id="{0E076D22-75B2-4691-A3D6-CBC9CE93EE24}" type="slidenum">
              <a:rPr lang="es-MX" smtClean="0"/>
              <a:t>‹#›</a:t>
            </a:fld>
            <a:endParaRPr lang="es-MX"/>
          </a:p>
        </p:txBody>
      </p:sp>
    </p:spTree>
    <p:extLst>
      <p:ext uri="{BB962C8B-B14F-4D97-AF65-F5344CB8AC3E}">
        <p14:creationId xmlns:p14="http://schemas.microsoft.com/office/powerpoint/2010/main" val="14805768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3A0E1E2D-6038-40BD-9AE7-27DAF6A4EF0B}"/>
              </a:ext>
            </a:extLst>
          </p:cNvPr>
          <p:cNvSpPr>
            <a:spLocks noGrp="1"/>
          </p:cNvSpPr>
          <p:nvPr>
            <p:ph type="dt" sz="half" idx="10"/>
          </p:nvPr>
        </p:nvSpPr>
        <p:spPr/>
        <p:txBody>
          <a:bodyPr/>
          <a:lstStyle/>
          <a:p>
            <a:fld id="{B62F968A-BADB-42EE-8804-DBC9607E443D}" type="datetime1">
              <a:rPr lang="es-MX" smtClean="0"/>
              <a:t>30/07/2021</a:t>
            </a:fld>
            <a:endParaRPr lang="es-MX"/>
          </a:p>
        </p:txBody>
      </p:sp>
      <p:sp>
        <p:nvSpPr>
          <p:cNvPr id="3" name="Marcador de pie de página 2">
            <a:extLst>
              <a:ext uri="{FF2B5EF4-FFF2-40B4-BE49-F238E27FC236}">
                <a16:creationId xmlns:a16="http://schemas.microsoft.com/office/drawing/2014/main" id="{69AB825F-282D-4DD3-94AC-99F39360F37B}"/>
              </a:ext>
            </a:extLst>
          </p:cNvPr>
          <p:cNvSpPr>
            <a:spLocks noGrp="1"/>
          </p:cNvSpPr>
          <p:nvPr>
            <p:ph type="ftr" sz="quarter" idx="11"/>
          </p:nvPr>
        </p:nvSpPr>
        <p:spPr/>
        <p:txBody>
          <a:bodyPr/>
          <a:lstStyle/>
          <a:p>
            <a:endParaRPr lang="es-MX"/>
          </a:p>
        </p:txBody>
      </p:sp>
      <p:sp>
        <p:nvSpPr>
          <p:cNvPr id="4" name="Marcador de número de diapositiva 3">
            <a:extLst>
              <a:ext uri="{FF2B5EF4-FFF2-40B4-BE49-F238E27FC236}">
                <a16:creationId xmlns:a16="http://schemas.microsoft.com/office/drawing/2014/main" id="{4305EFA0-7D49-4D88-898E-308EDCE4C95A}"/>
              </a:ext>
            </a:extLst>
          </p:cNvPr>
          <p:cNvSpPr>
            <a:spLocks noGrp="1"/>
          </p:cNvSpPr>
          <p:nvPr>
            <p:ph type="sldNum" sz="quarter" idx="12"/>
          </p:nvPr>
        </p:nvSpPr>
        <p:spPr/>
        <p:txBody>
          <a:bodyPr/>
          <a:lstStyle/>
          <a:p>
            <a:fld id="{0E076D22-75B2-4691-A3D6-CBC9CE93EE24}" type="slidenum">
              <a:rPr lang="es-MX" smtClean="0"/>
              <a:t>‹#›</a:t>
            </a:fld>
            <a:endParaRPr lang="es-MX"/>
          </a:p>
        </p:txBody>
      </p:sp>
    </p:spTree>
    <p:extLst>
      <p:ext uri="{BB962C8B-B14F-4D97-AF65-F5344CB8AC3E}">
        <p14:creationId xmlns:p14="http://schemas.microsoft.com/office/powerpoint/2010/main" val="560663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774E289-686C-4FE2-9929-6BB1EB3AB4A9}"/>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5AE77B9F-EFC6-41F1-9985-0A231A87639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texto 3">
            <a:extLst>
              <a:ext uri="{FF2B5EF4-FFF2-40B4-BE49-F238E27FC236}">
                <a16:creationId xmlns:a16="http://schemas.microsoft.com/office/drawing/2014/main" id="{A9E3D37A-87D0-4D49-94BE-344293862C2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C08E9404-9AED-4CAD-B95B-4BBC395EE170}"/>
              </a:ext>
            </a:extLst>
          </p:cNvPr>
          <p:cNvSpPr>
            <a:spLocks noGrp="1"/>
          </p:cNvSpPr>
          <p:nvPr>
            <p:ph type="dt" sz="half" idx="10"/>
          </p:nvPr>
        </p:nvSpPr>
        <p:spPr/>
        <p:txBody>
          <a:bodyPr/>
          <a:lstStyle/>
          <a:p>
            <a:fld id="{9190797B-95FA-41FE-A69A-A323B5C471DD}" type="datetime1">
              <a:rPr lang="es-MX" smtClean="0"/>
              <a:t>30/07/2021</a:t>
            </a:fld>
            <a:endParaRPr lang="es-MX"/>
          </a:p>
        </p:txBody>
      </p:sp>
      <p:sp>
        <p:nvSpPr>
          <p:cNvPr id="6" name="Marcador de pie de página 5">
            <a:extLst>
              <a:ext uri="{FF2B5EF4-FFF2-40B4-BE49-F238E27FC236}">
                <a16:creationId xmlns:a16="http://schemas.microsoft.com/office/drawing/2014/main" id="{0DAF827A-7F8F-4279-92FF-E51F17C24777}"/>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0D7E1822-45E5-41FA-9F24-98704FF8E23A}"/>
              </a:ext>
            </a:extLst>
          </p:cNvPr>
          <p:cNvSpPr>
            <a:spLocks noGrp="1"/>
          </p:cNvSpPr>
          <p:nvPr>
            <p:ph type="sldNum" sz="quarter" idx="12"/>
          </p:nvPr>
        </p:nvSpPr>
        <p:spPr/>
        <p:txBody>
          <a:bodyPr/>
          <a:lstStyle/>
          <a:p>
            <a:fld id="{0E076D22-75B2-4691-A3D6-CBC9CE93EE24}" type="slidenum">
              <a:rPr lang="es-MX" smtClean="0"/>
              <a:t>‹#›</a:t>
            </a:fld>
            <a:endParaRPr lang="es-MX"/>
          </a:p>
        </p:txBody>
      </p:sp>
    </p:spTree>
    <p:extLst>
      <p:ext uri="{BB962C8B-B14F-4D97-AF65-F5344CB8AC3E}">
        <p14:creationId xmlns:p14="http://schemas.microsoft.com/office/powerpoint/2010/main" val="6426377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8C1F54-5BC5-4D0C-8EB2-5675615CEC0E}"/>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posición de imagen 2">
            <a:extLst>
              <a:ext uri="{FF2B5EF4-FFF2-40B4-BE49-F238E27FC236}">
                <a16:creationId xmlns:a16="http://schemas.microsoft.com/office/drawing/2014/main" id="{65381A0B-2F67-4C98-85C1-5CDF52D77DC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Marcador de texto 3">
            <a:extLst>
              <a:ext uri="{FF2B5EF4-FFF2-40B4-BE49-F238E27FC236}">
                <a16:creationId xmlns:a16="http://schemas.microsoft.com/office/drawing/2014/main" id="{86859ADA-AF88-4D2F-B10F-C0F79C15B14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D06FBE12-1969-4005-90BF-50AE2E3CC784}"/>
              </a:ext>
            </a:extLst>
          </p:cNvPr>
          <p:cNvSpPr>
            <a:spLocks noGrp="1"/>
          </p:cNvSpPr>
          <p:nvPr>
            <p:ph type="dt" sz="half" idx="10"/>
          </p:nvPr>
        </p:nvSpPr>
        <p:spPr/>
        <p:txBody>
          <a:bodyPr/>
          <a:lstStyle/>
          <a:p>
            <a:fld id="{5B8E6FEC-8B24-4568-9E0D-E830FB6BE5EA}" type="datetime1">
              <a:rPr lang="es-MX" smtClean="0"/>
              <a:t>30/07/2021</a:t>
            </a:fld>
            <a:endParaRPr lang="es-MX"/>
          </a:p>
        </p:txBody>
      </p:sp>
      <p:sp>
        <p:nvSpPr>
          <p:cNvPr id="6" name="Marcador de pie de página 5">
            <a:extLst>
              <a:ext uri="{FF2B5EF4-FFF2-40B4-BE49-F238E27FC236}">
                <a16:creationId xmlns:a16="http://schemas.microsoft.com/office/drawing/2014/main" id="{08E4A3E8-3704-4716-9444-BAEB30DBCD07}"/>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0C38D5C5-4B7C-42EB-9A52-5845F34536D4}"/>
              </a:ext>
            </a:extLst>
          </p:cNvPr>
          <p:cNvSpPr>
            <a:spLocks noGrp="1"/>
          </p:cNvSpPr>
          <p:nvPr>
            <p:ph type="sldNum" sz="quarter" idx="12"/>
          </p:nvPr>
        </p:nvSpPr>
        <p:spPr/>
        <p:txBody>
          <a:bodyPr/>
          <a:lstStyle/>
          <a:p>
            <a:fld id="{0E076D22-75B2-4691-A3D6-CBC9CE93EE24}" type="slidenum">
              <a:rPr lang="es-MX" smtClean="0"/>
              <a:t>‹#›</a:t>
            </a:fld>
            <a:endParaRPr lang="es-MX"/>
          </a:p>
        </p:txBody>
      </p:sp>
    </p:spTree>
    <p:extLst>
      <p:ext uri="{BB962C8B-B14F-4D97-AF65-F5344CB8AC3E}">
        <p14:creationId xmlns:p14="http://schemas.microsoft.com/office/powerpoint/2010/main" val="28134306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09522B9E-F5E5-4C73-913A-D0B1CFAB03B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75E3E4F9-48D2-4F53-81E2-17EB64A0ABA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42117D1C-0610-4C5B-A2DB-46314A7342E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1FDEF5-E815-4057-82D8-6761F86B6FD8}" type="datetime1">
              <a:rPr lang="es-MX" smtClean="0"/>
              <a:t>30/07/2021</a:t>
            </a:fld>
            <a:endParaRPr lang="es-MX"/>
          </a:p>
        </p:txBody>
      </p:sp>
      <p:sp>
        <p:nvSpPr>
          <p:cNvPr id="5" name="Marcador de pie de página 4">
            <a:extLst>
              <a:ext uri="{FF2B5EF4-FFF2-40B4-BE49-F238E27FC236}">
                <a16:creationId xmlns:a16="http://schemas.microsoft.com/office/drawing/2014/main" id="{70989987-7537-4EBF-9FC5-43A0AADD40F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Marcador de número de diapositiva 5">
            <a:extLst>
              <a:ext uri="{FF2B5EF4-FFF2-40B4-BE49-F238E27FC236}">
                <a16:creationId xmlns:a16="http://schemas.microsoft.com/office/drawing/2014/main" id="{9ED56E75-6443-4FD3-9E19-D7A3C23F9D9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076D22-75B2-4691-A3D6-CBC9CE93EE24}" type="slidenum">
              <a:rPr lang="es-MX" smtClean="0"/>
              <a:t>‹#›</a:t>
            </a:fld>
            <a:endParaRPr lang="es-MX"/>
          </a:p>
        </p:txBody>
      </p:sp>
    </p:spTree>
    <p:extLst>
      <p:ext uri="{BB962C8B-B14F-4D97-AF65-F5344CB8AC3E}">
        <p14:creationId xmlns:p14="http://schemas.microsoft.com/office/powerpoint/2010/main" val="2988772594"/>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116.png"/><Relationship Id="rId3" Type="http://schemas.openxmlformats.org/officeDocument/2006/relationships/image" Target="../media/image111.png"/><Relationship Id="rId7" Type="http://schemas.openxmlformats.org/officeDocument/2006/relationships/image" Target="../media/image115.png"/><Relationship Id="rId12" Type="http://schemas.openxmlformats.org/officeDocument/2006/relationships/image" Target="../media/image120.png"/><Relationship Id="rId2" Type="http://schemas.openxmlformats.org/officeDocument/2006/relationships/image" Target="../media/image110.png"/><Relationship Id="rId16" Type="http://schemas.openxmlformats.org/officeDocument/2006/relationships/image" Target="../media/image123.png"/><Relationship Id="rId1" Type="http://schemas.openxmlformats.org/officeDocument/2006/relationships/slideLayout" Target="../slideLayouts/slideLayout7.xml"/><Relationship Id="rId6" Type="http://schemas.openxmlformats.org/officeDocument/2006/relationships/image" Target="../media/image114.png"/><Relationship Id="rId11" Type="http://schemas.openxmlformats.org/officeDocument/2006/relationships/image" Target="../media/image119.png"/><Relationship Id="rId5" Type="http://schemas.openxmlformats.org/officeDocument/2006/relationships/image" Target="../media/image113.png"/><Relationship Id="rId15" Type="http://schemas.openxmlformats.org/officeDocument/2006/relationships/image" Target="../media/image121.png"/><Relationship Id="rId10" Type="http://schemas.openxmlformats.org/officeDocument/2006/relationships/image" Target="../media/image118.png"/><Relationship Id="rId4" Type="http://schemas.openxmlformats.org/officeDocument/2006/relationships/image" Target="../media/image112.png"/><Relationship Id="rId9" Type="http://schemas.openxmlformats.org/officeDocument/2006/relationships/image" Target="../media/image117.png"/><Relationship Id="rId14" Type="http://schemas.openxmlformats.org/officeDocument/2006/relationships/image" Target="../media/image122.png"/></Relationships>
</file>

<file path=ppt/slides/_rels/slide11.xml.rels><?xml version="1.0" encoding="UTF-8" standalone="yes"?>
<Relationships xmlns="http://schemas.openxmlformats.org/package/2006/relationships"><Relationship Id="rId13" Type="http://schemas.openxmlformats.org/officeDocument/2006/relationships/image" Target="../media/image135.png"/><Relationship Id="rId18" Type="http://schemas.openxmlformats.org/officeDocument/2006/relationships/image" Target="../media/image140.png"/><Relationship Id="rId26" Type="http://schemas.openxmlformats.org/officeDocument/2006/relationships/image" Target="../media/image148.png"/><Relationship Id="rId39" Type="http://schemas.openxmlformats.org/officeDocument/2006/relationships/image" Target="../media/image161.png"/><Relationship Id="rId21" Type="http://schemas.openxmlformats.org/officeDocument/2006/relationships/image" Target="../media/image143.png"/><Relationship Id="rId34" Type="http://schemas.openxmlformats.org/officeDocument/2006/relationships/image" Target="../media/image156.png"/><Relationship Id="rId7" Type="http://schemas.openxmlformats.org/officeDocument/2006/relationships/image" Target="../media/image129.png"/><Relationship Id="rId12" Type="http://schemas.openxmlformats.org/officeDocument/2006/relationships/image" Target="../media/image134.png"/><Relationship Id="rId17" Type="http://schemas.openxmlformats.org/officeDocument/2006/relationships/image" Target="../media/image139.png"/><Relationship Id="rId25" Type="http://schemas.openxmlformats.org/officeDocument/2006/relationships/image" Target="../media/image147.png"/><Relationship Id="rId33" Type="http://schemas.openxmlformats.org/officeDocument/2006/relationships/image" Target="../media/image155.png"/><Relationship Id="rId38" Type="http://schemas.openxmlformats.org/officeDocument/2006/relationships/image" Target="../media/image160.png"/><Relationship Id="rId2" Type="http://schemas.openxmlformats.org/officeDocument/2006/relationships/image" Target="../media/image124.png"/><Relationship Id="rId16" Type="http://schemas.openxmlformats.org/officeDocument/2006/relationships/image" Target="../media/image138.png"/><Relationship Id="rId20" Type="http://schemas.openxmlformats.org/officeDocument/2006/relationships/image" Target="../media/image142.png"/><Relationship Id="rId29" Type="http://schemas.openxmlformats.org/officeDocument/2006/relationships/image" Target="../media/image151.png"/><Relationship Id="rId1" Type="http://schemas.openxmlformats.org/officeDocument/2006/relationships/slideLayout" Target="../slideLayouts/slideLayout7.xml"/><Relationship Id="rId6" Type="http://schemas.openxmlformats.org/officeDocument/2006/relationships/image" Target="../media/image128.png"/><Relationship Id="rId11" Type="http://schemas.openxmlformats.org/officeDocument/2006/relationships/image" Target="../media/image133.png"/><Relationship Id="rId24" Type="http://schemas.openxmlformats.org/officeDocument/2006/relationships/image" Target="../media/image146.png"/><Relationship Id="rId32" Type="http://schemas.openxmlformats.org/officeDocument/2006/relationships/image" Target="../media/image154.png"/><Relationship Id="rId37" Type="http://schemas.openxmlformats.org/officeDocument/2006/relationships/image" Target="../media/image159.png"/><Relationship Id="rId5" Type="http://schemas.openxmlformats.org/officeDocument/2006/relationships/image" Target="../media/image127.png"/><Relationship Id="rId15" Type="http://schemas.openxmlformats.org/officeDocument/2006/relationships/image" Target="../media/image137.png"/><Relationship Id="rId23" Type="http://schemas.openxmlformats.org/officeDocument/2006/relationships/image" Target="../media/image145.png"/><Relationship Id="rId28" Type="http://schemas.openxmlformats.org/officeDocument/2006/relationships/image" Target="../media/image150.png"/><Relationship Id="rId36" Type="http://schemas.openxmlformats.org/officeDocument/2006/relationships/image" Target="../media/image158.png"/><Relationship Id="rId10" Type="http://schemas.openxmlformats.org/officeDocument/2006/relationships/image" Target="../media/image132.png"/><Relationship Id="rId19" Type="http://schemas.openxmlformats.org/officeDocument/2006/relationships/image" Target="../media/image141.png"/><Relationship Id="rId31" Type="http://schemas.openxmlformats.org/officeDocument/2006/relationships/image" Target="../media/image153.png"/><Relationship Id="rId4" Type="http://schemas.openxmlformats.org/officeDocument/2006/relationships/image" Target="../media/image126.png"/><Relationship Id="rId9" Type="http://schemas.openxmlformats.org/officeDocument/2006/relationships/image" Target="../media/image131.png"/><Relationship Id="rId14" Type="http://schemas.openxmlformats.org/officeDocument/2006/relationships/image" Target="../media/image136.png"/><Relationship Id="rId22" Type="http://schemas.openxmlformats.org/officeDocument/2006/relationships/image" Target="../media/image144.png"/><Relationship Id="rId27" Type="http://schemas.openxmlformats.org/officeDocument/2006/relationships/image" Target="../media/image149.png"/><Relationship Id="rId30" Type="http://schemas.openxmlformats.org/officeDocument/2006/relationships/image" Target="../media/image152.png"/><Relationship Id="rId35" Type="http://schemas.openxmlformats.org/officeDocument/2006/relationships/image" Target="../media/image157.png"/><Relationship Id="rId8" Type="http://schemas.openxmlformats.org/officeDocument/2006/relationships/image" Target="../media/image130.png"/><Relationship Id="rId3" Type="http://schemas.openxmlformats.org/officeDocument/2006/relationships/image" Target="../media/image125.png"/></Relationships>
</file>

<file path=ppt/slides/_rels/slide12.xml.rels><?xml version="1.0" encoding="UTF-8" standalone="yes"?>
<Relationships xmlns="http://schemas.openxmlformats.org/package/2006/relationships"><Relationship Id="rId2" Type="http://schemas.openxmlformats.org/officeDocument/2006/relationships/image" Target="../media/image16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8" Type="http://schemas.openxmlformats.org/officeDocument/2006/relationships/image" Target="../media/image172.png"/><Relationship Id="rId3" Type="http://schemas.openxmlformats.org/officeDocument/2006/relationships/image" Target="../media/image1280.png"/><Relationship Id="rId7" Type="http://schemas.openxmlformats.org/officeDocument/2006/relationships/image" Target="../media/image1600.png"/><Relationship Id="rId2" Type="http://schemas.openxmlformats.org/officeDocument/2006/relationships/image" Target="../media/image163.jpg"/><Relationship Id="rId1" Type="http://schemas.openxmlformats.org/officeDocument/2006/relationships/slideLayout" Target="../slideLayouts/slideLayout7.xml"/><Relationship Id="rId6" Type="http://schemas.openxmlformats.org/officeDocument/2006/relationships/image" Target="../media/image1500.png"/><Relationship Id="rId5" Type="http://schemas.openxmlformats.org/officeDocument/2006/relationships/image" Target="../media/image1400.png"/><Relationship Id="rId10" Type="http://schemas.openxmlformats.org/officeDocument/2006/relationships/image" Target="../media/image164.jpeg"/><Relationship Id="rId4" Type="http://schemas.openxmlformats.org/officeDocument/2006/relationships/image" Target="../media/image1300.png"/><Relationship Id="rId9" Type="http://schemas.openxmlformats.org/officeDocument/2006/relationships/image" Target="../media/image18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image" Target="../media/image14.jpeg"/><Relationship Id="rId5" Type="http://schemas.openxmlformats.org/officeDocument/2006/relationships/image" Target="../media/image13.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9.png"/><Relationship Id="rId3" Type="http://schemas.openxmlformats.org/officeDocument/2006/relationships/image" Target="../media/image19.png"/><Relationship Id="rId7" Type="http://schemas.openxmlformats.org/officeDocument/2006/relationships/image" Target="../media/image23.png"/><Relationship Id="rId12" Type="http://schemas.openxmlformats.org/officeDocument/2006/relationships/image" Target="../media/image28.pn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22.png"/><Relationship Id="rId11" Type="http://schemas.openxmlformats.org/officeDocument/2006/relationships/image" Target="../media/image27.png"/><Relationship Id="rId5" Type="http://schemas.openxmlformats.org/officeDocument/2006/relationships/image" Target="../media/image17.gif"/><Relationship Id="rId15" Type="http://schemas.openxmlformats.org/officeDocument/2006/relationships/image" Target="../media/image31.png"/><Relationship Id="rId10" Type="http://schemas.openxmlformats.org/officeDocument/2006/relationships/image" Target="../media/image26.png"/><Relationship Id="rId4" Type="http://schemas.openxmlformats.org/officeDocument/2006/relationships/image" Target="../media/image16.jpg"/><Relationship Id="rId9" Type="http://schemas.openxmlformats.org/officeDocument/2006/relationships/image" Target="../media/image25.png"/><Relationship Id="rId14" Type="http://schemas.openxmlformats.org/officeDocument/2006/relationships/image" Target="../media/image30.png"/></Relationships>
</file>

<file path=ppt/slides/_rels/slide6.xml.rels><?xml version="1.0" encoding="UTF-8" standalone="yes"?>
<Relationships xmlns="http://schemas.openxmlformats.org/package/2006/relationships"><Relationship Id="rId8" Type="http://schemas.openxmlformats.org/officeDocument/2006/relationships/image" Target="../media/image38.png"/><Relationship Id="rId13" Type="http://schemas.openxmlformats.org/officeDocument/2006/relationships/image" Target="../media/image43.png"/><Relationship Id="rId18" Type="http://schemas.openxmlformats.org/officeDocument/2006/relationships/image" Target="../media/image45.png"/><Relationship Id="rId3" Type="http://schemas.openxmlformats.org/officeDocument/2006/relationships/image" Target="../media/image33.png"/><Relationship Id="rId7" Type="http://schemas.openxmlformats.org/officeDocument/2006/relationships/image" Target="../media/image37.png"/><Relationship Id="rId12" Type="http://schemas.openxmlformats.org/officeDocument/2006/relationships/image" Target="../media/image42.png"/><Relationship Id="rId17" Type="http://schemas.openxmlformats.org/officeDocument/2006/relationships/image" Target="../media/image44.png"/><Relationship Id="rId2" Type="http://schemas.openxmlformats.org/officeDocument/2006/relationships/image" Target="../media/image32.png"/><Relationship Id="rId16" Type="http://schemas.openxmlformats.org/officeDocument/2006/relationships/image" Target="../media/image22.jpeg"/><Relationship Id="rId1" Type="http://schemas.openxmlformats.org/officeDocument/2006/relationships/slideLayout" Target="../slideLayouts/slideLayout7.xml"/><Relationship Id="rId6" Type="http://schemas.openxmlformats.org/officeDocument/2006/relationships/image" Target="../media/image36.png"/><Relationship Id="rId11" Type="http://schemas.openxmlformats.org/officeDocument/2006/relationships/image" Target="../media/image41.png"/><Relationship Id="rId5" Type="http://schemas.openxmlformats.org/officeDocument/2006/relationships/image" Target="../media/image35.png"/><Relationship Id="rId15" Type="http://schemas.openxmlformats.org/officeDocument/2006/relationships/image" Target="../media/image21.png"/><Relationship Id="rId10" Type="http://schemas.openxmlformats.org/officeDocument/2006/relationships/image" Target="../media/image40.png"/><Relationship Id="rId19" Type="http://schemas.openxmlformats.org/officeDocument/2006/relationships/image" Target="../media/image46.png"/><Relationship Id="rId4" Type="http://schemas.openxmlformats.org/officeDocument/2006/relationships/image" Target="../media/image34.png"/><Relationship Id="rId9" Type="http://schemas.openxmlformats.org/officeDocument/2006/relationships/image" Target="../media/image39.png"/><Relationship Id="rId14" Type="http://schemas.openxmlformats.org/officeDocument/2006/relationships/image" Target="../media/image20.png"/></Relationships>
</file>

<file path=ppt/slides/_rels/slide7.xml.rels><?xml version="1.0" encoding="UTF-8" standalone="yes"?>
<Relationships xmlns="http://schemas.openxmlformats.org/package/2006/relationships"><Relationship Id="rId13" Type="http://schemas.openxmlformats.org/officeDocument/2006/relationships/image" Target="../media/image62.png"/><Relationship Id="rId18" Type="http://schemas.openxmlformats.org/officeDocument/2006/relationships/image" Target="../media/image67.png"/><Relationship Id="rId26" Type="http://schemas.openxmlformats.org/officeDocument/2006/relationships/image" Target="../media/image75.png"/><Relationship Id="rId3" Type="http://schemas.openxmlformats.org/officeDocument/2006/relationships/image" Target="../media/image52.png"/><Relationship Id="rId21" Type="http://schemas.openxmlformats.org/officeDocument/2006/relationships/image" Target="../media/image70.png"/><Relationship Id="rId34" Type="http://schemas.openxmlformats.org/officeDocument/2006/relationships/image" Target="../media/image47.png"/><Relationship Id="rId7" Type="http://schemas.openxmlformats.org/officeDocument/2006/relationships/image" Target="../media/image56.png"/><Relationship Id="rId12" Type="http://schemas.openxmlformats.org/officeDocument/2006/relationships/image" Target="../media/image61.png"/><Relationship Id="rId17" Type="http://schemas.openxmlformats.org/officeDocument/2006/relationships/image" Target="../media/image66.png"/><Relationship Id="rId25" Type="http://schemas.openxmlformats.org/officeDocument/2006/relationships/image" Target="../media/image74.png"/><Relationship Id="rId33" Type="http://schemas.openxmlformats.org/officeDocument/2006/relationships/image" Target="../media/image82.png"/><Relationship Id="rId2" Type="http://schemas.openxmlformats.org/officeDocument/2006/relationships/image" Target="../media/image51.png"/><Relationship Id="rId16" Type="http://schemas.openxmlformats.org/officeDocument/2006/relationships/image" Target="../media/image65.png"/><Relationship Id="rId20" Type="http://schemas.openxmlformats.org/officeDocument/2006/relationships/image" Target="../media/image69.png"/><Relationship Id="rId29" Type="http://schemas.openxmlformats.org/officeDocument/2006/relationships/image" Target="../media/image78.png"/><Relationship Id="rId1" Type="http://schemas.openxmlformats.org/officeDocument/2006/relationships/slideLayout" Target="../slideLayouts/slideLayout7.xml"/><Relationship Id="rId6" Type="http://schemas.openxmlformats.org/officeDocument/2006/relationships/image" Target="../media/image55.png"/><Relationship Id="rId11" Type="http://schemas.openxmlformats.org/officeDocument/2006/relationships/image" Target="../media/image60.png"/><Relationship Id="rId24" Type="http://schemas.openxmlformats.org/officeDocument/2006/relationships/image" Target="../media/image73.png"/><Relationship Id="rId32" Type="http://schemas.openxmlformats.org/officeDocument/2006/relationships/image" Target="../media/image81.png"/><Relationship Id="rId5" Type="http://schemas.openxmlformats.org/officeDocument/2006/relationships/image" Target="../media/image54.png"/><Relationship Id="rId15" Type="http://schemas.openxmlformats.org/officeDocument/2006/relationships/image" Target="../media/image64.png"/><Relationship Id="rId23" Type="http://schemas.openxmlformats.org/officeDocument/2006/relationships/image" Target="../media/image72.png"/><Relationship Id="rId28" Type="http://schemas.openxmlformats.org/officeDocument/2006/relationships/image" Target="../media/image77.png"/><Relationship Id="rId36" Type="http://schemas.openxmlformats.org/officeDocument/2006/relationships/image" Target="../media/image85.png"/><Relationship Id="rId10" Type="http://schemas.openxmlformats.org/officeDocument/2006/relationships/image" Target="../media/image59.png"/><Relationship Id="rId19" Type="http://schemas.openxmlformats.org/officeDocument/2006/relationships/image" Target="../media/image68.png"/><Relationship Id="rId31" Type="http://schemas.openxmlformats.org/officeDocument/2006/relationships/image" Target="../media/image80.png"/><Relationship Id="rId4" Type="http://schemas.openxmlformats.org/officeDocument/2006/relationships/image" Target="../media/image53.png"/><Relationship Id="rId9" Type="http://schemas.openxmlformats.org/officeDocument/2006/relationships/image" Target="../media/image58.png"/><Relationship Id="rId14" Type="http://schemas.openxmlformats.org/officeDocument/2006/relationships/image" Target="../media/image63.png"/><Relationship Id="rId22" Type="http://schemas.openxmlformats.org/officeDocument/2006/relationships/image" Target="../media/image71.png"/><Relationship Id="rId27" Type="http://schemas.openxmlformats.org/officeDocument/2006/relationships/image" Target="../media/image76.png"/><Relationship Id="rId30" Type="http://schemas.openxmlformats.org/officeDocument/2006/relationships/image" Target="../media/image79.png"/><Relationship Id="rId35" Type="http://schemas.openxmlformats.org/officeDocument/2006/relationships/image" Target="../media/image84.png"/><Relationship Id="rId8" Type="http://schemas.openxmlformats.org/officeDocument/2006/relationships/image" Target="../media/image57.png"/></Relationships>
</file>

<file path=ppt/slides/_rels/slide8.xml.rels><?xml version="1.0" encoding="UTF-8" standalone="yes"?>
<Relationships xmlns="http://schemas.openxmlformats.org/package/2006/relationships"><Relationship Id="rId8" Type="http://schemas.openxmlformats.org/officeDocument/2006/relationships/image" Target="../media/image87.png"/><Relationship Id="rId13" Type="http://schemas.openxmlformats.org/officeDocument/2006/relationships/image" Target="../media/image93.png"/><Relationship Id="rId3" Type="http://schemas.openxmlformats.org/officeDocument/2006/relationships/image" Target="../media/image49.png"/><Relationship Id="rId7" Type="http://schemas.openxmlformats.org/officeDocument/2006/relationships/image" Target="../media/image86.png"/><Relationship Id="rId12" Type="http://schemas.openxmlformats.org/officeDocument/2006/relationships/image" Target="../media/image92.png"/><Relationship Id="rId17" Type="http://schemas.openxmlformats.org/officeDocument/2006/relationships/image" Target="../media/image97.png"/><Relationship Id="rId2" Type="http://schemas.openxmlformats.org/officeDocument/2006/relationships/image" Target="../media/image48.png"/><Relationship Id="rId16" Type="http://schemas.openxmlformats.org/officeDocument/2006/relationships/image" Target="../media/image96.png"/><Relationship Id="rId1" Type="http://schemas.openxmlformats.org/officeDocument/2006/relationships/slideLayout" Target="../slideLayouts/slideLayout7.xml"/><Relationship Id="rId6" Type="http://schemas.openxmlformats.org/officeDocument/2006/relationships/image" Target="../media/image83.png"/><Relationship Id="rId11" Type="http://schemas.openxmlformats.org/officeDocument/2006/relationships/image" Target="../media/image91.png"/><Relationship Id="rId5" Type="http://schemas.openxmlformats.org/officeDocument/2006/relationships/image" Target="../media/image89.png"/><Relationship Id="rId15" Type="http://schemas.openxmlformats.org/officeDocument/2006/relationships/image" Target="../media/image95.png"/><Relationship Id="rId10" Type="http://schemas.openxmlformats.org/officeDocument/2006/relationships/image" Target="../media/image90.png"/><Relationship Id="rId4" Type="http://schemas.openxmlformats.org/officeDocument/2006/relationships/image" Target="../media/image50.png"/><Relationship Id="rId9" Type="http://schemas.openxmlformats.org/officeDocument/2006/relationships/image" Target="../media/image88.png"/><Relationship Id="rId14" Type="http://schemas.openxmlformats.org/officeDocument/2006/relationships/image" Target="../media/image94.png"/></Relationships>
</file>

<file path=ppt/slides/_rels/slide9.xml.rels><?xml version="1.0" encoding="UTF-8" standalone="yes"?>
<Relationships xmlns="http://schemas.openxmlformats.org/package/2006/relationships"><Relationship Id="rId8" Type="http://schemas.openxmlformats.org/officeDocument/2006/relationships/image" Target="../media/image100.png"/><Relationship Id="rId13" Type="http://schemas.openxmlformats.org/officeDocument/2006/relationships/image" Target="../media/image105.png"/><Relationship Id="rId3" Type="http://schemas.openxmlformats.org/officeDocument/2006/relationships/image" Target="../media/image950.png"/><Relationship Id="rId7" Type="http://schemas.openxmlformats.org/officeDocument/2006/relationships/image" Target="../media/image99.png"/><Relationship Id="rId12" Type="http://schemas.openxmlformats.org/officeDocument/2006/relationships/image" Target="../media/image104.png"/><Relationship Id="rId17" Type="http://schemas.openxmlformats.org/officeDocument/2006/relationships/image" Target="../media/image109.png"/><Relationship Id="rId2" Type="http://schemas.openxmlformats.org/officeDocument/2006/relationships/image" Target="../media/image940.png"/><Relationship Id="rId16" Type="http://schemas.openxmlformats.org/officeDocument/2006/relationships/image" Target="../media/image108.png"/><Relationship Id="rId1" Type="http://schemas.openxmlformats.org/officeDocument/2006/relationships/slideLayout" Target="../slideLayouts/slideLayout7.xml"/><Relationship Id="rId6" Type="http://schemas.openxmlformats.org/officeDocument/2006/relationships/image" Target="../media/image98.png"/><Relationship Id="rId11" Type="http://schemas.openxmlformats.org/officeDocument/2006/relationships/image" Target="../media/image103.png"/><Relationship Id="rId5" Type="http://schemas.openxmlformats.org/officeDocument/2006/relationships/image" Target="../media/image970.png"/><Relationship Id="rId15" Type="http://schemas.openxmlformats.org/officeDocument/2006/relationships/image" Target="../media/image107.png"/><Relationship Id="rId10" Type="http://schemas.openxmlformats.org/officeDocument/2006/relationships/image" Target="../media/image102.png"/><Relationship Id="rId4" Type="http://schemas.openxmlformats.org/officeDocument/2006/relationships/image" Target="../media/image960.png"/><Relationship Id="rId9" Type="http://schemas.openxmlformats.org/officeDocument/2006/relationships/image" Target="../media/image101.png"/><Relationship Id="rId14" Type="http://schemas.openxmlformats.org/officeDocument/2006/relationships/image" Target="../media/image10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4296CF0-6C03-4AB4-B487-727DB7A7EE03}"/>
              </a:ext>
            </a:extLst>
          </p:cNvPr>
          <p:cNvSpPr txBox="1">
            <a:spLocks/>
          </p:cNvSpPr>
          <p:nvPr/>
        </p:nvSpPr>
        <p:spPr>
          <a:xfrm>
            <a:off x="395747" y="-11044"/>
            <a:ext cx="11400503" cy="1440000"/>
          </a:xfrm>
          <a:prstGeom prst="rect">
            <a:avLst/>
          </a:prstGeom>
          <a:ln>
            <a:noFill/>
          </a:ln>
          <a:effectLst>
            <a:outerShdw blurRad="63500" sx="102000" sy="102000" algn="ctr" rotWithShape="0">
              <a:prstClr val="black">
                <a:alpha val="40000"/>
              </a:prstClr>
            </a:outerShdw>
          </a:effectLst>
        </p:spPr>
        <p:txBody>
          <a:bodyPr>
            <a:normAutofit fontScale="92500" lnSpcReduction="20000"/>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s-MX" sz="5400" b="1" dirty="0" err="1">
                <a:latin typeface="Century Gothic" panose="020B0502020202020204" pitchFamily="34" charset="0"/>
                <a:cs typeface="Times New Roman" panose="02020603050405020304" pitchFamily="18" charset="0"/>
              </a:rPr>
              <a:t>Anomalous</a:t>
            </a:r>
            <a:r>
              <a:rPr lang="es-MX" sz="5400" b="1" dirty="0">
                <a:latin typeface="Century Gothic" panose="020B0502020202020204" pitchFamily="34" charset="0"/>
                <a:cs typeface="Times New Roman" panose="02020603050405020304" pitchFamily="18" charset="0"/>
              </a:rPr>
              <a:t> </a:t>
            </a:r>
            <a:r>
              <a:rPr lang="es-MX" sz="5400" b="1" dirty="0" err="1">
                <a:latin typeface="Century Gothic" panose="020B0502020202020204" pitchFamily="34" charset="0"/>
                <a:cs typeface="Times New Roman" panose="02020603050405020304" pitchFamily="18" charset="0"/>
              </a:rPr>
              <a:t>magnetic</a:t>
            </a:r>
            <a:r>
              <a:rPr lang="es-MX" sz="5400" b="1" dirty="0">
                <a:latin typeface="Century Gothic" panose="020B0502020202020204" pitchFamily="34" charset="0"/>
                <a:cs typeface="Times New Roman" panose="02020603050405020304" pitchFamily="18" charset="0"/>
              </a:rPr>
              <a:t> and </a:t>
            </a:r>
            <a:r>
              <a:rPr lang="es-MX" sz="5400" b="1" dirty="0" err="1">
                <a:latin typeface="Century Gothic" panose="020B0502020202020204" pitchFamily="34" charset="0"/>
                <a:cs typeface="Times New Roman" panose="02020603050405020304" pitchFamily="18" charset="0"/>
              </a:rPr>
              <a:t>chromomagnetic</a:t>
            </a:r>
            <a:r>
              <a:rPr lang="es-MX" sz="5400" b="1" dirty="0">
                <a:latin typeface="Century Gothic" panose="020B0502020202020204" pitchFamily="34" charset="0"/>
                <a:cs typeface="Times New Roman" panose="02020603050405020304" pitchFamily="18" charset="0"/>
              </a:rPr>
              <a:t> </a:t>
            </a:r>
            <a:r>
              <a:rPr lang="es-MX" sz="5400" b="1" dirty="0" err="1">
                <a:latin typeface="Century Gothic" panose="020B0502020202020204" pitchFamily="34" charset="0"/>
                <a:cs typeface="Times New Roman" panose="02020603050405020304" pitchFamily="18" charset="0"/>
              </a:rPr>
              <a:t>moments</a:t>
            </a:r>
            <a:endParaRPr lang="es-MX" sz="5400" b="1" dirty="0">
              <a:latin typeface="Century Gothic" panose="020B0502020202020204" pitchFamily="34" charset="0"/>
              <a:cs typeface="Times New Roman" panose="02020603050405020304" pitchFamily="18" charset="0"/>
            </a:endParaRPr>
          </a:p>
          <a:p>
            <a:pPr algn="ctr"/>
            <a:endParaRPr lang="es-MX" sz="5400" b="1" dirty="0">
              <a:latin typeface="Century Gothic" panose="020B0502020202020204" pitchFamily="34" charset="0"/>
              <a:cs typeface="Times New Roman" panose="02020603050405020304" pitchFamily="18" charset="0"/>
            </a:endParaRPr>
          </a:p>
        </p:txBody>
      </p:sp>
      <p:cxnSp>
        <p:nvCxnSpPr>
          <p:cNvPr id="6" name="Conector recto 5">
            <a:extLst>
              <a:ext uri="{FF2B5EF4-FFF2-40B4-BE49-F238E27FC236}">
                <a16:creationId xmlns:a16="http://schemas.microsoft.com/office/drawing/2014/main" id="{5D471185-AD93-47C5-80AD-C722F07CFDF7}"/>
              </a:ext>
            </a:extLst>
          </p:cNvPr>
          <p:cNvCxnSpPr/>
          <p:nvPr/>
        </p:nvCxnSpPr>
        <p:spPr>
          <a:xfrm>
            <a:off x="1800397" y="2710313"/>
            <a:ext cx="1440000" cy="1440000"/>
          </a:xfrm>
          <a:prstGeom prst="line">
            <a:avLst/>
          </a:prstGeom>
          <a:ln w="28575"/>
        </p:spPr>
        <p:style>
          <a:lnRef idx="3">
            <a:schemeClr val="dk1"/>
          </a:lnRef>
          <a:fillRef idx="0">
            <a:schemeClr val="dk1"/>
          </a:fillRef>
          <a:effectRef idx="2">
            <a:schemeClr val="dk1"/>
          </a:effectRef>
          <a:fontRef idx="minor">
            <a:schemeClr val="tx1"/>
          </a:fontRef>
        </p:style>
      </p:cxnSp>
      <p:cxnSp>
        <p:nvCxnSpPr>
          <p:cNvPr id="8" name="Conector recto 7">
            <a:extLst>
              <a:ext uri="{FF2B5EF4-FFF2-40B4-BE49-F238E27FC236}">
                <a16:creationId xmlns:a16="http://schemas.microsoft.com/office/drawing/2014/main" id="{C35CC88D-6B3A-464B-B5A5-9CC6221B3B1B}"/>
              </a:ext>
            </a:extLst>
          </p:cNvPr>
          <p:cNvCxnSpPr/>
          <p:nvPr/>
        </p:nvCxnSpPr>
        <p:spPr>
          <a:xfrm flipV="1">
            <a:off x="1800397" y="4158941"/>
            <a:ext cx="1440000" cy="1440000"/>
          </a:xfrm>
          <a:prstGeom prst="line">
            <a:avLst/>
          </a:prstGeom>
          <a:ln w="28575"/>
        </p:spPr>
        <p:style>
          <a:lnRef idx="3">
            <a:schemeClr val="dk1"/>
          </a:lnRef>
          <a:fillRef idx="0">
            <a:schemeClr val="dk1"/>
          </a:fillRef>
          <a:effectRef idx="2">
            <a:schemeClr val="dk1"/>
          </a:effectRef>
          <a:fontRef idx="minor">
            <a:schemeClr val="tx1"/>
          </a:fontRef>
        </p:style>
      </p:cxnSp>
      <p:sp>
        <p:nvSpPr>
          <p:cNvPr id="9" name="Elipse 8">
            <a:extLst>
              <a:ext uri="{FF2B5EF4-FFF2-40B4-BE49-F238E27FC236}">
                <a16:creationId xmlns:a16="http://schemas.microsoft.com/office/drawing/2014/main" id="{4730A09C-2591-40AA-903B-C7C7B9850456}"/>
              </a:ext>
            </a:extLst>
          </p:cNvPr>
          <p:cNvSpPr/>
          <p:nvPr/>
        </p:nvSpPr>
        <p:spPr>
          <a:xfrm>
            <a:off x="2768298" y="3685454"/>
            <a:ext cx="944198" cy="946974"/>
          </a:xfrm>
          <a:prstGeom prst="ellipse">
            <a:avLst/>
          </a:prstGeom>
          <a:solidFill>
            <a:srgbClr val="00206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ln>
                <a:solidFill>
                  <a:srgbClr val="002060"/>
                </a:solidFill>
              </a:ln>
              <a:noFill/>
            </a:endParaRPr>
          </a:p>
        </p:txBody>
      </p:sp>
      <p:sp>
        <p:nvSpPr>
          <p:cNvPr id="16" name="Forma libre: forma 15">
            <a:extLst>
              <a:ext uri="{FF2B5EF4-FFF2-40B4-BE49-F238E27FC236}">
                <a16:creationId xmlns:a16="http://schemas.microsoft.com/office/drawing/2014/main" id="{0A2DF3B0-7883-416E-A383-CA8C7DE32908}"/>
              </a:ext>
            </a:extLst>
          </p:cNvPr>
          <p:cNvSpPr/>
          <p:nvPr/>
        </p:nvSpPr>
        <p:spPr>
          <a:xfrm>
            <a:off x="3712496" y="3992743"/>
            <a:ext cx="1803473" cy="369568"/>
          </a:xfrm>
          <a:custGeom>
            <a:avLst/>
            <a:gdLst>
              <a:gd name="connsiteX0" fmla="*/ 0 w 1300163"/>
              <a:gd name="connsiteY0" fmla="*/ 323852 h 690581"/>
              <a:gd name="connsiteX1" fmla="*/ 71438 w 1300163"/>
              <a:gd name="connsiteY1" fmla="*/ 9527 h 690581"/>
              <a:gd name="connsiteX2" fmla="*/ 142875 w 1300163"/>
              <a:gd name="connsiteY2" fmla="*/ 333377 h 690581"/>
              <a:gd name="connsiteX3" fmla="*/ 204788 w 1300163"/>
              <a:gd name="connsiteY3" fmla="*/ 690564 h 690581"/>
              <a:gd name="connsiteX4" fmla="*/ 295275 w 1300163"/>
              <a:gd name="connsiteY4" fmla="*/ 319089 h 690581"/>
              <a:gd name="connsiteX5" fmla="*/ 357188 w 1300163"/>
              <a:gd name="connsiteY5" fmla="*/ 4764 h 690581"/>
              <a:gd name="connsiteX6" fmla="*/ 428625 w 1300163"/>
              <a:gd name="connsiteY6" fmla="*/ 328614 h 690581"/>
              <a:gd name="connsiteX7" fmla="*/ 495300 w 1300163"/>
              <a:gd name="connsiteY7" fmla="*/ 690564 h 690581"/>
              <a:gd name="connsiteX8" fmla="*/ 571500 w 1300163"/>
              <a:gd name="connsiteY8" fmla="*/ 319089 h 690581"/>
              <a:gd name="connsiteX9" fmla="*/ 638175 w 1300163"/>
              <a:gd name="connsiteY9" fmla="*/ 4764 h 690581"/>
              <a:gd name="connsiteX10" fmla="*/ 723900 w 1300163"/>
              <a:gd name="connsiteY10" fmla="*/ 323852 h 690581"/>
              <a:gd name="connsiteX11" fmla="*/ 795338 w 1300163"/>
              <a:gd name="connsiteY11" fmla="*/ 666752 h 690581"/>
              <a:gd name="connsiteX12" fmla="*/ 871538 w 1300163"/>
              <a:gd name="connsiteY12" fmla="*/ 328614 h 690581"/>
              <a:gd name="connsiteX13" fmla="*/ 928688 w 1300163"/>
              <a:gd name="connsiteY13" fmla="*/ 2 h 690581"/>
              <a:gd name="connsiteX14" fmla="*/ 1004888 w 1300163"/>
              <a:gd name="connsiteY14" fmla="*/ 333377 h 690581"/>
              <a:gd name="connsiteX15" fmla="*/ 1071563 w 1300163"/>
              <a:gd name="connsiteY15" fmla="*/ 676277 h 690581"/>
              <a:gd name="connsiteX16" fmla="*/ 1152525 w 1300163"/>
              <a:gd name="connsiteY16" fmla="*/ 328614 h 690581"/>
              <a:gd name="connsiteX17" fmla="*/ 1200150 w 1300163"/>
              <a:gd name="connsiteY17" fmla="*/ 2 h 690581"/>
              <a:gd name="connsiteX18" fmla="*/ 1300163 w 1300163"/>
              <a:gd name="connsiteY18" fmla="*/ 328614 h 690581"/>
              <a:gd name="connsiteX0" fmla="*/ 0 w 1300163"/>
              <a:gd name="connsiteY0" fmla="*/ 323852 h 690581"/>
              <a:gd name="connsiteX1" fmla="*/ 71438 w 1300163"/>
              <a:gd name="connsiteY1" fmla="*/ 9527 h 690581"/>
              <a:gd name="connsiteX2" fmla="*/ 142875 w 1300163"/>
              <a:gd name="connsiteY2" fmla="*/ 333377 h 690581"/>
              <a:gd name="connsiteX3" fmla="*/ 204788 w 1300163"/>
              <a:gd name="connsiteY3" fmla="*/ 690564 h 690581"/>
              <a:gd name="connsiteX4" fmla="*/ 295275 w 1300163"/>
              <a:gd name="connsiteY4" fmla="*/ 319089 h 690581"/>
              <a:gd name="connsiteX5" fmla="*/ 357188 w 1300163"/>
              <a:gd name="connsiteY5" fmla="*/ 4764 h 690581"/>
              <a:gd name="connsiteX6" fmla="*/ 428625 w 1300163"/>
              <a:gd name="connsiteY6" fmla="*/ 328614 h 690581"/>
              <a:gd name="connsiteX7" fmla="*/ 495300 w 1300163"/>
              <a:gd name="connsiteY7" fmla="*/ 690564 h 690581"/>
              <a:gd name="connsiteX8" fmla="*/ 571500 w 1300163"/>
              <a:gd name="connsiteY8" fmla="*/ 319089 h 690581"/>
              <a:gd name="connsiteX9" fmla="*/ 638175 w 1300163"/>
              <a:gd name="connsiteY9" fmla="*/ 4764 h 690581"/>
              <a:gd name="connsiteX10" fmla="*/ 723900 w 1300163"/>
              <a:gd name="connsiteY10" fmla="*/ 323852 h 690581"/>
              <a:gd name="connsiteX11" fmla="*/ 795338 w 1300163"/>
              <a:gd name="connsiteY11" fmla="*/ 666752 h 690581"/>
              <a:gd name="connsiteX12" fmla="*/ 871538 w 1300163"/>
              <a:gd name="connsiteY12" fmla="*/ 328614 h 690581"/>
              <a:gd name="connsiteX13" fmla="*/ 928688 w 1300163"/>
              <a:gd name="connsiteY13" fmla="*/ 2 h 690581"/>
              <a:gd name="connsiteX14" fmla="*/ 1004888 w 1300163"/>
              <a:gd name="connsiteY14" fmla="*/ 333377 h 690581"/>
              <a:gd name="connsiteX15" fmla="*/ 1071563 w 1300163"/>
              <a:gd name="connsiteY15" fmla="*/ 676277 h 690581"/>
              <a:gd name="connsiteX16" fmla="*/ 1143925 w 1300163"/>
              <a:gd name="connsiteY16" fmla="*/ 328614 h 690581"/>
              <a:gd name="connsiteX17" fmla="*/ 1200150 w 1300163"/>
              <a:gd name="connsiteY17" fmla="*/ 2 h 690581"/>
              <a:gd name="connsiteX18" fmla="*/ 1300163 w 1300163"/>
              <a:gd name="connsiteY18" fmla="*/ 328614 h 690581"/>
              <a:gd name="connsiteX0" fmla="*/ 0 w 1291564"/>
              <a:gd name="connsiteY0" fmla="*/ 323852 h 690581"/>
              <a:gd name="connsiteX1" fmla="*/ 71438 w 1291564"/>
              <a:gd name="connsiteY1" fmla="*/ 9527 h 690581"/>
              <a:gd name="connsiteX2" fmla="*/ 142875 w 1291564"/>
              <a:gd name="connsiteY2" fmla="*/ 333377 h 690581"/>
              <a:gd name="connsiteX3" fmla="*/ 204788 w 1291564"/>
              <a:gd name="connsiteY3" fmla="*/ 690564 h 690581"/>
              <a:gd name="connsiteX4" fmla="*/ 295275 w 1291564"/>
              <a:gd name="connsiteY4" fmla="*/ 319089 h 690581"/>
              <a:gd name="connsiteX5" fmla="*/ 357188 w 1291564"/>
              <a:gd name="connsiteY5" fmla="*/ 4764 h 690581"/>
              <a:gd name="connsiteX6" fmla="*/ 428625 w 1291564"/>
              <a:gd name="connsiteY6" fmla="*/ 328614 h 690581"/>
              <a:gd name="connsiteX7" fmla="*/ 495300 w 1291564"/>
              <a:gd name="connsiteY7" fmla="*/ 690564 h 690581"/>
              <a:gd name="connsiteX8" fmla="*/ 571500 w 1291564"/>
              <a:gd name="connsiteY8" fmla="*/ 319089 h 690581"/>
              <a:gd name="connsiteX9" fmla="*/ 638175 w 1291564"/>
              <a:gd name="connsiteY9" fmla="*/ 4764 h 690581"/>
              <a:gd name="connsiteX10" fmla="*/ 723900 w 1291564"/>
              <a:gd name="connsiteY10" fmla="*/ 323852 h 690581"/>
              <a:gd name="connsiteX11" fmla="*/ 795338 w 1291564"/>
              <a:gd name="connsiteY11" fmla="*/ 666752 h 690581"/>
              <a:gd name="connsiteX12" fmla="*/ 871538 w 1291564"/>
              <a:gd name="connsiteY12" fmla="*/ 328614 h 690581"/>
              <a:gd name="connsiteX13" fmla="*/ 928688 w 1291564"/>
              <a:gd name="connsiteY13" fmla="*/ 2 h 690581"/>
              <a:gd name="connsiteX14" fmla="*/ 1004888 w 1291564"/>
              <a:gd name="connsiteY14" fmla="*/ 333377 h 690581"/>
              <a:gd name="connsiteX15" fmla="*/ 1071563 w 1291564"/>
              <a:gd name="connsiteY15" fmla="*/ 676277 h 690581"/>
              <a:gd name="connsiteX16" fmla="*/ 1143925 w 1291564"/>
              <a:gd name="connsiteY16" fmla="*/ 328614 h 690581"/>
              <a:gd name="connsiteX17" fmla="*/ 1200150 w 1291564"/>
              <a:gd name="connsiteY17" fmla="*/ 2 h 690581"/>
              <a:gd name="connsiteX18" fmla="*/ 1291564 w 1291564"/>
              <a:gd name="connsiteY18" fmla="*/ 328614 h 690581"/>
              <a:gd name="connsiteX0" fmla="*/ 0 w 1291564"/>
              <a:gd name="connsiteY0" fmla="*/ 323852 h 690581"/>
              <a:gd name="connsiteX1" fmla="*/ 71438 w 1291564"/>
              <a:gd name="connsiteY1" fmla="*/ 9527 h 690581"/>
              <a:gd name="connsiteX2" fmla="*/ 142875 w 1291564"/>
              <a:gd name="connsiteY2" fmla="*/ 333377 h 690581"/>
              <a:gd name="connsiteX3" fmla="*/ 204788 w 1291564"/>
              <a:gd name="connsiteY3" fmla="*/ 690564 h 690581"/>
              <a:gd name="connsiteX4" fmla="*/ 295275 w 1291564"/>
              <a:gd name="connsiteY4" fmla="*/ 319089 h 690581"/>
              <a:gd name="connsiteX5" fmla="*/ 357188 w 1291564"/>
              <a:gd name="connsiteY5" fmla="*/ 4764 h 690581"/>
              <a:gd name="connsiteX6" fmla="*/ 428625 w 1291564"/>
              <a:gd name="connsiteY6" fmla="*/ 328614 h 690581"/>
              <a:gd name="connsiteX7" fmla="*/ 495300 w 1291564"/>
              <a:gd name="connsiteY7" fmla="*/ 690564 h 690581"/>
              <a:gd name="connsiteX8" fmla="*/ 571500 w 1291564"/>
              <a:gd name="connsiteY8" fmla="*/ 319089 h 690581"/>
              <a:gd name="connsiteX9" fmla="*/ 651076 w 1291564"/>
              <a:gd name="connsiteY9" fmla="*/ 4764 h 690581"/>
              <a:gd name="connsiteX10" fmla="*/ 723900 w 1291564"/>
              <a:gd name="connsiteY10" fmla="*/ 323852 h 690581"/>
              <a:gd name="connsiteX11" fmla="*/ 795338 w 1291564"/>
              <a:gd name="connsiteY11" fmla="*/ 666752 h 690581"/>
              <a:gd name="connsiteX12" fmla="*/ 871538 w 1291564"/>
              <a:gd name="connsiteY12" fmla="*/ 328614 h 690581"/>
              <a:gd name="connsiteX13" fmla="*/ 928688 w 1291564"/>
              <a:gd name="connsiteY13" fmla="*/ 2 h 690581"/>
              <a:gd name="connsiteX14" fmla="*/ 1004888 w 1291564"/>
              <a:gd name="connsiteY14" fmla="*/ 333377 h 690581"/>
              <a:gd name="connsiteX15" fmla="*/ 1071563 w 1291564"/>
              <a:gd name="connsiteY15" fmla="*/ 676277 h 690581"/>
              <a:gd name="connsiteX16" fmla="*/ 1143925 w 1291564"/>
              <a:gd name="connsiteY16" fmla="*/ 328614 h 690581"/>
              <a:gd name="connsiteX17" fmla="*/ 1200150 w 1291564"/>
              <a:gd name="connsiteY17" fmla="*/ 2 h 690581"/>
              <a:gd name="connsiteX18" fmla="*/ 1291564 w 1291564"/>
              <a:gd name="connsiteY18" fmla="*/ 328614 h 690581"/>
              <a:gd name="connsiteX0" fmla="*/ 0 w 1291564"/>
              <a:gd name="connsiteY0" fmla="*/ 323852 h 690581"/>
              <a:gd name="connsiteX1" fmla="*/ 71438 w 1291564"/>
              <a:gd name="connsiteY1" fmla="*/ 9527 h 690581"/>
              <a:gd name="connsiteX2" fmla="*/ 142875 w 1291564"/>
              <a:gd name="connsiteY2" fmla="*/ 333377 h 690581"/>
              <a:gd name="connsiteX3" fmla="*/ 204788 w 1291564"/>
              <a:gd name="connsiteY3" fmla="*/ 690564 h 690581"/>
              <a:gd name="connsiteX4" fmla="*/ 273776 w 1291564"/>
              <a:gd name="connsiteY4" fmla="*/ 319089 h 690581"/>
              <a:gd name="connsiteX5" fmla="*/ 357188 w 1291564"/>
              <a:gd name="connsiteY5" fmla="*/ 4764 h 690581"/>
              <a:gd name="connsiteX6" fmla="*/ 428625 w 1291564"/>
              <a:gd name="connsiteY6" fmla="*/ 328614 h 690581"/>
              <a:gd name="connsiteX7" fmla="*/ 495300 w 1291564"/>
              <a:gd name="connsiteY7" fmla="*/ 690564 h 690581"/>
              <a:gd name="connsiteX8" fmla="*/ 571500 w 1291564"/>
              <a:gd name="connsiteY8" fmla="*/ 319089 h 690581"/>
              <a:gd name="connsiteX9" fmla="*/ 651076 w 1291564"/>
              <a:gd name="connsiteY9" fmla="*/ 4764 h 690581"/>
              <a:gd name="connsiteX10" fmla="*/ 723900 w 1291564"/>
              <a:gd name="connsiteY10" fmla="*/ 323852 h 690581"/>
              <a:gd name="connsiteX11" fmla="*/ 795338 w 1291564"/>
              <a:gd name="connsiteY11" fmla="*/ 666752 h 690581"/>
              <a:gd name="connsiteX12" fmla="*/ 871538 w 1291564"/>
              <a:gd name="connsiteY12" fmla="*/ 328614 h 690581"/>
              <a:gd name="connsiteX13" fmla="*/ 928688 w 1291564"/>
              <a:gd name="connsiteY13" fmla="*/ 2 h 690581"/>
              <a:gd name="connsiteX14" fmla="*/ 1004888 w 1291564"/>
              <a:gd name="connsiteY14" fmla="*/ 333377 h 690581"/>
              <a:gd name="connsiteX15" fmla="*/ 1071563 w 1291564"/>
              <a:gd name="connsiteY15" fmla="*/ 676277 h 690581"/>
              <a:gd name="connsiteX16" fmla="*/ 1143925 w 1291564"/>
              <a:gd name="connsiteY16" fmla="*/ 328614 h 690581"/>
              <a:gd name="connsiteX17" fmla="*/ 1200150 w 1291564"/>
              <a:gd name="connsiteY17" fmla="*/ 2 h 690581"/>
              <a:gd name="connsiteX18" fmla="*/ 1291564 w 1291564"/>
              <a:gd name="connsiteY18" fmla="*/ 328614 h 690581"/>
              <a:gd name="connsiteX0" fmla="*/ 0 w 1291564"/>
              <a:gd name="connsiteY0" fmla="*/ 323852 h 690581"/>
              <a:gd name="connsiteX1" fmla="*/ 71438 w 1291564"/>
              <a:gd name="connsiteY1" fmla="*/ 9527 h 690581"/>
              <a:gd name="connsiteX2" fmla="*/ 142875 w 1291564"/>
              <a:gd name="connsiteY2" fmla="*/ 333377 h 690581"/>
              <a:gd name="connsiteX3" fmla="*/ 204788 w 1291564"/>
              <a:gd name="connsiteY3" fmla="*/ 690564 h 690581"/>
              <a:gd name="connsiteX4" fmla="*/ 273776 w 1291564"/>
              <a:gd name="connsiteY4" fmla="*/ 319089 h 690581"/>
              <a:gd name="connsiteX5" fmla="*/ 391589 w 1291564"/>
              <a:gd name="connsiteY5" fmla="*/ 4764 h 690581"/>
              <a:gd name="connsiteX6" fmla="*/ 428625 w 1291564"/>
              <a:gd name="connsiteY6" fmla="*/ 328614 h 690581"/>
              <a:gd name="connsiteX7" fmla="*/ 495300 w 1291564"/>
              <a:gd name="connsiteY7" fmla="*/ 690564 h 690581"/>
              <a:gd name="connsiteX8" fmla="*/ 571500 w 1291564"/>
              <a:gd name="connsiteY8" fmla="*/ 319089 h 690581"/>
              <a:gd name="connsiteX9" fmla="*/ 651076 w 1291564"/>
              <a:gd name="connsiteY9" fmla="*/ 4764 h 690581"/>
              <a:gd name="connsiteX10" fmla="*/ 723900 w 1291564"/>
              <a:gd name="connsiteY10" fmla="*/ 323852 h 690581"/>
              <a:gd name="connsiteX11" fmla="*/ 795338 w 1291564"/>
              <a:gd name="connsiteY11" fmla="*/ 666752 h 690581"/>
              <a:gd name="connsiteX12" fmla="*/ 871538 w 1291564"/>
              <a:gd name="connsiteY12" fmla="*/ 328614 h 690581"/>
              <a:gd name="connsiteX13" fmla="*/ 928688 w 1291564"/>
              <a:gd name="connsiteY13" fmla="*/ 2 h 690581"/>
              <a:gd name="connsiteX14" fmla="*/ 1004888 w 1291564"/>
              <a:gd name="connsiteY14" fmla="*/ 333377 h 690581"/>
              <a:gd name="connsiteX15" fmla="*/ 1071563 w 1291564"/>
              <a:gd name="connsiteY15" fmla="*/ 676277 h 690581"/>
              <a:gd name="connsiteX16" fmla="*/ 1143925 w 1291564"/>
              <a:gd name="connsiteY16" fmla="*/ 328614 h 690581"/>
              <a:gd name="connsiteX17" fmla="*/ 1200150 w 1291564"/>
              <a:gd name="connsiteY17" fmla="*/ 2 h 690581"/>
              <a:gd name="connsiteX18" fmla="*/ 1291564 w 1291564"/>
              <a:gd name="connsiteY18" fmla="*/ 328614 h 690581"/>
              <a:gd name="connsiteX0" fmla="*/ 0 w 1291564"/>
              <a:gd name="connsiteY0" fmla="*/ 323852 h 690581"/>
              <a:gd name="connsiteX1" fmla="*/ 71438 w 1291564"/>
              <a:gd name="connsiteY1" fmla="*/ 9527 h 690581"/>
              <a:gd name="connsiteX2" fmla="*/ 142875 w 1291564"/>
              <a:gd name="connsiteY2" fmla="*/ 333377 h 690581"/>
              <a:gd name="connsiteX3" fmla="*/ 204788 w 1291564"/>
              <a:gd name="connsiteY3" fmla="*/ 690564 h 690581"/>
              <a:gd name="connsiteX4" fmla="*/ 273776 w 1291564"/>
              <a:gd name="connsiteY4" fmla="*/ 319089 h 690581"/>
              <a:gd name="connsiteX5" fmla="*/ 391589 w 1291564"/>
              <a:gd name="connsiteY5" fmla="*/ 4764 h 690581"/>
              <a:gd name="connsiteX6" fmla="*/ 506026 w 1291564"/>
              <a:gd name="connsiteY6" fmla="*/ 319645 h 690581"/>
              <a:gd name="connsiteX7" fmla="*/ 495300 w 1291564"/>
              <a:gd name="connsiteY7" fmla="*/ 690564 h 690581"/>
              <a:gd name="connsiteX8" fmla="*/ 571500 w 1291564"/>
              <a:gd name="connsiteY8" fmla="*/ 319089 h 690581"/>
              <a:gd name="connsiteX9" fmla="*/ 651076 w 1291564"/>
              <a:gd name="connsiteY9" fmla="*/ 4764 h 690581"/>
              <a:gd name="connsiteX10" fmla="*/ 723900 w 1291564"/>
              <a:gd name="connsiteY10" fmla="*/ 323852 h 690581"/>
              <a:gd name="connsiteX11" fmla="*/ 795338 w 1291564"/>
              <a:gd name="connsiteY11" fmla="*/ 666752 h 690581"/>
              <a:gd name="connsiteX12" fmla="*/ 871538 w 1291564"/>
              <a:gd name="connsiteY12" fmla="*/ 328614 h 690581"/>
              <a:gd name="connsiteX13" fmla="*/ 928688 w 1291564"/>
              <a:gd name="connsiteY13" fmla="*/ 2 h 690581"/>
              <a:gd name="connsiteX14" fmla="*/ 1004888 w 1291564"/>
              <a:gd name="connsiteY14" fmla="*/ 333377 h 690581"/>
              <a:gd name="connsiteX15" fmla="*/ 1071563 w 1291564"/>
              <a:gd name="connsiteY15" fmla="*/ 676277 h 690581"/>
              <a:gd name="connsiteX16" fmla="*/ 1143925 w 1291564"/>
              <a:gd name="connsiteY16" fmla="*/ 328614 h 690581"/>
              <a:gd name="connsiteX17" fmla="*/ 1200150 w 1291564"/>
              <a:gd name="connsiteY17" fmla="*/ 2 h 690581"/>
              <a:gd name="connsiteX18" fmla="*/ 1291564 w 1291564"/>
              <a:gd name="connsiteY18" fmla="*/ 328614 h 690581"/>
              <a:gd name="connsiteX0" fmla="*/ 0 w 1291564"/>
              <a:gd name="connsiteY0" fmla="*/ 323852 h 690581"/>
              <a:gd name="connsiteX1" fmla="*/ 71438 w 1291564"/>
              <a:gd name="connsiteY1" fmla="*/ 9527 h 690581"/>
              <a:gd name="connsiteX2" fmla="*/ 142875 w 1291564"/>
              <a:gd name="connsiteY2" fmla="*/ 333377 h 690581"/>
              <a:gd name="connsiteX3" fmla="*/ 204788 w 1291564"/>
              <a:gd name="connsiteY3" fmla="*/ 690564 h 690581"/>
              <a:gd name="connsiteX4" fmla="*/ 273776 w 1291564"/>
              <a:gd name="connsiteY4" fmla="*/ 319089 h 690581"/>
              <a:gd name="connsiteX5" fmla="*/ 391589 w 1291564"/>
              <a:gd name="connsiteY5" fmla="*/ 4764 h 690581"/>
              <a:gd name="connsiteX6" fmla="*/ 506026 w 1291564"/>
              <a:gd name="connsiteY6" fmla="*/ 319645 h 690581"/>
              <a:gd name="connsiteX7" fmla="*/ 495300 w 1291564"/>
              <a:gd name="connsiteY7" fmla="*/ 690564 h 690581"/>
              <a:gd name="connsiteX8" fmla="*/ 571500 w 1291564"/>
              <a:gd name="connsiteY8" fmla="*/ 319089 h 690581"/>
              <a:gd name="connsiteX9" fmla="*/ 651076 w 1291564"/>
              <a:gd name="connsiteY9" fmla="*/ 4764 h 690581"/>
              <a:gd name="connsiteX10" fmla="*/ 723900 w 1291564"/>
              <a:gd name="connsiteY10" fmla="*/ 323852 h 690581"/>
              <a:gd name="connsiteX11" fmla="*/ 795338 w 1291564"/>
              <a:gd name="connsiteY11" fmla="*/ 666752 h 690581"/>
              <a:gd name="connsiteX12" fmla="*/ 871538 w 1291564"/>
              <a:gd name="connsiteY12" fmla="*/ 328614 h 690581"/>
              <a:gd name="connsiteX13" fmla="*/ 928688 w 1291564"/>
              <a:gd name="connsiteY13" fmla="*/ 2 h 690581"/>
              <a:gd name="connsiteX14" fmla="*/ 1004888 w 1291564"/>
              <a:gd name="connsiteY14" fmla="*/ 333377 h 690581"/>
              <a:gd name="connsiteX15" fmla="*/ 1071563 w 1291564"/>
              <a:gd name="connsiteY15" fmla="*/ 676277 h 690581"/>
              <a:gd name="connsiteX16" fmla="*/ 1143925 w 1291564"/>
              <a:gd name="connsiteY16" fmla="*/ 328614 h 690581"/>
              <a:gd name="connsiteX17" fmla="*/ 1200150 w 1291564"/>
              <a:gd name="connsiteY17" fmla="*/ 2 h 690581"/>
              <a:gd name="connsiteX18" fmla="*/ 1291564 w 1291564"/>
              <a:gd name="connsiteY18" fmla="*/ 328614 h 690581"/>
              <a:gd name="connsiteX0" fmla="*/ 0 w 1291564"/>
              <a:gd name="connsiteY0" fmla="*/ 323852 h 690581"/>
              <a:gd name="connsiteX1" fmla="*/ 92938 w 1291564"/>
              <a:gd name="connsiteY1" fmla="*/ 5043 h 690581"/>
              <a:gd name="connsiteX2" fmla="*/ 142875 w 1291564"/>
              <a:gd name="connsiteY2" fmla="*/ 333377 h 690581"/>
              <a:gd name="connsiteX3" fmla="*/ 204788 w 1291564"/>
              <a:gd name="connsiteY3" fmla="*/ 690564 h 690581"/>
              <a:gd name="connsiteX4" fmla="*/ 273776 w 1291564"/>
              <a:gd name="connsiteY4" fmla="*/ 319089 h 690581"/>
              <a:gd name="connsiteX5" fmla="*/ 391589 w 1291564"/>
              <a:gd name="connsiteY5" fmla="*/ 4764 h 690581"/>
              <a:gd name="connsiteX6" fmla="*/ 506026 w 1291564"/>
              <a:gd name="connsiteY6" fmla="*/ 319645 h 690581"/>
              <a:gd name="connsiteX7" fmla="*/ 495300 w 1291564"/>
              <a:gd name="connsiteY7" fmla="*/ 690564 h 690581"/>
              <a:gd name="connsiteX8" fmla="*/ 571500 w 1291564"/>
              <a:gd name="connsiteY8" fmla="*/ 319089 h 690581"/>
              <a:gd name="connsiteX9" fmla="*/ 651076 w 1291564"/>
              <a:gd name="connsiteY9" fmla="*/ 4764 h 690581"/>
              <a:gd name="connsiteX10" fmla="*/ 723900 w 1291564"/>
              <a:gd name="connsiteY10" fmla="*/ 323852 h 690581"/>
              <a:gd name="connsiteX11" fmla="*/ 795338 w 1291564"/>
              <a:gd name="connsiteY11" fmla="*/ 666752 h 690581"/>
              <a:gd name="connsiteX12" fmla="*/ 871538 w 1291564"/>
              <a:gd name="connsiteY12" fmla="*/ 328614 h 690581"/>
              <a:gd name="connsiteX13" fmla="*/ 928688 w 1291564"/>
              <a:gd name="connsiteY13" fmla="*/ 2 h 690581"/>
              <a:gd name="connsiteX14" fmla="*/ 1004888 w 1291564"/>
              <a:gd name="connsiteY14" fmla="*/ 333377 h 690581"/>
              <a:gd name="connsiteX15" fmla="*/ 1071563 w 1291564"/>
              <a:gd name="connsiteY15" fmla="*/ 676277 h 690581"/>
              <a:gd name="connsiteX16" fmla="*/ 1143925 w 1291564"/>
              <a:gd name="connsiteY16" fmla="*/ 328614 h 690581"/>
              <a:gd name="connsiteX17" fmla="*/ 1200150 w 1291564"/>
              <a:gd name="connsiteY17" fmla="*/ 2 h 690581"/>
              <a:gd name="connsiteX18" fmla="*/ 1291564 w 1291564"/>
              <a:gd name="connsiteY18" fmla="*/ 328614 h 690581"/>
              <a:gd name="connsiteX0" fmla="*/ 0 w 1291564"/>
              <a:gd name="connsiteY0" fmla="*/ 341239 h 707968"/>
              <a:gd name="connsiteX1" fmla="*/ 92938 w 1291564"/>
              <a:gd name="connsiteY1" fmla="*/ 9 h 707968"/>
              <a:gd name="connsiteX2" fmla="*/ 142875 w 1291564"/>
              <a:gd name="connsiteY2" fmla="*/ 350764 h 707968"/>
              <a:gd name="connsiteX3" fmla="*/ 204788 w 1291564"/>
              <a:gd name="connsiteY3" fmla="*/ 707951 h 707968"/>
              <a:gd name="connsiteX4" fmla="*/ 273776 w 1291564"/>
              <a:gd name="connsiteY4" fmla="*/ 336476 h 707968"/>
              <a:gd name="connsiteX5" fmla="*/ 391589 w 1291564"/>
              <a:gd name="connsiteY5" fmla="*/ 22151 h 707968"/>
              <a:gd name="connsiteX6" fmla="*/ 506026 w 1291564"/>
              <a:gd name="connsiteY6" fmla="*/ 337032 h 707968"/>
              <a:gd name="connsiteX7" fmla="*/ 495300 w 1291564"/>
              <a:gd name="connsiteY7" fmla="*/ 707951 h 707968"/>
              <a:gd name="connsiteX8" fmla="*/ 571500 w 1291564"/>
              <a:gd name="connsiteY8" fmla="*/ 336476 h 707968"/>
              <a:gd name="connsiteX9" fmla="*/ 651076 w 1291564"/>
              <a:gd name="connsiteY9" fmla="*/ 22151 h 707968"/>
              <a:gd name="connsiteX10" fmla="*/ 723900 w 1291564"/>
              <a:gd name="connsiteY10" fmla="*/ 341239 h 707968"/>
              <a:gd name="connsiteX11" fmla="*/ 795338 w 1291564"/>
              <a:gd name="connsiteY11" fmla="*/ 684139 h 707968"/>
              <a:gd name="connsiteX12" fmla="*/ 871538 w 1291564"/>
              <a:gd name="connsiteY12" fmla="*/ 346001 h 707968"/>
              <a:gd name="connsiteX13" fmla="*/ 928688 w 1291564"/>
              <a:gd name="connsiteY13" fmla="*/ 17389 h 707968"/>
              <a:gd name="connsiteX14" fmla="*/ 1004888 w 1291564"/>
              <a:gd name="connsiteY14" fmla="*/ 350764 h 707968"/>
              <a:gd name="connsiteX15" fmla="*/ 1071563 w 1291564"/>
              <a:gd name="connsiteY15" fmla="*/ 693664 h 707968"/>
              <a:gd name="connsiteX16" fmla="*/ 1143925 w 1291564"/>
              <a:gd name="connsiteY16" fmla="*/ 346001 h 707968"/>
              <a:gd name="connsiteX17" fmla="*/ 1200150 w 1291564"/>
              <a:gd name="connsiteY17" fmla="*/ 17389 h 707968"/>
              <a:gd name="connsiteX18" fmla="*/ 1291564 w 1291564"/>
              <a:gd name="connsiteY18" fmla="*/ 346001 h 707968"/>
              <a:gd name="connsiteX0" fmla="*/ 0 w 1291564"/>
              <a:gd name="connsiteY0" fmla="*/ 341233 h 707953"/>
              <a:gd name="connsiteX1" fmla="*/ 92938 w 1291564"/>
              <a:gd name="connsiteY1" fmla="*/ 3 h 707953"/>
              <a:gd name="connsiteX2" fmla="*/ 164375 w 1291564"/>
              <a:gd name="connsiteY2" fmla="*/ 346274 h 707953"/>
              <a:gd name="connsiteX3" fmla="*/ 204788 w 1291564"/>
              <a:gd name="connsiteY3" fmla="*/ 707945 h 707953"/>
              <a:gd name="connsiteX4" fmla="*/ 273776 w 1291564"/>
              <a:gd name="connsiteY4" fmla="*/ 336470 h 707953"/>
              <a:gd name="connsiteX5" fmla="*/ 391589 w 1291564"/>
              <a:gd name="connsiteY5" fmla="*/ 22145 h 707953"/>
              <a:gd name="connsiteX6" fmla="*/ 506026 w 1291564"/>
              <a:gd name="connsiteY6" fmla="*/ 337026 h 707953"/>
              <a:gd name="connsiteX7" fmla="*/ 495300 w 1291564"/>
              <a:gd name="connsiteY7" fmla="*/ 707945 h 707953"/>
              <a:gd name="connsiteX8" fmla="*/ 571500 w 1291564"/>
              <a:gd name="connsiteY8" fmla="*/ 336470 h 707953"/>
              <a:gd name="connsiteX9" fmla="*/ 651076 w 1291564"/>
              <a:gd name="connsiteY9" fmla="*/ 22145 h 707953"/>
              <a:gd name="connsiteX10" fmla="*/ 723900 w 1291564"/>
              <a:gd name="connsiteY10" fmla="*/ 341233 h 707953"/>
              <a:gd name="connsiteX11" fmla="*/ 795338 w 1291564"/>
              <a:gd name="connsiteY11" fmla="*/ 684133 h 707953"/>
              <a:gd name="connsiteX12" fmla="*/ 871538 w 1291564"/>
              <a:gd name="connsiteY12" fmla="*/ 345995 h 707953"/>
              <a:gd name="connsiteX13" fmla="*/ 928688 w 1291564"/>
              <a:gd name="connsiteY13" fmla="*/ 17383 h 707953"/>
              <a:gd name="connsiteX14" fmla="*/ 1004888 w 1291564"/>
              <a:gd name="connsiteY14" fmla="*/ 350758 h 707953"/>
              <a:gd name="connsiteX15" fmla="*/ 1071563 w 1291564"/>
              <a:gd name="connsiteY15" fmla="*/ 693658 h 707953"/>
              <a:gd name="connsiteX16" fmla="*/ 1143925 w 1291564"/>
              <a:gd name="connsiteY16" fmla="*/ 345995 h 707953"/>
              <a:gd name="connsiteX17" fmla="*/ 1200150 w 1291564"/>
              <a:gd name="connsiteY17" fmla="*/ 17383 h 707953"/>
              <a:gd name="connsiteX18" fmla="*/ 1291564 w 1291564"/>
              <a:gd name="connsiteY18" fmla="*/ 345995 h 707953"/>
              <a:gd name="connsiteX0" fmla="*/ 0 w 1291564"/>
              <a:gd name="connsiteY0" fmla="*/ 341231 h 707951"/>
              <a:gd name="connsiteX1" fmla="*/ 166038 w 1291564"/>
              <a:gd name="connsiteY1" fmla="*/ 2 h 707951"/>
              <a:gd name="connsiteX2" fmla="*/ 164375 w 1291564"/>
              <a:gd name="connsiteY2" fmla="*/ 346272 h 707951"/>
              <a:gd name="connsiteX3" fmla="*/ 204788 w 1291564"/>
              <a:gd name="connsiteY3" fmla="*/ 707943 h 707951"/>
              <a:gd name="connsiteX4" fmla="*/ 273776 w 1291564"/>
              <a:gd name="connsiteY4" fmla="*/ 336468 h 707951"/>
              <a:gd name="connsiteX5" fmla="*/ 391589 w 1291564"/>
              <a:gd name="connsiteY5" fmla="*/ 22143 h 707951"/>
              <a:gd name="connsiteX6" fmla="*/ 506026 w 1291564"/>
              <a:gd name="connsiteY6" fmla="*/ 337024 h 707951"/>
              <a:gd name="connsiteX7" fmla="*/ 495300 w 1291564"/>
              <a:gd name="connsiteY7" fmla="*/ 707943 h 707951"/>
              <a:gd name="connsiteX8" fmla="*/ 571500 w 1291564"/>
              <a:gd name="connsiteY8" fmla="*/ 336468 h 707951"/>
              <a:gd name="connsiteX9" fmla="*/ 651076 w 1291564"/>
              <a:gd name="connsiteY9" fmla="*/ 22143 h 707951"/>
              <a:gd name="connsiteX10" fmla="*/ 723900 w 1291564"/>
              <a:gd name="connsiteY10" fmla="*/ 341231 h 707951"/>
              <a:gd name="connsiteX11" fmla="*/ 795338 w 1291564"/>
              <a:gd name="connsiteY11" fmla="*/ 684131 h 707951"/>
              <a:gd name="connsiteX12" fmla="*/ 871538 w 1291564"/>
              <a:gd name="connsiteY12" fmla="*/ 345993 h 707951"/>
              <a:gd name="connsiteX13" fmla="*/ 928688 w 1291564"/>
              <a:gd name="connsiteY13" fmla="*/ 17381 h 707951"/>
              <a:gd name="connsiteX14" fmla="*/ 1004888 w 1291564"/>
              <a:gd name="connsiteY14" fmla="*/ 350756 h 707951"/>
              <a:gd name="connsiteX15" fmla="*/ 1071563 w 1291564"/>
              <a:gd name="connsiteY15" fmla="*/ 693656 h 707951"/>
              <a:gd name="connsiteX16" fmla="*/ 1143925 w 1291564"/>
              <a:gd name="connsiteY16" fmla="*/ 345993 h 707951"/>
              <a:gd name="connsiteX17" fmla="*/ 1200150 w 1291564"/>
              <a:gd name="connsiteY17" fmla="*/ 17381 h 707951"/>
              <a:gd name="connsiteX18" fmla="*/ 1291564 w 1291564"/>
              <a:gd name="connsiteY18" fmla="*/ 345993 h 707951"/>
              <a:gd name="connsiteX0" fmla="*/ 0 w 1291564"/>
              <a:gd name="connsiteY0" fmla="*/ 341231 h 707951"/>
              <a:gd name="connsiteX1" fmla="*/ 166038 w 1291564"/>
              <a:gd name="connsiteY1" fmla="*/ 2 h 707951"/>
              <a:gd name="connsiteX2" fmla="*/ 336375 w 1291564"/>
              <a:gd name="connsiteY2" fmla="*/ 346272 h 707951"/>
              <a:gd name="connsiteX3" fmla="*/ 204788 w 1291564"/>
              <a:gd name="connsiteY3" fmla="*/ 707943 h 707951"/>
              <a:gd name="connsiteX4" fmla="*/ 273776 w 1291564"/>
              <a:gd name="connsiteY4" fmla="*/ 336468 h 707951"/>
              <a:gd name="connsiteX5" fmla="*/ 391589 w 1291564"/>
              <a:gd name="connsiteY5" fmla="*/ 22143 h 707951"/>
              <a:gd name="connsiteX6" fmla="*/ 506026 w 1291564"/>
              <a:gd name="connsiteY6" fmla="*/ 337024 h 707951"/>
              <a:gd name="connsiteX7" fmla="*/ 495300 w 1291564"/>
              <a:gd name="connsiteY7" fmla="*/ 707943 h 707951"/>
              <a:gd name="connsiteX8" fmla="*/ 571500 w 1291564"/>
              <a:gd name="connsiteY8" fmla="*/ 336468 h 707951"/>
              <a:gd name="connsiteX9" fmla="*/ 651076 w 1291564"/>
              <a:gd name="connsiteY9" fmla="*/ 22143 h 707951"/>
              <a:gd name="connsiteX10" fmla="*/ 723900 w 1291564"/>
              <a:gd name="connsiteY10" fmla="*/ 341231 h 707951"/>
              <a:gd name="connsiteX11" fmla="*/ 795338 w 1291564"/>
              <a:gd name="connsiteY11" fmla="*/ 684131 h 707951"/>
              <a:gd name="connsiteX12" fmla="*/ 871538 w 1291564"/>
              <a:gd name="connsiteY12" fmla="*/ 345993 h 707951"/>
              <a:gd name="connsiteX13" fmla="*/ 928688 w 1291564"/>
              <a:gd name="connsiteY13" fmla="*/ 17381 h 707951"/>
              <a:gd name="connsiteX14" fmla="*/ 1004888 w 1291564"/>
              <a:gd name="connsiteY14" fmla="*/ 350756 h 707951"/>
              <a:gd name="connsiteX15" fmla="*/ 1071563 w 1291564"/>
              <a:gd name="connsiteY15" fmla="*/ 693656 h 707951"/>
              <a:gd name="connsiteX16" fmla="*/ 1143925 w 1291564"/>
              <a:gd name="connsiteY16" fmla="*/ 345993 h 707951"/>
              <a:gd name="connsiteX17" fmla="*/ 1200150 w 1291564"/>
              <a:gd name="connsiteY17" fmla="*/ 17381 h 707951"/>
              <a:gd name="connsiteX18" fmla="*/ 1291564 w 1291564"/>
              <a:gd name="connsiteY18" fmla="*/ 345993 h 707951"/>
              <a:gd name="connsiteX0" fmla="*/ 0 w 1291564"/>
              <a:gd name="connsiteY0" fmla="*/ 341231 h 707943"/>
              <a:gd name="connsiteX1" fmla="*/ 166038 w 1291564"/>
              <a:gd name="connsiteY1" fmla="*/ 2 h 707943"/>
              <a:gd name="connsiteX2" fmla="*/ 336375 w 1291564"/>
              <a:gd name="connsiteY2" fmla="*/ 346272 h 707943"/>
              <a:gd name="connsiteX3" fmla="*/ 488590 w 1291564"/>
              <a:gd name="connsiteY3" fmla="*/ 681039 h 707943"/>
              <a:gd name="connsiteX4" fmla="*/ 273776 w 1291564"/>
              <a:gd name="connsiteY4" fmla="*/ 336468 h 707943"/>
              <a:gd name="connsiteX5" fmla="*/ 391589 w 1291564"/>
              <a:gd name="connsiteY5" fmla="*/ 22143 h 707943"/>
              <a:gd name="connsiteX6" fmla="*/ 506026 w 1291564"/>
              <a:gd name="connsiteY6" fmla="*/ 337024 h 707943"/>
              <a:gd name="connsiteX7" fmla="*/ 495300 w 1291564"/>
              <a:gd name="connsiteY7" fmla="*/ 707943 h 707943"/>
              <a:gd name="connsiteX8" fmla="*/ 571500 w 1291564"/>
              <a:gd name="connsiteY8" fmla="*/ 336468 h 707943"/>
              <a:gd name="connsiteX9" fmla="*/ 651076 w 1291564"/>
              <a:gd name="connsiteY9" fmla="*/ 22143 h 707943"/>
              <a:gd name="connsiteX10" fmla="*/ 723900 w 1291564"/>
              <a:gd name="connsiteY10" fmla="*/ 341231 h 707943"/>
              <a:gd name="connsiteX11" fmla="*/ 795338 w 1291564"/>
              <a:gd name="connsiteY11" fmla="*/ 684131 h 707943"/>
              <a:gd name="connsiteX12" fmla="*/ 871538 w 1291564"/>
              <a:gd name="connsiteY12" fmla="*/ 345993 h 707943"/>
              <a:gd name="connsiteX13" fmla="*/ 928688 w 1291564"/>
              <a:gd name="connsiteY13" fmla="*/ 17381 h 707943"/>
              <a:gd name="connsiteX14" fmla="*/ 1004888 w 1291564"/>
              <a:gd name="connsiteY14" fmla="*/ 350756 h 707943"/>
              <a:gd name="connsiteX15" fmla="*/ 1071563 w 1291564"/>
              <a:gd name="connsiteY15" fmla="*/ 693656 h 707943"/>
              <a:gd name="connsiteX16" fmla="*/ 1143925 w 1291564"/>
              <a:gd name="connsiteY16" fmla="*/ 345993 h 707943"/>
              <a:gd name="connsiteX17" fmla="*/ 1200150 w 1291564"/>
              <a:gd name="connsiteY17" fmla="*/ 17381 h 707943"/>
              <a:gd name="connsiteX18" fmla="*/ 1291564 w 1291564"/>
              <a:gd name="connsiteY18" fmla="*/ 345993 h 707943"/>
              <a:gd name="connsiteX0" fmla="*/ 0 w 1291564"/>
              <a:gd name="connsiteY0" fmla="*/ 341231 h 707943"/>
              <a:gd name="connsiteX1" fmla="*/ 166038 w 1291564"/>
              <a:gd name="connsiteY1" fmla="*/ 2 h 707943"/>
              <a:gd name="connsiteX2" fmla="*/ 336375 w 1291564"/>
              <a:gd name="connsiteY2" fmla="*/ 346272 h 707943"/>
              <a:gd name="connsiteX3" fmla="*/ 488590 w 1291564"/>
              <a:gd name="connsiteY3" fmla="*/ 681039 h 707943"/>
              <a:gd name="connsiteX4" fmla="*/ 660776 w 1291564"/>
              <a:gd name="connsiteY4" fmla="*/ 340952 h 707943"/>
              <a:gd name="connsiteX5" fmla="*/ 391589 w 1291564"/>
              <a:gd name="connsiteY5" fmla="*/ 22143 h 707943"/>
              <a:gd name="connsiteX6" fmla="*/ 506026 w 1291564"/>
              <a:gd name="connsiteY6" fmla="*/ 337024 h 707943"/>
              <a:gd name="connsiteX7" fmla="*/ 495300 w 1291564"/>
              <a:gd name="connsiteY7" fmla="*/ 707943 h 707943"/>
              <a:gd name="connsiteX8" fmla="*/ 571500 w 1291564"/>
              <a:gd name="connsiteY8" fmla="*/ 336468 h 707943"/>
              <a:gd name="connsiteX9" fmla="*/ 651076 w 1291564"/>
              <a:gd name="connsiteY9" fmla="*/ 22143 h 707943"/>
              <a:gd name="connsiteX10" fmla="*/ 723900 w 1291564"/>
              <a:gd name="connsiteY10" fmla="*/ 341231 h 707943"/>
              <a:gd name="connsiteX11" fmla="*/ 795338 w 1291564"/>
              <a:gd name="connsiteY11" fmla="*/ 684131 h 707943"/>
              <a:gd name="connsiteX12" fmla="*/ 871538 w 1291564"/>
              <a:gd name="connsiteY12" fmla="*/ 345993 h 707943"/>
              <a:gd name="connsiteX13" fmla="*/ 928688 w 1291564"/>
              <a:gd name="connsiteY13" fmla="*/ 17381 h 707943"/>
              <a:gd name="connsiteX14" fmla="*/ 1004888 w 1291564"/>
              <a:gd name="connsiteY14" fmla="*/ 350756 h 707943"/>
              <a:gd name="connsiteX15" fmla="*/ 1071563 w 1291564"/>
              <a:gd name="connsiteY15" fmla="*/ 693656 h 707943"/>
              <a:gd name="connsiteX16" fmla="*/ 1143925 w 1291564"/>
              <a:gd name="connsiteY16" fmla="*/ 345993 h 707943"/>
              <a:gd name="connsiteX17" fmla="*/ 1200150 w 1291564"/>
              <a:gd name="connsiteY17" fmla="*/ 17381 h 707943"/>
              <a:gd name="connsiteX18" fmla="*/ 1291564 w 1291564"/>
              <a:gd name="connsiteY18" fmla="*/ 345993 h 707943"/>
              <a:gd name="connsiteX0" fmla="*/ 0 w 1291564"/>
              <a:gd name="connsiteY0" fmla="*/ 341235 h 707947"/>
              <a:gd name="connsiteX1" fmla="*/ 166038 w 1291564"/>
              <a:gd name="connsiteY1" fmla="*/ 6 h 707947"/>
              <a:gd name="connsiteX2" fmla="*/ 340675 w 1291564"/>
              <a:gd name="connsiteY2" fmla="*/ 332823 h 707947"/>
              <a:gd name="connsiteX3" fmla="*/ 488590 w 1291564"/>
              <a:gd name="connsiteY3" fmla="*/ 681043 h 707947"/>
              <a:gd name="connsiteX4" fmla="*/ 660776 w 1291564"/>
              <a:gd name="connsiteY4" fmla="*/ 340956 h 707947"/>
              <a:gd name="connsiteX5" fmla="*/ 391589 w 1291564"/>
              <a:gd name="connsiteY5" fmla="*/ 22147 h 707947"/>
              <a:gd name="connsiteX6" fmla="*/ 506026 w 1291564"/>
              <a:gd name="connsiteY6" fmla="*/ 337028 h 707947"/>
              <a:gd name="connsiteX7" fmla="*/ 495300 w 1291564"/>
              <a:gd name="connsiteY7" fmla="*/ 707947 h 707947"/>
              <a:gd name="connsiteX8" fmla="*/ 571500 w 1291564"/>
              <a:gd name="connsiteY8" fmla="*/ 336472 h 707947"/>
              <a:gd name="connsiteX9" fmla="*/ 651076 w 1291564"/>
              <a:gd name="connsiteY9" fmla="*/ 22147 h 707947"/>
              <a:gd name="connsiteX10" fmla="*/ 723900 w 1291564"/>
              <a:gd name="connsiteY10" fmla="*/ 341235 h 707947"/>
              <a:gd name="connsiteX11" fmla="*/ 795338 w 1291564"/>
              <a:gd name="connsiteY11" fmla="*/ 684135 h 707947"/>
              <a:gd name="connsiteX12" fmla="*/ 871538 w 1291564"/>
              <a:gd name="connsiteY12" fmla="*/ 345997 h 707947"/>
              <a:gd name="connsiteX13" fmla="*/ 928688 w 1291564"/>
              <a:gd name="connsiteY13" fmla="*/ 17385 h 707947"/>
              <a:gd name="connsiteX14" fmla="*/ 1004888 w 1291564"/>
              <a:gd name="connsiteY14" fmla="*/ 350760 h 707947"/>
              <a:gd name="connsiteX15" fmla="*/ 1071563 w 1291564"/>
              <a:gd name="connsiteY15" fmla="*/ 693660 h 707947"/>
              <a:gd name="connsiteX16" fmla="*/ 1143925 w 1291564"/>
              <a:gd name="connsiteY16" fmla="*/ 345997 h 707947"/>
              <a:gd name="connsiteX17" fmla="*/ 1200150 w 1291564"/>
              <a:gd name="connsiteY17" fmla="*/ 17385 h 707947"/>
              <a:gd name="connsiteX18" fmla="*/ 1291564 w 1291564"/>
              <a:gd name="connsiteY18" fmla="*/ 345997 h 707947"/>
              <a:gd name="connsiteX0" fmla="*/ 0 w 1291564"/>
              <a:gd name="connsiteY0" fmla="*/ 341235 h 743821"/>
              <a:gd name="connsiteX1" fmla="*/ 166038 w 1291564"/>
              <a:gd name="connsiteY1" fmla="*/ 6 h 743821"/>
              <a:gd name="connsiteX2" fmla="*/ 340675 w 1291564"/>
              <a:gd name="connsiteY2" fmla="*/ 332823 h 743821"/>
              <a:gd name="connsiteX3" fmla="*/ 488590 w 1291564"/>
              <a:gd name="connsiteY3" fmla="*/ 681043 h 743821"/>
              <a:gd name="connsiteX4" fmla="*/ 660776 w 1291564"/>
              <a:gd name="connsiteY4" fmla="*/ 340956 h 743821"/>
              <a:gd name="connsiteX5" fmla="*/ 391589 w 1291564"/>
              <a:gd name="connsiteY5" fmla="*/ 22147 h 743821"/>
              <a:gd name="connsiteX6" fmla="*/ 506026 w 1291564"/>
              <a:gd name="connsiteY6" fmla="*/ 337028 h 743821"/>
              <a:gd name="connsiteX7" fmla="*/ 869402 w 1291564"/>
              <a:gd name="connsiteY7" fmla="*/ 743821 h 743821"/>
              <a:gd name="connsiteX8" fmla="*/ 571500 w 1291564"/>
              <a:gd name="connsiteY8" fmla="*/ 336472 h 743821"/>
              <a:gd name="connsiteX9" fmla="*/ 651076 w 1291564"/>
              <a:gd name="connsiteY9" fmla="*/ 22147 h 743821"/>
              <a:gd name="connsiteX10" fmla="*/ 723900 w 1291564"/>
              <a:gd name="connsiteY10" fmla="*/ 341235 h 743821"/>
              <a:gd name="connsiteX11" fmla="*/ 795338 w 1291564"/>
              <a:gd name="connsiteY11" fmla="*/ 684135 h 743821"/>
              <a:gd name="connsiteX12" fmla="*/ 871538 w 1291564"/>
              <a:gd name="connsiteY12" fmla="*/ 345997 h 743821"/>
              <a:gd name="connsiteX13" fmla="*/ 928688 w 1291564"/>
              <a:gd name="connsiteY13" fmla="*/ 17385 h 743821"/>
              <a:gd name="connsiteX14" fmla="*/ 1004888 w 1291564"/>
              <a:gd name="connsiteY14" fmla="*/ 350760 h 743821"/>
              <a:gd name="connsiteX15" fmla="*/ 1071563 w 1291564"/>
              <a:gd name="connsiteY15" fmla="*/ 693660 h 743821"/>
              <a:gd name="connsiteX16" fmla="*/ 1143925 w 1291564"/>
              <a:gd name="connsiteY16" fmla="*/ 345997 h 743821"/>
              <a:gd name="connsiteX17" fmla="*/ 1200150 w 1291564"/>
              <a:gd name="connsiteY17" fmla="*/ 17385 h 743821"/>
              <a:gd name="connsiteX18" fmla="*/ 1291564 w 1291564"/>
              <a:gd name="connsiteY18" fmla="*/ 345997 h 743821"/>
              <a:gd name="connsiteX0" fmla="*/ 0 w 1291564"/>
              <a:gd name="connsiteY0" fmla="*/ 341235 h 743823"/>
              <a:gd name="connsiteX1" fmla="*/ 166038 w 1291564"/>
              <a:gd name="connsiteY1" fmla="*/ 6 h 743823"/>
              <a:gd name="connsiteX2" fmla="*/ 340675 w 1291564"/>
              <a:gd name="connsiteY2" fmla="*/ 332823 h 743823"/>
              <a:gd name="connsiteX3" fmla="*/ 488590 w 1291564"/>
              <a:gd name="connsiteY3" fmla="*/ 681043 h 743823"/>
              <a:gd name="connsiteX4" fmla="*/ 660776 w 1291564"/>
              <a:gd name="connsiteY4" fmla="*/ 340956 h 743823"/>
              <a:gd name="connsiteX5" fmla="*/ 391589 w 1291564"/>
              <a:gd name="connsiteY5" fmla="*/ 22147 h 743823"/>
              <a:gd name="connsiteX6" fmla="*/ 1073628 w 1291564"/>
              <a:gd name="connsiteY6" fmla="*/ 332542 h 743823"/>
              <a:gd name="connsiteX7" fmla="*/ 869402 w 1291564"/>
              <a:gd name="connsiteY7" fmla="*/ 743821 h 743823"/>
              <a:gd name="connsiteX8" fmla="*/ 571500 w 1291564"/>
              <a:gd name="connsiteY8" fmla="*/ 336472 h 743823"/>
              <a:gd name="connsiteX9" fmla="*/ 651076 w 1291564"/>
              <a:gd name="connsiteY9" fmla="*/ 22147 h 743823"/>
              <a:gd name="connsiteX10" fmla="*/ 723900 w 1291564"/>
              <a:gd name="connsiteY10" fmla="*/ 341235 h 743823"/>
              <a:gd name="connsiteX11" fmla="*/ 795338 w 1291564"/>
              <a:gd name="connsiteY11" fmla="*/ 684135 h 743823"/>
              <a:gd name="connsiteX12" fmla="*/ 871538 w 1291564"/>
              <a:gd name="connsiteY12" fmla="*/ 345997 h 743823"/>
              <a:gd name="connsiteX13" fmla="*/ 928688 w 1291564"/>
              <a:gd name="connsiteY13" fmla="*/ 17385 h 743823"/>
              <a:gd name="connsiteX14" fmla="*/ 1004888 w 1291564"/>
              <a:gd name="connsiteY14" fmla="*/ 350760 h 743823"/>
              <a:gd name="connsiteX15" fmla="*/ 1071563 w 1291564"/>
              <a:gd name="connsiteY15" fmla="*/ 693660 h 743823"/>
              <a:gd name="connsiteX16" fmla="*/ 1143925 w 1291564"/>
              <a:gd name="connsiteY16" fmla="*/ 345997 h 743823"/>
              <a:gd name="connsiteX17" fmla="*/ 1200150 w 1291564"/>
              <a:gd name="connsiteY17" fmla="*/ 17385 h 743823"/>
              <a:gd name="connsiteX18" fmla="*/ 1291564 w 1291564"/>
              <a:gd name="connsiteY18" fmla="*/ 345997 h 743823"/>
              <a:gd name="connsiteX0" fmla="*/ 0 w 1291564"/>
              <a:gd name="connsiteY0" fmla="*/ 341235 h 743821"/>
              <a:gd name="connsiteX1" fmla="*/ 166038 w 1291564"/>
              <a:gd name="connsiteY1" fmla="*/ 6 h 743821"/>
              <a:gd name="connsiteX2" fmla="*/ 340675 w 1291564"/>
              <a:gd name="connsiteY2" fmla="*/ 332823 h 743821"/>
              <a:gd name="connsiteX3" fmla="*/ 488590 w 1291564"/>
              <a:gd name="connsiteY3" fmla="*/ 681043 h 743821"/>
              <a:gd name="connsiteX4" fmla="*/ 660776 w 1291564"/>
              <a:gd name="connsiteY4" fmla="*/ 340956 h 743821"/>
              <a:gd name="connsiteX5" fmla="*/ 1079591 w 1291564"/>
              <a:gd name="connsiteY5" fmla="*/ 17662 h 743821"/>
              <a:gd name="connsiteX6" fmla="*/ 1073628 w 1291564"/>
              <a:gd name="connsiteY6" fmla="*/ 332542 h 743821"/>
              <a:gd name="connsiteX7" fmla="*/ 869402 w 1291564"/>
              <a:gd name="connsiteY7" fmla="*/ 743821 h 743821"/>
              <a:gd name="connsiteX8" fmla="*/ 571500 w 1291564"/>
              <a:gd name="connsiteY8" fmla="*/ 336472 h 743821"/>
              <a:gd name="connsiteX9" fmla="*/ 651076 w 1291564"/>
              <a:gd name="connsiteY9" fmla="*/ 22147 h 743821"/>
              <a:gd name="connsiteX10" fmla="*/ 723900 w 1291564"/>
              <a:gd name="connsiteY10" fmla="*/ 341235 h 743821"/>
              <a:gd name="connsiteX11" fmla="*/ 795338 w 1291564"/>
              <a:gd name="connsiteY11" fmla="*/ 684135 h 743821"/>
              <a:gd name="connsiteX12" fmla="*/ 871538 w 1291564"/>
              <a:gd name="connsiteY12" fmla="*/ 345997 h 743821"/>
              <a:gd name="connsiteX13" fmla="*/ 928688 w 1291564"/>
              <a:gd name="connsiteY13" fmla="*/ 17385 h 743821"/>
              <a:gd name="connsiteX14" fmla="*/ 1004888 w 1291564"/>
              <a:gd name="connsiteY14" fmla="*/ 350760 h 743821"/>
              <a:gd name="connsiteX15" fmla="*/ 1071563 w 1291564"/>
              <a:gd name="connsiteY15" fmla="*/ 693660 h 743821"/>
              <a:gd name="connsiteX16" fmla="*/ 1143925 w 1291564"/>
              <a:gd name="connsiteY16" fmla="*/ 345997 h 743821"/>
              <a:gd name="connsiteX17" fmla="*/ 1200150 w 1291564"/>
              <a:gd name="connsiteY17" fmla="*/ 17385 h 743821"/>
              <a:gd name="connsiteX18" fmla="*/ 1291564 w 1291564"/>
              <a:gd name="connsiteY18" fmla="*/ 345997 h 743821"/>
              <a:gd name="connsiteX0" fmla="*/ 0 w 1291564"/>
              <a:gd name="connsiteY0" fmla="*/ 341235 h 743911"/>
              <a:gd name="connsiteX1" fmla="*/ 166038 w 1291564"/>
              <a:gd name="connsiteY1" fmla="*/ 6 h 743911"/>
              <a:gd name="connsiteX2" fmla="*/ 340675 w 1291564"/>
              <a:gd name="connsiteY2" fmla="*/ 332823 h 743911"/>
              <a:gd name="connsiteX3" fmla="*/ 488590 w 1291564"/>
              <a:gd name="connsiteY3" fmla="*/ 681043 h 743911"/>
              <a:gd name="connsiteX4" fmla="*/ 660776 w 1291564"/>
              <a:gd name="connsiteY4" fmla="*/ 340956 h 743911"/>
              <a:gd name="connsiteX5" fmla="*/ 1079591 w 1291564"/>
              <a:gd name="connsiteY5" fmla="*/ 17662 h 743911"/>
              <a:gd name="connsiteX6" fmla="*/ 1073628 w 1291564"/>
              <a:gd name="connsiteY6" fmla="*/ 332542 h 743911"/>
              <a:gd name="connsiteX7" fmla="*/ 869402 w 1291564"/>
              <a:gd name="connsiteY7" fmla="*/ 743821 h 743911"/>
              <a:gd name="connsiteX8" fmla="*/ 1074601 w 1291564"/>
              <a:gd name="connsiteY8" fmla="*/ 296114 h 743911"/>
              <a:gd name="connsiteX9" fmla="*/ 651076 w 1291564"/>
              <a:gd name="connsiteY9" fmla="*/ 22147 h 743911"/>
              <a:gd name="connsiteX10" fmla="*/ 723900 w 1291564"/>
              <a:gd name="connsiteY10" fmla="*/ 341235 h 743911"/>
              <a:gd name="connsiteX11" fmla="*/ 795338 w 1291564"/>
              <a:gd name="connsiteY11" fmla="*/ 684135 h 743911"/>
              <a:gd name="connsiteX12" fmla="*/ 871538 w 1291564"/>
              <a:gd name="connsiteY12" fmla="*/ 345997 h 743911"/>
              <a:gd name="connsiteX13" fmla="*/ 928688 w 1291564"/>
              <a:gd name="connsiteY13" fmla="*/ 17385 h 743911"/>
              <a:gd name="connsiteX14" fmla="*/ 1004888 w 1291564"/>
              <a:gd name="connsiteY14" fmla="*/ 350760 h 743911"/>
              <a:gd name="connsiteX15" fmla="*/ 1071563 w 1291564"/>
              <a:gd name="connsiteY15" fmla="*/ 693660 h 743911"/>
              <a:gd name="connsiteX16" fmla="*/ 1143925 w 1291564"/>
              <a:gd name="connsiteY16" fmla="*/ 345997 h 743911"/>
              <a:gd name="connsiteX17" fmla="*/ 1200150 w 1291564"/>
              <a:gd name="connsiteY17" fmla="*/ 17385 h 743911"/>
              <a:gd name="connsiteX18" fmla="*/ 1291564 w 1291564"/>
              <a:gd name="connsiteY18" fmla="*/ 345997 h 743911"/>
              <a:gd name="connsiteX0" fmla="*/ 0 w 1291564"/>
              <a:gd name="connsiteY0" fmla="*/ 341235 h 743913"/>
              <a:gd name="connsiteX1" fmla="*/ 166038 w 1291564"/>
              <a:gd name="connsiteY1" fmla="*/ 6 h 743913"/>
              <a:gd name="connsiteX2" fmla="*/ 340675 w 1291564"/>
              <a:gd name="connsiteY2" fmla="*/ 332823 h 743913"/>
              <a:gd name="connsiteX3" fmla="*/ 488590 w 1291564"/>
              <a:gd name="connsiteY3" fmla="*/ 681043 h 743913"/>
              <a:gd name="connsiteX4" fmla="*/ 660776 w 1291564"/>
              <a:gd name="connsiteY4" fmla="*/ 340956 h 743913"/>
              <a:gd name="connsiteX5" fmla="*/ 1079591 w 1291564"/>
              <a:gd name="connsiteY5" fmla="*/ 17662 h 743913"/>
              <a:gd name="connsiteX6" fmla="*/ 1073628 w 1291564"/>
              <a:gd name="connsiteY6" fmla="*/ 332542 h 743913"/>
              <a:gd name="connsiteX7" fmla="*/ 869402 w 1291564"/>
              <a:gd name="connsiteY7" fmla="*/ 743821 h 743913"/>
              <a:gd name="connsiteX8" fmla="*/ 1074601 w 1291564"/>
              <a:gd name="connsiteY8" fmla="*/ 296114 h 743913"/>
              <a:gd name="connsiteX9" fmla="*/ 1171377 w 1291564"/>
              <a:gd name="connsiteY9" fmla="*/ 13178 h 743913"/>
              <a:gd name="connsiteX10" fmla="*/ 723900 w 1291564"/>
              <a:gd name="connsiteY10" fmla="*/ 341235 h 743913"/>
              <a:gd name="connsiteX11" fmla="*/ 795338 w 1291564"/>
              <a:gd name="connsiteY11" fmla="*/ 684135 h 743913"/>
              <a:gd name="connsiteX12" fmla="*/ 871538 w 1291564"/>
              <a:gd name="connsiteY12" fmla="*/ 345997 h 743913"/>
              <a:gd name="connsiteX13" fmla="*/ 928688 w 1291564"/>
              <a:gd name="connsiteY13" fmla="*/ 17385 h 743913"/>
              <a:gd name="connsiteX14" fmla="*/ 1004888 w 1291564"/>
              <a:gd name="connsiteY14" fmla="*/ 350760 h 743913"/>
              <a:gd name="connsiteX15" fmla="*/ 1071563 w 1291564"/>
              <a:gd name="connsiteY15" fmla="*/ 693660 h 743913"/>
              <a:gd name="connsiteX16" fmla="*/ 1143925 w 1291564"/>
              <a:gd name="connsiteY16" fmla="*/ 345997 h 743913"/>
              <a:gd name="connsiteX17" fmla="*/ 1200150 w 1291564"/>
              <a:gd name="connsiteY17" fmla="*/ 17385 h 743913"/>
              <a:gd name="connsiteX18" fmla="*/ 1291564 w 1291564"/>
              <a:gd name="connsiteY18" fmla="*/ 345997 h 743913"/>
              <a:gd name="connsiteX0" fmla="*/ 0 w 1291564"/>
              <a:gd name="connsiteY0" fmla="*/ 341235 h 743911"/>
              <a:gd name="connsiteX1" fmla="*/ 166038 w 1291564"/>
              <a:gd name="connsiteY1" fmla="*/ 6 h 743911"/>
              <a:gd name="connsiteX2" fmla="*/ 340675 w 1291564"/>
              <a:gd name="connsiteY2" fmla="*/ 332823 h 743911"/>
              <a:gd name="connsiteX3" fmla="*/ 488590 w 1291564"/>
              <a:gd name="connsiteY3" fmla="*/ 681043 h 743911"/>
              <a:gd name="connsiteX4" fmla="*/ 660776 w 1291564"/>
              <a:gd name="connsiteY4" fmla="*/ 340956 h 743911"/>
              <a:gd name="connsiteX5" fmla="*/ 1079591 w 1291564"/>
              <a:gd name="connsiteY5" fmla="*/ 17662 h 743911"/>
              <a:gd name="connsiteX6" fmla="*/ 1073628 w 1291564"/>
              <a:gd name="connsiteY6" fmla="*/ 332542 h 743911"/>
              <a:gd name="connsiteX7" fmla="*/ 869402 w 1291564"/>
              <a:gd name="connsiteY7" fmla="*/ 743821 h 743911"/>
              <a:gd name="connsiteX8" fmla="*/ 1074601 w 1291564"/>
              <a:gd name="connsiteY8" fmla="*/ 296114 h 743911"/>
              <a:gd name="connsiteX9" fmla="*/ 1171377 w 1291564"/>
              <a:gd name="connsiteY9" fmla="*/ 13178 h 743911"/>
              <a:gd name="connsiteX10" fmla="*/ 1175402 w 1291564"/>
              <a:gd name="connsiteY10" fmla="*/ 354688 h 743911"/>
              <a:gd name="connsiteX11" fmla="*/ 795338 w 1291564"/>
              <a:gd name="connsiteY11" fmla="*/ 684135 h 743911"/>
              <a:gd name="connsiteX12" fmla="*/ 871538 w 1291564"/>
              <a:gd name="connsiteY12" fmla="*/ 345997 h 743911"/>
              <a:gd name="connsiteX13" fmla="*/ 928688 w 1291564"/>
              <a:gd name="connsiteY13" fmla="*/ 17385 h 743911"/>
              <a:gd name="connsiteX14" fmla="*/ 1004888 w 1291564"/>
              <a:gd name="connsiteY14" fmla="*/ 350760 h 743911"/>
              <a:gd name="connsiteX15" fmla="*/ 1071563 w 1291564"/>
              <a:gd name="connsiteY15" fmla="*/ 693660 h 743911"/>
              <a:gd name="connsiteX16" fmla="*/ 1143925 w 1291564"/>
              <a:gd name="connsiteY16" fmla="*/ 345997 h 743911"/>
              <a:gd name="connsiteX17" fmla="*/ 1200150 w 1291564"/>
              <a:gd name="connsiteY17" fmla="*/ 17385 h 743911"/>
              <a:gd name="connsiteX18" fmla="*/ 1291564 w 1291564"/>
              <a:gd name="connsiteY18" fmla="*/ 345997 h 743911"/>
              <a:gd name="connsiteX0" fmla="*/ 0 w 1291564"/>
              <a:gd name="connsiteY0" fmla="*/ 341235 h 743913"/>
              <a:gd name="connsiteX1" fmla="*/ 166038 w 1291564"/>
              <a:gd name="connsiteY1" fmla="*/ 6 h 743913"/>
              <a:gd name="connsiteX2" fmla="*/ 340675 w 1291564"/>
              <a:gd name="connsiteY2" fmla="*/ 332823 h 743913"/>
              <a:gd name="connsiteX3" fmla="*/ 488590 w 1291564"/>
              <a:gd name="connsiteY3" fmla="*/ 681043 h 743913"/>
              <a:gd name="connsiteX4" fmla="*/ 660776 w 1291564"/>
              <a:gd name="connsiteY4" fmla="*/ 340956 h 743913"/>
              <a:gd name="connsiteX5" fmla="*/ 1079591 w 1291564"/>
              <a:gd name="connsiteY5" fmla="*/ 17662 h 743913"/>
              <a:gd name="connsiteX6" fmla="*/ 1073628 w 1291564"/>
              <a:gd name="connsiteY6" fmla="*/ 332542 h 743913"/>
              <a:gd name="connsiteX7" fmla="*/ 869402 w 1291564"/>
              <a:gd name="connsiteY7" fmla="*/ 743821 h 743913"/>
              <a:gd name="connsiteX8" fmla="*/ 1074601 w 1291564"/>
              <a:gd name="connsiteY8" fmla="*/ 296114 h 743913"/>
              <a:gd name="connsiteX9" fmla="*/ 1171377 w 1291564"/>
              <a:gd name="connsiteY9" fmla="*/ 13178 h 743913"/>
              <a:gd name="connsiteX10" fmla="*/ 1175402 w 1291564"/>
              <a:gd name="connsiteY10" fmla="*/ 354688 h 743913"/>
              <a:gd name="connsiteX11" fmla="*/ 1139339 w 1291564"/>
              <a:gd name="connsiteY11" fmla="*/ 702073 h 743913"/>
              <a:gd name="connsiteX12" fmla="*/ 871538 w 1291564"/>
              <a:gd name="connsiteY12" fmla="*/ 345997 h 743913"/>
              <a:gd name="connsiteX13" fmla="*/ 928688 w 1291564"/>
              <a:gd name="connsiteY13" fmla="*/ 17385 h 743913"/>
              <a:gd name="connsiteX14" fmla="*/ 1004888 w 1291564"/>
              <a:gd name="connsiteY14" fmla="*/ 350760 h 743913"/>
              <a:gd name="connsiteX15" fmla="*/ 1071563 w 1291564"/>
              <a:gd name="connsiteY15" fmla="*/ 693660 h 743913"/>
              <a:gd name="connsiteX16" fmla="*/ 1143925 w 1291564"/>
              <a:gd name="connsiteY16" fmla="*/ 345997 h 743913"/>
              <a:gd name="connsiteX17" fmla="*/ 1200150 w 1291564"/>
              <a:gd name="connsiteY17" fmla="*/ 17385 h 743913"/>
              <a:gd name="connsiteX18" fmla="*/ 1291564 w 1291564"/>
              <a:gd name="connsiteY18" fmla="*/ 345997 h 743913"/>
              <a:gd name="connsiteX0" fmla="*/ 0 w 1356933"/>
              <a:gd name="connsiteY0" fmla="*/ 341235 h 743911"/>
              <a:gd name="connsiteX1" fmla="*/ 166038 w 1356933"/>
              <a:gd name="connsiteY1" fmla="*/ 6 h 743911"/>
              <a:gd name="connsiteX2" fmla="*/ 340675 w 1356933"/>
              <a:gd name="connsiteY2" fmla="*/ 332823 h 743911"/>
              <a:gd name="connsiteX3" fmla="*/ 488590 w 1356933"/>
              <a:gd name="connsiteY3" fmla="*/ 681043 h 743911"/>
              <a:gd name="connsiteX4" fmla="*/ 660776 w 1356933"/>
              <a:gd name="connsiteY4" fmla="*/ 340956 h 743911"/>
              <a:gd name="connsiteX5" fmla="*/ 1079591 w 1356933"/>
              <a:gd name="connsiteY5" fmla="*/ 17662 h 743911"/>
              <a:gd name="connsiteX6" fmla="*/ 1073628 w 1356933"/>
              <a:gd name="connsiteY6" fmla="*/ 332542 h 743911"/>
              <a:gd name="connsiteX7" fmla="*/ 869402 w 1356933"/>
              <a:gd name="connsiteY7" fmla="*/ 743821 h 743911"/>
              <a:gd name="connsiteX8" fmla="*/ 1074601 w 1356933"/>
              <a:gd name="connsiteY8" fmla="*/ 296114 h 743911"/>
              <a:gd name="connsiteX9" fmla="*/ 1171377 w 1356933"/>
              <a:gd name="connsiteY9" fmla="*/ 13178 h 743911"/>
              <a:gd name="connsiteX10" fmla="*/ 1175402 w 1356933"/>
              <a:gd name="connsiteY10" fmla="*/ 354688 h 743911"/>
              <a:gd name="connsiteX11" fmla="*/ 1139339 w 1356933"/>
              <a:gd name="connsiteY11" fmla="*/ 702073 h 743911"/>
              <a:gd name="connsiteX12" fmla="*/ 1353139 w 1356933"/>
              <a:gd name="connsiteY12" fmla="*/ 314607 h 743911"/>
              <a:gd name="connsiteX13" fmla="*/ 928688 w 1356933"/>
              <a:gd name="connsiteY13" fmla="*/ 17385 h 743911"/>
              <a:gd name="connsiteX14" fmla="*/ 1004888 w 1356933"/>
              <a:gd name="connsiteY14" fmla="*/ 350760 h 743911"/>
              <a:gd name="connsiteX15" fmla="*/ 1071563 w 1356933"/>
              <a:gd name="connsiteY15" fmla="*/ 693660 h 743911"/>
              <a:gd name="connsiteX16" fmla="*/ 1143925 w 1356933"/>
              <a:gd name="connsiteY16" fmla="*/ 345997 h 743911"/>
              <a:gd name="connsiteX17" fmla="*/ 1200150 w 1356933"/>
              <a:gd name="connsiteY17" fmla="*/ 17385 h 743911"/>
              <a:gd name="connsiteX18" fmla="*/ 1291564 w 1356933"/>
              <a:gd name="connsiteY18" fmla="*/ 345997 h 743911"/>
              <a:gd name="connsiteX0" fmla="*/ 0 w 1356492"/>
              <a:gd name="connsiteY0" fmla="*/ 341235 h 743913"/>
              <a:gd name="connsiteX1" fmla="*/ 166038 w 1356492"/>
              <a:gd name="connsiteY1" fmla="*/ 6 h 743913"/>
              <a:gd name="connsiteX2" fmla="*/ 340675 w 1356492"/>
              <a:gd name="connsiteY2" fmla="*/ 332823 h 743913"/>
              <a:gd name="connsiteX3" fmla="*/ 488590 w 1356492"/>
              <a:gd name="connsiteY3" fmla="*/ 681043 h 743913"/>
              <a:gd name="connsiteX4" fmla="*/ 660776 w 1356492"/>
              <a:gd name="connsiteY4" fmla="*/ 340956 h 743913"/>
              <a:gd name="connsiteX5" fmla="*/ 1079591 w 1356492"/>
              <a:gd name="connsiteY5" fmla="*/ 17662 h 743913"/>
              <a:gd name="connsiteX6" fmla="*/ 1073628 w 1356492"/>
              <a:gd name="connsiteY6" fmla="*/ 332542 h 743913"/>
              <a:gd name="connsiteX7" fmla="*/ 869402 w 1356492"/>
              <a:gd name="connsiteY7" fmla="*/ 743821 h 743913"/>
              <a:gd name="connsiteX8" fmla="*/ 1074601 w 1356492"/>
              <a:gd name="connsiteY8" fmla="*/ 296114 h 743913"/>
              <a:gd name="connsiteX9" fmla="*/ 1171377 w 1356492"/>
              <a:gd name="connsiteY9" fmla="*/ 13178 h 743913"/>
              <a:gd name="connsiteX10" fmla="*/ 1175402 w 1356492"/>
              <a:gd name="connsiteY10" fmla="*/ 354688 h 743913"/>
              <a:gd name="connsiteX11" fmla="*/ 1139339 w 1356492"/>
              <a:gd name="connsiteY11" fmla="*/ 702073 h 743913"/>
              <a:gd name="connsiteX12" fmla="*/ 1353139 w 1356492"/>
              <a:gd name="connsiteY12" fmla="*/ 314607 h 743913"/>
              <a:gd name="connsiteX13" fmla="*/ 1251190 w 1356492"/>
              <a:gd name="connsiteY13" fmla="*/ 17385 h 743913"/>
              <a:gd name="connsiteX14" fmla="*/ 1004888 w 1356492"/>
              <a:gd name="connsiteY14" fmla="*/ 350760 h 743913"/>
              <a:gd name="connsiteX15" fmla="*/ 1071563 w 1356492"/>
              <a:gd name="connsiteY15" fmla="*/ 693660 h 743913"/>
              <a:gd name="connsiteX16" fmla="*/ 1143925 w 1356492"/>
              <a:gd name="connsiteY16" fmla="*/ 345997 h 743913"/>
              <a:gd name="connsiteX17" fmla="*/ 1200150 w 1356492"/>
              <a:gd name="connsiteY17" fmla="*/ 17385 h 743913"/>
              <a:gd name="connsiteX18" fmla="*/ 1291564 w 1356492"/>
              <a:gd name="connsiteY18" fmla="*/ 345997 h 743913"/>
              <a:gd name="connsiteX0" fmla="*/ 0 w 1356492"/>
              <a:gd name="connsiteY0" fmla="*/ 341235 h 702210"/>
              <a:gd name="connsiteX1" fmla="*/ 166038 w 1356492"/>
              <a:gd name="connsiteY1" fmla="*/ 6 h 702210"/>
              <a:gd name="connsiteX2" fmla="*/ 340675 w 1356492"/>
              <a:gd name="connsiteY2" fmla="*/ 332823 h 702210"/>
              <a:gd name="connsiteX3" fmla="*/ 488590 w 1356492"/>
              <a:gd name="connsiteY3" fmla="*/ 681043 h 702210"/>
              <a:gd name="connsiteX4" fmla="*/ 660776 w 1356492"/>
              <a:gd name="connsiteY4" fmla="*/ 340956 h 702210"/>
              <a:gd name="connsiteX5" fmla="*/ 1079591 w 1356492"/>
              <a:gd name="connsiteY5" fmla="*/ 17662 h 702210"/>
              <a:gd name="connsiteX6" fmla="*/ 1073628 w 1356492"/>
              <a:gd name="connsiteY6" fmla="*/ 332542 h 702210"/>
              <a:gd name="connsiteX7" fmla="*/ 1265002 w 1356492"/>
              <a:gd name="connsiteY7" fmla="*/ 681042 h 702210"/>
              <a:gd name="connsiteX8" fmla="*/ 1074601 w 1356492"/>
              <a:gd name="connsiteY8" fmla="*/ 296114 h 702210"/>
              <a:gd name="connsiteX9" fmla="*/ 1171377 w 1356492"/>
              <a:gd name="connsiteY9" fmla="*/ 13178 h 702210"/>
              <a:gd name="connsiteX10" fmla="*/ 1175402 w 1356492"/>
              <a:gd name="connsiteY10" fmla="*/ 354688 h 702210"/>
              <a:gd name="connsiteX11" fmla="*/ 1139339 w 1356492"/>
              <a:gd name="connsiteY11" fmla="*/ 702073 h 702210"/>
              <a:gd name="connsiteX12" fmla="*/ 1353139 w 1356492"/>
              <a:gd name="connsiteY12" fmla="*/ 314607 h 702210"/>
              <a:gd name="connsiteX13" fmla="*/ 1251190 w 1356492"/>
              <a:gd name="connsiteY13" fmla="*/ 17385 h 702210"/>
              <a:gd name="connsiteX14" fmla="*/ 1004888 w 1356492"/>
              <a:gd name="connsiteY14" fmla="*/ 350760 h 702210"/>
              <a:gd name="connsiteX15" fmla="*/ 1071563 w 1356492"/>
              <a:gd name="connsiteY15" fmla="*/ 693660 h 702210"/>
              <a:gd name="connsiteX16" fmla="*/ 1143925 w 1356492"/>
              <a:gd name="connsiteY16" fmla="*/ 345997 h 702210"/>
              <a:gd name="connsiteX17" fmla="*/ 1200150 w 1356492"/>
              <a:gd name="connsiteY17" fmla="*/ 17385 h 702210"/>
              <a:gd name="connsiteX18" fmla="*/ 1291564 w 1356492"/>
              <a:gd name="connsiteY18" fmla="*/ 345997 h 702210"/>
              <a:gd name="connsiteX0" fmla="*/ 0 w 1356492"/>
              <a:gd name="connsiteY0" fmla="*/ 341235 h 702210"/>
              <a:gd name="connsiteX1" fmla="*/ 166038 w 1356492"/>
              <a:gd name="connsiteY1" fmla="*/ 6 h 702210"/>
              <a:gd name="connsiteX2" fmla="*/ 340675 w 1356492"/>
              <a:gd name="connsiteY2" fmla="*/ 332822 h 702210"/>
              <a:gd name="connsiteX3" fmla="*/ 488590 w 1356492"/>
              <a:gd name="connsiteY3" fmla="*/ 681043 h 702210"/>
              <a:gd name="connsiteX4" fmla="*/ 660776 w 1356492"/>
              <a:gd name="connsiteY4" fmla="*/ 340956 h 702210"/>
              <a:gd name="connsiteX5" fmla="*/ 1079591 w 1356492"/>
              <a:gd name="connsiteY5" fmla="*/ 17662 h 702210"/>
              <a:gd name="connsiteX6" fmla="*/ 1073628 w 1356492"/>
              <a:gd name="connsiteY6" fmla="*/ 332542 h 702210"/>
              <a:gd name="connsiteX7" fmla="*/ 1265002 w 1356492"/>
              <a:gd name="connsiteY7" fmla="*/ 681042 h 702210"/>
              <a:gd name="connsiteX8" fmla="*/ 1074601 w 1356492"/>
              <a:gd name="connsiteY8" fmla="*/ 296114 h 702210"/>
              <a:gd name="connsiteX9" fmla="*/ 1171377 w 1356492"/>
              <a:gd name="connsiteY9" fmla="*/ 13178 h 702210"/>
              <a:gd name="connsiteX10" fmla="*/ 1175402 w 1356492"/>
              <a:gd name="connsiteY10" fmla="*/ 354688 h 702210"/>
              <a:gd name="connsiteX11" fmla="*/ 1139339 w 1356492"/>
              <a:gd name="connsiteY11" fmla="*/ 702073 h 702210"/>
              <a:gd name="connsiteX12" fmla="*/ 1353139 w 1356492"/>
              <a:gd name="connsiteY12" fmla="*/ 314607 h 702210"/>
              <a:gd name="connsiteX13" fmla="*/ 1251190 w 1356492"/>
              <a:gd name="connsiteY13" fmla="*/ 17385 h 702210"/>
              <a:gd name="connsiteX14" fmla="*/ 1004888 w 1356492"/>
              <a:gd name="connsiteY14" fmla="*/ 350760 h 702210"/>
              <a:gd name="connsiteX15" fmla="*/ 1071563 w 1356492"/>
              <a:gd name="connsiteY15" fmla="*/ 693660 h 702210"/>
              <a:gd name="connsiteX16" fmla="*/ 1143925 w 1356492"/>
              <a:gd name="connsiteY16" fmla="*/ 345997 h 702210"/>
              <a:gd name="connsiteX17" fmla="*/ 1200150 w 1356492"/>
              <a:gd name="connsiteY17" fmla="*/ 17385 h 702210"/>
              <a:gd name="connsiteX18" fmla="*/ 1291564 w 1356492"/>
              <a:gd name="connsiteY18" fmla="*/ 345997 h 702210"/>
              <a:gd name="connsiteX0" fmla="*/ 0 w 1356492"/>
              <a:gd name="connsiteY0" fmla="*/ 341235 h 702210"/>
              <a:gd name="connsiteX1" fmla="*/ 166038 w 1356492"/>
              <a:gd name="connsiteY1" fmla="*/ 6 h 702210"/>
              <a:gd name="connsiteX2" fmla="*/ 340675 w 1356492"/>
              <a:gd name="connsiteY2" fmla="*/ 332822 h 702210"/>
              <a:gd name="connsiteX3" fmla="*/ 501490 w 1356492"/>
              <a:gd name="connsiteY3" fmla="*/ 681043 h 702210"/>
              <a:gd name="connsiteX4" fmla="*/ 660776 w 1356492"/>
              <a:gd name="connsiteY4" fmla="*/ 340956 h 702210"/>
              <a:gd name="connsiteX5" fmla="*/ 1079591 w 1356492"/>
              <a:gd name="connsiteY5" fmla="*/ 17662 h 702210"/>
              <a:gd name="connsiteX6" fmla="*/ 1073628 w 1356492"/>
              <a:gd name="connsiteY6" fmla="*/ 332542 h 702210"/>
              <a:gd name="connsiteX7" fmla="*/ 1265002 w 1356492"/>
              <a:gd name="connsiteY7" fmla="*/ 681042 h 702210"/>
              <a:gd name="connsiteX8" fmla="*/ 1074601 w 1356492"/>
              <a:gd name="connsiteY8" fmla="*/ 296114 h 702210"/>
              <a:gd name="connsiteX9" fmla="*/ 1171377 w 1356492"/>
              <a:gd name="connsiteY9" fmla="*/ 13178 h 702210"/>
              <a:gd name="connsiteX10" fmla="*/ 1175402 w 1356492"/>
              <a:gd name="connsiteY10" fmla="*/ 354688 h 702210"/>
              <a:gd name="connsiteX11" fmla="*/ 1139339 w 1356492"/>
              <a:gd name="connsiteY11" fmla="*/ 702073 h 702210"/>
              <a:gd name="connsiteX12" fmla="*/ 1353139 w 1356492"/>
              <a:gd name="connsiteY12" fmla="*/ 314607 h 702210"/>
              <a:gd name="connsiteX13" fmla="*/ 1251190 w 1356492"/>
              <a:gd name="connsiteY13" fmla="*/ 17385 h 702210"/>
              <a:gd name="connsiteX14" fmla="*/ 1004888 w 1356492"/>
              <a:gd name="connsiteY14" fmla="*/ 350760 h 702210"/>
              <a:gd name="connsiteX15" fmla="*/ 1071563 w 1356492"/>
              <a:gd name="connsiteY15" fmla="*/ 693660 h 702210"/>
              <a:gd name="connsiteX16" fmla="*/ 1143925 w 1356492"/>
              <a:gd name="connsiteY16" fmla="*/ 345997 h 702210"/>
              <a:gd name="connsiteX17" fmla="*/ 1200150 w 1356492"/>
              <a:gd name="connsiteY17" fmla="*/ 17385 h 702210"/>
              <a:gd name="connsiteX18" fmla="*/ 1291564 w 1356492"/>
              <a:gd name="connsiteY18" fmla="*/ 345997 h 702210"/>
              <a:gd name="connsiteX0" fmla="*/ 0 w 1356492"/>
              <a:gd name="connsiteY0" fmla="*/ 341235 h 702210"/>
              <a:gd name="connsiteX1" fmla="*/ 166038 w 1356492"/>
              <a:gd name="connsiteY1" fmla="*/ 6 h 702210"/>
              <a:gd name="connsiteX2" fmla="*/ 340675 w 1356492"/>
              <a:gd name="connsiteY2" fmla="*/ 332822 h 702210"/>
              <a:gd name="connsiteX3" fmla="*/ 501490 w 1356492"/>
              <a:gd name="connsiteY3" fmla="*/ 681043 h 702210"/>
              <a:gd name="connsiteX4" fmla="*/ 660776 w 1356492"/>
              <a:gd name="connsiteY4" fmla="*/ 340956 h 702210"/>
              <a:gd name="connsiteX5" fmla="*/ 1079591 w 1356492"/>
              <a:gd name="connsiteY5" fmla="*/ 17662 h 702210"/>
              <a:gd name="connsiteX6" fmla="*/ 1073628 w 1356492"/>
              <a:gd name="connsiteY6" fmla="*/ 332542 h 702210"/>
              <a:gd name="connsiteX7" fmla="*/ 1265002 w 1356492"/>
              <a:gd name="connsiteY7" fmla="*/ 681042 h 702210"/>
              <a:gd name="connsiteX8" fmla="*/ 1074601 w 1356492"/>
              <a:gd name="connsiteY8" fmla="*/ 296114 h 702210"/>
              <a:gd name="connsiteX9" fmla="*/ 1171377 w 1356492"/>
              <a:gd name="connsiteY9" fmla="*/ 13178 h 702210"/>
              <a:gd name="connsiteX10" fmla="*/ 1175402 w 1356492"/>
              <a:gd name="connsiteY10" fmla="*/ 354688 h 702210"/>
              <a:gd name="connsiteX11" fmla="*/ 1139339 w 1356492"/>
              <a:gd name="connsiteY11" fmla="*/ 702073 h 702210"/>
              <a:gd name="connsiteX12" fmla="*/ 1353139 w 1356492"/>
              <a:gd name="connsiteY12" fmla="*/ 314607 h 702210"/>
              <a:gd name="connsiteX13" fmla="*/ 1251190 w 1356492"/>
              <a:gd name="connsiteY13" fmla="*/ 17385 h 702210"/>
              <a:gd name="connsiteX14" fmla="*/ 1004888 w 1356492"/>
              <a:gd name="connsiteY14" fmla="*/ 350760 h 702210"/>
              <a:gd name="connsiteX15" fmla="*/ 1071563 w 1356492"/>
              <a:gd name="connsiteY15" fmla="*/ 693660 h 702210"/>
              <a:gd name="connsiteX16" fmla="*/ 1143925 w 1356492"/>
              <a:gd name="connsiteY16" fmla="*/ 345997 h 702210"/>
              <a:gd name="connsiteX17" fmla="*/ 1200150 w 1356492"/>
              <a:gd name="connsiteY17" fmla="*/ 17385 h 702210"/>
              <a:gd name="connsiteX18" fmla="*/ 1291564 w 1356492"/>
              <a:gd name="connsiteY18" fmla="*/ 345997 h 702210"/>
              <a:gd name="connsiteX0" fmla="*/ 0 w 1356492"/>
              <a:gd name="connsiteY0" fmla="*/ 341235 h 702210"/>
              <a:gd name="connsiteX1" fmla="*/ 166038 w 1356492"/>
              <a:gd name="connsiteY1" fmla="*/ 6 h 702210"/>
              <a:gd name="connsiteX2" fmla="*/ 340675 w 1356492"/>
              <a:gd name="connsiteY2" fmla="*/ 332822 h 702210"/>
              <a:gd name="connsiteX3" fmla="*/ 501490 w 1356492"/>
              <a:gd name="connsiteY3" fmla="*/ 681043 h 702210"/>
              <a:gd name="connsiteX4" fmla="*/ 660776 w 1356492"/>
              <a:gd name="connsiteY4" fmla="*/ 340956 h 702210"/>
              <a:gd name="connsiteX5" fmla="*/ 821590 w 1356492"/>
              <a:gd name="connsiteY5" fmla="*/ 4209 h 702210"/>
              <a:gd name="connsiteX6" fmla="*/ 1073628 w 1356492"/>
              <a:gd name="connsiteY6" fmla="*/ 332542 h 702210"/>
              <a:gd name="connsiteX7" fmla="*/ 1265002 w 1356492"/>
              <a:gd name="connsiteY7" fmla="*/ 681042 h 702210"/>
              <a:gd name="connsiteX8" fmla="*/ 1074601 w 1356492"/>
              <a:gd name="connsiteY8" fmla="*/ 296114 h 702210"/>
              <a:gd name="connsiteX9" fmla="*/ 1171377 w 1356492"/>
              <a:gd name="connsiteY9" fmla="*/ 13178 h 702210"/>
              <a:gd name="connsiteX10" fmla="*/ 1175402 w 1356492"/>
              <a:gd name="connsiteY10" fmla="*/ 354688 h 702210"/>
              <a:gd name="connsiteX11" fmla="*/ 1139339 w 1356492"/>
              <a:gd name="connsiteY11" fmla="*/ 702073 h 702210"/>
              <a:gd name="connsiteX12" fmla="*/ 1353139 w 1356492"/>
              <a:gd name="connsiteY12" fmla="*/ 314607 h 702210"/>
              <a:gd name="connsiteX13" fmla="*/ 1251190 w 1356492"/>
              <a:gd name="connsiteY13" fmla="*/ 17385 h 702210"/>
              <a:gd name="connsiteX14" fmla="*/ 1004888 w 1356492"/>
              <a:gd name="connsiteY14" fmla="*/ 350760 h 702210"/>
              <a:gd name="connsiteX15" fmla="*/ 1071563 w 1356492"/>
              <a:gd name="connsiteY15" fmla="*/ 693660 h 702210"/>
              <a:gd name="connsiteX16" fmla="*/ 1143925 w 1356492"/>
              <a:gd name="connsiteY16" fmla="*/ 345997 h 702210"/>
              <a:gd name="connsiteX17" fmla="*/ 1200150 w 1356492"/>
              <a:gd name="connsiteY17" fmla="*/ 17385 h 702210"/>
              <a:gd name="connsiteX18" fmla="*/ 1291564 w 1356492"/>
              <a:gd name="connsiteY18" fmla="*/ 345997 h 702210"/>
              <a:gd name="connsiteX0" fmla="*/ 0 w 1771633"/>
              <a:gd name="connsiteY0" fmla="*/ 341235 h 702210"/>
              <a:gd name="connsiteX1" fmla="*/ 166038 w 1771633"/>
              <a:gd name="connsiteY1" fmla="*/ 6 h 702210"/>
              <a:gd name="connsiteX2" fmla="*/ 340675 w 1771633"/>
              <a:gd name="connsiteY2" fmla="*/ 332822 h 702210"/>
              <a:gd name="connsiteX3" fmla="*/ 501490 w 1771633"/>
              <a:gd name="connsiteY3" fmla="*/ 681043 h 702210"/>
              <a:gd name="connsiteX4" fmla="*/ 660776 w 1771633"/>
              <a:gd name="connsiteY4" fmla="*/ 340956 h 702210"/>
              <a:gd name="connsiteX5" fmla="*/ 821590 w 1771633"/>
              <a:gd name="connsiteY5" fmla="*/ 4209 h 702210"/>
              <a:gd name="connsiteX6" fmla="*/ 1073628 w 1771633"/>
              <a:gd name="connsiteY6" fmla="*/ 332542 h 702210"/>
              <a:gd name="connsiteX7" fmla="*/ 1265002 w 1771633"/>
              <a:gd name="connsiteY7" fmla="*/ 681042 h 702210"/>
              <a:gd name="connsiteX8" fmla="*/ 1074601 w 1771633"/>
              <a:gd name="connsiteY8" fmla="*/ 296114 h 702210"/>
              <a:gd name="connsiteX9" fmla="*/ 1171377 w 1771633"/>
              <a:gd name="connsiteY9" fmla="*/ 13178 h 702210"/>
              <a:gd name="connsiteX10" fmla="*/ 1175402 w 1771633"/>
              <a:gd name="connsiteY10" fmla="*/ 354688 h 702210"/>
              <a:gd name="connsiteX11" fmla="*/ 1139339 w 1771633"/>
              <a:gd name="connsiteY11" fmla="*/ 702073 h 702210"/>
              <a:gd name="connsiteX12" fmla="*/ 1353139 w 1771633"/>
              <a:gd name="connsiteY12" fmla="*/ 314607 h 702210"/>
              <a:gd name="connsiteX13" fmla="*/ 1251190 w 1771633"/>
              <a:gd name="connsiteY13" fmla="*/ 17385 h 702210"/>
              <a:gd name="connsiteX14" fmla="*/ 1770290 w 1771633"/>
              <a:gd name="connsiteY14" fmla="*/ 359729 h 702210"/>
              <a:gd name="connsiteX15" fmla="*/ 1071563 w 1771633"/>
              <a:gd name="connsiteY15" fmla="*/ 693660 h 702210"/>
              <a:gd name="connsiteX16" fmla="*/ 1143925 w 1771633"/>
              <a:gd name="connsiteY16" fmla="*/ 345997 h 702210"/>
              <a:gd name="connsiteX17" fmla="*/ 1200150 w 1771633"/>
              <a:gd name="connsiteY17" fmla="*/ 17385 h 702210"/>
              <a:gd name="connsiteX18" fmla="*/ 1291564 w 1771633"/>
              <a:gd name="connsiteY18" fmla="*/ 345997 h 702210"/>
              <a:gd name="connsiteX0" fmla="*/ 0 w 1856963"/>
              <a:gd name="connsiteY0" fmla="*/ 341235 h 702210"/>
              <a:gd name="connsiteX1" fmla="*/ 166038 w 1856963"/>
              <a:gd name="connsiteY1" fmla="*/ 6 h 702210"/>
              <a:gd name="connsiteX2" fmla="*/ 340675 w 1856963"/>
              <a:gd name="connsiteY2" fmla="*/ 332822 h 702210"/>
              <a:gd name="connsiteX3" fmla="*/ 501490 w 1856963"/>
              <a:gd name="connsiteY3" fmla="*/ 681043 h 702210"/>
              <a:gd name="connsiteX4" fmla="*/ 660776 w 1856963"/>
              <a:gd name="connsiteY4" fmla="*/ 340956 h 702210"/>
              <a:gd name="connsiteX5" fmla="*/ 821590 w 1856963"/>
              <a:gd name="connsiteY5" fmla="*/ 4209 h 702210"/>
              <a:gd name="connsiteX6" fmla="*/ 1073628 w 1856963"/>
              <a:gd name="connsiteY6" fmla="*/ 332542 h 702210"/>
              <a:gd name="connsiteX7" fmla="*/ 1265002 w 1856963"/>
              <a:gd name="connsiteY7" fmla="*/ 681042 h 702210"/>
              <a:gd name="connsiteX8" fmla="*/ 1074601 w 1856963"/>
              <a:gd name="connsiteY8" fmla="*/ 296114 h 702210"/>
              <a:gd name="connsiteX9" fmla="*/ 1171377 w 1856963"/>
              <a:gd name="connsiteY9" fmla="*/ 13178 h 702210"/>
              <a:gd name="connsiteX10" fmla="*/ 1175402 w 1856963"/>
              <a:gd name="connsiteY10" fmla="*/ 354688 h 702210"/>
              <a:gd name="connsiteX11" fmla="*/ 1139339 w 1856963"/>
              <a:gd name="connsiteY11" fmla="*/ 702073 h 702210"/>
              <a:gd name="connsiteX12" fmla="*/ 1353139 w 1856963"/>
              <a:gd name="connsiteY12" fmla="*/ 314607 h 702210"/>
              <a:gd name="connsiteX13" fmla="*/ 1251190 w 1856963"/>
              <a:gd name="connsiteY13" fmla="*/ 17385 h 702210"/>
              <a:gd name="connsiteX14" fmla="*/ 1770290 w 1856963"/>
              <a:gd name="connsiteY14" fmla="*/ 359729 h 702210"/>
              <a:gd name="connsiteX15" fmla="*/ 1793965 w 1856963"/>
              <a:gd name="connsiteY15" fmla="*/ 675723 h 702210"/>
              <a:gd name="connsiteX16" fmla="*/ 1143925 w 1856963"/>
              <a:gd name="connsiteY16" fmla="*/ 345997 h 702210"/>
              <a:gd name="connsiteX17" fmla="*/ 1200150 w 1856963"/>
              <a:gd name="connsiteY17" fmla="*/ 17385 h 702210"/>
              <a:gd name="connsiteX18" fmla="*/ 1291564 w 1856963"/>
              <a:gd name="connsiteY18" fmla="*/ 345997 h 702210"/>
              <a:gd name="connsiteX0" fmla="*/ 0 w 1856965"/>
              <a:gd name="connsiteY0" fmla="*/ 341235 h 702210"/>
              <a:gd name="connsiteX1" fmla="*/ 166038 w 1856965"/>
              <a:gd name="connsiteY1" fmla="*/ 6 h 702210"/>
              <a:gd name="connsiteX2" fmla="*/ 340675 w 1856965"/>
              <a:gd name="connsiteY2" fmla="*/ 332822 h 702210"/>
              <a:gd name="connsiteX3" fmla="*/ 501490 w 1856965"/>
              <a:gd name="connsiteY3" fmla="*/ 681043 h 702210"/>
              <a:gd name="connsiteX4" fmla="*/ 660776 w 1856965"/>
              <a:gd name="connsiteY4" fmla="*/ 340956 h 702210"/>
              <a:gd name="connsiteX5" fmla="*/ 821590 w 1856965"/>
              <a:gd name="connsiteY5" fmla="*/ 4209 h 702210"/>
              <a:gd name="connsiteX6" fmla="*/ 1073628 w 1856965"/>
              <a:gd name="connsiteY6" fmla="*/ 332542 h 702210"/>
              <a:gd name="connsiteX7" fmla="*/ 1265002 w 1856965"/>
              <a:gd name="connsiteY7" fmla="*/ 681042 h 702210"/>
              <a:gd name="connsiteX8" fmla="*/ 1646501 w 1856965"/>
              <a:gd name="connsiteY8" fmla="*/ 291630 h 702210"/>
              <a:gd name="connsiteX9" fmla="*/ 1171377 w 1856965"/>
              <a:gd name="connsiteY9" fmla="*/ 13178 h 702210"/>
              <a:gd name="connsiteX10" fmla="*/ 1175402 w 1856965"/>
              <a:gd name="connsiteY10" fmla="*/ 354688 h 702210"/>
              <a:gd name="connsiteX11" fmla="*/ 1139339 w 1856965"/>
              <a:gd name="connsiteY11" fmla="*/ 702073 h 702210"/>
              <a:gd name="connsiteX12" fmla="*/ 1353139 w 1856965"/>
              <a:gd name="connsiteY12" fmla="*/ 314607 h 702210"/>
              <a:gd name="connsiteX13" fmla="*/ 1251190 w 1856965"/>
              <a:gd name="connsiteY13" fmla="*/ 17385 h 702210"/>
              <a:gd name="connsiteX14" fmla="*/ 1770290 w 1856965"/>
              <a:gd name="connsiteY14" fmla="*/ 359729 h 702210"/>
              <a:gd name="connsiteX15" fmla="*/ 1793965 w 1856965"/>
              <a:gd name="connsiteY15" fmla="*/ 675723 h 702210"/>
              <a:gd name="connsiteX16" fmla="*/ 1143925 w 1856965"/>
              <a:gd name="connsiteY16" fmla="*/ 345997 h 702210"/>
              <a:gd name="connsiteX17" fmla="*/ 1200150 w 1856965"/>
              <a:gd name="connsiteY17" fmla="*/ 17385 h 702210"/>
              <a:gd name="connsiteX18" fmla="*/ 1291564 w 1856965"/>
              <a:gd name="connsiteY18" fmla="*/ 345997 h 702210"/>
              <a:gd name="connsiteX0" fmla="*/ 0 w 1819125"/>
              <a:gd name="connsiteY0" fmla="*/ 341235 h 702210"/>
              <a:gd name="connsiteX1" fmla="*/ 166038 w 1819125"/>
              <a:gd name="connsiteY1" fmla="*/ 6 h 702210"/>
              <a:gd name="connsiteX2" fmla="*/ 340675 w 1819125"/>
              <a:gd name="connsiteY2" fmla="*/ 332822 h 702210"/>
              <a:gd name="connsiteX3" fmla="*/ 501490 w 1819125"/>
              <a:gd name="connsiteY3" fmla="*/ 681043 h 702210"/>
              <a:gd name="connsiteX4" fmla="*/ 660776 w 1819125"/>
              <a:gd name="connsiteY4" fmla="*/ 340956 h 702210"/>
              <a:gd name="connsiteX5" fmla="*/ 821590 w 1819125"/>
              <a:gd name="connsiteY5" fmla="*/ 4209 h 702210"/>
              <a:gd name="connsiteX6" fmla="*/ 1073628 w 1819125"/>
              <a:gd name="connsiteY6" fmla="*/ 332542 h 702210"/>
              <a:gd name="connsiteX7" fmla="*/ 1265002 w 1819125"/>
              <a:gd name="connsiteY7" fmla="*/ 681042 h 702210"/>
              <a:gd name="connsiteX8" fmla="*/ 1646501 w 1819125"/>
              <a:gd name="connsiteY8" fmla="*/ 291630 h 702210"/>
              <a:gd name="connsiteX9" fmla="*/ 1171377 w 1819125"/>
              <a:gd name="connsiteY9" fmla="*/ 13178 h 702210"/>
              <a:gd name="connsiteX10" fmla="*/ 1175402 w 1819125"/>
              <a:gd name="connsiteY10" fmla="*/ 354688 h 702210"/>
              <a:gd name="connsiteX11" fmla="*/ 1139339 w 1819125"/>
              <a:gd name="connsiteY11" fmla="*/ 702073 h 702210"/>
              <a:gd name="connsiteX12" fmla="*/ 1353139 w 1819125"/>
              <a:gd name="connsiteY12" fmla="*/ 314607 h 702210"/>
              <a:gd name="connsiteX13" fmla="*/ 1251190 w 1819125"/>
              <a:gd name="connsiteY13" fmla="*/ 17385 h 702210"/>
              <a:gd name="connsiteX14" fmla="*/ 1770290 w 1819125"/>
              <a:gd name="connsiteY14" fmla="*/ 359729 h 702210"/>
              <a:gd name="connsiteX15" fmla="*/ 1793965 w 1819125"/>
              <a:gd name="connsiteY15" fmla="*/ 675723 h 702210"/>
              <a:gd name="connsiteX16" fmla="*/ 1741625 w 1819125"/>
              <a:gd name="connsiteY16" fmla="*/ 247342 h 702210"/>
              <a:gd name="connsiteX17" fmla="*/ 1200150 w 1819125"/>
              <a:gd name="connsiteY17" fmla="*/ 17385 h 702210"/>
              <a:gd name="connsiteX18" fmla="*/ 1291564 w 1819125"/>
              <a:gd name="connsiteY18" fmla="*/ 345997 h 702210"/>
              <a:gd name="connsiteX0" fmla="*/ 0 w 1819125"/>
              <a:gd name="connsiteY0" fmla="*/ 341235 h 702086"/>
              <a:gd name="connsiteX1" fmla="*/ 166038 w 1819125"/>
              <a:gd name="connsiteY1" fmla="*/ 6 h 702086"/>
              <a:gd name="connsiteX2" fmla="*/ 340675 w 1819125"/>
              <a:gd name="connsiteY2" fmla="*/ 332822 h 702086"/>
              <a:gd name="connsiteX3" fmla="*/ 501490 w 1819125"/>
              <a:gd name="connsiteY3" fmla="*/ 681043 h 702086"/>
              <a:gd name="connsiteX4" fmla="*/ 660776 w 1819125"/>
              <a:gd name="connsiteY4" fmla="*/ 340956 h 702086"/>
              <a:gd name="connsiteX5" fmla="*/ 821590 w 1819125"/>
              <a:gd name="connsiteY5" fmla="*/ 4209 h 702086"/>
              <a:gd name="connsiteX6" fmla="*/ 1073628 w 1819125"/>
              <a:gd name="connsiteY6" fmla="*/ 332542 h 702086"/>
              <a:gd name="connsiteX7" fmla="*/ 1265002 w 1819125"/>
              <a:gd name="connsiteY7" fmla="*/ 681042 h 702086"/>
              <a:gd name="connsiteX8" fmla="*/ 1646501 w 1819125"/>
              <a:gd name="connsiteY8" fmla="*/ 291630 h 702086"/>
              <a:gd name="connsiteX9" fmla="*/ 1171377 w 1819125"/>
              <a:gd name="connsiteY9" fmla="*/ 13178 h 702086"/>
              <a:gd name="connsiteX10" fmla="*/ 1665603 w 1819125"/>
              <a:gd name="connsiteY10" fmla="*/ 327783 h 702086"/>
              <a:gd name="connsiteX11" fmla="*/ 1139339 w 1819125"/>
              <a:gd name="connsiteY11" fmla="*/ 702073 h 702086"/>
              <a:gd name="connsiteX12" fmla="*/ 1353139 w 1819125"/>
              <a:gd name="connsiteY12" fmla="*/ 314607 h 702086"/>
              <a:gd name="connsiteX13" fmla="*/ 1251190 w 1819125"/>
              <a:gd name="connsiteY13" fmla="*/ 17385 h 702086"/>
              <a:gd name="connsiteX14" fmla="*/ 1770290 w 1819125"/>
              <a:gd name="connsiteY14" fmla="*/ 359729 h 702086"/>
              <a:gd name="connsiteX15" fmla="*/ 1793965 w 1819125"/>
              <a:gd name="connsiteY15" fmla="*/ 675723 h 702086"/>
              <a:gd name="connsiteX16" fmla="*/ 1741625 w 1819125"/>
              <a:gd name="connsiteY16" fmla="*/ 247342 h 702086"/>
              <a:gd name="connsiteX17" fmla="*/ 1200150 w 1819125"/>
              <a:gd name="connsiteY17" fmla="*/ 17385 h 702086"/>
              <a:gd name="connsiteX18" fmla="*/ 1291564 w 1819125"/>
              <a:gd name="connsiteY18" fmla="*/ 345997 h 702086"/>
              <a:gd name="connsiteX0" fmla="*/ 0 w 1966699"/>
              <a:gd name="connsiteY0" fmla="*/ 341235 h 721149"/>
              <a:gd name="connsiteX1" fmla="*/ 166038 w 1966699"/>
              <a:gd name="connsiteY1" fmla="*/ 6 h 721149"/>
              <a:gd name="connsiteX2" fmla="*/ 340675 w 1966699"/>
              <a:gd name="connsiteY2" fmla="*/ 332822 h 721149"/>
              <a:gd name="connsiteX3" fmla="*/ 501490 w 1966699"/>
              <a:gd name="connsiteY3" fmla="*/ 681043 h 721149"/>
              <a:gd name="connsiteX4" fmla="*/ 660776 w 1966699"/>
              <a:gd name="connsiteY4" fmla="*/ 340956 h 721149"/>
              <a:gd name="connsiteX5" fmla="*/ 821590 w 1966699"/>
              <a:gd name="connsiteY5" fmla="*/ 4209 h 721149"/>
              <a:gd name="connsiteX6" fmla="*/ 1073628 w 1966699"/>
              <a:gd name="connsiteY6" fmla="*/ 332542 h 721149"/>
              <a:gd name="connsiteX7" fmla="*/ 1265002 w 1966699"/>
              <a:gd name="connsiteY7" fmla="*/ 681042 h 721149"/>
              <a:gd name="connsiteX8" fmla="*/ 1646501 w 1966699"/>
              <a:gd name="connsiteY8" fmla="*/ 291630 h 721149"/>
              <a:gd name="connsiteX9" fmla="*/ 1171377 w 1966699"/>
              <a:gd name="connsiteY9" fmla="*/ 13178 h 721149"/>
              <a:gd name="connsiteX10" fmla="*/ 1665603 w 1966699"/>
              <a:gd name="connsiteY10" fmla="*/ 327783 h 721149"/>
              <a:gd name="connsiteX11" fmla="*/ 1947904 w 1966699"/>
              <a:gd name="connsiteY11" fmla="*/ 627247 h 721149"/>
              <a:gd name="connsiteX12" fmla="*/ 1139339 w 1966699"/>
              <a:gd name="connsiteY12" fmla="*/ 702073 h 721149"/>
              <a:gd name="connsiteX13" fmla="*/ 1353139 w 1966699"/>
              <a:gd name="connsiteY13" fmla="*/ 314607 h 721149"/>
              <a:gd name="connsiteX14" fmla="*/ 1251190 w 1966699"/>
              <a:gd name="connsiteY14" fmla="*/ 17385 h 721149"/>
              <a:gd name="connsiteX15" fmla="*/ 1770290 w 1966699"/>
              <a:gd name="connsiteY15" fmla="*/ 359729 h 721149"/>
              <a:gd name="connsiteX16" fmla="*/ 1793965 w 1966699"/>
              <a:gd name="connsiteY16" fmla="*/ 675723 h 721149"/>
              <a:gd name="connsiteX17" fmla="*/ 1741625 w 1966699"/>
              <a:gd name="connsiteY17" fmla="*/ 247342 h 721149"/>
              <a:gd name="connsiteX18" fmla="*/ 1200150 w 1966699"/>
              <a:gd name="connsiteY18" fmla="*/ 17385 h 721149"/>
              <a:gd name="connsiteX19" fmla="*/ 1291564 w 1966699"/>
              <a:gd name="connsiteY19" fmla="*/ 345997 h 721149"/>
              <a:gd name="connsiteX0" fmla="*/ 0 w 2047760"/>
              <a:gd name="connsiteY0" fmla="*/ 341235 h 681183"/>
              <a:gd name="connsiteX1" fmla="*/ 166038 w 2047760"/>
              <a:gd name="connsiteY1" fmla="*/ 6 h 681183"/>
              <a:gd name="connsiteX2" fmla="*/ 340675 w 2047760"/>
              <a:gd name="connsiteY2" fmla="*/ 332822 h 681183"/>
              <a:gd name="connsiteX3" fmla="*/ 501490 w 2047760"/>
              <a:gd name="connsiteY3" fmla="*/ 681043 h 681183"/>
              <a:gd name="connsiteX4" fmla="*/ 660776 w 2047760"/>
              <a:gd name="connsiteY4" fmla="*/ 340956 h 681183"/>
              <a:gd name="connsiteX5" fmla="*/ 821590 w 2047760"/>
              <a:gd name="connsiteY5" fmla="*/ 4209 h 681183"/>
              <a:gd name="connsiteX6" fmla="*/ 1073628 w 2047760"/>
              <a:gd name="connsiteY6" fmla="*/ 332542 h 681183"/>
              <a:gd name="connsiteX7" fmla="*/ 1265002 w 2047760"/>
              <a:gd name="connsiteY7" fmla="*/ 681042 h 681183"/>
              <a:gd name="connsiteX8" fmla="*/ 1646501 w 2047760"/>
              <a:gd name="connsiteY8" fmla="*/ 291630 h 681183"/>
              <a:gd name="connsiteX9" fmla="*/ 1171377 w 2047760"/>
              <a:gd name="connsiteY9" fmla="*/ 13178 h 681183"/>
              <a:gd name="connsiteX10" fmla="*/ 1665603 w 2047760"/>
              <a:gd name="connsiteY10" fmla="*/ 327783 h 681183"/>
              <a:gd name="connsiteX11" fmla="*/ 1947904 w 2047760"/>
              <a:gd name="connsiteY11" fmla="*/ 627247 h 681183"/>
              <a:gd name="connsiteX12" fmla="*/ 2025141 w 2047760"/>
              <a:gd name="connsiteY12" fmla="*/ 536155 h 681183"/>
              <a:gd name="connsiteX13" fmla="*/ 1353139 w 2047760"/>
              <a:gd name="connsiteY13" fmla="*/ 314607 h 681183"/>
              <a:gd name="connsiteX14" fmla="*/ 1251190 w 2047760"/>
              <a:gd name="connsiteY14" fmla="*/ 17385 h 681183"/>
              <a:gd name="connsiteX15" fmla="*/ 1770290 w 2047760"/>
              <a:gd name="connsiteY15" fmla="*/ 359729 h 681183"/>
              <a:gd name="connsiteX16" fmla="*/ 1793965 w 2047760"/>
              <a:gd name="connsiteY16" fmla="*/ 675723 h 681183"/>
              <a:gd name="connsiteX17" fmla="*/ 1741625 w 2047760"/>
              <a:gd name="connsiteY17" fmla="*/ 247342 h 681183"/>
              <a:gd name="connsiteX18" fmla="*/ 1200150 w 2047760"/>
              <a:gd name="connsiteY18" fmla="*/ 17385 h 681183"/>
              <a:gd name="connsiteX19" fmla="*/ 1291564 w 2047760"/>
              <a:gd name="connsiteY19" fmla="*/ 345997 h 681183"/>
              <a:gd name="connsiteX0" fmla="*/ 0 w 2026065"/>
              <a:gd name="connsiteY0" fmla="*/ 341235 h 681181"/>
              <a:gd name="connsiteX1" fmla="*/ 166038 w 2026065"/>
              <a:gd name="connsiteY1" fmla="*/ 6 h 681181"/>
              <a:gd name="connsiteX2" fmla="*/ 340675 w 2026065"/>
              <a:gd name="connsiteY2" fmla="*/ 332822 h 681181"/>
              <a:gd name="connsiteX3" fmla="*/ 501490 w 2026065"/>
              <a:gd name="connsiteY3" fmla="*/ 681043 h 681181"/>
              <a:gd name="connsiteX4" fmla="*/ 660776 w 2026065"/>
              <a:gd name="connsiteY4" fmla="*/ 340956 h 681181"/>
              <a:gd name="connsiteX5" fmla="*/ 821590 w 2026065"/>
              <a:gd name="connsiteY5" fmla="*/ 4209 h 681181"/>
              <a:gd name="connsiteX6" fmla="*/ 1073628 w 2026065"/>
              <a:gd name="connsiteY6" fmla="*/ 332542 h 681181"/>
              <a:gd name="connsiteX7" fmla="*/ 1265002 w 2026065"/>
              <a:gd name="connsiteY7" fmla="*/ 681042 h 681181"/>
              <a:gd name="connsiteX8" fmla="*/ 1646501 w 2026065"/>
              <a:gd name="connsiteY8" fmla="*/ 291630 h 681181"/>
              <a:gd name="connsiteX9" fmla="*/ 1171377 w 2026065"/>
              <a:gd name="connsiteY9" fmla="*/ 13178 h 681181"/>
              <a:gd name="connsiteX10" fmla="*/ 1665603 w 2026065"/>
              <a:gd name="connsiteY10" fmla="*/ 327783 h 681181"/>
              <a:gd name="connsiteX11" fmla="*/ 1947904 w 2026065"/>
              <a:gd name="connsiteY11" fmla="*/ 627247 h 681181"/>
              <a:gd name="connsiteX12" fmla="*/ 2025141 w 2026065"/>
              <a:gd name="connsiteY12" fmla="*/ 536155 h 681181"/>
              <a:gd name="connsiteX13" fmla="*/ 1856239 w 2026065"/>
              <a:gd name="connsiteY13" fmla="*/ 229405 h 681181"/>
              <a:gd name="connsiteX14" fmla="*/ 1251190 w 2026065"/>
              <a:gd name="connsiteY14" fmla="*/ 17385 h 681181"/>
              <a:gd name="connsiteX15" fmla="*/ 1770290 w 2026065"/>
              <a:gd name="connsiteY15" fmla="*/ 359729 h 681181"/>
              <a:gd name="connsiteX16" fmla="*/ 1793965 w 2026065"/>
              <a:gd name="connsiteY16" fmla="*/ 675723 h 681181"/>
              <a:gd name="connsiteX17" fmla="*/ 1741625 w 2026065"/>
              <a:gd name="connsiteY17" fmla="*/ 247342 h 681181"/>
              <a:gd name="connsiteX18" fmla="*/ 1200150 w 2026065"/>
              <a:gd name="connsiteY18" fmla="*/ 17385 h 681181"/>
              <a:gd name="connsiteX19" fmla="*/ 1291564 w 2026065"/>
              <a:gd name="connsiteY19" fmla="*/ 345997 h 681181"/>
              <a:gd name="connsiteX0" fmla="*/ 0 w 2026067"/>
              <a:gd name="connsiteY0" fmla="*/ 341235 h 681183"/>
              <a:gd name="connsiteX1" fmla="*/ 166038 w 2026067"/>
              <a:gd name="connsiteY1" fmla="*/ 6 h 681183"/>
              <a:gd name="connsiteX2" fmla="*/ 340675 w 2026067"/>
              <a:gd name="connsiteY2" fmla="*/ 332822 h 681183"/>
              <a:gd name="connsiteX3" fmla="*/ 501490 w 2026067"/>
              <a:gd name="connsiteY3" fmla="*/ 681043 h 681183"/>
              <a:gd name="connsiteX4" fmla="*/ 660776 w 2026067"/>
              <a:gd name="connsiteY4" fmla="*/ 340956 h 681183"/>
              <a:gd name="connsiteX5" fmla="*/ 821590 w 2026067"/>
              <a:gd name="connsiteY5" fmla="*/ 4209 h 681183"/>
              <a:gd name="connsiteX6" fmla="*/ 1073628 w 2026067"/>
              <a:gd name="connsiteY6" fmla="*/ 332542 h 681183"/>
              <a:gd name="connsiteX7" fmla="*/ 1265002 w 2026067"/>
              <a:gd name="connsiteY7" fmla="*/ 681042 h 681183"/>
              <a:gd name="connsiteX8" fmla="*/ 1646501 w 2026067"/>
              <a:gd name="connsiteY8" fmla="*/ 291630 h 681183"/>
              <a:gd name="connsiteX9" fmla="*/ 1171377 w 2026067"/>
              <a:gd name="connsiteY9" fmla="*/ 13178 h 681183"/>
              <a:gd name="connsiteX10" fmla="*/ 1665603 w 2026067"/>
              <a:gd name="connsiteY10" fmla="*/ 327783 h 681183"/>
              <a:gd name="connsiteX11" fmla="*/ 1947904 w 2026067"/>
              <a:gd name="connsiteY11" fmla="*/ 627247 h 681183"/>
              <a:gd name="connsiteX12" fmla="*/ 2025141 w 2026067"/>
              <a:gd name="connsiteY12" fmla="*/ 536155 h 681183"/>
              <a:gd name="connsiteX13" fmla="*/ 1856239 w 2026067"/>
              <a:gd name="connsiteY13" fmla="*/ 229405 h 681183"/>
              <a:gd name="connsiteX14" fmla="*/ 1969291 w 2026067"/>
              <a:gd name="connsiteY14" fmla="*/ 17385 h 681183"/>
              <a:gd name="connsiteX15" fmla="*/ 1770290 w 2026067"/>
              <a:gd name="connsiteY15" fmla="*/ 359729 h 681183"/>
              <a:gd name="connsiteX16" fmla="*/ 1793965 w 2026067"/>
              <a:gd name="connsiteY16" fmla="*/ 675723 h 681183"/>
              <a:gd name="connsiteX17" fmla="*/ 1741625 w 2026067"/>
              <a:gd name="connsiteY17" fmla="*/ 247342 h 681183"/>
              <a:gd name="connsiteX18" fmla="*/ 1200150 w 2026067"/>
              <a:gd name="connsiteY18" fmla="*/ 17385 h 681183"/>
              <a:gd name="connsiteX19" fmla="*/ 1291564 w 2026067"/>
              <a:gd name="connsiteY19" fmla="*/ 345997 h 681183"/>
              <a:gd name="connsiteX0" fmla="*/ 0 w 2026065"/>
              <a:gd name="connsiteY0" fmla="*/ 359724 h 699670"/>
              <a:gd name="connsiteX1" fmla="*/ 166038 w 2026065"/>
              <a:gd name="connsiteY1" fmla="*/ 18495 h 699670"/>
              <a:gd name="connsiteX2" fmla="*/ 340675 w 2026065"/>
              <a:gd name="connsiteY2" fmla="*/ 351311 h 699670"/>
              <a:gd name="connsiteX3" fmla="*/ 501490 w 2026065"/>
              <a:gd name="connsiteY3" fmla="*/ 699532 h 699670"/>
              <a:gd name="connsiteX4" fmla="*/ 660776 w 2026065"/>
              <a:gd name="connsiteY4" fmla="*/ 359445 h 699670"/>
              <a:gd name="connsiteX5" fmla="*/ 821590 w 2026065"/>
              <a:gd name="connsiteY5" fmla="*/ 22698 h 699670"/>
              <a:gd name="connsiteX6" fmla="*/ 1073628 w 2026065"/>
              <a:gd name="connsiteY6" fmla="*/ 351031 h 699670"/>
              <a:gd name="connsiteX7" fmla="*/ 1265002 w 2026065"/>
              <a:gd name="connsiteY7" fmla="*/ 699531 h 699670"/>
              <a:gd name="connsiteX8" fmla="*/ 1646501 w 2026065"/>
              <a:gd name="connsiteY8" fmla="*/ 310119 h 699670"/>
              <a:gd name="connsiteX9" fmla="*/ 1171377 w 2026065"/>
              <a:gd name="connsiteY9" fmla="*/ 31667 h 699670"/>
              <a:gd name="connsiteX10" fmla="*/ 1665603 w 2026065"/>
              <a:gd name="connsiteY10" fmla="*/ 346272 h 699670"/>
              <a:gd name="connsiteX11" fmla="*/ 1947904 w 2026065"/>
              <a:gd name="connsiteY11" fmla="*/ 645736 h 699670"/>
              <a:gd name="connsiteX12" fmla="*/ 2025141 w 2026065"/>
              <a:gd name="connsiteY12" fmla="*/ 554644 h 699670"/>
              <a:gd name="connsiteX13" fmla="*/ 1856239 w 2026065"/>
              <a:gd name="connsiteY13" fmla="*/ 247894 h 699670"/>
              <a:gd name="connsiteX14" fmla="*/ 1969291 w 2026065"/>
              <a:gd name="connsiteY14" fmla="*/ 35874 h 699670"/>
              <a:gd name="connsiteX15" fmla="*/ 1770290 w 2026065"/>
              <a:gd name="connsiteY15" fmla="*/ 378218 h 699670"/>
              <a:gd name="connsiteX16" fmla="*/ 1793965 w 2026065"/>
              <a:gd name="connsiteY16" fmla="*/ 694212 h 699670"/>
              <a:gd name="connsiteX17" fmla="*/ 1741625 w 2026065"/>
              <a:gd name="connsiteY17" fmla="*/ 265831 h 699670"/>
              <a:gd name="connsiteX18" fmla="*/ 1806452 w 2026065"/>
              <a:gd name="connsiteY18" fmla="*/ 0 h 699670"/>
              <a:gd name="connsiteX19" fmla="*/ 1291564 w 2026065"/>
              <a:gd name="connsiteY19" fmla="*/ 364486 h 699670"/>
              <a:gd name="connsiteX0" fmla="*/ 0 w 2026067"/>
              <a:gd name="connsiteY0" fmla="*/ 377509 h 717456"/>
              <a:gd name="connsiteX1" fmla="*/ 166038 w 2026067"/>
              <a:gd name="connsiteY1" fmla="*/ 36280 h 717456"/>
              <a:gd name="connsiteX2" fmla="*/ 340675 w 2026067"/>
              <a:gd name="connsiteY2" fmla="*/ 369096 h 717456"/>
              <a:gd name="connsiteX3" fmla="*/ 501490 w 2026067"/>
              <a:gd name="connsiteY3" fmla="*/ 717317 h 717456"/>
              <a:gd name="connsiteX4" fmla="*/ 660776 w 2026067"/>
              <a:gd name="connsiteY4" fmla="*/ 377230 h 717456"/>
              <a:gd name="connsiteX5" fmla="*/ 821590 w 2026067"/>
              <a:gd name="connsiteY5" fmla="*/ 40483 h 717456"/>
              <a:gd name="connsiteX6" fmla="*/ 1073628 w 2026067"/>
              <a:gd name="connsiteY6" fmla="*/ 368816 h 717456"/>
              <a:gd name="connsiteX7" fmla="*/ 1265002 w 2026067"/>
              <a:gd name="connsiteY7" fmla="*/ 717316 h 717456"/>
              <a:gd name="connsiteX8" fmla="*/ 1646501 w 2026067"/>
              <a:gd name="connsiteY8" fmla="*/ 327904 h 717456"/>
              <a:gd name="connsiteX9" fmla="*/ 1829279 w 2026067"/>
              <a:gd name="connsiteY9" fmla="*/ 125 h 717456"/>
              <a:gd name="connsiteX10" fmla="*/ 1665603 w 2026067"/>
              <a:gd name="connsiteY10" fmla="*/ 364057 h 717456"/>
              <a:gd name="connsiteX11" fmla="*/ 1947904 w 2026067"/>
              <a:gd name="connsiteY11" fmla="*/ 663521 h 717456"/>
              <a:gd name="connsiteX12" fmla="*/ 2025141 w 2026067"/>
              <a:gd name="connsiteY12" fmla="*/ 572429 h 717456"/>
              <a:gd name="connsiteX13" fmla="*/ 1856239 w 2026067"/>
              <a:gd name="connsiteY13" fmla="*/ 265679 h 717456"/>
              <a:gd name="connsiteX14" fmla="*/ 1969291 w 2026067"/>
              <a:gd name="connsiteY14" fmla="*/ 53659 h 717456"/>
              <a:gd name="connsiteX15" fmla="*/ 1770290 w 2026067"/>
              <a:gd name="connsiteY15" fmla="*/ 396003 h 717456"/>
              <a:gd name="connsiteX16" fmla="*/ 1793965 w 2026067"/>
              <a:gd name="connsiteY16" fmla="*/ 711997 h 717456"/>
              <a:gd name="connsiteX17" fmla="*/ 1741625 w 2026067"/>
              <a:gd name="connsiteY17" fmla="*/ 283616 h 717456"/>
              <a:gd name="connsiteX18" fmla="*/ 1806452 w 2026067"/>
              <a:gd name="connsiteY18" fmla="*/ 17785 h 717456"/>
              <a:gd name="connsiteX19" fmla="*/ 1291564 w 2026067"/>
              <a:gd name="connsiteY19" fmla="*/ 382271 h 717456"/>
              <a:gd name="connsiteX0" fmla="*/ 0 w 2026065"/>
              <a:gd name="connsiteY0" fmla="*/ 377509 h 717456"/>
              <a:gd name="connsiteX1" fmla="*/ 166038 w 2026065"/>
              <a:gd name="connsiteY1" fmla="*/ 36279 h 717456"/>
              <a:gd name="connsiteX2" fmla="*/ 340675 w 2026065"/>
              <a:gd name="connsiteY2" fmla="*/ 369096 h 717456"/>
              <a:gd name="connsiteX3" fmla="*/ 501490 w 2026065"/>
              <a:gd name="connsiteY3" fmla="*/ 717317 h 717456"/>
              <a:gd name="connsiteX4" fmla="*/ 660776 w 2026065"/>
              <a:gd name="connsiteY4" fmla="*/ 377230 h 717456"/>
              <a:gd name="connsiteX5" fmla="*/ 821590 w 2026065"/>
              <a:gd name="connsiteY5" fmla="*/ 40483 h 717456"/>
              <a:gd name="connsiteX6" fmla="*/ 1073628 w 2026065"/>
              <a:gd name="connsiteY6" fmla="*/ 368816 h 717456"/>
              <a:gd name="connsiteX7" fmla="*/ 1265002 w 2026065"/>
              <a:gd name="connsiteY7" fmla="*/ 717316 h 717456"/>
              <a:gd name="connsiteX8" fmla="*/ 1646501 w 2026065"/>
              <a:gd name="connsiteY8" fmla="*/ 327904 h 717456"/>
              <a:gd name="connsiteX9" fmla="*/ 1829279 w 2026065"/>
              <a:gd name="connsiteY9" fmla="*/ 125 h 717456"/>
              <a:gd name="connsiteX10" fmla="*/ 1665603 w 2026065"/>
              <a:gd name="connsiteY10" fmla="*/ 364057 h 717456"/>
              <a:gd name="connsiteX11" fmla="*/ 1947904 w 2026065"/>
              <a:gd name="connsiteY11" fmla="*/ 663521 h 717456"/>
              <a:gd name="connsiteX12" fmla="*/ 2025141 w 2026065"/>
              <a:gd name="connsiteY12" fmla="*/ 572429 h 717456"/>
              <a:gd name="connsiteX13" fmla="*/ 1856239 w 2026065"/>
              <a:gd name="connsiteY13" fmla="*/ 265679 h 717456"/>
              <a:gd name="connsiteX14" fmla="*/ 1969291 w 2026065"/>
              <a:gd name="connsiteY14" fmla="*/ 53659 h 717456"/>
              <a:gd name="connsiteX15" fmla="*/ 1770290 w 2026065"/>
              <a:gd name="connsiteY15" fmla="*/ 396003 h 717456"/>
              <a:gd name="connsiteX16" fmla="*/ 1793965 w 2026065"/>
              <a:gd name="connsiteY16" fmla="*/ 711997 h 717456"/>
              <a:gd name="connsiteX17" fmla="*/ 1741625 w 2026065"/>
              <a:gd name="connsiteY17" fmla="*/ 283616 h 717456"/>
              <a:gd name="connsiteX18" fmla="*/ 1806452 w 2026065"/>
              <a:gd name="connsiteY18" fmla="*/ 17785 h 717456"/>
              <a:gd name="connsiteX19" fmla="*/ 1291564 w 2026065"/>
              <a:gd name="connsiteY19" fmla="*/ 382271 h 717456"/>
              <a:gd name="connsiteX0" fmla="*/ 0 w 2017468"/>
              <a:gd name="connsiteY0" fmla="*/ 377510 h 717456"/>
              <a:gd name="connsiteX1" fmla="*/ 157439 w 2017468"/>
              <a:gd name="connsiteY1" fmla="*/ 36279 h 717456"/>
              <a:gd name="connsiteX2" fmla="*/ 332076 w 2017468"/>
              <a:gd name="connsiteY2" fmla="*/ 369096 h 717456"/>
              <a:gd name="connsiteX3" fmla="*/ 492891 w 2017468"/>
              <a:gd name="connsiteY3" fmla="*/ 717317 h 717456"/>
              <a:gd name="connsiteX4" fmla="*/ 652177 w 2017468"/>
              <a:gd name="connsiteY4" fmla="*/ 377230 h 717456"/>
              <a:gd name="connsiteX5" fmla="*/ 812991 w 2017468"/>
              <a:gd name="connsiteY5" fmla="*/ 40483 h 717456"/>
              <a:gd name="connsiteX6" fmla="*/ 1065029 w 2017468"/>
              <a:gd name="connsiteY6" fmla="*/ 368816 h 717456"/>
              <a:gd name="connsiteX7" fmla="*/ 1256403 w 2017468"/>
              <a:gd name="connsiteY7" fmla="*/ 717316 h 717456"/>
              <a:gd name="connsiteX8" fmla="*/ 1637902 w 2017468"/>
              <a:gd name="connsiteY8" fmla="*/ 327904 h 717456"/>
              <a:gd name="connsiteX9" fmla="*/ 1820680 w 2017468"/>
              <a:gd name="connsiteY9" fmla="*/ 125 h 717456"/>
              <a:gd name="connsiteX10" fmla="*/ 1657004 w 2017468"/>
              <a:gd name="connsiteY10" fmla="*/ 364057 h 717456"/>
              <a:gd name="connsiteX11" fmla="*/ 1939305 w 2017468"/>
              <a:gd name="connsiteY11" fmla="*/ 663521 h 717456"/>
              <a:gd name="connsiteX12" fmla="*/ 2016542 w 2017468"/>
              <a:gd name="connsiteY12" fmla="*/ 572429 h 717456"/>
              <a:gd name="connsiteX13" fmla="*/ 1847640 w 2017468"/>
              <a:gd name="connsiteY13" fmla="*/ 265679 h 717456"/>
              <a:gd name="connsiteX14" fmla="*/ 1960692 w 2017468"/>
              <a:gd name="connsiteY14" fmla="*/ 53659 h 717456"/>
              <a:gd name="connsiteX15" fmla="*/ 1761691 w 2017468"/>
              <a:gd name="connsiteY15" fmla="*/ 396003 h 717456"/>
              <a:gd name="connsiteX16" fmla="*/ 1785366 w 2017468"/>
              <a:gd name="connsiteY16" fmla="*/ 711997 h 717456"/>
              <a:gd name="connsiteX17" fmla="*/ 1733026 w 2017468"/>
              <a:gd name="connsiteY17" fmla="*/ 283616 h 717456"/>
              <a:gd name="connsiteX18" fmla="*/ 1797853 w 2017468"/>
              <a:gd name="connsiteY18" fmla="*/ 17785 h 717456"/>
              <a:gd name="connsiteX19" fmla="*/ 1282965 w 2017468"/>
              <a:gd name="connsiteY19" fmla="*/ 382271 h 717456"/>
              <a:gd name="connsiteX0" fmla="*/ 0 w 2017466"/>
              <a:gd name="connsiteY0" fmla="*/ 377510 h 717456"/>
              <a:gd name="connsiteX1" fmla="*/ 166038 w 2017466"/>
              <a:gd name="connsiteY1" fmla="*/ 36279 h 717456"/>
              <a:gd name="connsiteX2" fmla="*/ 332076 w 2017466"/>
              <a:gd name="connsiteY2" fmla="*/ 369096 h 717456"/>
              <a:gd name="connsiteX3" fmla="*/ 492891 w 2017466"/>
              <a:gd name="connsiteY3" fmla="*/ 717317 h 717456"/>
              <a:gd name="connsiteX4" fmla="*/ 652177 w 2017466"/>
              <a:gd name="connsiteY4" fmla="*/ 377230 h 717456"/>
              <a:gd name="connsiteX5" fmla="*/ 812991 w 2017466"/>
              <a:gd name="connsiteY5" fmla="*/ 40483 h 717456"/>
              <a:gd name="connsiteX6" fmla="*/ 1065029 w 2017466"/>
              <a:gd name="connsiteY6" fmla="*/ 368816 h 717456"/>
              <a:gd name="connsiteX7" fmla="*/ 1256403 w 2017466"/>
              <a:gd name="connsiteY7" fmla="*/ 717316 h 717456"/>
              <a:gd name="connsiteX8" fmla="*/ 1637902 w 2017466"/>
              <a:gd name="connsiteY8" fmla="*/ 327904 h 717456"/>
              <a:gd name="connsiteX9" fmla="*/ 1820680 w 2017466"/>
              <a:gd name="connsiteY9" fmla="*/ 125 h 717456"/>
              <a:gd name="connsiteX10" fmla="*/ 1657004 w 2017466"/>
              <a:gd name="connsiteY10" fmla="*/ 364057 h 717456"/>
              <a:gd name="connsiteX11" fmla="*/ 1939305 w 2017466"/>
              <a:gd name="connsiteY11" fmla="*/ 663521 h 717456"/>
              <a:gd name="connsiteX12" fmla="*/ 2016542 w 2017466"/>
              <a:gd name="connsiteY12" fmla="*/ 572429 h 717456"/>
              <a:gd name="connsiteX13" fmla="*/ 1847640 w 2017466"/>
              <a:gd name="connsiteY13" fmla="*/ 265679 h 717456"/>
              <a:gd name="connsiteX14" fmla="*/ 1960692 w 2017466"/>
              <a:gd name="connsiteY14" fmla="*/ 53659 h 717456"/>
              <a:gd name="connsiteX15" fmla="*/ 1761691 w 2017466"/>
              <a:gd name="connsiteY15" fmla="*/ 396003 h 717456"/>
              <a:gd name="connsiteX16" fmla="*/ 1785366 w 2017466"/>
              <a:gd name="connsiteY16" fmla="*/ 711997 h 717456"/>
              <a:gd name="connsiteX17" fmla="*/ 1733026 w 2017466"/>
              <a:gd name="connsiteY17" fmla="*/ 283616 h 717456"/>
              <a:gd name="connsiteX18" fmla="*/ 1797853 w 2017466"/>
              <a:gd name="connsiteY18" fmla="*/ 17785 h 717456"/>
              <a:gd name="connsiteX19" fmla="*/ 1282965 w 2017466"/>
              <a:gd name="connsiteY19" fmla="*/ 382271 h 717456"/>
              <a:gd name="connsiteX0" fmla="*/ 0 w 2017468"/>
              <a:gd name="connsiteY0" fmla="*/ 377510 h 717456"/>
              <a:gd name="connsiteX1" fmla="*/ 166038 w 2017468"/>
              <a:gd name="connsiteY1" fmla="*/ 36279 h 717456"/>
              <a:gd name="connsiteX2" fmla="*/ 327776 w 2017468"/>
              <a:gd name="connsiteY2" fmla="*/ 364612 h 717456"/>
              <a:gd name="connsiteX3" fmla="*/ 492891 w 2017468"/>
              <a:gd name="connsiteY3" fmla="*/ 717317 h 717456"/>
              <a:gd name="connsiteX4" fmla="*/ 652177 w 2017468"/>
              <a:gd name="connsiteY4" fmla="*/ 377230 h 717456"/>
              <a:gd name="connsiteX5" fmla="*/ 812991 w 2017468"/>
              <a:gd name="connsiteY5" fmla="*/ 40483 h 717456"/>
              <a:gd name="connsiteX6" fmla="*/ 1065029 w 2017468"/>
              <a:gd name="connsiteY6" fmla="*/ 368816 h 717456"/>
              <a:gd name="connsiteX7" fmla="*/ 1256403 w 2017468"/>
              <a:gd name="connsiteY7" fmla="*/ 717316 h 717456"/>
              <a:gd name="connsiteX8" fmla="*/ 1637902 w 2017468"/>
              <a:gd name="connsiteY8" fmla="*/ 327904 h 717456"/>
              <a:gd name="connsiteX9" fmla="*/ 1820680 w 2017468"/>
              <a:gd name="connsiteY9" fmla="*/ 125 h 717456"/>
              <a:gd name="connsiteX10" fmla="*/ 1657004 w 2017468"/>
              <a:gd name="connsiteY10" fmla="*/ 364057 h 717456"/>
              <a:gd name="connsiteX11" fmla="*/ 1939305 w 2017468"/>
              <a:gd name="connsiteY11" fmla="*/ 663521 h 717456"/>
              <a:gd name="connsiteX12" fmla="*/ 2016542 w 2017468"/>
              <a:gd name="connsiteY12" fmla="*/ 572429 h 717456"/>
              <a:gd name="connsiteX13" fmla="*/ 1847640 w 2017468"/>
              <a:gd name="connsiteY13" fmla="*/ 265679 h 717456"/>
              <a:gd name="connsiteX14" fmla="*/ 1960692 w 2017468"/>
              <a:gd name="connsiteY14" fmla="*/ 53659 h 717456"/>
              <a:gd name="connsiteX15" fmla="*/ 1761691 w 2017468"/>
              <a:gd name="connsiteY15" fmla="*/ 396003 h 717456"/>
              <a:gd name="connsiteX16" fmla="*/ 1785366 w 2017468"/>
              <a:gd name="connsiteY16" fmla="*/ 711997 h 717456"/>
              <a:gd name="connsiteX17" fmla="*/ 1733026 w 2017468"/>
              <a:gd name="connsiteY17" fmla="*/ 283616 h 717456"/>
              <a:gd name="connsiteX18" fmla="*/ 1797853 w 2017468"/>
              <a:gd name="connsiteY18" fmla="*/ 17785 h 717456"/>
              <a:gd name="connsiteX19" fmla="*/ 1282965 w 2017468"/>
              <a:gd name="connsiteY19" fmla="*/ 382271 h 717456"/>
              <a:gd name="connsiteX0" fmla="*/ 0 w 2017466"/>
              <a:gd name="connsiteY0" fmla="*/ 377510 h 717456"/>
              <a:gd name="connsiteX1" fmla="*/ 166038 w 2017466"/>
              <a:gd name="connsiteY1" fmla="*/ 36279 h 717456"/>
              <a:gd name="connsiteX2" fmla="*/ 327776 w 2017466"/>
              <a:gd name="connsiteY2" fmla="*/ 364612 h 717456"/>
              <a:gd name="connsiteX3" fmla="*/ 492891 w 2017466"/>
              <a:gd name="connsiteY3" fmla="*/ 717317 h 717456"/>
              <a:gd name="connsiteX4" fmla="*/ 652177 w 2017466"/>
              <a:gd name="connsiteY4" fmla="*/ 377230 h 717456"/>
              <a:gd name="connsiteX5" fmla="*/ 812991 w 2017466"/>
              <a:gd name="connsiteY5" fmla="*/ 40483 h 717456"/>
              <a:gd name="connsiteX6" fmla="*/ 1065029 w 2017466"/>
              <a:gd name="connsiteY6" fmla="*/ 368816 h 717456"/>
              <a:gd name="connsiteX7" fmla="*/ 1256403 w 2017466"/>
              <a:gd name="connsiteY7" fmla="*/ 717316 h 717456"/>
              <a:gd name="connsiteX8" fmla="*/ 1637902 w 2017466"/>
              <a:gd name="connsiteY8" fmla="*/ 327904 h 717456"/>
              <a:gd name="connsiteX9" fmla="*/ 1820680 w 2017466"/>
              <a:gd name="connsiteY9" fmla="*/ 125 h 717456"/>
              <a:gd name="connsiteX10" fmla="*/ 1657004 w 2017466"/>
              <a:gd name="connsiteY10" fmla="*/ 364057 h 717456"/>
              <a:gd name="connsiteX11" fmla="*/ 1939305 w 2017466"/>
              <a:gd name="connsiteY11" fmla="*/ 663521 h 717456"/>
              <a:gd name="connsiteX12" fmla="*/ 2016542 w 2017466"/>
              <a:gd name="connsiteY12" fmla="*/ 572429 h 717456"/>
              <a:gd name="connsiteX13" fmla="*/ 1847640 w 2017466"/>
              <a:gd name="connsiteY13" fmla="*/ 265679 h 717456"/>
              <a:gd name="connsiteX14" fmla="*/ 1960692 w 2017466"/>
              <a:gd name="connsiteY14" fmla="*/ 53659 h 717456"/>
              <a:gd name="connsiteX15" fmla="*/ 1761691 w 2017466"/>
              <a:gd name="connsiteY15" fmla="*/ 396003 h 717456"/>
              <a:gd name="connsiteX16" fmla="*/ 1785366 w 2017466"/>
              <a:gd name="connsiteY16" fmla="*/ 711997 h 717456"/>
              <a:gd name="connsiteX17" fmla="*/ 1733026 w 2017466"/>
              <a:gd name="connsiteY17" fmla="*/ 283616 h 717456"/>
              <a:gd name="connsiteX18" fmla="*/ 1797853 w 2017466"/>
              <a:gd name="connsiteY18" fmla="*/ 17785 h 717456"/>
              <a:gd name="connsiteX19" fmla="*/ 1282965 w 2017466"/>
              <a:gd name="connsiteY19" fmla="*/ 382271 h 717456"/>
              <a:gd name="connsiteX0" fmla="*/ 0 w 2017468"/>
              <a:gd name="connsiteY0" fmla="*/ 377510 h 717456"/>
              <a:gd name="connsiteX1" fmla="*/ 166038 w 2017468"/>
              <a:gd name="connsiteY1" fmla="*/ 36279 h 717456"/>
              <a:gd name="connsiteX2" fmla="*/ 327776 w 2017468"/>
              <a:gd name="connsiteY2" fmla="*/ 364612 h 717456"/>
              <a:gd name="connsiteX3" fmla="*/ 479990 w 2017468"/>
              <a:gd name="connsiteY3" fmla="*/ 712833 h 717456"/>
              <a:gd name="connsiteX4" fmla="*/ 652177 w 2017468"/>
              <a:gd name="connsiteY4" fmla="*/ 377230 h 717456"/>
              <a:gd name="connsiteX5" fmla="*/ 812991 w 2017468"/>
              <a:gd name="connsiteY5" fmla="*/ 40483 h 717456"/>
              <a:gd name="connsiteX6" fmla="*/ 1065029 w 2017468"/>
              <a:gd name="connsiteY6" fmla="*/ 368816 h 717456"/>
              <a:gd name="connsiteX7" fmla="*/ 1256403 w 2017468"/>
              <a:gd name="connsiteY7" fmla="*/ 717316 h 717456"/>
              <a:gd name="connsiteX8" fmla="*/ 1637902 w 2017468"/>
              <a:gd name="connsiteY8" fmla="*/ 327904 h 717456"/>
              <a:gd name="connsiteX9" fmla="*/ 1820680 w 2017468"/>
              <a:gd name="connsiteY9" fmla="*/ 125 h 717456"/>
              <a:gd name="connsiteX10" fmla="*/ 1657004 w 2017468"/>
              <a:gd name="connsiteY10" fmla="*/ 364057 h 717456"/>
              <a:gd name="connsiteX11" fmla="*/ 1939305 w 2017468"/>
              <a:gd name="connsiteY11" fmla="*/ 663521 h 717456"/>
              <a:gd name="connsiteX12" fmla="*/ 2016542 w 2017468"/>
              <a:gd name="connsiteY12" fmla="*/ 572429 h 717456"/>
              <a:gd name="connsiteX13" fmla="*/ 1847640 w 2017468"/>
              <a:gd name="connsiteY13" fmla="*/ 265679 h 717456"/>
              <a:gd name="connsiteX14" fmla="*/ 1960692 w 2017468"/>
              <a:gd name="connsiteY14" fmla="*/ 53659 h 717456"/>
              <a:gd name="connsiteX15" fmla="*/ 1761691 w 2017468"/>
              <a:gd name="connsiteY15" fmla="*/ 396003 h 717456"/>
              <a:gd name="connsiteX16" fmla="*/ 1785366 w 2017468"/>
              <a:gd name="connsiteY16" fmla="*/ 711997 h 717456"/>
              <a:gd name="connsiteX17" fmla="*/ 1733026 w 2017468"/>
              <a:gd name="connsiteY17" fmla="*/ 283616 h 717456"/>
              <a:gd name="connsiteX18" fmla="*/ 1797853 w 2017468"/>
              <a:gd name="connsiteY18" fmla="*/ 17785 h 717456"/>
              <a:gd name="connsiteX19" fmla="*/ 1282965 w 2017468"/>
              <a:gd name="connsiteY19" fmla="*/ 382271 h 717456"/>
              <a:gd name="connsiteX0" fmla="*/ 0 w 2017466"/>
              <a:gd name="connsiteY0" fmla="*/ 377510 h 717456"/>
              <a:gd name="connsiteX1" fmla="*/ 166038 w 2017466"/>
              <a:gd name="connsiteY1" fmla="*/ 36279 h 717456"/>
              <a:gd name="connsiteX2" fmla="*/ 327776 w 2017466"/>
              <a:gd name="connsiteY2" fmla="*/ 364612 h 717456"/>
              <a:gd name="connsiteX3" fmla="*/ 479990 w 2017466"/>
              <a:gd name="connsiteY3" fmla="*/ 712833 h 717456"/>
              <a:gd name="connsiteX4" fmla="*/ 652177 w 2017466"/>
              <a:gd name="connsiteY4" fmla="*/ 377229 h 717456"/>
              <a:gd name="connsiteX5" fmla="*/ 812991 w 2017466"/>
              <a:gd name="connsiteY5" fmla="*/ 40483 h 717456"/>
              <a:gd name="connsiteX6" fmla="*/ 1065029 w 2017466"/>
              <a:gd name="connsiteY6" fmla="*/ 368816 h 717456"/>
              <a:gd name="connsiteX7" fmla="*/ 1256403 w 2017466"/>
              <a:gd name="connsiteY7" fmla="*/ 717316 h 717456"/>
              <a:gd name="connsiteX8" fmla="*/ 1637902 w 2017466"/>
              <a:gd name="connsiteY8" fmla="*/ 327904 h 717456"/>
              <a:gd name="connsiteX9" fmla="*/ 1820680 w 2017466"/>
              <a:gd name="connsiteY9" fmla="*/ 125 h 717456"/>
              <a:gd name="connsiteX10" fmla="*/ 1657004 w 2017466"/>
              <a:gd name="connsiteY10" fmla="*/ 364057 h 717456"/>
              <a:gd name="connsiteX11" fmla="*/ 1939305 w 2017466"/>
              <a:gd name="connsiteY11" fmla="*/ 663521 h 717456"/>
              <a:gd name="connsiteX12" fmla="*/ 2016542 w 2017466"/>
              <a:gd name="connsiteY12" fmla="*/ 572429 h 717456"/>
              <a:gd name="connsiteX13" fmla="*/ 1847640 w 2017466"/>
              <a:gd name="connsiteY13" fmla="*/ 265679 h 717456"/>
              <a:gd name="connsiteX14" fmla="*/ 1960692 w 2017466"/>
              <a:gd name="connsiteY14" fmla="*/ 53659 h 717456"/>
              <a:gd name="connsiteX15" fmla="*/ 1761691 w 2017466"/>
              <a:gd name="connsiteY15" fmla="*/ 396003 h 717456"/>
              <a:gd name="connsiteX16" fmla="*/ 1785366 w 2017466"/>
              <a:gd name="connsiteY16" fmla="*/ 711997 h 717456"/>
              <a:gd name="connsiteX17" fmla="*/ 1733026 w 2017466"/>
              <a:gd name="connsiteY17" fmla="*/ 283616 h 717456"/>
              <a:gd name="connsiteX18" fmla="*/ 1797853 w 2017466"/>
              <a:gd name="connsiteY18" fmla="*/ 17785 h 717456"/>
              <a:gd name="connsiteX19" fmla="*/ 1282965 w 2017466"/>
              <a:gd name="connsiteY19" fmla="*/ 382271 h 717456"/>
              <a:gd name="connsiteX0" fmla="*/ 0 w 2017468"/>
              <a:gd name="connsiteY0" fmla="*/ 377510 h 717456"/>
              <a:gd name="connsiteX1" fmla="*/ 166038 w 2017468"/>
              <a:gd name="connsiteY1" fmla="*/ 36279 h 717456"/>
              <a:gd name="connsiteX2" fmla="*/ 327776 w 2017468"/>
              <a:gd name="connsiteY2" fmla="*/ 364612 h 717456"/>
              <a:gd name="connsiteX3" fmla="*/ 479990 w 2017468"/>
              <a:gd name="connsiteY3" fmla="*/ 712833 h 717456"/>
              <a:gd name="connsiteX4" fmla="*/ 652177 w 2017468"/>
              <a:gd name="connsiteY4" fmla="*/ 377229 h 717456"/>
              <a:gd name="connsiteX5" fmla="*/ 808691 w 2017468"/>
              <a:gd name="connsiteY5" fmla="*/ 49452 h 717456"/>
              <a:gd name="connsiteX6" fmla="*/ 1065029 w 2017468"/>
              <a:gd name="connsiteY6" fmla="*/ 368816 h 717456"/>
              <a:gd name="connsiteX7" fmla="*/ 1256403 w 2017468"/>
              <a:gd name="connsiteY7" fmla="*/ 717316 h 717456"/>
              <a:gd name="connsiteX8" fmla="*/ 1637902 w 2017468"/>
              <a:gd name="connsiteY8" fmla="*/ 327904 h 717456"/>
              <a:gd name="connsiteX9" fmla="*/ 1820680 w 2017468"/>
              <a:gd name="connsiteY9" fmla="*/ 125 h 717456"/>
              <a:gd name="connsiteX10" fmla="*/ 1657004 w 2017468"/>
              <a:gd name="connsiteY10" fmla="*/ 364057 h 717456"/>
              <a:gd name="connsiteX11" fmla="*/ 1939305 w 2017468"/>
              <a:gd name="connsiteY11" fmla="*/ 663521 h 717456"/>
              <a:gd name="connsiteX12" fmla="*/ 2016542 w 2017468"/>
              <a:gd name="connsiteY12" fmla="*/ 572429 h 717456"/>
              <a:gd name="connsiteX13" fmla="*/ 1847640 w 2017468"/>
              <a:gd name="connsiteY13" fmla="*/ 265679 h 717456"/>
              <a:gd name="connsiteX14" fmla="*/ 1960692 w 2017468"/>
              <a:gd name="connsiteY14" fmla="*/ 53659 h 717456"/>
              <a:gd name="connsiteX15" fmla="*/ 1761691 w 2017468"/>
              <a:gd name="connsiteY15" fmla="*/ 396003 h 717456"/>
              <a:gd name="connsiteX16" fmla="*/ 1785366 w 2017468"/>
              <a:gd name="connsiteY16" fmla="*/ 711997 h 717456"/>
              <a:gd name="connsiteX17" fmla="*/ 1733026 w 2017468"/>
              <a:gd name="connsiteY17" fmla="*/ 283616 h 717456"/>
              <a:gd name="connsiteX18" fmla="*/ 1797853 w 2017468"/>
              <a:gd name="connsiteY18" fmla="*/ 17785 h 717456"/>
              <a:gd name="connsiteX19" fmla="*/ 1282965 w 2017468"/>
              <a:gd name="connsiteY19" fmla="*/ 382271 h 717456"/>
              <a:gd name="connsiteX0" fmla="*/ 0 w 2017466"/>
              <a:gd name="connsiteY0" fmla="*/ 377510 h 717456"/>
              <a:gd name="connsiteX1" fmla="*/ 166038 w 2017466"/>
              <a:gd name="connsiteY1" fmla="*/ 36279 h 717456"/>
              <a:gd name="connsiteX2" fmla="*/ 327776 w 2017466"/>
              <a:gd name="connsiteY2" fmla="*/ 364612 h 717456"/>
              <a:gd name="connsiteX3" fmla="*/ 479990 w 2017466"/>
              <a:gd name="connsiteY3" fmla="*/ 712833 h 717456"/>
              <a:gd name="connsiteX4" fmla="*/ 652177 w 2017466"/>
              <a:gd name="connsiteY4" fmla="*/ 377229 h 717456"/>
              <a:gd name="connsiteX5" fmla="*/ 808691 w 2017466"/>
              <a:gd name="connsiteY5" fmla="*/ 49452 h 717456"/>
              <a:gd name="connsiteX6" fmla="*/ 983329 w 2017466"/>
              <a:gd name="connsiteY6" fmla="*/ 368815 h 717456"/>
              <a:gd name="connsiteX7" fmla="*/ 1256403 w 2017466"/>
              <a:gd name="connsiteY7" fmla="*/ 717316 h 717456"/>
              <a:gd name="connsiteX8" fmla="*/ 1637902 w 2017466"/>
              <a:gd name="connsiteY8" fmla="*/ 327904 h 717456"/>
              <a:gd name="connsiteX9" fmla="*/ 1820680 w 2017466"/>
              <a:gd name="connsiteY9" fmla="*/ 125 h 717456"/>
              <a:gd name="connsiteX10" fmla="*/ 1657004 w 2017466"/>
              <a:gd name="connsiteY10" fmla="*/ 364057 h 717456"/>
              <a:gd name="connsiteX11" fmla="*/ 1939305 w 2017466"/>
              <a:gd name="connsiteY11" fmla="*/ 663521 h 717456"/>
              <a:gd name="connsiteX12" fmla="*/ 2016542 w 2017466"/>
              <a:gd name="connsiteY12" fmla="*/ 572429 h 717456"/>
              <a:gd name="connsiteX13" fmla="*/ 1847640 w 2017466"/>
              <a:gd name="connsiteY13" fmla="*/ 265679 h 717456"/>
              <a:gd name="connsiteX14" fmla="*/ 1960692 w 2017466"/>
              <a:gd name="connsiteY14" fmla="*/ 53659 h 717456"/>
              <a:gd name="connsiteX15" fmla="*/ 1761691 w 2017466"/>
              <a:gd name="connsiteY15" fmla="*/ 396003 h 717456"/>
              <a:gd name="connsiteX16" fmla="*/ 1785366 w 2017466"/>
              <a:gd name="connsiteY16" fmla="*/ 711997 h 717456"/>
              <a:gd name="connsiteX17" fmla="*/ 1733026 w 2017466"/>
              <a:gd name="connsiteY17" fmla="*/ 283616 h 717456"/>
              <a:gd name="connsiteX18" fmla="*/ 1797853 w 2017466"/>
              <a:gd name="connsiteY18" fmla="*/ 17785 h 717456"/>
              <a:gd name="connsiteX19" fmla="*/ 1282965 w 2017466"/>
              <a:gd name="connsiteY19" fmla="*/ 382271 h 717456"/>
              <a:gd name="connsiteX0" fmla="*/ 0 w 2017468"/>
              <a:gd name="connsiteY0" fmla="*/ 377510 h 717462"/>
              <a:gd name="connsiteX1" fmla="*/ 166038 w 2017468"/>
              <a:gd name="connsiteY1" fmla="*/ 36279 h 717462"/>
              <a:gd name="connsiteX2" fmla="*/ 327776 w 2017468"/>
              <a:gd name="connsiteY2" fmla="*/ 364612 h 717462"/>
              <a:gd name="connsiteX3" fmla="*/ 479990 w 2017468"/>
              <a:gd name="connsiteY3" fmla="*/ 712833 h 717462"/>
              <a:gd name="connsiteX4" fmla="*/ 652177 w 2017468"/>
              <a:gd name="connsiteY4" fmla="*/ 377229 h 717462"/>
              <a:gd name="connsiteX5" fmla="*/ 808691 w 2017468"/>
              <a:gd name="connsiteY5" fmla="*/ 49452 h 717462"/>
              <a:gd name="connsiteX6" fmla="*/ 983329 w 2017468"/>
              <a:gd name="connsiteY6" fmla="*/ 368815 h 717462"/>
              <a:gd name="connsiteX7" fmla="*/ 1256403 w 2017468"/>
              <a:gd name="connsiteY7" fmla="*/ 717316 h 717462"/>
              <a:gd name="connsiteX8" fmla="*/ 1637902 w 2017468"/>
              <a:gd name="connsiteY8" fmla="*/ 327904 h 717462"/>
              <a:gd name="connsiteX9" fmla="*/ 1820680 w 2017468"/>
              <a:gd name="connsiteY9" fmla="*/ 125 h 717462"/>
              <a:gd name="connsiteX10" fmla="*/ 1657004 w 2017468"/>
              <a:gd name="connsiteY10" fmla="*/ 364057 h 717462"/>
              <a:gd name="connsiteX11" fmla="*/ 1939305 w 2017468"/>
              <a:gd name="connsiteY11" fmla="*/ 663521 h 717462"/>
              <a:gd name="connsiteX12" fmla="*/ 2016542 w 2017468"/>
              <a:gd name="connsiteY12" fmla="*/ 572429 h 717462"/>
              <a:gd name="connsiteX13" fmla="*/ 1847640 w 2017468"/>
              <a:gd name="connsiteY13" fmla="*/ 265679 h 717462"/>
              <a:gd name="connsiteX14" fmla="*/ 1960692 w 2017468"/>
              <a:gd name="connsiteY14" fmla="*/ 53659 h 717462"/>
              <a:gd name="connsiteX15" fmla="*/ 1761691 w 2017468"/>
              <a:gd name="connsiteY15" fmla="*/ 396003 h 717462"/>
              <a:gd name="connsiteX16" fmla="*/ 1785366 w 2017468"/>
              <a:gd name="connsiteY16" fmla="*/ 711997 h 717462"/>
              <a:gd name="connsiteX17" fmla="*/ 1733026 w 2017468"/>
              <a:gd name="connsiteY17" fmla="*/ 283616 h 717462"/>
              <a:gd name="connsiteX18" fmla="*/ 1797853 w 2017468"/>
              <a:gd name="connsiteY18" fmla="*/ 17785 h 717462"/>
              <a:gd name="connsiteX19" fmla="*/ 1282965 w 2017468"/>
              <a:gd name="connsiteY19" fmla="*/ 382271 h 717462"/>
              <a:gd name="connsiteX0" fmla="*/ 0 w 2017466"/>
              <a:gd name="connsiteY0" fmla="*/ 377510 h 717460"/>
              <a:gd name="connsiteX1" fmla="*/ 166038 w 2017466"/>
              <a:gd name="connsiteY1" fmla="*/ 36279 h 717460"/>
              <a:gd name="connsiteX2" fmla="*/ 340676 w 2017466"/>
              <a:gd name="connsiteY2" fmla="*/ 378065 h 717460"/>
              <a:gd name="connsiteX3" fmla="*/ 479990 w 2017466"/>
              <a:gd name="connsiteY3" fmla="*/ 712833 h 717460"/>
              <a:gd name="connsiteX4" fmla="*/ 652177 w 2017466"/>
              <a:gd name="connsiteY4" fmla="*/ 377229 h 717460"/>
              <a:gd name="connsiteX5" fmla="*/ 808691 w 2017466"/>
              <a:gd name="connsiteY5" fmla="*/ 49452 h 717460"/>
              <a:gd name="connsiteX6" fmla="*/ 983329 w 2017466"/>
              <a:gd name="connsiteY6" fmla="*/ 368815 h 717460"/>
              <a:gd name="connsiteX7" fmla="*/ 1256403 w 2017466"/>
              <a:gd name="connsiteY7" fmla="*/ 717316 h 717460"/>
              <a:gd name="connsiteX8" fmla="*/ 1637902 w 2017466"/>
              <a:gd name="connsiteY8" fmla="*/ 327904 h 717460"/>
              <a:gd name="connsiteX9" fmla="*/ 1820680 w 2017466"/>
              <a:gd name="connsiteY9" fmla="*/ 125 h 717460"/>
              <a:gd name="connsiteX10" fmla="*/ 1657004 w 2017466"/>
              <a:gd name="connsiteY10" fmla="*/ 364057 h 717460"/>
              <a:gd name="connsiteX11" fmla="*/ 1939305 w 2017466"/>
              <a:gd name="connsiteY11" fmla="*/ 663521 h 717460"/>
              <a:gd name="connsiteX12" fmla="*/ 2016542 w 2017466"/>
              <a:gd name="connsiteY12" fmla="*/ 572429 h 717460"/>
              <a:gd name="connsiteX13" fmla="*/ 1847640 w 2017466"/>
              <a:gd name="connsiteY13" fmla="*/ 265679 h 717460"/>
              <a:gd name="connsiteX14" fmla="*/ 1960692 w 2017466"/>
              <a:gd name="connsiteY14" fmla="*/ 53659 h 717460"/>
              <a:gd name="connsiteX15" fmla="*/ 1761691 w 2017466"/>
              <a:gd name="connsiteY15" fmla="*/ 396003 h 717460"/>
              <a:gd name="connsiteX16" fmla="*/ 1785366 w 2017466"/>
              <a:gd name="connsiteY16" fmla="*/ 711997 h 717460"/>
              <a:gd name="connsiteX17" fmla="*/ 1733026 w 2017466"/>
              <a:gd name="connsiteY17" fmla="*/ 283616 h 717460"/>
              <a:gd name="connsiteX18" fmla="*/ 1797853 w 2017466"/>
              <a:gd name="connsiteY18" fmla="*/ 17785 h 717460"/>
              <a:gd name="connsiteX19" fmla="*/ 1282965 w 2017466"/>
              <a:gd name="connsiteY19" fmla="*/ 382271 h 717460"/>
              <a:gd name="connsiteX0" fmla="*/ 0 w 2017468"/>
              <a:gd name="connsiteY0" fmla="*/ 377510 h 717462"/>
              <a:gd name="connsiteX1" fmla="*/ 166038 w 2017468"/>
              <a:gd name="connsiteY1" fmla="*/ 36279 h 717462"/>
              <a:gd name="connsiteX2" fmla="*/ 340676 w 2017468"/>
              <a:gd name="connsiteY2" fmla="*/ 378065 h 717462"/>
              <a:gd name="connsiteX3" fmla="*/ 479990 w 2017468"/>
              <a:gd name="connsiteY3" fmla="*/ 712833 h 717462"/>
              <a:gd name="connsiteX4" fmla="*/ 652177 w 2017468"/>
              <a:gd name="connsiteY4" fmla="*/ 377229 h 717462"/>
              <a:gd name="connsiteX5" fmla="*/ 808691 w 2017468"/>
              <a:gd name="connsiteY5" fmla="*/ 49452 h 717462"/>
              <a:gd name="connsiteX6" fmla="*/ 983329 w 2017468"/>
              <a:gd name="connsiteY6" fmla="*/ 368815 h 717462"/>
              <a:gd name="connsiteX7" fmla="*/ 1256403 w 2017468"/>
              <a:gd name="connsiteY7" fmla="*/ 717316 h 717462"/>
              <a:gd name="connsiteX8" fmla="*/ 1637902 w 2017468"/>
              <a:gd name="connsiteY8" fmla="*/ 327904 h 717462"/>
              <a:gd name="connsiteX9" fmla="*/ 1820680 w 2017468"/>
              <a:gd name="connsiteY9" fmla="*/ 125 h 717462"/>
              <a:gd name="connsiteX10" fmla="*/ 1657004 w 2017468"/>
              <a:gd name="connsiteY10" fmla="*/ 364057 h 717462"/>
              <a:gd name="connsiteX11" fmla="*/ 1939305 w 2017468"/>
              <a:gd name="connsiteY11" fmla="*/ 663521 h 717462"/>
              <a:gd name="connsiteX12" fmla="*/ 2016542 w 2017468"/>
              <a:gd name="connsiteY12" fmla="*/ 572429 h 717462"/>
              <a:gd name="connsiteX13" fmla="*/ 1847640 w 2017468"/>
              <a:gd name="connsiteY13" fmla="*/ 265679 h 717462"/>
              <a:gd name="connsiteX14" fmla="*/ 1960692 w 2017468"/>
              <a:gd name="connsiteY14" fmla="*/ 53659 h 717462"/>
              <a:gd name="connsiteX15" fmla="*/ 1761691 w 2017468"/>
              <a:gd name="connsiteY15" fmla="*/ 396003 h 717462"/>
              <a:gd name="connsiteX16" fmla="*/ 1785366 w 2017468"/>
              <a:gd name="connsiteY16" fmla="*/ 711997 h 717462"/>
              <a:gd name="connsiteX17" fmla="*/ 1733026 w 2017468"/>
              <a:gd name="connsiteY17" fmla="*/ 283616 h 717462"/>
              <a:gd name="connsiteX18" fmla="*/ 1797853 w 2017468"/>
              <a:gd name="connsiteY18" fmla="*/ 17785 h 717462"/>
              <a:gd name="connsiteX19" fmla="*/ 1282965 w 2017468"/>
              <a:gd name="connsiteY19" fmla="*/ 382271 h 717462"/>
              <a:gd name="connsiteX0" fmla="*/ 0 w 2017466"/>
              <a:gd name="connsiteY0" fmla="*/ 377510 h 721936"/>
              <a:gd name="connsiteX1" fmla="*/ 166038 w 2017466"/>
              <a:gd name="connsiteY1" fmla="*/ 36279 h 721936"/>
              <a:gd name="connsiteX2" fmla="*/ 340676 w 2017466"/>
              <a:gd name="connsiteY2" fmla="*/ 378065 h 721936"/>
              <a:gd name="connsiteX3" fmla="*/ 479990 w 2017466"/>
              <a:gd name="connsiteY3" fmla="*/ 712833 h 721936"/>
              <a:gd name="connsiteX4" fmla="*/ 652177 w 2017466"/>
              <a:gd name="connsiteY4" fmla="*/ 377229 h 721936"/>
              <a:gd name="connsiteX5" fmla="*/ 808691 w 2017466"/>
              <a:gd name="connsiteY5" fmla="*/ 49452 h 721936"/>
              <a:gd name="connsiteX6" fmla="*/ 983329 w 2017466"/>
              <a:gd name="connsiteY6" fmla="*/ 368815 h 721936"/>
              <a:gd name="connsiteX7" fmla="*/ 1295102 w 2017466"/>
              <a:gd name="connsiteY7" fmla="*/ 721799 h 721936"/>
              <a:gd name="connsiteX8" fmla="*/ 1637902 w 2017466"/>
              <a:gd name="connsiteY8" fmla="*/ 327904 h 721936"/>
              <a:gd name="connsiteX9" fmla="*/ 1820680 w 2017466"/>
              <a:gd name="connsiteY9" fmla="*/ 125 h 721936"/>
              <a:gd name="connsiteX10" fmla="*/ 1657004 w 2017466"/>
              <a:gd name="connsiteY10" fmla="*/ 364057 h 721936"/>
              <a:gd name="connsiteX11" fmla="*/ 1939305 w 2017466"/>
              <a:gd name="connsiteY11" fmla="*/ 663521 h 721936"/>
              <a:gd name="connsiteX12" fmla="*/ 2016542 w 2017466"/>
              <a:gd name="connsiteY12" fmla="*/ 572429 h 721936"/>
              <a:gd name="connsiteX13" fmla="*/ 1847640 w 2017466"/>
              <a:gd name="connsiteY13" fmla="*/ 265679 h 721936"/>
              <a:gd name="connsiteX14" fmla="*/ 1960692 w 2017466"/>
              <a:gd name="connsiteY14" fmla="*/ 53659 h 721936"/>
              <a:gd name="connsiteX15" fmla="*/ 1761691 w 2017466"/>
              <a:gd name="connsiteY15" fmla="*/ 396003 h 721936"/>
              <a:gd name="connsiteX16" fmla="*/ 1785366 w 2017466"/>
              <a:gd name="connsiteY16" fmla="*/ 711997 h 721936"/>
              <a:gd name="connsiteX17" fmla="*/ 1733026 w 2017466"/>
              <a:gd name="connsiteY17" fmla="*/ 283616 h 721936"/>
              <a:gd name="connsiteX18" fmla="*/ 1797853 w 2017466"/>
              <a:gd name="connsiteY18" fmla="*/ 17785 h 721936"/>
              <a:gd name="connsiteX19" fmla="*/ 1282965 w 2017466"/>
              <a:gd name="connsiteY19" fmla="*/ 382271 h 721936"/>
              <a:gd name="connsiteX0" fmla="*/ 0 w 2017468"/>
              <a:gd name="connsiteY0" fmla="*/ 377510 h 721936"/>
              <a:gd name="connsiteX1" fmla="*/ 166038 w 2017468"/>
              <a:gd name="connsiteY1" fmla="*/ 36279 h 721936"/>
              <a:gd name="connsiteX2" fmla="*/ 340676 w 2017468"/>
              <a:gd name="connsiteY2" fmla="*/ 378065 h 721936"/>
              <a:gd name="connsiteX3" fmla="*/ 479990 w 2017468"/>
              <a:gd name="connsiteY3" fmla="*/ 712833 h 721936"/>
              <a:gd name="connsiteX4" fmla="*/ 652177 w 2017468"/>
              <a:gd name="connsiteY4" fmla="*/ 377229 h 721936"/>
              <a:gd name="connsiteX5" fmla="*/ 808691 w 2017468"/>
              <a:gd name="connsiteY5" fmla="*/ 49452 h 721936"/>
              <a:gd name="connsiteX6" fmla="*/ 983329 w 2017468"/>
              <a:gd name="connsiteY6" fmla="*/ 368815 h 721936"/>
              <a:gd name="connsiteX7" fmla="*/ 1114503 w 2017468"/>
              <a:gd name="connsiteY7" fmla="*/ 721799 h 721936"/>
              <a:gd name="connsiteX8" fmla="*/ 1637902 w 2017468"/>
              <a:gd name="connsiteY8" fmla="*/ 327904 h 721936"/>
              <a:gd name="connsiteX9" fmla="*/ 1820680 w 2017468"/>
              <a:gd name="connsiteY9" fmla="*/ 125 h 721936"/>
              <a:gd name="connsiteX10" fmla="*/ 1657004 w 2017468"/>
              <a:gd name="connsiteY10" fmla="*/ 364057 h 721936"/>
              <a:gd name="connsiteX11" fmla="*/ 1939305 w 2017468"/>
              <a:gd name="connsiteY11" fmla="*/ 663521 h 721936"/>
              <a:gd name="connsiteX12" fmla="*/ 2016542 w 2017468"/>
              <a:gd name="connsiteY12" fmla="*/ 572429 h 721936"/>
              <a:gd name="connsiteX13" fmla="*/ 1847640 w 2017468"/>
              <a:gd name="connsiteY13" fmla="*/ 265679 h 721936"/>
              <a:gd name="connsiteX14" fmla="*/ 1960692 w 2017468"/>
              <a:gd name="connsiteY14" fmla="*/ 53659 h 721936"/>
              <a:gd name="connsiteX15" fmla="*/ 1761691 w 2017468"/>
              <a:gd name="connsiteY15" fmla="*/ 396003 h 721936"/>
              <a:gd name="connsiteX16" fmla="*/ 1785366 w 2017468"/>
              <a:gd name="connsiteY16" fmla="*/ 711997 h 721936"/>
              <a:gd name="connsiteX17" fmla="*/ 1733026 w 2017468"/>
              <a:gd name="connsiteY17" fmla="*/ 283616 h 721936"/>
              <a:gd name="connsiteX18" fmla="*/ 1797853 w 2017468"/>
              <a:gd name="connsiteY18" fmla="*/ 17785 h 721936"/>
              <a:gd name="connsiteX19" fmla="*/ 1282965 w 2017468"/>
              <a:gd name="connsiteY19" fmla="*/ 382271 h 721936"/>
              <a:gd name="connsiteX0" fmla="*/ 0 w 2017466"/>
              <a:gd name="connsiteY0" fmla="*/ 377510 h 721936"/>
              <a:gd name="connsiteX1" fmla="*/ 166038 w 2017466"/>
              <a:gd name="connsiteY1" fmla="*/ 36279 h 721936"/>
              <a:gd name="connsiteX2" fmla="*/ 340676 w 2017466"/>
              <a:gd name="connsiteY2" fmla="*/ 378065 h 721936"/>
              <a:gd name="connsiteX3" fmla="*/ 479990 w 2017466"/>
              <a:gd name="connsiteY3" fmla="*/ 712833 h 721936"/>
              <a:gd name="connsiteX4" fmla="*/ 652177 w 2017466"/>
              <a:gd name="connsiteY4" fmla="*/ 377229 h 721936"/>
              <a:gd name="connsiteX5" fmla="*/ 808691 w 2017466"/>
              <a:gd name="connsiteY5" fmla="*/ 49452 h 721936"/>
              <a:gd name="connsiteX6" fmla="*/ 983329 w 2017466"/>
              <a:gd name="connsiteY6" fmla="*/ 368815 h 721936"/>
              <a:gd name="connsiteX7" fmla="*/ 1114503 w 2017466"/>
              <a:gd name="connsiteY7" fmla="*/ 721799 h 721936"/>
              <a:gd name="connsiteX8" fmla="*/ 1637902 w 2017466"/>
              <a:gd name="connsiteY8" fmla="*/ 327904 h 721936"/>
              <a:gd name="connsiteX9" fmla="*/ 1820680 w 2017466"/>
              <a:gd name="connsiteY9" fmla="*/ 125 h 721936"/>
              <a:gd name="connsiteX10" fmla="*/ 1657004 w 2017466"/>
              <a:gd name="connsiteY10" fmla="*/ 364057 h 721936"/>
              <a:gd name="connsiteX11" fmla="*/ 1939305 w 2017466"/>
              <a:gd name="connsiteY11" fmla="*/ 663521 h 721936"/>
              <a:gd name="connsiteX12" fmla="*/ 2016542 w 2017466"/>
              <a:gd name="connsiteY12" fmla="*/ 572429 h 721936"/>
              <a:gd name="connsiteX13" fmla="*/ 1847640 w 2017466"/>
              <a:gd name="connsiteY13" fmla="*/ 265679 h 721936"/>
              <a:gd name="connsiteX14" fmla="*/ 1960692 w 2017466"/>
              <a:gd name="connsiteY14" fmla="*/ 53659 h 721936"/>
              <a:gd name="connsiteX15" fmla="*/ 1761691 w 2017466"/>
              <a:gd name="connsiteY15" fmla="*/ 396003 h 721936"/>
              <a:gd name="connsiteX16" fmla="*/ 1785366 w 2017466"/>
              <a:gd name="connsiteY16" fmla="*/ 711997 h 721936"/>
              <a:gd name="connsiteX17" fmla="*/ 1733026 w 2017466"/>
              <a:gd name="connsiteY17" fmla="*/ 283616 h 721936"/>
              <a:gd name="connsiteX18" fmla="*/ 1797853 w 2017466"/>
              <a:gd name="connsiteY18" fmla="*/ 17785 h 721936"/>
              <a:gd name="connsiteX19" fmla="*/ 1282965 w 2017466"/>
              <a:gd name="connsiteY19" fmla="*/ 382271 h 721936"/>
              <a:gd name="connsiteX0" fmla="*/ 0 w 2017468"/>
              <a:gd name="connsiteY0" fmla="*/ 377510 h 721936"/>
              <a:gd name="connsiteX1" fmla="*/ 166038 w 2017468"/>
              <a:gd name="connsiteY1" fmla="*/ 36279 h 721936"/>
              <a:gd name="connsiteX2" fmla="*/ 340676 w 2017468"/>
              <a:gd name="connsiteY2" fmla="*/ 378065 h 721936"/>
              <a:gd name="connsiteX3" fmla="*/ 479990 w 2017468"/>
              <a:gd name="connsiteY3" fmla="*/ 712833 h 721936"/>
              <a:gd name="connsiteX4" fmla="*/ 652177 w 2017468"/>
              <a:gd name="connsiteY4" fmla="*/ 377229 h 721936"/>
              <a:gd name="connsiteX5" fmla="*/ 808691 w 2017468"/>
              <a:gd name="connsiteY5" fmla="*/ 49452 h 721936"/>
              <a:gd name="connsiteX6" fmla="*/ 970429 w 2017468"/>
              <a:gd name="connsiteY6" fmla="*/ 368815 h 721936"/>
              <a:gd name="connsiteX7" fmla="*/ 1114503 w 2017468"/>
              <a:gd name="connsiteY7" fmla="*/ 721799 h 721936"/>
              <a:gd name="connsiteX8" fmla="*/ 1637902 w 2017468"/>
              <a:gd name="connsiteY8" fmla="*/ 327904 h 721936"/>
              <a:gd name="connsiteX9" fmla="*/ 1820680 w 2017468"/>
              <a:gd name="connsiteY9" fmla="*/ 125 h 721936"/>
              <a:gd name="connsiteX10" fmla="*/ 1657004 w 2017468"/>
              <a:gd name="connsiteY10" fmla="*/ 364057 h 721936"/>
              <a:gd name="connsiteX11" fmla="*/ 1939305 w 2017468"/>
              <a:gd name="connsiteY11" fmla="*/ 663521 h 721936"/>
              <a:gd name="connsiteX12" fmla="*/ 2016542 w 2017468"/>
              <a:gd name="connsiteY12" fmla="*/ 572429 h 721936"/>
              <a:gd name="connsiteX13" fmla="*/ 1847640 w 2017468"/>
              <a:gd name="connsiteY13" fmla="*/ 265679 h 721936"/>
              <a:gd name="connsiteX14" fmla="*/ 1960692 w 2017468"/>
              <a:gd name="connsiteY14" fmla="*/ 53659 h 721936"/>
              <a:gd name="connsiteX15" fmla="*/ 1761691 w 2017468"/>
              <a:gd name="connsiteY15" fmla="*/ 396003 h 721936"/>
              <a:gd name="connsiteX16" fmla="*/ 1785366 w 2017468"/>
              <a:gd name="connsiteY16" fmla="*/ 711997 h 721936"/>
              <a:gd name="connsiteX17" fmla="*/ 1733026 w 2017468"/>
              <a:gd name="connsiteY17" fmla="*/ 283616 h 721936"/>
              <a:gd name="connsiteX18" fmla="*/ 1797853 w 2017468"/>
              <a:gd name="connsiteY18" fmla="*/ 17785 h 721936"/>
              <a:gd name="connsiteX19" fmla="*/ 1282965 w 2017468"/>
              <a:gd name="connsiteY19" fmla="*/ 382271 h 721936"/>
              <a:gd name="connsiteX0" fmla="*/ 0 w 2017466"/>
              <a:gd name="connsiteY0" fmla="*/ 377508 h 713095"/>
              <a:gd name="connsiteX1" fmla="*/ 166038 w 2017466"/>
              <a:gd name="connsiteY1" fmla="*/ 36277 h 713095"/>
              <a:gd name="connsiteX2" fmla="*/ 340676 w 2017466"/>
              <a:gd name="connsiteY2" fmla="*/ 378063 h 713095"/>
              <a:gd name="connsiteX3" fmla="*/ 479990 w 2017466"/>
              <a:gd name="connsiteY3" fmla="*/ 712831 h 713095"/>
              <a:gd name="connsiteX4" fmla="*/ 652177 w 2017466"/>
              <a:gd name="connsiteY4" fmla="*/ 377227 h 713095"/>
              <a:gd name="connsiteX5" fmla="*/ 808691 w 2017466"/>
              <a:gd name="connsiteY5" fmla="*/ 49450 h 713095"/>
              <a:gd name="connsiteX6" fmla="*/ 970429 w 2017466"/>
              <a:gd name="connsiteY6" fmla="*/ 368813 h 713095"/>
              <a:gd name="connsiteX7" fmla="*/ 1144603 w 2017466"/>
              <a:gd name="connsiteY7" fmla="*/ 703859 h 713095"/>
              <a:gd name="connsiteX8" fmla="*/ 1637902 w 2017466"/>
              <a:gd name="connsiteY8" fmla="*/ 327902 h 713095"/>
              <a:gd name="connsiteX9" fmla="*/ 1820680 w 2017466"/>
              <a:gd name="connsiteY9" fmla="*/ 123 h 713095"/>
              <a:gd name="connsiteX10" fmla="*/ 1657004 w 2017466"/>
              <a:gd name="connsiteY10" fmla="*/ 364055 h 713095"/>
              <a:gd name="connsiteX11" fmla="*/ 1939305 w 2017466"/>
              <a:gd name="connsiteY11" fmla="*/ 663519 h 713095"/>
              <a:gd name="connsiteX12" fmla="*/ 2016542 w 2017466"/>
              <a:gd name="connsiteY12" fmla="*/ 572427 h 713095"/>
              <a:gd name="connsiteX13" fmla="*/ 1847640 w 2017466"/>
              <a:gd name="connsiteY13" fmla="*/ 265677 h 713095"/>
              <a:gd name="connsiteX14" fmla="*/ 1960692 w 2017466"/>
              <a:gd name="connsiteY14" fmla="*/ 53657 h 713095"/>
              <a:gd name="connsiteX15" fmla="*/ 1761691 w 2017466"/>
              <a:gd name="connsiteY15" fmla="*/ 396001 h 713095"/>
              <a:gd name="connsiteX16" fmla="*/ 1785366 w 2017466"/>
              <a:gd name="connsiteY16" fmla="*/ 711995 h 713095"/>
              <a:gd name="connsiteX17" fmla="*/ 1733026 w 2017466"/>
              <a:gd name="connsiteY17" fmla="*/ 283614 h 713095"/>
              <a:gd name="connsiteX18" fmla="*/ 1797853 w 2017466"/>
              <a:gd name="connsiteY18" fmla="*/ 17783 h 713095"/>
              <a:gd name="connsiteX19" fmla="*/ 1282965 w 2017466"/>
              <a:gd name="connsiteY19" fmla="*/ 382269 h 713095"/>
              <a:gd name="connsiteX0" fmla="*/ 0 w 2017468"/>
              <a:gd name="connsiteY0" fmla="*/ 377387 h 712974"/>
              <a:gd name="connsiteX1" fmla="*/ 166038 w 2017468"/>
              <a:gd name="connsiteY1" fmla="*/ 36156 h 712974"/>
              <a:gd name="connsiteX2" fmla="*/ 340676 w 2017468"/>
              <a:gd name="connsiteY2" fmla="*/ 377942 h 712974"/>
              <a:gd name="connsiteX3" fmla="*/ 479990 w 2017468"/>
              <a:gd name="connsiteY3" fmla="*/ 712710 h 712974"/>
              <a:gd name="connsiteX4" fmla="*/ 652177 w 2017468"/>
              <a:gd name="connsiteY4" fmla="*/ 377106 h 712974"/>
              <a:gd name="connsiteX5" fmla="*/ 808691 w 2017468"/>
              <a:gd name="connsiteY5" fmla="*/ 49329 h 712974"/>
              <a:gd name="connsiteX6" fmla="*/ 970429 w 2017468"/>
              <a:gd name="connsiteY6" fmla="*/ 368692 h 712974"/>
              <a:gd name="connsiteX7" fmla="*/ 1144603 w 2017468"/>
              <a:gd name="connsiteY7" fmla="*/ 703738 h 712974"/>
              <a:gd name="connsiteX8" fmla="*/ 1306802 w 2017468"/>
              <a:gd name="connsiteY8" fmla="*/ 359169 h 712974"/>
              <a:gd name="connsiteX9" fmla="*/ 1820680 w 2017468"/>
              <a:gd name="connsiteY9" fmla="*/ 2 h 712974"/>
              <a:gd name="connsiteX10" fmla="*/ 1657004 w 2017468"/>
              <a:gd name="connsiteY10" fmla="*/ 363934 h 712974"/>
              <a:gd name="connsiteX11" fmla="*/ 1939305 w 2017468"/>
              <a:gd name="connsiteY11" fmla="*/ 663398 h 712974"/>
              <a:gd name="connsiteX12" fmla="*/ 2016542 w 2017468"/>
              <a:gd name="connsiteY12" fmla="*/ 572306 h 712974"/>
              <a:gd name="connsiteX13" fmla="*/ 1847640 w 2017468"/>
              <a:gd name="connsiteY13" fmla="*/ 265556 h 712974"/>
              <a:gd name="connsiteX14" fmla="*/ 1960692 w 2017468"/>
              <a:gd name="connsiteY14" fmla="*/ 53536 h 712974"/>
              <a:gd name="connsiteX15" fmla="*/ 1761691 w 2017468"/>
              <a:gd name="connsiteY15" fmla="*/ 395880 h 712974"/>
              <a:gd name="connsiteX16" fmla="*/ 1785366 w 2017468"/>
              <a:gd name="connsiteY16" fmla="*/ 711874 h 712974"/>
              <a:gd name="connsiteX17" fmla="*/ 1733026 w 2017468"/>
              <a:gd name="connsiteY17" fmla="*/ 283493 h 712974"/>
              <a:gd name="connsiteX18" fmla="*/ 1797853 w 2017468"/>
              <a:gd name="connsiteY18" fmla="*/ 17662 h 712974"/>
              <a:gd name="connsiteX19" fmla="*/ 1282965 w 2017468"/>
              <a:gd name="connsiteY19" fmla="*/ 382148 h 712974"/>
              <a:gd name="connsiteX0" fmla="*/ 0 w 2017466"/>
              <a:gd name="connsiteY0" fmla="*/ 377387 h 712974"/>
              <a:gd name="connsiteX1" fmla="*/ 166038 w 2017466"/>
              <a:gd name="connsiteY1" fmla="*/ 36156 h 712974"/>
              <a:gd name="connsiteX2" fmla="*/ 340676 w 2017466"/>
              <a:gd name="connsiteY2" fmla="*/ 377942 h 712974"/>
              <a:gd name="connsiteX3" fmla="*/ 479990 w 2017466"/>
              <a:gd name="connsiteY3" fmla="*/ 712710 h 712974"/>
              <a:gd name="connsiteX4" fmla="*/ 652177 w 2017466"/>
              <a:gd name="connsiteY4" fmla="*/ 377106 h 712974"/>
              <a:gd name="connsiteX5" fmla="*/ 808691 w 2017466"/>
              <a:gd name="connsiteY5" fmla="*/ 49329 h 712974"/>
              <a:gd name="connsiteX6" fmla="*/ 970429 w 2017466"/>
              <a:gd name="connsiteY6" fmla="*/ 368692 h 712974"/>
              <a:gd name="connsiteX7" fmla="*/ 1144603 w 2017466"/>
              <a:gd name="connsiteY7" fmla="*/ 703738 h 712974"/>
              <a:gd name="connsiteX8" fmla="*/ 1306802 w 2017466"/>
              <a:gd name="connsiteY8" fmla="*/ 359169 h 712974"/>
              <a:gd name="connsiteX9" fmla="*/ 1820680 w 2017466"/>
              <a:gd name="connsiteY9" fmla="*/ 2 h 712974"/>
              <a:gd name="connsiteX10" fmla="*/ 1657004 w 2017466"/>
              <a:gd name="connsiteY10" fmla="*/ 363934 h 712974"/>
              <a:gd name="connsiteX11" fmla="*/ 1939305 w 2017466"/>
              <a:gd name="connsiteY11" fmla="*/ 663398 h 712974"/>
              <a:gd name="connsiteX12" fmla="*/ 2016542 w 2017466"/>
              <a:gd name="connsiteY12" fmla="*/ 572306 h 712974"/>
              <a:gd name="connsiteX13" fmla="*/ 1847640 w 2017466"/>
              <a:gd name="connsiteY13" fmla="*/ 265556 h 712974"/>
              <a:gd name="connsiteX14" fmla="*/ 1960692 w 2017466"/>
              <a:gd name="connsiteY14" fmla="*/ 53536 h 712974"/>
              <a:gd name="connsiteX15" fmla="*/ 1761691 w 2017466"/>
              <a:gd name="connsiteY15" fmla="*/ 395880 h 712974"/>
              <a:gd name="connsiteX16" fmla="*/ 1785366 w 2017466"/>
              <a:gd name="connsiteY16" fmla="*/ 711874 h 712974"/>
              <a:gd name="connsiteX17" fmla="*/ 1733026 w 2017466"/>
              <a:gd name="connsiteY17" fmla="*/ 283493 h 712974"/>
              <a:gd name="connsiteX18" fmla="*/ 1466753 w 2017466"/>
              <a:gd name="connsiteY18" fmla="*/ 26632 h 712974"/>
              <a:gd name="connsiteX19" fmla="*/ 1282965 w 2017466"/>
              <a:gd name="connsiteY19" fmla="*/ 382148 h 712974"/>
              <a:gd name="connsiteX0" fmla="*/ 0 w 2769946"/>
              <a:gd name="connsiteY0" fmla="*/ 377387 h 712974"/>
              <a:gd name="connsiteX1" fmla="*/ 166038 w 2769946"/>
              <a:gd name="connsiteY1" fmla="*/ 36156 h 712974"/>
              <a:gd name="connsiteX2" fmla="*/ 340676 w 2769946"/>
              <a:gd name="connsiteY2" fmla="*/ 377942 h 712974"/>
              <a:gd name="connsiteX3" fmla="*/ 479990 w 2769946"/>
              <a:gd name="connsiteY3" fmla="*/ 712710 h 712974"/>
              <a:gd name="connsiteX4" fmla="*/ 652177 w 2769946"/>
              <a:gd name="connsiteY4" fmla="*/ 377106 h 712974"/>
              <a:gd name="connsiteX5" fmla="*/ 808691 w 2769946"/>
              <a:gd name="connsiteY5" fmla="*/ 49329 h 712974"/>
              <a:gd name="connsiteX6" fmla="*/ 970429 w 2769946"/>
              <a:gd name="connsiteY6" fmla="*/ 368692 h 712974"/>
              <a:gd name="connsiteX7" fmla="*/ 1144603 w 2769946"/>
              <a:gd name="connsiteY7" fmla="*/ 703738 h 712974"/>
              <a:gd name="connsiteX8" fmla="*/ 1306802 w 2769946"/>
              <a:gd name="connsiteY8" fmla="*/ 359169 h 712974"/>
              <a:gd name="connsiteX9" fmla="*/ 1820680 w 2769946"/>
              <a:gd name="connsiteY9" fmla="*/ 2 h 712974"/>
              <a:gd name="connsiteX10" fmla="*/ 1657004 w 2769946"/>
              <a:gd name="connsiteY10" fmla="*/ 363934 h 712974"/>
              <a:gd name="connsiteX11" fmla="*/ 1939305 w 2769946"/>
              <a:gd name="connsiteY11" fmla="*/ 663398 h 712974"/>
              <a:gd name="connsiteX12" fmla="*/ 2016542 w 2769946"/>
              <a:gd name="connsiteY12" fmla="*/ 572306 h 712974"/>
              <a:gd name="connsiteX13" fmla="*/ 1847640 w 2769946"/>
              <a:gd name="connsiteY13" fmla="*/ 265556 h 712974"/>
              <a:gd name="connsiteX14" fmla="*/ 1960692 w 2769946"/>
              <a:gd name="connsiteY14" fmla="*/ 53536 h 712974"/>
              <a:gd name="connsiteX15" fmla="*/ 1761691 w 2769946"/>
              <a:gd name="connsiteY15" fmla="*/ 395880 h 712974"/>
              <a:gd name="connsiteX16" fmla="*/ 1785366 w 2769946"/>
              <a:gd name="connsiteY16" fmla="*/ 711874 h 712974"/>
              <a:gd name="connsiteX17" fmla="*/ 1733026 w 2769946"/>
              <a:gd name="connsiteY17" fmla="*/ 283493 h 712974"/>
              <a:gd name="connsiteX18" fmla="*/ 2769656 w 2769946"/>
              <a:gd name="connsiteY18" fmla="*/ 214972 h 712974"/>
              <a:gd name="connsiteX19" fmla="*/ 1282965 w 2769946"/>
              <a:gd name="connsiteY19" fmla="*/ 382148 h 712974"/>
              <a:gd name="connsiteX0" fmla="*/ 0 w 2770013"/>
              <a:gd name="connsiteY0" fmla="*/ 377387 h 712974"/>
              <a:gd name="connsiteX1" fmla="*/ 166038 w 2770013"/>
              <a:gd name="connsiteY1" fmla="*/ 36156 h 712974"/>
              <a:gd name="connsiteX2" fmla="*/ 340676 w 2770013"/>
              <a:gd name="connsiteY2" fmla="*/ 377942 h 712974"/>
              <a:gd name="connsiteX3" fmla="*/ 479990 w 2770013"/>
              <a:gd name="connsiteY3" fmla="*/ 712710 h 712974"/>
              <a:gd name="connsiteX4" fmla="*/ 652177 w 2770013"/>
              <a:gd name="connsiteY4" fmla="*/ 377106 h 712974"/>
              <a:gd name="connsiteX5" fmla="*/ 808691 w 2770013"/>
              <a:gd name="connsiteY5" fmla="*/ 49329 h 712974"/>
              <a:gd name="connsiteX6" fmla="*/ 970429 w 2770013"/>
              <a:gd name="connsiteY6" fmla="*/ 368692 h 712974"/>
              <a:gd name="connsiteX7" fmla="*/ 1144603 w 2770013"/>
              <a:gd name="connsiteY7" fmla="*/ 703738 h 712974"/>
              <a:gd name="connsiteX8" fmla="*/ 1306802 w 2770013"/>
              <a:gd name="connsiteY8" fmla="*/ 359169 h 712974"/>
              <a:gd name="connsiteX9" fmla="*/ 1820680 w 2770013"/>
              <a:gd name="connsiteY9" fmla="*/ 2 h 712974"/>
              <a:gd name="connsiteX10" fmla="*/ 1657004 w 2770013"/>
              <a:gd name="connsiteY10" fmla="*/ 363934 h 712974"/>
              <a:gd name="connsiteX11" fmla="*/ 1939305 w 2770013"/>
              <a:gd name="connsiteY11" fmla="*/ 663398 h 712974"/>
              <a:gd name="connsiteX12" fmla="*/ 2016542 w 2770013"/>
              <a:gd name="connsiteY12" fmla="*/ 572306 h 712974"/>
              <a:gd name="connsiteX13" fmla="*/ 1847640 w 2770013"/>
              <a:gd name="connsiteY13" fmla="*/ 265556 h 712974"/>
              <a:gd name="connsiteX14" fmla="*/ 1960692 w 2770013"/>
              <a:gd name="connsiteY14" fmla="*/ 53536 h 712974"/>
              <a:gd name="connsiteX15" fmla="*/ 1761691 w 2770013"/>
              <a:gd name="connsiteY15" fmla="*/ 395880 h 712974"/>
              <a:gd name="connsiteX16" fmla="*/ 1785366 w 2770013"/>
              <a:gd name="connsiteY16" fmla="*/ 711874 h 712974"/>
              <a:gd name="connsiteX17" fmla="*/ 1733026 w 2770013"/>
              <a:gd name="connsiteY17" fmla="*/ 283493 h 712974"/>
              <a:gd name="connsiteX18" fmla="*/ 2769656 w 2770013"/>
              <a:gd name="connsiteY18" fmla="*/ 214972 h 712974"/>
              <a:gd name="connsiteX19" fmla="*/ 1579666 w 2770013"/>
              <a:gd name="connsiteY19" fmla="*/ 583940 h 712974"/>
              <a:gd name="connsiteX0" fmla="*/ 0 w 2770486"/>
              <a:gd name="connsiteY0" fmla="*/ 377387 h 712974"/>
              <a:gd name="connsiteX1" fmla="*/ 166038 w 2770486"/>
              <a:gd name="connsiteY1" fmla="*/ 36156 h 712974"/>
              <a:gd name="connsiteX2" fmla="*/ 340676 w 2770486"/>
              <a:gd name="connsiteY2" fmla="*/ 377942 h 712974"/>
              <a:gd name="connsiteX3" fmla="*/ 479990 w 2770486"/>
              <a:gd name="connsiteY3" fmla="*/ 712710 h 712974"/>
              <a:gd name="connsiteX4" fmla="*/ 652177 w 2770486"/>
              <a:gd name="connsiteY4" fmla="*/ 377106 h 712974"/>
              <a:gd name="connsiteX5" fmla="*/ 808691 w 2770486"/>
              <a:gd name="connsiteY5" fmla="*/ 49329 h 712974"/>
              <a:gd name="connsiteX6" fmla="*/ 970429 w 2770486"/>
              <a:gd name="connsiteY6" fmla="*/ 368692 h 712974"/>
              <a:gd name="connsiteX7" fmla="*/ 1144603 w 2770486"/>
              <a:gd name="connsiteY7" fmla="*/ 703738 h 712974"/>
              <a:gd name="connsiteX8" fmla="*/ 1306802 w 2770486"/>
              <a:gd name="connsiteY8" fmla="*/ 359169 h 712974"/>
              <a:gd name="connsiteX9" fmla="*/ 1820680 w 2770486"/>
              <a:gd name="connsiteY9" fmla="*/ 2 h 712974"/>
              <a:gd name="connsiteX10" fmla="*/ 1657004 w 2770486"/>
              <a:gd name="connsiteY10" fmla="*/ 363934 h 712974"/>
              <a:gd name="connsiteX11" fmla="*/ 1939305 w 2770486"/>
              <a:gd name="connsiteY11" fmla="*/ 663398 h 712974"/>
              <a:gd name="connsiteX12" fmla="*/ 2016542 w 2770486"/>
              <a:gd name="connsiteY12" fmla="*/ 572306 h 712974"/>
              <a:gd name="connsiteX13" fmla="*/ 1847640 w 2770486"/>
              <a:gd name="connsiteY13" fmla="*/ 265556 h 712974"/>
              <a:gd name="connsiteX14" fmla="*/ 1960692 w 2770486"/>
              <a:gd name="connsiteY14" fmla="*/ 53536 h 712974"/>
              <a:gd name="connsiteX15" fmla="*/ 1761691 w 2770486"/>
              <a:gd name="connsiteY15" fmla="*/ 395880 h 712974"/>
              <a:gd name="connsiteX16" fmla="*/ 1785366 w 2770486"/>
              <a:gd name="connsiteY16" fmla="*/ 711874 h 712974"/>
              <a:gd name="connsiteX17" fmla="*/ 1733026 w 2770486"/>
              <a:gd name="connsiteY17" fmla="*/ 283493 h 712974"/>
              <a:gd name="connsiteX18" fmla="*/ 2769656 w 2770486"/>
              <a:gd name="connsiteY18" fmla="*/ 214972 h 712974"/>
              <a:gd name="connsiteX19" fmla="*/ 2302067 w 2770486"/>
              <a:gd name="connsiteY19" fmla="*/ 628784 h 712974"/>
              <a:gd name="connsiteX0" fmla="*/ 0 w 2770488"/>
              <a:gd name="connsiteY0" fmla="*/ 377385 h 712972"/>
              <a:gd name="connsiteX1" fmla="*/ 166038 w 2770488"/>
              <a:gd name="connsiteY1" fmla="*/ 36154 h 712972"/>
              <a:gd name="connsiteX2" fmla="*/ 340676 w 2770488"/>
              <a:gd name="connsiteY2" fmla="*/ 377940 h 712972"/>
              <a:gd name="connsiteX3" fmla="*/ 479990 w 2770488"/>
              <a:gd name="connsiteY3" fmla="*/ 712708 h 712972"/>
              <a:gd name="connsiteX4" fmla="*/ 652177 w 2770488"/>
              <a:gd name="connsiteY4" fmla="*/ 377104 h 712972"/>
              <a:gd name="connsiteX5" fmla="*/ 808691 w 2770488"/>
              <a:gd name="connsiteY5" fmla="*/ 49327 h 712972"/>
              <a:gd name="connsiteX6" fmla="*/ 970429 w 2770488"/>
              <a:gd name="connsiteY6" fmla="*/ 368690 h 712972"/>
              <a:gd name="connsiteX7" fmla="*/ 1144603 w 2770488"/>
              <a:gd name="connsiteY7" fmla="*/ 703736 h 712972"/>
              <a:gd name="connsiteX8" fmla="*/ 1293901 w 2770488"/>
              <a:gd name="connsiteY8" fmla="*/ 363653 h 712972"/>
              <a:gd name="connsiteX9" fmla="*/ 1820680 w 2770488"/>
              <a:gd name="connsiteY9" fmla="*/ 0 h 712972"/>
              <a:gd name="connsiteX10" fmla="*/ 1657004 w 2770488"/>
              <a:gd name="connsiteY10" fmla="*/ 363932 h 712972"/>
              <a:gd name="connsiteX11" fmla="*/ 1939305 w 2770488"/>
              <a:gd name="connsiteY11" fmla="*/ 663396 h 712972"/>
              <a:gd name="connsiteX12" fmla="*/ 2016542 w 2770488"/>
              <a:gd name="connsiteY12" fmla="*/ 572304 h 712972"/>
              <a:gd name="connsiteX13" fmla="*/ 1847640 w 2770488"/>
              <a:gd name="connsiteY13" fmla="*/ 265554 h 712972"/>
              <a:gd name="connsiteX14" fmla="*/ 1960692 w 2770488"/>
              <a:gd name="connsiteY14" fmla="*/ 53534 h 712972"/>
              <a:gd name="connsiteX15" fmla="*/ 1761691 w 2770488"/>
              <a:gd name="connsiteY15" fmla="*/ 395878 h 712972"/>
              <a:gd name="connsiteX16" fmla="*/ 1785366 w 2770488"/>
              <a:gd name="connsiteY16" fmla="*/ 711872 h 712972"/>
              <a:gd name="connsiteX17" fmla="*/ 1733026 w 2770488"/>
              <a:gd name="connsiteY17" fmla="*/ 283491 h 712972"/>
              <a:gd name="connsiteX18" fmla="*/ 2769656 w 2770488"/>
              <a:gd name="connsiteY18" fmla="*/ 214970 h 712972"/>
              <a:gd name="connsiteX19" fmla="*/ 2302067 w 2770488"/>
              <a:gd name="connsiteY19" fmla="*/ 628782 h 712972"/>
              <a:gd name="connsiteX0" fmla="*/ 0 w 2770486"/>
              <a:gd name="connsiteY0" fmla="*/ 341232 h 676819"/>
              <a:gd name="connsiteX1" fmla="*/ 166038 w 2770486"/>
              <a:gd name="connsiteY1" fmla="*/ 1 h 676819"/>
              <a:gd name="connsiteX2" fmla="*/ 340676 w 2770486"/>
              <a:gd name="connsiteY2" fmla="*/ 341787 h 676819"/>
              <a:gd name="connsiteX3" fmla="*/ 479990 w 2770486"/>
              <a:gd name="connsiteY3" fmla="*/ 676555 h 676819"/>
              <a:gd name="connsiteX4" fmla="*/ 652177 w 2770486"/>
              <a:gd name="connsiteY4" fmla="*/ 340951 h 676819"/>
              <a:gd name="connsiteX5" fmla="*/ 808691 w 2770486"/>
              <a:gd name="connsiteY5" fmla="*/ 13174 h 676819"/>
              <a:gd name="connsiteX6" fmla="*/ 970429 w 2770486"/>
              <a:gd name="connsiteY6" fmla="*/ 332537 h 676819"/>
              <a:gd name="connsiteX7" fmla="*/ 1144603 w 2770486"/>
              <a:gd name="connsiteY7" fmla="*/ 667583 h 676819"/>
              <a:gd name="connsiteX8" fmla="*/ 1293901 w 2770486"/>
              <a:gd name="connsiteY8" fmla="*/ 327500 h 676819"/>
              <a:gd name="connsiteX9" fmla="*/ 1463778 w 2770486"/>
              <a:gd name="connsiteY9" fmla="*/ 8689 h 676819"/>
              <a:gd name="connsiteX10" fmla="*/ 1657004 w 2770486"/>
              <a:gd name="connsiteY10" fmla="*/ 327779 h 676819"/>
              <a:gd name="connsiteX11" fmla="*/ 1939305 w 2770486"/>
              <a:gd name="connsiteY11" fmla="*/ 627243 h 676819"/>
              <a:gd name="connsiteX12" fmla="*/ 2016542 w 2770486"/>
              <a:gd name="connsiteY12" fmla="*/ 536151 h 676819"/>
              <a:gd name="connsiteX13" fmla="*/ 1847640 w 2770486"/>
              <a:gd name="connsiteY13" fmla="*/ 229401 h 676819"/>
              <a:gd name="connsiteX14" fmla="*/ 1960692 w 2770486"/>
              <a:gd name="connsiteY14" fmla="*/ 17381 h 676819"/>
              <a:gd name="connsiteX15" fmla="*/ 1761691 w 2770486"/>
              <a:gd name="connsiteY15" fmla="*/ 359725 h 676819"/>
              <a:gd name="connsiteX16" fmla="*/ 1785366 w 2770486"/>
              <a:gd name="connsiteY16" fmla="*/ 675719 h 676819"/>
              <a:gd name="connsiteX17" fmla="*/ 1733026 w 2770486"/>
              <a:gd name="connsiteY17" fmla="*/ 247338 h 676819"/>
              <a:gd name="connsiteX18" fmla="*/ 2769656 w 2770486"/>
              <a:gd name="connsiteY18" fmla="*/ 178817 h 676819"/>
              <a:gd name="connsiteX19" fmla="*/ 2302067 w 2770486"/>
              <a:gd name="connsiteY19" fmla="*/ 592629 h 676819"/>
              <a:gd name="connsiteX0" fmla="*/ 0 w 2770488"/>
              <a:gd name="connsiteY0" fmla="*/ 341232 h 676819"/>
              <a:gd name="connsiteX1" fmla="*/ 166038 w 2770488"/>
              <a:gd name="connsiteY1" fmla="*/ 1 h 676819"/>
              <a:gd name="connsiteX2" fmla="*/ 340676 w 2770488"/>
              <a:gd name="connsiteY2" fmla="*/ 341787 h 676819"/>
              <a:gd name="connsiteX3" fmla="*/ 479990 w 2770488"/>
              <a:gd name="connsiteY3" fmla="*/ 676555 h 676819"/>
              <a:gd name="connsiteX4" fmla="*/ 652177 w 2770488"/>
              <a:gd name="connsiteY4" fmla="*/ 340951 h 676819"/>
              <a:gd name="connsiteX5" fmla="*/ 808691 w 2770488"/>
              <a:gd name="connsiteY5" fmla="*/ 13174 h 676819"/>
              <a:gd name="connsiteX6" fmla="*/ 970429 w 2770488"/>
              <a:gd name="connsiteY6" fmla="*/ 332537 h 676819"/>
              <a:gd name="connsiteX7" fmla="*/ 1144603 w 2770488"/>
              <a:gd name="connsiteY7" fmla="*/ 667583 h 676819"/>
              <a:gd name="connsiteX8" fmla="*/ 1293901 w 2770488"/>
              <a:gd name="connsiteY8" fmla="*/ 327500 h 676819"/>
              <a:gd name="connsiteX9" fmla="*/ 1463778 w 2770488"/>
              <a:gd name="connsiteY9" fmla="*/ 8689 h 676819"/>
              <a:gd name="connsiteX10" fmla="*/ 1635502 w 2770488"/>
              <a:gd name="connsiteY10" fmla="*/ 345716 h 676819"/>
              <a:gd name="connsiteX11" fmla="*/ 1939305 w 2770488"/>
              <a:gd name="connsiteY11" fmla="*/ 627243 h 676819"/>
              <a:gd name="connsiteX12" fmla="*/ 2016542 w 2770488"/>
              <a:gd name="connsiteY12" fmla="*/ 536151 h 676819"/>
              <a:gd name="connsiteX13" fmla="*/ 1847640 w 2770488"/>
              <a:gd name="connsiteY13" fmla="*/ 229401 h 676819"/>
              <a:gd name="connsiteX14" fmla="*/ 1960692 w 2770488"/>
              <a:gd name="connsiteY14" fmla="*/ 17381 h 676819"/>
              <a:gd name="connsiteX15" fmla="*/ 1761691 w 2770488"/>
              <a:gd name="connsiteY15" fmla="*/ 359725 h 676819"/>
              <a:gd name="connsiteX16" fmla="*/ 1785366 w 2770488"/>
              <a:gd name="connsiteY16" fmla="*/ 675719 h 676819"/>
              <a:gd name="connsiteX17" fmla="*/ 1733026 w 2770488"/>
              <a:gd name="connsiteY17" fmla="*/ 247338 h 676819"/>
              <a:gd name="connsiteX18" fmla="*/ 2769656 w 2770488"/>
              <a:gd name="connsiteY18" fmla="*/ 178817 h 676819"/>
              <a:gd name="connsiteX19" fmla="*/ 2302067 w 2770488"/>
              <a:gd name="connsiteY19" fmla="*/ 592629 h 676819"/>
              <a:gd name="connsiteX0" fmla="*/ 0 w 2770486"/>
              <a:gd name="connsiteY0" fmla="*/ 341232 h 676555"/>
              <a:gd name="connsiteX1" fmla="*/ 166038 w 2770486"/>
              <a:gd name="connsiteY1" fmla="*/ 1 h 676555"/>
              <a:gd name="connsiteX2" fmla="*/ 340676 w 2770486"/>
              <a:gd name="connsiteY2" fmla="*/ 341787 h 676555"/>
              <a:gd name="connsiteX3" fmla="*/ 479990 w 2770486"/>
              <a:gd name="connsiteY3" fmla="*/ 676555 h 676555"/>
              <a:gd name="connsiteX4" fmla="*/ 652177 w 2770486"/>
              <a:gd name="connsiteY4" fmla="*/ 340951 h 676555"/>
              <a:gd name="connsiteX5" fmla="*/ 808691 w 2770486"/>
              <a:gd name="connsiteY5" fmla="*/ 13174 h 676555"/>
              <a:gd name="connsiteX6" fmla="*/ 970429 w 2770486"/>
              <a:gd name="connsiteY6" fmla="*/ 332537 h 676555"/>
              <a:gd name="connsiteX7" fmla="*/ 1144603 w 2770486"/>
              <a:gd name="connsiteY7" fmla="*/ 667583 h 676555"/>
              <a:gd name="connsiteX8" fmla="*/ 1293901 w 2770486"/>
              <a:gd name="connsiteY8" fmla="*/ 327500 h 676555"/>
              <a:gd name="connsiteX9" fmla="*/ 1463778 w 2770486"/>
              <a:gd name="connsiteY9" fmla="*/ 8689 h 676555"/>
              <a:gd name="connsiteX10" fmla="*/ 1635502 w 2770486"/>
              <a:gd name="connsiteY10" fmla="*/ 345716 h 676555"/>
              <a:gd name="connsiteX11" fmla="*/ 1939305 w 2770486"/>
              <a:gd name="connsiteY11" fmla="*/ 627243 h 676555"/>
              <a:gd name="connsiteX12" fmla="*/ 2016542 w 2770486"/>
              <a:gd name="connsiteY12" fmla="*/ 536151 h 676555"/>
              <a:gd name="connsiteX13" fmla="*/ 1847640 w 2770486"/>
              <a:gd name="connsiteY13" fmla="*/ 229401 h 676555"/>
              <a:gd name="connsiteX14" fmla="*/ 1960692 w 2770486"/>
              <a:gd name="connsiteY14" fmla="*/ 17381 h 676555"/>
              <a:gd name="connsiteX15" fmla="*/ 1761691 w 2770486"/>
              <a:gd name="connsiteY15" fmla="*/ 359725 h 676555"/>
              <a:gd name="connsiteX16" fmla="*/ 2271266 w 2770486"/>
              <a:gd name="connsiteY16" fmla="*/ 361819 h 676555"/>
              <a:gd name="connsiteX17" fmla="*/ 1733026 w 2770486"/>
              <a:gd name="connsiteY17" fmla="*/ 247338 h 676555"/>
              <a:gd name="connsiteX18" fmla="*/ 2769656 w 2770486"/>
              <a:gd name="connsiteY18" fmla="*/ 178817 h 676555"/>
              <a:gd name="connsiteX19" fmla="*/ 2302067 w 2770486"/>
              <a:gd name="connsiteY19" fmla="*/ 592629 h 676555"/>
              <a:gd name="connsiteX0" fmla="*/ 0 w 2770488"/>
              <a:gd name="connsiteY0" fmla="*/ 341232 h 676555"/>
              <a:gd name="connsiteX1" fmla="*/ 166038 w 2770488"/>
              <a:gd name="connsiteY1" fmla="*/ 1 h 676555"/>
              <a:gd name="connsiteX2" fmla="*/ 340676 w 2770488"/>
              <a:gd name="connsiteY2" fmla="*/ 341787 h 676555"/>
              <a:gd name="connsiteX3" fmla="*/ 479990 w 2770488"/>
              <a:gd name="connsiteY3" fmla="*/ 676555 h 676555"/>
              <a:gd name="connsiteX4" fmla="*/ 652177 w 2770488"/>
              <a:gd name="connsiteY4" fmla="*/ 340951 h 676555"/>
              <a:gd name="connsiteX5" fmla="*/ 808691 w 2770488"/>
              <a:gd name="connsiteY5" fmla="*/ 13174 h 676555"/>
              <a:gd name="connsiteX6" fmla="*/ 970429 w 2770488"/>
              <a:gd name="connsiteY6" fmla="*/ 332537 h 676555"/>
              <a:gd name="connsiteX7" fmla="*/ 1144603 w 2770488"/>
              <a:gd name="connsiteY7" fmla="*/ 667583 h 676555"/>
              <a:gd name="connsiteX8" fmla="*/ 1293901 w 2770488"/>
              <a:gd name="connsiteY8" fmla="*/ 327500 h 676555"/>
              <a:gd name="connsiteX9" fmla="*/ 1463778 w 2770488"/>
              <a:gd name="connsiteY9" fmla="*/ 8689 h 676555"/>
              <a:gd name="connsiteX10" fmla="*/ 1635502 w 2770488"/>
              <a:gd name="connsiteY10" fmla="*/ 345716 h 676555"/>
              <a:gd name="connsiteX11" fmla="*/ 1939305 w 2770488"/>
              <a:gd name="connsiteY11" fmla="*/ 627243 h 676555"/>
              <a:gd name="connsiteX12" fmla="*/ 2016542 w 2770488"/>
              <a:gd name="connsiteY12" fmla="*/ 536151 h 676555"/>
              <a:gd name="connsiteX13" fmla="*/ 1847640 w 2770488"/>
              <a:gd name="connsiteY13" fmla="*/ 229401 h 676555"/>
              <a:gd name="connsiteX14" fmla="*/ 1960692 w 2770488"/>
              <a:gd name="connsiteY14" fmla="*/ 17381 h 676555"/>
              <a:gd name="connsiteX15" fmla="*/ 2191693 w 2770488"/>
              <a:gd name="connsiteY15" fmla="*/ 310397 h 676555"/>
              <a:gd name="connsiteX16" fmla="*/ 2271266 w 2770488"/>
              <a:gd name="connsiteY16" fmla="*/ 361819 h 676555"/>
              <a:gd name="connsiteX17" fmla="*/ 1733026 w 2770488"/>
              <a:gd name="connsiteY17" fmla="*/ 247338 h 676555"/>
              <a:gd name="connsiteX18" fmla="*/ 2769656 w 2770488"/>
              <a:gd name="connsiteY18" fmla="*/ 178817 h 676555"/>
              <a:gd name="connsiteX19" fmla="*/ 2302067 w 2770488"/>
              <a:gd name="connsiteY19" fmla="*/ 592629 h 676555"/>
              <a:gd name="connsiteX0" fmla="*/ 0 w 2770486"/>
              <a:gd name="connsiteY0" fmla="*/ 341232 h 676555"/>
              <a:gd name="connsiteX1" fmla="*/ 166038 w 2770486"/>
              <a:gd name="connsiteY1" fmla="*/ 1 h 676555"/>
              <a:gd name="connsiteX2" fmla="*/ 340676 w 2770486"/>
              <a:gd name="connsiteY2" fmla="*/ 341787 h 676555"/>
              <a:gd name="connsiteX3" fmla="*/ 479990 w 2770486"/>
              <a:gd name="connsiteY3" fmla="*/ 676555 h 676555"/>
              <a:gd name="connsiteX4" fmla="*/ 652177 w 2770486"/>
              <a:gd name="connsiteY4" fmla="*/ 340951 h 676555"/>
              <a:gd name="connsiteX5" fmla="*/ 808691 w 2770486"/>
              <a:gd name="connsiteY5" fmla="*/ 13174 h 676555"/>
              <a:gd name="connsiteX6" fmla="*/ 970429 w 2770486"/>
              <a:gd name="connsiteY6" fmla="*/ 332537 h 676555"/>
              <a:gd name="connsiteX7" fmla="*/ 1144603 w 2770486"/>
              <a:gd name="connsiteY7" fmla="*/ 667583 h 676555"/>
              <a:gd name="connsiteX8" fmla="*/ 1293901 w 2770486"/>
              <a:gd name="connsiteY8" fmla="*/ 327500 h 676555"/>
              <a:gd name="connsiteX9" fmla="*/ 1463778 w 2770486"/>
              <a:gd name="connsiteY9" fmla="*/ 8689 h 676555"/>
              <a:gd name="connsiteX10" fmla="*/ 1635502 w 2770486"/>
              <a:gd name="connsiteY10" fmla="*/ 345716 h 676555"/>
              <a:gd name="connsiteX11" fmla="*/ 1939305 w 2770486"/>
              <a:gd name="connsiteY11" fmla="*/ 627243 h 676555"/>
              <a:gd name="connsiteX12" fmla="*/ 2016542 w 2770486"/>
              <a:gd name="connsiteY12" fmla="*/ 536151 h 676555"/>
              <a:gd name="connsiteX13" fmla="*/ 1847640 w 2770486"/>
              <a:gd name="connsiteY13" fmla="*/ 229401 h 676555"/>
              <a:gd name="connsiteX14" fmla="*/ 1960692 w 2770486"/>
              <a:gd name="connsiteY14" fmla="*/ 17381 h 676555"/>
              <a:gd name="connsiteX15" fmla="*/ 2191693 w 2770486"/>
              <a:gd name="connsiteY15" fmla="*/ 310397 h 676555"/>
              <a:gd name="connsiteX16" fmla="*/ 2271266 w 2770486"/>
              <a:gd name="connsiteY16" fmla="*/ 361819 h 676555"/>
              <a:gd name="connsiteX17" fmla="*/ 2171629 w 2770486"/>
              <a:gd name="connsiteY17" fmla="*/ 265275 h 676555"/>
              <a:gd name="connsiteX18" fmla="*/ 2769656 w 2770486"/>
              <a:gd name="connsiteY18" fmla="*/ 178817 h 676555"/>
              <a:gd name="connsiteX19" fmla="*/ 2302067 w 2770486"/>
              <a:gd name="connsiteY19" fmla="*/ 592629 h 676555"/>
              <a:gd name="connsiteX0" fmla="*/ 0 w 2770488"/>
              <a:gd name="connsiteY0" fmla="*/ 341232 h 689031"/>
              <a:gd name="connsiteX1" fmla="*/ 166038 w 2770488"/>
              <a:gd name="connsiteY1" fmla="*/ 1 h 689031"/>
              <a:gd name="connsiteX2" fmla="*/ 340676 w 2770488"/>
              <a:gd name="connsiteY2" fmla="*/ 341787 h 689031"/>
              <a:gd name="connsiteX3" fmla="*/ 479990 w 2770488"/>
              <a:gd name="connsiteY3" fmla="*/ 676555 h 689031"/>
              <a:gd name="connsiteX4" fmla="*/ 652177 w 2770488"/>
              <a:gd name="connsiteY4" fmla="*/ 340951 h 689031"/>
              <a:gd name="connsiteX5" fmla="*/ 808691 w 2770488"/>
              <a:gd name="connsiteY5" fmla="*/ 13174 h 689031"/>
              <a:gd name="connsiteX6" fmla="*/ 970429 w 2770488"/>
              <a:gd name="connsiteY6" fmla="*/ 332537 h 689031"/>
              <a:gd name="connsiteX7" fmla="*/ 1144603 w 2770488"/>
              <a:gd name="connsiteY7" fmla="*/ 667583 h 689031"/>
              <a:gd name="connsiteX8" fmla="*/ 1293901 w 2770488"/>
              <a:gd name="connsiteY8" fmla="*/ 327500 h 689031"/>
              <a:gd name="connsiteX9" fmla="*/ 1463778 w 2770488"/>
              <a:gd name="connsiteY9" fmla="*/ 8689 h 689031"/>
              <a:gd name="connsiteX10" fmla="*/ 1635502 w 2770488"/>
              <a:gd name="connsiteY10" fmla="*/ 345716 h 689031"/>
              <a:gd name="connsiteX11" fmla="*/ 1788805 w 2770488"/>
              <a:gd name="connsiteY11" fmla="*/ 672086 h 689031"/>
              <a:gd name="connsiteX12" fmla="*/ 2016542 w 2770488"/>
              <a:gd name="connsiteY12" fmla="*/ 536151 h 689031"/>
              <a:gd name="connsiteX13" fmla="*/ 1847640 w 2770488"/>
              <a:gd name="connsiteY13" fmla="*/ 229401 h 689031"/>
              <a:gd name="connsiteX14" fmla="*/ 1960692 w 2770488"/>
              <a:gd name="connsiteY14" fmla="*/ 17381 h 689031"/>
              <a:gd name="connsiteX15" fmla="*/ 2191693 w 2770488"/>
              <a:gd name="connsiteY15" fmla="*/ 310397 h 689031"/>
              <a:gd name="connsiteX16" fmla="*/ 2271266 w 2770488"/>
              <a:gd name="connsiteY16" fmla="*/ 361819 h 689031"/>
              <a:gd name="connsiteX17" fmla="*/ 2171629 w 2770488"/>
              <a:gd name="connsiteY17" fmla="*/ 265275 h 689031"/>
              <a:gd name="connsiteX18" fmla="*/ 2769656 w 2770488"/>
              <a:gd name="connsiteY18" fmla="*/ 178817 h 689031"/>
              <a:gd name="connsiteX19" fmla="*/ 2302067 w 2770488"/>
              <a:gd name="connsiteY19" fmla="*/ 592629 h 689031"/>
              <a:gd name="connsiteX0" fmla="*/ 0 w 2770486"/>
              <a:gd name="connsiteY0" fmla="*/ 341232 h 680158"/>
              <a:gd name="connsiteX1" fmla="*/ 166038 w 2770486"/>
              <a:gd name="connsiteY1" fmla="*/ 1 h 680158"/>
              <a:gd name="connsiteX2" fmla="*/ 340676 w 2770486"/>
              <a:gd name="connsiteY2" fmla="*/ 341787 h 680158"/>
              <a:gd name="connsiteX3" fmla="*/ 479990 w 2770486"/>
              <a:gd name="connsiteY3" fmla="*/ 676555 h 680158"/>
              <a:gd name="connsiteX4" fmla="*/ 652177 w 2770486"/>
              <a:gd name="connsiteY4" fmla="*/ 340951 h 680158"/>
              <a:gd name="connsiteX5" fmla="*/ 808691 w 2770486"/>
              <a:gd name="connsiteY5" fmla="*/ 13174 h 680158"/>
              <a:gd name="connsiteX6" fmla="*/ 970429 w 2770486"/>
              <a:gd name="connsiteY6" fmla="*/ 332537 h 680158"/>
              <a:gd name="connsiteX7" fmla="*/ 1144603 w 2770486"/>
              <a:gd name="connsiteY7" fmla="*/ 667583 h 680158"/>
              <a:gd name="connsiteX8" fmla="*/ 1293901 w 2770486"/>
              <a:gd name="connsiteY8" fmla="*/ 327500 h 680158"/>
              <a:gd name="connsiteX9" fmla="*/ 1463778 w 2770486"/>
              <a:gd name="connsiteY9" fmla="*/ 8689 h 680158"/>
              <a:gd name="connsiteX10" fmla="*/ 1635502 w 2770486"/>
              <a:gd name="connsiteY10" fmla="*/ 345716 h 680158"/>
              <a:gd name="connsiteX11" fmla="*/ 1788805 w 2770486"/>
              <a:gd name="connsiteY11" fmla="*/ 672086 h 680158"/>
              <a:gd name="connsiteX12" fmla="*/ 1947741 w 2770486"/>
              <a:gd name="connsiteY12" fmla="*/ 343328 h 680158"/>
              <a:gd name="connsiteX13" fmla="*/ 1847640 w 2770486"/>
              <a:gd name="connsiteY13" fmla="*/ 229401 h 680158"/>
              <a:gd name="connsiteX14" fmla="*/ 1960692 w 2770486"/>
              <a:gd name="connsiteY14" fmla="*/ 17381 h 680158"/>
              <a:gd name="connsiteX15" fmla="*/ 2191693 w 2770486"/>
              <a:gd name="connsiteY15" fmla="*/ 310397 h 680158"/>
              <a:gd name="connsiteX16" fmla="*/ 2271266 w 2770486"/>
              <a:gd name="connsiteY16" fmla="*/ 361819 h 680158"/>
              <a:gd name="connsiteX17" fmla="*/ 2171629 w 2770486"/>
              <a:gd name="connsiteY17" fmla="*/ 265275 h 680158"/>
              <a:gd name="connsiteX18" fmla="*/ 2769656 w 2770486"/>
              <a:gd name="connsiteY18" fmla="*/ 178817 h 680158"/>
              <a:gd name="connsiteX19" fmla="*/ 2302067 w 2770486"/>
              <a:gd name="connsiteY19" fmla="*/ 592629 h 680158"/>
              <a:gd name="connsiteX0" fmla="*/ 0 w 2770488"/>
              <a:gd name="connsiteY0" fmla="*/ 361836 h 701588"/>
              <a:gd name="connsiteX1" fmla="*/ 166038 w 2770488"/>
              <a:gd name="connsiteY1" fmla="*/ 20605 h 701588"/>
              <a:gd name="connsiteX2" fmla="*/ 340676 w 2770488"/>
              <a:gd name="connsiteY2" fmla="*/ 362391 h 701588"/>
              <a:gd name="connsiteX3" fmla="*/ 479990 w 2770488"/>
              <a:gd name="connsiteY3" fmla="*/ 697159 h 701588"/>
              <a:gd name="connsiteX4" fmla="*/ 652177 w 2770488"/>
              <a:gd name="connsiteY4" fmla="*/ 361555 h 701588"/>
              <a:gd name="connsiteX5" fmla="*/ 808691 w 2770488"/>
              <a:gd name="connsiteY5" fmla="*/ 33778 h 701588"/>
              <a:gd name="connsiteX6" fmla="*/ 970429 w 2770488"/>
              <a:gd name="connsiteY6" fmla="*/ 353141 h 701588"/>
              <a:gd name="connsiteX7" fmla="*/ 1144603 w 2770488"/>
              <a:gd name="connsiteY7" fmla="*/ 688187 h 701588"/>
              <a:gd name="connsiteX8" fmla="*/ 1293901 w 2770488"/>
              <a:gd name="connsiteY8" fmla="*/ 348104 h 701588"/>
              <a:gd name="connsiteX9" fmla="*/ 1463778 w 2770488"/>
              <a:gd name="connsiteY9" fmla="*/ 29293 h 701588"/>
              <a:gd name="connsiteX10" fmla="*/ 1635502 w 2770488"/>
              <a:gd name="connsiteY10" fmla="*/ 366320 h 701588"/>
              <a:gd name="connsiteX11" fmla="*/ 1788805 w 2770488"/>
              <a:gd name="connsiteY11" fmla="*/ 692690 h 701588"/>
              <a:gd name="connsiteX12" fmla="*/ 1947741 w 2770488"/>
              <a:gd name="connsiteY12" fmla="*/ 363932 h 701588"/>
              <a:gd name="connsiteX13" fmla="*/ 2109941 w 2770488"/>
              <a:gd name="connsiteY13" fmla="*/ 39244 h 701588"/>
              <a:gd name="connsiteX14" fmla="*/ 1960692 w 2770488"/>
              <a:gd name="connsiteY14" fmla="*/ 37985 h 701588"/>
              <a:gd name="connsiteX15" fmla="*/ 2191693 w 2770488"/>
              <a:gd name="connsiteY15" fmla="*/ 331001 h 701588"/>
              <a:gd name="connsiteX16" fmla="*/ 2271266 w 2770488"/>
              <a:gd name="connsiteY16" fmla="*/ 382423 h 701588"/>
              <a:gd name="connsiteX17" fmla="*/ 2171629 w 2770488"/>
              <a:gd name="connsiteY17" fmla="*/ 285879 h 701588"/>
              <a:gd name="connsiteX18" fmla="*/ 2769656 w 2770488"/>
              <a:gd name="connsiteY18" fmla="*/ 199421 h 701588"/>
              <a:gd name="connsiteX19" fmla="*/ 2302067 w 2770488"/>
              <a:gd name="connsiteY19" fmla="*/ 613233 h 701588"/>
              <a:gd name="connsiteX0" fmla="*/ 0 w 2770486"/>
              <a:gd name="connsiteY0" fmla="*/ 341232 h 680984"/>
              <a:gd name="connsiteX1" fmla="*/ 166038 w 2770486"/>
              <a:gd name="connsiteY1" fmla="*/ 1 h 680984"/>
              <a:gd name="connsiteX2" fmla="*/ 340676 w 2770486"/>
              <a:gd name="connsiteY2" fmla="*/ 341787 h 680984"/>
              <a:gd name="connsiteX3" fmla="*/ 479990 w 2770486"/>
              <a:gd name="connsiteY3" fmla="*/ 676555 h 680984"/>
              <a:gd name="connsiteX4" fmla="*/ 652177 w 2770486"/>
              <a:gd name="connsiteY4" fmla="*/ 340951 h 680984"/>
              <a:gd name="connsiteX5" fmla="*/ 808691 w 2770486"/>
              <a:gd name="connsiteY5" fmla="*/ 13174 h 680984"/>
              <a:gd name="connsiteX6" fmla="*/ 970429 w 2770486"/>
              <a:gd name="connsiteY6" fmla="*/ 332537 h 680984"/>
              <a:gd name="connsiteX7" fmla="*/ 1144603 w 2770486"/>
              <a:gd name="connsiteY7" fmla="*/ 667583 h 680984"/>
              <a:gd name="connsiteX8" fmla="*/ 1293901 w 2770486"/>
              <a:gd name="connsiteY8" fmla="*/ 327500 h 680984"/>
              <a:gd name="connsiteX9" fmla="*/ 1463778 w 2770486"/>
              <a:gd name="connsiteY9" fmla="*/ 8689 h 680984"/>
              <a:gd name="connsiteX10" fmla="*/ 1635502 w 2770486"/>
              <a:gd name="connsiteY10" fmla="*/ 345716 h 680984"/>
              <a:gd name="connsiteX11" fmla="*/ 1788805 w 2770486"/>
              <a:gd name="connsiteY11" fmla="*/ 672086 h 680984"/>
              <a:gd name="connsiteX12" fmla="*/ 1947741 w 2770486"/>
              <a:gd name="connsiteY12" fmla="*/ 343328 h 680984"/>
              <a:gd name="connsiteX13" fmla="*/ 2109941 w 2770486"/>
              <a:gd name="connsiteY13" fmla="*/ 18640 h 680984"/>
              <a:gd name="connsiteX14" fmla="*/ 2158494 w 2770486"/>
              <a:gd name="connsiteY14" fmla="*/ 331281 h 680984"/>
              <a:gd name="connsiteX15" fmla="*/ 2191693 w 2770486"/>
              <a:gd name="connsiteY15" fmla="*/ 310397 h 680984"/>
              <a:gd name="connsiteX16" fmla="*/ 2271266 w 2770486"/>
              <a:gd name="connsiteY16" fmla="*/ 361819 h 680984"/>
              <a:gd name="connsiteX17" fmla="*/ 2171629 w 2770486"/>
              <a:gd name="connsiteY17" fmla="*/ 265275 h 680984"/>
              <a:gd name="connsiteX18" fmla="*/ 2769656 w 2770486"/>
              <a:gd name="connsiteY18" fmla="*/ 178817 h 680984"/>
              <a:gd name="connsiteX19" fmla="*/ 2302067 w 2770486"/>
              <a:gd name="connsiteY19" fmla="*/ 592629 h 680984"/>
              <a:gd name="connsiteX0" fmla="*/ 0 w 2770488"/>
              <a:gd name="connsiteY0" fmla="*/ 341232 h 700729"/>
              <a:gd name="connsiteX1" fmla="*/ 166038 w 2770488"/>
              <a:gd name="connsiteY1" fmla="*/ 1 h 700729"/>
              <a:gd name="connsiteX2" fmla="*/ 340676 w 2770488"/>
              <a:gd name="connsiteY2" fmla="*/ 341787 h 700729"/>
              <a:gd name="connsiteX3" fmla="*/ 479990 w 2770488"/>
              <a:gd name="connsiteY3" fmla="*/ 676555 h 700729"/>
              <a:gd name="connsiteX4" fmla="*/ 652177 w 2770488"/>
              <a:gd name="connsiteY4" fmla="*/ 340951 h 700729"/>
              <a:gd name="connsiteX5" fmla="*/ 808691 w 2770488"/>
              <a:gd name="connsiteY5" fmla="*/ 13174 h 700729"/>
              <a:gd name="connsiteX6" fmla="*/ 970429 w 2770488"/>
              <a:gd name="connsiteY6" fmla="*/ 332537 h 700729"/>
              <a:gd name="connsiteX7" fmla="*/ 1144603 w 2770488"/>
              <a:gd name="connsiteY7" fmla="*/ 667583 h 700729"/>
              <a:gd name="connsiteX8" fmla="*/ 1293901 w 2770488"/>
              <a:gd name="connsiteY8" fmla="*/ 327500 h 700729"/>
              <a:gd name="connsiteX9" fmla="*/ 1463778 w 2770488"/>
              <a:gd name="connsiteY9" fmla="*/ 8689 h 700729"/>
              <a:gd name="connsiteX10" fmla="*/ 1635502 w 2770488"/>
              <a:gd name="connsiteY10" fmla="*/ 345716 h 700729"/>
              <a:gd name="connsiteX11" fmla="*/ 1788805 w 2770488"/>
              <a:gd name="connsiteY11" fmla="*/ 672086 h 700729"/>
              <a:gd name="connsiteX12" fmla="*/ 1909202 w 2770488"/>
              <a:gd name="connsiteY12" fmla="*/ 654141 h 700729"/>
              <a:gd name="connsiteX13" fmla="*/ 1947741 w 2770488"/>
              <a:gd name="connsiteY13" fmla="*/ 343328 h 700729"/>
              <a:gd name="connsiteX14" fmla="*/ 2109941 w 2770488"/>
              <a:gd name="connsiteY14" fmla="*/ 18640 h 700729"/>
              <a:gd name="connsiteX15" fmla="*/ 2158494 w 2770488"/>
              <a:gd name="connsiteY15" fmla="*/ 331281 h 700729"/>
              <a:gd name="connsiteX16" fmla="*/ 2191693 w 2770488"/>
              <a:gd name="connsiteY16" fmla="*/ 310397 h 700729"/>
              <a:gd name="connsiteX17" fmla="*/ 2271266 w 2770488"/>
              <a:gd name="connsiteY17" fmla="*/ 361819 h 700729"/>
              <a:gd name="connsiteX18" fmla="*/ 2171629 w 2770488"/>
              <a:gd name="connsiteY18" fmla="*/ 265275 h 700729"/>
              <a:gd name="connsiteX19" fmla="*/ 2769656 w 2770488"/>
              <a:gd name="connsiteY19" fmla="*/ 178817 h 700729"/>
              <a:gd name="connsiteX20" fmla="*/ 2302067 w 2770488"/>
              <a:gd name="connsiteY20" fmla="*/ 592629 h 700729"/>
              <a:gd name="connsiteX0" fmla="*/ 0 w 2770486"/>
              <a:gd name="connsiteY0" fmla="*/ 341232 h 709358"/>
              <a:gd name="connsiteX1" fmla="*/ 166038 w 2770486"/>
              <a:gd name="connsiteY1" fmla="*/ 1 h 709358"/>
              <a:gd name="connsiteX2" fmla="*/ 340676 w 2770486"/>
              <a:gd name="connsiteY2" fmla="*/ 341787 h 709358"/>
              <a:gd name="connsiteX3" fmla="*/ 479990 w 2770486"/>
              <a:gd name="connsiteY3" fmla="*/ 676555 h 709358"/>
              <a:gd name="connsiteX4" fmla="*/ 652177 w 2770486"/>
              <a:gd name="connsiteY4" fmla="*/ 340951 h 709358"/>
              <a:gd name="connsiteX5" fmla="*/ 808691 w 2770486"/>
              <a:gd name="connsiteY5" fmla="*/ 13174 h 709358"/>
              <a:gd name="connsiteX6" fmla="*/ 970429 w 2770486"/>
              <a:gd name="connsiteY6" fmla="*/ 332537 h 709358"/>
              <a:gd name="connsiteX7" fmla="*/ 1144603 w 2770486"/>
              <a:gd name="connsiteY7" fmla="*/ 667583 h 709358"/>
              <a:gd name="connsiteX8" fmla="*/ 1293901 w 2770486"/>
              <a:gd name="connsiteY8" fmla="*/ 327500 h 709358"/>
              <a:gd name="connsiteX9" fmla="*/ 1463778 w 2770486"/>
              <a:gd name="connsiteY9" fmla="*/ 8689 h 709358"/>
              <a:gd name="connsiteX10" fmla="*/ 1635502 w 2770486"/>
              <a:gd name="connsiteY10" fmla="*/ 345716 h 709358"/>
              <a:gd name="connsiteX11" fmla="*/ 1788806 w 2770486"/>
              <a:gd name="connsiteY11" fmla="*/ 685539 h 709358"/>
              <a:gd name="connsiteX12" fmla="*/ 1909202 w 2770486"/>
              <a:gd name="connsiteY12" fmla="*/ 654141 h 709358"/>
              <a:gd name="connsiteX13" fmla="*/ 1947741 w 2770486"/>
              <a:gd name="connsiteY13" fmla="*/ 343328 h 709358"/>
              <a:gd name="connsiteX14" fmla="*/ 2109941 w 2770486"/>
              <a:gd name="connsiteY14" fmla="*/ 18640 h 709358"/>
              <a:gd name="connsiteX15" fmla="*/ 2158494 w 2770486"/>
              <a:gd name="connsiteY15" fmla="*/ 331281 h 709358"/>
              <a:gd name="connsiteX16" fmla="*/ 2191693 w 2770486"/>
              <a:gd name="connsiteY16" fmla="*/ 310397 h 709358"/>
              <a:gd name="connsiteX17" fmla="*/ 2271266 w 2770486"/>
              <a:gd name="connsiteY17" fmla="*/ 361819 h 709358"/>
              <a:gd name="connsiteX18" fmla="*/ 2171629 w 2770486"/>
              <a:gd name="connsiteY18" fmla="*/ 265275 h 709358"/>
              <a:gd name="connsiteX19" fmla="*/ 2769656 w 2770486"/>
              <a:gd name="connsiteY19" fmla="*/ 178817 h 709358"/>
              <a:gd name="connsiteX20" fmla="*/ 2302067 w 2770486"/>
              <a:gd name="connsiteY20" fmla="*/ 592629 h 709358"/>
              <a:gd name="connsiteX0" fmla="*/ 0 w 2770488"/>
              <a:gd name="connsiteY0" fmla="*/ 341232 h 689504"/>
              <a:gd name="connsiteX1" fmla="*/ 166038 w 2770488"/>
              <a:gd name="connsiteY1" fmla="*/ 1 h 689504"/>
              <a:gd name="connsiteX2" fmla="*/ 340676 w 2770488"/>
              <a:gd name="connsiteY2" fmla="*/ 341787 h 689504"/>
              <a:gd name="connsiteX3" fmla="*/ 479990 w 2770488"/>
              <a:gd name="connsiteY3" fmla="*/ 676555 h 689504"/>
              <a:gd name="connsiteX4" fmla="*/ 652177 w 2770488"/>
              <a:gd name="connsiteY4" fmla="*/ 340951 h 689504"/>
              <a:gd name="connsiteX5" fmla="*/ 808691 w 2770488"/>
              <a:gd name="connsiteY5" fmla="*/ 13174 h 689504"/>
              <a:gd name="connsiteX6" fmla="*/ 970429 w 2770488"/>
              <a:gd name="connsiteY6" fmla="*/ 332537 h 689504"/>
              <a:gd name="connsiteX7" fmla="*/ 1144603 w 2770488"/>
              <a:gd name="connsiteY7" fmla="*/ 667583 h 689504"/>
              <a:gd name="connsiteX8" fmla="*/ 1293901 w 2770488"/>
              <a:gd name="connsiteY8" fmla="*/ 327500 h 689504"/>
              <a:gd name="connsiteX9" fmla="*/ 1463778 w 2770488"/>
              <a:gd name="connsiteY9" fmla="*/ 8689 h 689504"/>
              <a:gd name="connsiteX10" fmla="*/ 1635502 w 2770488"/>
              <a:gd name="connsiteY10" fmla="*/ 345716 h 689504"/>
              <a:gd name="connsiteX11" fmla="*/ 1788806 w 2770488"/>
              <a:gd name="connsiteY11" fmla="*/ 685539 h 689504"/>
              <a:gd name="connsiteX12" fmla="*/ 1947902 w 2770488"/>
              <a:gd name="connsiteY12" fmla="*/ 340244 h 689504"/>
              <a:gd name="connsiteX13" fmla="*/ 1947741 w 2770488"/>
              <a:gd name="connsiteY13" fmla="*/ 343328 h 689504"/>
              <a:gd name="connsiteX14" fmla="*/ 2109941 w 2770488"/>
              <a:gd name="connsiteY14" fmla="*/ 18640 h 689504"/>
              <a:gd name="connsiteX15" fmla="*/ 2158494 w 2770488"/>
              <a:gd name="connsiteY15" fmla="*/ 331281 h 689504"/>
              <a:gd name="connsiteX16" fmla="*/ 2191693 w 2770488"/>
              <a:gd name="connsiteY16" fmla="*/ 310397 h 689504"/>
              <a:gd name="connsiteX17" fmla="*/ 2271266 w 2770488"/>
              <a:gd name="connsiteY17" fmla="*/ 361819 h 689504"/>
              <a:gd name="connsiteX18" fmla="*/ 2171629 w 2770488"/>
              <a:gd name="connsiteY18" fmla="*/ 265275 h 689504"/>
              <a:gd name="connsiteX19" fmla="*/ 2769656 w 2770488"/>
              <a:gd name="connsiteY19" fmla="*/ 178817 h 689504"/>
              <a:gd name="connsiteX20" fmla="*/ 2302067 w 2770488"/>
              <a:gd name="connsiteY20" fmla="*/ 592629 h 689504"/>
              <a:gd name="connsiteX0" fmla="*/ 0 w 2770486"/>
              <a:gd name="connsiteY0" fmla="*/ 398836 h 747108"/>
              <a:gd name="connsiteX1" fmla="*/ 166038 w 2770486"/>
              <a:gd name="connsiteY1" fmla="*/ 57605 h 747108"/>
              <a:gd name="connsiteX2" fmla="*/ 340676 w 2770486"/>
              <a:gd name="connsiteY2" fmla="*/ 399391 h 747108"/>
              <a:gd name="connsiteX3" fmla="*/ 479990 w 2770486"/>
              <a:gd name="connsiteY3" fmla="*/ 734159 h 747108"/>
              <a:gd name="connsiteX4" fmla="*/ 652177 w 2770486"/>
              <a:gd name="connsiteY4" fmla="*/ 398555 h 747108"/>
              <a:gd name="connsiteX5" fmla="*/ 808691 w 2770486"/>
              <a:gd name="connsiteY5" fmla="*/ 70778 h 747108"/>
              <a:gd name="connsiteX6" fmla="*/ 970429 w 2770486"/>
              <a:gd name="connsiteY6" fmla="*/ 390141 h 747108"/>
              <a:gd name="connsiteX7" fmla="*/ 1144603 w 2770486"/>
              <a:gd name="connsiteY7" fmla="*/ 725187 h 747108"/>
              <a:gd name="connsiteX8" fmla="*/ 1293901 w 2770486"/>
              <a:gd name="connsiteY8" fmla="*/ 385104 h 747108"/>
              <a:gd name="connsiteX9" fmla="*/ 1463778 w 2770486"/>
              <a:gd name="connsiteY9" fmla="*/ 66293 h 747108"/>
              <a:gd name="connsiteX10" fmla="*/ 1635502 w 2770486"/>
              <a:gd name="connsiteY10" fmla="*/ 403320 h 747108"/>
              <a:gd name="connsiteX11" fmla="*/ 1788806 w 2770486"/>
              <a:gd name="connsiteY11" fmla="*/ 743143 h 747108"/>
              <a:gd name="connsiteX12" fmla="*/ 1947902 w 2770486"/>
              <a:gd name="connsiteY12" fmla="*/ 397848 h 747108"/>
              <a:gd name="connsiteX13" fmla="*/ 1947741 w 2770486"/>
              <a:gd name="connsiteY13" fmla="*/ 400932 h 747108"/>
              <a:gd name="connsiteX14" fmla="*/ 2230342 w 2770486"/>
              <a:gd name="connsiteY14" fmla="*/ 9 h 747108"/>
              <a:gd name="connsiteX15" fmla="*/ 2158494 w 2770486"/>
              <a:gd name="connsiteY15" fmla="*/ 388885 h 747108"/>
              <a:gd name="connsiteX16" fmla="*/ 2191693 w 2770486"/>
              <a:gd name="connsiteY16" fmla="*/ 368001 h 747108"/>
              <a:gd name="connsiteX17" fmla="*/ 2271266 w 2770486"/>
              <a:gd name="connsiteY17" fmla="*/ 419423 h 747108"/>
              <a:gd name="connsiteX18" fmla="*/ 2171629 w 2770486"/>
              <a:gd name="connsiteY18" fmla="*/ 322879 h 747108"/>
              <a:gd name="connsiteX19" fmla="*/ 2769656 w 2770486"/>
              <a:gd name="connsiteY19" fmla="*/ 236421 h 747108"/>
              <a:gd name="connsiteX20" fmla="*/ 2302067 w 2770486"/>
              <a:gd name="connsiteY20" fmla="*/ 650233 h 747108"/>
              <a:gd name="connsiteX0" fmla="*/ 0 w 2770488"/>
              <a:gd name="connsiteY0" fmla="*/ 403084 h 751356"/>
              <a:gd name="connsiteX1" fmla="*/ 166038 w 2770488"/>
              <a:gd name="connsiteY1" fmla="*/ 61853 h 751356"/>
              <a:gd name="connsiteX2" fmla="*/ 340676 w 2770488"/>
              <a:gd name="connsiteY2" fmla="*/ 403639 h 751356"/>
              <a:gd name="connsiteX3" fmla="*/ 479990 w 2770488"/>
              <a:gd name="connsiteY3" fmla="*/ 738407 h 751356"/>
              <a:gd name="connsiteX4" fmla="*/ 652177 w 2770488"/>
              <a:gd name="connsiteY4" fmla="*/ 402803 h 751356"/>
              <a:gd name="connsiteX5" fmla="*/ 808691 w 2770488"/>
              <a:gd name="connsiteY5" fmla="*/ 75026 h 751356"/>
              <a:gd name="connsiteX6" fmla="*/ 970429 w 2770488"/>
              <a:gd name="connsiteY6" fmla="*/ 394389 h 751356"/>
              <a:gd name="connsiteX7" fmla="*/ 1144603 w 2770488"/>
              <a:gd name="connsiteY7" fmla="*/ 729435 h 751356"/>
              <a:gd name="connsiteX8" fmla="*/ 1293901 w 2770488"/>
              <a:gd name="connsiteY8" fmla="*/ 389352 h 751356"/>
              <a:gd name="connsiteX9" fmla="*/ 1463778 w 2770488"/>
              <a:gd name="connsiteY9" fmla="*/ 70541 h 751356"/>
              <a:gd name="connsiteX10" fmla="*/ 1635502 w 2770488"/>
              <a:gd name="connsiteY10" fmla="*/ 407568 h 751356"/>
              <a:gd name="connsiteX11" fmla="*/ 1788806 w 2770488"/>
              <a:gd name="connsiteY11" fmla="*/ 747391 h 751356"/>
              <a:gd name="connsiteX12" fmla="*/ 1947902 w 2770488"/>
              <a:gd name="connsiteY12" fmla="*/ 402096 h 751356"/>
              <a:gd name="connsiteX13" fmla="*/ 1986441 w 2770488"/>
              <a:gd name="connsiteY13" fmla="*/ 198903 h 751356"/>
              <a:gd name="connsiteX14" fmla="*/ 2230342 w 2770488"/>
              <a:gd name="connsiteY14" fmla="*/ 4257 h 751356"/>
              <a:gd name="connsiteX15" fmla="*/ 2158494 w 2770488"/>
              <a:gd name="connsiteY15" fmla="*/ 393133 h 751356"/>
              <a:gd name="connsiteX16" fmla="*/ 2191693 w 2770488"/>
              <a:gd name="connsiteY16" fmla="*/ 372249 h 751356"/>
              <a:gd name="connsiteX17" fmla="*/ 2271266 w 2770488"/>
              <a:gd name="connsiteY17" fmla="*/ 423671 h 751356"/>
              <a:gd name="connsiteX18" fmla="*/ 2171629 w 2770488"/>
              <a:gd name="connsiteY18" fmla="*/ 327127 h 751356"/>
              <a:gd name="connsiteX19" fmla="*/ 2769656 w 2770488"/>
              <a:gd name="connsiteY19" fmla="*/ 240669 h 751356"/>
              <a:gd name="connsiteX20" fmla="*/ 2302067 w 2770488"/>
              <a:gd name="connsiteY20" fmla="*/ 654481 h 751356"/>
              <a:gd name="connsiteX0" fmla="*/ 0 w 2770486"/>
              <a:gd name="connsiteY0" fmla="*/ 415829 h 764101"/>
              <a:gd name="connsiteX1" fmla="*/ 166038 w 2770486"/>
              <a:gd name="connsiteY1" fmla="*/ 74598 h 764101"/>
              <a:gd name="connsiteX2" fmla="*/ 340676 w 2770486"/>
              <a:gd name="connsiteY2" fmla="*/ 416384 h 764101"/>
              <a:gd name="connsiteX3" fmla="*/ 479990 w 2770486"/>
              <a:gd name="connsiteY3" fmla="*/ 751152 h 764101"/>
              <a:gd name="connsiteX4" fmla="*/ 652177 w 2770486"/>
              <a:gd name="connsiteY4" fmla="*/ 415548 h 764101"/>
              <a:gd name="connsiteX5" fmla="*/ 808691 w 2770486"/>
              <a:gd name="connsiteY5" fmla="*/ 87771 h 764101"/>
              <a:gd name="connsiteX6" fmla="*/ 970429 w 2770486"/>
              <a:gd name="connsiteY6" fmla="*/ 407134 h 764101"/>
              <a:gd name="connsiteX7" fmla="*/ 1144603 w 2770486"/>
              <a:gd name="connsiteY7" fmla="*/ 742180 h 764101"/>
              <a:gd name="connsiteX8" fmla="*/ 1293901 w 2770486"/>
              <a:gd name="connsiteY8" fmla="*/ 402097 h 764101"/>
              <a:gd name="connsiteX9" fmla="*/ 1463778 w 2770486"/>
              <a:gd name="connsiteY9" fmla="*/ 83286 h 764101"/>
              <a:gd name="connsiteX10" fmla="*/ 1635502 w 2770486"/>
              <a:gd name="connsiteY10" fmla="*/ 420313 h 764101"/>
              <a:gd name="connsiteX11" fmla="*/ 1788806 w 2770486"/>
              <a:gd name="connsiteY11" fmla="*/ 760136 h 764101"/>
              <a:gd name="connsiteX12" fmla="*/ 1947902 w 2770486"/>
              <a:gd name="connsiteY12" fmla="*/ 414841 h 764101"/>
              <a:gd name="connsiteX13" fmla="*/ 2141241 w 2770486"/>
              <a:gd name="connsiteY13" fmla="*/ 104025 h 764101"/>
              <a:gd name="connsiteX14" fmla="*/ 2230342 w 2770486"/>
              <a:gd name="connsiteY14" fmla="*/ 17002 h 764101"/>
              <a:gd name="connsiteX15" fmla="*/ 2158494 w 2770486"/>
              <a:gd name="connsiteY15" fmla="*/ 405878 h 764101"/>
              <a:gd name="connsiteX16" fmla="*/ 2191693 w 2770486"/>
              <a:gd name="connsiteY16" fmla="*/ 384994 h 764101"/>
              <a:gd name="connsiteX17" fmla="*/ 2271266 w 2770486"/>
              <a:gd name="connsiteY17" fmla="*/ 436416 h 764101"/>
              <a:gd name="connsiteX18" fmla="*/ 2171629 w 2770486"/>
              <a:gd name="connsiteY18" fmla="*/ 339872 h 764101"/>
              <a:gd name="connsiteX19" fmla="*/ 2769656 w 2770486"/>
              <a:gd name="connsiteY19" fmla="*/ 253414 h 764101"/>
              <a:gd name="connsiteX20" fmla="*/ 2302067 w 2770486"/>
              <a:gd name="connsiteY20" fmla="*/ 667226 h 764101"/>
              <a:gd name="connsiteX0" fmla="*/ 0 w 2770488"/>
              <a:gd name="connsiteY0" fmla="*/ 425320 h 773592"/>
              <a:gd name="connsiteX1" fmla="*/ 166038 w 2770488"/>
              <a:gd name="connsiteY1" fmla="*/ 84089 h 773592"/>
              <a:gd name="connsiteX2" fmla="*/ 340676 w 2770488"/>
              <a:gd name="connsiteY2" fmla="*/ 425875 h 773592"/>
              <a:gd name="connsiteX3" fmla="*/ 479990 w 2770488"/>
              <a:gd name="connsiteY3" fmla="*/ 760643 h 773592"/>
              <a:gd name="connsiteX4" fmla="*/ 652177 w 2770488"/>
              <a:gd name="connsiteY4" fmla="*/ 425039 h 773592"/>
              <a:gd name="connsiteX5" fmla="*/ 808691 w 2770488"/>
              <a:gd name="connsiteY5" fmla="*/ 97262 h 773592"/>
              <a:gd name="connsiteX6" fmla="*/ 970429 w 2770488"/>
              <a:gd name="connsiteY6" fmla="*/ 416625 h 773592"/>
              <a:gd name="connsiteX7" fmla="*/ 1144603 w 2770488"/>
              <a:gd name="connsiteY7" fmla="*/ 751671 h 773592"/>
              <a:gd name="connsiteX8" fmla="*/ 1293901 w 2770488"/>
              <a:gd name="connsiteY8" fmla="*/ 411588 h 773592"/>
              <a:gd name="connsiteX9" fmla="*/ 1463778 w 2770488"/>
              <a:gd name="connsiteY9" fmla="*/ 92777 h 773592"/>
              <a:gd name="connsiteX10" fmla="*/ 1635502 w 2770488"/>
              <a:gd name="connsiteY10" fmla="*/ 429804 h 773592"/>
              <a:gd name="connsiteX11" fmla="*/ 1788806 w 2770488"/>
              <a:gd name="connsiteY11" fmla="*/ 769627 h 773592"/>
              <a:gd name="connsiteX12" fmla="*/ 1947902 w 2770488"/>
              <a:gd name="connsiteY12" fmla="*/ 424332 h 773592"/>
              <a:gd name="connsiteX13" fmla="*/ 2115442 w 2770488"/>
              <a:gd name="connsiteY13" fmla="*/ 77643 h 773592"/>
              <a:gd name="connsiteX14" fmla="*/ 2230342 w 2770488"/>
              <a:gd name="connsiteY14" fmla="*/ 26493 h 773592"/>
              <a:gd name="connsiteX15" fmla="*/ 2158494 w 2770488"/>
              <a:gd name="connsiteY15" fmla="*/ 415369 h 773592"/>
              <a:gd name="connsiteX16" fmla="*/ 2191693 w 2770488"/>
              <a:gd name="connsiteY16" fmla="*/ 394485 h 773592"/>
              <a:gd name="connsiteX17" fmla="*/ 2271266 w 2770488"/>
              <a:gd name="connsiteY17" fmla="*/ 445907 h 773592"/>
              <a:gd name="connsiteX18" fmla="*/ 2171629 w 2770488"/>
              <a:gd name="connsiteY18" fmla="*/ 349363 h 773592"/>
              <a:gd name="connsiteX19" fmla="*/ 2769656 w 2770488"/>
              <a:gd name="connsiteY19" fmla="*/ 262905 h 773592"/>
              <a:gd name="connsiteX20" fmla="*/ 2302067 w 2770488"/>
              <a:gd name="connsiteY20" fmla="*/ 676717 h 773592"/>
              <a:gd name="connsiteX0" fmla="*/ 0 w 2770486"/>
              <a:gd name="connsiteY0" fmla="*/ 425322 h 773594"/>
              <a:gd name="connsiteX1" fmla="*/ 166038 w 2770486"/>
              <a:gd name="connsiteY1" fmla="*/ 84091 h 773594"/>
              <a:gd name="connsiteX2" fmla="*/ 340676 w 2770486"/>
              <a:gd name="connsiteY2" fmla="*/ 425877 h 773594"/>
              <a:gd name="connsiteX3" fmla="*/ 479990 w 2770486"/>
              <a:gd name="connsiteY3" fmla="*/ 760645 h 773594"/>
              <a:gd name="connsiteX4" fmla="*/ 652177 w 2770486"/>
              <a:gd name="connsiteY4" fmla="*/ 425041 h 773594"/>
              <a:gd name="connsiteX5" fmla="*/ 808691 w 2770486"/>
              <a:gd name="connsiteY5" fmla="*/ 97264 h 773594"/>
              <a:gd name="connsiteX6" fmla="*/ 970429 w 2770486"/>
              <a:gd name="connsiteY6" fmla="*/ 416627 h 773594"/>
              <a:gd name="connsiteX7" fmla="*/ 1144603 w 2770486"/>
              <a:gd name="connsiteY7" fmla="*/ 751673 h 773594"/>
              <a:gd name="connsiteX8" fmla="*/ 1293901 w 2770486"/>
              <a:gd name="connsiteY8" fmla="*/ 411590 h 773594"/>
              <a:gd name="connsiteX9" fmla="*/ 1463778 w 2770486"/>
              <a:gd name="connsiteY9" fmla="*/ 92779 h 773594"/>
              <a:gd name="connsiteX10" fmla="*/ 1635502 w 2770486"/>
              <a:gd name="connsiteY10" fmla="*/ 429806 h 773594"/>
              <a:gd name="connsiteX11" fmla="*/ 1788806 w 2770486"/>
              <a:gd name="connsiteY11" fmla="*/ 769629 h 773594"/>
              <a:gd name="connsiteX12" fmla="*/ 1947902 w 2770486"/>
              <a:gd name="connsiteY12" fmla="*/ 424334 h 773594"/>
              <a:gd name="connsiteX13" fmla="*/ 2115442 w 2770486"/>
              <a:gd name="connsiteY13" fmla="*/ 77645 h 773594"/>
              <a:gd name="connsiteX14" fmla="*/ 2230342 w 2770486"/>
              <a:gd name="connsiteY14" fmla="*/ 26495 h 773594"/>
              <a:gd name="connsiteX15" fmla="*/ 2158494 w 2770486"/>
              <a:gd name="connsiteY15" fmla="*/ 415371 h 773594"/>
              <a:gd name="connsiteX16" fmla="*/ 2191693 w 2770486"/>
              <a:gd name="connsiteY16" fmla="*/ 394487 h 773594"/>
              <a:gd name="connsiteX17" fmla="*/ 2271266 w 2770486"/>
              <a:gd name="connsiteY17" fmla="*/ 445909 h 773594"/>
              <a:gd name="connsiteX18" fmla="*/ 2683330 w 2770486"/>
              <a:gd name="connsiteY18" fmla="*/ 282103 h 773594"/>
              <a:gd name="connsiteX19" fmla="*/ 2769656 w 2770486"/>
              <a:gd name="connsiteY19" fmla="*/ 262907 h 773594"/>
              <a:gd name="connsiteX20" fmla="*/ 2302067 w 2770486"/>
              <a:gd name="connsiteY20" fmla="*/ 676719 h 773594"/>
              <a:gd name="connsiteX0" fmla="*/ 0 w 2770488"/>
              <a:gd name="connsiteY0" fmla="*/ 425322 h 773594"/>
              <a:gd name="connsiteX1" fmla="*/ 166038 w 2770488"/>
              <a:gd name="connsiteY1" fmla="*/ 84091 h 773594"/>
              <a:gd name="connsiteX2" fmla="*/ 340676 w 2770488"/>
              <a:gd name="connsiteY2" fmla="*/ 425877 h 773594"/>
              <a:gd name="connsiteX3" fmla="*/ 479990 w 2770488"/>
              <a:gd name="connsiteY3" fmla="*/ 760645 h 773594"/>
              <a:gd name="connsiteX4" fmla="*/ 652177 w 2770488"/>
              <a:gd name="connsiteY4" fmla="*/ 425041 h 773594"/>
              <a:gd name="connsiteX5" fmla="*/ 808691 w 2770488"/>
              <a:gd name="connsiteY5" fmla="*/ 97264 h 773594"/>
              <a:gd name="connsiteX6" fmla="*/ 970429 w 2770488"/>
              <a:gd name="connsiteY6" fmla="*/ 416627 h 773594"/>
              <a:gd name="connsiteX7" fmla="*/ 1144603 w 2770488"/>
              <a:gd name="connsiteY7" fmla="*/ 751673 h 773594"/>
              <a:gd name="connsiteX8" fmla="*/ 1293901 w 2770488"/>
              <a:gd name="connsiteY8" fmla="*/ 411590 h 773594"/>
              <a:gd name="connsiteX9" fmla="*/ 1463778 w 2770488"/>
              <a:gd name="connsiteY9" fmla="*/ 92779 h 773594"/>
              <a:gd name="connsiteX10" fmla="*/ 1635502 w 2770488"/>
              <a:gd name="connsiteY10" fmla="*/ 429806 h 773594"/>
              <a:gd name="connsiteX11" fmla="*/ 1788806 w 2770488"/>
              <a:gd name="connsiteY11" fmla="*/ 769629 h 773594"/>
              <a:gd name="connsiteX12" fmla="*/ 1947902 w 2770488"/>
              <a:gd name="connsiteY12" fmla="*/ 424334 h 773594"/>
              <a:gd name="connsiteX13" fmla="*/ 2115442 w 2770488"/>
              <a:gd name="connsiteY13" fmla="*/ 77645 h 773594"/>
              <a:gd name="connsiteX14" fmla="*/ 2230342 w 2770488"/>
              <a:gd name="connsiteY14" fmla="*/ 26495 h 773594"/>
              <a:gd name="connsiteX15" fmla="*/ 2158494 w 2770488"/>
              <a:gd name="connsiteY15" fmla="*/ 415371 h 773594"/>
              <a:gd name="connsiteX16" fmla="*/ 2509892 w 2770488"/>
              <a:gd name="connsiteY16" fmla="*/ 255475 h 773594"/>
              <a:gd name="connsiteX17" fmla="*/ 2271266 w 2770488"/>
              <a:gd name="connsiteY17" fmla="*/ 445909 h 773594"/>
              <a:gd name="connsiteX18" fmla="*/ 2683330 w 2770488"/>
              <a:gd name="connsiteY18" fmla="*/ 282103 h 773594"/>
              <a:gd name="connsiteX19" fmla="*/ 2769656 w 2770488"/>
              <a:gd name="connsiteY19" fmla="*/ 262907 h 773594"/>
              <a:gd name="connsiteX20" fmla="*/ 2302067 w 2770488"/>
              <a:gd name="connsiteY20" fmla="*/ 676719 h 773594"/>
              <a:gd name="connsiteX0" fmla="*/ 0 w 2770486"/>
              <a:gd name="connsiteY0" fmla="*/ 403739 h 752011"/>
              <a:gd name="connsiteX1" fmla="*/ 166038 w 2770486"/>
              <a:gd name="connsiteY1" fmla="*/ 62508 h 752011"/>
              <a:gd name="connsiteX2" fmla="*/ 340676 w 2770486"/>
              <a:gd name="connsiteY2" fmla="*/ 404294 h 752011"/>
              <a:gd name="connsiteX3" fmla="*/ 479990 w 2770486"/>
              <a:gd name="connsiteY3" fmla="*/ 739062 h 752011"/>
              <a:gd name="connsiteX4" fmla="*/ 652177 w 2770486"/>
              <a:gd name="connsiteY4" fmla="*/ 403458 h 752011"/>
              <a:gd name="connsiteX5" fmla="*/ 808691 w 2770486"/>
              <a:gd name="connsiteY5" fmla="*/ 75681 h 752011"/>
              <a:gd name="connsiteX6" fmla="*/ 970429 w 2770486"/>
              <a:gd name="connsiteY6" fmla="*/ 395044 h 752011"/>
              <a:gd name="connsiteX7" fmla="*/ 1144603 w 2770486"/>
              <a:gd name="connsiteY7" fmla="*/ 730090 h 752011"/>
              <a:gd name="connsiteX8" fmla="*/ 1293901 w 2770486"/>
              <a:gd name="connsiteY8" fmla="*/ 390007 h 752011"/>
              <a:gd name="connsiteX9" fmla="*/ 1463778 w 2770486"/>
              <a:gd name="connsiteY9" fmla="*/ 71196 h 752011"/>
              <a:gd name="connsiteX10" fmla="*/ 1635502 w 2770486"/>
              <a:gd name="connsiteY10" fmla="*/ 408223 h 752011"/>
              <a:gd name="connsiteX11" fmla="*/ 1788806 w 2770486"/>
              <a:gd name="connsiteY11" fmla="*/ 748046 h 752011"/>
              <a:gd name="connsiteX12" fmla="*/ 1947902 w 2770486"/>
              <a:gd name="connsiteY12" fmla="*/ 402751 h 752011"/>
              <a:gd name="connsiteX13" fmla="*/ 2115442 w 2770486"/>
              <a:gd name="connsiteY13" fmla="*/ 56062 h 752011"/>
              <a:gd name="connsiteX14" fmla="*/ 2230342 w 2770486"/>
              <a:gd name="connsiteY14" fmla="*/ 4912 h 752011"/>
              <a:gd name="connsiteX15" fmla="*/ 2622895 w 2770486"/>
              <a:gd name="connsiteY15" fmla="*/ 102308 h 752011"/>
              <a:gd name="connsiteX16" fmla="*/ 2509892 w 2770486"/>
              <a:gd name="connsiteY16" fmla="*/ 233892 h 752011"/>
              <a:gd name="connsiteX17" fmla="*/ 2271266 w 2770486"/>
              <a:gd name="connsiteY17" fmla="*/ 424326 h 752011"/>
              <a:gd name="connsiteX18" fmla="*/ 2683330 w 2770486"/>
              <a:gd name="connsiteY18" fmla="*/ 260520 h 752011"/>
              <a:gd name="connsiteX19" fmla="*/ 2769656 w 2770486"/>
              <a:gd name="connsiteY19" fmla="*/ 241324 h 752011"/>
              <a:gd name="connsiteX20" fmla="*/ 2302067 w 2770486"/>
              <a:gd name="connsiteY20" fmla="*/ 655136 h 752011"/>
              <a:gd name="connsiteX0" fmla="*/ 0 w 2783072"/>
              <a:gd name="connsiteY0" fmla="*/ 403739 h 752011"/>
              <a:gd name="connsiteX1" fmla="*/ 166038 w 2783072"/>
              <a:gd name="connsiteY1" fmla="*/ 62508 h 752011"/>
              <a:gd name="connsiteX2" fmla="*/ 340676 w 2783072"/>
              <a:gd name="connsiteY2" fmla="*/ 404294 h 752011"/>
              <a:gd name="connsiteX3" fmla="*/ 479990 w 2783072"/>
              <a:gd name="connsiteY3" fmla="*/ 739062 h 752011"/>
              <a:gd name="connsiteX4" fmla="*/ 652177 w 2783072"/>
              <a:gd name="connsiteY4" fmla="*/ 403458 h 752011"/>
              <a:gd name="connsiteX5" fmla="*/ 808691 w 2783072"/>
              <a:gd name="connsiteY5" fmla="*/ 75681 h 752011"/>
              <a:gd name="connsiteX6" fmla="*/ 970429 w 2783072"/>
              <a:gd name="connsiteY6" fmla="*/ 395044 h 752011"/>
              <a:gd name="connsiteX7" fmla="*/ 1144603 w 2783072"/>
              <a:gd name="connsiteY7" fmla="*/ 730090 h 752011"/>
              <a:gd name="connsiteX8" fmla="*/ 1293901 w 2783072"/>
              <a:gd name="connsiteY8" fmla="*/ 390007 h 752011"/>
              <a:gd name="connsiteX9" fmla="*/ 1463778 w 2783072"/>
              <a:gd name="connsiteY9" fmla="*/ 71196 h 752011"/>
              <a:gd name="connsiteX10" fmla="*/ 1635502 w 2783072"/>
              <a:gd name="connsiteY10" fmla="*/ 408223 h 752011"/>
              <a:gd name="connsiteX11" fmla="*/ 1788806 w 2783072"/>
              <a:gd name="connsiteY11" fmla="*/ 748046 h 752011"/>
              <a:gd name="connsiteX12" fmla="*/ 1947902 w 2783072"/>
              <a:gd name="connsiteY12" fmla="*/ 402751 h 752011"/>
              <a:gd name="connsiteX13" fmla="*/ 2115442 w 2783072"/>
              <a:gd name="connsiteY13" fmla="*/ 56062 h 752011"/>
              <a:gd name="connsiteX14" fmla="*/ 2230342 w 2783072"/>
              <a:gd name="connsiteY14" fmla="*/ 4912 h 752011"/>
              <a:gd name="connsiteX15" fmla="*/ 2622895 w 2783072"/>
              <a:gd name="connsiteY15" fmla="*/ 102308 h 752011"/>
              <a:gd name="connsiteX16" fmla="*/ 2509892 w 2783072"/>
              <a:gd name="connsiteY16" fmla="*/ 233892 h 752011"/>
              <a:gd name="connsiteX17" fmla="*/ 2778668 w 2783072"/>
              <a:gd name="connsiteY17" fmla="*/ 146303 h 752011"/>
              <a:gd name="connsiteX18" fmla="*/ 2683330 w 2783072"/>
              <a:gd name="connsiteY18" fmla="*/ 260520 h 752011"/>
              <a:gd name="connsiteX19" fmla="*/ 2769656 w 2783072"/>
              <a:gd name="connsiteY19" fmla="*/ 241324 h 752011"/>
              <a:gd name="connsiteX20" fmla="*/ 2302067 w 2783072"/>
              <a:gd name="connsiteY20" fmla="*/ 655136 h 752011"/>
              <a:gd name="connsiteX0" fmla="*/ 0 w 3093269"/>
              <a:gd name="connsiteY0" fmla="*/ 403739 h 752011"/>
              <a:gd name="connsiteX1" fmla="*/ 166038 w 3093269"/>
              <a:gd name="connsiteY1" fmla="*/ 62508 h 752011"/>
              <a:gd name="connsiteX2" fmla="*/ 340676 w 3093269"/>
              <a:gd name="connsiteY2" fmla="*/ 404294 h 752011"/>
              <a:gd name="connsiteX3" fmla="*/ 479990 w 3093269"/>
              <a:gd name="connsiteY3" fmla="*/ 739062 h 752011"/>
              <a:gd name="connsiteX4" fmla="*/ 652177 w 3093269"/>
              <a:gd name="connsiteY4" fmla="*/ 403458 h 752011"/>
              <a:gd name="connsiteX5" fmla="*/ 808691 w 3093269"/>
              <a:gd name="connsiteY5" fmla="*/ 75681 h 752011"/>
              <a:gd name="connsiteX6" fmla="*/ 970429 w 3093269"/>
              <a:gd name="connsiteY6" fmla="*/ 395044 h 752011"/>
              <a:gd name="connsiteX7" fmla="*/ 1144603 w 3093269"/>
              <a:gd name="connsiteY7" fmla="*/ 730090 h 752011"/>
              <a:gd name="connsiteX8" fmla="*/ 1293901 w 3093269"/>
              <a:gd name="connsiteY8" fmla="*/ 390007 h 752011"/>
              <a:gd name="connsiteX9" fmla="*/ 1463778 w 3093269"/>
              <a:gd name="connsiteY9" fmla="*/ 71196 h 752011"/>
              <a:gd name="connsiteX10" fmla="*/ 1635502 w 3093269"/>
              <a:gd name="connsiteY10" fmla="*/ 408223 h 752011"/>
              <a:gd name="connsiteX11" fmla="*/ 1788806 w 3093269"/>
              <a:gd name="connsiteY11" fmla="*/ 748046 h 752011"/>
              <a:gd name="connsiteX12" fmla="*/ 1947902 w 3093269"/>
              <a:gd name="connsiteY12" fmla="*/ 402751 h 752011"/>
              <a:gd name="connsiteX13" fmla="*/ 2115442 w 3093269"/>
              <a:gd name="connsiteY13" fmla="*/ 56062 h 752011"/>
              <a:gd name="connsiteX14" fmla="*/ 2230342 w 3093269"/>
              <a:gd name="connsiteY14" fmla="*/ 4912 h 752011"/>
              <a:gd name="connsiteX15" fmla="*/ 2622895 w 3093269"/>
              <a:gd name="connsiteY15" fmla="*/ 102308 h 752011"/>
              <a:gd name="connsiteX16" fmla="*/ 2509892 w 3093269"/>
              <a:gd name="connsiteY16" fmla="*/ 233892 h 752011"/>
              <a:gd name="connsiteX17" fmla="*/ 2778668 w 3093269"/>
              <a:gd name="connsiteY17" fmla="*/ 146303 h 752011"/>
              <a:gd name="connsiteX18" fmla="*/ 2683330 w 3093269"/>
              <a:gd name="connsiteY18" fmla="*/ 260520 h 752011"/>
              <a:gd name="connsiteX19" fmla="*/ 2769656 w 3093269"/>
              <a:gd name="connsiteY19" fmla="*/ 241324 h 752011"/>
              <a:gd name="connsiteX20" fmla="*/ 3093269 w 3093269"/>
              <a:gd name="connsiteY20" fmla="*/ 565450 h 752011"/>
              <a:gd name="connsiteX0" fmla="*/ 0 w 3093269"/>
              <a:gd name="connsiteY0" fmla="*/ 347681 h 695953"/>
              <a:gd name="connsiteX1" fmla="*/ 166038 w 3093269"/>
              <a:gd name="connsiteY1" fmla="*/ 6450 h 695953"/>
              <a:gd name="connsiteX2" fmla="*/ 340676 w 3093269"/>
              <a:gd name="connsiteY2" fmla="*/ 348236 h 695953"/>
              <a:gd name="connsiteX3" fmla="*/ 479990 w 3093269"/>
              <a:gd name="connsiteY3" fmla="*/ 683004 h 695953"/>
              <a:gd name="connsiteX4" fmla="*/ 652177 w 3093269"/>
              <a:gd name="connsiteY4" fmla="*/ 347400 h 695953"/>
              <a:gd name="connsiteX5" fmla="*/ 808691 w 3093269"/>
              <a:gd name="connsiteY5" fmla="*/ 19623 h 695953"/>
              <a:gd name="connsiteX6" fmla="*/ 970429 w 3093269"/>
              <a:gd name="connsiteY6" fmla="*/ 338986 h 695953"/>
              <a:gd name="connsiteX7" fmla="*/ 1144603 w 3093269"/>
              <a:gd name="connsiteY7" fmla="*/ 674032 h 695953"/>
              <a:gd name="connsiteX8" fmla="*/ 1293901 w 3093269"/>
              <a:gd name="connsiteY8" fmla="*/ 333949 h 695953"/>
              <a:gd name="connsiteX9" fmla="*/ 1463778 w 3093269"/>
              <a:gd name="connsiteY9" fmla="*/ 15138 h 695953"/>
              <a:gd name="connsiteX10" fmla="*/ 1635502 w 3093269"/>
              <a:gd name="connsiteY10" fmla="*/ 352165 h 695953"/>
              <a:gd name="connsiteX11" fmla="*/ 1788806 w 3093269"/>
              <a:gd name="connsiteY11" fmla="*/ 691988 h 695953"/>
              <a:gd name="connsiteX12" fmla="*/ 1947902 w 3093269"/>
              <a:gd name="connsiteY12" fmla="*/ 346693 h 695953"/>
              <a:gd name="connsiteX13" fmla="*/ 2115442 w 3093269"/>
              <a:gd name="connsiteY13" fmla="*/ 4 h 695953"/>
              <a:gd name="connsiteX14" fmla="*/ 2281942 w 3093269"/>
              <a:gd name="connsiteY14" fmla="*/ 338985 h 695953"/>
              <a:gd name="connsiteX15" fmla="*/ 2622895 w 3093269"/>
              <a:gd name="connsiteY15" fmla="*/ 46250 h 695953"/>
              <a:gd name="connsiteX16" fmla="*/ 2509892 w 3093269"/>
              <a:gd name="connsiteY16" fmla="*/ 177834 h 695953"/>
              <a:gd name="connsiteX17" fmla="*/ 2778668 w 3093269"/>
              <a:gd name="connsiteY17" fmla="*/ 90245 h 695953"/>
              <a:gd name="connsiteX18" fmla="*/ 2683330 w 3093269"/>
              <a:gd name="connsiteY18" fmla="*/ 204462 h 695953"/>
              <a:gd name="connsiteX19" fmla="*/ 2769656 w 3093269"/>
              <a:gd name="connsiteY19" fmla="*/ 185266 h 695953"/>
              <a:gd name="connsiteX20" fmla="*/ 3093269 w 3093269"/>
              <a:gd name="connsiteY20" fmla="*/ 509392 h 695953"/>
              <a:gd name="connsiteX0" fmla="*/ 0 w 3093269"/>
              <a:gd name="connsiteY0" fmla="*/ 347681 h 695953"/>
              <a:gd name="connsiteX1" fmla="*/ 166038 w 3093269"/>
              <a:gd name="connsiteY1" fmla="*/ 6450 h 695953"/>
              <a:gd name="connsiteX2" fmla="*/ 340676 w 3093269"/>
              <a:gd name="connsiteY2" fmla="*/ 348236 h 695953"/>
              <a:gd name="connsiteX3" fmla="*/ 479990 w 3093269"/>
              <a:gd name="connsiteY3" fmla="*/ 683004 h 695953"/>
              <a:gd name="connsiteX4" fmla="*/ 652177 w 3093269"/>
              <a:gd name="connsiteY4" fmla="*/ 347400 h 695953"/>
              <a:gd name="connsiteX5" fmla="*/ 808691 w 3093269"/>
              <a:gd name="connsiteY5" fmla="*/ 19623 h 695953"/>
              <a:gd name="connsiteX6" fmla="*/ 970429 w 3093269"/>
              <a:gd name="connsiteY6" fmla="*/ 338986 h 695953"/>
              <a:gd name="connsiteX7" fmla="*/ 1144603 w 3093269"/>
              <a:gd name="connsiteY7" fmla="*/ 674032 h 695953"/>
              <a:gd name="connsiteX8" fmla="*/ 1293901 w 3093269"/>
              <a:gd name="connsiteY8" fmla="*/ 333949 h 695953"/>
              <a:gd name="connsiteX9" fmla="*/ 1463778 w 3093269"/>
              <a:gd name="connsiteY9" fmla="*/ 15138 h 695953"/>
              <a:gd name="connsiteX10" fmla="*/ 1635502 w 3093269"/>
              <a:gd name="connsiteY10" fmla="*/ 352165 h 695953"/>
              <a:gd name="connsiteX11" fmla="*/ 1788806 w 3093269"/>
              <a:gd name="connsiteY11" fmla="*/ 691988 h 695953"/>
              <a:gd name="connsiteX12" fmla="*/ 1947902 w 3093269"/>
              <a:gd name="connsiteY12" fmla="*/ 346693 h 695953"/>
              <a:gd name="connsiteX13" fmla="*/ 2115442 w 3093269"/>
              <a:gd name="connsiteY13" fmla="*/ 4 h 695953"/>
              <a:gd name="connsiteX14" fmla="*/ 2281942 w 3093269"/>
              <a:gd name="connsiteY14" fmla="*/ 338985 h 695953"/>
              <a:gd name="connsiteX15" fmla="*/ 2429393 w 3093269"/>
              <a:gd name="connsiteY15" fmla="*/ 10376 h 695953"/>
              <a:gd name="connsiteX16" fmla="*/ 2509892 w 3093269"/>
              <a:gd name="connsiteY16" fmla="*/ 177834 h 695953"/>
              <a:gd name="connsiteX17" fmla="*/ 2778668 w 3093269"/>
              <a:gd name="connsiteY17" fmla="*/ 90245 h 695953"/>
              <a:gd name="connsiteX18" fmla="*/ 2683330 w 3093269"/>
              <a:gd name="connsiteY18" fmla="*/ 204462 h 695953"/>
              <a:gd name="connsiteX19" fmla="*/ 2769656 w 3093269"/>
              <a:gd name="connsiteY19" fmla="*/ 185266 h 695953"/>
              <a:gd name="connsiteX20" fmla="*/ 3093269 w 3093269"/>
              <a:gd name="connsiteY20" fmla="*/ 509392 h 695953"/>
              <a:gd name="connsiteX0" fmla="*/ 0 w 3093269"/>
              <a:gd name="connsiteY0" fmla="*/ 347681 h 695953"/>
              <a:gd name="connsiteX1" fmla="*/ 166038 w 3093269"/>
              <a:gd name="connsiteY1" fmla="*/ 6450 h 695953"/>
              <a:gd name="connsiteX2" fmla="*/ 340676 w 3093269"/>
              <a:gd name="connsiteY2" fmla="*/ 348236 h 695953"/>
              <a:gd name="connsiteX3" fmla="*/ 479990 w 3093269"/>
              <a:gd name="connsiteY3" fmla="*/ 683004 h 695953"/>
              <a:gd name="connsiteX4" fmla="*/ 652177 w 3093269"/>
              <a:gd name="connsiteY4" fmla="*/ 347400 h 695953"/>
              <a:gd name="connsiteX5" fmla="*/ 808691 w 3093269"/>
              <a:gd name="connsiteY5" fmla="*/ 19623 h 695953"/>
              <a:gd name="connsiteX6" fmla="*/ 970429 w 3093269"/>
              <a:gd name="connsiteY6" fmla="*/ 338986 h 695953"/>
              <a:gd name="connsiteX7" fmla="*/ 1144603 w 3093269"/>
              <a:gd name="connsiteY7" fmla="*/ 674032 h 695953"/>
              <a:gd name="connsiteX8" fmla="*/ 1293901 w 3093269"/>
              <a:gd name="connsiteY8" fmla="*/ 333949 h 695953"/>
              <a:gd name="connsiteX9" fmla="*/ 1463778 w 3093269"/>
              <a:gd name="connsiteY9" fmla="*/ 15138 h 695953"/>
              <a:gd name="connsiteX10" fmla="*/ 1635502 w 3093269"/>
              <a:gd name="connsiteY10" fmla="*/ 352165 h 695953"/>
              <a:gd name="connsiteX11" fmla="*/ 1788806 w 3093269"/>
              <a:gd name="connsiteY11" fmla="*/ 691988 h 695953"/>
              <a:gd name="connsiteX12" fmla="*/ 1947902 w 3093269"/>
              <a:gd name="connsiteY12" fmla="*/ 346693 h 695953"/>
              <a:gd name="connsiteX13" fmla="*/ 2115442 w 3093269"/>
              <a:gd name="connsiteY13" fmla="*/ 4 h 695953"/>
              <a:gd name="connsiteX14" fmla="*/ 2281942 w 3093269"/>
              <a:gd name="connsiteY14" fmla="*/ 338985 h 695953"/>
              <a:gd name="connsiteX15" fmla="*/ 2429393 w 3093269"/>
              <a:gd name="connsiteY15" fmla="*/ 10376 h 695953"/>
              <a:gd name="connsiteX16" fmla="*/ 2587294 w 3093269"/>
              <a:gd name="connsiteY16" fmla="*/ 352721 h 695953"/>
              <a:gd name="connsiteX17" fmla="*/ 2778668 w 3093269"/>
              <a:gd name="connsiteY17" fmla="*/ 90245 h 695953"/>
              <a:gd name="connsiteX18" fmla="*/ 2683330 w 3093269"/>
              <a:gd name="connsiteY18" fmla="*/ 204462 h 695953"/>
              <a:gd name="connsiteX19" fmla="*/ 2769656 w 3093269"/>
              <a:gd name="connsiteY19" fmla="*/ 185266 h 695953"/>
              <a:gd name="connsiteX20" fmla="*/ 3093269 w 3093269"/>
              <a:gd name="connsiteY20" fmla="*/ 509392 h 695953"/>
              <a:gd name="connsiteX0" fmla="*/ 0 w 3134806"/>
              <a:gd name="connsiteY0" fmla="*/ 347681 h 695953"/>
              <a:gd name="connsiteX1" fmla="*/ 166038 w 3134806"/>
              <a:gd name="connsiteY1" fmla="*/ 6450 h 695953"/>
              <a:gd name="connsiteX2" fmla="*/ 340676 w 3134806"/>
              <a:gd name="connsiteY2" fmla="*/ 348236 h 695953"/>
              <a:gd name="connsiteX3" fmla="*/ 479990 w 3134806"/>
              <a:gd name="connsiteY3" fmla="*/ 683004 h 695953"/>
              <a:gd name="connsiteX4" fmla="*/ 652177 w 3134806"/>
              <a:gd name="connsiteY4" fmla="*/ 347400 h 695953"/>
              <a:gd name="connsiteX5" fmla="*/ 808691 w 3134806"/>
              <a:gd name="connsiteY5" fmla="*/ 19623 h 695953"/>
              <a:gd name="connsiteX6" fmla="*/ 970429 w 3134806"/>
              <a:gd name="connsiteY6" fmla="*/ 338986 h 695953"/>
              <a:gd name="connsiteX7" fmla="*/ 1144603 w 3134806"/>
              <a:gd name="connsiteY7" fmla="*/ 674032 h 695953"/>
              <a:gd name="connsiteX8" fmla="*/ 1293901 w 3134806"/>
              <a:gd name="connsiteY8" fmla="*/ 333949 h 695953"/>
              <a:gd name="connsiteX9" fmla="*/ 1463778 w 3134806"/>
              <a:gd name="connsiteY9" fmla="*/ 15138 h 695953"/>
              <a:gd name="connsiteX10" fmla="*/ 1635502 w 3134806"/>
              <a:gd name="connsiteY10" fmla="*/ 352165 h 695953"/>
              <a:gd name="connsiteX11" fmla="*/ 1788806 w 3134806"/>
              <a:gd name="connsiteY11" fmla="*/ 691988 h 695953"/>
              <a:gd name="connsiteX12" fmla="*/ 1947902 w 3134806"/>
              <a:gd name="connsiteY12" fmla="*/ 346693 h 695953"/>
              <a:gd name="connsiteX13" fmla="*/ 2115442 w 3134806"/>
              <a:gd name="connsiteY13" fmla="*/ 4 h 695953"/>
              <a:gd name="connsiteX14" fmla="*/ 2281942 w 3134806"/>
              <a:gd name="connsiteY14" fmla="*/ 338985 h 695953"/>
              <a:gd name="connsiteX15" fmla="*/ 2429393 w 3134806"/>
              <a:gd name="connsiteY15" fmla="*/ 10376 h 695953"/>
              <a:gd name="connsiteX16" fmla="*/ 2587294 w 3134806"/>
              <a:gd name="connsiteY16" fmla="*/ 352721 h 695953"/>
              <a:gd name="connsiteX17" fmla="*/ 2778668 w 3134806"/>
              <a:gd name="connsiteY17" fmla="*/ 90245 h 695953"/>
              <a:gd name="connsiteX18" fmla="*/ 2683330 w 3134806"/>
              <a:gd name="connsiteY18" fmla="*/ 204462 h 695953"/>
              <a:gd name="connsiteX19" fmla="*/ 3130856 w 3134806"/>
              <a:gd name="connsiteY19" fmla="*/ 158359 h 695953"/>
              <a:gd name="connsiteX20" fmla="*/ 3093269 w 3134806"/>
              <a:gd name="connsiteY20" fmla="*/ 509392 h 695953"/>
              <a:gd name="connsiteX0" fmla="*/ 0 w 3148514"/>
              <a:gd name="connsiteY0" fmla="*/ 347681 h 695953"/>
              <a:gd name="connsiteX1" fmla="*/ 166038 w 3148514"/>
              <a:gd name="connsiteY1" fmla="*/ 6450 h 695953"/>
              <a:gd name="connsiteX2" fmla="*/ 340676 w 3148514"/>
              <a:gd name="connsiteY2" fmla="*/ 348236 h 695953"/>
              <a:gd name="connsiteX3" fmla="*/ 479990 w 3148514"/>
              <a:gd name="connsiteY3" fmla="*/ 683004 h 695953"/>
              <a:gd name="connsiteX4" fmla="*/ 652177 w 3148514"/>
              <a:gd name="connsiteY4" fmla="*/ 347400 h 695953"/>
              <a:gd name="connsiteX5" fmla="*/ 808691 w 3148514"/>
              <a:gd name="connsiteY5" fmla="*/ 19623 h 695953"/>
              <a:gd name="connsiteX6" fmla="*/ 970429 w 3148514"/>
              <a:gd name="connsiteY6" fmla="*/ 338986 h 695953"/>
              <a:gd name="connsiteX7" fmla="*/ 1144603 w 3148514"/>
              <a:gd name="connsiteY7" fmla="*/ 674032 h 695953"/>
              <a:gd name="connsiteX8" fmla="*/ 1293901 w 3148514"/>
              <a:gd name="connsiteY8" fmla="*/ 333949 h 695953"/>
              <a:gd name="connsiteX9" fmla="*/ 1463778 w 3148514"/>
              <a:gd name="connsiteY9" fmla="*/ 15138 h 695953"/>
              <a:gd name="connsiteX10" fmla="*/ 1635502 w 3148514"/>
              <a:gd name="connsiteY10" fmla="*/ 352165 h 695953"/>
              <a:gd name="connsiteX11" fmla="*/ 1788806 w 3148514"/>
              <a:gd name="connsiteY11" fmla="*/ 691988 h 695953"/>
              <a:gd name="connsiteX12" fmla="*/ 1947902 w 3148514"/>
              <a:gd name="connsiteY12" fmla="*/ 346693 h 695953"/>
              <a:gd name="connsiteX13" fmla="*/ 2115442 w 3148514"/>
              <a:gd name="connsiteY13" fmla="*/ 4 h 695953"/>
              <a:gd name="connsiteX14" fmla="*/ 2281942 w 3148514"/>
              <a:gd name="connsiteY14" fmla="*/ 338985 h 695953"/>
              <a:gd name="connsiteX15" fmla="*/ 2429393 w 3148514"/>
              <a:gd name="connsiteY15" fmla="*/ 10376 h 695953"/>
              <a:gd name="connsiteX16" fmla="*/ 2587294 w 3148514"/>
              <a:gd name="connsiteY16" fmla="*/ 352721 h 695953"/>
              <a:gd name="connsiteX17" fmla="*/ 2778668 w 3148514"/>
              <a:gd name="connsiteY17" fmla="*/ 90245 h 695953"/>
              <a:gd name="connsiteX18" fmla="*/ 3126232 w 3148514"/>
              <a:gd name="connsiteY18" fmla="*/ 141681 h 695953"/>
              <a:gd name="connsiteX19" fmla="*/ 3130856 w 3148514"/>
              <a:gd name="connsiteY19" fmla="*/ 158359 h 695953"/>
              <a:gd name="connsiteX20" fmla="*/ 3093269 w 3148514"/>
              <a:gd name="connsiteY20" fmla="*/ 509392 h 695953"/>
              <a:gd name="connsiteX0" fmla="*/ 0 w 3148514"/>
              <a:gd name="connsiteY0" fmla="*/ 347683 h 695955"/>
              <a:gd name="connsiteX1" fmla="*/ 166038 w 3148514"/>
              <a:gd name="connsiteY1" fmla="*/ 6452 h 695955"/>
              <a:gd name="connsiteX2" fmla="*/ 340676 w 3148514"/>
              <a:gd name="connsiteY2" fmla="*/ 348238 h 695955"/>
              <a:gd name="connsiteX3" fmla="*/ 479990 w 3148514"/>
              <a:gd name="connsiteY3" fmla="*/ 683006 h 695955"/>
              <a:gd name="connsiteX4" fmla="*/ 652177 w 3148514"/>
              <a:gd name="connsiteY4" fmla="*/ 347402 h 695955"/>
              <a:gd name="connsiteX5" fmla="*/ 808691 w 3148514"/>
              <a:gd name="connsiteY5" fmla="*/ 19625 h 695955"/>
              <a:gd name="connsiteX6" fmla="*/ 970429 w 3148514"/>
              <a:gd name="connsiteY6" fmla="*/ 338988 h 695955"/>
              <a:gd name="connsiteX7" fmla="*/ 1144603 w 3148514"/>
              <a:gd name="connsiteY7" fmla="*/ 674034 h 695955"/>
              <a:gd name="connsiteX8" fmla="*/ 1293901 w 3148514"/>
              <a:gd name="connsiteY8" fmla="*/ 333951 h 695955"/>
              <a:gd name="connsiteX9" fmla="*/ 1463778 w 3148514"/>
              <a:gd name="connsiteY9" fmla="*/ 15140 h 695955"/>
              <a:gd name="connsiteX10" fmla="*/ 1635502 w 3148514"/>
              <a:gd name="connsiteY10" fmla="*/ 352167 h 695955"/>
              <a:gd name="connsiteX11" fmla="*/ 1788806 w 3148514"/>
              <a:gd name="connsiteY11" fmla="*/ 691990 h 695955"/>
              <a:gd name="connsiteX12" fmla="*/ 1947902 w 3148514"/>
              <a:gd name="connsiteY12" fmla="*/ 346695 h 695955"/>
              <a:gd name="connsiteX13" fmla="*/ 2115442 w 3148514"/>
              <a:gd name="connsiteY13" fmla="*/ 6 h 695955"/>
              <a:gd name="connsiteX14" fmla="*/ 2281942 w 3148514"/>
              <a:gd name="connsiteY14" fmla="*/ 338987 h 695955"/>
              <a:gd name="connsiteX15" fmla="*/ 2442292 w 3148514"/>
              <a:gd name="connsiteY15" fmla="*/ 687503 h 695955"/>
              <a:gd name="connsiteX16" fmla="*/ 2587294 w 3148514"/>
              <a:gd name="connsiteY16" fmla="*/ 352723 h 695955"/>
              <a:gd name="connsiteX17" fmla="*/ 2778668 w 3148514"/>
              <a:gd name="connsiteY17" fmla="*/ 90247 h 695955"/>
              <a:gd name="connsiteX18" fmla="*/ 3126232 w 3148514"/>
              <a:gd name="connsiteY18" fmla="*/ 141683 h 695955"/>
              <a:gd name="connsiteX19" fmla="*/ 3130856 w 3148514"/>
              <a:gd name="connsiteY19" fmla="*/ 158361 h 695955"/>
              <a:gd name="connsiteX20" fmla="*/ 3093269 w 3148514"/>
              <a:gd name="connsiteY20" fmla="*/ 509394 h 695955"/>
              <a:gd name="connsiteX0" fmla="*/ 0 w 3149455"/>
              <a:gd name="connsiteY0" fmla="*/ 347683 h 695955"/>
              <a:gd name="connsiteX1" fmla="*/ 166038 w 3149455"/>
              <a:gd name="connsiteY1" fmla="*/ 6452 h 695955"/>
              <a:gd name="connsiteX2" fmla="*/ 340676 w 3149455"/>
              <a:gd name="connsiteY2" fmla="*/ 348238 h 695955"/>
              <a:gd name="connsiteX3" fmla="*/ 479990 w 3149455"/>
              <a:gd name="connsiteY3" fmla="*/ 683006 h 695955"/>
              <a:gd name="connsiteX4" fmla="*/ 652177 w 3149455"/>
              <a:gd name="connsiteY4" fmla="*/ 347402 h 695955"/>
              <a:gd name="connsiteX5" fmla="*/ 808691 w 3149455"/>
              <a:gd name="connsiteY5" fmla="*/ 19625 h 695955"/>
              <a:gd name="connsiteX6" fmla="*/ 970429 w 3149455"/>
              <a:gd name="connsiteY6" fmla="*/ 338988 h 695955"/>
              <a:gd name="connsiteX7" fmla="*/ 1144603 w 3149455"/>
              <a:gd name="connsiteY7" fmla="*/ 674034 h 695955"/>
              <a:gd name="connsiteX8" fmla="*/ 1293901 w 3149455"/>
              <a:gd name="connsiteY8" fmla="*/ 333951 h 695955"/>
              <a:gd name="connsiteX9" fmla="*/ 1463778 w 3149455"/>
              <a:gd name="connsiteY9" fmla="*/ 15140 h 695955"/>
              <a:gd name="connsiteX10" fmla="*/ 1635502 w 3149455"/>
              <a:gd name="connsiteY10" fmla="*/ 352167 h 695955"/>
              <a:gd name="connsiteX11" fmla="*/ 1788806 w 3149455"/>
              <a:gd name="connsiteY11" fmla="*/ 691990 h 695955"/>
              <a:gd name="connsiteX12" fmla="*/ 1947902 w 3149455"/>
              <a:gd name="connsiteY12" fmla="*/ 346695 h 695955"/>
              <a:gd name="connsiteX13" fmla="*/ 2115442 w 3149455"/>
              <a:gd name="connsiteY13" fmla="*/ 6 h 695955"/>
              <a:gd name="connsiteX14" fmla="*/ 2281942 w 3149455"/>
              <a:gd name="connsiteY14" fmla="*/ 338987 h 695955"/>
              <a:gd name="connsiteX15" fmla="*/ 2442292 w 3149455"/>
              <a:gd name="connsiteY15" fmla="*/ 687503 h 695955"/>
              <a:gd name="connsiteX16" fmla="*/ 2587294 w 3149455"/>
              <a:gd name="connsiteY16" fmla="*/ 352723 h 695955"/>
              <a:gd name="connsiteX17" fmla="*/ 2765770 w 3149455"/>
              <a:gd name="connsiteY17" fmla="*/ 561 h 695955"/>
              <a:gd name="connsiteX18" fmla="*/ 3126232 w 3149455"/>
              <a:gd name="connsiteY18" fmla="*/ 141683 h 695955"/>
              <a:gd name="connsiteX19" fmla="*/ 3130856 w 3149455"/>
              <a:gd name="connsiteY19" fmla="*/ 158361 h 695955"/>
              <a:gd name="connsiteX20" fmla="*/ 3093269 w 3149455"/>
              <a:gd name="connsiteY20" fmla="*/ 509394 h 695955"/>
              <a:gd name="connsiteX0" fmla="*/ 0 w 3130191"/>
              <a:gd name="connsiteY0" fmla="*/ 347683 h 695955"/>
              <a:gd name="connsiteX1" fmla="*/ 166038 w 3130191"/>
              <a:gd name="connsiteY1" fmla="*/ 6452 h 695955"/>
              <a:gd name="connsiteX2" fmla="*/ 340676 w 3130191"/>
              <a:gd name="connsiteY2" fmla="*/ 348238 h 695955"/>
              <a:gd name="connsiteX3" fmla="*/ 479990 w 3130191"/>
              <a:gd name="connsiteY3" fmla="*/ 683006 h 695955"/>
              <a:gd name="connsiteX4" fmla="*/ 652177 w 3130191"/>
              <a:gd name="connsiteY4" fmla="*/ 347402 h 695955"/>
              <a:gd name="connsiteX5" fmla="*/ 808691 w 3130191"/>
              <a:gd name="connsiteY5" fmla="*/ 19625 h 695955"/>
              <a:gd name="connsiteX6" fmla="*/ 970429 w 3130191"/>
              <a:gd name="connsiteY6" fmla="*/ 338988 h 695955"/>
              <a:gd name="connsiteX7" fmla="*/ 1144603 w 3130191"/>
              <a:gd name="connsiteY7" fmla="*/ 674034 h 695955"/>
              <a:gd name="connsiteX8" fmla="*/ 1293901 w 3130191"/>
              <a:gd name="connsiteY8" fmla="*/ 333951 h 695955"/>
              <a:gd name="connsiteX9" fmla="*/ 1463778 w 3130191"/>
              <a:gd name="connsiteY9" fmla="*/ 15140 h 695955"/>
              <a:gd name="connsiteX10" fmla="*/ 1635502 w 3130191"/>
              <a:gd name="connsiteY10" fmla="*/ 352167 h 695955"/>
              <a:gd name="connsiteX11" fmla="*/ 1788806 w 3130191"/>
              <a:gd name="connsiteY11" fmla="*/ 691990 h 695955"/>
              <a:gd name="connsiteX12" fmla="*/ 1947902 w 3130191"/>
              <a:gd name="connsiteY12" fmla="*/ 346695 h 695955"/>
              <a:gd name="connsiteX13" fmla="*/ 2115442 w 3130191"/>
              <a:gd name="connsiteY13" fmla="*/ 6 h 695955"/>
              <a:gd name="connsiteX14" fmla="*/ 2281942 w 3130191"/>
              <a:gd name="connsiteY14" fmla="*/ 338987 h 695955"/>
              <a:gd name="connsiteX15" fmla="*/ 2442292 w 3130191"/>
              <a:gd name="connsiteY15" fmla="*/ 687503 h 695955"/>
              <a:gd name="connsiteX16" fmla="*/ 2587294 w 3130191"/>
              <a:gd name="connsiteY16" fmla="*/ 352723 h 695955"/>
              <a:gd name="connsiteX17" fmla="*/ 2765770 w 3130191"/>
              <a:gd name="connsiteY17" fmla="*/ 561 h 695955"/>
              <a:gd name="connsiteX18" fmla="*/ 3126232 w 3130191"/>
              <a:gd name="connsiteY18" fmla="*/ 141683 h 695955"/>
              <a:gd name="connsiteX19" fmla="*/ 2976055 w 3130191"/>
              <a:gd name="connsiteY19" fmla="*/ 337731 h 695955"/>
              <a:gd name="connsiteX20" fmla="*/ 3093269 w 3130191"/>
              <a:gd name="connsiteY20" fmla="*/ 509394 h 695955"/>
              <a:gd name="connsiteX0" fmla="*/ 0 w 3304432"/>
              <a:gd name="connsiteY0" fmla="*/ 347683 h 695955"/>
              <a:gd name="connsiteX1" fmla="*/ 166038 w 3304432"/>
              <a:gd name="connsiteY1" fmla="*/ 6452 h 695955"/>
              <a:gd name="connsiteX2" fmla="*/ 340676 w 3304432"/>
              <a:gd name="connsiteY2" fmla="*/ 348238 h 695955"/>
              <a:gd name="connsiteX3" fmla="*/ 479990 w 3304432"/>
              <a:gd name="connsiteY3" fmla="*/ 683006 h 695955"/>
              <a:gd name="connsiteX4" fmla="*/ 652177 w 3304432"/>
              <a:gd name="connsiteY4" fmla="*/ 347402 h 695955"/>
              <a:gd name="connsiteX5" fmla="*/ 808691 w 3304432"/>
              <a:gd name="connsiteY5" fmla="*/ 19625 h 695955"/>
              <a:gd name="connsiteX6" fmla="*/ 970429 w 3304432"/>
              <a:gd name="connsiteY6" fmla="*/ 338988 h 695955"/>
              <a:gd name="connsiteX7" fmla="*/ 1144603 w 3304432"/>
              <a:gd name="connsiteY7" fmla="*/ 674034 h 695955"/>
              <a:gd name="connsiteX8" fmla="*/ 1293901 w 3304432"/>
              <a:gd name="connsiteY8" fmla="*/ 333951 h 695955"/>
              <a:gd name="connsiteX9" fmla="*/ 1463778 w 3304432"/>
              <a:gd name="connsiteY9" fmla="*/ 15140 h 695955"/>
              <a:gd name="connsiteX10" fmla="*/ 1635502 w 3304432"/>
              <a:gd name="connsiteY10" fmla="*/ 352167 h 695955"/>
              <a:gd name="connsiteX11" fmla="*/ 1788806 w 3304432"/>
              <a:gd name="connsiteY11" fmla="*/ 691990 h 695955"/>
              <a:gd name="connsiteX12" fmla="*/ 1947902 w 3304432"/>
              <a:gd name="connsiteY12" fmla="*/ 346695 h 695955"/>
              <a:gd name="connsiteX13" fmla="*/ 2115442 w 3304432"/>
              <a:gd name="connsiteY13" fmla="*/ 6 h 695955"/>
              <a:gd name="connsiteX14" fmla="*/ 2281942 w 3304432"/>
              <a:gd name="connsiteY14" fmla="*/ 338987 h 695955"/>
              <a:gd name="connsiteX15" fmla="*/ 2442292 w 3304432"/>
              <a:gd name="connsiteY15" fmla="*/ 687503 h 695955"/>
              <a:gd name="connsiteX16" fmla="*/ 2587294 w 3304432"/>
              <a:gd name="connsiteY16" fmla="*/ 352723 h 695955"/>
              <a:gd name="connsiteX17" fmla="*/ 2765770 w 3304432"/>
              <a:gd name="connsiteY17" fmla="*/ 561 h 695955"/>
              <a:gd name="connsiteX18" fmla="*/ 3126232 w 3304432"/>
              <a:gd name="connsiteY18" fmla="*/ 141683 h 695955"/>
              <a:gd name="connsiteX19" fmla="*/ 3302856 w 3304432"/>
              <a:gd name="connsiteY19" fmla="*/ 346701 h 695955"/>
              <a:gd name="connsiteX20" fmla="*/ 3093269 w 3304432"/>
              <a:gd name="connsiteY20" fmla="*/ 509394 h 695955"/>
              <a:gd name="connsiteX0" fmla="*/ 0 w 3304434"/>
              <a:gd name="connsiteY0" fmla="*/ 347683 h 695955"/>
              <a:gd name="connsiteX1" fmla="*/ 166038 w 3304434"/>
              <a:gd name="connsiteY1" fmla="*/ 6452 h 695955"/>
              <a:gd name="connsiteX2" fmla="*/ 340676 w 3304434"/>
              <a:gd name="connsiteY2" fmla="*/ 348238 h 695955"/>
              <a:gd name="connsiteX3" fmla="*/ 479990 w 3304434"/>
              <a:gd name="connsiteY3" fmla="*/ 683006 h 695955"/>
              <a:gd name="connsiteX4" fmla="*/ 652177 w 3304434"/>
              <a:gd name="connsiteY4" fmla="*/ 347402 h 695955"/>
              <a:gd name="connsiteX5" fmla="*/ 808691 w 3304434"/>
              <a:gd name="connsiteY5" fmla="*/ 19625 h 695955"/>
              <a:gd name="connsiteX6" fmla="*/ 970429 w 3304434"/>
              <a:gd name="connsiteY6" fmla="*/ 338988 h 695955"/>
              <a:gd name="connsiteX7" fmla="*/ 1144603 w 3304434"/>
              <a:gd name="connsiteY7" fmla="*/ 674034 h 695955"/>
              <a:gd name="connsiteX8" fmla="*/ 1293901 w 3304434"/>
              <a:gd name="connsiteY8" fmla="*/ 333951 h 695955"/>
              <a:gd name="connsiteX9" fmla="*/ 1463778 w 3304434"/>
              <a:gd name="connsiteY9" fmla="*/ 15140 h 695955"/>
              <a:gd name="connsiteX10" fmla="*/ 1635502 w 3304434"/>
              <a:gd name="connsiteY10" fmla="*/ 352167 h 695955"/>
              <a:gd name="connsiteX11" fmla="*/ 1788806 w 3304434"/>
              <a:gd name="connsiteY11" fmla="*/ 691990 h 695955"/>
              <a:gd name="connsiteX12" fmla="*/ 1947902 w 3304434"/>
              <a:gd name="connsiteY12" fmla="*/ 346695 h 695955"/>
              <a:gd name="connsiteX13" fmla="*/ 2115442 w 3304434"/>
              <a:gd name="connsiteY13" fmla="*/ 6 h 695955"/>
              <a:gd name="connsiteX14" fmla="*/ 2281942 w 3304434"/>
              <a:gd name="connsiteY14" fmla="*/ 338987 h 695955"/>
              <a:gd name="connsiteX15" fmla="*/ 2442292 w 3304434"/>
              <a:gd name="connsiteY15" fmla="*/ 687503 h 695955"/>
              <a:gd name="connsiteX16" fmla="*/ 2587294 w 3304434"/>
              <a:gd name="connsiteY16" fmla="*/ 352723 h 695955"/>
              <a:gd name="connsiteX17" fmla="*/ 2765770 w 3304434"/>
              <a:gd name="connsiteY17" fmla="*/ 561 h 695955"/>
              <a:gd name="connsiteX18" fmla="*/ 2919832 w 3304434"/>
              <a:gd name="connsiteY18" fmla="*/ 343477 h 695955"/>
              <a:gd name="connsiteX19" fmla="*/ 3302856 w 3304434"/>
              <a:gd name="connsiteY19" fmla="*/ 346701 h 695955"/>
              <a:gd name="connsiteX20" fmla="*/ 3093269 w 3304434"/>
              <a:gd name="connsiteY20" fmla="*/ 509394 h 695955"/>
              <a:gd name="connsiteX0" fmla="*/ 0 w 3536171"/>
              <a:gd name="connsiteY0" fmla="*/ 347683 h 733607"/>
              <a:gd name="connsiteX1" fmla="*/ 166038 w 3536171"/>
              <a:gd name="connsiteY1" fmla="*/ 6452 h 733607"/>
              <a:gd name="connsiteX2" fmla="*/ 340676 w 3536171"/>
              <a:gd name="connsiteY2" fmla="*/ 348238 h 733607"/>
              <a:gd name="connsiteX3" fmla="*/ 479990 w 3536171"/>
              <a:gd name="connsiteY3" fmla="*/ 683006 h 733607"/>
              <a:gd name="connsiteX4" fmla="*/ 652177 w 3536171"/>
              <a:gd name="connsiteY4" fmla="*/ 347402 h 733607"/>
              <a:gd name="connsiteX5" fmla="*/ 808691 w 3536171"/>
              <a:gd name="connsiteY5" fmla="*/ 19625 h 733607"/>
              <a:gd name="connsiteX6" fmla="*/ 970429 w 3536171"/>
              <a:gd name="connsiteY6" fmla="*/ 338988 h 733607"/>
              <a:gd name="connsiteX7" fmla="*/ 1144603 w 3536171"/>
              <a:gd name="connsiteY7" fmla="*/ 674034 h 733607"/>
              <a:gd name="connsiteX8" fmla="*/ 1293901 w 3536171"/>
              <a:gd name="connsiteY8" fmla="*/ 333951 h 733607"/>
              <a:gd name="connsiteX9" fmla="*/ 1463778 w 3536171"/>
              <a:gd name="connsiteY9" fmla="*/ 15140 h 733607"/>
              <a:gd name="connsiteX10" fmla="*/ 1635502 w 3536171"/>
              <a:gd name="connsiteY10" fmla="*/ 352167 h 733607"/>
              <a:gd name="connsiteX11" fmla="*/ 1788806 w 3536171"/>
              <a:gd name="connsiteY11" fmla="*/ 691990 h 733607"/>
              <a:gd name="connsiteX12" fmla="*/ 1947902 w 3536171"/>
              <a:gd name="connsiteY12" fmla="*/ 346695 h 733607"/>
              <a:gd name="connsiteX13" fmla="*/ 2115442 w 3536171"/>
              <a:gd name="connsiteY13" fmla="*/ 6 h 733607"/>
              <a:gd name="connsiteX14" fmla="*/ 2281942 w 3536171"/>
              <a:gd name="connsiteY14" fmla="*/ 338987 h 733607"/>
              <a:gd name="connsiteX15" fmla="*/ 2442292 w 3536171"/>
              <a:gd name="connsiteY15" fmla="*/ 687503 h 733607"/>
              <a:gd name="connsiteX16" fmla="*/ 2587294 w 3536171"/>
              <a:gd name="connsiteY16" fmla="*/ 352723 h 733607"/>
              <a:gd name="connsiteX17" fmla="*/ 2765770 w 3536171"/>
              <a:gd name="connsiteY17" fmla="*/ 561 h 733607"/>
              <a:gd name="connsiteX18" fmla="*/ 2919832 w 3536171"/>
              <a:gd name="connsiteY18" fmla="*/ 343477 h 733607"/>
              <a:gd name="connsiteX19" fmla="*/ 3302856 w 3536171"/>
              <a:gd name="connsiteY19" fmla="*/ 346701 h 733607"/>
              <a:gd name="connsiteX20" fmla="*/ 3536171 w 3536171"/>
              <a:gd name="connsiteY20" fmla="*/ 733607 h 733607"/>
              <a:gd name="connsiteX0" fmla="*/ 0 w 3536171"/>
              <a:gd name="connsiteY0" fmla="*/ 347683 h 733607"/>
              <a:gd name="connsiteX1" fmla="*/ 166038 w 3536171"/>
              <a:gd name="connsiteY1" fmla="*/ 6452 h 733607"/>
              <a:gd name="connsiteX2" fmla="*/ 340676 w 3536171"/>
              <a:gd name="connsiteY2" fmla="*/ 348238 h 733607"/>
              <a:gd name="connsiteX3" fmla="*/ 479990 w 3536171"/>
              <a:gd name="connsiteY3" fmla="*/ 683006 h 733607"/>
              <a:gd name="connsiteX4" fmla="*/ 652177 w 3536171"/>
              <a:gd name="connsiteY4" fmla="*/ 347402 h 733607"/>
              <a:gd name="connsiteX5" fmla="*/ 808691 w 3536171"/>
              <a:gd name="connsiteY5" fmla="*/ 19625 h 733607"/>
              <a:gd name="connsiteX6" fmla="*/ 970429 w 3536171"/>
              <a:gd name="connsiteY6" fmla="*/ 338988 h 733607"/>
              <a:gd name="connsiteX7" fmla="*/ 1144603 w 3536171"/>
              <a:gd name="connsiteY7" fmla="*/ 674034 h 733607"/>
              <a:gd name="connsiteX8" fmla="*/ 1293901 w 3536171"/>
              <a:gd name="connsiteY8" fmla="*/ 333951 h 733607"/>
              <a:gd name="connsiteX9" fmla="*/ 1463778 w 3536171"/>
              <a:gd name="connsiteY9" fmla="*/ 15140 h 733607"/>
              <a:gd name="connsiteX10" fmla="*/ 1635502 w 3536171"/>
              <a:gd name="connsiteY10" fmla="*/ 352167 h 733607"/>
              <a:gd name="connsiteX11" fmla="*/ 1788806 w 3536171"/>
              <a:gd name="connsiteY11" fmla="*/ 691990 h 733607"/>
              <a:gd name="connsiteX12" fmla="*/ 1947902 w 3536171"/>
              <a:gd name="connsiteY12" fmla="*/ 346695 h 733607"/>
              <a:gd name="connsiteX13" fmla="*/ 2115442 w 3536171"/>
              <a:gd name="connsiteY13" fmla="*/ 6 h 733607"/>
              <a:gd name="connsiteX14" fmla="*/ 2281942 w 3536171"/>
              <a:gd name="connsiteY14" fmla="*/ 338987 h 733607"/>
              <a:gd name="connsiteX15" fmla="*/ 2442292 w 3536171"/>
              <a:gd name="connsiteY15" fmla="*/ 687503 h 733607"/>
              <a:gd name="connsiteX16" fmla="*/ 2587294 w 3536171"/>
              <a:gd name="connsiteY16" fmla="*/ 352723 h 733607"/>
              <a:gd name="connsiteX17" fmla="*/ 2765770 w 3536171"/>
              <a:gd name="connsiteY17" fmla="*/ 561 h 733607"/>
              <a:gd name="connsiteX18" fmla="*/ 2919832 w 3536171"/>
              <a:gd name="connsiteY18" fmla="*/ 343477 h 733607"/>
              <a:gd name="connsiteX19" fmla="*/ 3083554 w 3536171"/>
              <a:gd name="connsiteY19" fmla="*/ 678538 h 733607"/>
              <a:gd name="connsiteX20" fmla="*/ 3536171 w 3536171"/>
              <a:gd name="connsiteY20" fmla="*/ 733607 h 733607"/>
              <a:gd name="connsiteX0" fmla="*/ 0 w 3252371"/>
              <a:gd name="connsiteY0" fmla="*/ 347683 h 695955"/>
              <a:gd name="connsiteX1" fmla="*/ 166038 w 3252371"/>
              <a:gd name="connsiteY1" fmla="*/ 6452 h 695955"/>
              <a:gd name="connsiteX2" fmla="*/ 340676 w 3252371"/>
              <a:gd name="connsiteY2" fmla="*/ 348238 h 695955"/>
              <a:gd name="connsiteX3" fmla="*/ 479990 w 3252371"/>
              <a:gd name="connsiteY3" fmla="*/ 683006 h 695955"/>
              <a:gd name="connsiteX4" fmla="*/ 652177 w 3252371"/>
              <a:gd name="connsiteY4" fmla="*/ 347402 h 695955"/>
              <a:gd name="connsiteX5" fmla="*/ 808691 w 3252371"/>
              <a:gd name="connsiteY5" fmla="*/ 19625 h 695955"/>
              <a:gd name="connsiteX6" fmla="*/ 970429 w 3252371"/>
              <a:gd name="connsiteY6" fmla="*/ 338988 h 695955"/>
              <a:gd name="connsiteX7" fmla="*/ 1144603 w 3252371"/>
              <a:gd name="connsiteY7" fmla="*/ 674034 h 695955"/>
              <a:gd name="connsiteX8" fmla="*/ 1293901 w 3252371"/>
              <a:gd name="connsiteY8" fmla="*/ 333951 h 695955"/>
              <a:gd name="connsiteX9" fmla="*/ 1463778 w 3252371"/>
              <a:gd name="connsiteY9" fmla="*/ 15140 h 695955"/>
              <a:gd name="connsiteX10" fmla="*/ 1635502 w 3252371"/>
              <a:gd name="connsiteY10" fmla="*/ 352167 h 695955"/>
              <a:gd name="connsiteX11" fmla="*/ 1788806 w 3252371"/>
              <a:gd name="connsiteY11" fmla="*/ 691990 h 695955"/>
              <a:gd name="connsiteX12" fmla="*/ 1947902 w 3252371"/>
              <a:gd name="connsiteY12" fmla="*/ 346695 h 695955"/>
              <a:gd name="connsiteX13" fmla="*/ 2115442 w 3252371"/>
              <a:gd name="connsiteY13" fmla="*/ 6 h 695955"/>
              <a:gd name="connsiteX14" fmla="*/ 2281942 w 3252371"/>
              <a:gd name="connsiteY14" fmla="*/ 338987 h 695955"/>
              <a:gd name="connsiteX15" fmla="*/ 2442292 w 3252371"/>
              <a:gd name="connsiteY15" fmla="*/ 687503 h 695955"/>
              <a:gd name="connsiteX16" fmla="*/ 2587294 w 3252371"/>
              <a:gd name="connsiteY16" fmla="*/ 352723 h 695955"/>
              <a:gd name="connsiteX17" fmla="*/ 2765770 w 3252371"/>
              <a:gd name="connsiteY17" fmla="*/ 561 h 695955"/>
              <a:gd name="connsiteX18" fmla="*/ 2919832 w 3252371"/>
              <a:gd name="connsiteY18" fmla="*/ 343477 h 695955"/>
              <a:gd name="connsiteX19" fmla="*/ 3083554 w 3252371"/>
              <a:gd name="connsiteY19" fmla="*/ 678538 h 695955"/>
              <a:gd name="connsiteX20" fmla="*/ 3252371 w 3252371"/>
              <a:gd name="connsiteY20" fmla="*/ 347959 h 695955"/>
              <a:gd name="connsiteX0" fmla="*/ 0 w 3265271"/>
              <a:gd name="connsiteY0" fmla="*/ 347683 h 695955"/>
              <a:gd name="connsiteX1" fmla="*/ 166038 w 3265271"/>
              <a:gd name="connsiteY1" fmla="*/ 6452 h 695955"/>
              <a:gd name="connsiteX2" fmla="*/ 340676 w 3265271"/>
              <a:gd name="connsiteY2" fmla="*/ 348238 h 695955"/>
              <a:gd name="connsiteX3" fmla="*/ 479990 w 3265271"/>
              <a:gd name="connsiteY3" fmla="*/ 683006 h 695955"/>
              <a:gd name="connsiteX4" fmla="*/ 652177 w 3265271"/>
              <a:gd name="connsiteY4" fmla="*/ 347402 h 695955"/>
              <a:gd name="connsiteX5" fmla="*/ 808691 w 3265271"/>
              <a:gd name="connsiteY5" fmla="*/ 19625 h 695955"/>
              <a:gd name="connsiteX6" fmla="*/ 970429 w 3265271"/>
              <a:gd name="connsiteY6" fmla="*/ 338988 h 695955"/>
              <a:gd name="connsiteX7" fmla="*/ 1144603 w 3265271"/>
              <a:gd name="connsiteY7" fmla="*/ 674034 h 695955"/>
              <a:gd name="connsiteX8" fmla="*/ 1293901 w 3265271"/>
              <a:gd name="connsiteY8" fmla="*/ 333951 h 695955"/>
              <a:gd name="connsiteX9" fmla="*/ 1463778 w 3265271"/>
              <a:gd name="connsiteY9" fmla="*/ 15140 h 695955"/>
              <a:gd name="connsiteX10" fmla="*/ 1635502 w 3265271"/>
              <a:gd name="connsiteY10" fmla="*/ 352167 h 695955"/>
              <a:gd name="connsiteX11" fmla="*/ 1788806 w 3265271"/>
              <a:gd name="connsiteY11" fmla="*/ 691990 h 695955"/>
              <a:gd name="connsiteX12" fmla="*/ 1947902 w 3265271"/>
              <a:gd name="connsiteY12" fmla="*/ 346695 h 695955"/>
              <a:gd name="connsiteX13" fmla="*/ 2115442 w 3265271"/>
              <a:gd name="connsiteY13" fmla="*/ 6 h 695955"/>
              <a:gd name="connsiteX14" fmla="*/ 2281942 w 3265271"/>
              <a:gd name="connsiteY14" fmla="*/ 338987 h 695955"/>
              <a:gd name="connsiteX15" fmla="*/ 2442292 w 3265271"/>
              <a:gd name="connsiteY15" fmla="*/ 687503 h 695955"/>
              <a:gd name="connsiteX16" fmla="*/ 2587294 w 3265271"/>
              <a:gd name="connsiteY16" fmla="*/ 352723 h 695955"/>
              <a:gd name="connsiteX17" fmla="*/ 2765770 w 3265271"/>
              <a:gd name="connsiteY17" fmla="*/ 561 h 695955"/>
              <a:gd name="connsiteX18" fmla="*/ 2919832 w 3265271"/>
              <a:gd name="connsiteY18" fmla="*/ 343477 h 695955"/>
              <a:gd name="connsiteX19" fmla="*/ 3083554 w 3265271"/>
              <a:gd name="connsiteY19" fmla="*/ 678538 h 695955"/>
              <a:gd name="connsiteX20" fmla="*/ 3265271 w 3265271"/>
              <a:gd name="connsiteY20" fmla="*/ 105807 h 695955"/>
              <a:gd name="connsiteX0" fmla="*/ 0 w 3256672"/>
              <a:gd name="connsiteY0" fmla="*/ 347683 h 695955"/>
              <a:gd name="connsiteX1" fmla="*/ 166038 w 3256672"/>
              <a:gd name="connsiteY1" fmla="*/ 6452 h 695955"/>
              <a:gd name="connsiteX2" fmla="*/ 340676 w 3256672"/>
              <a:gd name="connsiteY2" fmla="*/ 348238 h 695955"/>
              <a:gd name="connsiteX3" fmla="*/ 479990 w 3256672"/>
              <a:gd name="connsiteY3" fmla="*/ 683006 h 695955"/>
              <a:gd name="connsiteX4" fmla="*/ 652177 w 3256672"/>
              <a:gd name="connsiteY4" fmla="*/ 347402 h 695955"/>
              <a:gd name="connsiteX5" fmla="*/ 808691 w 3256672"/>
              <a:gd name="connsiteY5" fmla="*/ 19625 h 695955"/>
              <a:gd name="connsiteX6" fmla="*/ 970429 w 3256672"/>
              <a:gd name="connsiteY6" fmla="*/ 338988 h 695955"/>
              <a:gd name="connsiteX7" fmla="*/ 1144603 w 3256672"/>
              <a:gd name="connsiteY7" fmla="*/ 674034 h 695955"/>
              <a:gd name="connsiteX8" fmla="*/ 1293901 w 3256672"/>
              <a:gd name="connsiteY8" fmla="*/ 333951 h 695955"/>
              <a:gd name="connsiteX9" fmla="*/ 1463778 w 3256672"/>
              <a:gd name="connsiteY9" fmla="*/ 15140 h 695955"/>
              <a:gd name="connsiteX10" fmla="*/ 1635502 w 3256672"/>
              <a:gd name="connsiteY10" fmla="*/ 352167 h 695955"/>
              <a:gd name="connsiteX11" fmla="*/ 1788806 w 3256672"/>
              <a:gd name="connsiteY11" fmla="*/ 691990 h 695955"/>
              <a:gd name="connsiteX12" fmla="*/ 1947902 w 3256672"/>
              <a:gd name="connsiteY12" fmla="*/ 346695 h 695955"/>
              <a:gd name="connsiteX13" fmla="*/ 2115442 w 3256672"/>
              <a:gd name="connsiteY13" fmla="*/ 6 h 695955"/>
              <a:gd name="connsiteX14" fmla="*/ 2281942 w 3256672"/>
              <a:gd name="connsiteY14" fmla="*/ 338987 h 695955"/>
              <a:gd name="connsiteX15" fmla="*/ 2442292 w 3256672"/>
              <a:gd name="connsiteY15" fmla="*/ 687503 h 695955"/>
              <a:gd name="connsiteX16" fmla="*/ 2587294 w 3256672"/>
              <a:gd name="connsiteY16" fmla="*/ 352723 h 695955"/>
              <a:gd name="connsiteX17" fmla="*/ 2765770 w 3256672"/>
              <a:gd name="connsiteY17" fmla="*/ 561 h 695955"/>
              <a:gd name="connsiteX18" fmla="*/ 2919832 w 3256672"/>
              <a:gd name="connsiteY18" fmla="*/ 343477 h 695955"/>
              <a:gd name="connsiteX19" fmla="*/ 3083554 w 3256672"/>
              <a:gd name="connsiteY19" fmla="*/ 678538 h 695955"/>
              <a:gd name="connsiteX20" fmla="*/ 3256672 w 3256672"/>
              <a:gd name="connsiteY20" fmla="*/ 361410 h 695955"/>
              <a:gd name="connsiteX0" fmla="*/ 0 w 3256672"/>
              <a:gd name="connsiteY0" fmla="*/ 347683 h 695955"/>
              <a:gd name="connsiteX1" fmla="*/ 166038 w 3256672"/>
              <a:gd name="connsiteY1" fmla="*/ 6452 h 695955"/>
              <a:gd name="connsiteX2" fmla="*/ 332077 w 3256672"/>
              <a:gd name="connsiteY2" fmla="*/ 348237 h 695955"/>
              <a:gd name="connsiteX3" fmla="*/ 479990 w 3256672"/>
              <a:gd name="connsiteY3" fmla="*/ 683006 h 695955"/>
              <a:gd name="connsiteX4" fmla="*/ 652177 w 3256672"/>
              <a:gd name="connsiteY4" fmla="*/ 347402 h 695955"/>
              <a:gd name="connsiteX5" fmla="*/ 808691 w 3256672"/>
              <a:gd name="connsiteY5" fmla="*/ 19625 h 695955"/>
              <a:gd name="connsiteX6" fmla="*/ 970429 w 3256672"/>
              <a:gd name="connsiteY6" fmla="*/ 338988 h 695955"/>
              <a:gd name="connsiteX7" fmla="*/ 1144603 w 3256672"/>
              <a:gd name="connsiteY7" fmla="*/ 674034 h 695955"/>
              <a:gd name="connsiteX8" fmla="*/ 1293901 w 3256672"/>
              <a:gd name="connsiteY8" fmla="*/ 333951 h 695955"/>
              <a:gd name="connsiteX9" fmla="*/ 1463778 w 3256672"/>
              <a:gd name="connsiteY9" fmla="*/ 15140 h 695955"/>
              <a:gd name="connsiteX10" fmla="*/ 1635502 w 3256672"/>
              <a:gd name="connsiteY10" fmla="*/ 352167 h 695955"/>
              <a:gd name="connsiteX11" fmla="*/ 1788806 w 3256672"/>
              <a:gd name="connsiteY11" fmla="*/ 691990 h 695955"/>
              <a:gd name="connsiteX12" fmla="*/ 1947902 w 3256672"/>
              <a:gd name="connsiteY12" fmla="*/ 346695 h 695955"/>
              <a:gd name="connsiteX13" fmla="*/ 2115442 w 3256672"/>
              <a:gd name="connsiteY13" fmla="*/ 6 h 695955"/>
              <a:gd name="connsiteX14" fmla="*/ 2281942 w 3256672"/>
              <a:gd name="connsiteY14" fmla="*/ 338987 h 695955"/>
              <a:gd name="connsiteX15" fmla="*/ 2442292 w 3256672"/>
              <a:gd name="connsiteY15" fmla="*/ 687503 h 695955"/>
              <a:gd name="connsiteX16" fmla="*/ 2587294 w 3256672"/>
              <a:gd name="connsiteY16" fmla="*/ 352723 h 695955"/>
              <a:gd name="connsiteX17" fmla="*/ 2765770 w 3256672"/>
              <a:gd name="connsiteY17" fmla="*/ 561 h 695955"/>
              <a:gd name="connsiteX18" fmla="*/ 2919832 w 3256672"/>
              <a:gd name="connsiteY18" fmla="*/ 343477 h 695955"/>
              <a:gd name="connsiteX19" fmla="*/ 3083554 w 3256672"/>
              <a:gd name="connsiteY19" fmla="*/ 678538 h 695955"/>
              <a:gd name="connsiteX20" fmla="*/ 3256672 w 3256672"/>
              <a:gd name="connsiteY20" fmla="*/ 361410 h 695955"/>
              <a:gd name="connsiteX0" fmla="*/ 0 w 3256672"/>
              <a:gd name="connsiteY0" fmla="*/ 347683 h 695955"/>
              <a:gd name="connsiteX1" fmla="*/ 166038 w 3256672"/>
              <a:gd name="connsiteY1" fmla="*/ 6452 h 695955"/>
              <a:gd name="connsiteX2" fmla="*/ 332077 w 3256672"/>
              <a:gd name="connsiteY2" fmla="*/ 348237 h 695955"/>
              <a:gd name="connsiteX3" fmla="*/ 479990 w 3256672"/>
              <a:gd name="connsiteY3" fmla="*/ 683006 h 695955"/>
              <a:gd name="connsiteX4" fmla="*/ 652177 w 3256672"/>
              <a:gd name="connsiteY4" fmla="*/ 347402 h 695955"/>
              <a:gd name="connsiteX5" fmla="*/ 808691 w 3256672"/>
              <a:gd name="connsiteY5" fmla="*/ 19625 h 695955"/>
              <a:gd name="connsiteX6" fmla="*/ 970429 w 3256672"/>
              <a:gd name="connsiteY6" fmla="*/ 338988 h 695955"/>
              <a:gd name="connsiteX7" fmla="*/ 1144603 w 3256672"/>
              <a:gd name="connsiteY7" fmla="*/ 674034 h 695955"/>
              <a:gd name="connsiteX8" fmla="*/ 1293901 w 3256672"/>
              <a:gd name="connsiteY8" fmla="*/ 333951 h 695955"/>
              <a:gd name="connsiteX9" fmla="*/ 1463778 w 3256672"/>
              <a:gd name="connsiteY9" fmla="*/ 15140 h 695955"/>
              <a:gd name="connsiteX10" fmla="*/ 1635502 w 3256672"/>
              <a:gd name="connsiteY10" fmla="*/ 352167 h 695955"/>
              <a:gd name="connsiteX11" fmla="*/ 1788806 w 3256672"/>
              <a:gd name="connsiteY11" fmla="*/ 691990 h 695955"/>
              <a:gd name="connsiteX12" fmla="*/ 1947902 w 3256672"/>
              <a:gd name="connsiteY12" fmla="*/ 346695 h 695955"/>
              <a:gd name="connsiteX13" fmla="*/ 2115442 w 3256672"/>
              <a:gd name="connsiteY13" fmla="*/ 6 h 695955"/>
              <a:gd name="connsiteX14" fmla="*/ 2281942 w 3256672"/>
              <a:gd name="connsiteY14" fmla="*/ 338987 h 695955"/>
              <a:gd name="connsiteX15" fmla="*/ 2442292 w 3256672"/>
              <a:gd name="connsiteY15" fmla="*/ 687503 h 695955"/>
              <a:gd name="connsiteX16" fmla="*/ 2587294 w 3256672"/>
              <a:gd name="connsiteY16" fmla="*/ 352723 h 695955"/>
              <a:gd name="connsiteX17" fmla="*/ 2765770 w 3256672"/>
              <a:gd name="connsiteY17" fmla="*/ 561 h 695955"/>
              <a:gd name="connsiteX18" fmla="*/ 2919832 w 3256672"/>
              <a:gd name="connsiteY18" fmla="*/ 343477 h 695955"/>
              <a:gd name="connsiteX19" fmla="*/ 3083554 w 3256672"/>
              <a:gd name="connsiteY19" fmla="*/ 678538 h 695955"/>
              <a:gd name="connsiteX20" fmla="*/ 3256672 w 3256672"/>
              <a:gd name="connsiteY20" fmla="*/ 361410 h 695955"/>
              <a:gd name="connsiteX0" fmla="*/ 0 w 3256672"/>
              <a:gd name="connsiteY0" fmla="*/ 347683 h 695955"/>
              <a:gd name="connsiteX1" fmla="*/ 166038 w 3256672"/>
              <a:gd name="connsiteY1" fmla="*/ 6452 h 695955"/>
              <a:gd name="connsiteX2" fmla="*/ 332077 w 3256672"/>
              <a:gd name="connsiteY2" fmla="*/ 348237 h 695955"/>
              <a:gd name="connsiteX3" fmla="*/ 479990 w 3256672"/>
              <a:gd name="connsiteY3" fmla="*/ 683006 h 695955"/>
              <a:gd name="connsiteX4" fmla="*/ 652177 w 3256672"/>
              <a:gd name="connsiteY4" fmla="*/ 347402 h 695955"/>
              <a:gd name="connsiteX5" fmla="*/ 808691 w 3256672"/>
              <a:gd name="connsiteY5" fmla="*/ 19625 h 695955"/>
              <a:gd name="connsiteX6" fmla="*/ 970429 w 3256672"/>
              <a:gd name="connsiteY6" fmla="*/ 338988 h 695955"/>
              <a:gd name="connsiteX7" fmla="*/ 1144603 w 3256672"/>
              <a:gd name="connsiteY7" fmla="*/ 674034 h 695955"/>
              <a:gd name="connsiteX8" fmla="*/ 1293901 w 3256672"/>
              <a:gd name="connsiteY8" fmla="*/ 333951 h 695955"/>
              <a:gd name="connsiteX9" fmla="*/ 1463778 w 3256672"/>
              <a:gd name="connsiteY9" fmla="*/ 15140 h 695955"/>
              <a:gd name="connsiteX10" fmla="*/ 1635502 w 3256672"/>
              <a:gd name="connsiteY10" fmla="*/ 352167 h 695955"/>
              <a:gd name="connsiteX11" fmla="*/ 1788806 w 3256672"/>
              <a:gd name="connsiteY11" fmla="*/ 691990 h 695955"/>
              <a:gd name="connsiteX12" fmla="*/ 1947902 w 3256672"/>
              <a:gd name="connsiteY12" fmla="*/ 346695 h 695955"/>
              <a:gd name="connsiteX13" fmla="*/ 2115442 w 3256672"/>
              <a:gd name="connsiteY13" fmla="*/ 6 h 695955"/>
              <a:gd name="connsiteX14" fmla="*/ 2281942 w 3256672"/>
              <a:gd name="connsiteY14" fmla="*/ 338987 h 695955"/>
              <a:gd name="connsiteX15" fmla="*/ 2442292 w 3256672"/>
              <a:gd name="connsiteY15" fmla="*/ 687503 h 695955"/>
              <a:gd name="connsiteX16" fmla="*/ 2600194 w 3256672"/>
              <a:gd name="connsiteY16" fmla="*/ 343755 h 695955"/>
              <a:gd name="connsiteX17" fmla="*/ 2765770 w 3256672"/>
              <a:gd name="connsiteY17" fmla="*/ 561 h 695955"/>
              <a:gd name="connsiteX18" fmla="*/ 2919832 w 3256672"/>
              <a:gd name="connsiteY18" fmla="*/ 343477 h 695955"/>
              <a:gd name="connsiteX19" fmla="*/ 3083554 w 3256672"/>
              <a:gd name="connsiteY19" fmla="*/ 678538 h 695955"/>
              <a:gd name="connsiteX20" fmla="*/ 3256672 w 3256672"/>
              <a:gd name="connsiteY20" fmla="*/ 361410 h 695955"/>
              <a:gd name="connsiteX0" fmla="*/ 0 w 3256672"/>
              <a:gd name="connsiteY0" fmla="*/ 347683 h 695955"/>
              <a:gd name="connsiteX1" fmla="*/ 166038 w 3256672"/>
              <a:gd name="connsiteY1" fmla="*/ 6452 h 695955"/>
              <a:gd name="connsiteX2" fmla="*/ 332077 w 3256672"/>
              <a:gd name="connsiteY2" fmla="*/ 348237 h 695955"/>
              <a:gd name="connsiteX3" fmla="*/ 479990 w 3256672"/>
              <a:gd name="connsiteY3" fmla="*/ 683006 h 695955"/>
              <a:gd name="connsiteX4" fmla="*/ 652177 w 3256672"/>
              <a:gd name="connsiteY4" fmla="*/ 347402 h 695955"/>
              <a:gd name="connsiteX5" fmla="*/ 808691 w 3256672"/>
              <a:gd name="connsiteY5" fmla="*/ 19625 h 695955"/>
              <a:gd name="connsiteX6" fmla="*/ 970429 w 3256672"/>
              <a:gd name="connsiteY6" fmla="*/ 338988 h 695955"/>
              <a:gd name="connsiteX7" fmla="*/ 1144603 w 3256672"/>
              <a:gd name="connsiteY7" fmla="*/ 674034 h 695955"/>
              <a:gd name="connsiteX8" fmla="*/ 1293901 w 3256672"/>
              <a:gd name="connsiteY8" fmla="*/ 333951 h 695955"/>
              <a:gd name="connsiteX9" fmla="*/ 1463778 w 3256672"/>
              <a:gd name="connsiteY9" fmla="*/ 15140 h 695955"/>
              <a:gd name="connsiteX10" fmla="*/ 1635502 w 3256672"/>
              <a:gd name="connsiteY10" fmla="*/ 352167 h 695955"/>
              <a:gd name="connsiteX11" fmla="*/ 1788806 w 3256672"/>
              <a:gd name="connsiteY11" fmla="*/ 691990 h 695955"/>
              <a:gd name="connsiteX12" fmla="*/ 1947902 w 3256672"/>
              <a:gd name="connsiteY12" fmla="*/ 346695 h 695955"/>
              <a:gd name="connsiteX13" fmla="*/ 2115442 w 3256672"/>
              <a:gd name="connsiteY13" fmla="*/ 6 h 695955"/>
              <a:gd name="connsiteX14" fmla="*/ 2281942 w 3256672"/>
              <a:gd name="connsiteY14" fmla="*/ 338987 h 695955"/>
              <a:gd name="connsiteX15" fmla="*/ 2442292 w 3256672"/>
              <a:gd name="connsiteY15" fmla="*/ 687503 h 695955"/>
              <a:gd name="connsiteX16" fmla="*/ 2600194 w 3256672"/>
              <a:gd name="connsiteY16" fmla="*/ 343755 h 695955"/>
              <a:gd name="connsiteX17" fmla="*/ 2765769 w 3256672"/>
              <a:gd name="connsiteY17" fmla="*/ 5047 h 695955"/>
              <a:gd name="connsiteX18" fmla="*/ 2919832 w 3256672"/>
              <a:gd name="connsiteY18" fmla="*/ 343477 h 695955"/>
              <a:gd name="connsiteX19" fmla="*/ 3083554 w 3256672"/>
              <a:gd name="connsiteY19" fmla="*/ 678538 h 695955"/>
              <a:gd name="connsiteX20" fmla="*/ 3256672 w 3256672"/>
              <a:gd name="connsiteY20" fmla="*/ 361410 h 695955"/>
              <a:gd name="connsiteX0" fmla="*/ 0 w 3256672"/>
              <a:gd name="connsiteY0" fmla="*/ 347683 h 695955"/>
              <a:gd name="connsiteX1" fmla="*/ 166038 w 3256672"/>
              <a:gd name="connsiteY1" fmla="*/ 6452 h 695955"/>
              <a:gd name="connsiteX2" fmla="*/ 332077 w 3256672"/>
              <a:gd name="connsiteY2" fmla="*/ 348237 h 695955"/>
              <a:gd name="connsiteX3" fmla="*/ 479990 w 3256672"/>
              <a:gd name="connsiteY3" fmla="*/ 683006 h 695955"/>
              <a:gd name="connsiteX4" fmla="*/ 652177 w 3256672"/>
              <a:gd name="connsiteY4" fmla="*/ 347402 h 695955"/>
              <a:gd name="connsiteX5" fmla="*/ 808691 w 3256672"/>
              <a:gd name="connsiteY5" fmla="*/ 19625 h 695955"/>
              <a:gd name="connsiteX6" fmla="*/ 970429 w 3256672"/>
              <a:gd name="connsiteY6" fmla="*/ 338988 h 695955"/>
              <a:gd name="connsiteX7" fmla="*/ 1144603 w 3256672"/>
              <a:gd name="connsiteY7" fmla="*/ 674034 h 695955"/>
              <a:gd name="connsiteX8" fmla="*/ 1293901 w 3256672"/>
              <a:gd name="connsiteY8" fmla="*/ 333951 h 695955"/>
              <a:gd name="connsiteX9" fmla="*/ 1463778 w 3256672"/>
              <a:gd name="connsiteY9" fmla="*/ 15140 h 695955"/>
              <a:gd name="connsiteX10" fmla="*/ 1635502 w 3256672"/>
              <a:gd name="connsiteY10" fmla="*/ 352167 h 695955"/>
              <a:gd name="connsiteX11" fmla="*/ 1788806 w 3256672"/>
              <a:gd name="connsiteY11" fmla="*/ 691990 h 695955"/>
              <a:gd name="connsiteX12" fmla="*/ 1947902 w 3256672"/>
              <a:gd name="connsiteY12" fmla="*/ 346695 h 695955"/>
              <a:gd name="connsiteX13" fmla="*/ 2115442 w 3256672"/>
              <a:gd name="connsiteY13" fmla="*/ 6 h 695955"/>
              <a:gd name="connsiteX14" fmla="*/ 2281942 w 3256672"/>
              <a:gd name="connsiteY14" fmla="*/ 338987 h 695955"/>
              <a:gd name="connsiteX15" fmla="*/ 2442292 w 3256672"/>
              <a:gd name="connsiteY15" fmla="*/ 687503 h 695955"/>
              <a:gd name="connsiteX16" fmla="*/ 2600194 w 3256672"/>
              <a:gd name="connsiteY16" fmla="*/ 343755 h 695955"/>
              <a:gd name="connsiteX17" fmla="*/ 2765769 w 3256672"/>
              <a:gd name="connsiteY17" fmla="*/ 5047 h 695955"/>
              <a:gd name="connsiteX18" fmla="*/ 2932733 w 3256672"/>
              <a:gd name="connsiteY18" fmla="*/ 352446 h 695955"/>
              <a:gd name="connsiteX19" fmla="*/ 3083554 w 3256672"/>
              <a:gd name="connsiteY19" fmla="*/ 678538 h 695955"/>
              <a:gd name="connsiteX20" fmla="*/ 3256672 w 3256672"/>
              <a:gd name="connsiteY20" fmla="*/ 361410 h 695955"/>
              <a:gd name="connsiteX0" fmla="*/ 0 w 3256672"/>
              <a:gd name="connsiteY0" fmla="*/ 347683 h 695955"/>
              <a:gd name="connsiteX1" fmla="*/ 166038 w 3256672"/>
              <a:gd name="connsiteY1" fmla="*/ 6452 h 695955"/>
              <a:gd name="connsiteX2" fmla="*/ 332077 w 3256672"/>
              <a:gd name="connsiteY2" fmla="*/ 348237 h 695955"/>
              <a:gd name="connsiteX3" fmla="*/ 479990 w 3256672"/>
              <a:gd name="connsiteY3" fmla="*/ 683006 h 695955"/>
              <a:gd name="connsiteX4" fmla="*/ 652177 w 3256672"/>
              <a:gd name="connsiteY4" fmla="*/ 347402 h 695955"/>
              <a:gd name="connsiteX5" fmla="*/ 808691 w 3256672"/>
              <a:gd name="connsiteY5" fmla="*/ 19625 h 695955"/>
              <a:gd name="connsiteX6" fmla="*/ 970429 w 3256672"/>
              <a:gd name="connsiteY6" fmla="*/ 338988 h 695955"/>
              <a:gd name="connsiteX7" fmla="*/ 1144603 w 3256672"/>
              <a:gd name="connsiteY7" fmla="*/ 674034 h 695955"/>
              <a:gd name="connsiteX8" fmla="*/ 1293901 w 3256672"/>
              <a:gd name="connsiteY8" fmla="*/ 333951 h 695955"/>
              <a:gd name="connsiteX9" fmla="*/ 1463778 w 3256672"/>
              <a:gd name="connsiteY9" fmla="*/ 15140 h 695955"/>
              <a:gd name="connsiteX10" fmla="*/ 1635502 w 3256672"/>
              <a:gd name="connsiteY10" fmla="*/ 352167 h 695955"/>
              <a:gd name="connsiteX11" fmla="*/ 1788806 w 3256672"/>
              <a:gd name="connsiteY11" fmla="*/ 691990 h 695955"/>
              <a:gd name="connsiteX12" fmla="*/ 1947902 w 3256672"/>
              <a:gd name="connsiteY12" fmla="*/ 346695 h 695955"/>
              <a:gd name="connsiteX13" fmla="*/ 2115442 w 3256672"/>
              <a:gd name="connsiteY13" fmla="*/ 6 h 695955"/>
              <a:gd name="connsiteX14" fmla="*/ 2281942 w 3256672"/>
              <a:gd name="connsiteY14" fmla="*/ 338987 h 695955"/>
              <a:gd name="connsiteX15" fmla="*/ 2442292 w 3256672"/>
              <a:gd name="connsiteY15" fmla="*/ 687503 h 695955"/>
              <a:gd name="connsiteX16" fmla="*/ 2600194 w 3256672"/>
              <a:gd name="connsiteY16" fmla="*/ 343755 h 695955"/>
              <a:gd name="connsiteX17" fmla="*/ 2765769 w 3256672"/>
              <a:gd name="connsiteY17" fmla="*/ 5047 h 695955"/>
              <a:gd name="connsiteX18" fmla="*/ 2932733 w 3256672"/>
              <a:gd name="connsiteY18" fmla="*/ 352446 h 695955"/>
              <a:gd name="connsiteX19" fmla="*/ 3096454 w 3256672"/>
              <a:gd name="connsiteY19" fmla="*/ 678538 h 695955"/>
              <a:gd name="connsiteX20" fmla="*/ 3256672 w 3256672"/>
              <a:gd name="connsiteY20" fmla="*/ 361410 h 695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256672" h="695955">
                <a:moveTo>
                  <a:pt x="0" y="347683"/>
                </a:moveTo>
                <a:cubicBezTo>
                  <a:pt x="23812" y="189726"/>
                  <a:pt x="110692" y="6360"/>
                  <a:pt x="166038" y="6452"/>
                </a:cubicBezTo>
                <a:cubicBezTo>
                  <a:pt x="221384" y="6544"/>
                  <a:pt x="279752" y="235478"/>
                  <a:pt x="332077" y="348237"/>
                </a:cubicBezTo>
                <a:cubicBezTo>
                  <a:pt x="384402" y="460996"/>
                  <a:pt x="426640" y="683145"/>
                  <a:pt x="479990" y="683006"/>
                </a:cubicBezTo>
                <a:cubicBezTo>
                  <a:pt x="533340" y="682867"/>
                  <a:pt x="597394" y="457965"/>
                  <a:pt x="652177" y="347402"/>
                </a:cubicBezTo>
                <a:cubicBezTo>
                  <a:pt x="706960" y="236839"/>
                  <a:pt x="755649" y="21027"/>
                  <a:pt x="808691" y="19625"/>
                </a:cubicBezTo>
                <a:cubicBezTo>
                  <a:pt x="861733" y="18223"/>
                  <a:pt x="914444" y="229920"/>
                  <a:pt x="970429" y="338988"/>
                </a:cubicBezTo>
                <a:cubicBezTo>
                  <a:pt x="1026414" y="448056"/>
                  <a:pt x="1090691" y="674873"/>
                  <a:pt x="1144603" y="674034"/>
                </a:cubicBezTo>
                <a:cubicBezTo>
                  <a:pt x="1198515" y="673195"/>
                  <a:pt x="1240705" y="443767"/>
                  <a:pt x="1293901" y="333951"/>
                </a:cubicBezTo>
                <a:cubicBezTo>
                  <a:pt x="1347097" y="224135"/>
                  <a:pt x="1406845" y="12104"/>
                  <a:pt x="1463778" y="15140"/>
                </a:cubicBezTo>
                <a:cubicBezTo>
                  <a:pt x="1520712" y="18176"/>
                  <a:pt x="1581331" y="239359"/>
                  <a:pt x="1635502" y="352167"/>
                </a:cubicBezTo>
                <a:cubicBezTo>
                  <a:pt x="1689673" y="464975"/>
                  <a:pt x="1764690" y="648059"/>
                  <a:pt x="1788806" y="691990"/>
                </a:cubicBezTo>
                <a:cubicBezTo>
                  <a:pt x="1812922" y="735921"/>
                  <a:pt x="1921413" y="401488"/>
                  <a:pt x="1947902" y="346695"/>
                </a:cubicBezTo>
                <a:cubicBezTo>
                  <a:pt x="1974391" y="291902"/>
                  <a:pt x="2059769" y="1291"/>
                  <a:pt x="2115442" y="6"/>
                </a:cubicBezTo>
                <a:cubicBezTo>
                  <a:pt x="2171115" y="-1279"/>
                  <a:pt x="2227467" y="224404"/>
                  <a:pt x="2281942" y="338987"/>
                </a:cubicBezTo>
                <a:cubicBezTo>
                  <a:pt x="2336417" y="453570"/>
                  <a:pt x="2389250" y="686708"/>
                  <a:pt x="2442292" y="687503"/>
                </a:cubicBezTo>
                <a:cubicBezTo>
                  <a:pt x="2495334" y="688298"/>
                  <a:pt x="2546281" y="457498"/>
                  <a:pt x="2600194" y="343755"/>
                </a:cubicBezTo>
                <a:cubicBezTo>
                  <a:pt x="2654107" y="230012"/>
                  <a:pt x="2710346" y="3599"/>
                  <a:pt x="2765769" y="5047"/>
                </a:cubicBezTo>
                <a:cubicBezTo>
                  <a:pt x="2821192" y="6495"/>
                  <a:pt x="2877619" y="240198"/>
                  <a:pt x="2932733" y="352446"/>
                </a:cubicBezTo>
                <a:cubicBezTo>
                  <a:pt x="2987847" y="464695"/>
                  <a:pt x="3071848" y="678538"/>
                  <a:pt x="3096454" y="678538"/>
                </a:cubicBezTo>
                <a:cubicBezTo>
                  <a:pt x="3121060" y="678538"/>
                  <a:pt x="3218968" y="197104"/>
                  <a:pt x="3256672" y="361410"/>
                </a:cubicBezTo>
              </a:path>
            </a:pathLst>
          </a:custGeom>
          <a:ln w="28575">
            <a:solidFill>
              <a:srgbClr val="FF0000"/>
            </a:solidFill>
          </a:ln>
        </p:spPr>
        <p:style>
          <a:lnRef idx="3">
            <a:schemeClr val="accent1"/>
          </a:lnRef>
          <a:fillRef idx="0">
            <a:schemeClr val="accent1"/>
          </a:fillRef>
          <a:effectRef idx="2">
            <a:schemeClr val="accent1"/>
          </a:effectRef>
          <a:fontRef idx="minor">
            <a:schemeClr val="tx1"/>
          </a:fontRef>
        </p:style>
        <p:txBody>
          <a:bodyPr rtlCol="0" anchor="ctr"/>
          <a:lstStyle/>
          <a:p>
            <a:pPr algn="ctr"/>
            <a:endParaRPr lang="es-MX" dirty="0"/>
          </a:p>
        </p:txBody>
      </p:sp>
      <p:sp>
        <p:nvSpPr>
          <p:cNvPr id="17" name="Subtítulo 2">
            <a:extLst>
              <a:ext uri="{FF2B5EF4-FFF2-40B4-BE49-F238E27FC236}">
                <a16:creationId xmlns:a16="http://schemas.microsoft.com/office/drawing/2014/main" id="{2EF87E5B-C13D-4A7A-B641-96F3A99CA1B7}"/>
              </a:ext>
            </a:extLst>
          </p:cNvPr>
          <p:cNvSpPr txBox="1">
            <a:spLocks/>
          </p:cNvSpPr>
          <p:nvPr/>
        </p:nvSpPr>
        <p:spPr>
          <a:xfrm>
            <a:off x="1476204" y="5462047"/>
            <a:ext cx="8915399" cy="1440000"/>
          </a:xfrm>
          <a:prstGeom prst="rect">
            <a:avLst/>
          </a:prstGeom>
        </p:spPr>
        <p:txBody>
          <a:bodyPr>
            <a:normAutofit fontScale="62500" lnSpcReduction="20000"/>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algn="ctr"/>
            <a:endParaRPr lang="es-MX" dirty="0"/>
          </a:p>
          <a:p>
            <a:pPr marL="0" indent="0" algn="ctr">
              <a:buNone/>
            </a:pPr>
            <a:r>
              <a:rPr lang="es-MX" sz="3200" dirty="0"/>
              <a:t>Luis Raúl Torres Rojas,</a:t>
            </a:r>
          </a:p>
          <a:p>
            <a:pPr marL="0" indent="0" algn="ctr">
              <a:buNone/>
            </a:pPr>
            <a:r>
              <a:rPr lang="es-MX" sz="3200" dirty="0"/>
              <a:t> </a:t>
            </a:r>
            <a:r>
              <a:rPr lang="es-MX" sz="3200" dirty="0" err="1"/>
              <a:t>Adnan</a:t>
            </a:r>
            <a:r>
              <a:rPr lang="es-MX" sz="3200" dirty="0"/>
              <a:t> </a:t>
            </a:r>
            <a:r>
              <a:rPr lang="es-MX" sz="3200" dirty="0" err="1"/>
              <a:t>Bashir</a:t>
            </a:r>
            <a:r>
              <a:rPr lang="es-MX" sz="3200" dirty="0"/>
              <a:t>, </a:t>
            </a:r>
            <a:r>
              <a:rPr lang="es-MX" sz="3200" dirty="0" err="1"/>
              <a:t>Angel</a:t>
            </a:r>
            <a:r>
              <a:rPr lang="es-MX" sz="3200" dirty="0"/>
              <a:t> Miramontes</a:t>
            </a:r>
          </a:p>
          <a:p>
            <a:pPr marL="0" indent="0" algn="ctr">
              <a:buNone/>
            </a:pPr>
            <a:r>
              <a:rPr lang="es-MX" sz="3200" dirty="0" err="1"/>
              <a:t>July</a:t>
            </a:r>
            <a:r>
              <a:rPr lang="es-MX" sz="3200" dirty="0"/>
              <a:t> 30, 2021</a:t>
            </a:r>
          </a:p>
        </p:txBody>
      </p:sp>
      <p:cxnSp>
        <p:nvCxnSpPr>
          <p:cNvPr id="10" name="Conector recto 9">
            <a:extLst>
              <a:ext uri="{FF2B5EF4-FFF2-40B4-BE49-F238E27FC236}">
                <a16:creationId xmlns:a16="http://schemas.microsoft.com/office/drawing/2014/main" id="{66185670-C960-4AC9-BB7A-EC0E7EA2A9CD}"/>
              </a:ext>
            </a:extLst>
          </p:cNvPr>
          <p:cNvCxnSpPr/>
          <p:nvPr/>
        </p:nvCxnSpPr>
        <p:spPr>
          <a:xfrm>
            <a:off x="6818417" y="2718941"/>
            <a:ext cx="1440000" cy="1440000"/>
          </a:xfrm>
          <a:prstGeom prst="line">
            <a:avLst/>
          </a:prstGeom>
          <a:ln w="28575"/>
        </p:spPr>
        <p:style>
          <a:lnRef idx="3">
            <a:schemeClr val="dk1"/>
          </a:lnRef>
          <a:fillRef idx="0">
            <a:schemeClr val="dk1"/>
          </a:fillRef>
          <a:effectRef idx="2">
            <a:schemeClr val="dk1"/>
          </a:effectRef>
          <a:fontRef idx="minor">
            <a:schemeClr val="tx1"/>
          </a:fontRef>
        </p:style>
      </p:cxnSp>
      <p:cxnSp>
        <p:nvCxnSpPr>
          <p:cNvPr id="11" name="Conector recto 10">
            <a:extLst>
              <a:ext uri="{FF2B5EF4-FFF2-40B4-BE49-F238E27FC236}">
                <a16:creationId xmlns:a16="http://schemas.microsoft.com/office/drawing/2014/main" id="{4F4A07ED-9F7F-43D5-8DDF-416874B7897B}"/>
              </a:ext>
            </a:extLst>
          </p:cNvPr>
          <p:cNvCxnSpPr/>
          <p:nvPr/>
        </p:nvCxnSpPr>
        <p:spPr>
          <a:xfrm flipV="1">
            <a:off x="6823142" y="4177527"/>
            <a:ext cx="1440000" cy="1440000"/>
          </a:xfrm>
          <a:prstGeom prst="line">
            <a:avLst/>
          </a:prstGeom>
          <a:ln w="28575"/>
        </p:spPr>
        <p:style>
          <a:lnRef idx="3">
            <a:schemeClr val="dk1"/>
          </a:lnRef>
          <a:fillRef idx="0">
            <a:schemeClr val="dk1"/>
          </a:fillRef>
          <a:effectRef idx="2">
            <a:schemeClr val="dk1"/>
          </a:effectRef>
          <a:fontRef idx="minor">
            <a:schemeClr val="tx1"/>
          </a:fontRef>
        </p:style>
      </p:cxnSp>
      <p:sp>
        <p:nvSpPr>
          <p:cNvPr id="12" name="Elipse 11">
            <a:extLst>
              <a:ext uri="{FF2B5EF4-FFF2-40B4-BE49-F238E27FC236}">
                <a16:creationId xmlns:a16="http://schemas.microsoft.com/office/drawing/2014/main" id="{262A78DA-FA48-426D-9AB1-B9283EECDF28}"/>
              </a:ext>
            </a:extLst>
          </p:cNvPr>
          <p:cNvSpPr/>
          <p:nvPr/>
        </p:nvSpPr>
        <p:spPr>
          <a:xfrm>
            <a:off x="7786318" y="3666093"/>
            <a:ext cx="944198" cy="946974"/>
          </a:xfrm>
          <a:prstGeom prst="ellipse">
            <a:avLst/>
          </a:prstGeom>
          <a:solidFill>
            <a:srgbClr val="00206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ln>
                <a:solidFill>
                  <a:srgbClr val="002060"/>
                </a:solidFill>
              </a:ln>
              <a:noFill/>
            </a:endParaRPr>
          </a:p>
        </p:txBody>
      </p:sp>
      <p:sp>
        <p:nvSpPr>
          <p:cNvPr id="44" name="Freeform 63">
            <a:extLst>
              <a:ext uri="{FF2B5EF4-FFF2-40B4-BE49-F238E27FC236}">
                <a16:creationId xmlns:a16="http://schemas.microsoft.com/office/drawing/2014/main" id="{DC3AAB6C-4545-4D55-8B5C-602D2CC8FBFA}"/>
              </a:ext>
            </a:extLst>
          </p:cNvPr>
          <p:cNvSpPr>
            <a:spLocks noChangeAspect="1"/>
          </p:cNvSpPr>
          <p:nvPr/>
        </p:nvSpPr>
        <p:spPr bwMode="auto">
          <a:xfrm>
            <a:off x="9241278" y="3902430"/>
            <a:ext cx="276753" cy="237150"/>
          </a:xfrm>
          <a:custGeom>
            <a:avLst/>
            <a:gdLst>
              <a:gd name="T0" fmla="*/ 0 w 352"/>
              <a:gd name="T1" fmla="*/ 302 h 302"/>
              <a:gd name="T2" fmla="*/ 108 w 352"/>
              <a:gd name="T3" fmla="*/ 294 h 302"/>
              <a:gd name="T4" fmla="*/ 200 w 352"/>
              <a:gd name="T5" fmla="*/ 258 h 302"/>
              <a:gd name="T6" fmla="*/ 240 w 352"/>
              <a:gd name="T7" fmla="*/ 202 h 302"/>
              <a:gd name="T8" fmla="*/ 252 w 352"/>
              <a:gd name="T9" fmla="*/ 98 h 302"/>
              <a:gd name="T10" fmla="*/ 212 w 352"/>
              <a:gd name="T11" fmla="*/ 34 h 302"/>
              <a:gd name="T12" fmla="*/ 148 w 352"/>
              <a:gd name="T13" fmla="*/ 2 h 302"/>
              <a:gd name="T14" fmla="*/ 96 w 352"/>
              <a:gd name="T15" fmla="*/ 25 h 302"/>
              <a:gd name="T16" fmla="*/ 52 w 352"/>
              <a:gd name="T17" fmla="*/ 94 h 302"/>
              <a:gd name="T18" fmla="*/ 56 w 352"/>
              <a:gd name="T19" fmla="*/ 190 h 302"/>
              <a:gd name="T20" fmla="*/ 108 w 352"/>
              <a:gd name="T21" fmla="*/ 258 h 302"/>
              <a:gd name="T22" fmla="*/ 216 w 352"/>
              <a:gd name="T23" fmla="*/ 290 h 302"/>
              <a:gd name="T24" fmla="*/ 352 w 352"/>
              <a:gd name="T25" fmla="*/ 302 h 30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52"/>
              <a:gd name="T40" fmla="*/ 0 h 302"/>
              <a:gd name="T41" fmla="*/ 352 w 352"/>
              <a:gd name="T42" fmla="*/ 302 h 30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52" h="302">
                <a:moveTo>
                  <a:pt x="0" y="302"/>
                </a:moveTo>
                <a:cubicBezTo>
                  <a:pt x="18" y="300"/>
                  <a:pt x="74" y="301"/>
                  <a:pt x="108" y="294"/>
                </a:cubicBezTo>
                <a:cubicBezTo>
                  <a:pt x="141" y="286"/>
                  <a:pt x="177" y="273"/>
                  <a:pt x="200" y="258"/>
                </a:cubicBezTo>
                <a:cubicBezTo>
                  <a:pt x="222" y="242"/>
                  <a:pt x="231" y="228"/>
                  <a:pt x="240" y="202"/>
                </a:cubicBezTo>
                <a:cubicBezTo>
                  <a:pt x="248" y="175"/>
                  <a:pt x="256" y="126"/>
                  <a:pt x="252" y="98"/>
                </a:cubicBezTo>
                <a:cubicBezTo>
                  <a:pt x="247" y="70"/>
                  <a:pt x="229" y="49"/>
                  <a:pt x="212" y="34"/>
                </a:cubicBezTo>
                <a:cubicBezTo>
                  <a:pt x="194" y="18"/>
                  <a:pt x="167" y="3"/>
                  <a:pt x="148" y="2"/>
                </a:cubicBezTo>
                <a:cubicBezTo>
                  <a:pt x="128" y="0"/>
                  <a:pt x="112" y="9"/>
                  <a:pt x="96" y="25"/>
                </a:cubicBezTo>
                <a:cubicBezTo>
                  <a:pt x="80" y="40"/>
                  <a:pt x="58" y="66"/>
                  <a:pt x="52" y="94"/>
                </a:cubicBezTo>
                <a:cubicBezTo>
                  <a:pt x="45" y="121"/>
                  <a:pt x="46" y="162"/>
                  <a:pt x="56" y="190"/>
                </a:cubicBezTo>
                <a:cubicBezTo>
                  <a:pt x="65" y="217"/>
                  <a:pt x="81" y="241"/>
                  <a:pt x="108" y="258"/>
                </a:cubicBezTo>
                <a:cubicBezTo>
                  <a:pt x="134" y="274"/>
                  <a:pt x="175" y="282"/>
                  <a:pt x="216" y="290"/>
                </a:cubicBezTo>
                <a:cubicBezTo>
                  <a:pt x="256" y="297"/>
                  <a:pt x="323" y="299"/>
                  <a:pt x="352" y="302"/>
                </a:cubicBezTo>
              </a:path>
            </a:pathLst>
          </a:custGeom>
          <a:ln w="28575">
            <a:solidFill>
              <a:srgbClr val="FF0000"/>
            </a:solidFill>
            <a:headEnd/>
            <a:tailEnd/>
          </a:ln>
        </p:spPr>
        <p:style>
          <a:lnRef idx="3">
            <a:schemeClr val="accent1"/>
          </a:lnRef>
          <a:fillRef idx="0">
            <a:schemeClr val="accent1"/>
          </a:fillRef>
          <a:effectRef idx="2">
            <a:schemeClr val="accent1"/>
          </a:effectRef>
          <a:fontRef idx="minor">
            <a:schemeClr val="tx1"/>
          </a:fontRef>
        </p:style>
        <p:txBody>
          <a:bodyPr wrap="none" anchor="ctr"/>
          <a:lstStyle>
            <a:defPPr>
              <a:defRPr lang="en-GB"/>
            </a:defPPr>
            <a:lvl1pPr algn="ctr" rtl="0" fontAlgn="base">
              <a:spcBef>
                <a:spcPct val="0"/>
              </a:spcBef>
              <a:spcAft>
                <a:spcPct val="0"/>
              </a:spcAft>
              <a:defRPr sz="2400" kern="1200">
                <a:solidFill>
                  <a:schemeClr val="tx1"/>
                </a:solidFill>
                <a:latin typeface="Times New Roman" panose="02020603050405020304" pitchFamily="18" charset="0"/>
                <a:ea typeface="+mn-ea"/>
                <a:cs typeface="+mn-cs"/>
              </a:defRPr>
            </a:lvl1pPr>
            <a:lvl2pPr marL="457200" algn="ctr" rtl="0" fontAlgn="base">
              <a:spcBef>
                <a:spcPct val="0"/>
              </a:spcBef>
              <a:spcAft>
                <a:spcPct val="0"/>
              </a:spcAft>
              <a:defRPr sz="2400" kern="1200">
                <a:solidFill>
                  <a:schemeClr val="tx1"/>
                </a:solidFill>
                <a:latin typeface="Times New Roman" panose="02020603050405020304" pitchFamily="18" charset="0"/>
                <a:ea typeface="+mn-ea"/>
                <a:cs typeface="+mn-cs"/>
              </a:defRPr>
            </a:lvl2pPr>
            <a:lvl3pPr marL="914400" algn="ctr" rtl="0" fontAlgn="base">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ctr" rtl="0" fontAlgn="base">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ctr" rtl="0" fontAlgn="base">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pPr eaLnBrk="1" hangingPunct="1"/>
            <a:endParaRPr lang="en-US" altLang="es-MX"/>
          </a:p>
        </p:txBody>
      </p:sp>
      <p:sp>
        <p:nvSpPr>
          <p:cNvPr id="46" name="Freeform 63">
            <a:extLst>
              <a:ext uri="{FF2B5EF4-FFF2-40B4-BE49-F238E27FC236}">
                <a16:creationId xmlns:a16="http://schemas.microsoft.com/office/drawing/2014/main" id="{C4365446-0844-430C-8764-FD0B07837D8C}"/>
              </a:ext>
            </a:extLst>
          </p:cNvPr>
          <p:cNvSpPr>
            <a:spLocks noChangeAspect="1"/>
          </p:cNvSpPr>
          <p:nvPr/>
        </p:nvSpPr>
        <p:spPr bwMode="auto">
          <a:xfrm>
            <a:off x="9518031" y="3905013"/>
            <a:ext cx="276753" cy="237150"/>
          </a:xfrm>
          <a:custGeom>
            <a:avLst/>
            <a:gdLst>
              <a:gd name="T0" fmla="*/ 0 w 352"/>
              <a:gd name="T1" fmla="*/ 302 h 302"/>
              <a:gd name="T2" fmla="*/ 108 w 352"/>
              <a:gd name="T3" fmla="*/ 294 h 302"/>
              <a:gd name="T4" fmla="*/ 200 w 352"/>
              <a:gd name="T5" fmla="*/ 258 h 302"/>
              <a:gd name="T6" fmla="*/ 240 w 352"/>
              <a:gd name="T7" fmla="*/ 202 h 302"/>
              <a:gd name="T8" fmla="*/ 252 w 352"/>
              <a:gd name="T9" fmla="*/ 98 h 302"/>
              <a:gd name="T10" fmla="*/ 212 w 352"/>
              <a:gd name="T11" fmla="*/ 34 h 302"/>
              <a:gd name="T12" fmla="*/ 148 w 352"/>
              <a:gd name="T13" fmla="*/ 2 h 302"/>
              <a:gd name="T14" fmla="*/ 96 w 352"/>
              <a:gd name="T15" fmla="*/ 25 h 302"/>
              <a:gd name="T16" fmla="*/ 52 w 352"/>
              <a:gd name="T17" fmla="*/ 94 h 302"/>
              <a:gd name="T18" fmla="*/ 56 w 352"/>
              <a:gd name="T19" fmla="*/ 190 h 302"/>
              <a:gd name="T20" fmla="*/ 108 w 352"/>
              <a:gd name="T21" fmla="*/ 258 h 302"/>
              <a:gd name="T22" fmla="*/ 216 w 352"/>
              <a:gd name="T23" fmla="*/ 290 h 302"/>
              <a:gd name="T24" fmla="*/ 352 w 352"/>
              <a:gd name="T25" fmla="*/ 302 h 30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52"/>
              <a:gd name="T40" fmla="*/ 0 h 302"/>
              <a:gd name="T41" fmla="*/ 352 w 352"/>
              <a:gd name="T42" fmla="*/ 302 h 30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52" h="302">
                <a:moveTo>
                  <a:pt x="0" y="302"/>
                </a:moveTo>
                <a:cubicBezTo>
                  <a:pt x="18" y="300"/>
                  <a:pt x="74" y="301"/>
                  <a:pt x="108" y="294"/>
                </a:cubicBezTo>
                <a:cubicBezTo>
                  <a:pt x="141" y="286"/>
                  <a:pt x="177" y="273"/>
                  <a:pt x="200" y="258"/>
                </a:cubicBezTo>
                <a:cubicBezTo>
                  <a:pt x="222" y="242"/>
                  <a:pt x="231" y="228"/>
                  <a:pt x="240" y="202"/>
                </a:cubicBezTo>
                <a:cubicBezTo>
                  <a:pt x="248" y="175"/>
                  <a:pt x="256" y="126"/>
                  <a:pt x="252" y="98"/>
                </a:cubicBezTo>
                <a:cubicBezTo>
                  <a:pt x="247" y="70"/>
                  <a:pt x="229" y="49"/>
                  <a:pt x="212" y="34"/>
                </a:cubicBezTo>
                <a:cubicBezTo>
                  <a:pt x="194" y="18"/>
                  <a:pt x="167" y="3"/>
                  <a:pt x="148" y="2"/>
                </a:cubicBezTo>
                <a:cubicBezTo>
                  <a:pt x="128" y="0"/>
                  <a:pt x="112" y="9"/>
                  <a:pt x="96" y="25"/>
                </a:cubicBezTo>
                <a:cubicBezTo>
                  <a:pt x="80" y="40"/>
                  <a:pt x="58" y="66"/>
                  <a:pt x="52" y="94"/>
                </a:cubicBezTo>
                <a:cubicBezTo>
                  <a:pt x="45" y="121"/>
                  <a:pt x="46" y="162"/>
                  <a:pt x="56" y="190"/>
                </a:cubicBezTo>
                <a:cubicBezTo>
                  <a:pt x="65" y="217"/>
                  <a:pt x="81" y="241"/>
                  <a:pt x="108" y="258"/>
                </a:cubicBezTo>
                <a:cubicBezTo>
                  <a:pt x="134" y="274"/>
                  <a:pt x="175" y="282"/>
                  <a:pt x="216" y="290"/>
                </a:cubicBezTo>
                <a:cubicBezTo>
                  <a:pt x="256" y="297"/>
                  <a:pt x="323" y="299"/>
                  <a:pt x="352" y="302"/>
                </a:cubicBezTo>
              </a:path>
            </a:pathLst>
          </a:custGeom>
          <a:ln w="28575">
            <a:solidFill>
              <a:srgbClr val="FF0000"/>
            </a:solidFill>
            <a:headEnd/>
            <a:tailEnd/>
          </a:ln>
        </p:spPr>
        <p:style>
          <a:lnRef idx="3">
            <a:schemeClr val="accent1"/>
          </a:lnRef>
          <a:fillRef idx="0">
            <a:schemeClr val="accent1"/>
          </a:fillRef>
          <a:effectRef idx="2">
            <a:schemeClr val="accent1"/>
          </a:effectRef>
          <a:fontRef idx="minor">
            <a:schemeClr val="tx1"/>
          </a:fontRef>
        </p:style>
        <p:txBody>
          <a:bodyPr wrap="none" anchor="ctr"/>
          <a:lstStyle>
            <a:defPPr>
              <a:defRPr lang="en-GB"/>
            </a:defPPr>
            <a:lvl1pPr algn="ctr" rtl="0" fontAlgn="base">
              <a:spcBef>
                <a:spcPct val="0"/>
              </a:spcBef>
              <a:spcAft>
                <a:spcPct val="0"/>
              </a:spcAft>
              <a:defRPr sz="2400" kern="1200">
                <a:solidFill>
                  <a:schemeClr val="tx1"/>
                </a:solidFill>
                <a:latin typeface="Times New Roman" panose="02020603050405020304" pitchFamily="18" charset="0"/>
                <a:ea typeface="+mn-ea"/>
                <a:cs typeface="+mn-cs"/>
              </a:defRPr>
            </a:lvl1pPr>
            <a:lvl2pPr marL="457200" algn="ctr" rtl="0" fontAlgn="base">
              <a:spcBef>
                <a:spcPct val="0"/>
              </a:spcBef>
              <a:spcAft>
                <a:spcPct val="0"/>
              </a:spcAft>
              <a:defRPr sz="2400" kern="1200">
                <a:solidFill>
                  <a:schemeClr val="tx1"/>
                </a:solidFill>
                <a:latin typeface="Times New Roman" panose="02020603050405020304" pitchFamily="18" charset="0"/>
                <a:ea typeface="+mn-ea"/>
                <a:cs typeface="+mn-cs"/>
              </a:defRPr>
            </a:lvl2pPr>
            <a:lvl3pPr marL="914400" algn="ctr" rtl="0" fontAlgn="base">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ctr" rtl="0" fontAlgn="base">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ctr" rtl="0" fontAlgn="base">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pPr eaLnBrk="1" hangingPunct="1"/>
            <a:endParaRPr lang="en-US" altLang="es-MX"/>
          </a:p>
        </p:txBody>
      </p:sp>
      <p:sp>
        <p:nvSpPr>
          <p:cNvPr id="48" name="Freeform 63">
            <a:extLst>
              <a:ext uri="{FF2B5EF4-FFF2-40B4-BE49-F238E27FC236}">
                <a16:creationId xmlns:a16="http://schemas.microsoft.com/office/drawing/2014/main" id="{B273AC0F-2401-4F6D-860E-A5AE2A75D6E8}"/>
              </a:ext>
            </a:extLst>
          </p:cNvPr>
          <p:cNvSpPr>
            <a:spLocks noChangeAspect="1"/>
          </p:cNvSpPr>
          <p:nvPr/>
        </p:nvSpPr>
        <p:spPr bwMode="auto">
          <a:xfrm>
            <a:off x="9767235" y="3902430"/>
            <a:ext cx="276753" cy="237150"/>
          </a:xfrm>
          <a:custGeom>
            <a:avLst/>
            <a:gdLst>
              <a:gd name="T0" fmla="*/ 0 w 352"/>
              <a:gd name="T1" fmla="*/ 302 h 302"/>
              <a:gd name="T2" fmla="*/ 108 w 352"/>
              <a:gd name="T3" fmla="*/ 294 h 302"/>
              <a:gd name="T4" fmla="*/ 200 w 352"/>
              <a:gd name="T5" fmla="*/ 258 h 302"/>
              <a:gd name="T6" fmla="*/ 240 w 352"/>
              <a:gd name="T7" fmla="*/ 202 h 302"/>
              <a:gd name="T8" fmla="*/ 252 w 352"/>
              <a:gd name="T9" fmla="*/ 98 h 302"/>
              <a:gd name="T10" fmla="*/ 212 w 352"/>
              <a:gd name="T11" fmla="*/ 34 h 302"/>
              <a:gd name="T12" fmla="*/ 148 w 352"/>
              <a:gd name="T13" fmla="*/ 2 h 302"/>
              <a:gd name="T14" fmla="*/ 96 w 352"/>
              <a:gd name="T15" fmla="*/ 25 h 302"/>
              <a:gd name="T16" fmla="*/ 52 w 352"/>
              <a:gd name="T17" fmla="*/ 94 h 302"/>
              <a:gd name="T18" fmla="*/ 56 w 352"/>
              <a:gd name="T19" fmla="*/ 190 h 302"/>
              <a:gd name="T20" fmla="*/ 108 w 352"/>
              <a:gd name="T21" fmla="*/ 258 h 302"/>
              <a:gd name="T22" fmla="*/ 216 w 352"/>
              <a:gd name="T23" fmla="*/ 290 h 302"/>
              <a:gd name="T24" fmla="*/ 352 w 352"/>
              <a:gd name="T25" fmla="*/ 302 h 30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52"/>
              <a:gd name="T40" fmla="*/ 0 h 302"/>
              <a:gd name="T41" fmla="*/ 352 w 352"/>
              <a:gd name="T42" fmla="*/ 302 h 30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52" h="302">
                <a:moveTo>
                  <a:pt x="0" y="302"/>
                </a:moveTo>
                <a:cubicBezTo>
                  <a:pt x="18" y="300"/>
                  <a:pt x="74" y="301"/>
                  <a:pt x="108" y="294"/>
                </a:cubicBezTo>
                <a:cubicBezTo>
                  <a:pt x="141" y="286"/>
                  <a:pt x="177" y="273"/>
                  <a:pt x="200" y="258"/>
                </a:cubicBezTo>
                <a:cubicBezTo>
                  <a:pt x="222" y="242"/>
                  <a:pt x="231" y="228"/>
                  <a:pt x="240" y="202"/>
                </a:cubicBezTo>
                <a:cubicBezTo>
                  <a:pt x="248" y="175"/>
                  <a:pt x="256" y="126"/>
                  <a:pt x="252" y="98"/>
                </a:cubicBezTo>
                <a:cubicBezTo>
                  <a:pt x="247" y="70"/>
                  <a:pt x="229" y="49"/>
                  <a:pt x="212" y="34"/>
                </a:cubicBezTo>
                <a:cubicBezTo>
                  <a:pt x="194" y="18"/>
                  <a:pt x="167" y="3"/>
                  <a:pt x="148" y="2"/>
                </a:cubicBezTo>
                <a:cubicBezTo>
                  <a:pt x="128" y="0"/>
                  <a:pt x="112" y="9"/>
                  <a:pt x="96" y="25"/>
                </a:cubicBezTo>
                <a:cubicBezTo>
                  <a:pt x="80" y="40"/>
                  <a:pt x="58" y="66"/>
                  <a:pt x="52" y="94"/>
                </a:cubicBezTo>
                <a:cubicBezTo>
                  <a:pt x="45" y="121"/>
                  <a:pt x="46" y="162"/>
                  <a:pt x="56" y="190"/>
                </a:cubicBezTo>
                <a:cubicBezTo>
                  <a:pt x="65" y="217"/>
                  <a:pt x="81" y="241"/>
                  <a:pt x="108" y="258"/>
                </a:cubicBezTo>
                <a:cubicBezTo>
                  <a:pt x="134" y="274"/>
                  <a:pt x="175" y="282"/>
                  <a:pt x="216" y="290"/>
                </a:cubicBezTo>
                <a:cubicBezTo>
                  <a:pt x="256" y="297"/>
                  <a:pt x="323" y="299"/>
                  <a:pt x="352" y="302"/>
                </a:cubicBezTo>
              </a:path>
            </a:pathLst>
          </a:custGeom>
          <a:ln w="28575">
            <a:solidFill>
              <a:srgbClr val="FF0000"/>
            </a:solidFill>
            <a:headEnd/>
            <a:tailEnd/>
          </a:ln>
        </p:spPr>
        <p:style>
          <a:lnRef idx="3">
            <a:schemeClr val="accent1"/>
          </a:lnRef>
          <a:fillRef idx="0">
            <a:schemeClr val="accent1"/>
          </a:fillRef>
          <a:effectRef idx="2">
            <a:schemeClr val="accent1"/>
          </a:effectRef>
          <a:fontRef idx="minor">
            <a:schemeClr val="tx1"/>
          </a:fontRef>
        </p:style>
        <p:txBody>
          <a:bodyPr wrap="none" anchor="ctr"/>
          <a:lstStyle>
            <a:defPPr>
              <a:defRPr lang="en-GB"/>
            </a:defPPr>
            <a:lvl1pPr algn="ctr" rtl="0" fontAlgn="base">
              <a:spcBef>
                <a:spcPct val="0"/>
              </a:spcBef>
              <a:spcAft>
                <a:spcPct val="0"/>
              </a:spcAft>
              <a:defRPr sz="2400" kern="1200">
                <a:solidFill>
                  <a:schemeClr val="tx1"/>
                </a:solidFill>
                <a:latin typeface="Times New Roman" panose="02020603050405020304" pitchFamily="18" charset="0"/>
                <a:ea typeface="+mn-ea"/>
                <a:cs typeface="+mn-cs"/>
              </a:defRPr>
            </a:lvl1pPr>
            <a:lvl2pPr marL="457200" algn="ctr" rtl="0" fontAlgn="base">
              <a:spcBef>
                <a:spcPct val="0"/>
              </a:spcBef>
              <a:spcAft>
                <a:spcPct val="0"/>
              </a:spcAft>
              <a:defRPr sz="2400" kern="1200">
                <a:solidFill>
                  <a:schemeClr val="tx1"/>
                </a:solidFill>
                <a:latin typeface="Times New Roman" panose="02020603050405020304" pitchFamily="18" charset="0"/>
                <a:ea typeface="+mn-ea"/>
                <a:cs typeface="+mn-cs"/>
              </a:defRPr>
            </a:lvl2pPr>
            <a:lvl3pPr marL="914400" algn="ctr" rtl="0" fontAlgn="base">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ctr" rtl="0" fontAlgn="base">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ctr" rtl="0" fontAlgn="base">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pPr eaLnBrk="1" hangingPunct="1"/>
            <a:endParaRPr lang="en-US" altLang="es-MX"/>
          </a:p>
        </p:txBody>
      </p:sp>
      <p:sp>
        <p:nvSpPr>
          <p:cNvPr id="50" name="Freeform 63">
            <a:extLst>
              <a:ext uri="{FF2B5EF4-FFF2-40B4-BE49-F238E27FC236}">
                <a16:creationId xmlns:a16="http://schemas.microsoft.com/office/drawing/2014/main" id="{85E43057-DA3C-4D3B-84A7-06807CF8E28A}"/>
              </a:ext>
            </a:extLst>
          </p:cNvPr>
          <p:cNvSpPr>
            <a:spLocks noChangeAspect="1"/>
          </p:cNvSpPr>
          <p:nvPr/>
        </p:nvSpPr>
        <p:spPr bwMode="auto">
          <a:xfrm>
            <a:off x="10016439" y="3908260"/>
            <a:ext cx="276753" cy="237150"/>
          </a:xfrm>
          <a:custGeom>
            <a:avLst/>
            <a:gdLst>
              <a:gd name="T0" fmla="*/ 0 w 352"/>
              <a:gd name="T1" fmla="*/ 302 h 302"/>
              <a:gd name="T2" fmla="*/ 108 w 352"/>
              <a:gd name="T3" fmla="*/ 294 h 302"/>
              <a:gd name="T4" fmla="*/ 200 w 352"/>
              <a:gd name="T5" fmla="*/ 258 h 302"/>
              <a:gd name="T6" fmla="*/ 240 w 352"/>
              <a:gd name="T7" fmla="*/ 202 h 302"/>
              <a:gd name="T8" fmla="*/ 252 w 352"/>
              <a:gd name="T9" fmla="*/ 98 h 302"/>
              <a:gd name="T10" fmla="*/ 212 w 352"/>
              <a:gd name="T11" fmla="*/ 34 h 302"/>
              <a:gd name="T12" fmla="*/ 148 w 352"/>
              <a:gd name="T13" fmla="*/ 2 h 302"/>
              <a:gd name="T14" fmla="*/ 96 w 352"/>
              <a:gd name="T15" fmla="*/ 25 h 302"/>
              <a:gd name="T16" fmla="*/ 52 w 352"/>
              <a:gd name="T17" fmla="*/ 94 h 302"/>
              <a:gd name="T18" fmla="*/ 56 w 352"/>
              <a:gd name="T19" fmla="*/ 190 h 302"/>
              <a:gd name="T20" fmla="*/ 108 w 352"/>
              <a:gd name="T21" fmla="*/ 258 h 302"/>
              <a:gd name="T22" fmla="*/ 216 w 352"/>
              <a:gd name="T23" fmla="*/ 290 h 302"/>
              <a:gd name="T24" fmla="*/ 352 w 352"/>
              <a:gd name="T25" fmla="*/ 302 h 30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52"/>
              <a:gd name="T40" fmla="*/ 0 h 302"/>
              <a:gd name="T41" fmla="*/ 352 w 352"/>
              <a:gd name="T42" fmla="*/ 302 h 30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52" h="302">
                <a:moveTo>
                  <a:pt x="0" y="302"/>
                </a:moveTo>
                <a:cubicBezTo>
                  <a:pt x="18" y="300"/>
                  <a:pt x="74" y="301"/>
                  <a:pt x="108" y="294"/>
                </a:cubicBezTo>
                <a:cubicBezTo>
                  <a:pt x="141" y="286"/>
                  <a:pt x="177" y="273"/>
                  <a:pt x="200" y="258"/>
                </a:cubicBezTo>
                <a:cubicBezTo>
                  <a:pt x="222" y="242"/>
                  <a:pt x="231" y="228"/>
                  <a:pt x="240" y="202"/>
                </a:cubicBezTo>
                <a:cubicBezTo>
                  <a:pt x="248" y="175"/>
                  <a:pt x="256" y="126"/>
                  <a:pt x="252" y="98"/>
                </a:cubicBezTo>
                <a:cubicBezTo>
                  <a:pt x="247" y="70"/>
                  <a:pt x="229" y="49"/>
                  <a:pt x="212" y="34"/>
                </a:cubicBezTo>
                <a:cubicBezTo>
                  <a:pt x="194" y="18"/>
                  <a:pt x="167" y="3"/>
                  <a:pt x="148" y="2"/>
                </a:cubicBezTo>
                <a:cubicBezTo>
                  <a:pt x="128" y="0"/>
                  <a:pt x="112" y="9"/>
                  <a:pt x="96" y="25"/>
                </a:cubicBezTo>
                <a:cubicBezTo>
                  <a:pt x="80" y="40"/>
                  <a:pt x="58" y="66"/>
                  <a:pt x="52" y="94"/>
                </a:cubicBezTo>
                <a:cubicBezTo>
                  <a:pt x="45" y="121"/>
                  <a:pt x="46" y="162"/>
                  <a:pt x="56" y="190"/>
                </a:cubicBezTo>
                <a:cubicBezTo>
                  <a:pt x="65" y="217"/>
                  <a:pt x="81" y="241"/>
                  <a:pt x="108" y="258"/>
                </a:cubicBezTo>
                <a:cubicBezTo>
                  <a:pt x="134" y="274"/>
                  <a:pt x="175" y="282"/>
                  <a:pt x="216" y="290"/>
                </a:cubicBezTo>
                <a:cubicBezTo>
                  <a:pt x="256" y="297"/>
                  <a:pt x="323" y="299"/>
                  <a:pt x="352" y="302"/>
                </a:cubicBezTo>
              </a:path>
            </a:pathLst>
          </a:custGeom>
          <a:ln w="28575">
            <a:solidFill>
              <a:srgbClr val="FF0000"/>
            </a:solidFill>
            <a:headEnd/>
            <a:tailEnd/>
          </a:ln>
        </p:spPr>
        <p:style>
          <a:lnRef idx="3">
            <a:schemeClr val="accent1"/>
          </a:lnRef>
          <a:fillRef idx="0">
            <a:schemeClr val="accent1"/>
          </a:fillRef>
          <a:effectRef idx="2">
            <a:schemeClr val="accent1"/>
          </a:effectRef>
          <a:fontRef idx="minor">
            <a:schemeClr val="tx1"/>
          </a:fontRef>
        </p:style>
        <p:txBody>
          <a:bodyPr wrap="none" anchor="ctr"/>
          <a:lstStyle>
            <a:defPPr>
              <a:defRPr lang="en-GB"/>
            </a:defPPr>
            <a:lvl1pPr algn="ctr" rtl="0" fontAlgn="base">
              <a:spcBef>
                <a:spcPct val="0"/>
              </a:spcBef>
              <a:spcAft>
                <a:spcPct val="0"/>
              </a:spcAft>
              <a:defRPr sz="2400" kern="1200">
                <a:solidFill>
                  <a:schemeClr val="tx1"/>
                </a:solidFill>
                <a:latin typeface="Times New Roman" panose="02020603050405020304" pitchFamily="18" charset="0"/>
                <a:ea typeface="+mn-ea"/>
                <a:cs typeface="+mn-cs"/>
              </a:defRPr>
            </a:lvl1pPr>
            <a:lvl2pPr marL="457200" algn="ctr" rtl="0" fontAlgn="base">
              <a:spcBef>
                <a:spcPct val="0"/>
              </a:spcBef>
              <a:spcAft>
                <a:spcPct val="0"/>
              </a:spcAft>
              <a:defRPr sz="2400" kern="1200">
                <a:solidFill>
                  <a:schemeClr val="tx1"/>
                </a:solidFill>
                <a:latin typeface="Times New Roman" panose="02020603050405020304" pitchFamily="18" charset="0"/>
                <a:ea typeface="+mn-ea"/>
                <a:cs typeface="+mn-cs"/>
              </a:defRPr>
            </a:lvl2pPr>
            <a:lvl3pPr marL="914400" algn="ctr" rtl="0" fontAlgn="base">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ctr" rtl="0" fontAlgn="base">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ctr" rtl="0" fontAlgn="base">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pPr eaLnBrk="1" hangingPunct="1"/>
            <a:endParaRPr lang="en-US" altLang="es-MX"/>
          </a:p>
        </p:txBody>
      </p:sp>
      <p:sp>
        <p:nvSpPr>
          <p:cNvPr id="52" name="Freeform 63">
            <a:extLst>
              <a:ext uri="{FF2B5EF4-FFF2-40B4-BE49-F238E27FC236}">
                <a16:creationId xmlns:a16="http://schemas.microsoft.com/office/drawing/2014/main" id="{9758E351-9ACD-49A6-9E3F-F764253F9482}"/>
              </a:ext>
            </a:extLst>
          </p:cNvPr>
          <p:cNvSpPr>
            <a:spLocks noChangeAspect="1"/>
          </p:cNvSpPr>
          <p:nvPr/>
        </p:nvSpPr>
        <p:spPr bwMode="auto">
          <a:xfrm>
            <a:off x="8715321" y="3902430"/>
            <a:ext cx="276753" cy="237150"/>
          </a:xfrm>
          <a:custGeom>
            <a:avLst/>
            <a:gdLst>
              <a:gd name="T0" fmla="*/ 0 w 352"/>
              <a:gd name="T1" fmla="*/ 302 h 302"/>
              <a:gd name="T2" fmla="*/ 108 w 352"/>
              <a:gd name="T3" fmla="*/ 294 h 302"/>
              <a:gd name="T4" fmla="*/ 200 w 352"/>
              <a:gd name="T5" fmla="*/ 258 h 302"/>
              <a:gd name="T6" fmla="*/ 240 w 352"/>
              <a:gd name="T7" fmla="*/ 202 h 302"/>
              <a:gd name="T8" fmla="*/ 252 w 352"/>
              <a:gd name="T9" fmla="*/ 98 h 302"/>
              <a:gd name="T10" fmla="*/ 212 w 352"/>
              <a:gd name="T11" fmla="*/ 34 h 302"/>
              <a:gd name="T12" fmla="*/ 148 w 352"/>
              <a:gd name="T13" fmla="*/ 2 h 302"/>
              <a:gd name="T14" fmla="*/ 96 w 352"/>
              <a:gd name="T15" fmla="*/ 25 h 302"/>
              <a:gd name="T16" fmla="*/ 52 w 352"/>
              <a:gd name="T17" fmla="*/ 94 h 302"/>
              <a:gd name="T18" fmla="*/ 56 w 352"/>
              <a:gd name="T19" fmla="*/ 190 h 302"/>
              <a:gd name="T20" fmla="*/ 108 w 352"/>
              <a:gd name="T21" fmla="*/ 258 h 302"/>
              <a:gd name="T22" fmla="*/ 216 w 352"/>
              <a:gd name="T23" fmla="*/ 290 h 302"/>
              <a:gd name="T24" fmla="*/ 352 w 352"/>
              <a:gd name="T25" fmla="*/ 302 h 30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52"/>
              <a:gd name="T40" fmla="*/ 0 h 302"/>
              <a:gd name="T41" fmla="*/ 352 w 352"/>
              <a:gd name="T42" fmla="*/ 302 h 30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52" h="302">
                <a:moveTo>
                  <a:pt x="0" y="302"/>
                </a:moveTo>
                <a:cubicBezTo>
                  <a:pt x="18" y="300"/>
                  <a:pt x="74" y="301"/>
                  <a:pt x="108" y="294"/>
                </a:cubicBezTo>
                <a:cubicBezTo>
                  <a:pt x="141" y="286"/>
                  <a:pt x="177" y="273"/>
                  <a:pt x="200" y="258"/>
                </a:cubicBezTo>
                <a:cubicBezTo>
                  <a:pt x="222" y="242"/>
                  <a:pt x="231" y="228"/>
                  <a:pt x="240" y="202"/>
                </a:cubicBezTo>
                <a:cubicBezTo>
                  <a:pt x="248" y="175"/>
                  <a:pt x="256" y="126"/>
                  <a:pt x="252" y="98"/>
                </a:cubicBezTo>
                <a:cubicBezTo>
                  <a:pt x="247" y="70"/>
                  <a:pt x="229" y="49"/>
                  <a:pt x="212" y="34"/>
                </a:cubicBezTo>
                <a:cubicBezTo>
                  <a:pt x="194" y="18"/>
                  <a:pt x="167" y="3"/>
                  <a:pt x="148" y="2"/>
                </a:cubicBezTo>
                <a:cubicBezTo>
                  <a:pt x="128" y="0"/>
                  <a:pt x="112" y="9"/>
                  <a:pt x="96" y="25"/>
                </a:cubicBezTo>
                <a:cubicBezTo>
                  <a:pt x="80" y="40"/>
                  <a:pt x="58" y="66"/>
                  <a:pt x="52" y="94"/>
                </a:cubicBezTo>
                <a:cubicBezTo>
                  <a:pt x="45" y="121"/>
                  <a:pt x="46" y="162"/>
                  <a:pt x="56" y="190"/>
                </a:cubicBezTo>
                <a:cubicBezTo>
                  <a:pt x="65" y="217"/>
                  <a:pt x="81" y="241"/>
                  <a:pt x="108" y="258"/>
                </a:cubicBezTo>
                <a:cubicBezTo>
                  <a:pt x="134" y="274"/>
                  <a:pt x="175" y="282"/>
                  <a:pt x="216" y="290"/>
                </a:cubicBezTo>
                <a:cubicBezTo>
                  <a:pt x="256" y="297"/>
                  <a:pt x="323" y="299"/>
                  <a:pt x="352" y="302"/>
                </a:cubicBezTo>
              </a:path>
            </a:pathLst>
          </a:custGeom>
          <a:ln w="28575">
            <a:solidFill>
              <a:srgbClr val="FF0000"/>
            </a:solidFill>
            <a:headEnd/>
            <a:tailEnd/>
          </a:ln>
        </p:spPr>
        <p:style>
          <a:lnRef idx="3">
            <a:schemeClr val="accent1"/>
          </a:lnRef>
          <a:fillRef idx="0">
            <a:schemeClr val="accent1"/>
          </a:fillRef>
          <a:effectRef idx="2">
            <a:schemeClr val="accent1"/>
          </a:effectRef>
          <a:fontRef idx="minor">
            <a:schemeClr val="tx1"/>
          </a:fontRef>
        </p:style>
        <p:txBody>
          <a:bodyPr wrap="none" anchor="ctr"/>
          <a:lstStyle>
            <a:defPPr>
              <a:defRPr lang="en-GB"/>
            </a:defPPr>
            <a:lvl1pPr algn="ctr" rtl="0" fontAlgn="base">
              <a:spcBef>
                <a:spcPct val="0"/>
              </a:spcBef>
              <a:spcAft>
                <a:spcPct val="0"/>
              </a:spcAft>
              <a:defRPr sz="2400" kern="1200">
                <a:solidFill>
                  <a:schemeClr val="tx1"/>
                </a:solidFill>
                <a:latin typeface="Times New Roman" panose="02020603050405020304" pitchFamily="18" charset="0"/>
                <a:ea typeface="+mn-ea"/>
                <a:cs typeface="+mn-cs"/>
              </a:defRPr>
            </a:lvl1pPr>
            <a:lvl2pPr marL="457200" algn="ctr" rtl="0" fontAlgn="base">
              <a:spcBef>
                <a:spcPct val="0"/>
              </a:spcBef>
              <a:spcAft>
                <a:spcPct val="0"/>
              </a:spcAft>
              <a:defRPr sz="2400" kern="1200">
                <a:solidFill>
                  <a:schemeClr val="tx1"/>
                </a:solidFill>
                <a:latin typeface="Times New Roman" panose="02020603050405020304" pitchFamily="18" charset="0"/>
                <a:ea typeface="+mn-ea"/>
                <a:cs typeface="+mn-cs"/>
              </a:defRPr>
            </a:lvl2pPr>
            <a:lvl3pPr marL="914400" algn="ctr" rtl="0" fontAlgn="base">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ctr" rtl="0" fontAlgn="base">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ctr" rtl="0" fontAlgn="base">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pPr eaLnBrk="1" hangingPunct="1"/>
            <a:endParaRPr lang="en-US" altLang="es-MX"/>
          </a:p>
        </p:txBody>
      </p:sp>
      <p:sp>
        <p:nvSpPr>
          <p:cNvPr id="54" name="Freeform 63">
            <a:extLst>
              <a:ext uri="{FF2B5EF4-FFF2-40B4-BE49-F238E27FC236}">
                <a16:creationId xmlns:a16="http://schemas.microsoft.com/office/drawing/2014/main" id="{26BEAEDD-3FAF-477E-9026-352487768A92}"/>
              </a:ext>
            </a:extLst>
          </p:cNvPr>
          <p:cNvSpPr>
            <a:spLocks noChangeAspect="1"/>
          </p:cNvSpPr>
          <p:nvPr/>
        </p:nvSpPr>
        <p:spPr bwMode="auto">
          <a:xfrm>
            <a:off x="8964525" y="3908260"/>
            <a:ext cx="276753" cy="237150"/>
          </a:xfrm>
          <a:custGeom>
            <a:avLst/>
            <a:gdLst>
              <a:gd name="T0" fmla="*/ 0 w 352"/>
              <a:gd name="T1" fmla="*/ 302 h 302"/>
              <a:gd name="T2" fmla="*/ 108 w 352"/>
              <a:gd name="T3" fmla="*/ 294 h 302"/>
              <a:gd name="T4" fmla="*/ 200 w 352"/>
              <a:gd name="T5" fmla="*/ 258 h 302"/>
              <a:gd name="T6" fmla="*/ 240 w 352"/>
              <a:gd name="T7" fmla="*/ 202 h 302"/>
              <a:gd name="T8" fmla="*/ 252 w 352"/>
              <a:gd name="T9" fmla="*/ 98 h 302"/>
              <a:gd name="T10" fmla="*/ 212 w 352"/>
              <a:gd name="T11" fmla="*/ 34 h 302"/>
              <a:gd name="T12" fmla="*/ 148 w 352"/>
              <a:gd name="T13" fmla="*/ 2 h 302"/>
              <a:gd name="T14" fmla="*/ 96 w 352"/>
              <a:gd name="T15" fmla="*/ 25 h 302"/>
              <a:gd name="T16" fmla="*/ 52 w 352"/>
              <a:gd name="T17" fmla="*/ 94 h 302"/>
              <a:gd name="T18" fmla="*/ 56 w 352"/>
              <a:gd name="T19" fmla="*/ 190 h 302"/>
              <a:gd name="T20" fmla="*/ 108 w 352"/>
              <a:gd name="T21" fmla="*/ 258 h 302"/>
              <a:gd name="T22" fmla="*/ 216 w 352"/>
              <a:gd name="T23" fmla="*/ 290 h 302"/>
              <a:gd name="T24" fmla="*/ 352 w 352"/>
              <a:gd name="T25" fmla="*/ 302 h 30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52"/>
              <a:gd name="T40" fmla="*/ 0 h 302"/>
              <a:gd name="T41" fmla="*/ 352 w 352"/>
              <a:gd name="T42" fmla="*/ 302 h 30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52" h="302">
                <a:moveTo>
                  <a:pt x="0" y="302"/>
                </a:moveTo>
                <a:cubicBezTo>
                  <a:pt x="18" y="300"/>
                  <a:pt x="74" y="301"/>
                  <a:pt x="108" y="294"/>
                </a:cubicBezTo>
                <a:cubicBezTo>
                  <a:pt x="141" y="286"/>
                  <a:pt x="177" y="273"/>
                  <a:pt x="200" y="258"/>
                </a:cubicBezTo>
                <a:cubicBezTo>
                  <a:pt x="222" y="242"/>
                  <a:pt x="231" y="228"/>
                  <a:pt x="240" y="202"/>
                </a:cubicBezTo>
                <a:cubicBezTo>
                  <a:pt x="248" y="175"/>
                  <a:pt x="256" y="126"/>
                  <a:pt x="252" y="98"/>
                </a:cubicBezTo>
                <a:cubicBezTo>
                  <a:pt x="247" y="70"/>
                  <a:pt x="229" y="49"/>
                  <a:pt x="212" y="34"/>
                </a:cubicBezTo>
                <a:cubicBezTo>
                  <a:pt x="194" y="18"/>
                  <a:pt x="167" y="3"/>
                  <a:pt x="148" y="2"/>
                </a:cubicBezTo>
                <a:cubicBezTo>
                  <a:pt x="128" y="0"/>
                  <a:pt x="112" y="9"/>
                  <a:pt x="96" y="25"/>
                </a:cubicBezTo>
                <a:cubicBezTo>
                  <a:pt x="80" y="40"/>
                  <a:pt x="58" y="66"/>
                  <a:pt x="52" y="94"/>
                </a:cubicBezTo>
                <a:cubicBezTo>
                  <a:pt x="45" y="121"/>
                  <a:pt x="46" y="162"/>
                  <a:pt x="56" y="190"/>
                </a:cubicBezTo>
                <a:cubicBezTo>
                  <a:pt x="65" y="217"/>
                  <a:pt x="81" y="241"/>
                  <a:pt x="108" y="258"/>
                </a:cubicBezTo>
                <a:cubicBezTo>
                  <a:pt x="134" y="274"/>
                  <a:pt x="175" y="282"/>
                  <a:pt x="216" y="290"/>
                </a:cubicBezTo>
                <a:cubicBezTo>
                  <a:pt x="256" y="297"/>
                  <a:pt x="323" y="299"/>
                  <a:pt x="352" y="302"/>
                </a:cubicBezTo>
              </a:path>
            </a:pathLst>
          </a:custGeom>
          <a:ln w="28575">
            <a:solidFill>
              <a:srgbClr val="FF0000"/>
            </a:solidFill>
            <a:headEnd/>
            <a:tailEnd/>
          </a:ln>
        </p:spPr>
        <p:style>
          <a:lnRef idx="3">
            <a:schemeClr val="accent1"/>
          </a:lnRef>
          <a:fillRef idx="0">
            <a:schemeClr val="accent1"/>
          </a:fillRef>
          <a:effectRef idx="2">
            <a:schemeClr val="accent1"/>
          </a:effectRef>
          <a:fontRef idx="minor">
            <a:schemeClr val="tx1"/>
          </a:fontRef>
        </p:style>
        <p:txBody>
          <a:bodyPr wrap="none" anchor="ctr"/>
          <a:lstStyle>
            <a:defPPr>
              <a:defRPr lang="en-GB"/>
            </a:defPPr>
            <a:lvl1pPr algn="ctr" rtl="0" fontAlgn="base">
              <a:spcBef>
                <a:spcPct val="0"/>
              </a:spcBef>
              <a:spcAft>
                <a:spcPct val="0"/>
              </a:spcAft>
              <a:defRPr sz="2400" kern="1200">
                <a:solidFill>
                  <a:schemeClr val="tx1"/>
                </a:solidFill>
                <a:latin typeface="Times New Roman" panose="02020603050405020304" pitchFamily="18" charset="0"/>
                <a:ea typeface="+mn-ea"/>
                <a:cs typeface="+mn-cs"/>
              </a:defRPr>
            </a:lvl1pPr>
            <a:lvl2pPr marL="457200" algn="ctr" rtl="0" fontAlgn="base">
              <a:spcBef>
                <a:spcPct val="0"/>
              </a:spcBef>
              <a:spcAft>
                <a:spcPct val="0"/>
              </a:spcAft>
              <a:defRPr sz="2400" kern="1200">
                <a:solidFill>
                  <a:schemeClr val="tx1"/>
                </a:solidFill>
                <a:latin typeface="Times New Roman" panose="02020603050405020304" pitchFamily="18" charset="0"/>
                <a:ea typeface="+mn-ea"/>
                <a:cs typeface="+mn-cs"/>
              </a:defRPr>
            </a:lvl2pPr>
            <a:lvl3pPr marL="914400" algn="ctr" rtl="0" fontAlgn="base">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ctr" rtl="0" fontAlgn="base">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ctr" rtl="0" fontAlgn="base">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pPr eaLnBrk="1" hangingPunct="1"/>
            <a:endParaRPr lang="en-US" altLang="es-MX" dirty="0"/>
          </a:p>
        </p:txBody>
      </p:sp>
      <p:pic>
        <p:nvPicPr>
          <p:cNvPr id="1028" name="Picture 4" descr="19th International Conference on Hadron Spectroscopy and Structure in  memoriam Simon Eidelman (26-31 July 2021)">
            <a:extLst>
              <a:ext uri="{FF2B5EF4-FFF2-40B4-BE49-F238E27FC236}">
                <a16:creationId xmlns:a16="http://schemas.microsoft.com/office/drawing/2014/main" id="{0682C00D-29A9-4541-ADCB-7992410CA60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70053" y="1296797"/>
            <a:ext cx="4051893" cy="1189705"/>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3">
            <a:extLst>
              <a:ext uri="{FF2B5EF4-FFF2-40B4-BE49-F238E27FC236}">
                <a16:creationId xmlns:a16="http://schemas.microsoft.com/office/drawing/2014/main" id="{F313D616-8FAA-4D59-B23C-2A02E05AED0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17181" y="5214735"/>
            <a:ext cx="2955205" cy="2088298"/>
          </a:xfrm>
          <a:prstGeom prst="rect">
            <a:avLst/>
          </a:prstGeom>
        </p:spPr>
      </p:pic>
      <p:pic>
        <p:nvPicPr>
          <p:cNvPr id="1030" name="Picture 6" descr="Instituto de Física y Matemáticas UMSNH :: Home">
            <a:extLst>
              <a:ext uri="{FF2B5EF4-FFF2-40B4-BE49-F238E27FC236}">
                <a16:creationId xmlns:a16="http://schemas.microsoft.com/office/drawing/2014/main" id="{8DE1B630-8268-4BB2-A4EC-D43786A7C70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00397" y="5687384"/>
            <a:ext cx="1143000" cy="1143000"/>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a:extLst>
              <a:ext uri="{FF2B5EF4-FFF2-40B4-BE49-F238E27FC236}">
                <a16:creationId xmlns:a16="http://schemas.microsoft.com/office/drawing/2014/main" id="{EDDF6B74-4B59-41F1-ACEB-AE8A9981A47F}"/>
              </a:ext>
            </a:extLst>
          </p:cNvPr>
          <p:cNvSpPr>
            <a:spLocks noGrp="1"/>
          </p:cNvSpPr>
          <p:nvPr>
            <p:ph type="sldNum" sz="quarter" idx="12"/>
          </p:nvPr>
        </p:nvSpPr>
        <p:spPr/>
        <p:txBody>
          <a:bodyPr/>
          <a:lstStyle/>
          <a:p>
            <a:fld id="{0E076D22-75B2-4691-A3D6-CBC9CE93EE24}" type="slidenum">
              <a:rPr lang="es-MX" smtClean="0"/>
              <a:t>1</a:t>
            </a:fld>
            <a:endParaRPr lang="es-MX"/>
          </a:p>
        </p:txBody>
      </p:sp>
    </p:spTree>
    <p:extLst>
      <p:ext uri="{BB962C8B-B14F-4D97-AF65-F5344CB8AC3E}">
        <p14:creationId xmlns:p14="http://schemas.microsoft.com/office/powerpoint/2010/main" val="3170612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par>
                                <p:cTn id="8" presetID="22" presetClass="entr" presetSubtype="1"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up)">
                                      <p:cBhvr>
                                        <p:cTn id="10" dur="500"/>
                                        <p:tgtEl>
                                          <p:spTgt spid="10"/>
                                        </p:tgtEl>
                                      </p:cBhvr>
                                    </p:animEffect>
                                  </p:childTnLst>
                                </p:cTn>
                              </p:par>
                            </p:childTnLst>
                          </p:cTn>
                        </p:par>
                        <p:par>
                          <p:cTn id="11" fill="hold">
                            <p:stCondLst>
                              <p:cond delay="500"/>
                            </p:stCondLst>
                            <p:childTnLst>
                              <p:par>
                                <p:cTn id="12" presetID="53" presetClass="entr" presetSubtype="16" fill="hold" grpId="0" nodeType="after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500" fill="hold"/>
                                        <p:tgtEl>
                                          <p:spTgt spid="9"/>
                                        </p:tgtEl>
                                        <p:attrNameLst>
                                          <p:attrName>ppt_w</p:attrName>
                                        </p:attrNameLst>
                                      </p:cBhvr>
                                      <p:tavLst>
                                        <p:tav tm="0">
                                          <p:val>
                                            <p:fltVal val="0"/>
                                          </p:val>
                                        </p:tav>
                                        <p:tav tm="100000">
                                          <p:val>
                                            <p:strVal val="#ppt_w"/>
                                          </p:val>
                                        </p:tav>
                                      </p:tavLst>
                                    </p:anim>
                                    <p:anim calcmode="lin" valueType="num">
                                      <p:cBhvr>
                                        <p:cTn id="15" dur="500" fill="hold"/>
                                        <p:tgtEl>
                                          <p:spTgt spid="9"/>
                                        </p:tgtEl>
                                        <p:attrNameLst>
                                          <p:attrName>ppt_h</p:attrName>
                                        </p:attrNameLst>
                                      </p:cBhvr>
                                      <p:tavLst>
                                        <p:tav tm="0">
                                          <p:val>
                                            <p:fltVal val="0"/>
                                          </p:val>
                                        </p:tav>
                                        <p:tav tm="100000">
                                          <p:val>
                                            <p:strVal val="#ppt_h"/>
                                          </p:val>
                                        </p:tav>
                                      </p:tavLst>
                                    </p:anim>
                                    <p:animEffect transition="in" filter="fade">
                                      <p:cBhvr>
                                        <p:cTn id="16" dur="500"/>
                                        <p:tgtEl>
                                          <p:spTgt spid="9"/>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p:cTn id="19" dur="500" fill="hold"/>
                                        <p:tgtEl>
                                          <p:spTgt spid="12"/>
                                        </p:tgtEl>
                                        <p:attrNameLst>
                                          <p:attrName>ppt_w</p:attrName>
                                        </p:attrNameLst>
                                      </p:cBhvr>
                                      <p:tavLst>
                                        <p:tav tm="0">
                                          <p:val>
                                            <p:fltVal val="0"/>
                                          </p:val>
                                        </p:tav>
                                        <p:tav tm="100000">
                                          <p:val>
                                            <p:strVal val="#ppt_w"/>
                                          </p:val>
                                        </p:tav>
                                      </p:tavLst>
                                    </p:anim>
                                    <p:anim calcmode="lin" valueType="num">
                                      <p:cBhvr>
                                        <p:cTn id="20" dur="500" fill="hold"/>
                                        <p:tgtEl>
                                          <p:spTgt spid="12"/>
                                        </p:tgtEl>
                                        <p:attrNameLst>
                                          <p:attrName>ppt_h</p:attrName>
                                        </p:attrNameLst>
                                      </p:cBhvr>
                                      <p:tavLst>
                                        <p:tav tm="0">
                                          <p:val>
                                            <p:fltVal val="0"/>
                                          </p:val>
                                        </p:tav>
                                        <p:tav tm="100000">
                                          <p:val>
                                            <p:strVal val="#ppt_h"/>
                                          </p:val>
                                        </p:tav>
                                      </p:tavLst>
                                    </p:anim>
                                    <p:animEffect transition="in" filter="fade">
                                      <p:cBhvr>
                                        <p:cTn id="21" dur="500"/>
                                        <p:tgtEl>
                                          <p:spTgt spid="12"/>
                                        </p:tgtEl>
                                      </p:cBhvr>
                                    </p:animEffect>
                                  </p:childTnLst>
                                </p:cTn>
                              </p:par>
                            </p:childTnLst>
                          </p:cTn>
                        </p:par>
                        <p:par>
                          <p:cTn id="22" fill="hold">
                            <p:stCondLst>
                              <p:cond delay="1000"/>
                            </p:stCondLst>
                            <p:childTnLst>
                              <p:par>
                                <p:cTn id="23" presetID="22" presetClass="entr" presetSubtype="1"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600"/>
                                        <p:tgtEl>
                                          <p:spTgt spid="8"/>
                                        </p:tgtEl>
                                      </p:cBhvr>
                                    </p:animEffect>
                                  </p:childTnLst>
                                </p:cTn>
                              </p:par>
                              <p:par>
                                <p:cTn id="26" presetID="22" presetClass="entr" presetSubtype="1" fill="hold"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wipe(up)">
                                      <p:cBhvr>
                                        <p:cTn id="28" dur="600"/>
                                        <p:tgtEl>
                                          <p:spTgt spid="11"/>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left)">
                                      <p:cBhvr>
                                        <p:cTn id="31" dur="600"/>
                                        <p:tgtEl>
                                          <p:spTgt spid="1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52"/>
                                        </p:tgtEl>
                                        <p:attrNameLst>
                                          <p:attrName>style.visibility</p:attrName>
                                        </p:attrNameLst>
                                      </p:cBhvr>
                                      <p:to>
                                        <p:strVal val="visible"/>
                                      </p:to>
                                    </p:set>
                                    <p:animEffect transition="in" filter="wipe(left)">
                                      <p:cBhvr>
                                        <p:cTn id="34" dur="100"/>
                                        <p:tgtEl>
                                          <p:spTgt spid="52"/>
                                        </p:tgtEl>
                                      </p:cBhvr>
                                    </p:animEffect>
                                  </p:childTnLst>
                                </p:cTn>
                              </p:par>
                              <p:par>
                                <p:cTn id="35" presetID="22" presetClass="entr" presetSubtype="8" fill="hold" grpId="0" nodeType="withEffect">
                                  <p:stCondLst>
                                    <p:cond delay="100"/>
                                  </p:stCondLst>
                                  <p:childTnLst>
                                    <p:set>
                                      <p:cBhvr>
                                        <p:cTn id="36" dur="1" fill="hold">
                                          <p:stCondLst>
                                            <p:cond delay="0"/>
                                          </p:stCondLst>
                                        </p:cTn>
                                        <p:tgtEl>
                                          <p:spTgt spid="54"/>
                                        </p:tgtEl>
                                        <p:attrNameLst>
                                          <p:attrName>style.visibility</p:attrName>
                                        </p:attrNameLst>
                                      </p:cBhvr>
                                      <p:to>
                                        <p:strVal val="visible"/>
                                      </p:to>
                                    </p:set>
                                    <p:animEffect transition="in" filter="wipe(left)">
                                      <p:cBhvr>
                                        <p:cTn id="37" dur="100"/>
                                        <p:tgtEl>
                                          <p:spTgt spid="54"/>
                                        </p:tgtEl>
                                      </p:cBhvr>
                                    </p:animEffect>
                                  </p:childTnLst>
                                </p:cTn>
                              </p:par>
                              <p:par>
                                <p:cTn id="38" presetID="22" presetClass="entr" presetSubtype="8" fill="hold" grpId="0" nodeType="withEffect">
                                  <p:stCondLst>
                                    <p:cond delay="200"/>
                                  </p:stCondLst>
                                  <p:childTnLst>
                                    <p:set>
                                      <p:cBhvr>
                                        <p:cTn id="39" dur="1" fill="hold">
                                          <p:stCondLst>
                                            <p:cond delay="0"/>
                                          </p:stCondLst>
                                        </p:cTn>
                                        <p:tgtEl>
                                          <p:spTgt spid="44"/>
                                        </p:tgtEl>
                                        <p:attrNameLst>
                                          <p:attrName>style.visibility</p:attrName>
                                        </p:attrNameLst>
                                      </p:cBhvr>
                                      <p:to>
                                        <p:strVal val="visible"/>
                                      </p:to>
                                    </p:set>
                                    <p:animEffect transition="in" filter="wipe(left)">
                                      <p:cBhvr>
                                        <p:cTn id="40" dur="100"/>
                                        <p:tgtEl>
                                          <p:spTgt spid="44"/>
                                        </p:tgtEl>
                                      </p:cBhvr>
                                    </p:animEffect>
                                  </p:childTnLst>
                                </p:cTn>
                              </p:par>
                              <p:par>
                                <p:cTn id="41" presetID="22" presetClass="entr" presetSubtype="8" fill="hold" grpId="0" nodeType="withEffect">
                                  <p:stCondLst>
                                    <p:cond delay="300"/>
                                  </p:stCondLst>
                                  <p:childTnLst>
                                    <p:set>
                                      <p:cBhvr>
                                        <p:cTn id="42" dur="1" fill="hold">
                                          <p:stCondLst>
                                            <p:cond delay="0"/>
                                          </p:stCondLst>
                                        </p:cTn>
                                        <p:tgtEl>
                                          <p:spTgt spid="46"/>
                                        </p:tgtEl>
                                        <p:attrNameLst>
                                          <p:attrName>style.visibility</p:attrName>
                                        </p:attrNameLst>
                                      </p:cBhvr>
                                      <p:to>
                                        <p:strVal val="visible"/>
                                      </p:to>
                                    </p:set>
                                    <p:animEffect transition="in" filter="wipe(left)">
                                      <p:cBhvr>
                                        <p:cTn id="43" dur="100"/>
                                        <p:tgtEl>
                                          <p:spTgt spid="46"/>
                                        </p:tgtEl>
                                      </p:cBhvr>
                                    </p:animEffect>
                                  </p:childTnLst>
                                </p:cTn>
                              </p:par>
                              <p:par>
                                <p:cTn id="44" presetID="22" presetClass="entr" presetSubtype="8" fill="hold" grpId="0" nodeType="withEffect">
                                  <p:stCondLst>
                                    <p:cond delay="400"/>
                                  </p:stCondLst>
                                  <p:childTnLst>
                                    <p:set>
                                      <p:cBhvr>
                                        <p:cTn id="45" dur="1" fill="hold">
                                          <p:stCondLst>
                                            <p:cond delay="0"/>
                                          </p:stCondLst>
                                        </p:cTn>
                                        <p:tgtEl>
                                          <p:spTgt spid="48"/>
                                        </p:tgtEl>
                                        <p:attrNameLst>
                                          <p:attrName>style.visibility</p:attrName>
                                        </p:attrNameLst>
                                      </p:cBhvr>
                                      <p:to>
                                        <p:strVal val="visible"/>
                                      </p:to>
                                    </p:set>
                                    <p:animEffect transition="in" filter="wipe(left)">
                                      <p:cBhvr>
                                        <p:cTn id="46" dur="100"/>
                                        <p:tgtEl>
                                          <p:spTgt spid="48"/>
                                        </p:tgtEl>
                                      </p:cBhvr>
                                    </p:animEffect>
                                  </p:childTnLst>
                                </p:cTn>
                              </p:par>
                              <p:par>
                                <p:cTn id="47" presetID="22" presetClass="entr" presetSubtype="8" fill="hold" grpId="0" nodeType="withEffect">
                                  <p:stCondLst>
                                    <p:cond delay="500"/>
                                  </p:stCondLst>
                                  <p:childTnLst>
                                    <p:set>
                                      <p:cBhvr>
                                        <p:cTn id="48" dur="1" fill="hold">
                                          <p:stCondLst>
                                            <p:cond delay="0"/>
                                          </p:stCondLst>
                                        </p:cTn>
                                        <p:tgtEl>
                                          <p:spTgt spid="50"/>
                                        </p:tgtEl>
                                        <p:attrNameLst>
                                          <p:attrName>style.visibility</p:attrName>
                                        </p:attrNameLst>
                                      </p:cBhvr>
                                      <p:to>
                                        <p:strVal val="visible"/>
                                      </p:to>
                                    </p:set>
                                    <p:animEffect transition="in" filter="wipe(left)">
                                      <p:cBhvr>
                                        <p:cTn id="49" dur="1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6" grpId="0" animBg="1"/>
      <p:bldP spid="12" grpId="0" animBg="1"/>
      <p:bldP spid="44" grpId="0" animBg="1"/>
      <p:bldP spid="46" grpId="0" animBg="1"/>
      <p:bldP spid="48" grpId="0" animBg="1"/>
      <p:bldP spid="50" grpId="0" animBg="1"/>
      <p:bldP spid="52" grpId="0" animBg="1"/>
      <p:bldP spid="5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Freeform 63">
            <a:extLst>
              <a:ext uri="{FF2B5EF4-FFF2-40B4-BE49-F238E27FC236}">
                <a16:creationId xmlns:a16="http://schemas.microsoft.com/office/drawing/2014/main" id="{A72A888F-DE99-4D6E-B616-225A19F273FC}"/>
              </a:ext>
            </a:extLst>
          </p:cNvPr>
          <p:cNvSpPr>
            <a:spLocks noChangeAspect="1"/>
          </p:cNvSpPr>
          <p:nvPr/>
        </p:nvSpPr>
        <p:spPr bwMode="auto">
          <a:xfrm rot="2635832">
            <a:off x="2531016" y="1814149"/>
            <a:ext cx="203686" cy="139573"/>
          </a:xfrm>
          <a:custGeom>
            <a:avLst/>
            <a:gdLst>
              <a:gd name="T0" fmla="*/ 0 w 352"/>
              <a:gd name="T1" fmla="*/ 302 h 302"/>
              <a:gd name="T2" fmla="*/ 108 w 352"/>
              <a:gd name="T3" fmla="*/ 294 h 302"/>
              <a:gd name="T4" fmla="*/ 200 w 352"/>
              <a:gd name="T5" fmla="*/ 258 h 302"/>
              <a:gd name="T6" fmla="*/ 240 w 352"/>
              <a:gd name="T7" fmla="*/ 202 h 302"/>
              <a:gd name="T8" fmla="*/ 252 w 352"/>
              <a:gd name="T9" fmla="*/ 98 h 302"/>
              <a:gd name="T10" fmla="*/ 212 w 352"/>
              <a:gd name="T11" fmla="*/ 34 h 302"/>
              <a:gd name="T12" fmla="*/ 148 w 352"/>
              <a:gd name="T13" fmla="*/ 2 h 302"/>
              <a:gd name="T14" fmla="*/ 96 w 352"/>
              <a:gd name="T15" fmla="*/ 25 h 302"/>
              <a:gd name="T16" fmla="*/ 52 w 352"/>
              <a:gd name="T17" fmla="*/ 94 h 302"/>
              <a:gd name="T18" fmla="*/ 56 w 352"/>
              <a:gd name="T19" fmla="*/ 190 h 302"/>
              <a:gd name="T20" fmla="*/ 108 w 352"/>
              <a:gd name="T21" fmla="*/ 258 h 302"/>
              <a:gd name="T22" fmla="*/ 216 w 352"/>
              <a:gd name="T23" fmla="*/ 290 h 302"/>
              <a:gd name="T24" fmla="*/ 352 w 352"/>
              <a:gd name="T25" fmla="*/ 302 h 30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52"/>
              <a:gd name="T40" fmla="*/ 0 h 302"/>
              <a:gd name="T41" fmla="*/ 352 w 352"/>
              <a:gd name="T42" fmla="*/ 302 h 30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52" h="302">
                <a:moveTo>
                  <a:pt x="0" y="302"/>
                </a:moveTo>
                <a:cubicBezTo>
                  <a:pt x="18" y="300"/>
                  <a:pt x="74" y="301"/>
                  <a:pt x="108" y="294"/>
                </a:cubicBezTo>
                <a:cubicBezTo>
                  <a:pt x="141" y="286"/>
                  <a:pt x="177" y="273"/>
                  <a:pt x="200" y="258"/>
                </a:cubicBezTo>
                <a:cubicBezTo>
                  <a:pt x="222" y="242"/>
                  <a:pt x="231" y="228"/>
                  <a:pt x="240" y="202"/>
                </a:cubicBezTo>
                <a:cubicBezTo>
                  <a:pt x="248" y="175"/>
                  <a:pt x="256" y="126"/>
                  <a:pt x="252" y="98"/>
                </a:cubicBezTo>
                <a:cubicBezTo>
                  <a:pt x="247" y="70"/>
                  <a:pt x="229" y="49"/>
                  <a:pt x="212" y="34"/>
                </a:cubicBezTo>
                <a:cubicBezTo>
                  <a:pt x="194" y="18"/>
                  <a:pt x="167" y="3"/>
                  <a:pt x="148" y="2"/>
                </a:cubicBezTo>
                <a:cubicBezTo>
                  <a:pt x="128" y="0"/>
                  <a:pt x="112" y="9"/>
                  <a:pt x="96" y="25"/>
                </a:cubicBezTo>
                <a:cubicBezTo>
                  <a:pt x="80" y="40"/>
                  <a:pt x="58" y="66"/>
                  <a:pt x="52" y="94"/>
                </a:cubicBezTo>
                <a:cubicBezTo>
                  <a:pt x="45" y="121"/>
                  <a:pt x="46" y="162"/>
                  <a:pt x="56" y="190"/>
                </a:cubicBezTo>
                <a:cubicBezTo>
                  <a:pt x="65" y="217"/>
                  <a:pt x="81" y="241"/>
                  <a:pt x="108" y="258"/>
                </a:cubicBezTo>
                <a:cubicBezTo>
                  <a:pt x="134" y="274"/>
                  <a:pt x="175" y="282"/>
                  <a:pt x="216" y="290"/>
                </a:cubicBezTo>
                <a:cubicBezTo>
                  <a:pt x="256" y="297"/>
                  <a:pt x="323" y="299"/>
                  <a:pt x="352" y="302"/>
                </a:cubicBezTo>
              </a:path>
            </a:pathLst>
          </a:custGeom>
          <a:ln>
            <a:solidFill>
              <a:srgbClr val="FF0000"/>
            </a:solidFill>
            <a:headEnd/>
            <a:tailEnd/>
          </a:ln>
        </p:spPr>
        <p:style>
          <a:lnRef idx="3">
            <a:schemeClr val="accent1"/>
          </a:lnRef>
          <a:fillRef idx="0">
            <a:schemeClr val="accent1"/>
          </a:fillRef>
          <a:effectRef idx="2">
            <a:schemeClr val="accent1"/>
          </a:effectRef>
          <a:fontRef idx="minor">
            <a:schemeClr val="tx1"/>
          </a:fontRef>
        </p:style>
        <p:txBody>
          <a:bodyPr wrap="none" anchor="ctr"/>
          <a:lstStyle>
            <a:defPPr>
              <a:defRPr lang="en-GB"/>
            </a:defPPr>
            <a:lvl1pPr algn="ctr" rtl="0" fontAlgn="base">
              <a:spcBef>
                <a:spcPct val="0"/>
              </a:spcBef>
              <a:spcAft>
                <a:spcPct val="0"/>
              </a:spcAft>
              <a:defRPr sz="2400" kern="1200">
                <a:solidFill>
                  <a:schemeClr val="tx1"/>
                </a:solidFill>
                <a:latin typeface="Times New Roman" panose="02020603050405020304" pitchFamily="18" charset="0"/>
                <a:ea typeface="+mn-ea"/>
                <a:cs typeface="+mn-cs"/>
              </a:defRPr>
            </a:lvl1pPr>
            <a:lvl2pPr marL="457200" algn="ctr" rtl="0" fontAlgn="base">
              <a:spcBef>
                <a:spcPct val="0"/>
              </a:spcBef>
              <a:spcAft>
                <a:spcPct val="0"/>
              </a:spcAft>
              <a:defRPr sz="2400" kern="1200">
                <a:solidFill>
                  <a:schemeClr val="tx1"/>
                </a:solidFill>
                <a:latin typeface="Times New Roman" panose="02020603050405020304" pitchFamily="18" charset="0"/>
                <a:ea typeface="+mn-ea"/>
                <a:cs typeface="+mn-cs"/>
              </a:defRPr>
            </a:lvl2pPr>
            <a:lvl3pPr marL="914400" algn="ctr" rtl="0" fontAlgn="base">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ctr" rtl="0" fontAlgn="base">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ctr" rtl="0" fontAlgn="base">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pPr eaLnBrk="1" hangingPunct="1"/>
            <a:endParaRPr lang="en-US" altLang="es-MX" dirty="0"/>
          </a:p>
        </p:txBody>
      </p:sp>
      <p:sp>
        <p:nvSpPr>
          <p:cNvPr id="13" name="Elipse 12">
            <a:extLst>
              <a:ext uri="{FF2B5EF4-FFF2-40B4-BE49-F238E27FC236}">
                <a16:creationId xmlns:a16="http://schemas.microsoft.com/office/drawing/2014/main" id="{78160980-FF85-4228-A2B0-F46DC9B9ACB7}"/>
              </a:ext>
            </a:extLst>
          </p:cNvPr>
          <p:cNvSpPr/>
          <p:nvPr/>
        </p:nvSpPr>
        <p:spPr>
          <a:xfrm>
            <a:off x="1690423" y="2464751"/>
            <a:ext cx="180000" cy="180000"/>
          </a:xfrm>
          <a:prstGeom prst="ellipse">
            <a:avLst/>
          </a:prstGeom>
          <a:solidFill>
            <a:srgbClr val="00206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cxnSp>
        <p:nvCxnSpPr>
          <p:cNvPr id="15" name="Conector recto 14">
            <a:extLst>
              <a:ext uri="{FF2B5EF4-FFF2-40B4-BE49-F238E27FC236}">
                <a16:creationId xmlns:a16="http://schemas.microsoft.com/office/drawing/2014/main" id="{8B2DBD9C-E35C-41CF-9EAB-E11DA16A2389}"/>
              </a:ext>
            </a:extLst>
          </p:cNvPr>
          <p:cNvCxnSpPr>
            <a:cxnSpLocks/>
          </p:cNvCxnSpPr>
          <p:nvPr/>
        </p:nvCxnSpPr>
        <p:spPr>
          <a:xfrm>
            <a:off x="3213562" y="2558900"/>
            <a:ext cx="719772" cy="678251"/>
          </a:xfrm>
          <a:prstGeom prst="line">
            <a:avLst/>
          </a:prstGeom>
          <a:ln/>
        </p:spPr>
        <p:style>
          <a:lnRef idx="3">
            <a:schemeClr val="dk1"/>
          </a:lnRef>
          <a:fillRef idx="0">
            <a:schemeClr val="dk1"/>
          </a:fillRef>
          <a:effectRef idx="2">
            <a:schemeClr val="dk1"/>
          </a:effectRef>
          <a:fontRef idx="minor">
            <a:schemeClr val="tx1"/>
          </a:fontRef>
        </p:style>
      </p:cxnSp>
      <p:sp>
        <p:nvSpPr>
          <p:cNvPr id="12" name="Elipse 11">
            <a:extLst>
              <a:ext uri="{FF2B5EF4-FFF2-40B4-BE49-F238E27FC236}">
                <a16:creationId xmlns:a16="http://schemas.microsoft.com/office/drawing/2014/main" id="{BBC7A614-EF33-4384-8C82-13BB3987B741}"/>
              </a:ext>
            </a:extLst>
          </p:cNvPr>
          <p:cNvSpPr/>
          <p:nvPr/>
        </p:nvSpPr>
        <p:spPr>
          <a:xfrm>
            <a:off x="3123562" y="2467371"/>
            <a:ext cx="180000" cy="180000"/>
          </a:xfrm>
          <a:prstGeom prst="ellipse">
            <a:avLst/>
          </a:prstGeom>
          <a:solidFill>
            <a:srgbClr val="002060"/>
          </a:solidFill>
          <a:ln>
            <a:solidFill>
              <a:srgbClr val="002060"/>
            </a:solid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cxnSp>
        <p:nvCxnSpPr>
          <p:cNvPr id="17" name="Conector recto 16">
            <a:extLst>
              <a:ext uri="{FF2B5EF4-FFF2-40B4-BE49-F238E27FC236}">
                <a16:creationId xmlns:a16="http://schemas.microsoft.com/office/drawing/2014/main" id="{31C9B587-7D6B-4A5C-A322-50626E6CB95F}"/>
              </a:ext>
            </a:extLst>
          </p:cNvPr>
          <p:cNvCxnSpPr>
            <a:cxnSpLocks/>
            <a:endCxn id="13" idx="3"/>
          </p:cNvCxnSpPr>
          <p:nvPr/>
        </p:nvCxnSpPr>
        <p:spPr>
          <a:xfrm flipV="1">
            <a:off x="1065958" y="2618391"/>
            <a:ext cx="650825" cy="607016"/>
          </a:xfrm>
          <a:prstGeom prst="line">
            <a:avLst/>
          </a:prstGeom>
        </p:spPr>
        <p:style>
          <a:lnRef idx="3">
            <a:schemeClr val="dk1"/>
          </a:lnRef>
          <a:fillRef idx="0">
            <a:schemeClr val="dk1"/>
          </a:fillRef>
          <a:effectRef idx="2">
            <a:schemeClr val="dk1"/>
          </a:effectRef>
          <a:fontRef idx="minor">
            <a:schemeClr val="tx1"/>
          </a:fontRef>
        </p:style>
      </p:cxnSp>
      <mc:AlternateContent xmlns:mc="http://schemas.openxmlformats.org/markup-compatibility/2006" xmlns:a14="http://schemas.microsoft.com/office/drawing/2010/main">
        <mc:Choice Requires="a14">
          <p:sp>
            <p:nvSpPr>
              <p:cNvPr id="55" name="CuadroTexto 54">
                <a:extLst>
                  <a:ext uri="{FF2B5EF4-FFF2-40B4-BE49-F238E27FC236}">
                    <a16:creationId xmlns:a16="http://schemas.microsoft.com/office/drawing/2014/main" id="{DC9EA5DB-69C1-407F-80FB-E956410CABE6}"/>
                  </a:ext>
                </a:extLst>
              </p:cNvPr>
              <p:cNvSpPr txBox="1"/>
              <p:nvPr/>
            </p:nvSpPr>
            <p:spPr>
              <a:xfrm>
                <a:off x="3737739" y="2759479"/>
                <a:ext cx="365076"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s-MX" b="0" i="1" smtClean="0">
                          <a:latin typeface="Cambria Math" panose="02040503050406030204" pitchFamily="18" charset="0"/>
                        </a:rPr>
                        <m:t>𝑝</m:t>
                      </m:r>
                      <m:r>
                        <a:rPr lang="es-MX" b="0" i="1" smtClean="0">
                          <a:latin typeface="Cambria Math" panose="02040503050406030204" pitchFamily="18" charset="0"/>
                        </a:rPr>
                        <m:t>′</m:t>
                      </m:r>
                    </m:oMath>
                  </m:oMathPara>
                </a14:m>
                <a:endParaRPr lang="es-MX" dirty="0"/>
              </a:p>
            </p:txBody>
          </p:sp>
        </mc:Choice>
        <mc:Fallback xmlns="">
          <p:sp>
            <p:nvSpPr>
              <p:cNvPr id="55" name="CuadroTexto 54">
                <a:extLst>
                  <a:ext uri="{FF2B5EF4-FFF2-40B4-BE49-F238E27FC236}">
                    <a16:creationId xmlns:a16="http://schemas.microsoft.com/office/drawing/2014/main" id="{DC9EA5DB-69C1-407F-80FB-E956410CABE6}"/>
                  </a:ext>
                </a:extLst>
              </p:cNvPr>
              <p:cNvSpPr txBox="1">
                <a:spLocks noRot="1" noChangeAspect="1" noMove="1" noResize="1" noEditPoints="1" noAdjustHandles="1" noChangeArrowheads="1" noChangeShapeType="1" noTextEdit="1"/>
              </p:cNvSpPr>
              <p:nvPr/>
            </p:nvSpPr>
            <p:spPr>
              <a:xfrm>
                <a:off x="3737739" y="2759479"/>
                <a:ext cx="365076" cy="369332"/>
              </a:xfrm>
              <a:prstGeom prst="rect">
                <a:avLst/>
              </a:prstGeom>
              <a:blipFill>
                <a:blip r:embed="rId2"/>
                <a:stretch>
                  <a:fillRect l="-6667" r="-8333" b="-15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7" name="CuadroTexto 56">
                <a:extLst>
                  <a:ext uri="{FF2B5EF4-FFF2-40B4-BE49-F238E27FC236}">
                    <a16:creationId xmlns:a16="http://schemas.microsoft.com/office/drawing/2014/main" id="{DCDB99C9-E25C-4AAB-AEB0-D6AC91425668}"/>
                  </a:ext>
                </a:extLst>
              </p:cNvPr>
              <p:cNvSpPr txBox="1"/>
              <p:nvPr/>
            </p:nvSpPr>
            <p:spPr>
              <a:xfrm>
                <a:off x="3013627" y="1668141"/>
                <a:ext cx="801805"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es-MX" b="0" i="1" smtClean="0">
                              <a:latin typeface="Cambria Math" panose="02040503050406030204" pitchFamily="18" charset="0"/>
                            </a:rPr>
                          </m:ctrlPr>
                        </m:sSupPr>
                        <m:e>
                          <m:r>
                            <a:rPr lang="es-MX" b="0" i="1" smtClean="0">
                              <a:latin typeface="Cambria Math" panose="02040503050406030204" pitchFamily="18" charset="0"/>
                            </a:rPr>
                            <m:t>𝑝</m:t>
                          </m:r>
                        </m:e>
                        <m:sup>
                          <m:r>
                            <a:rPr lang="es-MX" b="0" i="1" smtClean="0">
                              <a:latin typeface="Cambria Math" panose="02040503050406030204" pitchFamily="18" charset="0"/>
                            </a:rPr>
                            <m:t>′</m:t>
                          </m:r>
                        </m:sup>
                      </m:sSup>
                      <m:r>
                        <a:rPr lang="es-MX" b="0" i="1" smtClean="0">
                          <a:latin typeface="Cambria Math" panose="02040503050406030204" pitchFamily="18" charset="0"/>
                        </a:rPr>
                        <m:t>−</m:t>
                      </m:r>
                      <m:r>
                        <a:rPr lang="es-MX" b="0" i="1" smtClean="0">
                          <a:latin typeface="Cambria Math" panose="02040503050406030204" pitchFamily="18" charset="0"/>
                        </a:rPr>
                        <m:t>𝑘</m:t>
                      </m:r>
                    </m:oMath>
                  </m:oMathPara>
                </a14:m>
                <a:endParaRPr lang="es-MX" dirty="0"/>
              </a:p>
            </p:txBody>
          </p:sp>
        </mc:Choice>
        <mc:Fallback xmlns="">
          <p:sp>
            <p:nvSpPr>
              <p:cNvPr id="57" name="CuadroTexto 56">
                <a:extLst>
                  <a:ext uri="{FF2B5EF4-FFF2-40B4-BE49-F238E27FC236}">
                    <a16:creationId xmlns:a16="http://schemas.microsoft.com/office/drawing/2014/main" id="{DCDB99C9-E25C-4AAB-AEB0-D6AC91425668}"/>
                  </a:ext>
                </a:extLst>
              </p:cNvPr>
              <p:cNvSpPr txBox="1">
                <a:spLocks noRot="1" noChangeAspect="1" noMove="1" noResize="1" noEditPoints="1" noAdjustHandles="1" noChangeArrowheads="1" noChangeShapeType="1" noTextEdit="1"/>
              </p:cNvSpPr>
              <p:nvPr/>
            </p:nvSpPr>
            <p:spPr>
              <a:xfrm>
                <a:off x="3013627" y="1668141"/>
                <a:ext cx="801805" cy="369332"/>
              </a:xfrm>
              <a:prstGeom prst="rect">
                <a:avLst/>
              </a:prstGeom>
              <a:blipFill>
                <a:blip r:embed="rId3"/>
                <a:stretch>
                  <a:fillRect b="-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9" name="CuadroTexto 58">
                <a:extLst>
                  <a:ext uri="{FF2B5EF4-FFF2-40B4-BE49-F238E27FC236}">
                    <a16:creationId xmlns:a16="http://schemas.microsoft.com/office/drawing/2014/main" id="{EF3FAB9B-853F-4B47-84FF-69CDD510F6D0}"/>
                  </a:ext>
                </a:extLst>
              </p:cNvPr>
              <p:cNvSpPr txBox="1"/>
              <p:nvPr/>
            </p:nvSpPr>
            <p:spPr>
              <a:xfrm>
                <a:off x="2355397" y="2697858"/>
                <a:ext cx="283190"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s-MX" b="0" i="1" smtClean="0">
                          <a:latin typeface="Cambria Math" panose="02040503050406030204" pitchFamily="18" charset="0"/>
                        </a:rPr>
                        <m:t>𝑘</m:t>
                      </m:r>
                    </m:oMath>
                  </m:oMathPara>
                </a14:m>
                <a:endParaRPr lang="es-MX" dirty="0"/>
              </a:p>
            </p:txBody>
          </p:sp>
        </mc:Choice>
        <mc:Fallback xmlns="">
          <p:sp>
            <p:nvSpPr>
              <p:cNvPr id="59" name="CuadroTexto 58">
                <a:extLst>
                  <a:ext uri="{FF2B5EF4-FFF2-40B4-BE49-F238E27FC236}">
                    <a16:creationId xmlns:a16="http://schemas.microsoft.com/office/drawing/2014/main" id="{EF3FAB9B-853F-4B47-84FF-69CDD510F6D0}"/>
                  </a:ext>
                </a:extLst>
              </p:cNvPr>
              <p:cNvSpPr txBox="1">
                <a:spLocks noRot="1" noChangeAspect="1" noMove="1" noResize="1" noEditPoints="1" noAdjustHandles="1" noChangeArrowheads="1" noChangeShapeType="1" noTextEdit="1"/>
              </p:cNvSpPr>
              <p:nvPr/>
            </p:nvSpPr>
            <p:spPr>
              <a:xfrm>
                <a:off x="2355397" y="2697858"/>
                <a:ext cx="283190" cy="369332"/>
              </a:xfrm>
              <a:prstGeom prst="rect">
                <a:avLst/>
              </a:prstGeom>
              <a:blipFill>
                <a:blip r:embed="rId4"/>
                <a:stretch>
                  <a:fillRect r="-638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1" name="CuadroTexto 60">
                <a:extLst>
                  <a:ext uri="{FF2B5EF4-FFF2-40B4-BE49-F238E27FC236}">
                    <a16:creationId xmlns:a16="http://schemas.microsoft.com/office/drawing/2014/main" id="{5E44C459-8500-4C8B-B1D1-9836744DBC68}"/>
                  </a:ext>
                </a:extLst>
              </p:cNvPr>
              <p:cNvSpPr txBox="1"/>
              <p:nvPr/>
            </p:nvSpPr>
            <p:spPr>
              <a:xfrm>
                <a:off x="1202643" y="1770238"/>
                <a:ext cx="764275"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s-MX" b="0" i="1" smtClean="0">
                          <a:latin typeface="Cambria Math" panose="02040503050406030204" pitchFamily="18" charset="0"/>
                        </a:rPr>
                        <m:t>𝑝</m:t>
                      </m:r>
                      <m:r>
                        <a:rPr lang="es-MX" b="0" i="1" smtClean="0">
                          <a:latin typeface="Cambria Math" panose="02040503050406030204" pitchFamily="18" charset="0"/>
                        </a:rPr>
                        <m:t>−</m:t>
                      </m:r>
                      <m:r>
                        <a:rPr lang="es-MX" b="0" i="1" smtClean="0">
                          <a:latin typeface="Cambria Math" panose="02040503050406030204" pitchFamily="18" charset="0"/>
                        </a:rPr>
                        <m:t>𝑘</m:t>
                      </m:r>
                    </m:oMath>
                  </m:oMathPara>
                </a14:m>
                <a:endParaRPr lang="es-MX" dirty="0"/>
              </a:p>
            </p:txBody>
          </p:sp>
        </mc:Choice>
        <mc:Fallback xmlns="">
          <p:sp>
            <p:nvSpPr>
              <p:cNvPr id="61" name="CuadroTexto 60">
                <a:extLst>
                  <a:ext uri="{FF2B5EF4-FFF2-40B4-BE49-F238E27FC236}">
                    <a16:creationId xmlns:a16="http://schemas.microsoft.com/office/drawing/2014/main" id="{5E44C459-8500-4C8B-B1D1-9836744DBC68}"/>
                  </a:ext>
                </a:extLst>
              </p:cNvPr>
              <p:cNvSpPr txBox="1">
                <a:spLocks noRot="1" noChangeAspect="1" noMove="1" noResize="1" noEditPoints="1" noAdjustHandles="1" noChangeArrowheads="1" noChangeShapeType="1" noTextEdit="1"/>
              </p:cNvSpPr>
              <p:nvPr/>
            </p:nvSpPr>
            <p:spPr>
              <a:xfrm>
                <a:off x="1202643" y="1770238"/>
                <a:ext cx="764275" cy="369332"/>
              </a:xfrm>
              <a:prstGeom prst="rect">
                <a:avLst/>
              </a:prstGeom>
              <a:blipFill>
                <a:blip r:embed="rId5"/>
                <a:stretch>
                  <a:fillRect b="-6557"/>
                </a:stretch>
              </a:blipFill>
            </p:spPr>
            <p:txBody>
              <a:bodyPr/>
              <a:lstStyle/>
              <a:p>
                <a:r>
                  <a:rPr lang="en-US">
                    <a:noFill/>
                  </a:rPr>
                  <a:t> </a:t>
                </a:r>
              </a:p>
            </p:txBody>
          </p:sp>
        </mc:Fallback>
      </mc:AlternateContent>
      <p:sp>
        <p:nvSpPr>
          <p:cNvPr id="6" name="Elipse 5">
            <a:extLst>
              <a:ext uri="{FF2B5EF4-FFF2-40B4-BE49-F238E27FC236}">
                <a16:creationId xmlns:a16="http://schemas.microsoft.com/office/drawing/2014/main" id="{2B927E84-C437-45F5-9AE6-66E4D16FBFA4}"/>
              </a:ext>
            </a:extLst>
          </p:cNvPr>
          <p:cNvSpPr/>
          <p:nvPr/>
        </p:nvSpPr>
        <p:spPr>
          <a:xfrm>
            <a:off x="2405467" y="1767841"/>
            <a:ext cx="180000" cy="180000"/>
          </a:xfrm>
          <a:prstGeom prst="ellipse">
            <a:avLst/>
          </a:prstGeom>
          <a:solidFill>
            <a:srgbClr val="00206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mc:AlternateContent xmlns:mc="http://schemas.openxmlformats.org/markup-compatibility/2006" xmlns:a14="http://schemas.microsoft.com/office/drawing/2010/main">
        <mc:Choice Requires="a14">
          <p:sp>
            <p:nvSpPr>
              <p:cNvPr id="63" name="CuadroTexto 62">
                <a:extLst>
                  <a:ext uri="{FF2B5EF4-FFF2-40B4-BE49-F238E27FC236}">
                    <a16:creationId xmlns:a16="http://schemas.microsoft.com/office/drawing/2014/main" id="{073EAE65-7847-4A75-8FDD-EEFD047BA9C7}"/>
                  </a:ext>
                </a:extLst>
              </p:cNvPr>
              <p:cNvSpPr txBox="1"/>
              <p:nvPr/>
            </p:nvSpPr>
            <p:spPr>
              <a:xfrm>
                <a:off x="921263" y="2726753"/>
                <a:ext cx="375027"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s-MX" b="0" i="1" smtClean="0">
                          <a:latin typeface="Cambria Math" panose="02040503050406030204" pitchFamily="18" charset="0"/>
                        </a:rPr>
                        <m:t>𝑝</m:t>
                      </m:r>
                    </m:oMath>
                  </m:oMathPara>
                </a14:m>
                <a:endParaRPr lang="es-MX" dirty="0"/>
              </a:p>
            </p:txBody>
          </p:sp>
        </mc:Choice>
        <mc:Fallback xmlns="">
          <p:sp>
            <p:nvSpPr>
              <p:cNvPr id="63" name="CuadroTexto 62">
                <a:extLst>
                  <a:ext uri="{FF2B5EF4-FFF2-40B4-BE49-F238E27FC236}">
                    <a16:creationId xmlns:a16="http://schemas.microsoft.com/office/drawing/2014/main" id="{073EAE65-7847-4A75-8FDD-EEFD047BA9C7}"/>
                  </a:ext>
                </a:extLst>
              </p:cNvPr>
              <p:cNvSpPr txBox="1">
                <a:spLocks noRot="1" noChangeAspect="1" noMove="1" noResize="1" noEditPoints="1" noAdjustHandles="1" noChangeArrowheads="1" noChangeShapeType="1" noTextEdit="1"/>
              </p:cNvSpPr>
              <p:nvPr/>
            </p:nvSpPr>
            <p:spPr>
              <a:xfrm>
                <a:off x="921263" y="2726753"/>
                <a:ext cx="375027" cy="369332"/>
              </a:xfrm>
              <a:prstGeom prst="rect">
                <a:avLst/>
              </a:prstGeom>
              <a:blipFill>
                <a:blip r:embed="rId6"/>
                <a:stretch>
                  <a:fillRect b="-655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5" name="CuadroTexto 64">
                <a:extLst>
                  <a:ext uri="{FF2B5EF4-FFF2-40B4-BE49-F238E27FC236}">
                    <a16:creationId xmlns:a16="http://schemas.microsoft.com/office/drawing/2014/main" id="{E793AA2A-B17C-4E04-B450-A70D395C8EA9}"/>
                  </a:ext>
                </a:extLst>
              </p:cNvPr>
              <p:cNvSpPr txBox="1"/>
              <p:nvPr/>
            </p:nvSpPr>
            <p:spPr>
              <a:xfrm>
                <a:off x="2567819" y="1116367"/>
                <a:ext cx="1372569"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s-MX" b="0" i="1" smtClean="0">
                          <a:latin typeface="Cambria Math" panose="02040503050406030204" pitchFamily="18" charset="0"/>
                        </a:rPr>
                        <m:t>𝑞</m:t>
                      </m:r>
                      <m:r>
                        <a:rPr lang="es-MX" b="0" i="1" smtClean="0">
                          <a:latin typeface="Cambria Math" panose="02040503050406030204" pitchFamily="18" charset="0"/>
                        </a:rPr>
                        <m:t>=</m:t>
                      </m:r>
                      <m:sSup>
                        <m:sSupPr>
                          <m:ctrlPr>
                            <a:rPr lang="es-MX" b="0" i="1" smtClean="0">
                              <a:latin typeface="Cambria Math" panose="02040503050406030204" pitchFamily="18" charset="0"/>
                            </a:rPr>
                          </m:ctrlPr>
                        </m:sSupPr>
                        <m:e>
                          <m:r>
                            <a:rPr lang="es-MX" b="0" i="1" smtClean="0">
                              <a:latin typeface="Cambria Math" panose="02040503050406030204" pitchFamily="18" charset="0"/>
                            </a:rPr>
                            <m:t>𝑝</m:t>
                          </m:r>
                        </m:e>
                        <m:sup>
                          <m:r>
                            <a:rPr lang="es-MX" b="0" i="1" smtClean="0">
                              <a:latin typeface="Cambria Math" panose="02040503050406030204" pitchFamily="18" charset="0"/>
                            </a:rPr>
                            <m:t>′</m:t>
                          </m:r>
                        </m:sup>
                      </m:sSup>
                      <m:r>
                        <a:rPr lang="es-MX" b="0" i="1" smtClean="0">
                          <a:latin typeface="Cambria Math" panose="02040503050406030204" pitchFamily="18" charset="0"/>
                        </a:rPr>
                        <m:t>−</m:t>
                      </m:r>
                      <m:r>
                        <a:rPr lang="es-MX" b="0" i="1" smtClean="0">
                          <a:latin typeface="Cambria Math" panose="02040503050406030204" pitchFamily="18" charset="0"/>
                        </a:rPr>
                        <m:t>𝑝</m:t>
                      </m:r>
                    </m:oMath>
                  </m:oMathPara>
                </a14:m>
                <a:endParaRPr lang="es-MX" dirty="0"/>
              </a:p>
            </p:txBody>
          </p:sp>
        </mc:Choice>
        <mc:Fallback xmlns="">
          <p:sp>
            <p:nvSpPr>
              <p:cNvPr id="65" name="CuadroTexto 64">
                <a:extLst>
                  <a:ext uri="{FF2B5EF4-FFF2-40B4-BE49-F238E27FC236}">
                    <a16:creationId xmlns:a16="http://schemas.microsoft.com/office/drawing/2014/main" id="{E793AA2A-B17C-4E04-B450-A70D395C8EA9}"/>
                  </a:ext>
                </a:extLst>
              </p:cNvPr>
              <p:cNvSpPr txBox="1">
                <a:spLocks noRot="1" noChangeAspect="1" noMove="1" noResize="1" noEditPoints="1" noAdjustHandles="1" noChangeArrowheads="1" noChangeShapeType="1" noTextEdit="1"/>
              </p:cNvSpPr>
              <p:nvPr/>
            </p:nvSpPr>
            <p:spPr>
              <a:xfrm>
                <a:off x="2567819" y="1116367"/>
                <a:ext cx="1372569" cy="369332"/>
              </a:xfrm>
              <a:prstGeom prst="rect">
                <a:avLst/>
              </a:prstGeom>
              <a:blipFill>
                <a:blip r:embed="rId7"/>
                <a:stretch>
                  <a:fillRect b="-655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CuadroTexto 22">
                <a:extLst>
                  <a:ext uri="{FF2B5EF4-FFF2-40B4-BE49-F238E27FC236}">
                    <a16:creationId xmlns:a16="http://schemas.microsoft.com/office/drawing/2014/main" id="{C88E1D8D-5192-4AB4-8CC4-F73C01F6DD17}"/>
                  </a:ext>
                </a:extLst>
              </p:cNvPr>
              <p:cNvSpPr txBox="1"/>
              <p:nvPr/>
            </p:nvSpPr>
            <p:spPr>
              <a:xfrm>
                <a:off x="3600493" y="3114943"/>
                <a:ext cx="961135"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s-MX" b="0" i="1" smtClean="0">
                          <a:solidFill>
                            <a:srgbClr val="002060"/>
                          </a:solidFill>
                          <a:latin typeface="Cambria Math" panose="02040503050406030204" pitchFamily="18" charset="0"/>
                        </a:rPr>
                        <m:t>𝑞</m:t>
                      </m:r>
                    </m:oMath>
                  </m:oMathPara>
                </a14:m>
                <a:endParaRPr lang="es-MX" dirty="0">
                  <a:solidFill>
                    <a:srgbClr val="002060"/>
                  </a:solidFill>
                </a:endParaRPr>
              </a:p>
            </p:txBody>
          </p:sp>
        </mc:Choice>
        <mc:Fallback xmlns="">
          <p:sp>
            <p:nvSpPr>
              <p:cNvPr id="23" name="CuadroTexto 22">
                <a:extLst>
                  <a:ext uri="{FF2B5EF4-FFF2-40B4-BE49-F238E27FC236}">
                    <a16:creationId xmlns:a16="http://schemas.microsoft.com/office/drawing/2014/main" id="{C88E1D8D-5192-4AB4-8CC4-F73C01F6DD17}"/>
                  </a:ext>
                </a:extLst>
              </p:cNvPr>
              <p:cNvSpPr txBox="1">
                <a:spLocks noRot="1" noChangeAspect="1" noMove="1" noResize="1" noEditPoints="1" noAdjustHandles="1" noChangeArrowheads="1" noChangeShapeType="1" noTextEdit="1"/>
              </p:cNvSpPr>
              <p:nvPr/>
            </p:nvSpPr>
            <p:spPr>
              <a:xfrm>
                <a:off x="3600493" y="3114943"/>
                <a:ext cx="961135" cy="369332"/>
              </a:xfrm>
              <a:prstGeom prst="rect">
                <a:avLst/>
              </a:prstGeom>
              <a:blipFill>
                <a:blip r:embed="rId8"/>
                <a:stretch>
                  <a:fillRect b="-491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CuadroTexto 23">
                <a:extLst>
                  <a:ext uri="{FF2B5EF4-FFF2-40B4-BE49-F238E27FC236}">
                    <a16:creationId xmlns:a16="http://schemas.microsoft.com/office/drawing/2014/main" id="{F00886D9-3516-4003-8AA0-24D73164BC3A}"/>
                  </a:ext>
                </a:extLst>
              </p:cNvPr>
              <p:cNvSpPr txBox="1"/>
              <p:nvPr/>
            </p:nvSpPr>
            <p:spPr>
              <a:xfrm>
                <a:off x="1833129" y="1054022"/>
                <a:ext cx="961135"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s-MX" b="0" i="1" smtClean="0">
                          <a:solidFill>
                            <a:srgbClr val="C00000"/>
                          </a:solidFill>
                          <a:latin typeface="Cambria Math" panose="02040503050406030204" pitchFamily="18" charset="0"/>
                        </a:rPr>
                        <m:t>𝑔</m:t>
                      </m:r>
                    </m:oMath>
                  </m:oMathPara>
                </a14:m>
                <a:endParaRPr lang="es-MX" dirty="0">
                  <a:solidFill>
                    <a:srgbClr val="C00000"/>
                  </a:solidFill>
                </a:endParaRPr>
              </a:p>
            </p:txBody>
          </p:sp>
        </mc:Choice>
        <mc:Fallback xmlns="">
          <p:sp>
            <p:nvSpPr>
              <p:cNvPr id="24" name="CuadroTexto 23">
                <a:extLst>
                  <a:ext uri="{FF2B5EF4-FFF2-40B4-BE49-F238E27FC236}">
                    <a16:creationId xmlns:a16="http://schemas.microsoft.com/office/drawing/2014/main" id="{F00886D9-3516-4003-8AA0-24D73164BC3A}"/>
                  </a:ext>
                </a:extLst>
              </p:cNvPr>
              <p:cNvSpPr txBox="1">
                <a:spLocks noRot="1" noChangeAspect="1" noMove="1" noResize="1" noEditPoints="1" noAdjustHandles="1" noChangeArrowheads="1" noChangeShapeType="1" noTextEdit="1"/>
              </p:cNvSpPr>
              <p:nvPr/>
            </p:nvSpPr>
            <p:spPr>
              <a:xfrm>
                <a:off x="1833129" y="1054022"/>
                <a:ext cx="961135" cy="369332"/>
              </a:xfrm>
              <a:prstGeom prst="rect">
                <a:avLst/>
              </a:prstGeom>
              <a:blipFill>
                <a:blip r:embed="rId9"/>
                <a:stretch>
                  <a:fillRect b="-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CuadroTexto 25">
                <a:extLst>
                  <a:ext uri="{FF2B5EF4-FFF2-40B4-BE49-F238E27FC236}">
                    <a16:creationId xmlns:a16="http://schemas.microsoft.com/office/drawing/2014/main" id="{EC086350-0CB7-4F0D-9331-2052B38D2C69}"/>
                  </a:ext>
                </a:extLst>
              </p:cNvPr>
              <p:cNvSpPr txBox="1"/>
              <p:nvPr/>
            </p:nvSpPr>
            <p:spPr>
              <a:xfrm>
                <a:off x="422668" y="3116921"/>
                <a:ext cx="961135"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s-MX" b="0" i="1" smtClean="0">
                          <a:solidFill>
                            <a:srgbClr val="002060"/>
                          </a:solidFill>
                          <a:latin typeface="Cambria Math" panose="02040503050406030204" pitchFamily="18" charset="0"/>
                        </a:rPr>
                        <m:t>𝑞</m:t>
                      </m:r>
                    </m:oMath>
                  </m:oMathPara>
                </a14:m>
                <a:endParaRPr lang="es-MX" dirty="0">
                  <a:solidFill>
                    <a:srgbClr val="002060"/>
                  </a:solidFill>
                </a:endParaRPr>
              </a:p>
            </p:txBody>
          </p:sp>
        </mc:Choice>
        <mc:Fallback xmlns="">
          <p:sp>
            <p:nvSpPr>
              <p:cNvPr id="26" name="CuadroTexto 25">
                <a:extLst>
                  <a:ext uri="{FF2B5EF4-FFF2-40B4-BE49-F238E27FC236}">
                    <a16:creationId xmlns:a16="http://schemas.microsoft.com/office/drawing/2014/main" id="{EC086350-0CB7-4F0D-9331-2052B38D2C69}"/>
                  </a:ext>
                </a:extLst>
              </p:cNvPr>
              <p:cNvSpPr txBox="1">
                <a:spLocks noRot="1" noChangeAspect="1" noMove="1" noResize="1" noEditPoints="1" noAdjustHandles="1" noChangeArrowheads="1" noChangeShapeType="1" noTextEdit="1"/>
              </p:cNvSpPr>
              <p:nvPr/>
            </p:nvSpPr>
            <p:spPr>
              <a:xfrm>
                <a:off x="422668" y="3116921"/>
                <a:ext cx="961135" cy="369332"/>
              </a:xfrm>
              <a:prstGeom prst="rect">
                <a:avLst/>
              </a:prstGeom>
              <a:blipFill>
                <a:blip r:embed="rId10"/>
                <a:stretch>
                  <a:fillRect b="-6557"/>
                </a:stretch>
              </a:blipFill>
            </p:spPr>
            <p:txBody>
              <a:bodyPr/>
              <a:lstStyle/>
              <a:p>
                <a:r>
                  <a:rPr lang="en-US">
                    <a:noFill/>
                  </a:rPr>
                  <a:t> </a:t>
                </a:r>
              </a:p>
            </p:txBody>
          </p:sp>
        </mc:Fallback>
      </mc:AlternateContent>
      <p:sp>
        <p:nvSpPr>
          <p:cNvPr id="42" name="Freeform 63">
            <a:extLst>
              <a:ext uri="{FF2B5EF4-FFF2-40B4-BE49-F238E27FC236}">
                <a16:creationId xmlns:a16="http://schemas.microsoft.com/office/drawing/2014/main" id="{61B9F6CE-981D-4049-AA04-94033FE5B507}"/>
              </a:ext>
            </a:extLst>
          </p:cNvPr>
          <p:cNvSpPr>
            <a:spLocks noChangeAspect="1"/>
          </p:cNvSpPr>
          <p:nvPr/>
        </p:nvSpPr>
        <p:spPr bwMode="auto">
          <a:xfrm rot="5400000">
            <a:off x="2429213" y="1598230"/>
            <a:ext cx="206369" cy="137647"/>
          </a:xfrm>
          <a:custGeom>
            <a:avLst/>
            <a:gdLst>
              <a:gd name="T0" fmla="*/ 0 w 352"/>
              <a:gd name="T1" fmla="*/ 302 h 302"/>
              <a:gd name="T2" fmla="*/ 108 w 352"/>
              <a:gd name="T3" fmla="*/ 294 h 302"/>
              <a:gd name="T4" fmla="*/ 200 w 352"/>
              <a:gd name="T5" fmla="*/ 258 h 302"/>
              <a:gd name="T6" fmla="*/ 240 w 352"/>
              <a:gd name="T7" fmla="*/ 202 h 302"/>
              <a:gd name="T8" fmla="*/ 252 w 352"/>
              <a:gd name="T9" fmla="*/ 98 h 302"/>
              <a:gd name="T10" fmla="*/ 212 w 352"/>
              <a:gd name="T11" fmla="*/ 34 h 302"/>
              <a:gd name="T12" fmla="*/ 148 w 352"/>
              <a:gd name="T13" fmla="*/ 2 h 302"/>
              <a:gd name="T14" fmla="*/ 96 w 352"/>
              <a:gd name="T15" fmla="*/ 25 h 302"/>
              <a:gd name="T16" fmla="*/ 52 w 352"/>
              <a:gd name="T17" fmla="*/ 94 h 302"/>
              <a:gd name="T18" fmla="*/ 56 w 352"/>
              <a:gd name="T19" fmla="*/ 190 h 302"/>
              <a:gd name="T20" fmla="*/ 108 w 352"/>
              <a:gd name="T21" fmla="*/ 258 h 302"/>
              <a:gd name="T22" fmla="*/ 216 w 352"/>
              <a:gd name="T23" fmla="*/ 290 h 302"/>
              <a:gd name="T24" fmla="*/ 352 w 352"/>
              <a:gd name="T25" fmla="*/ 302 h 30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52"/>
              <a:gd name="T40" fmla="*/ 0 h 302"/>
              <a:gd name="T41" fmla="*/ 352 w 352"/>
              <a:gd name="T42" fmla="*/ 302 h 30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52" h="302">
                <a:moveTo>
                  <a:pt x="0" y="302"/>
                </a:moveTo>
                <a:cubicBezTo>
                  <a:pt x="18" y="300"/>
                  <a:pt x="74" y="301"/>
                  <a:pt x="108" y="294"/>
                </a:cubicBezTo>
                <a:cubicBezTo>
                  <a:pt x="141" y="286"/>
                  <a:pt x="177" y="273"/>
                  <a:pt x="200" y="258"/>
                </a:cubicBezTo>
                <a:cubicBezTo>
                  <a:pt x="222" y="242"/>
                  <a:pt x="231" y="228"/>
                  <a:pt x="240" y="202"/>
                </a:cubicBezTo>
                <a:cubicBezTo>
                  <a:pt x="248" y="175"/>
                  <a:pt x="256" y="126"/>
                  <a:pt x="252" y="98"/>
                </a:cubicBezTo>
                <a:cubicBezTo>
                  <a:pt x="247" y="70"/>
                  <a:pt x="229" y="49"/>
                  <a:pt x="212" y="34"/>
                </a:cubicBezTo>
                <a:cubicBezTo>
                  <a:pt x="194" y="18"/>
                  <a:pt x="167" y="3"/>
                  <a:pt x="148" y="2"/>
                </a:cubicBezTo>
                <a:cubicBezTo>
                  <a:pt x="128" y="0"/>
                  <a:pt x="112" y="9"/>
                  <a:pt x="96" y="25"/>
                </a:cubicBezTo>
                <a:cubicBezTo>
                  <a:pt x="80" y="40"/>
                  <a:pt x="58" y="66"/>
                  <a:pt x="52" y="94"/>
                </a:cubicBezTo>
                <a:cubicBezTo>
                  <a:pt x="45" y="121"/>
                  <a:pt x="46" y="162"/>
                  <a:pt x="56" y="190"/>
                </a:cubicBezTo>
                <a:cubicBezTo>
                  <a:pt x="65" y="217"/>
                  <a:pt x="81" y="241"/>
                  <a:pt x="108" y="258"/>
                </a:cubicBezTo>
                <a:cubicBezTo>
                  <a:pt x="134" y="274"/>
                  <a:pt x="175" y="282"/>
                  <a:pt x="216" y="290"/>
                </a:cubicBezTo>
                <a:cubicBezTo>
                  <a:pt x="256" y="297"/>
                  <a:pt x="323" y="299"/>
                  <a:pt x="352" y="302"/>
                </a:cubicBezTo>
              </a:path>
            </a:pathLst>
          </a:custGeom>
          <a:ln>
            <a:solidFill>
              <a:srgbClr val="FF0000"/>
            </a:solidFill>
            <a:headEnd/>
            <a:tailEnd/>
          </a:ln>
        </p:spPr>
        <p:style>
          <a:lnRef idx="3">
            <a:schemeClr val="accent1"/>
          </a:lnRef>
          <a:fillRef idx="0">
            <a:schemeClr val="accent1"/>
          </a:fillRef>
          <a:effectRef idx="2">
            <a:schemeClr val="accent1"/>
          </a:effectRef>
          <a:fontRef idx="minor">
            <a:schemeClr val="tx1"/>
          </a:fontRef>
        </p:style>
        <p:txBody>
          <a:bodyPr wrap="none" anchor="ctr"/>
          <a:lstStyle>
            <a:defPPr>
              <a:defRPr lang="en-GB"/>
            </a:defPPr>
            <a:lvl1pPr algn="ctr" rtl="0" fontAlgn="base">
              <a:spcBef>
                <a:spcPct val="0"/>
              </a:spcBef>
              <a:spcAft>
                <a:spcPct val="0"/>
              </a:spcAft>
              <a:defRPr sz="2400" kern="1200">
                <a:solidFill>
                  <a:schemeClr val="tx1"/>
                </a:solidFill>
                <a:latin typeface="Times New Roman" panose="02020603050405020304" pitchFamily="18" charset="0"/>
                <a:ea typeface="+mn-ea"/>
                <a:cs typeface="+mn-cs"/>
              </a:defRPr>
            </a:lvl1pPr>
            <a:lvl2pPr marL="457200" algn="ctr" rtl="0" fontAlgn="base">
              <a:spcBef>
                <a:spcPct val="0"/>
              </a:spcBef>
              <a:spcAft>
                <a:spcPct val="0"/>
              </a:spcAft>
              <a:defRPr sz="2400" kern="1200">
                <a:solidFill>
                  <a:schemeClr val="tx1"/>
                </a:solidFill>
                <a:latin typeface="Times New Roman" panose="02020603050405020304" pitchFamily="18" charset="0"/>
                <a:ea typeface="+mn-ea"/>
                <a:cs typeface="+mn-cs"/>
              </a:defRPr>
            </a:lvl2pPr>
            <a:lvl3pPr marL="914400" algn="ctr" rtl="0" fontAlgn="base">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ctr" rtl="0" fontAlgn="base">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ctr" rtl="0" fontAlgn="base">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pPr eaLnBrk="1" hangingPunct="1"/>
            <a:endParaRPr lang="en-US" altLang="es-MX"/>
          </a:p>
        </p:txBody>
      </p:sp>
      <p:sp>
        <p:nvSpPr>
          <p:cNvPr id="43" name="Freeform 63">
            <a:extLst>
              <a:ext uri="{FF2B5EF4-FFF2-40B4-BE49-F238E27FC236}">
                <a16:creationId xmlns:a16="http://schemas.microsoft.com/office/drawing/2014/main" id="{DF5D5413-F8C9-46B9-B406-FC2F2F55A3B7}"/>
              </a:ext>
            </a:extLst>
          </p:cNvPr>
          <p:cNvSpPr>
            <a:spLocks noChangeAspect="1"/>
          </p:cNvSpPr>
          <p:nvPr/>
        </p:nvSpPr>
        <p:spPr bwMode="auto">
          <a:xfrm rot="5400000">
            <a:off x="2434009" y="1411365"/>
            <a:ext cx="191025" cy="127413"/>
          </a:xfrm>
          <a:custGeom>
            <a:avLst/>
            <a:gdLst>
              <a:gd name="T0" fmla="*/ 0 w 352"/>
              <a:gd name="T1" fmla="*/ 302 h 302"/>
              <a:gd name="T2" fmla="*/ 108 w 352"/>
              <a:gd name="T3" fmla="*/ 294 h 302"/>
              <a:gd name="T4" fmla="*/ 200 w 352"/>
              <a:gd name="T5" fmla="*/ 258 h 302"/>
              <a:gd name="T6" fmla="*/ 240 w 352"/>
              <a:gd name="T7" fmla="*/ 202 h 302"/>
              <a:gd name="T8" fmla="*/ 252 w 352"/>
              <a:gd name="T9" fmla="*/ 98 h 302"/>
              <a:gd name="T10" fmla="*/ 212 w 352"/>
              <a:gd name="T11" fmla="*/ 34 h 302"/>
              <a:gd name="T12" fmla="*/ 148 w 352"/>
              <a:gd name="T13" fmla="*/ 2 h 302"/>
              <a:gd name="T14" fmla="*/ 96 w 352"/>
              <a:gd name="T15" fmla="*/ 25 h 302"/>
              <a:gd name="T16" fmla="*/ 52 w 352"/>
              <a:gd name="T17" fmla="*/ 94 h 302"/>
              <a:gd name="T18" fmla="*/ 56 w 352"/>
              <a:gd name="T19" fmla="*/ 190 h 302"/>
              <a:gd name="T20" fmla="*/ 108 w 352"/>
              <a:gd name="T21" fmla="*/ 258 h 302"/>
              <a:gd name="T22" fmla="*/ 216 w 352"/>
              <a:gd name="T23" fmla="*/ 290 h 302"/>
              <a:gd name="T24" fmla="*/ 352 w 352"/>
              <a:gd name="T25" fmla="*/ 302 h 30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52"/>
              <a:gd name="T40" fmla="*/ 0 h 302"/>
              <a:gd name="T41" fmla="*/ 352 w 352"/>
              <a:gd name="T42" fmla="*/ 302 h 30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52" h="302">
                <a:moveTo>
                  <a:pt x="0" y="302"/>
                </a:moveTo>
                <a:cubicBezTo>
                  <a:pt x="18" y="300"/>
                  <a:pt x="74" y="301"/>
                  <a:pt x="108" y="294"/>
                </a:cubicBezTo>
                <a:cubicBezTo>
                  <a:pt x="141" y="286"/>
                  <a:pt x="177" y="273"/>
                  <a:pt x="200" y="258"/>
                </a:cubicBezTo>
                <a:cubicBezTo>
                  <a:pt x="222" y="242"/>
                  <a:pt x="231" y="228"/>
                  <a:pt x="240" y="202"/>
                </a:cubicBezTo>
                <a:cubicBezTo>
                  <a:pt x="248" y="175"/>
                  <a:pt x="256" y="126"/>
                  <a:pt x="252" y="98"/>
                </a:cubicBezTo>
                <a:cubicBezTo>
                  <a:pt x="247" y="70"/>
                  <a:pt x="229" y="49"/>
                  <a:pt x="212" y="34"/>
                </a:cubicBezTo>
                <a:cubicBezTo>
                  <a:pt x="194" y="18"/>
                  <a:pt x="167" y="3"/>
                  <a:pt x="148" y="2"/>
                </a:cubicBezTo>
                <a:cubicBezTo>
                  <a:pt x="128" y="0"/>
                  <a:pt x="112" y="9"/>
                  <a:pt x="96" y="25"/>
                </a:cubicBezTo>
                <a:cubicBezTo>
                  <a:pt x="80" y="40"/>
                  <a:pt x="58" y="66"/>
                  <a:pt x="52" y="94"/>
                </a:cubicBezTo>
                <a:cubicBezTo>
                  <a:pt x="45" y="121"/>
                  <a:pt x="46" y="162"/>
                  <a:pt x="56" y="190"/>
                </a:cubicBezTo>
                <a:cubicBezTo>
                  <a:pt x="65" y="217"/>
                  <a:pt x="81" y="241"/>
                  <a:pt x="108" y="258"/>
                </a:cubicBezTo>
                <a:cubicBezTo>
                  <a:pt x="134" y="274"/>
                  <a:pt x="175" y="282"/>
                  <a:pt x="216" y="290"/>
                </a:cubicBezTo>
                <a:cubicBezTo>
                  <a:pt x="256" y="297"/>
                  <a:pt x="323" y="299"/>
                  <a:pt x="352" y="302"/>
                </a:cubicBezTo>
              </a:path>
            </a:pathLst>
          </a:custGeom>
          <a:ln>
            <a:solidFill>
              <a:srgbClr val="FF0000"/>
            </a:solidFill>
            <a:headEnd/>
            <a:tailEnd/>
          </a:ln>
        </p:spPr>
        <p:style>
          <a:lnRef idx="3">
            <a:schemeClr val="accent1"/>
          </a:lnRef>
          <a:fillRef idx="0">
            <a:schemeClr val="accent1"/>
          </a:fillRef>
          <a:effectRef idx="2">
            <a:schemeClr val="accent1"/>
          </a:effectRef>
          <a:fontRef idx="minor">
            <a:schemeClr val="tx1"/>
          </a:fontRef>
        </p:style>
        <p:txBody>
          <a:bodyPr wrap="none" anchor="ctr"/>
          <a:lstStyle>
            <a:defPPr>
              <a:defRPr lang="en-GB"/>
            </a:defPPr>
            <a:lvl1pPr algn="ctr" rtl="0" fontAlgn="base">
              <a:spcBef>
                <a:spcPct val="0"/>
              </a:spcBef>
              <a:spcAft>
                <a:spcPct val="0"/>
              </a:spcAft>
              <a:defRPr sz="2400" kern="1200">
                <a:solidFill>
                  <a:schemeClr val="tx1"/>
                </a:solidFill>
                <a:latin typeface="Times New Roman" panose="02020603050405020304" pitchFamily="18" charset="0"/>
                <a:ea typeface="+mn-ea"/>
                <a:cs typeface="+mn-cs"/>
              </a:defRPr>
            </a:lvl1pPr>
            <a:lvl2pPr marL="457200" algn="ctr" rtl="0" fontAlgn="base">
              <a:spcBef>
                <a:spcPct val="0"/>
              </a:spcBef>
              <a:spcAft>
                <a:spcPct val="0"/>
              </a:spcAft>
              <a:defRPr sz="2400" kern="1200">
                <a:solidFill>
                  <a:schemeClr val="tx1"/>
                </a:solidFill>
                <a:latin typeface="Times New Roman" panose="02020603050405020304" pitchFamily="18" charset="0"/>
                <a:ea typeface="+mn-ea"/>
                <a:cs typeface="+mn-cs"/>
              </a:defRPr>
            </a:lvl2pPr>
            <a:lvl3pPr marL="914400" algn="ctr" rtl="0" fontAlgn="base">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ctr" rtl="0" fontAlgn="base">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ctr" rtl="0" fontAlgn="base">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pPr eaLnBrk="1" hangingPunct="1"/>
            <a:endParaRPr lang="en-US" altLang="es-MX"/>
          </a:p>
        </p:txBody>
      </p:sp>
      <p:sp>
        <p:nvSpPr>
          <p:cNvPr id="44" name="Freeform 63">
            <a:extLst>
              <a:ext uri="{FF2B5EF4-FFF2-40B4-BE49-F238E27FC236}">
                <a16:creationId xmlns:a16="http://schemas.microsoft.com/office/drawing/2014/main" id="{F0F1E56B-ABFF-49A6-9636-DCBF086A1A39}"/>
              </a:ext>
            </a:extLst>
          </p:cNvPr>
          <p:cNvSpPr>
            <a:spLocks noChangeAspect="1"/>
          </p:cNvSpPr>
          <p:nvPr/>
        </p:nvSpPr>
        <p:spPr bwMode="auto">
          <a:xfrm rot="5400000">
            <a:off x="2432072" y="1213471"/>
            <a:ext cx="195424" cy="130347"/>
          </a:xfrm>
          <a:custGeom>
            <a:avLst/>
            <a:gdLst>
              <a:gd name="T0" fmla="*/ 0 w 352"/>
              <a:gd name="T1" fmla="*/ 302 h 302"/>
              <a:gd name="T2" fmla="*/ 108 w 352"/>
              <a:gd name="T3" fmla="*/ 294 h 302"/>
              <a:gd name="T4" fmla="*/ 200 w 352"/>
              <a:gd name="T5" fmla="*/ 258 h 302"/>
              <a:gd name="T6" fmla="*/ 240 w 352"/>
              <a:gd name="T7" fmla="*/ 202 h 302"/>
              <a:gd name="T8" fmla="*/ 252 w 352"/>
              <a:gd name="T9" fmla="*/ 98 h 302"/>
              <a:gd name="T10" fmla="*/ 212 w 352"/>
              <a:gd name="T11" fmla="*/ 34 h 302"/>
              <a:gd name="T12" fmla="*/ 148 w 352"/>
              <a:gd name="T13" fmla="*/ 2 h 302"/>
              <a:gd name="T14" fmla="*/ 96 w 352"/>
              <a:gd name="T15" fmla="*/ 25 h 302"/>
              <a:gd name="T16" fmla="*/ 52 w 352"/>
              <a:gd name="T17" fmla="*/ 94 h 302"/>
              <a:gd name="T18" fmla="*/ 56 w 352"/>
              <a:gd name="T19" fmla="*/ 190 h 302"/>
              <a:gd name="T20" fmla="*/ 108 w 352"/>
              <a:gd name="T21" fmla="*/ 258 h 302"/>
              <a:gd name="T22" fmla="*/ 216 w 352"/>
              <a:gd name="T23" fmla="*/ 290 h 302"/>
              <a:gd name="T24" fmla="*/ 352 w 352"/>
              <a:gd name="T25" fmla="*/ 302 h 30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52"/>
              <a:gd name="T40" fmla="*/ 0 h 302"/>
              <a:gd name="T41" fmla="*/ 352 w 352"/>
              <a:gd name="T42" fmla="*/ 302 h 30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52" h="302">
                <a:moveTo>
                  <a:pt x="0" y="302"/>
                </a:moveTo>
                <a:cubicBezTo>
                  <a:pt x="18" y="300"/>
                  <a:pt x="74" y="301"/>
                  <a:pt x="108" y="294"/>
                </a:cubicBezTo>
                <a:cubicBezTo>
                  <a:pt x="141" y="286"/>
                  <a:pt x="177" y="273"/>
                  <a:pt x="200" y="258"/>
                </a:cubicBezTo>
                <a:cubicBezTo>
                  <a:pt x="222" y="242"/>
                  <a:pt x="231" y="228"/>
                  <a:pt x="240" y="202"/>
                </a:cubicBezTo>
                <a:cubicBezTo>
                  <a:pt x="248" y="175"/>
                  <a:pt x="256" y="126"/>
                  <a:pt x="252" y="98"/>
                </a:cubicBezTo>
                <a:cubicBezTo>
                  <a:pt x="247" y="70"/>
                  <a:pt x="229" y="49"/>
                  <a:pt x="212" y="34"/>
                </a:cubicBezTo>
                <a:cubicBezTo>
                  <a:pt x="194" y="18"/>
                  <a:pt x="167" y="3"/>
                  <a:pt x="148" y="2"/>
                </a:cubicBezTo>
                <a:cubicBezTo>
                  <a:pt x="128" y="0"/>
                  <a:pt x="112" y="9"/>
                  <a:pt x="96" y="25"/>
                </a:cubicBezTo>
                <a:cubicBezTo>
                  <a:pt x="80" y="40"/>
                  <a:pt x="58" y="66"/>
                  <a:pt x="52" y="94"/>
                </a:cubicBezTo>
                <a:cubicBezTo>
                  <a:pt x="45" y="121"/>
                  <a:pt x="46" y="162"/>
                  <a:pt x="56" y="190"/>
                </a:cubicBezTo>
                <a:cubicBezTo>
                  <a:pt x="65" y="217"/>
                  <a:pt x="81" y="241"/>
                  <a:pt x="108" y="258"/>
                </a:cubicBezTo>
                <a:cubicBezTo>
                  <a:pt x="134" y="274"/>
                  <a:pt x="175" y="282"/>
                  <a:pt x="216" y="290"/>
                </a:cubicBezTo>
                <a:cubicBezTo>
                  <a:pt x="256" y="297"/>
                  <a:pt x="323" y="299"/>
                  <a:pt x="352" y="302"/>
                </a:cubicBezTo>
              </a:path>
            </a:pathLst>
          </a:custGeom>
          <a:ln>
            <a:solidFill>
              <a:srgbClr val="FF0000"/>
            </a:solidFill>
            <a:headEnd/>
            <a:tailEnd/>
          </a:ln>
        </p:spPr>
        <p:style>
          <a:lnRef idx="3">
            <a:schemeClr val="accent1"/>
          </a:lnRef>
          <a:fillRef idx="0">
            <a:schemeClr val="accent1"/>
          </a:fillRef>
          <a:effectRef idx="2">
            <a:schemeClr val="accent1"/>
          </a:effectRef>
          <a:fontRef idx="minor">
            <a:schemeClr val="tx1"/>
          </a:fontRef>
        </p:style>
        <p:txBody>
          <a:bodyPr wrap="none" anchor="ctr"/>
          <a:lstStyle>
            <a:defPPr>
              <a:defRPr lang="en-GB"/>
            </a:defPPr>
            <a:lvl1pPr algn="ctr" rtl="0" fontAlgn="base">
              <a:spcBef>
                <a:spcPct val="0"/>
              </a:spcBef>
              <a:spcAft>
                <a:spcPct val="0"/>
              </a:spcAft>
              <a:defRPr sz="2400" kern="1200">
                <a:solidFill>
                  <a:schemeClr val="tx1"/>
                </a:solidFill>
                <a:latin typeface="Times New Roman" panose="02020603050405020304" pitchFamily="18" charset="0"/>
                <a:ea typeface="+mn-ea"/>
                <a:cs typeface="+mn-cs"/>
              </a:defRPr>
            </a:lvl1pPr>
            <a:lvl2pPr marL="457200" algn="ctr" rtl="0" fontAlgn="base">
              <a:spcBef>
                <a:spcPct val="0"/>
              </a:spcBef>
              <a:spcAft>
                <a:spcPct val="0"/>
              </a:spcAft>
              <a:defRPr sz="2400" kern="1200">
                <a:solidFill>
                  <a:schemeClr val="tx1"/>
                </a:solidFill>
                <a:latin typeface="Times New Roman" panose="02020603050405020304" pitchFamily="18" charset="0"/>
                <a:ea typeface="+mn-ea"/>
                <a:cs typeface="+mn-cs"/>
              </a:defRPr>
            </a:lvl2pPr>
            <a:lvl3pPr marL="914400" algn="ctr" rtl="0" fontAlgn="base">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ctr" rtl="0" fontAlgn="base">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ctr" rtl="0" fontAlgn="base">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pPr eaLnBrk="1" hangingPunct="1"/>
            <a:endParaRPr lang="en-US" altLang="es-MX"/>
          </a:p>
        </p:txBody>
      </p:sp>
      <p:sp>
        <p:nvSpPr>
          <p:cNvPr id="45" name="Freeform 63">
            <a:extLst>
              <a:ext uri="{FF2B5EF4-FFF2-40B4-BE49-F238E27FC236}">
                <a16:creationId xmlns:a16="http://schemas.microsoft.com/office/drawing/2014/main" id="{9070DB56-6A81-4613-AA11-284221A9B164}"/>
              </a:ext>
            </a:extLst>
          </p:cNvPr>
          <p:cNvSpPr>
            <a:spLocks noChangeAspect="1"/>
          </p:cNvSpPr>
          <p:nvPr/>
        </p:nvSpPr>
        <p:spPr bwMode="auto">
          <a:xfrm rot="5400000">
            <a:off x="2427812" y="1004280"/>
            <a:ext cx="214784" cy="143259"/>
          </a:xfrm>
          <a:custGeom>
            <a:avLst/>
            <a:gdLst>
              <a:gd name="T0" fmla="*/ 0 w 352"/>
              <a:gd name="T1" fmla="*/ 302 h 302"/>
              <a:gd name="T2" fmla="*/ 108 w 352"/>
              <a:gd name="T3" fmla="*/ 294 h 302"/>
              <a:gd name="T4" fmla="*/ 200 w 352"/>
              <a:gd name="T5" fmla="*/ 258 h 302"/>
              <a:gd name="T6" fmla="*/ 240 w 352"/>
              <a:gd name="T7" fmla="*/ 202 h 302"/>
              <a:gd name="T8" fmla="*/ 252 w 352"/>
              <a:gd name="T9" fmla="*/ 98 h 302"/>
              <a:gd name="T10" fmla="*/ 212 w 352"/>
              <a:gd name="T11" fmla="*/ 34 h 302"/>
              <a:gd name="T12" fmla="*/ 148 w 352"/>
              <a:gd name="T13" fmla="*/ 2 h 302"/>
              <a:gd name="T14" fmla="*/ 96 w 352"/>
              <a:gd name="T15" fmla="*/ 25 h 302"/>
              <a:gd name="T16" fmla="*/ 52 w 352"/>
              <a:gd name="T17" fmla="*/ 94 h 302"/>
              <a:gd name="T18" fmla="*/ 56 w 352"/>
              <a:gd name="T19" fmla="*/ 190 h 302"/>
              <a:gd name="T20" fmla="*/ 108 w 352"/>
              <a:gd name="T21" fmla="*/ 258 h 302"/>
              <a:gd name="T22" fmla="*/ 216 w 352"/>
              <a:gd name="T23" fmla="*/ 290 h 302"/>
              <a:gd name="T24" fmla="*/ 352 w 352"/>
              <a:gd name="T25" fmla="*/ 302 h 30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52"/>
              <a:gd name="T40" fmla="*/ 0 h 302"/>
              <a:gd name="T41" fmla="*/ 352 w 352"/>
              <a:gd name="T42" fmla="*/ 302 h 30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52" h="302">
                <a:moveTo>
                  <a:pt x="0" y="302"/>
                </a:moveTo>
                <a:cubicBezTo>
                  <a:pt x="18" y="300"/>
                  <a:pt x="74" y="301"/>
                  <a:pt x="108" y="294"/>
                </a:cubicBezTo>
                <a:cubicBezTo>
                  <a:pt x="141" y="286"/>
                  <a:pt x="177" y="273"/>
                  <a:pt x="200" y="258"/>
                </a:cubicBezTo>
                <a:cubicBezTo>
                  <a:pt x="222" y="242"/>
                  <a:pt x="231" y="228"/>
                  <a:pt x="240" y="202"/>
                </a:cubicBezTo>
                <a:cubicBezTo>
                  <a:pt x="248" y="175"/>
                  <a:pt x="256" y="126"/>
                  <a:pt x="252" y="98"/>
                </a:cubicBezTo>
                <a:cubicBezTo>
                  <a:pt x="247" y="70"/>
                  <a:pt x="229" y="49"/>
                  <a:pt x="212" y="34"/>
                </a:cubicBezTo>
                <a:cubicBezTo>
                  <a:pt x="194" y="18"/>
                  <a:pt x="167" y="3"/>
                  <a:pt x="148" y="2"/>
                </a:cubicBezTo>
                <a:cubicBezTo>
                  <a:pt x="128" y="0"/>
                  <a:pt x="112" y="9"/>
                  <a:pt x="96" y="25"/>
                </a:cubicBezTo>
                <a:cubicBezTo>
                  <a:pt x="80" y="40"/>
                  <a:pt x="58" y="66"/>
                  <a:pt x="52" y="94"/>
                </a:cubicBezTo>
                <a:cubicBezTo>
                  <a:pt x="45" y="121"/>
                  <a:pt x="46" y="162"/>
                  <a:pt x="56" y="190"/>
                </a:cubicBezTo>
                <a:cubicBezTo>
                  <a:pt x="65" y="217"/>
                  <a:pt x="81" y="241"/>
                  <a:pt x="108" y="258"/>
                </a:cubicBezTo>
                <a:cubicBezTo>
                  <a:pt x="134" y="274"/>
                  <a:pt x="175" y="282"/>
                  <a:pt x="216" y="290"/>
                </a:cubicBezTo>
                <a:cubicBezTo>
                  <a:pt x="256" y="297"/>
                  <a:pt x="323" y="299"/>
                  <a:pt x="352" y="302"/>
                </a:cubicBezTo>
              </a:path>
            </a:pathLst>
          </a:custGeom>
          <a:ln>
            <a:solidFill>
              <a:srgbClr val="FF0000"/>
            </a:solidFill>
            <a:headEnd/>
            <a:tailEnd/>
          </a:ln>
        </p:spPr>
        <p:style>
          <a:lnRef idx="3">
            <a:schemeClr val="accent1"/>
          </a:lnRef>
          <a:fillRef idx="0">
            <a:schemeClr val="accent1"/>
          </a:fillRef>
          <a:effectRef idx="2">
            <a:schemeClr val="accent1"/>
          </a:effectRef>
          <a:fontRef idx="minor">
            <a:schemeClr val="tx1"/>
          </a:fontRef>
        </p:style>
        <p:txBody>
          <a:bodyPr wrap="none" anchor="ctr"/>
          <a:lstStyle>
            <a:defPPr>
              <a:defRPr lang="en-GB"/>
            </a:defPPr>
            <a:lvl1pPr algn="ctr" rtl="0" fontAlgn="base">
              <a:spcBef>
                <a:spcPct val="0"/>
              </a:spcBef>
              <a:spcAft>
                <a:spcPct val="0"/>
              </a:spcAft>
              <a:defRPr sz="2400" kern="1200">
                <a:solidFill>
                  <a:schemeClr val="tx1"/>
                </a:solidFill>
                <a:latin typeface="Times New Roman" panose="02020603050405020304" pitchFamily="18" charset="0"/>
                <a:ea typeface="+mn-ea"/>
                <a:cs typeface="+mn-cs"/>
              </a:defRPr>
            </a:lvl1pPr>
            <a:lvl2pPr marL="457200" algn="ctr" rtl="0" fontAlgn="base">
              <a:spcBef>
                <a:spcPct val="0"/>
              </a:spcBef>
              <a:spcAft>
                <a:spcPct val="0"/>
              </a:spcAft>
              <a:defRPr sz="2400" kern="1200">
                <a:solidFill>
                  <a:schemeClr val="tx1"/>
                </a:solidFill>
                <a:latin typeface="Times New Roman" panose="02020603050405020304" pitchFamily="18" charset="0"/>
                <a:ea typeface="+mn-ea"/>
                <a:cs typeface="+mn-cs"/>
              </a:defRPr>
            </a:lvl2pPr>
            <a:lvl3pPr marL="914400" algn="ctr" rtl="0" fontAlgn="base">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ctr" rtl="0" fontAlgn="base">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ctr" rtl="0" fontAlgn="base">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pPr eaLnBrk="1" hangingPunct="1"/>
            <a:endParaRPr lang="en-US" altLang="es-MX" dirty="0"/>
          </a:p>
        </p:txBody>
      </p:sp>
      <p:sp>
        <p:nvSpPr>
          <p:cNvPr id="41" name="Freeform 63">
            <a:extLst>
              <a:ext uri="{FF2B5EF4-FFF2-40B4-BE49-F238E27FC236}">
                <a16:creationId xmlns:a16="http://schemas.microsoft.com/office/drawing/2014/main" id="{028541C3-A2E0-43A5-8F14-80A89AB47663}"/>
              </a:ext>
            </a:extLst>
          </p:cNvPr>
          <p:cNvSpPr>
            <a:spLocks noChangeAspect="1"/>
          </p:cNvSpPr>
          <p:nvPr/>
        </p:nvSpPr>
        <p:spPr bwMode="auto">
          <a:xfrm rot="2735020">
            <a:off x="2996506" y="2251620"/>
            <a:ext cx="254112" cy="174126"/>
          </a:xfrm>
          <a:custGeom>
            <a:avLst/>
            <a:gdLst>
              <a:gd name="T0" fmla="*/ 0 w 352"/>
              <a:gd name="T1" fmla="*/ 302 h 302"/>
              <a:gd name="T2" fmla="*/ 108 w 352"/>
              <a:gd name="T3" fmla="*/ 294 h 302"/>
              <a:gd name="T4" fmla="*/ 200 w 352"/>
              <a:gd name="T5" fmla="*/ 258 h 302"/>
              <a:gd name="T6" fmla="*/ 240 w 352"/>
              <a:gd name="T7" fmla="*/ 202 h 302"/>
              <a:gd name="T8" fmla="*/ 252 w 352"/>
              <a:gd name="T9" fmla="*/ 98 h 302"/>
              <a:gd name="T10" fmla="*/ 212 w 352"/>
              <a:gd name="T11" fmla="*/ 34 h 302"/>
              <a:gd name="T12" fmla="*/ 148 w 352"/>
              <a:gd name="T13" fmla="*/ 2 h 302"/>
              <a:gd name="T14" fmla="*/ 96 w 352"/>
              <a:gd name="T15" fmla="*/ 25 h 302"/>
              <a:gd name="T16" fmla="*/ 52 w 352"/>
              <a:gd name="T17" fmla="*/ 94 h 302"/>
              <a:gd name="T18" fmla="*/ 56 w 352"/>
              <a:gd name="T19" fmla="*/ 190 h 302"/>
              <a:gd name="T20" fmla="*/ 108 w 352"/>
              <a:gd name="T21" fmla="*/ 258 h 302"/>
              <a:gd name="T22" fmla="*/ 216 w 352"/>
              <a:gd name="T23" fmla="*/ 290 h 302"/>
              <a:gd name="T24" fmla="*/ 352 w 352"/>
              <a:gd name="T25" fmla="*/ 302 h 30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52"/>
              <a:gd name="T40" fmla="*/ 0 h 302"/>
              <a:gd name="T41" fmla="*/ 352 w 352"/>
              <a:gd name="T42" fmla="*/ 302 h 30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52" h="302">
                <a:moveTo>
                  <a:pt x="0" y="302"/>
                </a:moveTo>
                <a:cubicBezTo>
                  <a:pt x="18" y="300"/>
                  <a:pt x="74" y="301"/>
                  <a:pt x="108" y="294"/>
                </a:cubicBezTo>
                <a:cubicBezTo>
                  <a:pt x="141" y="286"/>
                  <a:pt x="177" y="273"/>
                  <a:pt x="200" y="258"/>
                </a:cubicBezTo>
                <a:cubicBezTo>
                  <a:pt x="222" y="242"/>
                  <a:pt x="231" y="228"/>
                  <a:pt x="240" y="202"/>
                </a:cubicBezTo>
                <a:cubicBezTo>
                  <a:pt x="248" y="175"/>
                  <a:pt x="256" y="126"/>
                  <a:pt x="252" y="98"/>
                </a:cubicBezTo>
                <a:cubicBezTo>
                  <a:pt x="247" y="70"/>
                  <a:pt x="229" y="49"/>
                  <a:pt x="212" y="34"/>
                </a:cubicBezTo>
                <a:cubicBezTo>
                  <a:pt x="194" y="18"/>
                  <a:pt x="167" y="3"/>
                  <a:pt x="148" y="2"/>
                </a:cubicBezTo>
                <a:cubicBezTo>
                  <a:pt x="128" y="0"/>
                  <a:pt x="112" y="9"/>
                  <a:pt x="96" y="25"/>
                </a:cubicBezTo>
                <a:cubicBezTo>
                  <a:pt x="80" y="40"/>
                  <a:pt x="58" y="66"/>
                  <a:pt x="52" y="94"/>
                </a:cubicBezTo>
                <a:cubicBezTo>
                  <a:pt x="45" y="121"/>
                  <a:pt x="46" y="162"/>
                  <a:pt x="56" y="190"/>
                </a:cubicBezTo>
                <a:cubicBezTo>
                  <a:pt x="65" y="217"/>
                  <a:pt x="81" y="241"/>
                  <a:pt x="108" y="258"/>
                </a:cubicBezTo>
                <a:cubicBezTo>
                  <a:pt x="134" y="274"/>
                  <a:pt x="175" y="282"/>
                  <a:pt x="216" y="290"/>
                </a:cubicBezTo>
                <a:cubicBezTo>
                  <a:pt x="256" y="297"/>
                  <a:pt x="323" y="299"/>
                  <a:pt x="352" y="302"/>
                </a:cubicBezTo>
              </a:path>
            </a:pathLst>
          </a:custGeom>
          <a:ln>
            <a:solidFill>
              <a:srgbClr val="FF0000"/>
            </a:solidFill>
            <a:headEnd/>
            <a:tailEnd/>
          </a:ln>
        </p:spPr>
        <p:style>
          <a:lnRef idx="3">
            <a:schemeClr val="accent1"/>
          </a:lnRef>
          <a:fillRef idx="0">
            <a:schemeClr val="accent1"/>
          </a:fillRef>
          <a:effectRef idx="2">
            <a:schemeClr val="accent1"/>
          </a:effectRef>
          <a:fontRef idx="minor">
            <a:schemeClr val="tx1"/>
          </a:fontRef>
        </p:style>
        <p:txBody>
          <a:bodyPr wrap="none" anchor="ctr"/>
          <a:lstStyle>
            <a:defPPr>
              <a:defRPr lang="en-GB"/>
            </a:defPPr>
            <a:lvl1pPr algn="ctr" rtl="0" fontAlgn="base">
              <a:spcBef>
                <a:spcPct val="0"/>
              </a:spcBef>
              <a:spcAft>
                <a:spcPct val="0"/>
              </a:spcAft>
              <a:defRPr sz="2400" kern="1200">
                <a:solidFill>
                  <a:schemeClr val="tx1"/>
                </a:solidFill>
                <a:latin typeface="Times New Roman" panose="02020603050405020304" pitchFamily="18" charset="0"/>
                <a:ea typeface="+mn-ea"/>
                <a:cs typeface="+mn-cs"/>
              </a:defRPr>
            </a:lvl1pPr>
            <a:lvl2pPr marL="457200" algn="ctr" rtl="0" fontAlgn="base">
              <a:spcBef>
                <a:spcPct val="0"/>
              </a:spcBef>
              <a:spcAft>
                <a:spcPct val="0"/>
              </a:spcAft>
              <a:defRPr sz="2400" kern="1200">
                <a:solidFill>
                  <a:schemeClr val="tx1"/>
                </a:solidFill>
                <a:latin typeface="Times New Roman" panose="02020603050405020304" pitchFamily="18" charset="0"/>
                <a:ea typeface="+mn-ea"/>
                <a:cs typeface="+mn-cs"/>
              </a:defRPr>
            </a:lvl2pPr>
            <a:lvl3pPr marL="914400" algn="ctr" rtl="0" fontAlgn="base">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ctr" rtl="0" fontAlgn="base">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ctr" rtl="0" fontAlgn="base">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pPr eaLnBrk="1" hangingPunct="1"/>
            <a:endParaRPr lang="en-US" altLang="es-MX"/>
          </a:p>
        </p:txBody>
      </p:sp>
      <p:sp>
        <p:nvSpPr>
          <p:cNvPr id="46" name="Freeform 63">
            <a:extLst>
              <a:ext uri="{FF2B5EF4-FFF2-40B4-BE49-F238E27FC236}">
                <a16:creationId xmlns:a16="http://schemas.microsoft.com/office/drawing/2014/main" id="{6F6A5367-ED12-4D40-9D87-BF3E7A74F2E7}"/>
              </a:ext>
            </a:extLst>
          </p:cNvPr>
          <p:cNvSpPr>
            <a:spLocks noChangeAspect="1"/>
          </p:cNvSpPr>
          <p:nvPr/>
        </p:nvSpPr>
        <p:spPr bwMode="auto">
          <a:xfrm rot="2635832">
            <a:off x="2818688" y="2081486"/>
            <a:ext cx="249746" cy="171134"/>
          </a:xfrm>
          <a:custGeom>
            <a:avLst/>
            <a:gdLst>
              <a:gd name="T0" fmla="*/ 0 w 352"/>
              <a:gd name="T1" fmla="*/ 302 h 302"/>
              <a:gd name="T2" fmla="*/ 108 w 352"/>
              <a:gd name="T3" fmla="*/ 294 h 302"/>
              <a:gd name="T4" fmla="*/ 200 w 352"/>
              <a:gd name="T5" fmla="*/ 258 h 302"/>
              <a:gd name="T6" fmla="*/ 240 w 352"/>
              <a:gd name="T7" fmla="*/ 202 h 302"/>
              <a:gd name="T8" fmla="*/ 252 w 352"/>
              <a:gd name="T9" fmla="*/ 98 h 302"/>
              <a:gd name="T10" fmla="*/ 212 w 352"/>
              <a:gd name="T11" fmla="*/ 34 h 302"/>
              <a:gd name="T12" fmla="*/ 148 w 352"/>
              <a:gd name="T13" fmla="*/ 2 h 302"/>
              <a:gd name="T14" fmla="*/ 96 w 352"/>
              <a:gd name="T15" fmla="*/ 25 h 302"/>
              <a:gd name="T16" fmla="*/ 52 w 352"/>
              <a:gd name="T17" fmla="*/ 94 h 302"/>
              <a:gd name="T18" fmla="*/ 56 w 352"/>
              <a:gd name="T19" fmla="*/ 190 h 302"/>
              <a:gd name="T20" fmla="*/ 108 w 352"/>
              <a:gd name="T21" fmla="*/ 258 h 302"/>
              <a:gd name="T22" fmla="*/ 216 w 352"/>
              <a:gd name="T23" fmla="*/ 290 h 302"/>
              <a:gd name="T24" fmla="*/ 352 w 352"/>
              <a:gd name="T25" fmla="*/ 302 h 30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52"/>
              <a:gd name="T40" fmla="*/ 0 h 302"/>
              <a:gd name="T41" fmla="*/ 352 w 352"/>
              <a:gd name="T42" fmla="*/ 302 h 30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52" h="302">
                <a:moveTo>
                  <a:pt x="0" y="302"/>
                </a:moveTo>
                <a:cubicBezTo>
                  <a:pt x="18" y="300"/>
                  <a:pt x="74" y="301"/>
                  <a:pt x="108" y="294"/>
                </a:cubicBezTo>
                <a:cubicBezTo>
                  <a:pt x="141" y="286"/>
                  <a:pt x="177" y="273"/>
                  <a:pt x="200" y="258"/>
                </a:cubicBezTo>
                <a:cubicBezTo>
                  <a:pt x="222" y="242"/>
                  <a:pt x="231" y="228"/>
                  <a:pt x="240" y="202"/>
                </a:cubicBezTo>
                <a:cubicBezTo>
                  <a:pt x="248" y="175"/>
                  <a:pt x="256" y="126"/>
                  <a:pt x="252" y="98"/>
                </a:cubicBezTo>
                <a:cubicBezTo>
                  <a:pt x="247" y="70"/>
                  <a:pt x="229" y="49"/>
                  <a:pt x="212" y="34"/>
                </a:cubicBezTo>
                <a:cubicBezTo>
                  <a:pt x="194" y="18"/>
                  <a:pt x="167" y="3"/>
                  <a:pt x="148" y="2"/>
                </a:cubicBezTo>
                <a:cubicBezTo>
                  <a:pt x="128" y="0"/>
                  <a:pt x="112" y="9"/>
                  <a:pt x="96" y="25"/>
                </a:cubicBezTo>
                <a:cubicBezTo>
                  <a:pt x="80" y="40"/>
                  <a:pt x="58" y="66"/>
                  <a:pt x="52" y="94"/>
                </a:cubicBezTo>
                <a:cubicBezTo>
                  <a:pt x="45" y="121"/>
                  <a:pt x="46" y="162"/>
                  <a:pt x="56" y="190"/>
                </a:cubicBezTo>
                <a:cubicBezTo>
                  <a:pt x="65" y="217"/>
                  <a:pt x="81" y="241"/>
                  <a:pt x="108" y="258"/>
                </a:cubicBezTo>
                <a:cubicBezTo>
                  <a:pt x="134" y="274"/>
                  <a:pt x="175" y="282"/>
                  <a:pt x="216" y="290"/>
                </a:cubicBezTo>
                <a:cubicBezTo>
                  <a:pt x="256" y="297"/>
                  <a:pt x="323" y="299"/>
                  <a:pt x="352" y="302"/>
                </a:cubicBezTo>
              </a:path>
            </a:pathLst>
          </a:custGeom>
          <a:ln>
            <a:solidFill>
              <a:srgbClr val="FF0000"/>
            </a:solidFill>
            <a:headEnd/>
            <a:tailEnd/>
          </a:ln>
        </p:spPr>
        <p:style>
          <a:lnRef idx="3">
            <a:schemeClr val="accent1"/>
          </a:lnRef>
          <a:fillRef idx="0">
            <a:schemeClr val="accent1"/>
          </a:fillRef>
          <a:effectRef idx="2">
            <a:schemeClr val="accent1"/>
          </a:effectRef>
          <a:fontRef idx="minor">
            <a:schemeClr val="tx1"/>
          </a:fontRef>
        </p:style>
        <p:txBody>
          <a:bodyPr wrap="none" anchor="ctr"/>
          <a:lstStyle>
            <a:defPPr>
              <a:defRPr lang="en-GB"/>
            </a:defPPr>
            <a:lvl1pPr algn="ctr" rtl="0" fontAlgn="base">
              <a:spcBef>
                <a:spcPct val="0"/>
              </a:spcBef>
              <a:spcAft>
                <a:spcPct val="0"/>
              </a:spcAft>
              <a:defRPr sz="2400" kern="1200">
                <a:solidFill>
                  <a:schemeClr val="tx1"/>
                </a:solidFill>
                <a:latin typeface="Times New Roman" panose="02020603050405020304" pitchFamily="18" charset="0"/>
                <a:ea typeface="+mn-ea"/>
                <a:cs typeface="+mn-cs"/>
              </a:defRPr>
            </a:lvl1pPr>
            <a:lvl2pPr marL="457200" algn="ctr" rtl="0" fontAlgn="base">
              <a:spcBef>
                <a:spcPct val="0"/>
              </a:spcBef>
              <a:spcAft>
                <a:spcPct val="0"/>
              </a:spcAft>
              <a:defRPr sz="2400" kern="1200">
                <a:solidFill>
                  <a:schemeClr val="tx1"/>
                </a:solidFill>
                <a:latin typeface="Times New Roman" panose="02020603050405020304" pitchFamily="18" charset="0"/>
                <a:ea typeface="+mn-ea"/>
                <a:cs typeface="+mn-cs"/>
              </a:defRPr>
            </a:lvl2pPr>
            <a:lvl3pPr marL="914400" algn="ctr" rtl="0" fontAlgn="base">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ctr" rtl="0" fontAlgn="base">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ctr" rtl="0" fontAlgn="base">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pPr eaLnBrk="1" hangingPunct="1"/>
            <a:endParaRPr lang="en-US" altLang="es-MX"/>
          </a:p>
        </p:txBody>
      </p:sp>
      <p:sp>
        <p:nvSpPr>
          <p:cNvPr id="47" name="Freeform 63">
            <a:extLst>
              <a:ext uri="{FF2B5EF4-FFF2-40B4-BE49-F238E27FC236}">
                <a16:creationId xmlns:a16="http://schemas.microsoft.com/office/drawing/2014/main" id="{E1EE2D4D-F2F1-4806-870D-8DE03A80EBF9}"/>
              </a:ext>
            </a:extLst>
          </p:cNvPr>
          <p:cNvSpPr>
            <a:spLocks noChangeAspect="1"/>
          </p:cNvSpPr>
          <p:nvPr/>
        </p:nvSpPr>
        <p:spPr bwMode="auto">
          <a:xfrm rot="2635832">
            <a:off x="2664108" y="1938026"/>
            <a:ext cx="243530" cy="166875"/>
          </a:xfrm>
          <a:custGeom>
            <a:avLst/>
            <a:gdLst>
              <a:gd name="T0" fmla="*/ 0 w 352"/>
              <a:gd name="T1" fmla="*/ 302 h 302"/>
              <a:gd name="T2" fmla="*/ 108 w 352"/>
              <a:gd name="T3" fmla="*/ 294 h 302"/>
              <a:gd name="T4" fmla="*/ 200 w 352"/>
              <a:gd name="T5" fmla="*/ 258 h 302"/>
              <a:gd name="T6" fmla="*/ 240 w 352"/>
              <a:gd name="T7" fmla="*/ 202 h 302"/>
              <a:gd name="T8" fmla="*/ 252 w 352"/>
              <a:gd name="T9" fmla="*/ 98 h 302"/>
              <a:gd name="T10" fmla="*/ 212 w 352"/>
              <a:gd name="T11" fmla="*/ 34 h 302"/>
              <a:gd name="T12" fmla="*/ 148 w 352"/>
              <a:gd name="T13" fmla="*/ 2 h 302"/>
              <a:gd name="T14" fmla="*/ 96 w 352"/>
              <a:gd name="T15" fmla="*/ 25 h 302"/>
              <a:gd name="T16" fmla="*/ 52 w 352"/>
              <a:gd name="T17" fmla="*/ 94 h 302"/>
              <a:gd name="T18" fmla="*/ 56 w 352"/>
              <a:gd name="T19" fmla="*/ 190 h 302"/>
              <a:gd name="T20" fmla="*/ 108 w 352"/>
              <a:gd name="T21" fmla="*/ 258 h 302"/>
              <a:gd name="T22" fmla="*/ 216 w 352"/>
              <a:gd name="T23" fmla="*/ 290 h 302"/>
              <a:gd name="T24" fmla="*/ 352 w 352"/>
              <a:gd name="T25" fmla="*/ 302 h 30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52"/>
              <a:gd name="T40" fmla="*/ 0 h 302"/>
              <a:gd name="T41" fmla="*/ 352 w 352"/>
              <a:gd name="T42" fmla="*/ 302 h 30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52" h="302">
                <a:moveTo>
                  <a:pt x="0" y="302"/>
                </a:moveTo>
                <a:cubicBezTo>
                  <a:pt x="18" y="300"/>
                  <a:pt x="74" y="301"/>
                  <a:pt x="108" y="294"/>
                </a:cubicBezTo>
                <a:cubicBezTo>
                  <a:pt x="141" y="286"/>
                  <a:pt x="177" y="273"/>
                  <a:pt x="200" y="258"/>
                </a:cubicBezTo>
                <a:cubicBezTo>
                  <a:pt x="222" y="242"/>
                  <a:pt x="231" y="228"/>
                  <a:pt x="240" y="202"/>
                </a:cubicBezTo>
                <a:cubicBezTo>
                  <a:pt x="248" y="175"/>
                  <a:pt x="256" y="126"/>
                  <a:pt x="252" y="98"/>
                </a:cubicBezTo>
                <a:cubicBezTo>
                  <a:pt x="247" y="70"/>
                  <a:pt x="229" y="49"/>
                  <a:pt x="212" y="34"/>
                </a:cubicBezTo>
                <a:cubicBezTo>
                  <a:pt x="194" y="18"/>
                  <a:pt x="167" y="3"/>
                  <a:pt x="148" y="2"/>
                </a:cubicBezTo>
                <a:cubicBezTo>
                  <a:pt x="128" y="0"/>
                  <a:pt x="112" y="9"/>
                  <a:pt x="96" y="25"/>
                </a:cubicBezTo>
                <a:cubicBezTo>
                  <a:pt x="80" y="40"/>
                  <a:pt x="58" y="66"/>
                  <a:pt x="52" y="94"/>
                </a:cubicBezTo>
                <a:cubicBezTo>
                  <a:pt x="45" y="121"/>
                  <a:pt x="46" y="162"/>
                  <a:pt x="56" y="190"/>
                </a:cubicBezTo>
                <a:cubicBezTo>
                  <a:pt x="65" y="217"/>
                  <a:pt x="81" y="241"/>
                  <a:pt x="108" y="258"/>
                </a:cubicBezTo>
                <a:cubicBezTo>
                  <a:pt x="134" y="274"/>
                  <a:pt x="175" y="282"/>
                  <a:pt x="216" y="290"/>
                </a:cubicBezTo>
                <a:cubicBezTo>
                  <a:pt x="256" y="297"/>
                  <a:pt x="323" y="299"/>
                  <a:pt x="352" y="302"/>
                </a:cubicBezTo>
              </a:path>
            </a:pathLst>
          </a:custGeom>
          <a:ln>
            <a:solidFill>
              <a:srgbClr val="FF0000"/>
            </a:solidFill>
            <a:headEnd/>
            <a:tailEnd/>
          </a:ln>
        </p:spPr>
        <p:style>
          <a:lnRef idx="3">
            <a:schemeClr val="accent1"/>
          </a:lnRef>
          <a:fillRef idx="0">
            <a:schemeClr val="accent1"/>
          </a:fillRef>
          <a:effectRef idx="2">
            <a:schemeClr val="accent1"/>
          </a:effectRef>
          <a:fontRef idx="minor">
            <a:schemeClr val="tx1"/>
          </a:fontRef>
        </p:style>
        <p:txBody>
          <a:bodyPr wrap="none" anchor="ctr"/>
          <a:lstStyle>
            <a:defPPr>
              <a:defRPr lang="en-GB"/>
            </a:defPPr>
            <a:lvl1pPr algn="ctr" rtl="0" fontAlgn="base">
              <a:spcBef>
                <a:spcPct val="0"/>
              </a:spcBef>
              <a:spcAft>
                <a:spcPct val="0"/>
              </a:spcAft>
              <a:defRPr sz="2400" kern="1200">
                <a:solidFill>
                  <a:schemeClr val="tx1"/>
                </a:solidFill>
                <a:latin typeface="Times New Roman" panose="02020603050405020304" pitchFamily="18" charset="0"/>
                <a:ea typeface="+mn-ea"/>
                <a:cs typeface="+mn-cs"/>
              </a:defRPr>
            </a:lvl1pPr>
            <a:lvl2pPr marL="457200" algn="ctr" rtl="0" fontAlgn="base">
              <a:spcBef>
                <a:spcPct val="0"/>
              </a:spcBef>
              <a:spcAft>
                <a:spcPct val="0"/>
              </a:spcAft>
              <a:defRPr sz="2400" kern="1200">
                <a:solidFill>
                  <a:schemeClr val="tx1"/>
                </a:solidFill>
                <a:latin typeface="Times New Roman" panose="02020603050405020304" pitchFamily="18" charset="0"/>
                <a:ea typeface="+mn-ea"/>
                <a:cs typeface="+mn-cs"/>
              </a:defRPr>
            </a:lvl2pPr>
            <a:lvl3pPr marL="914400" algn="ctr" rtl="0" fontAlgn="base">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ctr" rtl="0" fontAlgn="base">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ctr" rtl="0" fontAlgn="base">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pPr eaLnBrk="1" hangingPunct="1"/>
            <a:endParaRPr lang="en-US" altLang="es-MX" dirty="0"/>
          </a:p>
        </p:txBody>
      </p:sp>
      <p:sp>
        <p:nvSpPr>
          <p:cNvPr id="49" name="Freeform 63">
            <a:extLst>
              <a:ext uri="{FF2B5EF4-FFF2-40B4-BE49-F238E27FC236}">
                <a16:creationId xmlns:a16="http://schemas.microsoft.com/office/drawing/2014/main" id="{87A25CCB-D586-4CD7-BE67-8FBDF58CEED5}"/>
              </a:ext>
            </a:extLst>
          </p:cNvPr>
          <p:cNvSpPr>
            <a:spLocks noChangeAspect="1"/>
          </p:cNvSpPr>
          <p:nvPr/>
        </p:nvSpPr>
        <p:spPr bwMode="auto">
          <a:xfrm rot="18904833">
            <a:off x="1776365" y="2276141"/>
            <a:ext cx="246224" cy="152842"/>
          </a:xfrm>
          <a:custGeom>
            <a:avLst/>
            <a:gdLst>
              <a:gd name="T0" fmla="*/ 0 w 352"/>
              <a:gd name="T1" fmla="*/ 302 h 302"/>
              <a:gd name="T2" fmla="*/ 108 w 352"/>
              <a:gd name="T3" fmla="*/ 294 h 302"/>
              <a:gd name="T4" fmla="*/ 200 w 352"/>
              <a:gd name="T5" fmla="*/ 258 h 302"/>
              <a:gd name="T6" fmla="*/ 240 w 352"/>
              <a:gd name="T7" fmla="*/ 202 h 302"/>
              <a:gd name="T8" fmla="*/ 252 w 352"/>
              <a:gd name="T9" fmla="*/ 98 h 302"/>
              <a:gd name="T10" fmla="*/ 212 w 352"/>
              <a:gd name="T11" fmla="*/ 34 h 302"/>
              <a:gd name="T12" fmla="*/ 148 w 352"/>
              <a:gd name="T13" fmla="*/ 2 h 302"/>
              <a:gd name="T14" fmla="*/ 96 w 352"/>
              <a:gd name="T15" fmla="*/ 25 h 302"/>
              <a:gd name="T16" fmla="*/ 52 w 352"/>
              <a:gd name="T17" fmla="*/ 94 h 302"/>
              <a:gd name="T18" fmla="*/ 56 w 352"/>
              <a:gd name="T19" fmla="*/ 190 h 302"/>
              <a:gd name="T20" fmla="*/ 108 w 352"/>
              <a:gd name="T21" fmla="*/ 258 h 302"/>
              <a:gd name="T22" fmla="*/ 216 w 352"/>
              <a:gd name="T23" fmla="*/ 290 h 302"/>
              <a:gd name="T24" fmla="*/ 352 w 352"/>
              <a:gd name="T25" fmla="*/ 302 h 30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52"/>
              <a:gd name="T40" fmla="*/ 0 h 302"/>
              <a:gd name="T41" fmla="*/ 352 w 352"/>
              <a:gd name="T42" fmla="*/ 302 h 30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52" h="302">
                <a:moveTo>
                  <a:pt x="0" y="302"/>
                </a:moveTo>
                <a:cubicBezTo>
                  <a:pt x="18" y="300"/>
                  <a:pt x="74" y="301"/>
                  <a:pt x="108" y="294"/>
                </a:cubicBezTo>
                <a:cubicBezTo>
                  <a:pt x="141" y="286"/>
                  <a:pt x="177" y="273"/>
                  <a:pt x="200" y="258"/>
                </a:cubicBezTo>
                <a:cubicBezTo>
                  <a:pt x="222" y="242"/>
                  <a:pt x="231" y="228"/>
                  <a:pt x="240" y="202"/>
                </a:cubicBezTo>
                <a:cubicBezTo>
                  <a:pt x="248" y="175"/>
                  <a:pt x="256" y="126"/>
                  <a:pt x="252" y="98"/>
                </a:cubicBezTo>
                <a:cubicBezTo>
                  <a:pt x="247" y="70"/>
                  <a:pt x="229" y="49"/>
                  <a:pt x="212" y="34"/>
                </a:cubicBezTo>
                <a:cubicBezTo>
                  <a:pt x="194" y="18"/>
                  <a:pt x="167" y="3"/>
                  <a:pt x="148" y="2"/>
                </a:cubicBezTo>
                <a:cubicBezTo>
                  <a:pt x="128" y="0"/>
                  <a:pt x="112" y="9"/>
                  <a:pt x="96" y="25"/>
                </a:cubicBezTo>
                <a:cubicBezTo>
                  <a:pt x="80" y="40"/>
                  <a:pt x="58" y="66"/>
                  <a:pt x="52" y="94"/>
                </a:cubicBezTo>
                <a:cubicBezTo>
                  <a:pt x="45" y="121"/>
                  <a:pt x="46" y="162"/>
                  <a:pt x="56" y="190"/>
                </a:cubicBezTo>
                <a:cubicBezTo>
                  <a:pt x="65" y="217"/>
                  <a:pt x="81" y="241"/>
                  <a:pt x="108" y="258"/>
                </a:cubicBezTo>
                <a:cubicBezTo>
                  <a:pt x="134" y="274"/>
                  <a:pt x="175" y="282"/>
                  <a:pt x="216" y="290"/>
                </a:cubicBezTo>
                <a:cubicBezTo>
                  <a:pt x="256" y="297"/>
                  <a:pt x="323" y="299"/>
                  <a:pt x="352" y="302"/>
                </a:cubicBezTo>
              </a:path>
            </a:pathLst>
          </a:custGeom>
          <a:ln>
            <a:solidFill>
              <a:srgbClr val="FF0000"/>
            </a:solidFill>
            <a:headEnd/>
            <a:tailEnd/>
          </a:ln>
        </p:spPr>
        <p:style>
          <a:lnRef idx="3">
            <a:schemeClr val="accent1"/>
          </a:lnRef>
          <a:fillRef idx="0">
            <a:schemeClr val="accent1"/>
          </a:fillRef>
          <a:effectRef idx="2">
            <a:schemeClr val="accent1"/>
          </a:effectRef>
          <a:fontRef idx="minor">
            <a:schemeClr val="tx1"/>
          </a:fontRef>
        </p:style>
        <p:txBody>
          <a:bodyPr wrap="none" anchor="ctr"/>
          <a:lstStyle>
            <a:defPPr>
              <a:defRPr lang="en-GB"/>
            </a:defPPr>
            <a:lvl1pPr algn="ctr" rtl="0" fontAlgn="base">
              <a:spcBef>
                <a:spcPct val="0"/>
              </a:spcBef>
              <a:spcAft>
                <a:spcPct val="0"/>
              </a:spcAft>
              <a:defRPr sz="2400" kern="1200">
                <a:solidFill>
                  <a:schemeClr val="tx1"/>
                </a:solidFill>
                <a:latin typeface="Times New Roman" panose="02020603050405020304" pitchFamily="18" charset="0"/>
                <a:ea typeface="+mn-ea"/>
                <a:cs typeface="+mn-cs"/>
              </a:defRPr>
            </a:lvl1pPr>
            <a:lvl2pPr marL="457200" algn="ctr" rtl="0" fontAlgn="base">
              <a:spcBef>
                <a:spcPct val="0"/>
              </a:spcBef>
              <a:spcAft>
                <a:spcPct val="0"/>
              </a:spcAft>
              <a:defRPr sz="2400" kern="1200">
                <a:solidFill>
                  <a:schemeClr val="tx1"/>
                </a:solidFill>
                <a:latin typeface="Times New Roman" panose="02020603050405020304" pitchFamily="18" charset="0"/>
                <a:ea typeface="+mn-ea"/>
                <a:cs typeface="+mn-cs"/>
              </a:defRPr>
            </a:lvl2pPr>
            <a:lvl3pPr marL="914400" algn="ctr" rtl="0" fontAlgn="base">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ctr" rtl="0" fontAlgn="base">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ctr" rtl="0" fontAlgn="base">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pPr eaLnBrk="1" hangingPunct="1"/>
            <a:endParaRPr lang="en-US" altLang="es-MX"/>
          </a:p>
        </p:txBody>
      </p:sp>
      <p:sp>
        <p:nvSpPr>
          <p:cNvPr id="51" name="Freeform 63">
            <a:extLst>
              <a:ext uri="{FF2B5EF4-FFF2-40B4-BE49-F238E27FC236}">
                <a16:creationId xmlns:a16="http://schemas.microsoft.com/office/drawing/2014/main" id="{8297B2AF-AD8C-41FF-8A61-744B76E1B359}"/>
              </a:ext>
            </a:extLst>
          </p:cNvPr>
          <p:cNvSpPr>
            <a:spLocks noChangeAspect="1"/>
          </p:cNvSpPr>
          <p:nvPr/>
        </p:nvSpPr>
        <p:spPr bwMode="auto">
          <a:xfrm rot="18904833">
            <a:off x="1909364" y="2119197"/>
            <a:ext cx="242109" cy="165901"/>
          </a:xfrm>
          <a:custGeom>
            <a:avLst/>
            <a:gdLst>
              <a:gd name="T0" fmla="*/ 0 w 352"/>
              <a:gd name="T1" fmla="*/ 302 h 302"/>
              <a:gd name="T2" fmla="*/ 108 w 352"/>
              <a:gd name="T3" fmla="*/ 294 h 302"/>
              <a:gd name="T4" fmla="*/ 200 w 352"/>
              <a:gd name="T5" fmla="*/ 258 h 302"/>
              <a:gd name="T6" fmla="*/ 240 w 352"/>
              <a:gd name="T7" fmla="*/ 202 h 302"/>
              <a:gd name="T8" fmla="*/ 252 w 352"/>
              <a:gd name="T9" fmla="*/ 98 h 302"/>
              <a:gd name="T10" fmla="*/ 212 w 352"/>
              <a:gd name="T11" fmla="*/ 34 h 302"/>
              <a:gd name="T12" fmla="*/ 148 w 352"/>
              <a:gd name="T13" fmla="*/ 2 h 302"/>
              <a:gd name="T14" fmla="*/ 96 w 352"/>
              <a:gd name="T15" fmla="*/ 25 h 302"/>
              <a:gd name="T16" fmla="*/ 52 w 352"/>
              <a:gd name="T17" fmla="*/ 94 h 302"/>
              <a:gd name="T18" fmla="*/ 56 w 352"/>
              <a:gd name="T19" fmla="*/ 190 h 302"/>
              <a:gd name="T20" fmla="*/ 108 w 352"/>
              <a:gd name="T21" fmla="*/ 258 h 302"/>
              <a:gd name="T22" fmla="*/ 216 w 352"/>
              <a:gd name="T23" fmla="*/ 290 h 302"/>
              <a:gd name="T24" fmla="*/ 352 w 352"/>
              <a:gd name="T25" fmla="*/ 302 h 30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52"/>
              <a:gd name="T40" fmla="*/ 0 h 302"/>
              <a:gd name="T41" fmla="*/ 352 w 352"/>
              <a:gd name="T42" fmla="*/ 302 h 30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52" h="302">
                <a:moveTo>
                  <a:pt x="0" y="302"/>
                </a:moveTo>
                <a:cubicBezTo>
                  <a:pt x="18" y="300"/>
                  <a:pt x="74" y="301"/>
                  <a:pt x="108" y="294"/>
                </a:cubicBezTo>
                <a:cubicBezTo>
                  <a:pt x="141" y="286"/>
                  <a:pt x="177" y="273"/>
                  <a:pt x="200" y="258"/>
                </a:cubicBezTo>
                <a:cubicBezTo>
                  <a:pt x="222" y="242"/>
                  <a:pt x="231" y="228"/>
                  <a:pt x="240" y="202"/>
                </a:cubicBezTo>
                <a:cubicBezTo>
                  <a:pt x="248" y="175"/>
                  <a:pt x="256" y="126"/>
                  <a:pt x="252" y="98"/>
                </a:cubicBezTo>
                <a:cubicBezTo>
                  <a:pt x="247" y="70"/>
                  <a:pt x="229" y="49"/>
                  <a:pt x="212" y="34"/>
                </a:cubicBezTo>
                <a:cubicBezTo>
                  <a:pt x="194" y="18"/>
                  <a:pt x="167" y="3"/>
                  <a:pt x="148" y="2"/>
                </a:cubicBezTo>
                <a:cubicBezTo>
                  <a:pt x="128" y="0"/>
                  <a:pt x="112" y="9"/>
                  <a:pt x="96" y="25"/>
                </a:cubicBezTo>
                <a:cubicBezTo>
                  <a:pt x="80" y="40"/>
                  <a:pt x="58" y="66"/>
                  <a:pt x="52" y="94"/>
                </a:cubicBezTo>
                <a:cubicBezTo>
                  <a:pt x="45" y="121"/>
                  <a:pt x="46" y="162"/>
                  <a:pt x="56" y="190"/>
                </a:cubicBezTo>
                <a:cubicBezTo>
                  <a:pt x="65" y="217"/>
                  <a:pt x="81" y="241"/>
                  <a:pt x="108" y="258"/>
                </a:cubicBezTo>
                <a:cubicBezTo>
                  <a:pt x="134" y="274"/>
                  <a:pt x="175" y="282"/>
                  <a:pt x="216" y="290"/>
                </a:cubicBezTo>
                <a:cubicBezTo>
                  <a:pt x="256" y="297"/>
                  <a:pt x="323" y="299"/>
                  <a:pt x="352" y="302"/>
                </a:cubicBezTo>
              </a:path>
            </a:pathLst>
          </a:custGeom>
          <a:ln>
            <a:solidFill>
              <a:srgbClr val="FF0000"/>
            </a:solidFill>
            <a:headEnd/>
            <a:tailEnd/>
          </a:ln>
        </p:spPr>
        <p:style>
          <a:lnRef idx="3">
            <a:schemeClr val="accent1"/>
          </a:lnRef>
          <a:fillRef idx="0">
            <a:schemeClr val="accent1"/>
          </a:fillRef>
          <a:effectRef idx="2">
            <a:schemeClr val="accent1"/>
          </a:effectRef>
          <a:fontRef idx="minor">
            <a:schemeClr val="tx1"/>
          </a:fontRef>
        </p:style>
        <p:txBody>
          <a:bodyPr wrap="none" anchor="ctr"/>
          <a:lstStyle>
            <a:defPPr>
              <a:defRPr lang="en-GB"/>
            </a:defPPr>
            <a:lvl1pPr algn="ctr" rtl="0" fontAlgn="base">
              <a:spcBef>
                <a:spcPct val="0"/>
              </a:spcBef>
              <a:spcAft>
                <a:spcPct val="0"/>
              </a:spcAft>
              <a:defRPr sz="2400" kern="1200">
                <a:solidFill>
                  <a:schemeClr val="tx1"/>
                </a:solidFill>
                <a:latin typeface="Times New Roman" panose="02020603050405020304" pitchFamily="18" charset="0"/>
                <a:ea typeface="+mn-ea"/>
                <a:cs typeface="+mn-cs"/>
              </a:defRPr>
            </a:lvl1pPr>
            <a:lvl2pPr marL="457200" algn="ctr" rtl="0" fontAlgn="base">
              <a:spcBef>
                <a:spcPct val="0"/>
              </a:spcBef>
              <a:spcAft>
                <a:spcPct val="0"/>
              </a:spcAft>
              <a:defRPr sz="2400" kern="1200">
                <a:solidFill>
                  <a:schemeClr val="tx1"/>
                </a:solidFill>
                <a:latin typeface="Times New Roman" panose="02020603050405020304" pitchFamily="18" charset="0"/>
                <a:ea typeface="+mn-ea"/>
                <a:cs typeface="+mn-cs"/>
              </a:defRPr>
            </a:lvl2pPr>
            <a:lvl3pPr marL="914400" algn="ctr" rtl="0" fontAlgn="base">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ctr" rtl="0" fontAlgn="base">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ctr" rtl="0" fontAlgn="base">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pPr eaLnBrk="1" hangingPunct="1"/>
            <a:endParaRPr lang="en-US" altLang="es-MX"/>
          </a:p>
        </p:txBody>
      </p:sp>
      <p:sp>
        <p:nvSpPr>
          <p:cNvPr id="52" name="Freeform 63">
            <a:extLst>
              <a:ext uri="{FF2B5EF4-FFF2-40B4-BE49-F238E27FC236}">
                <a16:creationId xmlns:a16="http://schemas.microsoft.com/office/drawing/2014/main" id="{2C7D3143-8408-47D9-98DF-C161DDD0D21A}"/>
              </a:ext>
            </a:extLst>
          </p:cNvPr>
          <p:cNvSpPr>
            <a:spLocks noChangeAspect="1"/>
          </p:cNvSpPr>
          <p:nvPr/>
        </p:nvSpPr>
        <p:spPr bwMode="auto">
          <a:xfrm rot="18904833">
            <a:off x="2065009" y="2010326"/>
            <a:ext cx="202425" cy="138708"/>
          </a:xfrm>
          <a:custGeom>
            <a:avLst/>
            <a:gdLst>
              <a:gd name="T0" fmla="*/ 0 w 352"/>
              <a:gd name="T1" fmla="*/ 302 h 302"/>
              <a:gd name="T2" fmla="*/ 108 w 352"/>
              <a:gd name="T3" fmla="*/ 294 h 302"/>
              <a:gd name="T4" fmla="*/ 200 w 352"/>
              <a:gd name="T5" fmla="*/ 258 h 302"/>
              <a:gd name="T6" fmla="*/ 240 w 352"/>
              <a:gd name="T7" fmla="*/ 202 h 302"/>
              <a:gd name="T8" fmla="*/ 252 w 352"/>
              <a:gd name="T9" fmla="*/ 98 h 302"/>
              <a:gd name="T10" fmla="*/ 212 w 352"/>
              <a:gd name="T11" fmla="*/ 34 h 302"/>
              <a:gd name="T12" fmla="*/ 148 w 352"/>
              <a:gd name="T13" fmla="*/ 2 h 302"/>
              <a:gd name="T14" fmla="*/ 96 w 352"/>
              <a:gd name="T15" fmla="*/ 25 h 302"/>
              <a:gd name="T16" fmla="*/ 52 w 352"/>
              <a:gd name="T17" fmla="*/ 94 h 302"/>
              <a:gd name="T18" fmla="*/ 56 w 352"/>
              <a:gd name="T19" fmla="*/ 190 h 302"/>
              <a:gd name="T20" fmla="*/ 108 w 352"/>
              <a:gd name="T21" fmla="*/ 258 h 302"/>
              <a:gd name="T22" fmla="*/ 216 w 352"/>
              <a:gd name="T23" fmla="*/ 290 h 302"/>
              <a:gd name="T24" fmla="*/ 352 w 352"/>
              <a:gd name="T25" fmla="*/ 302 h 30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52"/>
              <a:gd name="T40" fmla="*/ 0 h 302"/>
              <a:gd name="T41" fmla="*/ 352 w 352"/>
              <a:gd name="T42" fmla="*/ 302 h 30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52" h="302">
                <a:moveTo>
                  <a:pt x="0" y="302"/>
                </a:moveTo>
                <a:cubicBezTo>
                  <a:pt x="18" y="300"/>
                  <a:pt x="74" y="301"/>
                  <a:pt x="108" y="294"/>
                </a:cubicBezTo>
                <a:cubicBezTo>
                  <a:pt x="141" y="286"/>
                  <a:pt x="177" y="273"/>
                  <a:pt x="200" y="258"/>
                </a:cubicBezTo>
                <a:cubicBezTo>
                  <a:pt x="222" y="242"/>
                  <a:pt x="231" y="228"/>
                  <a:pt x="240" y="202"/>
                </a:cubicBezTo>
                <a:cubicBezTo>
                  <a:pt x="248" y="175"/>
                  <a:pt x="256" y="126"/>
                  <a:pt x="252" y="98"/>
                </a:cubicBezTo>
                <a:cubicBezTo>
                  <a:pt x="247" y="70"/>
                  <a:pt x="229" y="49"/>
                  <a:pt x="212" y="34"/>
                </a:cubicBezTo>
                <a:cubicBezTo>
                  <a:pt x="194" y="18"/>
                  <a:pt x="167" y="3"/>
                  <a:pt x="148" y="2"/>
                </a:cubicBezTo>
                <a:cubicBezTo>
                  <a:pt x="128" y="0"/>
                  <a:pt x="112" y="9"/>
                  <a:pt x="96" y="25"/>
                </a:cubicBezTo>
                <a:cubicBezTo>
                  <a:pt x="80" y="40"/>
                  <a:pt x="58" y="66"/>
                  <a:pt x="52" y="94"/>
                </a:cubicBezTo>
                <a:cubicBezTo>
                  <a:pt x="45" y="121"/>
                  <a:pt x="46" y="162"/>
                  <a:pt x="56" y="190"/>
                </a:cubicBezTo>
                <a:cubicBezTo>
                  <a:pt x="65" y="217"/>
                  <a:pt x="81" y="241"/>
                  <a:pt x="108" y="258"/>
                </a:cubicBezTo>
                <a:cubicBezTo>
                  <a:pt x="134" y="274"/>
                  <a:pt x="175" y="282"/>
                  <a:pt x="216" y="290"/>
                </a:cubicBezTo>
                <a:cubicBezTo>
                  <a:pt x="256" y="297"/>
                  <a:pt x="323" y="299"/>
                  <a:pt x="352" y="302"/>
                </a:cubicBezTo>
              </a:path>
            </a:pathLst>
          </a:custGeom>
          <a:ln>
            <a:solidFill>
              <a:srgbClr val="FF0000"/>
            </a:solidFill>
            <a:headEnd/>
            <a:tailEnd/>
          </a:ln>
        </p:spPr>
        <p:style>
          <a:lnRef idx="3">
            <a:schemeClr val="accent1"/>
          </a:lnRef>
          <a:fillRef idx="0">
            <a:schemeClr val="accent1"/>
          </a:fillRef>
          <a:effectRef idx="2">
            <a:schemeClr val="accent1"/>
          </a:effectRef>
          <a:fontRef idx="minor">
            <a:schemeClr val="tx1"/>
          </a:fontRef>
        </p:style>
        <p:txBody>
          <a:bodyPr wrap="none" anchor="ctr"/>
          <a:lstStyle>
            <a:defPPr>
              <a:defRPr lang="en-GB"/>
            </a:defPPr>
            <a:lvl1pPr algn="ctr" rtl="0" fontAlgn="base">
              <a:spcBef>
                <a:spcPct val="0"/>
              </a:spcBef>
              <a:spcAft>
                <a:spcPct val="0"/>
              </a:spcAft>
              <a:defRPr sz="2400" kern="1200">
                <a:solidFill>
                  <a:schemeClr val="tx1"/>
                </a:solidFill>
                <a:latin typeface="Times New Roman" panose="02020603050405020304" pitchFamily="18" charset="0"/>
                <a:ea typeface="+mn-ea"/>
                <a:cs typeface="+mn-cs"/>
              </a:defRPr>
            </a:lvl1pPr>
            <a:lvl2pPr marL="457200" algn="ctr" rtl="0" fontAlgn="base">
              <a:spcBef>
                <a:spcPct val="0"/>
              </a:spcBef>
              <a:spcAft>
                <a:spcPct val="0"/>
              </a:spcAft>
              <a:defRPr sz="2400" kern="1200">
                <a:solidFill>
                  <a:schemeClr val="tx1"/>
                </a:solidFill>
                <a:latin typeface="Times New Roman" panose="02020603050405020304" pitchFamily="18" charset="0"/>
                <a:ea typeface="+mn-ea"/>
                <a:cs typeface="+mn-cs"/>
              </a:defRPr>
            </a:lvl2pPr>
            <a:lvl3pPr marL="914400" algn="ctr" rtl="0" fontAlgn="base">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ctr" rtl="0" fontAlgn="base">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ctr" rtl="0" fontAlgn="base">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pPr eaLnBrk="1" hangingPunct="1"/>
            <a:endParaRPr lang="en-US" altLang="es-MX" dirty="0"/>
          </a:p>
        </p:txBody>
      </p:sp>
      <p:cxnSp>
        <p:nvCxnSpPr>
          <p:cNvPr id="56" name="Conector recto 55">
            <a:extLst>
              <a:ext uri="{FF2B5EF4-FFF2-40B4-BE49-F238E27FC236}">
                <a16:creationId xmlns:a16="http://schemas.microsoft.com/office/drawing/2014/main" id="{D028D482-16A3-445C-A577-2D297A0FE6EF}"/>
              </a:ext>
            </a:extLst>
          </p:cNvPr>
          <p:cNvCxnSpPr>
            <a:cxnSpLocks/>
            <a:stCxn id="12" idx="2"/>
            <a:endCxn id="13" idx="6"/>
          </p:cNvCxnSpPr>
          <p:nvPr/>
        </p:nvCxnSpPr>
        <p:spPr>
          <a:xfrm flipH="1" flipV="1">
            <a:off x="1870423" y="2554751"/>
            <a:ext cx="1253139" cy="2620"/>
          </a:xfrm>
          <a:prstGeom prst="line">
            <a:avLst/>
          </a:prstGeom>
          <a:ln/>
        </p:spPr>
        <p:style>
          <a:lnRef idx="3">
            <a:schemeClr val="dk1"/>
          </a:lnRef>
          <a:fillRef idx="0">
            <a:schemeClr val="dk1"/>
          </a:fillRef>
          <a:effectRef idx="2">
            <a:schemeClr val="dk1"/>
          </a:effectRef>
          <a:fontRef idx="minor">
            <a:schemeClr val="tx1"/>
          </a:fontRef>
        </p:style>
      </p:cxnSp>
      <p:sp>
        <p:nvSpPr>
          <p:cNvPr id="53" name="Freeform 63">
            <a:extLst>
              <a:ext uri="{FF2B5EF4-FFF2-40B4-BE49-F238E27FC236}">
                <a16:creationId xmlns:a16="http://schemas.microsoft.com/office/drawing/2014/main" id="{C8162BBF-B634-4DF6-8F40-26B0A67773E8}"/>
              </a:ext>
            </a:extLst>
          </p:cNvPr>
          <p:cNvSpPr>
            <a:spLocks noChangeAspect="1"/>
          </p:cNvSpPr>
          <p:nvPr/>
        </p:nvSpPr>
        <p:spPr bwMode="auto">
          <a:xfrm rot="18904833">
            <a:off x="2191757" y="1869446"/>
            <a:ext cx="215930" cy="147963"/>
          </a:xfrm>
          <a:custGeom>
            <a:avLst/>
            <a:gdLst>
              <a:gd name="T0" fmla="*/ 0 w 352"/>
              <a:gd name="T1" fmla="*/ 302 h 302"/>
              <a:gd name="T2" fmla="*/ 108 w 352"/>
              <a:gd name="T3" fmla="*/ 294 h 302"/>
              <a:gd name="T4" fmla="*/ 200 w 352"/>
              <a:gd name="T5" fmla="*/ 258 h 302"/>
              <a:gd name="T6" fmla="*/ 240 w 352"/>
              <a:gd name="T7" fmla="*/ 202 h 302"/>
              <a:gd name="T8" fmla="*/ 252 w 352"/>
              <a:gd name="T9" fmla="*/ 98 h 302"/>
              <a:gd name="T10" fmla="*/ 212 w 352"/>
              <a:gd name="T11" fmla="*/ 34 h 302"/>
              <a:gd name="T12" fmla="*/ 148 w 352"/>
              <a:gd name="T13" fmla="*/ 2 h 302"/>
              <a:gd name="T14" fmla="*/ 96 w 352"/>
              <a:gd name="T15" fmla="*/ 25 h 302"/>
              <a:gd name="T16" fmla="*/ 52 w 352"/>
              <a:gd name="T17" fmla="*/ 94 h 302"/>
              <a:gd name="T18" fmla="*/ 56 w 352"/>
              <a:gd name="T19" fmla="*/ 190 h 302"/>
              <a:gd name="T20" fmla="*/ 108 w 352"/>
              <a:gd name="T21" fmla="*/ 258 h 302"/>
              <a:gd name="T22" fmla="*/ 216 w 352"/>
              <a:gd name="T23" fmla="*/ 290 h 302"/>
              <a:gd name="T24" fmla="*/ 352 w 352"/>
              <a:gd name="T25" fmla="*/ 302 h 30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52"/>
              <a:gd name="T40" fmla="*/ 0 h 302"/>
              <a:gd name="T41" fmla="*/ 352 w 352"/>
              <a:gd name="T42" fmla="*/ 302 h 30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52" h="302">
                <a:moveTo>
                  <a:pt x="0" y="302"/>
                </a:moveTo>
                <a:cubicBezTo>
                  <a:pt x="18" y="300"/>
                  <a:pt x="74" y="301"/>
                  <a:pt x="108" y="294"/>
                </a:cubicBezTo>
                <a:cubicBezTo>
                  <a:pt x="141" y="286"/>
                  <a:pt x="177" y="273"/>
                  <a:pt x="200" y="258"/>
                </a:cubicBezTo>
                <a:cubicBezTo>
                  <a:pt x="222" y="242"/>
                  <a:pt x="231" y="228"/>
                  <a:pt x="240" y="202"/>
                </a:cubicBezTo>
                <a:cubicBezTo>
                  <a:pt x="248" y="175"/>
                  <a:pt x="256" y="126"/>
                  <a:pt x="252" y="98"/>
                </a:cubicBezTo>
                <a:cubicBezTo>
                  <a:pt x="247" y="70"/>
                  <a:pt x="229" y="49"/>
                  <a:pt x="212" y="34"/>
                </a:cubicBezTo>
                <a:cubicBezTo>
                  <a:pt x="194" y="18"/>
                  <a:pt x="167" y="3"/>
                  <a:pt x="148" y="2"/>
                </a:cubicBezTo>
                <a:cubicBezTo>
                  <a:pt x="128" y="0"/>
                  <a:pt x="112" y="9"/>
                  <a:pt x="96" y="25"/>
                </a:cubicBezTo>
                <a:cubicBezTo>
                  <a:pt x="80" y="40"/>
                  <a:pt x="58" y="66"/>
                  <a:pt x="52" y="94"/>
                </a:cubicBezTo>
                <a:cubicBezTo>
                  <a:pt x="45" y="121"/>
                  <a:pt x="46" y="162"/>
                  <a:pt x="56" y="190"/>
                </a:cubicBezTo>
                <a:cubicBezTo>
                  <a:pt x="65" y="217"/>
                  <a:pt x="81" y="241"/>
                  <a:pt x="108" y="258"/>
                </a:cubicBezTo>
                <a:cubicBezTo>
                  <a:pt x="134" y="274"/>
                  <a:pt x="175" y="282"/>
                  <a:pt x="216" y="290"/>
                </a:cubicBezTo>
                <a:cubicBezTo>
                  <a:pt x="256" y="297"/>
                  <a:pt x="323" y="299"/>
                  <a:pt x="352" y="302"/>
                </a:cubicBezTo>
              </a:path>
            </a:pathLst>
          </a:custGeom>
          <a:ln>
            <a:solidFill>
              <a:srgbClr val="FF0000"/>
            </a:solidFill>
            <a:headEnd/>
            <a:tailEnd/>
          </a:ln>
        </p:spPr>
        <p:style>
          <a:lnRef idx="3">
            <a:schemeClr val="accent1"/>
          </a:lnRef>
          <a:fillRef idx="0">
            <a:schemeClr val="accent1"/>
          </a:fillRef>
          <a:effectRef idx="2">
            <a:schemeClr val="accent1"/>
          </a:effectRef>
          <a:fontRef idx="minor">
            <a:schemeClr val="tx1"/>
          </a:fontRef>
        </p:style>
        <p:txBody>
          <a:bodyPr wrap="none" anchor="ctr"/>
          <a:lstStyle>
            <a:defPPr>
              <a:defRPr lang="en-GB"/>
            </a:defPPr>
            <a:lvl1pPr algn="ctr" rtl="0" fontAlgn="base">
              <a:spcBef>
                <a:spcPct val="0"/>
              </a:spcBef>
              <a:spcAft>
                <a:spcPct val="0"/>
              </a:spcAft>
              <a:defRPr sz="2400" kern="1200">
                <a:solidFill>
                  <a:schemeClr val="tx1"/>
                </a:solidFill>
                <a:latin typeface="Times New Roman" panose="02020603050405020304" pitchFamily="18" charset="0"/>
                <a:ea typeface="+mn-ea"/>
                <a:cs typeface="+mn-cs"/>
              </a:defRPr>
            </a:lvl1pPr>
            <a:lvl2pPr marL="457200" algn="ctr" rtl="0" fontAlgn="base">
              <a:spcBef>
                <a:spcPct val="0"/>
              </a:spcBef>
              <a:spcAft>
                <a:spcPct val="0"/>
              </a:spcAft>
              <a:defRPr sz="2400" kern="1200">
                <a:solidFill>
                  <a:schemeClr val="tx1"/>
                </a:solidFill>
                <a:latin typeface="Times New Roman" panose="02020603050405020304" pitchFamily="18" charset="0"/>
                <a:ea typeface="+mn-ea"/>
                <a:cs typeface="+mn-cs"/>
              </a:defRPr>
            </a:lvl2pPr>
            <a:lvl3pPr marL="914400" algn="ctr" rtl="0" fontAlgn="base">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ctr" rtl="0" fontAlgn="base">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ctr" rtl="0" fontAlgn="base">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pPr eaLnBrk="1" hangingPunct="1"/>
            <a:endParaRPr lang="en-US" altLang="es-MX"/>
          </a:p>
        </p:txBody>
      </p:sp>
      <p:sp>
        <p:nvSpPr>
          <p:cNvPr id="36" name="Marcador de contenido 2">
            <a:extLst>
              <a:ext uri="{FF2B5EF4-FFF2-40B4-BE49-F238E27FC236}">
                <a16:creationId xmlns:a16="http://schemas.microsoft.com/office/drawing/2014/main" id="{F2190AE5-6F0A-42B3-9819-2C8E1D47E840}"/>
              </a:ext>
            </a:extLst>
          </p:cNvPr>
          <p:cNvSpPr txBox="1">
            <a:spLocks/>
          </p:cNvSpPr>
          <p:nvPr/>
        </p:nvSpPr>
        <p:spPr>
          <a:xfrm>
            <a:off x="4476308" y="1480219"/>
            <a:ext cx="6340438" cy="355551"/>
          </a:xfrm>
          <a:prstGeom prst="rect">
            <a:avLst/>
          </a:prstGeom>
        </p:spPr>
        <p:txBody>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r>
              <a:rPr lang="es-MX" dirty="0" err="1"/>
              <a:t>On</a:t>
            </a:r>
            <a:r>
              <a:rPr lang="es-MX" dirty="0"/>
              <a:t> Shell </a:t>
            </a:r>
            <a:r>
              <a:rPr lang="es-MX" dirty="0" err="1"/>
              <a:t>limit</a:t>
            </a:r>
            <a:endParaRPr lang="es-MX" dirty="0"/>
          </a:p>
        </p:txBody>
      </p:sp>
      <p:sp>
        <p:nvSpPr>
          <p:cNvPr id="38" name="CuadroTexto 37">
            <a:extLst>
              <a:ext uri="{FF2B5EF4-FFF2-40B4-BE49-F238E27FC236}">
                <a16:creationId xmlns:a16="http://schemas.microsoft.com/office/drawing/2014/main" id="{494A07A5-0AE7-4028-B33E-DEE91558E460}"/>
              </a:ext>
            </a:extLst>
          </p:cNvPr>
          <p:cNvSpPr txBox="1"/>
          <p:nvPr/>
        </p:nvSpPr>
        <p:spPr>
          <a:xfrm>
            <a:off x="4476308" y="2574861"/>
            <a:ext cx="7486536" cy="646331"/>
          </a:xfrm>
          <a:prstGeom prst="rect">
            <a:avLst/>
          </a:prstGeom>
          <a:noFill/>
        </p:spPr>
        <p:txBody>
          <a:bodyPr wrap="square">
            <a:spAutoFit/>
          </a:bodyPr>
          <a:lstStyle/>
          <a:p>
            <a:r>
              <a:rPr lang="es-MX" u="sng" dirty="0" err="1">
                <a:solidFill>
                  <a:schemeClr val="accent1"/>
                </a:solidFill>
                <a:effectLst/>
              </a:rPr>
              <a:t>Bermudez</a:t>
            </a:r>
            <a:r>
              <a:rPr lang="es-MX" u="sng" dirty="0">
                <a:solidFill>
                  <a:schemeClr val="accent1"/>
                </a:solidFill>
                <a:effectLst/>
              </a:rPr>
              <a:t>, R., </a:t>
            </a:r>
            <a:r>
              <a:rPr lang="es-MX" u="sng" dirty="0">
                <a:solidFill>
                  <a:schemeClr val="accent1"/>
                </a:solidFill>
              </a:rPr>
              <a:t>et. Al.</a:t>
            </a:r>
            <a:r>
              <a:rPr lang="es-MX" u="sng" dirty="0">
                <a:solidFill>
                  <a:schemeClr val="accent1"/>
                </a:solidFill>
                <a:effectLst/>
              </a:rPr>
              <a:t> (2017). Quark-gluon </a:t>
            </a:r>
            <a:r>
              <a:rPr lang="es-MX" u="sng" dirty="0" err="1">
                <a:solidFill>
                  <a:schemeClr val="accent1"/>
                </a:solidFill>
                <a:effectLst/>
              </a:rPr>
              <a:t>vertex</a:t>
            </a:r>
            <a:r>
              <a:rPr lang="es-MX" u="sng" dirty="0">
                <a:solidFill>
                  <a:schemeClr val="accent1"/>
                </a:solidFill>
                <a:effectLst/>
              </a:rPr>
              <a:t>: A </a:t>
            </a:r>
            <a:r>
              <a:rPr lang="es-MX" u="sng" dirty="0" err="1">
                <a:solidFill>
                  <a:schemeClr val="accent1"/>
                </a:solidFill>
                <a:effectLst/>
              </a:rPr>
              <a:t>perturbation</a:t>
            </a:r>
            <a:r>
              <a:rPr lang="es-MX" u="sng" dirty="0">
                <a:solidFill>
                  <a:schemeClr val="accent1"/>
                </a:solidFill>
                <a:effectLst/>
              </a:rPr>
              <a:t> </a:t>
            </a:r>
            <a:r>
              <a:rPr lang="es-MX" u="sng" dirty="0" err="1">
                <a:solidFill>
                  <a:schemeClr val="accent1"/>
                </a:solidFill>
                <a:effectLst/>
              </a:rPr>
              <a:t>theory</a:t>
            </a:r>
            <a:r>
              <a:rPr lang="es-MX" u="sng" dirty="0">
                <a:solidFill>
                  <a:schemeClr val="accent1"/>
                </a:solidFill>
                <a:effectLst/>
              </a:rPr>
              <a:t> primer and be-</a:t>
            </a:r>
            <a:r>
              <a:rPr lang="es-MX" u="sng" dirty="0" err="1">
                <a:solidFill>
                  <a:schemeClr val="accent1"/>
                </a:solidFill>
                <a:effectLst/>
              </a:rPr>
              <a:t>yond</a:t>
            </a:r>
            <a:r>
              <a:rPr lang="es-MX" u="sng" dirty="0">
                <a:solidFill>
                  <a:schemeClr val="accent1"/>
                </a:solidFill>
                <a:effectLst/>
              </a:rPr>
              <a:t>. </a:t>
            </a:r>
            <a:r>
              <a:rPr lang="es-MX" u="sng" dirty="0" err="1">
                <a:solidFill>
                  <a:schemeClr val="accent1"/>
                </a:solidFill>
                <a:effectLst/>
              </a:rPr>
              <a:t>Physical</a:t>
            </a:r>
            <a:r>
              <a:rPr lang="es-MX" u="sng" dirty="0">
                <a:solidFill>
                  <a:schemeClr val="accent1"/>
                </a:solidFill>
                <a:effectLst/>
              </a:rPr>
              <a:t> </a:t>
            </a:r>
            <a:r>
              <a:rPr lang="es-MX" u="sng" dirty="0" err="1">
                <a:solidFill>
                  <a:schemeClr val="accent1"/>
                </a:solidFill>
                <a:effectLst/>
              </a:rPr>
              <a:t>Review</a:t>
            </a:r>
            <a:r>
              <a:rPr lang="es-MX" u="sng" dirty="0">
                <a:solidFill>
                  <a:schemeClr val="accent1"/>
                </a:solidFill>
                <a:effectLst/>
              </a:rPr>
              <a:t> D, 95(3), 03</a:t>
            </a:r>
            <a:endParaRPr lang="es-MX" u="sng" dirty="0">
              <a:solidFill>
                <a:schemeClr val="accent1"/>
              </a:solidFill>
            </a:endParaRPr>
          </a:p>
        </p:txBody>
      </p:sp>
      <p:sp>
        <p:nvSpPr>
          <p:cNvPr id="40" name="Marcador de contenido 2">
            <a:extLst>
              <a:ext uri="{FF2B5EF4-FFF2-40B4-BE49-F238E27FC236}">
                <a16:creationId xmlns:a16="http://schemas.microsoft.com/office/drawing/2014/main" id="{0288DA18-09AF-41B4-ABD1-B616B3A53BE9}"/>
              </a:ext>
            </a:extLst>
          </p:cNvPr>
          <p:cNvSpPr txBox="1">
            <a:spLocks/>
          </p:cNvSpPr>
          <p:nvPr/>
        </p:nvSpPr>
        <p:spPr>
          <a:xfrm>
            <a:off x="360828" y="4128017"/>
            <a:ext cx="6340438" cy="355551"/>
          </a:xfrm>
          <a:prstGeom prst="rect">
            <a:avLst/>
          </a:prstGeom>
        </p:spPr>
        <p:txBody>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r>
              <a:rPr lang="es-MX" dirty="0" err="1"/>
              <a:t>Symmetric</a:t>
            </a:r>
            <a:r>
              <a:rPr lang="es-MX" dirty="0"/>
              <a:t> </a:t>
            </a:r>
            <a:r>
              <a:rPr lang="es-MX" dirty="0" err="1"/>
              <a:t>limit</a:t>
            </a:r>
            <a:endParaRPr lang="es-MX" dirty="0"/>
          </a:p>
        </p:txBody>
      </p:sp>
      <p:pic>
        <p:nvPicPr>
          <p:cNvPr id="16" name="Imagen 15">
            <a:extLst>
              <a:ext uri="{FF2B5EF4-FFF2-40B4-BE49-F238E27FC236}">
                <a16:creationId xmlns:a16="http://schemas.microsoft.com/office/drawing/2014/main" id="{A68BB2E8-C81B-4C8E-A375-BD517444348D}"/>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975002" y="1883936"/>
            <a:ext cx="4303429" cy="653050"/>
          </a:xfrm>
          <a:prstGeom prst="rect">
            <a:avLst/>
          </a:prstGeom>
        </p:spPr>
      </p:pic>
      <p:pic>
        <p:nvPicPr>
          <p:cNvPr id="19" name="Imagen 18">
            <a:extLst>
              <a:ext uri="{FF2B5EF4-FFF2-40B4-BE49-F238E27FC236}">
                <a16:creationId xmlns:a16="http://schemas.microsoft.com/office/drawing/2014/main" id="{AAE02321-1063-4BDE-9E29-2F317532B1D6}"/>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959188" y="4160742"/>
            <a:ext cx="2273623" cy="507136"/>
          </a:xfrm>
          <a:prstGeom prst="rect">
            <a:avLst/>
          </a:prstGeom>
        </p:spPr>
      </p:pic>
      <p:cxnSp>
        <p:nvCxnSpPr>
          <p:cNvPr id="60" name="Conector recto de flecha 59">
            <a:extLst>
              <a:ext uri="{FF2B5EF4-FFF2-40B4-BE49-F238E27FC236}">
                <a16:creationId xmlns:a16="http://schemas.microsoft.com/office/drawing/2014/main" id="{16BFFDB6-7D53-4C6D-96A0-A2C58AFC56D7}"/>
              </a:ext>
            </a:extLst>
          </p:cNvPr>
          <p:cNvCxnSpPr>
            <a:cxnSpLocks/>
          </p:cNvCxnSpPr>
          <p:nvPr/>
        </p:nvCxnSpPr>
        <p:spPr>
          <a:xfrm flipH="1" flipV="1">
            <a:off x="2823703" y="1824773"/>
            <a:ext cx="236947" cy="232135"/>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62" name="Conector recto de flecha 61">
            <a:extLst>
              <a:ext uri="{FF2B5EF4-FFF2-40B4-BE49-F238E27FC236}">
                <a16:creationId xmlns:a16="http://schemas.microsoft.com/office/drawing/2014/main" id="{2BC280B1-59E0-4802-BCDA-18D3BF1D8014}"/>
              </a:ext>
            </a:extLst>
          </p:cNvPr>
          <p:cNvCxnSpPr>
            <a:cxnSpLocks/>
          </p:cNvCxnSpPr>
          <p:nvPr/>
        </p:nvCxnSpPr>
        <p:spPr>
          <a:xfrm flipH="1">
            <a:off x="2327058" y="2706895"/>
            <a:ext cx="343685" cy="1"/>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64" name="Conector recto de flecha 63">
            <a:extLst>
              <a:ext uri="{FF2B5EF4-FFF2-40B4-BE49-F238E27FC236}">
                <a16:creationId xmlns:a16="http://schemas.microsoft.com/office/drawing/2014/main" id="{174D82B4-567F-4D9C-8E61-AFDEB651F349}"/>
              </a:ext>
            </a:extLst>
          </p:cNvPr>
          <p:cNvCxnSpPr>
            <a:cxnSpLocks/>
          </p:cNvCxnSpPr>
          <p:nvPr/>
        </p:nvCxnSpPr>
        <p:spPr>
          <a:xfrm flipH="1">
            <a:off x="1399183" y="2576895"/>
            <a:ext cx="220847" cy="242929"/>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66" name="Conector recto de flecha 65">
            <a:extLst>
              <a:ext uri="{FF2B5EF4-FFF2-40B4-BE49-F238E27FC236}">
                <a16:creationId xmlns:a16="http://schemas.microsoft.com/office/drawing/2014/main" id="{7631D093-B746-4172-94BD-9892D6591668}"/>
              </a:ext>
            </a:extLst>
          </p:cNvPr>
          <p:cNvCxnSpPr>
            <a:cxnSpLocks/>
          </p:cNvCxnSpPr>
          <p:nvPr/>
        </p:nvCxnSpPr>
        <p:spPr>
          <a:xfrm flipH="1">
            <a:off x="1894557" y="1847966"/>
            <a:ext cx="251608" cy="239931"/>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67" name="Conector recto de flecha 66">
            <a:extLst>
              <a:ext uri="{FF2B5EF4-FFF2-40B4-BE49-F238E27FC236}">
                <a16:creationId xmlns:a16="http://schemas.microsoft.com/office/drawing/2014/main" id="{2673D76A-514C-4006-95C5-A946734AE1CB}"/>
              </a:ext>
            </a:extLst>
          </p:cNvPr>
          <p:cNvCxnSpPr>
            <a:cxnSpLocks/>
          </p:cNvCxnSpPr>
          <p:nvPr/>
        </p:nvCxnSpPr>
        <p:spPr>
          <a:xfrm flipV="1">
            <a:off x="2679582" y="1096871"/>
            <a:ext cx="0" cy="363546"/>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68" name="Conector recto de flecha 67">
            <a:extLst>
              <a:ext uri="{FF2B5EF4-FFF2-40B4-BE49-F238E27FC236}">
                <a16:creationId xmlns:a16="http://schemas.microsoft.com/office/drawing/2014/main" id="{061161EF-0A05-463A-BF08-3097713FEFBF}"/>
              </a:ext>
            </a:extLst>
          </p:cNvPr>
          <p:cNvCxnSpPr>
            <a:cxnSpLocks/>
          </p:cNvCxnSpPr>
          <p:nvPr/>
        </p:nvCxnSpPr>
        <p:spPr>
          <a:xfrm flipH="1" flipV="1">
            <a:off x="3379569" y="2605643"/>
            <a:ext cx="233752" cy="232015"/>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70" name="TextBox 69">
            <a:extLst>
              <a:ext uri="{FF2B5EF4-FFF2-40B4-BE49-F238E27FC236}">
                <a16:creationId xmlns:a16="http://schemas.microsoft.com/office/drawing/2014/main" id="{DD929CAA-6282-4020-8031-77E123673B4A}"/>
              </a:ext>
            </a:extLst>
          </p:cNvPr>
          <p:cNvSpPr txBox="1"/>
          <p:nvPr/>
        </p:nvSpPr>
        <p:spPr>
          <a:xfrm>
            <a:off x="4444998" y="799607"/>
            <a:ext cx="7715688" cy="646331"/>
          </a:xfrm>
          <a:prstGeom prst="rect">
            <a:avLst/>
          </a:prstGeom>
          <a:noFill/>
        </p:spPr>
        <p:txBody>
          <a:bodyPr wrap="square">
            <a:spAutoFit/>
          </a:bodyPr>
          <a:lstStyle/>
          <a:p>
            <a:pPr algn="just"/>
            <a:r>
              <a:rPr lang="en-US" sz="1800" b="0" i="0" u="none" strike="noStrike" dirty="0">
                <a:solidFill>
                  <a:schemeClr val="tx1">
                    <a:lumMod val="75000"/>
                    <a:lumOff val="25000"/>
                  </a:schemeClr>
                </a:solidFill>
                <a:effectLst/>
                <a:latin typeface="Arial" panose="020B0604020202020204" pitchFamily="34" charset="0"/>
              </a:rPr>
              <a:t>The non-abelian diagram of the quark-gluon vertex induces a logarithmic divergence at the level of one loop at the conventional on-shell </a:t>
            </a:r>
            <a:r>
              <a:rPr lang="en-US" dirty="0">
                <a:solidFill>
                  <a:schemeClr val="tx1">
                    <a:lumMod val="75000"/>
                    <a:lumOff val="25000"/>
                  </a:schemeClr>
                </a:solidFill>
                <a:latin typeface="Arial" panose="020B0604020202020204" pitchFamily="34" charset="0"/>
              </a:rPr>
              <a:t>limit.</a:t>
            </a:r>
            <a:endParaRPr lang="en-US" dirty="0">
              <a:solidFill>
                <a:schemeClr val="tx1">
                  <a:lumMod val="75000"/>
                  <a:lumOff val="25000"/>
                </a:schemeClr>
              </a:solidFill>
            </a:endParaRPr>
          </a:p>
        </p:txBody>
      </p:sp>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82AD5916-7C4C-4208-8D09-44F5F71E7FC8}"/>
                  </a:ext>
                </a:extLst>
              </p:cNvPr>
              <p:cNvSpPr txBox="1"/>
              <p:nvPr/>
            </p:nvSpPr>
            <p:spPr>
              <a:xfrm>
                <a:off x="437577" y="3349959"/>
                <a:ext cx="11441081" cy="72757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MX" i="1" smtClean="0">
                          <a:latin typeface="Cambria Math" panose="02040503050406030204" pitchFamily="18" charset="0"/>
                        </a:rPr>
                        <m:t>𝑖</m:t>
                      </m:r>
                      <m:sSub>
                        <m:sSubPr>
                          <m:ctrlPr>
                            <a:rPr lang="es-MX" i="1">
                              <a:latin typeface="Cambria Math" panose="02040503050406030204" pitchFamily="18" charset="0"/>
                            </a:rPr>
                          </m:ctrlPr>
                        </m:sSubPr>
                        <m:e>
                          <m:r>
                            <a:rPr lang="es-MX" i="1">
                              <a:latin typeface="Cambria Math" panose="02040503050406030204" pitchFamily="18" charset="0"/>
                            </a:rPr>
                            <m:t>𝑔</m:t>
                          </m:r>
                        </m:e>
                        <m:sub>
                          <m:r>
                            <a:rPr lang="es-MX" i="1">
                              <a:latin typeface="Cambria Math" panose="02040503050406030204" pitchFamily="18" charset="0"/>
                            </a:rPr>
                            <m:t>𝑠</m:t>
                          </m:r>
                        </m:sub>
                      </m:sSub>
                      <m:sSubSup>
                        <m:sSubSupPr>
                          <m:ctrlPr>
                            <a:rPr lang="es-MX" i="1">
                              <a:latin typeface="Cambria Math" panose="02040503050406030204" pitchFamily="18" charset="0"/>
                            </a:rPr>
                          </m:ctrlPr>
                        </m:sSubSupPr>
                        <m:e>
                          <m:r>
                            <m:rPr>
                              <m:sty m:val="p"/>
                            </m:rPr>
                            <a:rPr lang="el-GR" i="1">
                              <a:latin typeface="Cambria Math" panose="02040503050406030204" pitchFamily="18" charset="0"/>
                              <a:ea typeface="Cambria Math" panose="02040503050406030204" pitchFamily="18" charset="0"/>
                            </a:rPr>
                            <m:t>Γ</m:t>
                          </m:r>
                        </m:e>
                        <m:sub>
                          <m:r>
                            <a:rPr lang="es-MX" i="1">
                              <a:latin typeface="Cambria Math" panose="02040503050406030204" pitchFamily="18" charset="0"/>
                            </a:rPr>
                            <m:t>1</m:t>
                          </m:r>
                          <m:r>
                            <a:rPr lang="es-MX" i="1">
                              <a:latin typeface="Cambria Math" panose="02040503050406030204" pitchFamily="18" charset="0"/>
                            </a:rPr>
                            <m:t>𝑙𝑜𝑜𝑝</m:t>
                          </m:r>
                        </m:sub>
                        <m:sup>
                          <m:r>
                            <a:rPr lang="es-MX" i="1">
                              <a:latin typeface="Cambria Math" panose="02040503050406030204" pitchFamily="18" charset="0"/>
                              <a:ea typeface="Cambria Math" panose="02040503050406030204" pitchFamily="18" charset="0"/>
                            </a:rPr>
                            <m:t>𝜇</m:t>
                          </m:r>
                        </m:sup>
                      </m:sSubSup>
                      <m:d>
                        <m:dPr>
                          <m:ctrlPr>
                            <a:rPr lang="es-MX" i="1">
                              <a:latin typeface="Cambria Math" panose="02040503050406030204" pitchFamily="18" charset="0"/>
                            </a:rPr>
                          </m:ctrlPr>
                        </m:dPr>
                        <m:e>
                          <m:r>
                            <a:rPr lang="es-MX" i="1">
                              <a:latin typeface="Cambria Math" panose="02040503050406030204" pitchFamily="18" charset="0"/>
                            </a:rPr>
                            <m:t>𝑝</m:t>
                          </m:r>
                          <m:r>
                            <a:rPr lang="es-MX" i="1">
                              <a:latin typeface="Cambria Math" panose="02040503050406030204" pitchFamily="18" charset="0"/>
                            </a:rPr>
                            <m:t>,</m:t>
                          </m:r>
                          <m:sSup>
                            <m:sSupPr>
                              <m:ctrlPr>
                                <a:rPr lang="es-MX" i="1">
                                  <a:latin typeface="Cambria Math" panose="02040503050406030204" pitchFamily="18" charset="0"/>
                                </a:rPr>
                              </m:ctrlPr>
                            </m:sSupPr>
                            <m:e>
                              <m:r>
                                <a:rPr lang="es-MX" i="1">
                                  <a:latin typeface="Cambria Math" panose="02040503050406030204" pitchFamily="18" charset="0"/>
                                </a:rPr>
                                <m:t>𝑝</m:t>
                              </m:r>
                            </m:e>
                            <m:sup>
                              <m:r>
                                <a:rPr lang="es-MX" i="1">
                                  <a:latin typeface="Cambria Math" panose="02040503050406030204" pitchFamily="18" charset="0"/>
                                </a:rPr>
                                <m:t>′</m:t>
                              </m:r>
                            </m:sup>
                          </m:sSup>
                          <m:r>
                            <a:rPr lang="es-MX" i="1">
                              <a:latin typeface="Cambria Math" panose="02040503050406030204" pitchFamily="18" charset="0"/>
                            </a:rPr>
                            <m:t>,</m:t>
                          </m:r>
                          <m:r>
                            <a:rPr lang="es-MX" i="1">
                              <a:latin typeface="Cambria Math" panose="02040503050406030204" pitchFamily="18" charset="0"/>
                            </a:rPr>
                            <m:t>𝑘</m:t>
                          </m:r>
                        </m:e>
                      </m:d>
                      <m:r>
                        <a:rPr lang="es-MX" i="1">
                          <a:latin typeface="Cambria Math" panose="02040503050406030204" pitchFamily="18" charset="0"/>
                        </a:rPr>
                        <m:t>=</m:t>
                      </m:r>
                      <m:nary>
                        <m:naryPr>
                          <m:limLoc m:val="undOvr"/>
                          <m:subHide m:val="on"/>
                          <m:supHide m:val="on"/>
                          <m:ctrlPr>
                            <a:rPr lang="es-MX" i="1">
                              <a:latin typeface="Cambria Math" panose="02040503050406030204" pitchFamily="18" charset="0"/>
                            </a:rPr>
                          </m:ctrlPr>
                        </m:naryPr>
                        <m:sub/>
                        <m:sup/>
                        <m:e>
                          <m:f>
                            <m:fPr>
                              <m:ctrlPr>
                                <a:rPr lang="es-MX" i="1">
                                  <a:latin typeface="Cambria Math" panose="02040503050406030204" pitchFamily="18" charset="0"/>
                                </a:rPr>
                              </m:ctrlPr>
                            </m:fPr>
                            <m:num>
                              <m:sSup>
                                <m:sSupPr>
                                  <m:ctrlPr>
                                    <a:rPr lang="es-MX" i="1">
                                      <a:latin typeface="Cambria Math" panose="02040503050406030204" pitchFamily="18" charset="0"/>
                                    </a:rPr>
                                  </m:ctrlPr>
                                </m:sSupPr>
                                <m:e>
                                  <m:r>
                                    <a:rPr lang="es-MX" i="1">
                                      <a:latin typeface="Cambria Math" panose="02040503050406030204" pitchFamily="18" charset="0"/>
                                    </a:rPr>
                                    <m:t>𝑑</m:t>
                                  </m:r>
                                </m:e>
                                <m:sup>
                                  <m:r>
                                    <a:rPr lang="es-MX" i="1">
                                      <a:latin typeface="Cambria Math" panose="02040503050406030204" pitchFamily="18" charset="0"/>
                                    </a:rPr>
                                    <m:t>𝑑</m:t>
                                  </m:r>
                                </m:sup>
                              </m:sSup>
                              <m:r>
                                <a:rPr lang="es-MX" i="1">
                                  <a:latin typeface="Cambria Math" panose="02040503050406030204" pitchFamily="18" charset="0"/>
                                </a:rPr>
                                <m:t>𝑘</m:t>
                              </m:r>
                            </m:num>
                            <m:den>
                              <m:sSup>
                                <m:sSupPr>
                                  <m:ctrlPr>
                                    <a:rPr lang="es-MX" i="1">
                                      <a:latin typeface="Cambria Math" panose="02040503050406030204" pitchFamily="18" charset="0"/>
                                    </a:rPr>
                                  </m:ctrlPr>
                                </m:sSupPr>
                                <m:e>
                                  <m:d>
                                    <m:dPr>
                                      <m:ctrlPr>
                                        <a:rPr lang="es-MX" i="1">
                                          <a:latin typeface="Cambria Math" panose="02040503050406030204" pitchFamily="18" charset="0"/>
                                        </a:rPr>
                                      </m:ctrlPr>
                                    </m:dPr>
                                    <m:e>
                                      <m:r>
                                        <a:rPr lang="es-MX" i="1">
                                          <a:latin typeface="Cambria Math" panose="02040503050406030204" pitchFamily="18" charset="0"/>
                                        </a:rPr>
                                        <m:t>2</m:t>
                                      </m:r>
                                      <m:r>
                                        <a:rPr lang="es-MX" i="1">
                                          <a:latin typeface="Cambria Math" panose="02040503050406030204" pitchFamily="18" charset="0"/>
                                          <a:ea typeface="Cambria Math" panose="02040503050406030204" pitchFamily="18" charset="0"/>
                                        </a:rPr>
                                        <m:t>𝜋</m:t>
                                      </m:r>
                                    </m:e>
                                  </m:d>
                                </m:e>
                                <m:sup>
                                  <m:r>
                                    <a:rPr lang="es-MX" i="1">
                                      <a:latin typeface="Cambria Math" panose="02040503050406030204" pitchFamily="18" charset="0"/>
                                    </a:rPr>
                                    <m:t>𝑑</m:t>
                                  </m:r>
                                </m:sup>
                              </m:sSup>
                            </m:den>
                          </m:f>
                          <m:d>
                            <m:dPr>
                              <m:ctrlPr>
                                <a:rPr lang="es-MX" i="1">
                                  <a:latin typeface="Cambria Math" panose="02040503050406030204" pitchFamily="18" charset="0"/>
                                </a:rPr>
                              </m:ctrlPr>
                            </m:dPr>
                            <m:e>
                              <m:r>
                                <a:rPr lang="es-MX" b="0" i="1" smtClean="0">
                                  <a:latin typeface="Cambria Math" panose="02040503050406030204" pitchFamily="18" charset="0"/>
                                </a:rPr>
                                <m:t>−</m:t>
                              </m:r>
                              <m:sSub>
                                <m:sSubPr>
                                  <m:ctrlPr>
                                    <a:rPr lang="es-MX" i="1" smtClean="0">
                                      <a:latin typeface="Cambria Math" panose="02040503050406030204" pitchFamily="18" charset="0"/>
                                    </a:rPr>
                                  </m:ctrlPr>
                                </m:sSubPr>
                                <m:e>
                                  <m:r>
                                    <a:rPr lang="es-MX" i="1">
                                      <a:latin typeface="Cambria Math" panose="02040503050406030204" pitchFamily="18" charset="0"/>
                                    </a:rPr>
                                    <m:t>𝑔</m:t>
                                  </m:r>
                                </m:e>
                                <m:sub>
                                  <m:r>
                                    <a:rPr lang="es-MX" i="1">
                                      <a:latin typeface="Cambria Math" panose="02040503050406030204" pitchFamily="18" charset="0"/>
                                    </a:rPr>
                                    <m:t>𝑠</m:t>
                                  </m:r>
                                </m:sub>
                              </m:sSub>
                              <m:sSup>
                                <m:sSupPr>
                                  <m:ctrlPr>
                                    <a:rPr lang="es-MX" i="1">
                                      <a:latin typeface="Cambria Math" panose="02040503050406030204" pitchFamily="18" charset="0"/>
                                    </a:rPr>
                                  </m:ctrlPr>
                                </m:sSupPr>
                                <m:e>
                                  <m:r>
                                    <a:rPr lang="es-MX" b="0" i="1" smtClean="0">
                                      <a:latin typeface="Cambria Math" panose="02040503050406030204" pitchFamily="18" charset="0"/>
                                    </a:rPr>
                                    <m:t>𝑓</m:t>
                                  </m:r>
                                </m:e>
                                <m:sup>
                                  <m:r>
                                    <a:rPr lang="es-MX" b="0" i="1" smtClean="0">
                                      <a:latin typeface="Cambria Math" panose="02040503050406030204" pitchFamily="18" charset="0"/>
                                    </a:rPr>
                                    <m:t>𝑎</m:t>
                                  </m:r>
                                  <m:r>
                                    <a:rPr lang="es-MX" i="1">
                                      <a:latin typeface="Cambria Math" panose="02040503050406030204" pitchFamily="18" charset="0"/>
                                    </a:rPr>
                                    <m:t>𝑏</m:t>
                                  </m:r>
                                  <m:r>
                                    <a:rPr lang="es-MX" b="0" i="1" smtClean="0">
                                      <a:latin typeface="Cambria Math" panose="02040503050406030204" pitchFamily="18" charset="0"/>
                                    </a:rPr>
                                    <m:t>𝑐</m:t>
                                  </m:r>
                                </m:sup>
                              </m:sSup>
                              <m:sSup>
                                <m:sSupPr>
                                  <m:ctrlPr>
                                    <a:rPr lang="es-MX" i="1" smtClean="0">
                                      <a:latin typeface="Cambria Math" panose="02040503050406030204" pitchFamily="18" charset="0"/>
                                    </a:rPr>
                                  </m:ctrlPr>
                                </m:sSupPr>
                                <m:e>
                                  <m:r>
                                    <a:rPr lang="es-MX" b="0" i="1" smtClean="0">
                                      <a:latin typeface="Cambria Math" panose="02040503050406030204" pitchFamily="18" charset="0"/>
                                    </a:rPr>
                                    <m:t>𝑉</m:t>
                                  </m:r>
                                </m:e>
                                <m:sup>
                                  <m:r>
                                    <a:rPr lang="es-MX" i="1" smtClean="0">
                                      <a:latin typeface="Cambria Math" panose="02040503050406030204" pitchFamily="18" charset="0"/>
                                      <a:ea typeface="Cambria Math" panose="02040503050406030204" pitchFamily="18" charset="0"/>
                                    </a:rPr>
                                    <m:t>𝜇𝜈𝜆</m:t>
                                  </m:r>
                                </m:sup>
                              </m:sSup>
                              <m:d>
                                <m:dPr>
                                  <m:ctrlPr>
                                    <a:rPr lang="es-MX" b="0" i="1" smtClean="0">
                                      <a:latin typeface="Cambria Math" panose="02040503050406030204" pitchFamily="18" charset="0"/>
                                    </a:rPr>
                                  </m:ctrlPr>
                                </m:dPr>
                                <m:e>
                                  <m:r>
                                    <a:rPr lang="es-MX" b="0" i="1" smtClean="0">
                                      <a:latin typeface="Cambria Math" panose="02040503050406030204" pitchFamily="18" charset="0"/>
                                    </a:rPr>
                                    <m:t>𝑞</m:t>
                                  </m:r>
                                  <m:r>
                                    <a:rPr lang="es-MX" b="0" i="1" smtClean="0">
                                      <a:latin typeface="Cambria Math" panose="02040503050406030204" pitchFamily="18" charset="0"/>
                                    </a:rPr>
                                    <m:t>,</m:t>
                                  </m:r>
                                  <m:sSup>
                                    <m:sSupPr>
                                      <m:ctrlPr>
                                        <a:rPr lang="es-MX" b="0" i="1" smtClean="0">
                                          <a:latin typeface="Cambria Math" panose="02040503050406030204" pitchFamily="18" charset="0"/>
                                        </a:rPr>
                                      </m:ctrlPr>
                                    </m:sSupPr>
                                    <m:e>
                                      <m:r>
                                        <a:rPr lang="es-MX" b="0" i="1" smtClean="0">
                                          <a:latin typeface="Cambria Math" panose="02040503050406030204" pitchFamily="18" charset="0"/>
                                        </a:rPr>
                                        <m:t>𝑝</m:t>
                                      </m:r>
                                    </m:e>
                                    <m:sup>
                                      <m:r>
                                        <a:rPr lang="es-MX" b="0" i="1" smtClean="0">
                                          <a:latin typeface="Cambria Math" panose="02040503050406030204" pitchFamily="18" charset="0"/>
                                        </a:rPr>
                                        <m:t>′</m:t>
                                      </m:r>
                                    </m:sup>
                                  </m:sSup>
                                  <m:r>
                                    <a:rPr lang="es-MX" b="0" i="1" smtClean="0">
                                      <a:latin typeface="Cambria Math" panose="02040503050406030204" pitchFamily="18" charset="0"/>
                                    </a:rPr>
                                    <m:t>−</m:t>
                                  </m:r>
                                  <m:r>
                                    <a:rPr lang="es-MX" b="0" i="1" smtClean="0">
                                      <a:latin typeface="Cambria Math" panose="02040503050406030204" pitchFamily="18" charset="0"/>
                                    </a:rPr>
                                    <m:t>𝑘</m:t>
                                  </m:r>
                                  <m:r>
                                    <a:rPr lang="es-MX" b="0" i="1" smtClean="0">
                                      <a:latin typeface="Cambria Math" panose="02040503050406030204" pitchFamily="18" charset="0"/>
                                    </a:rPr>
                                    <m:t>,</m:t>
                                  </m:r>
                                  <m:r>
                                    <a:rPr lang="es-MX" b="0" i="1" smtClean="0">
                                      <a:latin typeface="Cambria Math" panose="02040503050406030204" pitchFamily="18" charset="0"/>
                                    </a:rPr>
                                    <m:t>𝑝</m:t>
                                  </m:r>
                                  <m:r>
                                    <a:rPr lang="es-MX" b="0" i="1" smtClean="0">
                                      <a:latin typeface="Cambria Math" panose="02040503050406030204" pitchFamily="18" charset="0"/>
                                    </a:rPr>
                                    <m:t>−</m:t>
                                  </m:r>
                                  <m:r>
                                    <a:rPr lang="es-MX" b="0" i="1" smtClean="0">
                                      <a:latin typeface="Cambria Math" panose="02040503050406030204" pitchFamily="18" charset="0"/>
                                    </a:rPr>
                                    <m:t>𝑘</m:t>
                                  </m:r>
                                </m:e>
                              </m:d>
                            </m:e>
                          </m:d>
                          <m:r>
                            <a:rPr lang="es-MX" i="1">
                              <a:latin typeface="Cambria Math" panose="02040503050406030204" pitchFamily="18" charset="0"/>
                            </a:rPr>
                            <m:t>𝑖</m:t>
                          </m:r>
                          <m:sSub>
                            <m:sSubPr>
                              <m:ctrlPr>
                                <a:rPr lang="es-MX" i="1">
                                  <a:latin typeface="Cambria Math" panose="02040503050406030204" pitchFamily="18" charset="0"/>
                                </a:rPr>
                              </m:ctrlPr>
                            </m:sSubPr>
                            <m:e>
                              <m:r>
                                <a:rPr lang="es-MX" i="1">
                                  <a:latin typeface="Cambria Math" panose="02040503050406030204" pitchFamily="18" charset="0"/>
                                </a:rPr>
                                <m:t>𝐷</m:t>
                              </m:r>
                            </m:e>
                            <m:sub>
                              <m:sSub>
                                <m:sSubPr>
                                  <m:ctrlPr>
                                    <a:rPr lang="es-MX" i="1">
                                      <a:latin typeface="Cambria Math" panose="02040503050406030204" pitchFamily="18" charset="0"/>
                                    </a:rPr>
                                  </m:ctrlPr>
                                </m:sSubPr>
                                <m:e>
                                  <m:r>
                                    <a:rPr lang="es-MX" i="1">
                                      <a:latin typeface="Cambria Math" panose="02040503050406030204" pitchFamily="18" charset="0"/>
                                    </a:rPr>
                                    <m:t>0</m:t>
                                  </m:r>
                                </m:e>
                                <m:sub>
                                  <m:r>
                                    <a:rPr lang="es-MX" i="1" smtClean="0">
                                      <a:latin typeface="Cambria Math" panose="02040503050406030204" pitchFamily="18" charset="0"/>
                                      <a:ea typeface="Cambria Math" panose="02040503050406030204" pitchFamily="18" charset="0"/>
                                    </a:rPr>
                                    <m:t>𝜈𝛼</m:t>
                                  </m:r>
                                </m:sub>
                              </m:sSub>
                            </m:sub>
                          </m:sSub>
                          <m:r>
                            <a:rPr lang="es-MX" i="1">
                              <a:latin typeface="Cambria Math" panose="02040503050406030204" pitchFamily="18" charset="0"/>
                            </a:rPr>
                            <m:t>(</m:t>
                          </m:r>
                          <m:sSup>
                            <m:sSupPr>
                              <m:ctrlPr>
                                <a:rPr lang="es-MX" b="0" i="1" smtClean="0">
                                  <a:latin typeface="Cambria Math" panose="02040503050406030204" pitchFamily="18" charset="0"/>
                                  <a:ea typeface="Cambria Math" panose="02040503050406030204" pitchFamily="18" charset="0"/>
                                </a:rPr>
                              </m:ctrlPr>
                            </m:sSupPr>
                            <m:e>
                              <m:r>
                                <a:rPr lang="es-MX" b="0" i="1" smtClean="0">
                                  <a:latin typeface="Cambria Math" panose="02040503050406030204" pitchFamily="18" charset="0"/>
                                </a:rPr>
                                <m:t>𝑝</m:t>
                              </m:r>
                            </m:e>
                            <m:sup>
                              <m:r>
                                <a:rPr lang="es-MX" b="0" i="1" smtClean="0">
                                  <a:latin typeface="Cambria Math" panose="02040503050406030204" pitchFamily="18" charset="0"/>
                                </a:rPr>
                                <m:t>′</m:t>
                              </m:r>
                            </m:sup>
                          </m:sSup>
                          <m:r>
                            <a:rPr lang="es-MX" b="0" i="1" smtClean="0">
                              <a:latin typeface="Cambria Math" panose="02040503050406030204" pitchFamily="18" charset="0"/>
                            </a:rPr>
                            <m:t>−</m:t>
                          </m:r>
                          <m:r>
                            <a:rPr lang="es-MX" b="0" i="1" smtClean="0">
                              <a:latin typeface="Cambria Math" panose="02040503050406030204" pitchFamily="18" charset="0"/>
                            </a:rPr>
                            <m:t>𝑘</m:t>
                          </m:r>
                          <m:r>
                            <a:rPr lang="es-MX" i="1">
                              <a:latin typeface="Cambria Math" panose="02040503050406030204" pitchFamily="18" charset="0"/>
                            </a:rPr>
                            <m:t>)</m:t>
                          </m:r>
                          <m:d>
                            <m:dPr>
                              <m:ctrlPr>
                                <a:rPr lang="es-MX" i="1">
                                  <a:latin typeface="Cambria Math" panose="02040503050406030204" pitchFamily="18" charset="0"/>
                                </a:rPr>
                              </m:ctrlPr>
                            </m:dPr>
                            <m:e>
                              <m:r>
                                <a:rPr lang="es-MX" i="1">
                                  <a:latin typeface="Cambria Math" panose="02040503050406030204" pitchFamily="18" charset="0"/>
                                </a:rPr>
                                <m:t>𝑖</m:t>
                              </m:r>
                              <m:sSub>
                                <m:sSubPr>
                                  <m:ctrlPr>
                                    <a:rPr lang="es-MX" i="1">
                                      <a:latin typeface="Cambria Math" panose="02040503050406030204" pitchFamily="18" charset="0"/>
                                    </a:rPr>
                                  </m:ctrlPr>
                                </m:sSubPr>
                                <m:e>
                                  <m:r>
                                    <a:rPr lang="es-MX" i="1">
                                      <a:latin typeface="Cambria Math" panose="02040503050406030204" pitchFamily="18" charset="0"/>
                                    </a:rPr>
                                    <m:t>𝑔</m:t>
                                  </m:r>
                                </m:e>
                                <m:sub>
                                  <m:r>
                                    <a:rPr lang="es-MX" i="1">
                                      <a:latin typeface="Cambria Math" panose="02040503050406030204" pitchFamily="18" charset="0"/>
                                    </a:rPr>
                                    <m:t>𝑠</m:t>
                                  </m:r>
                                </m:sub>
                              </m:sSub>
                              <m:sSup>
                                <m:sSupPr>
                                  <m:ctrlPr>
                                    <a:rPr lang="es-MX" i="1">
                                      <a:latin typeface="Cambria Math" panose="02040503050406030204" pitchFamily="18" charset="0"/>
                                    </a:rPr>
                                  </m:ctrlPr>
                                </m:sSupPr>
                                <m:e>
                                  <m:r>
                                    <a:rPr lang="es-MX" i="1">
                                      <a:latin typeface="Cambria Math" panose="02040503050406030204" pitchFamily="18" charset="0"/>
                                      <a:ea typeface="Cambria Math" panose="02040503050406030204" pitchFamily="18" charset="0"/>
                                    </a:rPr>
                                    <m:t>𝛾</m:t>
                                  </m:r>
                                </m:e>
                                <m:sup>
                                  <m:r>
                                    <a:rPr lang="es-MX" i="1" smtClean="0">
                                      <a:latin typeface="Cambria Math" panose="02040503050406030204" pitchFamily="18" charset="0"/>
                                      <a:ea typeface="Cambria Math" panose="02040503050406030204" pitchFamily="18" charset="0"/>
                                    </a:rPr>
                                    <m:t>𝛼</m:t>
                                  </m:r>
                                </m:sup>
                              </m:sSup>
                              <m:sSup>
                                <m:sSupPr>
                                  <m:ctrlPr>
                                    <a:rPr lang="es-MX" i="1">
                                      <a:latin typeface="Cambria Math" panose="02040503050406030204" pitchFamily="18" charset="0"/>
                                    </a:rPr>
                                  </m:ctrlPr>
                                </m:sSupPr>
                                <m:e>
                                  <m:r>
                                    <a:rPr lang="es-MX" i="1">
                                      <a:latin typeface="Cambria Math" panose="02040503050406030204" pitchFamily="18" charset="0"/>
                                    </a:rPr>
                                    <m:t>𝑡</m:t>
                                  </m:r>
                                </m:e>
                                <m:sup>
                                  <m:r>
                                    <a:rPr lang="es-MX" b="0" i="1" smtClean="0">
                                      <a:latin typeface="Cambria Math" panose="02040503050406030204" pitchFamily="18" charset="0"/>
                                    </a:rPr>
                                    <m:t>𝑏</m:t>
                                  </m:r>
                                </m:sup>
                              </m:sSup>
                            </m:e>
                          </m:d>
                          <m:r>
                            <a:rPr lang="es-MX" i="1">
                              <a:latin typeface="Cambria Math" panose="02040503050406030204" pitchFamily="18" charset="0"/>
                            </a:rPr>
                            <m:t>𝑖</m:t>
                          </m:r>
                        </m:e>
                      </m:nary>
                      <m:sSub>
                        <m:sSubPr>
                          <m:ctrlPr>
                            <a:rPr lang="es-MX" i="1">
                              <a:latin typeface="Cambria Math" panose="02040503050406030204" pitchFamily="18" charset="0"/>
                            </a:rPr>
                          </m:ctrlPr>
                        </m:sSubPr>
                        <m:e>
                          <m:r>
                            <a:rPr lang="es-MX" i="1">
                              <a:latin typeface="Cambria Math" panose="02040503050406030204" pitchFamily="18" charset="0"/>
                            </a:rPr>
                            <m:t>𝑆</m:t>
                          </m:r>
                        </m:e>
                        <m:sub>
                          <m:r>
                            <a:rPr lang="es-MX" i="1">
                              <a:latin typeface="Cambria Math" panose="02040503050406030204" pitchFamily="18" charset="0"/>
                            </a:rPr>
                            <m:t>0</m:t>
                          </m:r>
                        </m:sub>
                      </m:sSub>
                      <m:d>
                        <m:dPr>
                          <m:ctrlPr>
                            <a:rPr lang="es-MX" i="1">
                              <a:latin typeface="Cambria Math" panose="02040503050406030204" pitchFamily="18" charset="0"/>
                            </a:rPr>
                          </m:ctrlPr>
                        </m:dPr>
                        <m:e>
                          <m:r>
                            <a:rPr lang="es-MX" i="1">
                              <a:latin typeface="Cambria Math" panose="02040503050406030204" pitchFamily="18" charset="0"/>
                            </a:rPr>
                            <m:t>𝑘</m:t>
                          </m:r>
                        </m:e>
                      </m:d>
                      <m:d>
                        <m:dPr>
                          <m:ctrlPr>
                            <a:rPr lang="es-MX" i="1">
                              <a:latin typeface="Cambria Math" panose="02040503050406030204" pitchFamily="18" charset="0"/>
                            </a:rPr>
                          </m:ctrlPr>
                        </m:dPr>
                        <m:e>
                          <m:r>
                            <a:rPr lang="es-MX" i="1">
                              <a:latin typeface="Cambria Math" panose="02040503050406030204" pitchFamily="18" charset="0"/>
                            </a:rPr>
                            <m:t>𝑖</m:t>
                          </m:r>
                          <m:sSub>
                            <m:sSubPr>
                              <m:ctrlPr>
                                <a:rPr lang="es-MX" i="1">
                                  <a:latin typeface="Cambria Math" panose="02040503050406030204" pitchFamily="18" charset="0"/>
                                </a:rPr>
                              </m:ctrlPr>
                            </m:sSubPr>
                            <m:e>
                              <m:r>
                                <a:rPr lang="es-MX" i="1">
                                  <a:latin typeface="Cambria Math" panose="02040503050406030204" pitchFamily="18" charset="0"/>
                                </a:rPr>
                                <m:t>𝑔</m:t>
                              </m:r>
                            </m:e>
                            <m:sub>
                              <m:r>
                                <a:rPr lang="es-MX" i="1">
                                  <a:latin typeface="Cambria Math" panose="02040503050406030204" pitchFamily="18" charset="0"/>
                                </a:rPr>
                                <m:t>𝑠</m:t>
                              </m:r>
                            </m:sub>
                          </m:sSub>
                          <m:sSup>
                            <m:sSupPr>
                              <m:ctrlPr>
                                <a:rPr lang="es-MX" i="1">
                                  <a:latin typeface="Cambria Math" panose="02040503050406030204" pitchFamily="18" charset="0"/>
                                </a:rPr>
                              </m:ctrlPr>
                            </m:sSupPr>
                            <m:e>
                              <m:r>
                                <a:rPr lang="es-MX" i="1">
                                  <a:latin typeface="Cambria Math" panose="02040503050406030204" pitchFamily="18" charset="0"/>
                                  <a:ea typeface="Cambria Math" panose="02040503050406030204" pitchFamily="18" charset="0"/>
                                </a:rPr>
                                <m:t>𝛾</m:t>
                              </m:r>
                            </m:e>
                            <m:sup>
                              <m:r>
                                <a:rPr lang="es-MX" i="1">
                                  <a:latin typeface="Cambria Math" panose="02040503050406030204" pitchFamily="18" charset="0"/>
                                  <a:ea typeface="Cambria Math" panose="02040503050406030204" pitchFamily="18" charset="0"/>
                                </a:rPr>
                                <m:t>𝛽</m:t>
                              </m:r>
                            </m:sup>
                          </m:sSup>
                          <m:sSup>
                            <m:sSupPr>
                              <m:ctrlPr>
                                <a:rPr lang="es-MX" i="1">
                                  <a:latin typeface="Cambria Math" panose="02040503050406030204" pitchFamily="18" charset="0"/>
                                </a:rPr>
                              </m:ctrlPr>
                            </m:sSupPr>
                            <m:e>
                              <m:r>
                                <a:rPr lang="es-MX" i="1">
                                  <a:latin typeface="Cambria Math" panose="02040503050406030204" pitchFamily="18" charset="0"/>
                                </a:rPr>
                                <m:t>𝑡</m:t>
                              </m:r>
                            </m:e>
                            <m:sup>
                              <m:r>
                                <a:rPr lang="es-MX" i="1">
                                  <a:latin typeface="Cambria Math" panose="02040503050406030204" pitchFamily="18" charset="0"/>
                                </a:rPr>
                                <m:t>𝑐</m:t>
                              </m:r>
                            </m:sup>
                          </m:sSup>
                        </m:e>
                      </m:d>
                      <m:r>
                        <a:rPr lang="es-MX" i="1">
                          <a:latin typeface="Cambria Math" panose="02040503050406030204" pitchFamily="18" charset="0"/>
                        </a:rPr>
                        <m:t>𝑖</m:t>
                      </m:r>
                      <m:sSub>
                        <m:sSubPr>
                          <m:ctrlPr>
                            <a:rPr lang="es-MX" i="1">
                              <a:latin typeface="Cambria Math" panose="02040503050406030204" pitchFamily="18" charset="0"/>
                            </a:rPr>
                          </m:ctrlPr>
                        </m:sSubPr>
                        <m:e>
                          <m:r>
                            <a:rPr lang="es-MX" i="1">
                              <a:latin typeface="Cambria Math" panose="02040503050406030204" pitchFamily="18" charset="0"/>
                            </a:rPr>
                            <m:t>𝐷</m:t>
                          </m:r>
                        </m:e>
                        <m:sub>
                          <m:sSub>
                            <m:sSubPr>
                              <m:ctrlPr>
                                <a:rPr lang="es-MX" i="1">
                                  <a:latin typeface="Cambria Math" panose="02040503050406030204" pitchFamily="18" charset="0"/>
                                </a:rPr>
                              </m:ctrlPr>
                            </m:sSubPr>
                            <m:e>
                              <m:r>
                                <a:rPr lang="es-MX" i="1">
                                  <a:latin typeface="Cambria Math" panose="02040503050406030204" pitchFamily="18" charset="0"/>
                                </a:rPr>
                                <m:t>0</m:t>
                              </m:r>
                            </m:e>
                            <m:sub>
                              <m:r>
                                <a:rPr lang="es-MX" i="1" smtClean="0">
                                  <a:latin typeface="Cambria Math" panose="02040503050406030204" pitchFamily="18" charset="0"/>
                                  <a:ea typeface="Cambria Math" panose="02040503050406030204" pitchFamily="18" charset="0"/>
                                </a:rPr>
                                <m:t>𝜆𝛽</m:t>
                              </m:r>
                            </m:sub>
                          </m:sSub>
                        </m:sub>
                      </m:sSub>
                      <m:r>
                        <a:rPr lang="es-MX" i="1">
                          <a:latin typeface="Cambria Math" panose="02040503050406030204" pitchFamily="18" charset="0"/>
                        </a:rPr>
                        <m:t>(</m:t>
                      </m:r>
                      <m:sSup>
                        <m:sSupPr>
                          <m:ctrlPr>
                            <a:rPr lang="es-MX" i="1">
                              <a:latin typeface="Cambria Math" panose="02040503050406030204" pitchFamily="18" charset="0"/>
                              <a:ea typeface="Cambria Math" panose="02040503050406030204" pitchFamily="18" charset="0"/>
                            </a:rPr>
                          </m:ctrlPr>
                        </m:sSupPr>
                        <m:e>
                          <m:r>
                            <a:rPr lang="es-MX" i="1">
                              <a:latin typeface="Cambria Math" panose="02040503050406030204" pitchFamily="18" charset="0"/>
                            </a:rPr>
                            <m:t>𝑝</m:t>
                          </m:r>
                        </m:e>
                        <m:sup>
                          <m:r>
                            <a:rPr lang="es-MX" i="1">
                              <a:latin typeface="Cambria Math" panose="02040503050406030204" pitchFamily="18" charset="0"/>
                            </a:rPr>
                            <m:t>′</m:t>
                          </m:r>
                        </m:sup>
                      </m:sSup>
                      <m:r>
                        <a:rPr lang="es-MX" i="1">
                          <a:latin typeface="Cambria Math" panose="02040503050406030204" pitchFamily="18" charset="0"/>
                        </a:rPr>
                        <m:t>−</m:t>
                      </m:r>
                      <m:r>
                        <a:rPr lang="es-MX" i="1">
                          <a:latin typeface="Cambria Math" panose="02040503050406030204" pitchFamily="18" charset="0"/>
                        </a:rPr>
                        <m:t>𝑘</m:t>
                      </m:r>
                      <m:r>
                        <a:rPr lang="es-MX" i="1">
                          <a:latin typeface="Cambria Math" panose="02040503050406030204" pitchFamily="18" charset="0"/>
                        </a:rPr>
                        <m:t>)</m:t>
                      </m:r>
                    </m:oMath>
                  </m:oMathPara>
                </a14:m>
                <a:endParaRPr lang="en-US" dirty="0"/>
              </a:p>
            </p:txBody>
          </p:sp>
        </mc:Choice>
        <mc:Fallback xmlns="">
          <p:sp>
            <p:nvSpPr>
              <p:cNvPr id="29" name="TextBox 28">
                <a:extLst>
                  <a:ext uri="{FF2B5EF4-FFF2-40B4-BE49-F238E27FC236}">
                    <a16:creationId xmlns:a16="http://schemas.microsoft.com/office/drawing/2014/main" id="{82AD5916-7C4C-4208-8D09-44F5F71E7FC8}"/>
                  </a:ext>
                </a:extLst>
              </p:cNvPr>
              <p:cNvSpPr txBox="1">
                <a:spLocks noRot="1" noChangeAspect="1" noMove="1" noResize="1" noEditPoints="1" noAdjustHandles="1" noChangeArrowheads="1" noChangeShapeType="1" noTextEdit="1"/>
              </p:cNvSpPr>
              <p:nvPr/>
            </p:nvSpPr>
            <p:spPr>
              <a:xfrm>
                <a:off x="437577" y="3349959"/>
                <a:ext cx="11441081" cy="727571"/>
              </a:xfrm>
              <a:prstGeom prst="rect">
                <a:avLst/>
              </a:prstGeom>
              <a:blipFill>
                <a:blip r:embed="rId14"/>
                <a:stretch>
                  <a:fillRect/>
                </a:stretch>
              </a:blipFill>
            </p:spPr>
            <p:txBody>
              <a:bodyPr/>
              <a:lstStyle/>
              <a:p>
                <a:r>
                  <a:rPr lang="en-US">
                    <a:noFill/>
                  </a:rPr>
                  <a:t> </a:t>
                </a:r>
              </a:p>
            </p:txBody>
          </p:sp>
        </mc:Fallback>
      </mc:AlternateContent>
      <p:sp>
        <p:nvSpPr>
          <p:cNvPr id="5" name="AutoShape 2">
            <a:extLst>
              <a:ext uri="{FF2B5EF4-FFF2-40B4-BE49-F238E27FC236}">
                <a16:creationId xmlns:a16="http://schemas.microsoft.com/office/drawing/2014/main" id="{F80A6A3F-C8BB-4988-A155-4ADD7754299E}"/>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4" name="Rectangle 53">
            <a:extLst>
              <a:ext uri="{FF2B5EF4-FFF2-40B4-BE49-F238E27FC236}">
                <a16:creationId xmlns:a16="http://schemas.microsoft.com/office/drawing/2014/main" id="{D6BE97D6-2DD6-4C93-84B9-6D4D2598B127}"/>
              </a:ext>
            </a:extLst>
          </p:cNvPr>
          <p:cNvSpPr/>
          <p:nvPr/>
        </p:nvSpPr>
        <p:spPr>
          <a:xfrm>
            <a:off x="4863547" y="4040116"/>
            <a:ext cx="2610289" cy="72833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a:extLst>
              <a:ext uri="{FF2B5EF4-FFF2-40B4-BE49-F238E27FC236}">
                <a16:creationId xmlns:a16="http://schemas.microsoft.com/office/drawing/2014/main" id="{C52966F3-326E-4FD4-A1EE-2FACBA1952AB}"/>
              </a:ext>
            </a:extLst>
          </p:cNvPr>
          <p:cNvSpPr>
            <a:spLocks noGrp="1"/>
          </p:cNvSpPr>
          <p:nvPr>
            <p:ph type="sldNum" sz="quarter" idx="12"/>
          </p:nvPr>
        </p:nvSpPr>
        <p:spPr/>
        <p:txBody>
          <a:bodyPr/>
          <a:lstStyle/>
          <a:p>
            <a:fld id="{0E076D22-75B2-4691-A3D6-CBC9CE93EE24}" type="slidenum">
              <a:rPr lang="es-MX" smtClean="0"/>
              <a:t>10</a:t>
            </a:fld>
            <a:endParaRPr lang="es-MX"/>
          </a:p>
        </p:txBody>
      </p:sp>
      <p:pic>
        <p:nvPicPr>
          <p:cNvPr id="7" name="Picture 6">
            <a:extLst>
              <a:ext uri="{FF2B5EF4-FFF2-40B4-BE49-F238E27FC236}">
                <a16:creationId xmlns:a16="http://schemas.microsoft.com/office/drawing/2014/main" id="{AC116719-D744-48B0-BD24-487E202392FE}"/>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7830372" y="4607509"/>
            <a:ext cx="4325017" cy="2250491"/>
          </a:xfrm>
          <a:prstGeom prst="rect">
            <a:avLst/>
          </a:prstGeom>
        </p:spPr>
      </p:pic>
      <p:sp>
        <p:nvSpPr>
          <p:cNvPr id="50" name="Marcador de contenido 2">
            <a:extLst>
              <a:ext uri="{FF2B5EF4-FFF2-40B4-BE49-F238E27FC236}">
                <a16:creationId xmlns:a16="http://schemas.microsoft.com/office/drawing/2014/main" id="{A86D58C3-DFF5-4BED-804B-A2FC73B2FB7D}"/>
              </a:ext>
            </a:extLst>
          </p:cNvPr>
          <p:cNvSpPr txBox="1">
            <a:spLocks/>
          </p:cNvSpPr>
          <p:nvPr/>
        </p:nvSpPr>
        <p:spPr>
          <a:xfrm rot="1671826">
            <a:off x="4565112" y="5367087"/>
            <a:ext cx="3162245" cy="579289"/>
          </a:xfrm>
          <a:prstGeom prst="rect">
            <a:avLst/>
          </a:prstGeom>
        </p:spPr>
        <p:txBody>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buNone/>
            </a:pPr>
            <a:r>
              <a:rPr lang="es-MX" sz="3200" b="1" dirty="0">
                <a:ln w="12700">
                  <a:solidFill>
                    <a:schemeClr val="tx2">
                      <a:lumMod val="75000"/>
                    </a:schemeClr>
                  </a:solidFill>
                  <a:prstDash val="solid"/>
                </a:ln>
                <a:solidFill>
                  <a:srgbClr val="FF0000"/>
                </a:solidFill>
                <a:effectLst>
                  <a:outerShdw dist="38100" dir="2640000" algn="bl" rotWithShape="0">
                    <a:schemeClr val="tx2">
                      <a:lumMod val="75000"/>
                    </a:schemeClr>
                  </a:outerShdw>
                </a:effectLst>
              </a:rPr>
              <a:t>¡Gauge </a:t>
            </a:r>
            <a:r>
              <a:rPr lang="es-MX" sz="3200" b="1" dirty="0" err="1">
                <a:ln w="12700">
                  <a:solidFill>
                    <a:schemeClr val="tx2">
                      <a:lumMod val="75000"/>
                    </a:schemeClr>
                  </a:solidFill>
                  <a:prstDash val="solid"/>
                </a:ln>
                <a:solidFill>
                  <a:srgbClr val="FF0000"/>
                </a:solidFill>
                <a:effectLst>
                  <a:outerShdw dist="38100" dir="2640000" algn="bl" rotWithShape="0">
                    <a:schemeClr val="tx2">
                      <a:lumMod val="75000"/>
                    </a:schemeClr>
                  </a:outerShdw>
                </a:effectLst>
              </a:rPr>
              <a:t>invariant</a:t>
            </a:r>
            <a:r>
              <a:rPr lang="es-MX" sz="3200" b="1" dirty="0">
                <a:ln w="12700">
                  <a:solidFill>
                    <a:schemeClr val="tx2">
                      <a:lumMod val="75000"/>
                    </a:schemeClr>
                  </a:solidFill>
                  <a:prstDash val="solid"/>
                </a:ln>
                <a:solidFill>
                  <a:srgbClr val="FF0000"/>
                </a:solidFill>
                <a:effectLst>
                  <a:outerShdw dist="38100" dir="2640000" algn="bl" rotWithShape="0">
                    <a:schemeClr val="tx2">
                      <a:lumMod val="75000"/>
                    </a:schemeClr>
                  </a:outerShdw>
                </a:effectLst>
              </a:rPr>
              <a:t>!</a:t>
            </a:r>
          </a:p>
        </p:txBody>
      </p:sp>
      <p:sp>
        <p:nvSpPr>
          <p:cNvPr id="71" name="Título 1">
            <a:extLst>
              <a:ext uri="{FF2B5EF4-FFF2-40B4-BE49-F238E27FC236}">
                <a16:creationId xmlns:a16="http://schemas.microsoft.com/office/drawing/2014/main" id="{644F42FA-3074-4A5C-9A26-336B0F40BB25}"/>
              </a:ext>
            </a:extLst>
          </p:cNvPr>
          <p:cNvSpPr txBox="1">
            <a:spLocks/>
          </p:cNvSpPr>
          <p:nvPr/>
        </p:nvSpPr>
        <p:spPr>
          <a:xfrm>
            <a:off x="395747" y="-11044"/>
            <a:ext cx="11400503" cy="868436"/>
          </a:xfrm>
          <a:prstGeom prst="rect">
            <a:avLst/>
          </a:prstGeom>
          <a:ln>
            <a:noFill/>
          </a:ln>
          <a:effectLst>
            <a:outerShdw blurRad="63500" sx="102000" sy="102000" algn="ctr" rotWithShape="0">
              <a:prstClr val="black">
                <a:alpha val="40000"/>
              </a:prstClr>
            </a:outerShdw>
          </a:effectLst>
        </p:spPr>
        <p:txBody>
          <a:bodyPr>
            <a:normAutofit lnSpcReduction="10000"/>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s-MX" sz="5400" b="1" dirty="0">
                <a:latin typeface="Century Gothic" panose="020B0502020202020204" pitchFamily="34" charset="0"/>
                <a:cs typeface="Times New Roman" panose="02020603050405020304" pitchFamily="18" charset="0"/>
              </a:rPr>
              <a:t>ACDM: </a:t>
            </a:r>
            <a:r>
              <a:rPr lang="es-MX" sz="5400" b="1" dirty="0" err="1">
                <a:latin typeface="Century Gothic" panose="020B0502020202020204" pitchFamily="34" charset="0"/>
                <a:cs typeface="Times New Roman" panose="02020603050405020304" pitchFamily="18" charset="0"/>
              </a:rPr>
              <a:t>Strong</a:t>
            </a:r>
            <a:r>
              <a:rPr lang="es-MX" sz="5400" b="1" dirty="0">
                <a:latin typeface="Century Gothic" panose="020B0502020202020204" pitchFamily="34" charset="0"/>
                <a:cs typeface="Times New Roman" panose="02020603050405020304" pitchFamily="18" charset="0"/>
              </a:rPr>
              <a:t> </a:t>
            </a:r>
            <a:r>
              <a:rPr lang="es-MX" sz="5400" b="1" dirty="0" err="1">
                <a:latin typeface="Century Gothic" panose="020B0502020202020204" pitchFamily="34" charset="0"/>
                <a:cs typeface="Times New Roman" panose="02020603050405020304" pitchFamily="18" charset="0"/>
              </a:rPr>
              <a:t>Interactions</a:t>
            </a:r>
            <a:endParaRPr lang="es-MX" sz="5400" b="1" dirty="0">
              <a:latin typeface="Century Gothic" panose="020B0502020202020204" pitchFamily="34" charset="0"/>
              <a:cs typeface="Times New Roman" panose="02020603050405020304" pitchFamily="18" charset="0"/>
            </a:endParaRPr>
          </a:p>
        </p:txBody>
      </p:sp>
      <p:sp>
        <p:nvSpPr>
          <p:cNvPr id="58" name="Rectangle 57">
            <a:extLst>
              <a:ext uri="{FF2B5EF4-FFF2-40B4-BE49-F238E27FC236}">
                <a16:creationId xmlns:a16="http://schemas.microsoft.com/office/drawing/2014/main" id="{D88EB872-3871-4204-8AD5-4AA90CE701E7}"/>
              </a:ext>
            </a:extLst>
          </p:cNvPr>
          <p:cNvSpPr/>
          <p:nvPr/>
        </p:nvSpPr>
        <p:spPr>
          <a:xfrm>
            <a:off x="5823892" y="1855237"/>
            <a:ext cx="4497685" cy="72833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7BA77A74-F856-45F3-AFAD-426F5DA3E7B9}"/>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28382" y="4663880"/>
            <a:ext cx="4325017" cy="2176400"/>
          </a:xfrm>
          <a:prstGeom prst="rect">
            <a:avLst/>
          </a:prstGeom>
        </p:spPr>
      </p:pic>
    </p:spTree>
    <p:extLst>
      <p:ext uri="{BB962C8B-B14F-4D97-AF65-F5344CB8AC3E}">
        <p14:creationId xmlns:p14="http://schemas.microsoft.com/office/powerpoint/2010/main" val="2217271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 name="Conector recto 14">
            <a:extLst>
              <a:ext uri="{FF2B5EF4-FFF2-40B4-BE49-F238E27FC236}">
                <a16:creationId xmlns:a16="http://schemas.microsoft.com/office/drawing/2014/main" id="{8B2DBD9C-E35C-41CF-9EAB-E11DA16A2389}"/>
              </a:ext>
            </a:extLst>
          </p:cNvPr>
          <p:cNvCxnSpPr>
            <a:cxnSpLocks/>
          </p:cNvCxnSpPr>
          <p:nvPr/>
        </p:nvCxnSpPr>
        <p:spPr>
          <a:xfrm>
            <a:off x="2470153" y="2599016"/>
            <a:ext cx="342890" cy="339413"/>
          </a:xfrm>
          <a:prstGeom prst="line">
            <a:avLst/>
          </a:prstGeom>
          <a:ln/>
        </p:spPr>
        <p:style>
          <a:lnRef idx="3">
            <a:schemeClr val="dk1"/>
          </a:lnRef>
          <a:fillRef idx="0">
            <a:schemeClr val="dk1"/>
          </a:fillRef>
          <a:effectRef idx="2">
            <a:schemeClr val="dk1"/>
          </a:effectRef>
          <a:fontRef idx="minor">
            <a:schemeClr val="tx1"/>
          </a:fontRef>
        </p:style>
      </p:cxnSp>
      <p:sp>
        <p:nvSpPr>
          <p:cNvPr id="13" name="Elipse 12">
            <a:extLst>
              <a:ext uri="{FF2B5EF4-FFF2-40B4-BE49-F238E27FC236}">
                <a16:creationId xmlns:a16="http://schemas.microsoft.com/office/drawing/2014/main" id="{78160980-FF85-4228-A2B0-F46DC9B9ACB7}"/>
              </a:ext>
            </a:extLst>
          </p:cNvPr>
          <p:cNvSpPr/>
          <p:nvPr/>
        </p:nvSpPr>
        <p:spPr>
          <a:xfrm>
            <a:off x="1015545" y="2603753"/>
            <a:ext cx="90000" cy="90000"/>
          </a:xfrm>
          <a:prstGeom prst="ellipse">
            <a:avLst/>
          </a:prstGeom>
          <a:solidFill>
            <a:srgbClr val="00206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cxnSp>
        <p:nvCxnSpPr>
          <p:cNvPr id="17" name="Conector recto 16">
            <a:extLst>
              <a:ext uri="{FF2B5EF4-FFF2-40B4-BE49-F238E27FC236}">
                <a16:creationId xmlns:a16="http://schemas.microsoft.com/office/drawing/2014/main" id="{31C9B587-7D6B-4A5C-A322-50626E6CB95F}"/>
              </a:ext>
            </a:extLst>
          </p:cNvPr>
          <p:cNvCxnSpPr>
            <a:cxnSpLocks/>
          </p:cNvCxnSpPr>
          <p:nvPr/>
        </p:nvCxnSpPr>
        <p:spPr>
          <a:xfrm flipV="1">
            <a:off x="691860" y="2660745"/>
            <a:ext cx="343699" cy="331632"/>
          </a:xfrm>
          <a:prstGeom prst="line">
            <a:avLst/>
          </a:prstGeom>
        </p:spPr>
        <p:style>
          <a:lnRef idx="3">
            <a:schemeClr val="dk1"/>
          </a:lnRef>
          <a:fillRef idx="0">
            <a:schemeClr val="dk1"/>
          </a:fillRef>
          <a:effectRef idx="2">
            <a:schemeClr val="dk1"/>
          </a:effectRef>
          <a:fontRef idx="minor">
            <a:schemeClr val="tx1"/>
          </a:fontRef>
        </p:style>
      </p:cxnSp>
      <p:sp>
        <p:nvSpPr>
          <p:cNvPr id="12" name="Elipse 11">
            <a:extLst>
              <a:ext uri="{FF2B5EF4-FFF2-40B4-BE49-F238E27FC236}">
                <a16:creationId xmlns:a16="http://schemas.microsoft.com/office/drawing/2014/main" id="{BBC7A614-EF33-4384-8C82-13BB3987B741}"/>
              </a:ext>
            </a:extLst>
          </p:cNvPr>
          <p:cNvSpPr/>
          <p:nvPr/>
        </p:nvSpPr>
        <p:spPr>
          <a:xfrm>
            <a:off x="2461354" y="2585526"/>
            <a:ext cx="90000" cy="90000"/>
          </a:xfrm>
          <a:prstGeom prst="ellipse">
            <a:avLst/>
          </a:prstGeom>
          <a:solidFill>
            <a:srgbClr val="002060"/>
          </a:solidFill>
          <a:ln>
            <a:solidFill>
              <a:srgbClr val="002060"/>
            </a:solid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mc:AlternateContent xmlns:mc="http://schemas.openxmlformats.org/markup-compatibility/2006">
        <mc:Choice xmlns:a14="http://schemas.microsoft.com/office/drawing/2010/main" Requires="a14">
          <p:sp>
            <p:nvSpPr>
              <p:cNvPr id="55" name="CuadroTexto 54">
                <a:extLst>
                  <a:ext uri="{FF2B5EF4-FFF2-40B4-BE49-F238E27FC236}">
                    <a16:creationId xmlns:a16="http://schemas.microsoft.com/office/drawing/2014/main" id="{DC9EA5DB-69C1-407F-80FB-E956410CABE6}"/>
                  </a:ext>
                </a:extLst>
              </p:cNvPr>
              <p:cNvSpPr txBox="1"/>
              <p:nvPr/>
            </p:nvSpPr>
            <p:spPr>
              <a:xfrm>
                <a:off x="2748420" y="2511170"/>
                <a:ext cx="365076"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s-MX" b="0" i="1" smtClean="0">
                          <a:latin typeface="Cambria Math" panose="02040503050406030204" pitchFamily="18" charset="0"/>
                        </a:rPr>
                        <m:t>𝑝</m:t>
                      </m:r>
                      <m:r>
                        <a:rPr lang="es-MX" b="0" i="1" smtClean="0">
                          <a:latin typeface="Cambria Math" panose="02040503050406030204" pitchFamily="18" charset="0"/>
                        </a:rPr>
                        <m:t>′</m:t>
                      </m:r>
                    </m:oMath>
                  </m:oMathPara>
                </a14:m>
                <a:endParaRPr lang="es-MX" dirty="0"/>
              </a:p>
            </p:txBody>
          </p:sp>
        </mc:Choice>
        <mc:Fallback>
          <p:sp>
            <p:nvSpPr>
              <p:cNvPr id="55" name="CuadroTexto 54">
                <a:extLst>
                  <a:ext uri="{FF2B5EF4-FFF2-40B4-BE49-F238E27FC236}">
                    <a16:creationId xmlns:a16="http://schemas.microsoft.com/office/drawing/2014/main" id="{DC9EA5DB-69C1-407F-80FB-E956410CABE6}"/>
                  </a:ext>
                </a:extLst>
              </p:cNvPr>
              <p:cNvSpPr txBox="1">
                <a:spLocks noRot="1" noChangeAspect="1" noMove="1" noResize="1" noEditPoints="1" noAdjustHandles="1" noChangeArrowheads="1" noChangeShapeType="1" noTextEdit="1"/>
              </p:cNvSpPr>
              <p:nvPr/>
            </p:nvSpPr>
            <p:spPr>
              <a:xfrm>
                <a:off x="2748420" y="2511170"/>
                <a:ext cx="365076" cy="369332"/>
              </a:xfrm>
              <a:prstGeom prst="rect">
                <a:avLst/>
              </a:prstGeom>
              <a:blipFill>
                <a:blip r:embed="rId2"/>
                <a:stretch>
                  <a:fillRect l="-6667" r="-8333" b="-13115"/>
                </a:stretch>
              </a:blipFill>
            </p:spPr>
            <p:txBody>
              <a:bodyPr/>
              <a:lstStyle/>
              <a:p>
                <a:r>
                  <a:rPr lang="en-US">
                    <a:noFill/>
                  </a:rPr>
                  <a:t> </a:t>
                </a:r>
              </a:p>
            </p:txBody>
          </p:sp>
        </mc:Fallback>
      </mc:AlternateContent>
      <p:sp>
        <p:nvSpPr>
          <p:cNvPr id="6" name="Elipse 5">
            <a:extLst>
              <a:ext uri="{FF2B5EF4-FFF2-40B4-BE49-F238E27FC236}">
                <a16:creationId xmlns:a16="http://schemas.microsoft.com/office/drawing/2014/main" id="{2B927E84-C437-45F5-9AE6-66E4D16FBFA4}"/>
              </a:ext>
            </a:extLst>
          </p:cNvPr>
          <p:cNvSpPr/>
          <p:nvPr/>
        </p:nvSpPr>
        <p:spPr>
          <a:xfrm>
            <a:off x="1741666" y="1856984"/>
            <a:ext cx="90000" cy="90000"/>
          </a:xfrm>
          <a:prstGeom prst="ellipse">
            <a:avLst/>
          </a:prstGeom>
          <a:solidFill>
            <a:srgbClr val="00206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mc:AlternateContent xmlns:mc="http://schemas.openxmlformats.org/markup-compatibility/2006">
        <mc:Choice xmlns:a14="http://schemas.microsoft.com/office/drawing/2010/main" Requires="a14">
          <p:sp>
            <p:nvSpPr>
              <p:cNvPr id="59" name="CuadroTexto 58">
                <a:extLst>
                  <a:ext uri="{FF2B5EF4-FFF2-40B4-BE49-F238E27FC236}">
                    <a16:creationId xmlns:a16="http://schemas.microsoft.com/office/drawing/2014/main" id="{EF3FAB9B-853F-4B47-84FF-69CDD510F6D0}"/>
                  </a:ext>
                </a:extLst>
              </p:cNvPr>
              <p:cNvSpPr txBox="1"/>
              <p:nvPr/>
            </p:nvSpPr>
            <p:spPr>
              <a:xfrm>
                <a:off x="1631893" y="2742791"/>
                <a:ext cx="283190"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s-MX" b="0" i="1" smtClean="0">
                          <a:latin typeface="Cambria Math" panose="02040503050406030204" pitchFamily="18" charset="0"/>
                        </a:rPr>
                        <m:t>𝑘</m:t>
                      </m:r>
                    </m:oMath>
                  </m:oMathPara>
                </a14:m>
                <a:endParaRPr lang="es-MX" dirty="0"/>
              </a:p>
            </p:txBody>
          </p:sp>
        </mc:Choice>
        <mc:Fallback>
          <p:sp>
            <p:nvSpPr>
              <p:cNvPr id="59" name="CuadroTexto 58">
                <a:extLst>
                  <a:ext uri="{FF2B5EF4-FFF2-40B4-BE49-F238E27FC236}">
                    <a16:creationId xmlns:a16="http://schemas.microsoft.com/office/drawing/2014/main" id="{EF3FAB9B-853F-4B47-84FF-69CDD510F6D0}"/>
                  </a:ext>
                </a:extLst>
              </p:cNvPr>
              <p:cNvSpPr txBox="1">
                <a:spLocks noRot="1" noChangeAspect="1" noMove="1" noResize="1" noEditPoints="1" noAdjustHandles="1" noChangeArrowheads="1" noChangeShapeType="1" noTextEdit="1"/>
              </p:cNvSpPr>
              <p:nvPr/>
            </p:nvSpPr>
            <p:spPr>
              <a:xfrm>
                <a:off x="1631893" y="2742791"/>
                <a:ext cx="283190" cy="369332"/>
              </a:xfrm>
              <a:prstGeom prst="rect">
                <a:avLst/>
              </a:prstGeom>
              <a:blipFill>
                <a:blip r:embed="rId3"/>
                <a:stretch>
                  <a:fillRect r="-8696"/>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63" name="CuadroTexto 62">
                <a:extLst>
                  <a:ext uri="{FF2B5EF4-FFF2-40B4-BE49-F238E27FC236}">
                    <a16:creationId xmlns:a16="http://schemas.microsoft.com/office/drawing/2014/main" id="{073EAE65-7847-4A75-8FDD-EEFD047BA9C7}"/>
                  </a:ext>
                </a:extLst>
              </p:cNvPr>
              <p:cNvSpPr txBox="1"/>
              <p:nvPr/>
            </p:nvSpPr>
            <p:spPr>
              <a:xfrm>
                <a:off x="506471" y="2513718"/>
                <a:ext cx="375027"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s-MX" b="0" i="1" smtClean="0">
                          <a:latin typeface="Cambria Math" panose="02040503050406030204" pitchFamily="18" charset="0"/>
                        </a:rPr>
                        <m:t>𝑝</m:t>
                      </m:r>
                    </m:oMath>
                  </m:oMathPara>
                </a14:m>
                <a:endParaRPr lang="es-MX" dirty="0"/>
              </a:p>
            </p:txBody>
          </p:sp>
        </mc:Choice>
        <mc:Fallback>
          <p:sp>
            <p:nvSpPr>
              <p:cNvPr id="63" name="CuadroTexto 62">
                <a:extLst>
                  <a:ext uri="{FF2B5EF4-FFF2-40B4-BE49-F238E27FC236}">
                    <a16:creationId xmlns:a16="http://schemas.microsoft.com/office/drawing/2014/main" id="{073EAE65-7847-4A75-8FDD-EEFD047BA9C7}"/>
                  </a:ext>
                </a:extLst>
              </p:cNvPr>
              <p:cNvSpPr txBox="1">
                <a:spLocks noRot="1" noChangeAspect="1" noMove="1" noResize="1" noEditPoints="1" noAdjustHandles="1" noChangeArrowheads="1" noChangeShapeType="1" noTextEdit="1"/>
              </p:cNvSpPr>
              <p:nvPr/>
            </p:nvSpPr>
            <p:spPr>
              <a:xfrm>
                <a:off x="506471" y="2513718"/>
                <a:ext cx="375027" cy="369332"/>
              </a:xfrm>
              <a:prstGeom prst="rect">
                <a:avLst/>
              </a:prstGeom>
              <a:blipFill>
                <a:blip r:embed="rId4"/>
                <a:stretch>
                  <a:fillRect b="-6557"/>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65" name="CuadroTexto 64">
                <a:extLst>
                  <a:ext uri="{FF2B5EF4-FFF2-40B4-BE49-F238E27FC236}">
                    <a16:creationId xmlns:a16="http://schemas.microsoft.com/office/drawing/2014/main" id="{E793AA2A-B17C-4E04-B450-A70D395C8EA9}"/>
                  </a:ext>
                </a:extLst>
              </p:cNvPr>
              <p:cNvSpPr txBox="1"/>
              <p:nvPr/>
            </p:nvSpPr>
            <p:spPr>
              <a:xfrm>
                <a:off x="1975590" y="1381680"/>
                <a:ext cx="347312"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s-MX" b="0" i="1" smtClean="0">
                          <a:latin typeface="Cambria Math" panose="02040503050406030204" pitchFamily="18" charset="0"/>
                        </a:rPr>
                        <m:t>𝑞</m:t>
                      </m:r>
                    </m:oMath>
                  </m:oMathPara>
                </a14:m>
                <a:endParaRPr lang="es-MX" dirty="0"/>
              </a:p>
            </p:txBody>
          </p:sp>
        </mc:Choice>
        <mc:Fallback>
          <p:sp>
            <p:nvSpPr>
              <p:cNvPr id="65" name="CuadroTexto 64">
                <a:extLst>
                  <a:ext uri="{FF2B5EF4-FFF2-40B4-BE49-F238E27FC236}">
                    <a16:creationId xmlns:a16="http://schemas.microsoft.com/office/drawing/2014/main" id="{E793AA2A-B17C-4E04-B450-A70D395C8EA9}"/>
                  </a:ext>
                </a:extLst>
              </p:cNvPr>
              <p:cNvSpPr txBox="1">
                <a:spLocks noRot="1" noChangeAspect="1" noMove="1" noResize="1" noEditPoints="1" noAdjustHandles="1" noChangeArrowheads="1" noChangeShapeType="1" noTextEdit="1"/>
              </p:cNvSpPr>
              <p:nvPr/>
            </p:nvSpPr>
            <p:spPr>
              <a:xfrm>
                <a:off x="1975590" y="1381680"/>
                <a:ext cx="347312" cy="369332"/>
              </a:xfrm>
              <a:prstGeom prst="rect">
                <a:avLst/>
              </a:prstGeom>
              <a:blipFill>
                <a:blip r:embed="rId5"/>
                <a:stretch>
                  <a:fillRect b="-6667"/>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3" name="CuadroTexto 22">
                <a:extLst>
                  <a:ext uri="{FF2B5EF4-FFF2-40B4-BE49-F238E27FC236}">
                    <a16:creationId xmlns:a16="http://schemas.microsoft.com/office/drawing/2014/main" id="{C88E1D8D-5192-4AB4-8CC4-F73C01F6DD17}"/>
                  </a:ext>
                </a:extLst>
              </p:cNvPr>
              <p:cNvSpPr txBox="1"/>
              <p:nvPr/>
            </p:nvSpPr>
            <p:spPr>
              <a:xfrm>
                <a:off x="2763316" y="2724800"/>
                <a:ext cx="288527"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s-MX" b="0" i="1" smtClean="0">
                          <a:solidFill>
                            <a:srgbClr val="002060"/>
                          </a:solidFill>
                          <a:latin typeface="Cambria Math" panose="02040503050406030204" pitchFamily="18" charset="0"/>
                        </a:rPr>
                        <m:t>𝑞</m:t>
                      </m:r>
                    </m:oMath>
                  </m:oMathPara>
                </a14:m>
                <a:endParaRPr lang="es-MX" dirty="0">
                  <a:solidFill>
                    <a:srgbClr val="002060"/>
                  </a:solidFill>
                </a:endParaRPr>
              </a:p>
            </p:txBody>
          </p:sp>
        </mc:Choice>
        <mc:Fallback>
          <p:sp>
            <p:nvSpPr>
              <p:cNvPr id="23" name="CuadroTexto 22">
                <a:extLst>
                  <a:ext uri="{FF2B5EF4-FFF2-40B4-BE49-F238E27FC236}">
                    <a16:creationId xmlns:a16="http://schemas.microsoft.com/office/drawing/2014/main" id="{C88E1D8D-5192-4AB4-8CC4-F73C01F6DD17}"/>
                  </a:ext>
                </a:extLst>
              </p:cNvPr>
              <p:cNvSpPr txBox="1">
                <a:spLocks noRot="1" noChangeAspect="1" noMove="1" noResize="1" noEditPoints="1" noAdjustHandles="1" noChangeArrowheads="1" noChangeShapeType="1" noTextEdit="1"/>
              </p:cNvSpPr>
              <p:nvPr/>
            </p:nvSpPr>
            <p:spPr>
              <a:xfrm>
                <a:off x="2763316" y="2724800"/>
                <a:ext cx="288527" cy="369332"/>
              </a:xfrm>
              <a:prstGeom prst="rect">
                <a:avLst/>
              </a:prstGeom>
              <a:blipFill>
                <a:blip r:embed="rId6"/>
                <a:stretch>
                  <a:fillRect r="-2083" b="-4918"/>
                </a:stretch>
              </a:blipFill>
            </p:spPr>
            <p:txBody>
              <a:bodyPr/>
              <a:lstStyle/>
              <a:p>
                <a:r>
                  <a:rPr lang="en-US">
                    <a:noFill/>
                  </a:rPr>
                  <a:t> </a:t>
                </a:r>
              </a:p>
            </p:txBody>
          </p:sp>
        </mc:Fallback>
      </mc:AlternateContent>
      <p:sp>
        <p:nvSpPr>
          <p:cNvPr id="28" name="Forma libre: forma 27">
            <a:extLst>
              <a:ext uri="{FF2B5EF4-FFF2-40B4-BE49-F238E27FC236}">
                <a16:creationId xmlns:a16="http://schemas.microsoft.com/office/drawing/2014/main" id="{48BEFE60-4EF9-42BC-9FF4-B3F2AAC9F973}"/>
              </a:ext>
            </a:extLst>
          </p:cNvPr>
          <p:cNvSpPr/>
          <p:nvPr/>
        </p:nvSpPr>
        <p:spPr>
          <a:xfrm rot="10800000">
            <a:off x="1114344" y="2499232"/>
            <a:ext cx="1347009" cy="240268"/>
          </a:xfrm>
          <a:custGeom>
            <a:avLst/>
            <a:gdLst>
              <a:gd name="connsiteX0" fmla="*/ 0 w 1300163"/>
              <a:gd name="connsiteY0" fmla="*/ 323852 h 690581"/>
              <a:gd name="connsiteX1" fmla="*/ 71438 w 1300163"/>
              <a:gd name="connsiteY1" fmla="*/ 9527 h 690581"/>
              <a:gd name="connsiteX2" fmla="*/ 142875 w 1300163"/>
              <a:gd name="connsiteY2" fmla="*/ 333377 h 690581"/>
              <a:gd name="connsiteX3" fmla="*/ 204788 w 1300163"/>
              <a:gd name="connsiteY3" fmla="*/ 690564 h 690581"/>
              <a:gd name="connsiteX4" fmla="*/ 295275 w 1300163"/>
              <a:gd name="connsiteY4" fmla="*/ 319089 h 690581"/>
              <a:gd name="connsiteX5" fmla="*/ 357188 w 1300163"/>
              <a:gd name="connsiteY5" fmla="*/ 4764 h 690581"/>
              <a:gd name="connsiteX6" fmla="*/ 428625 w 1300163"/>
              <a:gd name="connsiteY6" fmla="*/ 328614 h 690581"/>
              <a:gd name="connsiteX7" fmla="*/ 495300 w 1300163"/>
              <a:gd name="connsiteY7" fmla="*/ 690564 h 690581"/>
              <a:gd name="connsiteX8" fmla="*/ 571500 w 1300163"/>
              <a:gd name="connsiteY8" fmla="*/ 319089 h 690581"/>
              <a:gd name="connsiteX9" fmla="*/ 638175 w 1300163"/>
              <a:gd name="connsiteY9" fmla="*/ 4764 h 690581"/>
              <a:gd name="connsiteX10" fmla="*/ 723900 w 1300163"/>
              <a:gd name="connsiteY10" fmla="*/ 323852 h 690581"/>
              <a:gd name="connsiteX11" fmla="*/ 795338 w 1300163"/>
              <a:gd name="connsiteY11" fmla="*/ 666752 h 690581"/>
              <a:gd name="connsiteX12" fmla="*/ 871538 w 1300163"/>
              <a:gd name="connsiteY12" fmla="*/ 328614 h 690581"/>
              <a:gd name="connsiteX13" fmla="*/ 928688 w 1300163"/>
              <a:gd name="connsiteY13" fmla="*/ 2 h 690581"/>
              <a:gd name="connsiteX14" fmla="*/ 1004888 w 1300163"/>
              <a:gd name="connsiteY14" fmla="*/ 333377 h 690581"/>
              <a:gd name="connsiteX15" fmla="*/ 1071563 w 1300163"/>
              <a:gd name="connsiteY15" fmla="*/ 676277 h 690581"/>
              <a:gd name="connsiteX16" fmla="*/ 1152525 w 1300163"/>
              <a:gd name="connsiteY16" fmla="*/ 328614 h 690581"/>
              <a:gd name="connsiteX17" fmla="*/ 1200150 w 1300163"/>
              <a:gd name="connsiteY17" fmla="*/ 2 h 690581"/>
              <a:gd name="connsiteX18" fmla="*/ 1300163 w 1300163"/>
              <a:gd name="connsiteY18" fmla="*/ 328614 h 690581"/>
              <a:gd name="connsiteX0" fmla="*/ 0 w 1300163"/>
              <a:gd name="connsiteY0" fmla="*/ 323852 h 690581"/>
              <a:gd name="connsiteX1" fmla="*/ 71438 w 1300163"/>
              <a:gd name="connsiteY1" fmla="*/ 9527 h 690581"/>
              <a:gd name="connsiteX2" fmla="*/ 142875 w 1300163"/>
              <a:gd name="connsiteY2" fmla="*/ 333377 h 690581"/>
              <a:gd name="connsiteX3" fmla="*/ 204788 w 1300163"/>
              <a:gd name="connsiteY3" fmla="*/ 690564 h 690581"/>
              <a:gd name="connsiteX4" fmla="*/ 295275 w 1300163"/>
              <a:gd name="connsiteY4" fmla="*/ 319089 h 690581"/>
              <a:gd name="connsiteX5" fmla="*/ 357188 w 1300163"/>
              <a:gd name="connsiteY5" fmla="*/ 4764 h 690581"/>
              <a:gd name="connsiteX6" fmla="*/ 428625 w 1300163"/>
              <a:gd name="connsiteY6" fmla="*/ 328614 h 690581"/>
              <a:gd name="connsiteX7" fmla="*/ 495300 w 1300163"/>
              <a:gd name="connsiteY7" fmla="*/ 690564 h 690581"/>
              <a:gd name="connsiteX8" fmla="*/ 571500 w 1300163"/>
              <a:gd name="connsiteY8" fmla="*/ 319089 h 690581"/>
              <a:gd name="connsiteX9" fmla="*/ 638175 w 1300163"/>
              <a:gd name="connsiteY9" fmla="*/ 4764 h 690581"/>
              <a:gd name="connsiteX10" fmla="*/ 723900 w 1300163"/>
              <a:gd name="connsiteY10" fmla="*/ 323852 h 690581"/>
              <a:gd name="connsiteX11" fmla="*/ 795338 w 1300163"/>
              <a:gd name="connsiteY11" fmla="*/ 666752 h 690581"/>
              <a:gd name="connsiteX12" fmla="*/ 871538 w 1300163"/>
              <a:gd name="connsiteY12" fmla="*/ 328614 h 690581"/>
              <a:gd name="connsiteX13" fmla="*/ 928688 w 1300163"/>
              <a:gd name="connsiteY13" fmla="*/ 2 h 690581"/>
              <a:gd name="connsiteX14" fmla="*/ 1004888 w 1300163"/>
              <a:gd name="connsiteY14" fmla="*/ 333377 h 690581"/>
              <a:gd name="connsiteX15" fmla="*/ 1071563 w 1300163"/>
              <a:gd name="connsiteY15" fmla="*/ 676277 h 690581"/>
              <a:gd name="connsiteX16" fmla="*/ 1143925 w 1300163"/>
              <a:gd name="connsiteY16" fmla="*/ 328614 h 690581"/>
              <a:gd name="connsiteX17" fmla="*/ 1200150 w 1300163"/>
              <a:gd name="connsiteY17" fmla="*/ 2 h 690581"/>
              <a:gd name="connsiteX18" fmla="*/ 1300163 w 1300163"/>
              <a:gd name="connsiteY18" fmla="*/ 328614 h 690581"/>
              <a:gd name="connsiteX0" fmla="*/ 0 w 1291564"/>
              <a:gd name="connsiteY0" fmla="*/ 323852 h 690581"/>
              <a:gd name="connsiteX1" fmla="*/ 71438 w 1291564"/>
              <a:gd name="connsiteY1" fmla="*/ 9527 h 690581"/>
              <a:gd name="connsiteX2" fmla="*/ 142875 w 1291564"/>
              <a:gd name="connsiteY2" fmla="*/ 333377 h 690581"/>
              <a:gd name="connsiteX3" fmla="*/ 204788 w 1291564"/>
              <a:gd name="connsiteY3" fmla="*/ 690564 h 690581"/>
              <a:gd name="connsiteX4" fmla="*/ 295275 w 1291564"/>
              <a:gd name="connsiteY4" fmla="*/ 319089 h 690581"/>
              <a:gd name="connsiteX5" fmla="*/ 357188 w 1291564"/>
              <a:gd name="connsiteY5" fmla="*/ 4764 h 690581"/>
              <a:gd name="connsiteX6" fmla="*/ 428625 w 1291564"/>
              <a:gd name="connsiteY6" fmla="*/ 328614 h 690581"/>
              <a:gd name="connsiteX7" fmla="*/ 495300 w 1291564"/>
              <a:gd name="connsiteY7" fmla="*/ 690564 h 690581"/>
              <a:gd name="connsiteX8" fmla="*/ 571500 w 1291564"/>
              <a:gd name="connsiteY8" fmla="*/ 319089 h 690581"/>
              <a:gd name="connsiteX9" fmla="*/ 638175 w 1291564"/>
              <a:gd name="connsiteY9" fmla="*/ 4764 h 690581"/>
              <a:gd name="connsiteX10" fmla="*/ 723900 w 1291564"/>
              <a:gd name="connsiteY10" fmla="*/ 323852 h 690581"/>
              <a:gd name="connsiteX11" fmla="*/ 795338 w 1291564"/>
              <a:gd name="connsiteY11" fmla="*/ 666752 h 690581"/>
              <a:gd name="connsiteX12" fmla="*/ 871538 w 1291564"/>
              <a:gd name="connsiteY12" fmla="*/ 328614 h 690581"/>
              <a:gd name="connsiteX13" fmla="*/ 928688 w 1291564"/>
              <a:gd name="connsiteY13" fmla="*/ 2 h 690581"/>
              <a:gd name="connsiteX14" fmla="*/ 1004888 w 1291564"/>
              <a:gd name="connsiteY14" fmla="*/ 333377 h 690581"/>
              <a:gd name="connsiteX15" fmla="*/ 1071563 w 1291564"/>
              <a:gd name="connsiteY15" fmla="*/ 676277 h 690581"/>
              <a:gd name="connsiteX16" fmla="*/ 1143925 w 1291564"/>
              <a:gd name="connsiteY16" fmla="*/ 328614 h 690581"/>
              <a:gd name="connsiteX17" fmla="*/ 1200150 w 1291564"/>
              <a:gd name="connsiteY17" fmla="*/ 2 h 690581"/>
              <a:gd name="connsiteX18" fmla="*/ 1291564 w 1291564"/>
              <a:gd name="connsiteY18" fmla="*/ 328614 h 690581"/>
              <a:gd name="connsiteX0" fmla="*/ 0 w 1291564"/>
              <a:gd name="connsiteY0" fmla="*/ 323852 h 690581"/>
              <a:gd name="connsiteX1" fmla="*/ 71438 w 1291564"/>
              <a:gd name="connsiteY1" fmla="*/ 9527 h 690581"/>
              <a:gd name="connsiteX2" fmla="*/ 142875 w 1291564"/>
              <a:gd name="connsiteY2" fmla="*/ 333377 h 690581"/>
              <a:gd name="connsiteX3" fmla="*/ 204788 w 1291564"/>
              <a:gd name="connsiteY3" fmla="*/ 690564 h 690581"/>
              <a:gd name="connsiteX4" fmla="*/ 295275 w 1291564"/>
              <a:gd name="connsiteY4" fmla="*/ 319089 h 690581"/>
              <a:gd name="connsiteX5" fmla="*/ 357188 w 1291564"/>
              <a:gd name="connsiteY5" fmla="*/ 4764 h 690581"/>
              <a:gd name="connsiteX6" fmla="*/ 428625 w 1291564"/>
              <a:gd name="connsiteY6" fmla="*/ 328614 h 690581"/>
              <a:gd name="connsiteX7" fmla="*/ 495300 w 1291564"/>
              <a:gd name="connsiteY7" fmla="*/ 690564 h 690581"/>
              <a:gd name="connsiteX8" fmla="*/ 571500 w 1291564"/>
              <a:gd name="connsiteY8" fmla="*/ 319089 h 690581"/>
              <a:gd name="connsiteX9" fmla="*/ 651076 w 1291564"/>
              <a:gd name="connsiteY9" fmla="*/ 4764 h 690581"/>
              <a:gd name="connsiteX10" fmla="*/ 723900 w 1291564"/>
              <a:gd name="connsiteY10" fmla="*/ 323852 h 690581"/>
              <a:gd name="connsiteX11" fmla="*/ 795338 w 1291564"/>
              <a:gd name="connsiteY11" fmla="*/ 666752 h 690581"/>
              <a:gd name="connsiteX12" fmla="*/ 871538 w 1291564"/>
              <a:gd name="connsiteY12" fmla="*/ 328614 h 690581"/>
              <a:gd name="connsiteX13" fmla="*/ 928688 w 1291564"/>
              <a:gd name="connsiteY13" fmla="*/ 2 h 690581"/>
              <a:gd name="connsiteX14" fmla="*/ 1004888 w 1291564"/>
              <a:gd name="connsiteY14" fmla="*/ 333377 h 690581"/>
              <a:gd name="connsiteX15" fmla="*/ 1071563 w 1291564"/>
              <a:gd name="connsiteY15" fmla="*/ 676277 h 690581"/>
              <a:gd name="connsiteX16" fmla="*/ 1143925 w 1291564"/>
              <a:gd name="connsiteY16" fmla="*/ 328614 h 690581"/>
              <a:gd name="connsiteX17" fmla="*/ 1200150 w 1291564"/>
              <a:gd name="connsiteY17" fmla="*/ 2 h 690581"/>
              <a:gd name="connsiteX18" fmla="*/ 1291564 w 1291564"/>
              <a:gd name="connsiteY18" fmla="*/ 328614 h 690581"/>
              <a:gd name="connsiteX0" fmla="*/ 0 w 1291564"/>
              <a:gd name="connsiteY0" fmla="*/ 323852 h 690581"/>
              <a:gd name="connsiteX1" fmla="*/ 71438 w 1291564"/>
              <a:gd name="connsiteY1" fmla="*/ 9527 h 690581"/>
              <a:gd name="connsiteX2" fmla="*/ 142875 w 1291564"/>
              <a:gd name="connsiteY2" fmla="*/ 333377 h 690581"/>
              <a:gd name="connsiteX3" fmla="*/ 204788 w 1291564"/>
              <a:gd name="connsiteY3" fmla="*/ 690564 h 690581"/>
              <a:gd name="connsiteX4" fmla="*/ 273776 w 1291564"/>
              <a:gd name="connsiteY4" fmla="*/ 319089 h 690581"/>
              <a:gd name="connsiteX5" fmla="*/ 357188 w 1291564"/>
              <a:gd name="connsiteY5" fmla="*/ 4764 h 690581"/>
              <a:gd name="connsiteX6" fmla="*/ 428625 w 1291564"/>
              <a:gd name="connsiteY6" fmla="*/ 328614 h 690581"/>
              <a:gd name="connsiteX7" fmla="*/ 495300 w 1291564"/>
              <a:gd name="connsiteY7" fmla="*/ 690564 h 690581"/>
              <a:gd name="connsiteX8" fmla="*/ 571500 w 1291564"/>
              <a:gd name="connsiteY8" fmla="*/ 319089 h 690581"/>
              <a:gd name="connsiteX9" fmla="*/ 651076 w 1291564"/>
              <a:gd name="connsiteY9" fmla="*/ 4764 h 690581"/>
              <a:gd name="connsiteX10" fmla="*/ 723900 w 1291564"/>
              <a:gd name="connsiteY10" fmla="*/ 323852 h 690581"/>
              <a:gd name="connsiteX11" fmla="*/ 795338 w 1291564"/>
              <a:gd name="connsiteY11" fmla="*/ 666752 h 690581"/>
              <a:gd name="connsiteX12" fmla="*/ 871538 w 1291564"/>
              <a:gd name="connsiteY12" fmla="*/ 328614 h 690581"/>
              <a:gd name="connsiteX13" fmla="*/ 928688 w 1291564"/>
              <a:gd name="connsiteY13" fmla="*/ 2 h 690581"/>
              <a:gd name="connsiteX14" fmla="*/ 1004888 w 1291564"/>
              <a:gd name="connsiteY14" fmla="*/ 333377 h 690581"/>
              <a:gd name="connsiteX15" fmla="*/ 1071563 w 1291564"/>
              <a:gd name="connsiteY15" fmla="*/ 676277 h 690581"/>
              <a:gd name="connsiteX16" fmla="*/ 1143925 w 1291564"/>
              <a:gd name="connsiteY16" fmla="*/ 328614 h 690581"/>
              <a:gd name="connsiteX17" fmla="*/ 1200150 w 1291564"/>
              <a:gd name="connsiteY17" fmla="*/ 2 h 690581"/>
              <a:gd name="connsiteX18" fmla="*/ 1291564 w 1291564"/>
              <a:gd name="connsiteY18" fmla="*/ 328614 h 690581"/>
              <a:gd name="connsiteX0" fmla="*/ 0 w 1291564"/>
              <a:gd name="connsiteY0" fmla="*/ 323852 h 690581"/>
              <a:gd name="connsiteX1" fmla="*/ 71438 w 1291564"/>
              <a:gd name="connsiteY1" fmla="*/ 9527 h 690581"/>
              <a:gd name="connsiteX2" fmla="*/ 142875 w 1291564"/>
              <a:gd name="connsiteY2" fmla="*/ 333377 h 690581"/>
              <a:gd name="connsiteX3" fmla="*/ 204788 w 1291564"/>
              <a:gd name="connsiteY3" fmla="*/ 690564 h 690581"/>
              <a:gd name="connsiteX4" fmla="*/ 273776 w 1291564"/>
              <a:gd name="connsiteY4" fmla="*/ 319089 h 690581"/>
              <a:gd name="connsiteX5" fmla="*/ 391589 w 1291564"/>
              <a:gd name="connsiteY5" fmla="*/ 4764 h 690581"/>
              <a:gd name="connsiteX6" fmla="*/ 428625 w 1291564"/>
              <a:gd name="connsiteY6" fmla="*/ 328614 h 690581"/>
              <a:gd name="connsiteX7" fmla="*/ 495300 w 1291564"/>
              <a:gd name="connsiteY7" fmla="*/ 690564 h 690581"/>
              <a:gd name="connsiteX8" fmla="*/ 571500 w 1291564"/>
              <a:gd name="connsiteY8" fmla="*/ 319089 h 690581"/>
              <a:gd name="connsiteX9" fmla="*/ 651076 w 1291564"/>
              <a:gd name="connsiteY9" fmla="*/ 4764 h 690581"/>
              <a:gd name="connsiteX10" fmla="*/ 723900 w 1291564"/>
              <a:gd name="connsiteY10" fmla="*/ 323852 h 690581"/>
              <a:gd name="connsiteX11" fmla="*/ 795338 w 1291564"/>
              <a:gd name="connsiteY11" fmla="*/ 666752 h 690581"/>
              <a:gd name="connsiteX12" fmla="*/ 871538 w 1291564"/>
              <a:gd name="connsiteY12" fmla="*/ 328614 h 690581"/>
              <a:gd name="connsiteX13" fmla="*/ 928688 w 1291564"/>
              <a:gd name="connsiteY13" fmla="*/ 2 h 690581"/>
              <a:gd name="connsiteX14" fmla="*/ 1004888 w 1291564"/>
              <a:gd name="connsiteY14" fmla="*/ 333377 h 690581"/>
              <a:gd name="connsiteX15" fmla="*/ 1071563 w 1291564"/>
              <a:gd name="connsiteY15" fmla="*/ 676277 h 690581"/>
              <a:gd name="connsiteX16" fmla="*/ 1143925 w 1291564"/>
              <a:gd name="connsiteY16" fmla="*/ 328614 h 690581"/>
              <a:gd name="connsiteX17" fmla="*/ 1200150 w 1291564"/>
              <a:gd name="connsiteY17" fmla="*/ 2 h 690581"/>
              <a:gd name="connsiteX18" fmla="*/ 1291564 w 1291564"/>
              <a:gd name="connsiteY18" fmla="*/ 328614 h 690581"/>
              <a:gd name="connsiteX0" fmla="*/ 0 w 1291564"/>
              <a:gd name="connsiteY0" fmla="*/ 323852 h 690581"/>
              <a:gd name="connsiteX1" fmla="*/ 71438 w 1291564"/>
              <a:gd name="connsiteY1" fmla="*/ 9527 h 690581"/>
              <a:gd name="connsiteX2" fmla="*/ 142875 w 1291564"/>
              <a:gd name="connsiteY2" fmla="*/ 333377 h 690581"/>
              <a:gd name="connsiteX3" fmla="*/ 204788 w 1291564"/>
              <a:gd name="connsiteY3" fmla="*/ 690564 h 690581"/>
              <a:gd name="connsiteX4" fmla="*/ 273776 w 1291564"/>
              <a:gd name="connsiteY4" fmla="*/ 319089 h 690581"/>
              <a:gd name="connsiteX5" fmla="*/ 391589 w 1291564"/>
              <a:gd name="connsiteY5" fmla="*/ 4764 h 690581"/>
              <a:gd name="connsiteX6" fmla="*/ 506026 w 1291564"/>
              <a:gd name="connsiteY6" fmla="*/ 319645 h 690581"/>
              <a:gd name="connsiteX7" fmla="*/ 495300 w 1291564"/>
              <a:gd name="connsiteY7" fmla="*/ 690564 h 690581"/>
              <a:gd name="connsiteX8" fmla="*/ 571500 w 1291564"/>
              <a:gd name="connsiteY8" fmla="*/ 319089 h 690581"/>
              <a:gd name="connsiteX9" fmla="*/ 651076 w 1291564"/>
              <a:gd name="connsiteY9" fmla="*/ 4764 h 690581"/>
              <a:gd name="connsiteX10" fmla="*/ 723900 w 1291564"/>
              <a:gd name="connsiteY10" fmla="*/ 323852 h 690581"/>
              <a:gd name="connsiteX11" fmla="*/ 795338 w 1291564"/>
              <a:gd name="connsiteY11" fmla="*/ 666752 h 690581"/>
              <a:gd name="connsiteX12" fmla="*/ 871538 w 1291564"/>
              <a:gd name="connsiteY12" fmla="*/ 328614 h 690581"/>
              <a:gd name="connsiteX13" fmla="*/ 928688 w 1291564"/>
              <a:gd name="connsiteY13" fmla="*/ 2 h 690581"/>
              <a:gd name="connsiteX14" fmla="*/ 1004888 w 1291564"/>
              <a:gd name="connsiteY14" fmla="*/ 333377 h 690581"/>
              <a:gd name="connsiteX15" fmla="*/ 1071563 w 1291564"/>
              <a:gd name="connsiteY15" fmla="*/ 676277 h 690581"/>
              <a:gd name="connsiteX16" fmla="*/ 1143925 w 1291564"/>
              <a:gd name="connsiteY16" fmla="*/ 328614 h 690581"/>
              <a:gd name="connsiteX17" fmla="*/ 1200150 w 1291564"/>
              <a:gd name="connsiteY17" fmla="*/ 2 h 690581"/>
              <a:gd name="connsiteX18" fmla="*/ 1291564 w 1291564"/>
              <a:gd name="connsiteY18" fmla="*/ 328614 h 690581"/>
              <a:gd name="connsiteX0" fmla="*/ 0 w 1291564"/>
              <a:gd name="connsiteY0" fmla="*/ 323852 h 690581"/>
              <a:gd name="connsiteX1" fmla="*/ 71438 w 1291564"/>
              <a:gd name="connsiteY1" fmla="*/ 9527 h 690581"/>
              <a:gd name="connsiteX2" fmla="*/ 142875 w 1291564"/>
              <a:gd name="connsiteY2" fmla="*/ 333377 h 690581"/>
              <a:gd name="connsiteX3" fmla="*/ 204788 w 1291564"/>
              <a:gd name="connsiteY3" fmla="*/ 690564 h 690581"/>
              <a:gd name="connsiteX4" fmla="*/ 273776 w 1291564"/>
              <a:gd name="connsiteY4" fmla="*/ 319089 h 690581"/>
              <a:gd name="connsiteX5" fmla="*/ 391589 w 1291564"/>
              <a:gd name="connsiteY5" fmla="*/ 4764 h 690581"/>
              <a:gd name="connsiteX6" fmla="*/ 506026 w 1291564"/>
              <a:gd name="connsiteY6" fmla="*/ 319645 h 690581"/>
              <a:gd name="connsiteX7" fmla="*/ 495300 w 1291564"/>
              <a:gd name="connsiteY7" fmla="*/ 690564 h 690581"/>
              <a:gd name="connsiteX8" fmla="*/ 571500 w 1291564"/>
              <a:gd name="connsiteY8" fmla="*/ 319089 h 690581"/>
              <a:gd name="connsiteX9" fmla="*/ 651076 w 1291564"/>
              <a:gd name="connsiteY9" fmla="*/ 4764 h 690581"/>
              <a:gd name="connsiteX10" fmla="*/ 723900 w 1291564"/>
              <a:gd name="connsiteY10" fmla="*/ 323852 h 690581"/>
              <a:gd name="connsiteX11" fmla="*/ 795338 w 1291564"/>
              <a:gd name="connsiteY11" fmla="*/ 666752 h 690581"/>
              <a:gd name="connsiteX12" fmla="*/ 871538 w 1291564"/>
              <a:gd name="connsiteY12" fmla="*/ 328614 h 690581"/>
              <a:gd name="connsiteX13" fmla="*/ 928688 w 1291564"/>
              <a:gd name="connsiteY13" fmla="*/ 2 h 690581"/>
              <a:gd name="connsiteX14" fmla="*/ 1004888 w 1291564"/>
              <a:gd name="connsiteY14" fmla="*/ 333377 h 690581"/>
              <a:gd name="connsiteX15" fmla="*/ 1071563 w 1291564"/>
              <a:gd name="connsiteY15" fmla="*/ 676277 h 690581"/>
              <a:gd name="connsiteX16" fmla="*/ 1143925 w 1291564"/>
              <a:gd name="connsiteY16" fmla="*/ 328614 h 690581"/>
              <a:gd name="connsiteX17" fmla="*/ 1200150 w 1291564"/>
              <a:gd name="connsiteY17" fmla="*/ 2 h 690581"/>
              <a:gd name="connsiteX18" fmla="*/ 1291564 w 1291564"/>
              <a:gd name="connsiteY18" fmla="*/ 328614 h 690581"/>
              <a:gd name="connsiteX0" fmla="*/ 0 w 1291564"/>
              <a:gd name="connsiteY0" fmla="*/ 323852 h 690581"/>
              <a:gd name="connsiteX1" fmla="*/ 92938 w 1291564"/>
              <a:gd name="connsiteY1" fmla="*/ 5043 h 690581"/>
              <a:gd name="connsiteX2" fmla="*/ 142875 w 1291564"/>
              <a:gd name="connsiteY2" fmla="*/ 333377 h 690581"/>
              <a:gd name="connsiteX3" fmla="*/ 204788 w 1291564"/>
              <a:gd name="connsiteY3" fmla="*/ 690564 h 690581"/>
              <a:gd name="connsiteX4" fmla="*/ 273776 w 1291564"/>
              <a:gd name="connsiteY4" fmla="*/ 319089 h 690581"/>
              <a:gd name="connsiteX5" fmla="*/ 391589 w 1291564"/>
              <a:gd name="connsiteY5" fmla="*/ 4764 h 690581"/>
              <a:gd name="connsiteX6" fmla="*/ 506026 w 1291564"/>
              <a:gd name="connsiteY6" fmla="*/ 319645 h 690581"/>
              <a:gd name="connsiteX7" fmla="*/ 495300 w 1291564"/>
              <a:gd name="connsiteY7" fmla="*/ 690564 h 690581"/>
              <a:gd name="connsiteX8" fmla="*/ 571500 w 1291564"/>
              <a:gd name="connsiteY8" fmla="*/ 319089 h 690581"/>
              <a:gd name="connsiteX9" fmla="*/ 651076 w 1291564"/>
              <a:gd name="connsiteY9" fmla="*/ 4764 h 690581"/>
              <a:gd name="connsiteX10" fmla="*/ 723900 w 1291564"/>
              <a:gd name="connsiteY10" fmla="*/ 323852 h 690581"/>
              <a:gd name="connsiteX11" fmla="*/ 795338 w 1291564"/>
              <a:gd name="connsiteY11" fmla="*/ 666752 h 690581"/>
              <a:gd name="connsiteX12" fmla="*/ 871538 w 1291564"/>
              <a:gd name="connsiteY12" fmla="*/ 328614 h 690581"/>
              <a:gd name="connsiteX13" fmla="*/ 928688 w 1291564"/>
              <a:gd name="connsiteY13" fmla="*/ 2 h 690581"/>
              <a:gd name="connsiteX14" fmla="*/ 1004888 w 1291564"/>
              <a:gd name="connsiteY14" fmla="*/ 333377 h 690581"/>
              <a:gd name="connsiteX15" fmla="*/ 1071563 w 1291564"/>
              <a:gd name="connsiteY15" fmla="*/ 676277 h 690581"/>
              <a:gd name="connsiteX16" fmla="*/ 1143925 w 1291564"/>
              <a:gd name="connsiteY16" fmla="*/ 328614 h 690581"/>
              <a:gd name="connsiteX17" fmla="*/ 1200150 w 1291564"/>
              <a:gd name="connsiteY17" fmla="*/ 2 h 690581"/>
              <a:gd name="connsiteX18" fmla="*/ 1291564 w 1291564"/>
              <a:gd name="connsiteY18" fmla="*/ 328614 h 690581"/>
              <a:gd name="connsiteX0" fmla="*/ 0 w 1291564"/>
              <a:gd name="connsiteY0" fmla="*/ 341239 h 707968"/>
              <a:gd name="connsiteX1" fmla="*/ 92938 w 1291564"/>
              <a:gd name="connsiteY1" fmla="*/ 9 h 707968"/>
              <a:gd name="connsiteX2" fmla="*/ 142875 w 1291564"/>
              <a:gd name="connsiteY2" fmla="*/ 350764 h 707968"/>
              <a:gd name="connsiteX3" fmla="*/ 204788 w 1291564"/>
              <a:gd name="connsiteY3" fmla="*/ 707951 h 707968"/>
              <a:gd name="connsiteX4" fmla="*/ 273776 w 1291564"/>
              <a:gd name="connsiteY4" fmla="*/ 336476 h 707968"/>
              <a:gd name="connsiteX5" fmla="*/ 391589 w 1291564"/>
              <a:gd name="connsiteY5" fmla="*/ 22151 h 707968"/>
              <a:gd name="connsiteX6" fmla="*/ 506026 w 1291564"/>
              <a:gd name="connsiteY6" fmla="*/ 337032 h 707968"/>
              <a:gd name="connsiteX7" fmla="*/ 495300 w 1291564"/>
              <a:gd name="connsiteY7" fmla="*/ 707951 h 707968"/>
              <a:gd name="connsiteX8" fmla="*/ 571500 w 1291564"/>
              <a:gd name="connsiteY8" fmla="*/ 336476 h 707968"/>
              <a:gd name="connsiteX9" fmla="*/ 651076 w 1291564"/>
              <a:gd name="connsiteY9" fmla="*/ 22151 h 707968"/>
              <a:gd name="connsiteX10" fmla="*/ 723900 w 1291564"/>
              <a:gd name="connsiteY10" fmla="*/ 341239 h 707968"/>
              <a:gd name="connsiteX11" fmla="*/ 795338 w 1291564"/>
              <a:gd name="connsiteY11" fmla="*/ 684139 h 707968"/>
              <a:gd name="connsiteX12" fmla="*/ 871538 w 1291564"/>
              <a:gd name="connsiteY12" fmla="*/ 346001 h 707968"/>
              <a:gd name="connsiteX13" fmla="*/ 928688 w 1291564"/>
              <a:gd name="connsiteY13" fmla="*/ 17389 h 707968"/>
              <a:gd name="connsiteX14" fmla="*/ 1004888 w 1291564"/>
              <a:gd name="connsiteY14" fmla="*/ 350764 h 707968"/>
              <a:gd name="connsiteX15" fmla="*/ 1071563 w 1291564"/>
              <a:gd name="connsiteY15" fmla="*/ 693664 h 707968"/>
              <a:gd name="connsiteX16" fmla="*/ 1143925 w 1291564"/>
              <a:gd name="connsiteY16" fmla="*/ 346001 h 707968"/>
              <a:gd name="connsiteX17" fmla="*/ 1200150 w 1291564"/>
              <a:gd name="connsiteY17" fmla="*/ 17389 h 707968"/>
              <a:gd name="connsiteX18" fmla="*/ 1291564 w 1291564"/>
              <a:gd name="connsiteY18" fmla="*/ 346001 h 707968"/>
              <a:gd name="connsiteX0" fmla="*/ 0 w 1291564"/>
              <a:gd name="connsiteY0" fmla="*/ 341233 h 707953"/>
              <a:gd name="connsiteX1" fmla="*/ 92938 w 1291564"/>
              <a:gd name="connsiteY1" fmla="*/ 3 h 707953"/>
              <a:gd name="connsiteX2" fmla="*/ 164375 w 1291564"/>
              <a:gd name="connsiteY2" fmla="*/ 346274 h 707953"/>
              <a:gd name="connsiteX3" fmla="*/ 204788 w 1291564"/>
              <a:gd name="connsiteY3" fmla="*/ 707945 h 707953"/>
              <a:gd name="connsiteX4" fmla="*/ 273776 w 1291564"/>
              <a:gd name="connsiteY4" fmla="*/ 336470 h 707953"/>
              <a:gd name="connsiteX5" fmla="*/ 391589 w 1291564"/>
              <a:gd name="connsiteY5" fmla="*/ 22145 h 707953"/>
              <a:gd name="connsiteX6" fmla="*/ 506026 w 1291564"/>
              <a:gd name="connsiteY6" fmla="*/ 337026 h 707953"/>
              <a:gd name="connsiteX7" fmla="*/ 495300 w 1291564"/>
              <a:gd name="connsiteY7" fmla="*/ 707945 h 707953"/>
              <a:gd name="connsiteX8" fmla="*/ 571500 w 1291564"/>
              <a:gd name="connsiteY8" fmla="*/ 336470 h 707953"/>
              <a:gd name="connsiteX9" fmla="*/ 651076 w 1291564"/>
              <a:gd name="connsiteY9" fmla="*/ 22145 h 707953"/>
              <a:gd name="connsiteX10" fmla="*/ 723900 w 1291564"/>
              <a:gd name="connsiteY10" fmla="*/ 341233 h 707953"/>
              <a:gd name="connsiteX11" fmla="*/ 795338 w 1291564"/>
              <a:gd name="connsiteY11" fmla="*/ 684133 h 707953"/>
              <a:gd name="connsiteX12" fmla="*/ 871538 w 1291564"/>
              <a:gd name="connsiteY12" fmla="*/ 345995 h 707953"/>
              <a:gd name="connsiteX13" fmla="*/ 928688 w 1291564"/>
              <a:gd name="connsiteY13" fmla="*/ 17383 h 707953"/>
              <a:gd name="connsiteX14" fmla="*/ 1004888 w 1291564"/>
              <a:gd name="connsiteY14" fmla="*/ 350758 h 707953"/>
              <a:gd name="connsiteX15" fmla="*/ 1071563 w 1291564"/>
              <a:gd name="connsiteY15" fmla="*/ 693658 h 707953"/>
              <a:gd name="connsiteX16" fmla="*/ 1143925 w 1291564"/>
              <a:gd name="connsiteY16" fmla="*/ 345995 h 707953"/>
              <a:gd name="connsiteX17" fmla="*/ 1200150 w 1291564"/>
              <a:gd name="connsiteY17" fmla="*/ 17383 h 707953"/>
              <a:gd name="connsiteX18" fmla="*/ 1291564 w 1291564"/>
              <a:gd name="connsiteY18" fmla="*/ 345995 h 707953"/>
              <a:gd name="connsiteX0" fmla="*/ 0 w 1291564"/>
              <a:gd name="connsiteY0" fmla="*/ 341231 h 707951"/>
              <a:gd name="connsiteX1" fmla="*/ 166038 w 1291564"/>
              <a:gd name="connsiteY1" fmla="*/ 2 h 707951"/>
              <a:gd name="connsiteX2" fmla="*/ 164375 w 1291564"/>
              <a:gd name="connsiteY2" fmla="*/ 346272 h 707951"/>
              <a:gd name="connsiteX3" fmla="*/ 204788 w 1291564"/>
              <a:gd name="connsiteY3" fmla="*/ 707943 h 707951"/>
              <a:gd name="connsiteX4" fmla="*/ 273776 w 1291564"/>
              <a:gd name="connsiteY4" fmla="*/ 336468 h 707951"/>
              <a:gd name="connsiteX5" fmla="*/ 391589 w 1291564"/>
              <a:gd name="connsiteY5" fmla="*/ 22143 h 707951"/>
              <a:gd name="connsiteX6" fmla="*/ 506026 w 1291564"/>
              <a:gd name="connsiteY6" fmla="*/ 337024 h 707951"/>
              <a:gd name="connsiteX7" fmla="*/ 495300 w 1291564"/>
              <a:gd name="connsiteY7" fmla="*/ 707943 h 707951"/>
              <a:gd name="connsiteX8" fmla="*/ 571500 w 1291564"/>
              <a:gd name="connsiteY8" fmla="*/ 336468 h 707951"/>
              <a:gd name="connsiteX9" fmla="*/ 651076 w 1291564"/>
              <a:gd name="connsiteY9" fmla="*/ 22143 h 707951"/>
              <a:gd name="connsiteX10" fmla="*/ 723900 w 1291564"/>
              <a:gd name="connsiteY10" fmla="*/ 341231 h 707951"/>
              <a:gd name="connsiteX11" fmla="*/ 795338 w 1291564"/>
              <a:gd name="connsiteY11" fmla="*/ 684131 h 707951"/>
              <a:gd name="connsiteX12" fmla="*/ 871538 w 1291564"/>
              <a:gd name="connsiteY12" fmla="*/ 345993 h 707951"/>
              <a:gd name="connsiteX13" fmla="*/ 928688 w 1291564"/>
              <a:gd name="connsiteY13" fmla="*/ 17381 h 707951"/>
              <a:gd name="connsiteX14" fmla="*/ 1004888 w 1291564"/>
              <a:gd name="connsiteY14" fmla="*/ 350756 h 707951"/>
              <a:gd name="connsiteX15" fmla="*/ 1071563 w 1291564"/>
              <a:gd name="connsiteY15" fmla="*/ 693656 h 707951"/>
              <a:gd name="connsiteX16" fmla="*/ 1143925 w 1291564"/>
              <a:gd name="connsiteY16" fmla="*/ 345993 h 707951"/>
              <a:gd name="connsiteX17" fmla="*/ 1200150 w 1291564"/>
              <a:gd name="connsiteY17" fmla="*/ 17381 h 707951"/>
              <a:gd name="connsiteX18" fmla="*/ 1291564 w 1291564"/>
              <a:gd name="connsiteY18" fmla="*/ 345993 h 707951"/>
              <a:gd name="connsiteX0" fmla="*/ 0 w 1291564"/>
              <a:gd name="connsiteY0" fmla="*/ 341231 h 707951"/>
              <a:gd name="connsiteX1" fmla="*/ 166038 w 1291564"/>
              <a:gd name="connsiteY1" fmla="*/ 2 h 707951"/>
              <a:gd name="connsiteX2" fmla="*/ 336375 w 1291564"/>
              <a:gd name="connsiteY2" fmla="*/ 346272 h 707951"/>
              <a:gd name="connsiteX3" fmla="*/ 204788 w 1291564"/>
              <a:gd name="connsiteY3" fmla="*/ 707943 h 707951"/>
              <a:gd name="connsiteX4" fmla="*/ 273776 w 1291564"/>
              <a:gd name="connsiteY4" fmla="*/ 336468 h 707951"/>
              <a:gd name="connsiteX5" fmla="*/ 391589 w 1291564"/>
              <a:gd name="connsiteY5" fmla="*/ 22143 h 707951"/>
              <a:gd name="connsiteX6" fmla="*/ 506026 w 1291564"/>
              <a:gd name="connsiteY6" fmla="*/ 337024 h 707951"/>
              <a:gd name="connsiteX7" fmla="*/ 495300 w 1291564"/>
              <a:gd name="connsiteY7" fmla="*/ 707943 h 707951"/>
              <a:gd name="connsiteX8" fmla="*/ 571500 w 1291564"/>
              <a:gd name="connsiteY8" fmla="*/ 336468 h 707951"/>
              <a:gd name="connsiteX9" fmla="*/ 651076 w 1291564"/>
              <a:gd name="connsiteY9" fmla="*/ 22143 h 707951"/>
              <a:gd name="connsiteX10" fmla="*/ 723900 w 1291564"/>
              <a:gd name="connsiteY10" fmla="*/ 341231 h 707951"/>
              <a:gd name="connsiteX11" fmla="*/ 795338 w 1291564"/>
              <a:gd name="connsiteY11" fmla="*/ 684131 h 707951"/>
              <a:gd name="connsiteX12" fmla="*/ 871538 w 1291564"/>
              <a:gd name="connsiteY12" fmla="*/ 345993 h 707951"/>
              <a:gd name="connsiteX13" fmla="*/ 928688 w 1291564"/>
              <a:gd name="connsiteY13" fmla="*/ 17381 h 707951"/>
              <a:gd name="connsiteX14" fmla="*/ 1004888 w 1291564"/>
              <a:gd name="connsiteY14" fmla="*/ 350756 h 707951"/>
              <a:gd name="connsiteX15" fmla="*/ 1071563 w 1291564"/>
              <a:gd name="connsiteY15" fmla="*/ 693656 h 707951"/>
              <a:gd name="connsiteX16" fmla="*/ 1143925 w 1291564"/>
              <a:gd name="connsiteY16" fmla="*/ 345993 h 707951"/>
              <a:gd name="connsiteX17" fmla="*/ 1200150 w 1291564"/>
              <a:gd name="connsiteY17" fmla="*/ 17381 h 707951"/>
              <a:gd name="connsiteX18" fmla="*/ 1291564 w 1291564"/>
              <a:gd name="connsiteY18" fmla="*/ 345993 h 707951"/>
              <a:gd name="connsiteX0" fmla="*/ 0 w 1291564"/>
              <a:gd name="connsiteY0" fmla="*/ 341231 h 707943"/>
              <a:gd name="connsiteX1" fmla="*/ 166038 w 1291564"/>
              <a:gd name="connsiteY1" fmla="*/ 2 h 707943"/>
              <a:gd name="connsiteX2" fmla="*/ 336375 w 1291564"/>
              <a:gd name="connsiteY2" fmla="*/ 346272 h 707943"/>
              <a:gd name="connsiteX3" fmla="*/ 488590 w 1291564"/>
              <a:gd name="connsiteY3" fmla="*/ 681039 h 707943"/>
              <a:gd name="connsiteX4" fmla="*/ 273776 w 1291564"/>
              <a:gd name="connsiteY4" fmla="*/ 336468 h 707943"/>
              <a:gd name="connsiteX5" fmla="*/ 391589 w 1291564"/>
              <a:gd name="connsiteY5" fmla="*/ 22143 h 707943"/>
              <a:gd name="connsiteX6" fmla="*/ 506026 w 1291564"/>
              <a:gd name="connsiteY6" fmla="*/ 337024 h 707943"/>
              <a:gd name="connsiteX7" fmla="*/ 495300 w 1291564"/>
              <a:gd name="connsiteY7" fmla="*/ 707943 h 707943"/>
              <a:gd name="connsiteX8" fmla="*/ 571500 w 1291564"/>
              <a:gd name="connsiteY8" fmla="*/ 336468 h 707943"/>
              <a:gd name="connsiteX9" fmla="*/ 651076 w 1291564"/>
              <a:gd name="connsiteY9" fmla="*/ 22143 h 707943"/>
              <a:gd name="connsiteX10" fmla="*/ 723900 w 1291564"/>
              <a:gd name="connsiteY10" fmla="*/ 341231 h 707943"/>
              <a:gd name="connsiteX11" fmla="*/ 795338 w 1291564"/>
              <a:gd name="connsiteY11" fmla="*/ 684131 h 707943"/>
              <a:gd name="connsiteX12" fmla="*/ 871538 w 1291564"/>
              <a:gd name="connsiteY12" fmla="*/ 345993 h 707943"/>
              <a:gd name="connsiteX13" fmla="*/ 928688 w 1291564"/>
              <a:gd name="connsiteY13" fmla="*/ 17381 h 707943"/>
              <a:gd name="connsiteX14" fmla="*/ 1004888 w 1291564"/>
              <a:gd name="connsiteY14" fmla="*/ 350756 h 707943"/>
              <a:gd name="connsiteX15" fmla="*/ 1071563 w 1291564"/>
              <a:gd name="connsiteY15" fmla="*/ 693656 h 707943"/>
              <a:gd name="connsiteX16" fmla="*/ 1143925 w 1291564"/>
              <a:gd name="connsiteY16" fmla="*/ 345993 h 707943"/>
              <a:gd name="connsiteX17" fmla="*/ 1200150 w 1291564"/>
              <a:gd name="connsiteY17" fmla="*/ 17381 h 707943"/>
              <a:gd name="connsiteX18" fmla="*/ 1291564 w 1291564"/>
              <a:gd name="connsiteY18" fmla="*/ 345993 h 707943"/>
              <a:gd name="connsiteX0" fmla="*/ 0 w 1291564"/>
              <a:gd name="connsiteY0" fmla="*/ 341231 h 707943"/>
              <a:gd name="connsiteX1" fmla="*/ 166038 w 1291564"/>
              <a:gd name="connsiteY1" fmla="*/ 2 h 707943"/>
              <a:gd name="connsiteX2" fmla="*/ 336375 w 1291564"/>
              <a:gd name="connsiteY2" fmla="*/ 346272 h 707943"/>
              <a:gd name="connsiteX3" fmla="*/ 488590 w 1291564"/>
              <a:gd name="connsiteY3" fmla="*/ 681039 h 707943"/>
              <a:gd name="connsiteX4" fmla="*/ 660776 w 1291564"/>
              <a:gd name="connsiteY4" fmla="*/ 340952 h 707943"/>
              <a:gd name="connsiteX5" fmla="*/ 391589 w 1291564"/>
              <a:gd name="connsiteY5" fmla="*/ 22143 h 707943"/>
              <a:gd name="connsiteX6" fmla="*/ 506026 w 1291564"/>
              <a:gd name="connsiteY6" fmla="*/ 337024 h 707943"/>
              <a:gd name="connsiteX7" fmla="*/ 495300 w 1291564"/>
              <a:gd name="connsiteY7" fmla="*/ 707943 h 707943"/>
              <a:gd name="connsiteX8" fmla="*/ 571500 w 1291564"/>
              <a:gd name="connsiteY8" fmla="*/ 336468 h 707943"/>
              <a:gd name="connsiteX9" fmla="*/ 651076 w 1291564"/>
              <a:gd name="connsiteY9" fmla="*/ 22143 h 707943"/>
              <a:gd name="connsiteX10" fmla="*/ 723900 w 1291564"/>
              <a:gd name="connsiteY10" fmla="*/ 341231 h 707943"/>
              <a:gd name="connsiteX11" fmla="*/ 795338 w 1291564"/>
              <a:gd name="connsiteY11" fmla="*/ 684131 h 707943"/>
              <a:gd name="connsiteX12" fmla="*/ 871538 w 1291564"/>
              <a:gd name="connsiteY12" fmla="*/ 345993 h 707943"/>
              <a:gd name="connsiteX13" fmla="*/ 928688 w 1291564"/>
              <a:gd name="connsiteY13" fmla="*/ 17381 h 707943"/>
              <a:gd name="connsiteX14" fmla="*/ 1004888 w 1291564"/>
              <a:gd name="connsiteY14" fmla="*/ 350756 h 707943"/>
              <a:gd name="connsiteX15" fmla="*/ 1071563 w 1291564"/>
              <a:gd name="connsiteY15" fmla="*/ 693656 h 707943"/>
              <a:gd name="connsiteX16" fmla="*/ 1143925 w 1291564"/>
              <a:gd name="connsiteY16" fmla="*/ 345993 h 707943"/>
              <a:gd name="connsiteX17" fmla="*/ 1200150 w 1291564"/>
              <a:gd name="connsiteY17" fmla="*/ 17381 h 707943"/>
              <a:gd name="connsiteX18" fmla="*/ 1291564 w 1291564"/>
              <a:gd name="connsiteY18" fmla="*/ 345993 h 707943"/>
              <a:gd name="connsiteX0" fmla="*/ 0 w 1291564"/>
              <a:gd name="connsiteY0" fmla="*/ 341235 h 707947"/>
              <a:gd name="connsiteX1" fmla="*/ 166038 w 1291564"/>
              <a:gd name="connsiteY1" fmla="*/ 6 h 707947"/>
              <a:gd name="connsiteX2" fmla="*/ 340675 w 1291564"/>
              <a:gd name="connsiteY2" fmla="*/ 332823 h 707947"/>
              <a:gd name="connsiteX3" fmla="*/ 488590 w 1291564"/>
              <a:gd name="connsiteY3" fmla="*/ 681043 h 707947"/>
              <a:gd name="connsiteX4" fmla="*/ 660776 w 1291564"/>
              <a:gd name="connsiteY4" fmla="*/ 340956 h 707947"/>
              <a:gd name="connsiteX5" fmla="*/ 391589 w 1291564"/>
              <a:gd name="connsiteY5" fmla="*/ 22147 h 707947"/>
              <a:gd name="connsiteX6" fmla="*/ 506026 w 1291564"/>
              <a:gd name="connsiteY6" fmla="*/ 337028 h 707947"/>
              <a:gd name="connsiteX7" fmla="*/ 495300 w 1291564"/>
              <a:gd name="connsiteY7" fmla="*/ 707947 h 707947"/>
              <a:gd name="connsiteX8" fmla="*/ 571500 w 1291564"/>
              <a:gd name="connsiteY8" fmla="*/ 336472 h 707947"/>
              <a:gd name="connsiteX9" fmla="*/ 651076 w 1291564"/>
              <a:gd name="connsiteY9" fmla="*/ 22147 h 707947"/>
              <a:gd name="connsiteX10" fmla="*/ 723900 w 1291564"/>
              <a:gd name="connsiteY10" fmla="*/ 341235 h 707947"/>
              <a:gd name="connsiteX11" fmla="*/ 795338 w 1291564"/>
              <a:gd name="connsiteY11" fmla="*/ 684135 h 707947"/>
              <a:gd name="connsiteX12" fmla="*/ 871538 w 1291564"/>
              <a:gd name="connsiteY12" fmla="*/ 345997 h 707947"/>
              <a:gd name="connsiteX13" fmla="*/ 928688 w 1291564"/>
              <a:gd name="connsiteY13" fmla="*/ 17385 h 707947"/>
              <a:gd name="connsiteX14" fmla="*/ 1004888 w 1291564"/>
              <a:gd name="connsiteY14" fmla="*/ 350760 h 707947"/>
              <a:gd name="connsiteX15" fmla="*/ 1071563 w 1291564"/>
              <a:gd name="connsiteY15" fmla="*/ 693660 h 707947"/>
              <a:gd name="connsiteX16" fmla="*/ 1143925 w 1291564"/>
              <a:gd name="connsiteY16" fmla="*/ 345997 h 707947"/>
              <a:gd name="connsiteX17" fmla="*/ 1200150 w 1291564"/>
              <a:gd name="connsiteY17" fmla="*/ 17385 h 707947"/>
              <a:gd name="connsiteX18" fmla="*/ 1291564 w 1291564"/>
              <a:gd name="connsiteY18" fmla="*/ 345997 h 707947"/>
              <a:gd name="connsiteX0" fmla="*/ 0 w 1291564"/>
              <a:gd name="connsiteY0" fmla="*/ 341235 h 743821"/>
              <a:gd name="connsiteX1" fmla="*/ 166038 w 1291564"/>
              <a:gd name="connsiteY1" fmla="*/ 6 h 743821"/>
              <a:gd name="connsiteX2" fmla="*/ 340675 w 1291564"/>
              <a:gd name="connsiteY2" fmla="*/ 332823 h 743821"/>
              <a:gd name="connsiteX3" fmla="*/ 488590 w 1291564"/>
              <a:gd name="connsiteY3" fmla="*/ 681043 h 743821"/>
              <a:gd name="connsiteX4" fmla="*/ 660776 w 1291564"/>
              <a:gd name="connsiteY4" fmla="*/ 340956 h 743821"/>
              <a:gd name="connsiteX5" fmla="*/ 391589 w 1291564"/>
              <a:gd name="connsiteY5" fmla="*/ 22147 h 743821"/>
              <a:gd name="connsiteX6" fmla="*/ 506026 w 1291564"/>
              <a:gd name="connsiteY6" fmla="*/ 337028 h 743821"/>
              <a:gd name="connsiteX7" fmla="*/ 869402 w 1291564"/>
              <a:gd name="connsiteY7" fmla="*/ 743821 h 743821"/>
              <a:gd name="connsiteX8" fmla="*/ 571500 w 1291564"/>
              <a:gd name="connsiteY8" fmla="*/ 336472 h 743821"/>
              <a:gd name="connsiteX9" fmla="*/ 651076 w 1291564"/>
              <a:gd name="connsiteY9" fmla="*/ 22147 h 743821"/>
              <a:gd name="connsiteX10" fmla="*/ 723900 w 1291564"/>
              <a:gd name="connsiteY10" fmla="*/ 341235 h 743821"/>
              <a:gd name="connsiteX11" fmla="*/ 795338 w 1291564"/>
              <a:gd name="connsiteY11" fmla="*/ 684135 h 743821"/>
              <a:gd name="connsiteX12" fmla="*/ 871538 w 1291564"/>
              <a:gd name="connsiteY12" fmla="*/ 345997 h 743821"/>
              <a:gd name="connsiteX13" fmla="*/ 928688 w 1291564"/>
              <a:gd name="connsiteY13" fmla="*/ 17385 h 743821"/>
              <a:gd name="connsiteX14" fmla="*/ 1004888 w 1291564"/>
              <a:gd name="connsiteY14" fmla="*/ 350760 h 743821"/>
              <a:gd name="connsiteX15" fmla="*/ 1071563 w 1291564"/>
              <a:gd name="connsiteY15" fmla="*/ 693660 h 743821"/>
              <a:gd name="connsiteX16" fmla="*/ 1143925 w 1291564"/>
              <a:gd name="connsiteY16" fmla="*/ 345997 h 743821"/>
              <a:gd name="connsiteX17" fmla="*/ 1200150 w 1291564"/>
              <a:gd name="connsiteY17" fmla="*/ 17385 h 743821"/>
              <a:gd name="connsiteX18" fmla="*/ 1291564 w 1291564"/>
              <a:gd name="connsiteY18" fmla="*/ 345997 h 743821"/>
              <a:gd name="connsiteX0" fmla="*/ 0 w 1291564"/>
              <a:gd name="connsiteY0" fmla="*/ 341235 h 743823"/>
              <a:gd name="connsiteX1" fmla="*/ 166038 w 1291564"/>
              <a:gd name="connsiteY1" fmla="*/ 6 h 743823"/>
              <a:gd name="connsiteX2" fmla="*/ 340675 w 1291564"/>
              <a:gd name="connsiteY2" fmla="*/ 332823 h 743823"/>
              <a:gd name="connsiteX3" fmla="*/ 488590 w 1291564"/>
              <a:gd name="connsiteY3" fmla="*/ 681043 h 743823"/>
              <a:gd name="connsiteX4" fmla="*/ 660776 w 1291564"/>
              <a:gd name="connsiteY4" fmla="*/ 340956 h 743823"/>
              <a:gd name="connsiteX5" fmla="*/ 391589 w 1291564"/>
              <a:gd name="connsiteY5" fmla="*/ 22147 h 743823"/>
              <a:gd name="connsiteX6" fmla="*/ 1073628 w 1291564"/>
              <a:gd name="connsiteY6" fmla="*/ 332542 h 743823"/>
              <a:gd name="connsiteX7" fmla="*/ 869402 w 1291564"/>
              <a:gd name="connsiteY7" fmla="*/ 743821 h 743823"/>
              <a:gd name="connsiteX8" fmla="*/ 571500 w 1291564"/>
              <a:gd name="connsiteY8" fmla="*/ 336472 h 743823"/>
              <a:gd name="connsiteX9" fmla="*/ 651076 w 1291564"/>
              <a:gd name="connsiteY9" fmla="*/ 22147 h 743823"/>
              <a:gd name="connsiteX10" fmla="*/ 723900 w 1291564"/>
              <a:gd name="connsiteY10" fmla="*/ 341235 h 743823"/>
              <a:gd name="connsiteX11" fmla="*/ 795338 w 1291564"/>
              <a:gd name="connsiteY11" fmla="*/ 684135 h 743823"/>
              <a:gd name="connsiteX12" fmla="*/ 871538 w 1291564"/>
              <a:gd name="connsiteY12" fmla="*/ 345997 h 743823"/>
              <a:gd name="connsiteX13" fmla="*/ 928688 w 1291564"/>
              <a:gd name="connsiteY13" fmla="*/ 17385 h 743823"/>
              <a:gd name="connsiteX14" fmla="*/ 1004888 w 1291564"/>
              <a:gd name="connsiteY14" fmla="*/ 350760 h 743823"/>
              <a:gd name="connsiteX15" fmla="*/ 1071563 w 1291564"/>
              <a:gd name="connsiteY15" fmla="*/ 693660 h 743823"/>
              <a:gd name="connsiteX16" fmla="*/ 1143925 w 1291564"/>
              <a:gd name="connsiteY16" fmla="*/ 345997 h 743823"/>
              <a:gd name="connsiteX17" fmla="*/ 1200150 w 1291564"/>
              <a:gd name="connsiteY17" fmla="*/ 17385 h 743823"/>
              <a:gd name="connsiteX18" fmla="*/ 1291564 w 1291564"/>
              <a:gd name="connsiteY18" fmla="*/ 345997 h 743823"/>
              <a:gd name="connsiteX0" fmla="*/ 0 w 1291564"/>
              <a:gd name="connsiteY0" fmla="*/ 341235 h 743821"/>
              <a:gd name="connsiteX1" fmla="*/ 166038 w 1291564"/>
              <a:gd name="connsiteY1" fmla="*/ 6 h 743821"/>
              <a:gd name="connsiteX2" fmla="*/ 340675 w 1291564"/>
              <a:gd name="connsiteY2" fmla="*/ 332823 h 743821"/>
              <a:gd name="connsiteX3" fmla="*/ 488590 w 1291564"/>
              <a:gd name="connsiteY3" fmla="*/ 681043 h 743821"/>
              <a:gd name="connsiteX4" fmla="*/ 660776 w 1291564"/>
              <a:gd name="connsiteY4" fmla="*/ 340956 h 743821"/>
              <a:gd name="connsiteX5" fmla="*/ 1079591 w 1291564"/>
              <a:gd name="connsiteY5" fmla="*/ 17662 h 743821"/>
              <a:gd name="connsiteX6" fmla="*/ 1073628 w 1291564"/>
              <a:gd name="connsiteY6" fmla="*/ 332542 h 743821"/>
              <a:gd name="connsiteX7" fmla="*/ 869402 w 1291564"/>
              <a:gd name="connsiteY7" fmla="*/ 743821 h 743821"/>
              <a:gd name="connsiteX8" fmla="*/ 571500 w 1291564"/>
              <a:gd name="connsiteY8" fmla="*/ 336472 h 743821"/>
              <a:gd name="connsiteX9" fmla="*/ 651076 w 1291564"/>
              <a:gd name="connsiteY9" fmla="*/ 22147 h 743821"/>
              <a:gd name="connsiteX10" fmla="*/ 723900 w 1291564"/>
              <a:gd name="connsiteY10" fmla="*/ 341235 h 743821"/>
              <a:gd name="connsiteX11" fmla="*/ 795338 w 1291564"/>
              <a:gd name="connsiteY11" fmla="*/ 684135 h 743821"/>
              <a:gd name="connsiteX12" fmla="*/ 871538 w 1291564"/>
              <a:gd name="connsiteY12" fmla="*/ 345997 h 743821"/>
              <a:gd name="connsiteX13" fmla="*/ 928688 w 1291564"/>
              <a:gd name="connsiteY13" fmla="*/ 17385 h 743821"/>
              <a:gd name="connsiteX14" fmla="*/ 1004888 w 1291564"/>
              <a:gd name="connsiteY14" fmla="*/ 350760 h 743821"/>
              <a:gd name="connsiteX15" fmla="*/ 1071563 w 1291564"/>
              <a:gd name="connsiteY15" fmla="*/ 693660 h 743821"/>
              <a:gd name="connsiteX16" fmla="*/ 1143925 w 1291564"/>
              <a:gd name="connsiteY16" fmla="*/ 345997 h 743821"/>
              <a:gd name="connsiteX17" fmla="*/ 1200150 w 1291564"/>
              <a:gd name="connsiteY17" fmla="*/ 17385 h 743821"/>
              <a:gd name="connsiteX18" fmla="*/ 1291564 w 1291564"/>
              <a:gd name="connsiteY18" fmla="*/ 345997 h 743821"/>
              <a:gd name="connsiteX0" fmla="*/ 0 w 1291564"/>
              <a:gd name="connsiteY0" fmla="*/ 341235 h 743911"/>
              <a:gd name="connsiteX1" fmla="*/ 166038 w 1291564"/>
              <a:gd name="connsiteY1" fmla="*/ 6 h 743911"/>
              <a:gd name="connsiteX2" fmla="*/ 340675 w 1291564"/>
              <a:gd name="connsiteY2" fmla="*/ 332823 h 743911"/>
              <a:gd name="connsiteX3" fmla="*/ 488590 w 1291564"/>
              <a:gd name="connsiteY3" fmla="*/ 681043 h 743911"/>
              <a:gd name="connsiteX4" fmla="*/ 660776 w 1291564"/>
              <a:gd name="connsiteY4" fmla="*/ 340956 h 743911"/>
              <a:gd name="connsiteX5" fmla="*/ 1079591 w 1291564"/>
              <a:gd name="connsiteY5" fmla="*/ 17662 h 743911"/>
              <a:gd name="connsiteX6" fmla="*/ 1073628 w 1291564"/>
              <a:gd name="connsiteY6" fmla="*/ 332542 h 743911"/>
              <a:gd name="connsiteX7" fmla="*/ 869402 w 1291564"/>
              <a:gd name="connsiteY7" fmla="*/ 743821 h 743911"/>
              <a:gd name="connsiteX8" fmla="*/ 1074601 w 1291564"/>
              <a:gd name="connsiteY8" fmla="*/ 296114 h 743911"/>
              <a:gd name="connsiteX9" fmla="*/ 651076 w 1291564"/>
              <a:gd name="connsiteY9" fmla="*/ 22147 h 743911"/>
              <a:gd name="connsiteX10" fmla="*/ 723900 w 1291564"/>
              <a:gd name="connsiteY10" fmla="*/ 341235 h 743911"/>
              <a:gd name="connsiteX11" fmla="*/ 795338 w 1291564"/>
              <a:gd name="connsiteY11" fmla="*/ 684135 h 743911"/>
              <a:gd name="connsiteX12" fmla="*/ 871538 w 1291564"/>
              <a:gd name="connsiteY12" fmla="*/ 345997 h 743911"/>
              <a:gd name="connsiteX13" fmla="*/ 928688 w 1291564"/>
              <a:gd name="connsiteY13" fmla="*/ 17385 h 743911"/>
              <a:gd name="connsiteX14" fmla="*/ 1004888 w 1291564"/>
              <a:gd name="connsiteY14" fmla="*/ 350760 h 743911"/>
              <a:gd name="connsiteX15" fmla="*/ 1071563 w 1291564"/>
              <a:gd name="connsiteY15" fmla="*/ 693660 h 743911"/>
              <a:gd name="connsiteX16" fmla="*/ 1143925 w 1291564"/>
              <a:gd name="connsiteY16" fmla="*/ 345997 h 743911"/>
              <a:gd name="connsiteX17" fmla="*/ 1200150 w 1291564"/>
              <a:gd name="connsiteY17" fmla="*/ 17385 h 743911"/>
              <a:gd name="connsiteX18" fmla="*/ 1291564 w 1291564"/>
              <a:gd name="connsiteY18" fmla="*/ 345997 h 743911"/>
              <a:gd name="connsiteX0" fmla="*/ 0 w 1291564"/>
              <a:gd name="connsiteY0" fmla="*/ 341235 h 743913"/>
              <a:gd name="connsiteX1" fmla="*/ 166038 w 1291564"/>
              <a:gd name="connsiteY1" fmla="*/ 6 h 743913"/>
              <a:gd name="connsiteX2" fmla="*/ 340675 w 1291564"/>
              <a:gd name="connsiteY2" fmla="*/ 332823 h 743913"/>
              <a:gd name="connsiteX3" fmla="*/ 488590 w 1291564"/>
              <a:gd name="connsiteY3" fmla="*/ 681043 h 743913"/>
              <a:gd name="connsiteX4" fmla="*/ 660776 w 1291564"/>
              <a:gd name="connsiteY4" fmla="*/ 340956 h 743913"/>
              <a:gd name="connsiteX5" fmla="*/ 1079591 w 1291564"/>
              <a:gd name="connsiteY5" fmla="*/ 17662 h 743913"/>
              <a:gd name="connsiteX6" fmla="*/ 1073628 w 1291564"/>
              <a:gd name="connsiteY6" fmla="*/ 332542 h 743913"/>
              <a:gd name="connsiteX7" fmla="*/ 869402 w 1291564"/>
              <a:gd name="connsiteY7" fmla="*/ 743821 h 743913"/>
              <a:gd name="connsiteX8" fmla="*/ 1074601 w 1291564"/>
              <a:gd name="connsiteY8" fmla="*/ 296114 h 743913"/>
              <a:gd name="connsiteX9" fmla="*/ 1171377 w 1291564"/>
              <a:gd name="connsiteY9" fmla="*/ 13178 h 743913"/>
              <a:gd name="connsiteX10" fmla="*/ 723900 w 1291564"/>
              <a:gd name="connsiteY10" fmla="*/ 341235 h 743913"/>
              <a:gd name="connsiteX11" fmla="*/ 795338 w 1291564"/>
              <a:gd name="connsiteY11" fmla="*/ 684135 h 743913"/>
              <a:gd name="connsiteX12" fmla="*/ 871538 w 1291564"/>
              <a:gd name="connsiteY12" fmla="*/ 345997 h 743913"/>
              <a:gd name="connsiteX13" fmla="*/ 928688 w 1291564"/>
              <a:gd name="connsiteY13" fmla="*/ 17385 h 743913"/>
              <a:gd name="connsiteX14" fmla="*/ 1004888 w 1291564"/>
              <a:gd name="connsiteY14" fmla="*/ 350760 h 743913"/>
              <a:gd name="connsiteX15" fmla="*/ 1071563 w 1291564"/>
              <a:gd name="connsiteY15" fmla="*/ 693660 h 743913"/>
              <a:gd name="connsiteX16" fmla="*/ 1143925 w 1291564"/>
              <a:gd name="connsiteY16" fmla="*/ 345997 h 743913"/>
              <a:gd name="connsiteX17" fmla="*/ 1200150 w 1291564"/>
              <a:gd name="connsiteY17" fmla="*/ 17385 h 743913"/>
              <a:gd name="connsiteX18" fmla="*/ 1291564 w 1291564"/>
              <a:gd name="connsiteY18" fmla="*/ 345997 h 743913"/>
              <a:gd name="connsiteX0" fmla="*/ 0 w 1291564"/>
              <a:gd name="connsiteY0" fmla="*/ 341235 h 743911"/>
              <a:gd name="connsiteX1" fmla="*/ 166038 w 1291564"/>
              <a:gd name="connsiteY1" fmla="*/ 6 h 743911"/>
              <a:gd name="connsiteX2" fmla="*/ 340675 w 1291564"/>
              <a:gd name="connsiteY2" fmla="*/ 332823 h 743911"/>
              <a:gd name="connsiteX3" fmla="*/ 488590 w 1291564"/>
              <a:gd name="connsiteY3" fmla="*/ 681043 h 743911"/>
              <a:gd name="connsiteX4" fmla="*/ 660776 w 1291564"/>
              <a:gd name="connsiteY4" fmla="*/ 340956 h 743911"/>
              <a:gd name="connsiteX5" fmla="*/ 1079591 w 1291564"/>
              <a:gd name="connsiteY5" fmla="*/ 17662 h 743911"/>
              <a:gd name="connsiteX6" fmla="*/ 1073628 w 1291564"/>
              <a:gd name="connsiteY6" fmla="*/ 332542 h 743911"/>
              <a:gd name="connsiteX7" fmla="*/ 869402 w 1291564"/>
              <a:gd name="connsiteY7" fmla="*/ 743821 h 743911"/>
              <a:gd name="connsiteX8" fmla="*/ 1074601 w 1291564"/>
              <a:gd name="connsiteY8" fmla="*/ 296114 h 743911"/>
              <a:gd name="connsiteX9" fmla="*/ 1171377 w 1291564"/>
              <a:gd name="connsiteY9" fmla="*/ 13178 h 743911"/>
              <a:gd name="connsiteX10" fmla="*/ 1175402 w 1291564"/>
              <a:gd name="connsiteY10" fmla="*/ 354688 h 743911"/>
              <a:gd name="connsiteX11" fmla="*/ 795338 w 1291564"/>
              <a:gd name="connsiteY11" fmla="*/ 684135 h 743911"/>
              <a:gd name="connsiteX12" fmla="*/ 871538 w 1291564"/>
              <a:gd name="connsiteY12" fmla="*/ 345997 h 743911"/>
              <a:gd name="connsiteX13" fmla="*/ 928688 w 1291564"/>
              <a:gd name="connsiteY13" fmla="*/ 17385 h 743911"/>
              <a:gd name="connsiteX14" fmla="*/ 1004888 w 1291564"/>
              <a:gd name="connsiteY14" fmla="*/ 350760 h 743911"/>
              <a:gd name="connsiteX15" fmla="*/ 1071563 w 1291564"/>
              <a:gd name="connsiteY15" fmla="*/ 693660 h 743911"/>
              <a:gd name="connsiteX16" fmla="*/ 1143925 w 1291564"/>
              <a:gd name="connsiteY16" fmla="*/ 345997 h 743911"/>
              <a:gd name="connsiteX17" fmla="*/ 1200150 w 1291564"/>
              <a:gd name="connsiteY17" fmla="*/ 17385 h 743911"/>
              <a:gd name="connsiteX18" fmla="*/ 1291564 w 1291564"/>
              <a:gd name="connsiteY18" fmla="*/ 345997 h 743911"/>
              <a:gd name="connsiteX0" fmla="*/ 0 w 1291564"/>
              <a:gd name="connsiteY0" fmla="*/ 341235 h 743913"/>
              <a:gd name="connsiteX1" fmla="*/ 166038 w 1291564"/>
              <a:gd name="connsiteY1" fmla="*/ 6 h 743913"/>
              <a:gd name="connsiteX2" fmla="*/ 340675 w 1291564"/>
              <a:gd name="connsiteY2" fmla="*/ 332823 h 743913"/>
              <a:gd name="connsiteX3" fmla="*/ 488590 w 1291564"/>
              <a:gd name="connsiteY3" fmla="*/ 681043 h 743913"/>
              <a:gd name="connsiteX4" fmla="*/ 660776 w 1291564"/>
              <a:gd name="connsiteY4" fmla="*/ 340956 h 743913"/>
              <a:gd name="connsiteX5" fmla="*/ 1079591 w 1291564"/>
              <a:gd name="connsiteY5" fmla="*/ 17662 h 743913"/>
              <a:gd name="connsiteX6" fmla="*/ 1073628 w 1291564"/>
              <a:gd name="connsiteY6" fmla="*/ 332542 h 743913"/>
              <a:gd name="connsiteX7" fmla="*/ 869402 w 1291564"/>
              <a:gd name="connsiteY7" fmla="*/ 743821 h 743913"/>
              <a:gd name="connsiteX8" fmla="*/ 1074601 w 1291564"/>
              <a:gd name="connsiteY8" fmla="*/ 296114 h 743913"/>
              <a:gd name="connsiteX9" fmla="*/ 1171377 w 1291564"/>
              <a:gd name="connsiteY9" fmla="*/ 13178 h 743913"/>
              <a:gd name="connsiteX10" fmla="*/ 1175402 w 1291564"/>
              <a:gd name="connsiteY10" fmla="*/ 354688 h 743913"/>
              <a:gd name="connsiteX11" fmla="*/ 1139339 w 1291564"/>
              <a:gd name="connsiteY11" fmla="*/ 702073 h 743913"/>
              <a:gd name="connsiteX12" fmla="*/ 871538 w 1291564"/>
              <a:gd name="connsiteY12" fmla="*/ 345997 h 743913"/>
              <a:gd name="connsiteX13" fmla="*/ 928688 w 1291564"/>
              <a:gd name="connsiteY13" fmla="*/ 17385 h 743913"/>
              <a:gd name="connsiteX14" fmla="*/ 1004888 w 1291564"/>
              <a:gd name="connsiteY14" fmla="*/ 350760 h 743913"/>
              <a:gd name="connsiteX15" fmla="*/ 1071563 w 1291564"/>
              <a:gd name="connsiteY15" fmla="*/ 693660 h 743913"/>
              <a:gd name="connsiteX16" fmla="*/ 1143925 w 1291564"/>
              <a:gd name="connsiteY16" fmla="*/ 345997 h 743913"/>
              <a:gd name="connsiteX17" fmla="*/ 1200150 w 1291564"/>
              <a:gd name="connsiteY17" fmla="*/ 17385 h 743913"/>
              <a:gd name="connsiteX18" fmla="*/ 1291564 w 1291564"/>
              <a:gd name="connsiteY18" fmla="*/ 345997 h 743913"/>
              <a:gd name="connsiteX0" fmla="*/ 0 w 1356933"/>
              <a:gd name="connsiteY0" fmla="*/ 341235 h 743911"/>
              <a:gd name="connsiteX1" fmla="*/ 166038 w 1356933"/>
              <a:gd name="connsiteY1" fmla="*/ 6 h 743911"/>
              <a:gd name="connsiteX2" fmla="*/ 340675 w 1356933"/>
              <a:gd name="connsiteY2" fmla="*/ 332823 h 743911"/>
              <a:gd name="connsiteX3" fmla="*/ 488590 w 1356933"/>
              <a:gd name="connsiteY3" fmla="*/ 681043 h 743911"/>
              <a:gd name="connsiteX4" fmla="*/ 660776 w 1356933"/>
              <a:gd name="connsiteY4" fmla="*/ 340956 h 743911"/>
              <a:gd name="connsiteX5" fmla="*/ 1079591 w 1356933"/>
              <a:gd name="connsiteY5" fmla="*/ 17662 h 743911"/>
              <a:gd name="connsiteX6" fmla="*/ 1073628 w 1356933"/>
              <a:gd name="connsiteY6" fmla="*/ 332542 h 743911"/>
              <a:gd name="connsiteX7" fmla="*/ 869402 w 1356933"/>
              <a:gd name="connsiteY7" fmla="*/ 743821 h 743911"/>
              <a:gd name="connsiteX8" fmla="*/ 1074601 w 1356933"/>
              <a:gd name="connsiteY8" fmla="*/ 296114 h 743911"/>
              <a:gd name="connsiteX9" fmla="*/ 1171377 w 1356933"/>
              <a:gd name="connsiteY9" fmla="*/ 13178 h 743911"/>
              <a:gd name="connsiteX10" fmla="*/ 1175402 w 1356933"/>
              <a:gd name="connsiteY10" fmla="*/ 354688 h 743911"/>
              <a:gd name="connsiteX11" fmla="*/ 1139339 w 1356933"/>
              <a:gd name="connsiteY11" fmla="*/ 702073 h 743911"/>
              <a:gd name="connsiteX12" fmla="*/ 1353139 w 1356933"/>
              <a:gd name="connsiteY12" fmla="*/ 314607 h 743911"/>
              <a:gd name="connsiteX13" fmla="*/ 928688 w 1356933"/>
              <a:gd name="connsiteY13" fmla="*/ 17385 h 743911"/>
              <a:gd name="connsiteX14" fmla="*/ 1004888 w 1356933"/>
              <a:gd name="connsiteY14" fmla="*/ 350760 h 743911"/>
              <a:gd name="connsiteX15" fmla="*/ 1071563 w 1356933"/>
              <a:gd name="connsiteY15" fmla="*/ 693660 h 743911"/>
              <a:gd name="connsiteX16" fmla="*/ 1143925 w 1356933"/>
              <a:gd name="connsiteY16" fmla="*/ 345997 h 743911"/>
              <a:gd name="connsiteX17" fmla="*/ 1200150 w 1356933"/>
              <a:gd name="connsiteY17" fmla="*/ 17385 h 743911"/>
              <a:gd name="connsiteX18" fmla="*/ 1291564 w 1356933"/>
              <a:gd name="connsiteY18" fmla="*/ 345997 h 743911"/>
              <a:gd name="connsiteX0" fmla="*/ 0 w 1356492"/>
              <a:gd name="connsiteY0" fmla="*/ 341235 h 743913"/>
              <a:gd name="connsiteX1" fmla="*/ 166038 w 1356492"/>
              <a:gd name="connsiteY1" fmla="*/ 6 h 743913"/>
              <a:gd name="connsiteX2" fmla="*/ 340675 w 1356492"/>
              <a:gd name="connsiteY2" fmla="*/ 332823 h 743913"/>
              <a:gd name="connsiteX3" fmla="*/ 488590 w 1356492"/>
              <a:gd name="connsiteY3" fmla="*/ 681043 h 743913"/>
              <a:gd name="connsiteX4" fmla="*/ 660776 w 1356492"/>
              <a:gd name="connsiteY4" fmla="*/ 340956 h 743913"/>
              <a:gd name="connsiteX5" fmla="*/ 1079591 w 1356492"/>
              <a:gd name="connsiteY5" fmla="*/ 17662 h 743913"/>
              <a:gd name="connsiteX6" fmla="*/ 1073628 w 1356492"/>
              <a:gd name="connsiteY6" fmla="*/ 332542 h 743913"/>
              <a:gd name="connsiteX7" fmla="*/ 869402 w 1356492"/>
              <a:gd name="connsiteY7" fmla="*/ 743821 h 743913"/>
              <a:gd name="connsiteX8" fmla="*/ 1074601 w 1356492"/>
              <a:gd name="connsiteY8" fmla="*/ 296114 h 743913"/>
              <a:gd name="connsiteX9" fmla="*/ 1171377 w 1356492"/>
              <a:gd name="connsiteY9" fmla="*/ 13178 h 743913"/>
              <a:gd name="connsiteX10" fmla="*/ 1175402 w 1356492"/>
              <a:gd name="connsiteY10" fmla="*/ 354688 h 743913"/>
              <a:gd name="connsiteX11" fmla="*/ 1139339 w 1356492"/>
              <a:gd name="connsiteY11" fmla="*/ 702073 h 743913"/>
              <a:gd name="connsiteX12" fmla="*/ 1353139 w 1356492"/>
              <a:gd name="connsiteY12" fmla="*/ 314607 h 743913"/>
              <a:gd name="connsiteX13" fmla="*/ 1251190 w 1356492"/>
              <a:gd name="connsiteY13" fmla="*/ 17385 h 743913"/>
              <a:gd name="connsiteX14" fmla="*/ 1004888 w 1356492"/>
              <a:gd name="connsiteY14" fmla="*/ 350760 h 743913"/>
              <a:gd name="connsiteX15" fmla="*/ 1071563 w 1356492"/>
              <a:gd name="connsiteY15" fmla="*/ 693660 h 743913"/>
              <a:gd name="connsiteX16" fmla="*/ 1143925 w 1356492"/>
              <a:gd name="connsiteY16" fmla="*/ 345997 h 743913"/>
              <a:gd name="connsiteX17" fmla="*/ 1200150 w 1356492"/>
              <a:gd name="connsiteY17" fmla="*/ 17385 h 743913"/>
              <a:gd name="connsiteX18" fmla="*/ 1291564 w 1356492"/>
              <a:gd name="connsiteY18" fmla="*/ 345997 h 743913"/>
              <a:gd name="connsiteX0" fmla="*/ 0 w 1356492"/>
              <a:gd name="connsiteY0" fmla="*/ 341235 h 702210"/>
              <a:gd name="connsiteX1" fmla="*/ 166038 w 1356492"/>
              <a:gd name="connsiteY1" fmla="*/ 6 h 702210"/>
              <a:gd name="connsiteX2" fmla="*/ 340675 w 1356492"/>
              <a:gd name="connsiteY2" fmla="*/ 332823 h 702210"/>
              <a:gd name="connsiteX3" fmla="*/ 488590 w 1356492"/>
              <a:gd name="connsiteY3" fmla="*/ 681043 h 702210"/>
              <a:gd name="connsiteX4" fmla="*/ 660776 w 1356492"/>
              <a:gd name="connsiteY4" fmla="*/ 340956 h 702210"/>
              <a:gd name="connsiteX5" fmla="*/ 1079591 w 1356492"/>
              <a:gd name="connsiteY5" fmla="*/ 17662 h 702210"/>
              <a:gd name="connsiteX6" fmla="*/ 1073628 w 1356492"/>
              <a:gd name="connsiteY6" fmla="*/ 332542 h 702210"/>
              <a:gd name="connsiteX7" fmla="*/ 1265002 w 1356492"/>
              <a:gd name="connsiteY7" fmla="*/ 681042 h 702210"/>
              <a:gd name="connsiteX8" fmla="*/ 1074601 w 1356492"/>
              <a:gd name="connsiteY8" fmla="*/ 296114 h 702210"/>
              <a:gd name="connsiteX9" fmla="*/ 1171377 w 1356492"/>
              <a:gd name="connsiteY9" fmla="*/ 13178 h 702210"/>
              <a:gd name="connsiteX10" fmla="*/ 1175402 w 1356492"/>
              <a:gd name="connsiteY10" fmla="*/ 354688 h 702210"/>
              <a:gd name="connsiteX11" fmla="*/ 1139339 w 1356492"/>
              <a:gd name="connsiteY11" fmla="*/ 702073 h 702210"/>
              <a:gd name="connsiteX12" fmla="*/ 1353139 w 1356492"/>
              <a:gd name="connsiteY12" fmla="*/ 314607 h 702210"/>
              <a:gd name="connsiteX13" fmla="*/ 1251190 w 1356492"/>
              <a:gd name="connsiteY13" fmla="*/ 17385 h 702210"/>
              <a:gd name="connsiteX14" fmla="*/ 1004888 w 1356492"/>
              <a:gd name="connsiteY14" fmla="*/ 350760 h 702210"/>
              <a:gd name="connsiteX15" fmla="*/ 1071563 w 1356492"/>
              <a:gd name="connsiteY15" fmla="*/ 693660 h 702210"/>
              <a:gd name="connsiteX16" fmla="*/ 1143925 w 1356492"/>
              <a:gd name="connsiteY16" fmla="*/ 345997 h 702210"/>
              <a:gd name="connsiteX17" fmla="*/ 1200150 w 1356492"/>
              <a:gd name="connsiteY17" fmla="*/ 17385 h 702210"/>
              <a:gd name="connsiteX18" fmla="*/ 1291564 w 1356492"/>
              <a:gd name="connsiteY18" fmla="*/ 345997 h 702210"/>
              <a:gd name="connsiteX0" fmla="*/ 0 w 1356492"/>
              <a:gd name="connsiteY0" fmla="*/ 341235 h 702210"/>
              <a:gd name="connsiteX1" fmla="*/ 166038 w 1356492"/>
              <a:gd name="connsiteY1" fmla="*/ 6 h 702210"/>
              <a:gd name="connsiteX2" fmla="*/ 340675 w 1356492"/>
              <a:gd name="connsiteY2" fmla="*/ 332822 h 702210"/>
              <a:gd name="connsiteX3" fmla="*/ 488590 w 1356492"/>
              <a:gd name="connsiteY3" fmla="*/ 681043 h 702210"/>
              <a:gd name="connsiteX4" fmla="*/ 660776 w 1356492"/>
              <a:gd name="connsiteY4" fmla="*/ 340956 h 702210"/>
              <a:gd name="connsiteX5" fmla="*/ 1079591 w 1356492"/>
              <a:gd name="connsiteY5" fmla="*/ 17662 h 702210"/>
              <a:gd name="connsiteX6" fmla="*/ 1073628 w 1356492"/>
              <a:gd name="connsiteY6" fmla="*/ 332542 h 702210"/>
              <a:gd name="connsiteX7" fmla="*/ 1265002 w 1356492"/>
              <a:gd name="connsiteY7" fmla="*/ 681042 h 702210"/>
              <a:gd name="connsiteX8" fmla="*/ 1074601 w 1356492"/>
              <a:gd name="connsiteY8" fmla="*/ 296114 h 702210"/>
              <a:gd name="connsiteX9" fmla="*/ 1171377 w 1356492"/>
              <a:gd name="connsiteY9" fmla="*/ 13178 h 702210"/>
              <a:gd name="connsiteX10" fmla="*/ 1175402 w 1356492"/>
              <a:gd name="connsiteY10" fmla="*/ 354688 h 702210"/>
              <a:gd name="connsiteX11" fmla="*/ 1139339 w 1356492"/>
              <a:gd name="connsiteY11" fmla="*/ 702073 h 702210"/>
              <a:gd name="connsiteX12" fmla="*/ 1353139 w 1356492"/>
              <a:gd name="connsiteY12" fmla="*/ 314607 h 702210"/>
              <a:gd name="connsiteX13" fmla="*/ 1251190 w 1356492"/>
              <a:gd name="connsiteY13" fmla="*/ 17385 h 702210"/>
              <a:gd name="connsiteX14" fmla="*/ 1004888 w 1356492"/>
              <a:gd name="connsiteY14" fmla="*/ 350760 h 702210"/>
              <a:gd name="connsiteX15" fmla="*/ 1071563 w 1356492"/>
              <a:gd name="connsiteY15" fmla="*/ 693660 h 702210"/>
              <a:gd name="connsiteX16" fmla="*/ 1143925 w 1356492"/>
              <a:gd name="connsiteY16" fmla="*/ 345997 h 702210"/>
              <a:gd name="connsiteX17" fmla="*/ 1200150 w 1356492"/>
              <a:gd name="connsiteY17" fmla="*/ 17385 h 702210"/>
              <a:gd name="connsiteX18" fmla="*/ 1291564 w 1356492"/>
              <a:gd name="connsiteY18" fmla="*/ 345997 h 702210"/>
              <a:gd name="connsiteX0" fmla="*/ 0 w 1356492"/>
              <a:gd name="connsiteY0" fmla="*/ 341235 h 702210"/>
              <a:gd name="connsiteX1" fmla="*/ 166038 w 1356492"/>
              <a:gd name="connsiteY1" fmla="*/ 6 h 702210"/>
              <a:gd name="connsiteX2" fmla="*/ 340675 w 1356492"/>
              <a:gd name="connsiteY2" fmla="*/ 332822 h 702210"/>
              <a:gd name="connsiteX3" fmla="*/ 501490 w 1356492"/>
              <a:gd name="connsiteY3" fmla="*/ 681043 h 702210"/>
              <a:gd name="connsiteX4" fmla="*/ 660776 w 1356492"/>
              <a:gd name="connsiteY4" fmla="*/ 340956 h 702210"/>
              <a:gd name="connsiteX5" fmla="*/ 1079591 w 1356492"/>
              <a:gd name="connsiteY5" fmla="*/ 17662 h 702210"/>
              <a:gd name="connsiteX6" fmla="*/ 1073628 w 1356492"/>
              <a:gd name="connsiteY6" fmla="*/ 332542 h 702210"/>
              <a:gd name="connsiteX7" fmla="*/ 1265002 w 1356492"/>
              <a:gd name="connsiteY7" fmla="*/ 681042 h 702210"/>
              <a:gd name="connsiteX8" fmla="*/ 1074601 w 1356492"/>
              <a:gd name="connsiteY8" fmla="*/ 296114 h 702210"/>
              <a:gd name="connsiteX9" fmla="*/ 1171377 w 1356492"/>
              <a:gd name="connsiteY9" fmla="*/ 13178 h 702210"/>
              <a:gd name="connsiteX10" fmla="*/ 1175402 w 1356492"/>
              <a:gd name="connsiteY10" fmla="*/ 354688 h 702210"/>
              <a:gd name="connsiteX11" fmla="*/ 1139339 w 1356492"/>
              <a:gd name="connsiteY11" fmla="*/ 702073 h 702210"/>
              <a:gd name="connsiteX12" fmla="*/ 1353139 w 1356492"/>
              <a:gd name="connsiteY12" fmla="*/ 314607 h 702210"/>
              <a:gd name="connsiteX13" fmla="*/ 1251190 w 1356492"/>
              <a:gd name="connsiteY13" fmla="*/ 17385 h 702210"/>
              <a:gd name="connsiteX14" fmla="*/ 1004888 w 1356492"/>
              <a:gd name="connsiteY14" fmla="*/ 350760 h 702210"/>
              <a:gd name="connsiteX15" fmla="*/ 1071563 w 1356492"/>
              <a:gd name="connsiteY15" fmla="*/ 693660 h 702210"/>
              <a:gd name="connsiteX16" fmla="*/ 1143925 w 1356492"/>
              <a:gd name="connsiteY16" fmla="*/ 345997 h 702210"/>
              <a:gd name="connsiteX17" fmla="*/ 1200150 w 1356492"/>
              <a:gd name="connsiteY17" fmla="*/ 17385 h 702210"/>
              <a:gd name="connsiteX18" fmla="*/ 1291564 w 1356492"/>
              <a:gd name="connsiteY18" fmla="*/ 345997 h 702210"/>
              <a:gd name="connsiteX0" fmla="*/ 0 w 1356492"/>
              <a:gd name="connsiteY0" fmla="*/ 341235 h 702210"/>
              <a:gd name="connsiteX1" fmla="*/ 166038 w 1356492"/>
              <a:gd name="connsiteY1" fmla="*/ 6 h 702210"/>
              <a:gd name="connsiteX2" fmla="*/ 340675 w 1356492"/>
              <a:gd name="connsiteY2" fmla="*/ 332822 h 702210"/>
              <a:gd name="connsiteX3" fmla="*/ 501490 w 1356492"/>
              <a:gd name="connsiteY3" fmla="*/ 681043 h 702210"/>
              <a:gd name="connsiteX4" fmla="*/ 660776 w 1356492"/>
              <a:gd name="connsiteY4" fmla="*/ 340956 h 702210"/>
              <a:gd name="connsiteX5" fmla="*/ 1079591 w 1356492"/>
              <a:gd name="connsiteY5" fmla="*/ 17662 h 702210"/>
              <a:gd name="connsiteX6" fmla="*/ 1073628 w 1356492"/>
              <a:gd name="connsiteY6" fmla="*/ 332542 h 702210"/>
              <a:gd name="connsiteX7" fmla="*/ 1265002 w 1356492"/>
              <a:gd name="connsiteY7" fmla="*/ 681042 h 702210"/>
              <a:gd name="connsiteX8" fmla="*/ 1074601 w 1356492"/>
              <a:gd name="connsiteY8" fmla="*/ 296114 h 702210"/>
              <a:gd name="connsiteX9" fmla="*/ 1171377 w 1356492"/>
              <a:gd name="connsiteY9" fmla="*/ 13178 h 702210"/>
              <a:gd name="connsiteX10" fmla="*/ 1175402 w 1356492"/>
              <a:gd name="connsiteY10" fmla="*/ 354688 h 702210"/>
              <a:gd name="connsiteX11" fmla="*/ 1139339 w 1356492"/>
              <a:gd name="connsiteY11" fmla="*/ 702073 h 702210"/>
              <a:gd name="connsiteX12" fmla="*/ 1353139 w 1356492"/>
              <a:gd name="connsiteY12" fmla="*/ 314607 h 702210"/>
              <a:gd name="connsiteX13" fmla="*/ 1251190 w 1356492"/>
              <a:gd name="connsiteY13" fmla="*/ 17385 h 702210"/>
              <a:gd name="connsiteX14" fmla="*/ 1004888 w 1356492"/>
              <a:gd name="connsiteY14" fmla="*/ 350760 h 702210"/>
              <a:gd name="connsiteX15" fmla="*/ 1071563 w 1356492"/>
              <a:gd name="connsiteY15" fmla="*/ 693660 h 702210"/>
              <a:gd name="connsiteX16" fmla="*/ 1143925 w 1356492"/>
              <a:gd name="connsiteY16" fmla="*/ 345997 h 702210"/>
              <a:gd name="connsiteX17" fmla="*/ 1200150 w 1356492"/>
              <a:gd name="connsiteY17" fmla="*/ 17385 h 702210"/>
              <a:gd name="connsiteX18" fmla="*/ 1291564 w 1356492"/>
              <a:gd name="connsiteY18" fmla="*/ 345997 h 702210"/>
              <a:gd name="connsiteX0" fmla="*/ 0 w 1356492"/>
              <a:gd name="connsiteY0" fmla="*/ 341235 h 702210"/>
              <a:gd name="connsiteX1" fmla="*/ 166038 w 1356492"/>
              <a:gd name="connsiteY1" fmla="*/ 6 h 702210"/>
              <a:gd name="connsiteX2" fmla="*/ 340675 w 1356492"/>
              <a:gd name="connsiteY2" fmla="*/ 332822 h 702210"/>
              <a:gd name="connsiteX3" fmla="*/ 501490 w 1356492"/>
              <a:gd name="connsiteY3" fmla="*/ 681043 h 702210"/>
              <a:gd name="connsiteX4" fmla="*/ 660776 w 1356492"/>
              <a:gd name="connsiteY4" fmla="*/ 340956 h 702210"/>
              <a:gd name="connsiteX5" fmla="*/ 821590 w 1356492"/>
              <a:gd name="connsiteY5" fmla="*/ 4209 h 702210"/>
              <a:gd name="connsiteX6" fmla="*/ 1073628 w 1356492"/>
              <a:gd name="connsiteY6" fmla="*/ 332542 h 702210"/>
              <a:gd name="connsiteX7" fmla="*/ 1265002 w 1356492"/>
              <a:gd name="connsiteY7" fmla="*/ 681042 h 702210"/>
              <a:gd name="connsiteX8" fmla="*/ 1074601 w 1356492"/>
              <a:gd name="connsiteY8" fmla="*/ 296114 h 702210"/>
              <a:gd name="connsiteX9" fmla="*/ 1171377 w 1356492"/>
              <a:gd name="connsiteY9" fmla="*/ 13178 h 702210"/>
              <a:gd name="connsiteX10" fmla="*/ 1175402 w 1356492"/>
              <a:gd name="connsiteY10" fmla="*/ 354688 h 702210"/>
              <a:gd name="connsiteX11" fmla="*/ 1139339 w 1356492"/>
              <a:gd name="connsiteY11" fmla="*/ 702073 h 702210"/>
              <a:gd name="connsiteX12" fmla="*/ 1353139 w 1356492"/>
              <a:gd name="connsiteY12" fmla="*/ 314607 h 702210"/>
              <a:gd name="connsiteX13" fmla="*/ 1251190 w 1356492"/>
              <a:gd name="connsiteY13" fmla="*/ 17385 h 702210"/>
              <a:gd name="connsiteX14" fmla="*/ 1004888 w 1356492"/>
              <a:gd name="connsiteY14" fmla="*/ 350760 h 702210"/>
              <a:gd name="connsiteX15" fmla="*/ 1071563 w 1356492"/>
              <a:gd name="connsiteY15" fmla="*/ 693660 h 702210"/>
              <a:gd name="connsiteX16" fmla="*/ 1143925 w 1356492"/>
              <a:gd name="connsiteY16" fmla="*/ 345997 h 702210"/>
              <a:gd name="connsiteX17" fmla="*/ 1200150 w 1356492"/>
              <a:gd name="connsiteY17" fmla="*/ 17385 h 702210"/>
              <a:gd name="connsiteX18" fmla="*/ 1291564 w 1356492"/>
              <a:gd name="connsiteY18" fmla="*/ 345997 h 702210"/>
              <a:gd name="connsiteX0" fmla="*/ 0 w 1771633"/>
              <a:gd name="connsiteY0" fmla="*/ 341235 h 702210"/>
              <a:gd name="connsiteX1" fmla="*/ 166038 w 1771633"/>
              <a:gd name="connsiteY1" fmla="*/ 6 h 702210"/>
              <a:gd name="connsiteX2" fmla="*/ 340675 w 1771633"/>
              <a:gd name="connsiteY2" fmla="*/ 332822 h 702210"/>
              <a:gd name="connsiteX3" fmla="*/ 501490 w 1771633"/>
              <a:gd name="connsiteY3" fmla="*/ 681043 h 702210"/>
              <a:gd name="connsiteX4" fmla="*/ 660776 w 1771633"/>
              <a:gd name="connsiteY4" fmla="*/ 340956 h 702210"/>
              <a:gd name="connsiteX5" fmla="*/ 821590 w 1771633"/>
              <a:gd name="connsiteY5" fmla="*/ 4209 h 702210"/>
              <a:gd name="connsiteX6" fmla="*/ 1073628 w 1771633"/>
              <a:gd name="connsiteY6" fmla="*/ 332542 h 702210"/>
              <a:gd name="connsiteX7" fmla="*/ 1265002 w 1771633"/>
              <a:gd name="connsiteY7" fmla="*/ 681042 h 702210"/>
              <a:gd name="connsiteX8" fmla="*/ 1074601 w 1771633"/>
              <a:gd name="connsiteY8" fmla="*/ 296114 h 702210"/>
              <a:gd name="connsiteX9" fmla="*/ 1171377 w 1771633"/>
              <a:gd name="connsiteY9" fmla="*/ 13178 h 702210"/>
              <a:gd name="connsiteX10" fmla="*/ 1175402 w 1771633"/>
              <a:gd name="connsiteY10" fmla="*/ 354688 h 702210"/>
              <a:gd name="connsiteX11" fmla="*/ 1139339 w 1771633"/>
              <a:gd name="connsiteY11" fmla="*/ 702073 h 702210"/>
              <a:gd name="connsiteX12" fmla="*/ 1353139 w 1771633"/>
              <a:gd name="connsiteY12" fmla="*/ 314607 h 702210"/>
              <a:gd name="connsiteX13" fmla="*/ 1251190 w 1771633"/>
              <a:gd name="connsiteY13" fmla="*/ 17385 h 702210"/>
              <a:gd name="connsiteX14" fmla="*/ 1770290 w 1771633"/>
              <a:gd name="connsiteY14" fmla="*/ 359729 h 702210"/>
              <a:gd name="connsiteX15" fmla="*/ 1071563 w 1771633"/>
              <a:gd name="connsiteY15" fmla="*/ 693660 h 702210"/>
              <a:gd name="connsiteX16" fmla="*/ 1143925 w 1771633"/>
              <a:gd name="connsiteY16" fmla="*/ 345997 h 702210"/>
              <a:gd name="connsiteX17" fmla="*/ 1200150 w 1771633"/>
              <a:gd name="connsiteY17" fmla="*/ 17385 h 702210"/>
              <a:gd name="connsiteX18" fmla="*/ 1291564 w 1771633"/>
              <a:gd name="connsiteY18" fmla="*/ 345997 h 702210"/>
              <a:gd name="connsiteX0" fmla="*/ 0 w 1856963"/>
              <a:gd name="connsiteY0" fmla="*/ 341235 h 702210"/>
              <a:gd name="connsiteX1" fmla="*/ 166038 w 1856963"/>
              <a:gd name="connsiteY1" fmla="*/ 6 h 702210"/>
              <a:gd name="connsiteX2" fmla="*/ 340675 w 1856963"/>
              <a:gd name="connsiteY2" fmla="*/ 332822 h 702210"/>
              <a:gd name="connsiteX3" fmla="*/ 501490 w 1856963"/>
              <a:gd name="connsiteY3" fmla="*/ 681043 h 702210"/>
              <a:gd name="connsiteX4" fmla="*/ 660776 w 1856963"/>
              <a:gd name="connsiteY4" fmla="*/ 340956 h 702210"/>
              <a:gd name="connsiteX5" fmla="*/ 821590 w 1856963"/>
              <a:gd name="connsiteY5" fmla="*/ 4209 h 702210"/>
              <a:gd name="connsiteX6" fmla="*/ 1073628 w 1856963"/>
              <a:gd name="connsiteY6" fmla="*/ 332542 h 702210"/>
              <a:gd name="connsiteX7" fmla="*/ 1265002 w 1856963"/>
              <a:gd name="connsiteY7" fmla="*/ 681042 h 702210"/>
              <a:gd name="connsiteX8" fmla="*/ 1074601 w 1856963"/>
              <a:gd name="connsiteY8" fmla="*/ 296114 h 702210"/>
              <a:gd name="connsiteX9" fmla="*/ 1171377 w 1856963"/>
              <a:gd name="connsiteY9" fmla="*/ 13178 h 702210"/>
              <a:gd name="connsiteX10" fmla="*/ 1175402 w 1856963"/>
              <a:gd name="connsiteY10" fmla="*/ 354688 h 702210"/>
              <a:gd name="connsiteX11" fmla="*/ 1139339 w 1856963"/>
              <a:gd name="connsiteY11" fmla="*/ 702073 h 702210"/>
              <a:gd name="connsiteX12" fmla="*/ 1353139 w 1856963"/>
              <a:gd name="connsiteY12" fmla="*/ 314607 h 702210"/>
              <a:gd name="connsiteX13" fmla="*/ 1251190 w 1856963"/>
              <a:gd name="connsiteY13" fmla="*/ 17385 h 702210"/>
              <a:gd name="connsiteX14" fmla="*/ 1770290 w 1856963"/>
              <a:gd name="connsiteY14" fmla="*/ 359729 h 702210"/>
              <a:gd name="connsiteX15" fmla="*/ 1793965 w 1856963"/>
              <a:gd name="connsiteY15" fmla="*/ 675723 h 702210"/>
              <a:gd name="connsiteX16" fmla="*/ 1143925 w 1856963"/>
              <a:gd name="connsiteY16" fmla="*/ 345997 h 702210"/>
              <a:gd name="connsiteX17" fmla="*/ 1200150 w 1856963"/>
              <a:gd name="connsiteY17" fmla="*/ 17385 h 702210"/>
              <a:gd name="connsiteX18" fmla="*/ 1291564 w 1856963"/>
              <a:gd name="connsiteY18" fmla="*/ 345997 h 702210"/>
              <a:gd name="connsiteX0" fmla="*/ 0 w 1856965"/>
              <a:gd name="connsiteY0" fmla="*/ 341235 h 702210"/>
              <a:gd name="connsiteX1" fmla="*/ 166038 w 1856965"/>
              <a:gd name="connsiteY1" fmla="*/ 6 h 702210"/>
              <a:gd name="connsiteX2" fmla="*/ 340675 w 1856965"/>
              <a:gd name="connsiteY2" fmla="*/ 332822 h 702210"/>
              <a:gd name="connsiteX3" fmla="*/ 501490 w 1856965"/>
              <a:gd name="connsiteY3" fmla="*/ 681043 h 702210"/>
              <a:gd name="connsiteX4" fmla="*/ 660776 w 1856965"/>
              <a:gd name="connsiteY4" fmla="*/ 340956 h 702210"/>
              <a:gd name="connsiteX5" fmla="*/ 821590 w 1856965"/>
              <a:gd name="connsiteY5" fmla="*/ 4209 h 702210"/>
              <a:gd name="connsiteX6" fmla="*/ 1073628 w 1856965"/>
              <a:gd name="connsiteY6" fmla="*/ 332542 h 702210"/>
              <a:gd name="connsiteX7" fmla="*/ 1265002 w 1856965"/>
              <a:gd name="connsiteY7" fmla="*/ 681042 h 702210"/>
              <a:gd name="connsiteX8" fmla="*/ 1646501 w 1856965"/>
              <a:gd name="connsiteY8" fmla="*/ 291630 h 702210"/>
              <a:gd name="connsiteX9" fmla="*/ 1171377 w 1856965"/>
              <a:gd name="connsiteY9" fmla="*/ 13178 h 702210"/>
              <a:gd name="connsiteX10" fmla="*/ 1175402 w 1856965"/>
              <a:gd name="connsiteY10" fmla="*/ 354688 h 702210"/>
              <a:gd name="connsiteX11" fmla="*/ 1139339 w 1856965"/>
              <a:gd name="connsiteY11" fmla="*/ 702073 h 702210"/>
              <a:gd name="connsiteX12" fmla="*/ 1353139 w 1856965"/>
              <a:gd name="connsiteY12" fmla="*/ 314607 h 702210"/>
              <a:gd name="connsiteX13" fmla="*/ 1251190 w 1856965"/>
              <a:gd name="connsiteY13" fmla="*/ 17385 h 702210"/>
              <a:gd name="connsiteX14" fmla="*/ 1770290 w 1856965"/>
              <a:gd name="connsiteY14" fmla="*/ 359729 h 702210"/>
              <a:gd name="connsiteX15" fmla="*/ 1793965 w 1856965"/>
              <a:gd name="connsiteY15" fmla="*/ 675723 h 702210"/>
              <a:gd name="connsiteX16" fmla="*/ 1143925 w 1856965"/>
              <a:gd name="connsiteY16" fmla="*/ 345997 h 702210"/>
              <a:gd name="connsiteX17" fmla="*/ 1200150 w 1856965"/>
              <a:gd name="connsiteY17" fmla="*/ 17385 h 702210"/>
              <a:gd name="connsiteX18" fmla="*/ 1291564 w 1856965"/>
              <a:gd name="connsiteY18" fmla="*/ 345997 h 702210"/>
              <a:gd name="connsiteX0" fmla="*/ 0 w 1819125"/>
              <a:gd name="connsiteY0" fmla="*/ 341235 h 702210"/>
              <a:gd name="connsiteX1" fmla="*/ 166038 w 1819125"/>
              <a:gd name="connsiteY1" fmla="*/ 6 h 702210"/>
              <a:gd name="connsiteX2" fmla="*/ 340675 w 1819125"/>
              <a:gd name="connsiteY2" fmla="*/ 332822 h 702210"/>
              <a:gd name="connsiteX3" fmla="*/ 501490 w 1819125"/>
              <a:gd name="connsiteY3" fmla="*/ 681043 h 702210"/>
              <a:gd name="connsiteX4" fmla="*/ 660776 w 1819125"/>
              <a:gd name="connsiteY4" fmla="*/ 340956 h 702210"/>
              <a:gd name="connsiteX5" fmla="*/ 821590 w 1819125"/>
              <a:gd name="connsiteY5" fmla="*/ 4209 h 702210"/>
              <a:gd name="connsiteX6" fmla="*/ 1073628 w 1819125"/>
              <a:gd name="connsiteY6" fmla="*/ 332542 h 702210"/>
              <a:gd name="connsiteX7" fmla="*/ 1265002 w 1819125"/>
              <a:gd name="connsiteY7" fmla="*/ 681042 h 702210"/>
              <a:gd name="connsiteX8" fmla="*/ 1646501 w 1819125"/>
              <a:gd name="connsiteY8" fmla="*/ 291630 h 702210"/>
              <a:gd name="connsiteX9" fmla="*/ 1171377 w 1819125"/>
              <a:gd name="connsiteY9" fmla="*/ 13178 h 702210"/>
              <a:gd name="connsiteX10" fmla="*/ 1175402 w 1819125"/>
              <a:gd name="connsiteY10" fmla="*/ 354688 h 702210"/>
              <a:gd name="connsiteX11" fmla="*/ 1139339 w 1819125"/>
              <a:gd name="connsiteY11" fmla="*/ 702073 h 702210"/>
              <a:gd name="connsiteX12" fmla="*/ 1353139 w 1819125"/>
              <a:gd name="connsiteY12" fmla="*/ 314607 h 702210"/>
              <a:gd name="connsiteX13" fmla="*/ 1251190 w 1819125"/>
              <a:gd name="connsiteY13" fmla="*/ 17385 h 702210"/>
              <a:gd name="connsiteX14" fmla="*/ 1770290 w 1819125"/>
              <a:gd name="connsiteY14" fmla="*/ 359729 h 702210"/>
              <a:gd name="connsiteX15" fmla="*/ 1793965 w 1819125"/>
              <a:gd name="connsiteY15" fmla="*/ 675723 h 702210"/>
              <a:gd name="connsiteX16" fmla="*/ 1741625 w 1819125"/>
              <a:gd name="connsiteY16" fmla="*/ 247342 h 702210"/>
              <a:gd name="connsiteX17" fmla="*/ 1200150 w 1819125"/>
              <a:gd name="connsiteY17" fmla="*/ 17385 h 702210"/>
              <a:gd name="connsiteX18" fmla="*/ 1291564 w 1819125"/>
              <a:gd name="connsiteY18" fmla="*/ 345997 h 702210"/>
              <a:gd name="connsiteX0" fmla="*/ 0 w 1819125"/>
              <a:gd name="connsiteY0" fmla="*/ 341235 h 702086"/>
              <a:gd name="connsiteX1" fmla="*/ 166038 w 1819125"/>
              <a:gd name="connsiteY1" fmla="*/ 6 h 702086"/>
              <a:gd name="connsiteX2" fmla="*/ 340675 w 1819125"/>
              <a:gd name="connsiteY2" fmla="*/ 332822 h 702086"/>
              <a:gd name="connsiteX3" fmla="*/ 501490 w 1819125"/>
              <a:gd name="connsiteY3" fmla="*/ 681043 h 702086"/>
              <a:gd name="connsiteX4" fmla="*/ 660776 w 1819125"/>
              <a:gd name="connsiteY4" fmla="*/ 340956 h 702086"/>
              <a:gd name="connsiteX5" fmla="*/ 821590 w 1819125"/>
              <a:gd name="connsiteY5" fmla="*/ 4209 h 702086"/>
              <a:gd name="connsiteX6" fmla="*/ 1073628 w 1819125"/>
              <a:gd name="connsiteY6" fmla="*/ 332542 h 702086"/>
              <a:gd name="connsiteX7" fmla="*/ 1265002 w 1819125"/>
              <a:gd name="connsiteY7" fmla="*/ 681042 h 702086"/>
              <a:gd name="connsiteX8" fmla="*/ 1646501 w 1819125"/>
              <a:gd name="connsiteY8" fmla="*/ 291630 h 702086"/>
              <a:gd name="connsiteX9" fmla="*/ 1171377 w 1819125"/>
              <a:gd name="connsiteY9" fmla="*/ 13178 h 702086"/>
              <a:gd name="connsiteX10" fmla="*/ 1665603 w 1819125"/>
              <a:gd name="connsiteY10" fmla="*/ 327783 h 702086"/>
              <a:gd name="connsiteX11" fmla="*/ 1139339 w 1819125"/>
              <a:gd name="connsiteY11" fmla="*/ 702073 h 702086"/>
              <a:gd name="connsiteX12" fmla="*/ 1353139 w 1819125"/>
              <a:gd name="connsiteY12" fmla="*/ 314607 h 702086"/>
              <a:gd name="connsiteX13" fmla="*/ 1251190 w 1819125"/>
              <a:gd name="connsiteY13" fmla="*/ 17385 h 702086"/>
              <a:gd name="connsiteX14" fmla="*/ 1770290 w 1819125"/>
              <a:gd name="connsiteY14" fmla="*/ 359729 h 702086"/>
              <a:gd name="connsiteX15" fmla="*/ 1793965 w 1819125"/>
              <a:gd name="connsiteY15" fmla="*/ 675723 h 702086"/>
              <a:gd name="connsiteX16" fmla="*/ 1741625 w 1819125"/>
              <a:gd name="connsiteY16" fmla="*/ 247342 h 702086"/>
              <a:gd name="connsiteX17" fmla="*/ 1200150 w 1819125"/>
              <a:gd name="connsiteY17" fmla="*/ 17385 h 702086"/>
              <a:gd name="connsiteX18" fmla="*/ 1291564 w 1819125"/>
              <a:gd name="connsiteY18" fmla="*/ 345997 h 702086"/>
              <a:gd name="connsiteX0" fmla="*/ 0 w 1966699"/>
              <a:gd name="connsiteY0" fmla="*/ 341235 h 721149"/>
              <a:gd name="connsiteX1" fmla="*/ 166038 w 1966699"/>
              <a:gd name="connsiteY1" fmla="*/ 6 h 721149"/>
              <a:gd name="connsiteX2" fmla="*/ 340675 w 1966699"/>
              <a:gd name="connsiteY2" fmla="*/ 332822 h 721149"/>
              <a:gd name="connsiteX3" fmla="*/ 501490 w 1966699"/>
              <a:gd name="connsiteY3" fmla="*/ 681043 h 721149"/>
              <a:gd name="connsiteX4" fmla="*/ 660776 w 1966699"/>
              <a:gd name="connsiteY4" fmla="*/ 340956 h 721149"/>
              <a:gd name="connsiteX5" fmla="*/ 821590 w 1966699"/>
              <a:gd name="connsiteY5" fmla="*/ 4209 h 721149"/>
              <a:gd name="connsiteX6" fmla="*/ 1073628 w 1966699"/>
              <a:gd name="connsiteY6" fmla="*/ 332542 h 721149"/>
              <a:gd name="connsiteX7" fmla="*/ 1265002 w 1966699"/>
              <a:gd name="connsiteY7" fmla="*/ 681042 h 721149"/>
              <a:gd name="connsiteX8" fmla="*/ 1646501 w 1966699"/>
              <a:gd name="connsiteY8" fmla="*/ 291630 h 721149"/>
              <a:gd name="connsiteX9" fmla="*/ 1171377 w 1966699"/>
              <a:gd name="connsiteY9" fmla="*/ 13178 h 721149"/>
              <a:gd name="connsiteX10" fmla="*/ 1665603 w 1966699"/>
              <a:gd name="connsiteY10" fmla="*/ 327783 h 721149"/>
              <a:gd name="connsiteX11" fmla="*/ 1947904 w 1966699"/>
              <a:gd name="connsiteY11" fmla="*/ 627247 h 721149"/>
              <a:gd name="connsiteX12" fmla="*/ 1139339 w 1966699"/>
              <a:gd name="connsiteY12" fmla="*/ 702073 h 721149"/>
              <a:gd name="connsiteX13" fmla="*/ 1353139 w 1966699"/>
              <a:gd name="connsiteY13" fmla="*/ 314607 h 721149"/>
              <a:gd name="connsiteX14" fmla="*/ 1251190 w 1966699"/>
              <a:gd name="connsiteY14" fmla="*/ 17385 h 721149"/>
              <a:gd name="connsiteX15" fmla="*/ 1770290 w 1966699"/>
              <a:gd name="connsiteY15" fmla="*/ 359729 h 721149"/>
              <a:gd name="connsiteX16" fmla="*/ 1793965 w 1966699"/>
              <a:gd name="connsiteY16" fmla="*/ 675723 h 721149"/>
              <a:gd name="connsiteX17" fmla="*/ 1741625 w 1966699"/>
              <a:gd name="connsiteY17" fmla="*/ 247342 h 721149"/>
              <a:gd name="connsiteX18" fmla="*/ 1200150 w 1966699"/>
              <a:gd name="connsiteY18" fmla="*/ 17385 h 721149"/>
              <a:gd name="connsiteX19" fmla="*/ 1291564 w 1966699"/>
              <a:gd name="connsiteY19" fmla="*/ 345997 h 721149"/>
              <a:gd name="connsiteX0" fmla="*/ 0 w 2047760"/>
              <a:gd name="connsiteY0" fmla="*/ 341235 h 681183"/>
              <a:gd name="connsiteX1" fmla="*/ 166038 w 2047760"/>
              <a:gd name="connsiteY1" fmla="*/ 6 h 681183"/>
              <a:gd name="connsiteX2" fmla="*/ 340675 w 2047760"/>
              <a:gd name="connsiteY2" fmla="*/ 332822 h 681183"/>
              <a:gd name="connsiteX3" fmla="*/ 501490 w 2047760"/>
              <a:gd name="connsiteY3" fmla="*/ 681043 h 681183"/>
              <a:gd name="connsiteX4" fmla="*/ 660776 w 2047760"/>
              <a:gd name="connsiteY4" fmla="*/ 340956 h 681183"/>
              <a:gd name="connsiteX5" fmla="*/ 821590 w 2047760"/>
              <a:gd name="connsiteY5" fmla="*/ 4209 h 681183"/>
              <a:gd name="connsiteX6" fmla="*/ 1073628 w 2047760"/>
              <a:gd name="connsiteY6" fmla="*/ 332542 h 681183"/>
              <a:gd name="connsiteX7" fmla="*/ 1265002 w 2047760"/>
              <a:gd name="connsiteY7" fmla="*/ 681042 h 681183"/>
              <a:gd name="connsiteX8" fmla="*/ 1646501 w 2047760"/>
              <a:gd name="connsiteY8" fmla="*/ 291630 h 681183"/>
              <a:gd name="connsiteX9" fmla="*/ 1171377 w 2047760"/>
              <a:gd name="connsiteY9" fmla="*/ 13178 h 681183"/>
              <a:gd name="connsiteX10" fmla="*/ 1665603 w 2047760"/>
              <a:gd name="connsiteY10" fmla="*/ 327783 h 681183"/>
              <a:gd name="connsiteX11" fmla="*/ 1947904 w 2047760"/>
              <a:gd name="connsiteY11" fmla="*/ 627247 h 681183"/>
              <a:gd name="connsiteX12" fmla="*/ 2025141 w 2047760"/>
              <a:gd name="connsiteY12" fmla="*/ 536155 h 681183"/>
              <a:gd name="connsiteX13" fmla="*/ 1353139 w 2047760"/>
              <a:gd name="connsiteY13" fmla="*/ 314607 h 681183"/>
              <a:gd name="connsiteX14" fmla="*/ 1251190 w 2047760"/>
              <a:gd name="connsiteY14" fmla="*/ 17385 h 681183"/>
              <a:gd name="connsiteX15" fmla="*/ 1770290 w 2047760"/>
              <a:gd name="connsiteY15" fmla="*/ 359729 h 681183"/>
              <a:gd name="connsiteX16" fmla="*/ 1793965 w 2047760"/>
              <a:gd name="connsiteY16" fmla="*/ 675723 h 681183"/>
              <a:gd name="connsiteX17" fmla="*/ 1741625 w 2047760"/>
              <a:gd name="connsiteY17" fmla="*/ 247342 h 681183"/>
              <a:gd name="connsiteX18" fmla="*/ 1200150 w 2047760"/>
              <a:gd name="connsiteY18" fmla="*/ 17385 h 681183"/>
              <a:gd name="connsiteX19" fmla="*/ 1291564 w 2047760"/>
              <a:gd name="connsiteY19" fmla="*/ 345997 h 681183"/>
              <a:gd name="connsiteX0" fmla="*/ 0 w 2026065"/>
              <a:gd name="connsiteY0" fmla="*/ 341235 h 681181"/>
              <a:gd name="connsiteX1" fmla="*/ 166038 w 2026065"/>
              <a:gd name="connsiteY1" fmla="*/ 6 h 681181"/>
              <a:gd name="connsiteX2" fmla="*/ 340675 w 2026065"/>
              <a:gd name="connsiteY2" fmla="*/ 332822 h 681181"/>
              <a:gd name="connsiteX3" fmla="*/ 501490 w 2026065"/>
              <a:gd name="connsiteY3" fmla="*/ 681043 h 681181"/>
              <a:gd name="connsiteX4" fmla="*/ 660776 w 2026065"/>
              <a:gd name="connsiteY4" fmla="*/ 340956 h 681181"/>
              <a:gd name="connsiteX5" fmla="*/ 821590 w 2026065"/>
              <a:gd name="connsiteY5" fmla="*/ 4209 h 681181"/>
              <a:gd name="connsiteX6" fmla="*/ 1073628 w 2026065"/>
              <a:gd name="connsiteY6" fmla="*/ 332542 h 681181"/>
              <a:gd name="connsiteX7" fmla="*/ 1265002 w 2026065"/>
              <a:gd name="connsiteY7" fmla="*/ 681042 h 681181"/>
              <a:gd name="connsiteX8" fmla="*/ 1646501 w 2026065"/>
              <a:gd name="connsiteY8" fmla="*/ 291630 h 681181"/>
              <a:gd name="connsiteX9" fmla="*/ 1171377 w 2026065"/>
              <a:gd name="connsiteY9" fmla="*/ 13178 h 681181"/>
              <a:gd name="connsiteX10" fmla="*/ 1665603 w 2026065"/>
              <a:gd name="connsiteY10" fmla="*/ 327783 h 681181"/>
              <a:gd name="connsiteX11" fmla="*/ 1947904 w 2026065"/>
              <a:gd name="connsiteY11" fmla="*/ 627247 h 681181"/>
              <a:gd name="connsiteX12" fmla="*/ 2025141 w 2026065"/>
              <a:gd name="connsiteY12" fmla="*/ 536155 h 681181"/>
              <a:gd name="connsiteX13" fmla="*/ 1856239 w 2026065"/>
              <a:gd name="connsiteY13" fmla="*/ 229405 h 681181"/>
              <a:gd name="connsiteX14" fmla="*/ 1251190 w 2026065"/>
              <a:gd name="connsiteY14" fmla="*/ 17385 h 681181"/>
              <a:gd name="connsiteX15" fmla="*/ 1770290 w 2026065"/>
              <a:gd name="connsiteY15" fmla="*/ 359729 h 681181"/>
              <a:gd name="connsiteX16" fmla="*/ 1793965 w 2026065"/>
              <a:gd name="connsiteY16" fmla="*/ 675723 h 681181"/>
              <a:gd name="connsiteX17" fmla="*/ 1741625 w 2026065"/>
              <a:gd name="connsiteY17" fmla="*/ 247342 h 681181"/>
              <a:gd name="connsiteX18" fmla="*/ 1200150 w 2026065"/>
              <a:gd name="connsiteY18" fmla="*/ 17385 h 681181"/>
              <a:gd name="connsiteX19" fmla="*/ 1291564 w 2026065"/>
              <a:gd name="connsiteY19" fmla="*/ 345997 h 681181"/>
              <a:gd name="connsiteX0" fmla="*/ 0 w 2026067"/>
              <a:gd name="connsiteY0" fmla="*/ 341235 h 681183"/>
              <a:gd name="connsiteX1" fmla="*/ 166038 w 2026067"/>
              <a:gd name="connsiteY1" fmla="*/ 6 h 681183"/>
              <a:gd name="connsiteX2" fmla="*/ 340675 w 2026067"/>
              <a:gd name="connsiteY2" fmla="*/ 332822 h 681183"/>
              <a:gd name="connsiteX3" fmla="*/ 501490 w 2026067"/>
              <a:gd name="connsiteY3" fmla="*/ 681043 h 681183"/>
              <a:gd name="connsiteX4" fmla="*/ 660776 w 2026067"/>
              <a:gd name="connsiteY4" fmla="*/ 340956 h 681183"/>
              <a:gd name="connsiteX5" fmla="*/ 821590 w 2026067"/>
              <a:gd name="connsiteY5" fmla="*/ 4209 h 681183"/>
              <a:gd name="connsiteX6" fmla="*/ 1073628 w 2026067"/>
              <a:gd name="connsiteY6" fmla="*/ 332542 h 681183"/>
              <a:gd name="connsiteX7" fmla="*/ 1265002 w 2026067"/>
              <a:gd name="connsiteY7" fmla="*/ 681042 h 681183"/>
              <a:gd name="connsiteX8" fmla="*/ 1646501 w 2026067"/>
              <a:gd name="connsiteY8" fmla="*/ 291630 h 681183"/>
              <a:gd name="connsiteX9" fmla="*/ 1171377 w 2026067"/>
              <a:gd name="connsiteY9" fmla="*/ 13178 h 681183"/>
              <a:gd name="connsiteX10" fmla="*/ 1665603 w 2026067"/>
              <a:gd name="connsiteY10" fmla="*/ 327783 h 681183"/>
              <a:gd name="connsiteX11" fmla="*/ 1947904 w 2026067"/>
              <a:gd name="connsiteY11" fmla="*/ 627247 h 681183"/>
              <a:gd name="connsiteX12" fmla="*/ 2025141 w 2026067"/>
              <a:gd name="connsiteY12" fmla="*/ 536155 h 681183"/>
              <a:gd name="connsiteX13" fmla="*/ 1856239 w 2026067"/>
              <a:gd name="connsiteY13" fmla="*/ 229405 h 681183"/>
              <a:gd name="connsiteX14" fmla="*/ 1969291 w 2026067"/>
              <a:gd name="connsiteY14" fmla="*/ 17385 h 681183"/>
              <a:gd name="connsiteX15" fmla="*/ 1770290 w 2026067"/>
              <a:gd name="connsiteY15" fmla="*/ 359729 h 681183"/>
              <a:gd name="connsiteX16" fmla="*/ 1793965 w 2026067"/>
              <a:gd name="connsiteY16" fmla="*/ 675723 h 681183"/>
              <a:gd name="connsiteX17" fmla="*/ 1741625 w 2026067"/>
              <a:gd name="connsiteY17" fmla="*/ 247342 h 681183"/>
              <a:gd name="connsiteX18" fmla="*/ 1200150 w 2026067"/>
              <a:gd name="connsiteY18" fmla="*/ 17385 h 681183"/>
              <a:gd name="connsiteX19" fmla="*/ 1291564 w 2026067"/>
              <a:gd name="connsiteY19" fmla="*/ 345997 h 681183"/>
              <a:gd name="connsiteX0" fmla="*/ 0 w 2026065"/>
              <a:gd name="connsiteY0" fmla="*/ 359724 h 699670"/>
              <a:gd name="connsiteX1" fmla="*/ 166038 w 2026065"/>
              <a:gd name="connsiteY1" fmla="*/ 18495 h 699670"/>
              <a:gd name="connsiteX2" fmla="*/ 340675 w 2026065"/>
              <a:gd name="connsiteY2" fmla="*/ 351311 h 699670"/>
              <a:gd name="connsiteX3" fmla="*/ 501490 w 2026065"/>
              <a:gd name="connsiteY3" fmla="*/ 699532 h 699670"/>
              <a:gd name="connsiteX4" fmla="*/ 660776 w 2026065"/>
              <a:gd name="connsiteY4" fmla="*/ 359445 h 699670"/>
              <a:gd name="connsiteX5" fmla="*/ 821590 w 2026065"/>
              <a:gd name="connsiteY5" fmla="*/ 22698 h 699670"/>
              <a:gd name="connsiteX6" fmla="*/ 1073628 w 2026065"/>
              <a:gd name="connsiteY6" fmla="*/ 351031 h 699670"/>
              <a:gd name="connsiteX7" fmla="*/ 1265002 w 2026065"/>
              <a:gd name="connsiteY7" fmla="*/ 699531 h 699670"/>
              <a:gd name="connsiteX8" fmla="*/ 1646501 w 2026065"/>
              <a:gd name="connsiteY8" fmla="*/ 310119 h 699670"/>
              <a:gd name="connsiteX9" fmla="*/ 1171377 w 2026065"/>
              <a:gd name="connsiteY9" fmla="*/ 31667 h 699670"/>
              <a:gd name="connsiteX10" fmla="*/ 1665603 w 2026065"/>
              <a:gd name="connsiteY10" fmla="*/ 346272 h 699670"/>
              <a:gd name="connsiteX11" fmla="*/ 1947904 w 2026065"/>
              <a:gd name="connsiteY11" fmla="*/ 645736 h 699670"/>
              <a:gd name="connsiteX12" fmla="*/ 2025141 w 2026065"/>
              <a:gd name="connsiteY12" fmla="*/ 554644 h 699670"/>
              <a:gd name="connsiteX13" fmla="*/ 1856239 w 2026065"/>
              <a:gd name="connsiteY13" fmla="*/ 247894 h 699670"/>
              <a:gd name="connsiteX14" fmla="*/ 1969291 w 2026065"/>
              <a:gd name="connsiteY14" fmla="*/ 35874 h 699670"/>
              <a:gd name="connsiteX15" fmla="*/ 1770290 w 2026065"/>
              <a:gd name="connsiteY15" fmla="*/ 378218 h 699670"/>
              <a:gd name="connsiteX16" fmla="*/ 1793965 w 2026065"/>
              <a:gd name="connsiteY16" fmla="*/ 694212 h 699670"/>
              <a:gd name="connsiteX17" fmla="*/ 1741625 w 2026065"/>
              <a:gd name="connsiteY17" fmla="*/ 265831 h 699670"/>
              <a:gd name="connsiteX18" fmla="*/ 1806452 w 2026065"/>
              <a:gd name="connsiteY18" fmla="*/ 0 h 699670"/>
              <a:gd name="connsiteX19" fmla="*/ 1291564 w 2026065"/>
              <a:gd name="connsiteY19" fmla="*/ 364486 h 699670"/>
              <a:gd name="connsiteX0" fmla="*/ 0 w 2026067"/>
              <a:gd name="connsiteY0" fmla="*/ 377509 h 717456"/>
              <a:gd name="connsiteX1" fmla="*/ 166038 w 2026067"/>
              <a:gd name="connsiteY1" fmla="*/ 36280 h 717456"/>
              <a:gd name="connsiteX2" fmla="*/ 340675 w 2026067"/>
              <a:gd name="connsiteY2" fmla="*/ 369096 h 717456"/>
              <a:gd name="connsiteX3" fmla="*/ 501490 w 2026067"/>
              <a:gd name="connsiteY3" fmla="*/ 717317 h 717456"/>
              <a:gd name="connsiteX4" fmla="*/ 660776 w 2026067"/>
              <a:gd name="connsiteY4" fmla="*/ 377230 h 717456"/>
              <a:gd name="connsiteX5" fmla="*/ 821590 w 2026067"/>
              <a:gd name="connsiteY5" fmla="*/ 40483 h 717456"/>
              <a:gd name="connsiteX6" fmla="*/ 1073628 w 2026067"/>
              <a:gd name="connsiteY6" fmla="*/ 368816 h 717456"/>
              <a:gd name="connsiteX7" fmla="*/ 1265002 w 2026067"/>
              <a:gd name="connsiteY7" fmla="*/ 717316 h 717456"/>
              <a:gd name="connsiteX8" fmla="*/ 1646501 w 2026067"/>
              <a:gd name="connsiteY8" fmla="*/ 327904 h 717456"/>
              <a:gd name="connsiteX9" fmla="*/ 1829279 w 2026067"/>
              <a:gd name="connsiteY9" fmla="*/ 125 h 717456"/>
              <a:gd name="connsiteX10" fmla="*/ 1665603 w 2026067"/>
              <a:gd name="connsiteY10" fmla="*/ 364057 h 717456"/>
              <a:gd name="connsiteX11" fmla="*/ 1947904 w 2026067"/>
              <a:gd name="connsiteY11" fmla="*/ 663521 h 717456"/>
              <a:gd name="connsiteX12" fmla="*/ 2025141 w 2026067"/>
              <a:gd name="connsiteY12" fmla="*/ 572429 h 717456"/>
              <a:gd name="connsiteX13" fmla="*/ 1856239 w 2026067"/>
              <a:gd name="connsiteY13" fmla="*/ 265679 h 717456"/>
              <a:gd name="connsiteX14" fmla="*/ 1969291 w 2026067"/>
              <a:gd name="connsiteY14" fmla="*/ 53659 h 717456"/>
              <a:gd name="connsiteX15" fmla="*/ 1770290 w 2026067"/>
              <a:gd name="connsiteY15" fmla="*/ 396003 h 717456"/>
              <a:gd name="connsiteX16" fmla="*/ 1793965 w 2026067"/>
              <a:gd name="connsiteY16" fmla="*/ 711997 h 717456"/>
              <a:gd name="connsiteX17" fmla="*/ 1741625 w 2026067"/>
              <a:gd name="connsiteY17" fmla="*/ 283616 h 717456"/>
              <a:gd name="connsiteX18" fmla="*/ 1806452 w 2026067"/>
              <a:gd name="connsiteY18" fmla="*/ 17785 h 717456"/>
              <a:gd name="connsiteX19" fmla="*/ 1291564 w 2026067"/>
              <a:gd name="connsiteY19" fmla="*/ 382271 h 717456"/>
              <a:gd name="connsiteX0" fmla="*/ 0 w 2026065"/>
              <a:gd name="connsiteY0" fmla="*/ 377509 h 717456"/>
              <a:gd name="connsiteX1" fmla="*/ 166038 w 2026065"/>
              <a:gd name="connsiteY1" fmla="*/ 36279 h 717456"/>
              <a:gd name="connsiteX2" fmla="*/ 340675 w 2026065"/>
              <a:gd name="connsiteY2" fmla="*/ 369096 h 717456"/>
              <a:gd name="connsiteX3" fmla="*/ 501490 w 2026065"/>
              <a:gd name="connsiteY3" fmla="*/ 717317 h 717456"/>
              <a:gd name="connsiteX4" fmla="*/ 660776 w 2026065"/>
              <a:gd name="connsiteY4" fmla="*/ 377230 h 717456"/>
              <a:gd name="connsiteX5" fmla="*/ 821590 w 2026065"/>
              <a:gd name="connsiteY5" fmla="*/ 40483 h 717456"/>
              <a:gd name="connsiteX6" fmla="*/ 1073628 w 2026065"/>
              <a:gd name="connsiteY6" fmla="*/ 368816 h 717456"/>
              <a:gd name="connsiteX7" fmla="*/ 1265002 w 2026065"/>
              <a:gd name="connsiteY7" fmla="*/ 717316 h 717456"/>
              <a:gd name="connsiteX8" fmla="*/ 1646501 w 2026065"/>
              <a:gd name="connsiteY8" fmla="*/ 327904 h 717456"/>
              <a:gd name="connsiteX9" fmla="*/ 1829279 w 2026065"/>
              <a:gd name="connsiteY9" fmla="*/ 125 h 717456"/>
              <a:gd name="connsiteX10" fmla="*/ 1665603 w 2026065"/>
              <a:gd name="connsiteY10" fmla="*/ 364057 h 717456"/>
              <a:gd name="connsiteX11" fmla="*/ 1947904 w 2026065"/>
              <a:gd name="connsiteY11" fmla="*/ 663521 h 717456"/>
              <a:gd name="connsiteX12" fmla="*/ 2025141 w 2026065"/>
              <a:gd name="connsiteY12" fmla="*/ 572429 h 717456"/>
              <a:gd name="connsiteX13" fmla="*/ 1856239 w 2026065"/>
              <a:gd name="connsiteY13" fmla="*/ 265679 h 717456"/>
              <a:gd name="connsiteX14" fmla="*/ 1969291 w 2026065"/>
              <a:gd name="connsiteY14" fmla="*/ 53659 h 717456"/>
              <a:gd name="connsiteX15" fmla="*/ 1770290 w 2026065"/>
              <a:gd name="connsiteY15" fmla="*/ 396003 h 717456"/>
              <a:gd name="connsiteX16" fmla="*/ 1793965 w 2026065"/>
              <a:gd name="connsiteY16" fmla="*/ 711997 h 717456"/>
              <a:gd name="connsiteX17" fmla="*/ 1741625 w 2026065"/>
              <a:gd name="connsiteY17" fmla="*/ 283616 h 717456"/>
              <a:gd name="connsiteX18" fmla="*/ 1806452 w 2026065"/>
              <a:gd name="connsiteY18" fmla="*/ 17785 h 717456"/>
              <a:gd name="connsiteX19" fmla="*/ 1291564 w 2026065"/>
              <a:gd name="connsiteY19" fmla="*/ 382271 h 717456"/>
              <a:gd name="connsiteX0" fmla="*/ 0 w 2017468"/>
              <a:gd name="connsiteY0" fmla="*/ 377510 h 717456"/>
              <a:gd name="connsiteX1" fmla="*/ 157439 w 2017468"/>
              <a:gd name="connsiteY1" fmla="*/ 36279 h 717456"/>
              <a:gd name="connsiteX2" fmla="*/ 332076 w 2017468"/>
              <a:gd name="connsiteY2" fmla="*/ 369096 h 717456"/>
              <a:gd name="connsiteX3" fmla="*/ 492891 w 2017468"/>
              <a:gd name="connsiteY3" fmla="*/ 717317 h 717456"/>
              <a:gd name="connsiteX4" fmla="*/ 652177 w 2017468"/>
              <a:gd name="connsiteY4" fmla="*/ 377230 h 717456"/>
              <a:gd name="connsiteX5" fmla="*/ 812991 w 2017468"/>
              <a:gd name="connsiteY5" fmla="*/ 40483 h 717456"/>
              <a:gd name="connsiteX6" fmla="*/ 1065029 w 2017468"/>
              <a:gd name="connsiteY6" fmla="*/ 368816 h 717456"/>
              <a:gd name="connsiteX7" fmla="*/ 1256403 w 2017468"/>
              <a:gd name="connsiteY7" fmla="*/ 717316 h 717456"/>
              <a:gd name="connsiteX8" fmla="*/ 1637902 w 2017468"/>
              <a:gd name="connsiteY8" fmla="*/ 327904 h 717456"/>
              <a:gd name="connsiteX9" fmla="*/ 1820680 w 2017468"/>
              <a:gd name="connsiteY9" fmla="*/ 125 h 717456"/>
              <a:gd name="connsiteX10" fmla="*/ 1657004 w 2017468"/>
              <a:gd name="connsiteY10" fmla="*/ 364057 h 717456"/>
              <a:gd name="connsiteX11" fmla="*/ 1939305 w 2017468"/>
              <a:gd name="connsiteY11" fmla="*/ 663521 h 717456"/>
              <a:gd name="connsiteX12" fmla="*/ 2016542 w 2017468"/>
              <a:gd name="connsiteY12" fmla="*/ 572429 h 717456"/>
              <a:gd name="connsiteX13" fmla="*/ 1847640 w 2017468"/>
              <a:gd name="connsiteY13" fmla="*/ 265679 h 717456"/>
              <a:gd name="connsiteX14" fmla="*/ 1960692 w 2017468"/>
              <a:gd name="connsiteY14" fmla="*/ 53659 h 717456"/>
              <a:gd name="connsiteX15" fmla="*/ 1761691 w 2017468"/>
              <a:gd name="connsiteY15" fmla="*/ 396003 h 717456"/>
              <a:gd name="connsiteX16" fmla="*/ 1785366 w 2017468"/>
              <a:gd name="connsiteY16" fmla="*/ 711997 h 717456"/>
              <a:gd name="connsiteX17" fmla="*/ 1733026 w 2017468"/>
              <a:gd name="connsiteY17" fmla="*/ 283616 h 717456"/>
              <a:gd name="connsiteX18" fmla="*/ 1797853 w 2017468"/>
              <a:gd name="connsiteY18" fmla="*/ 17785 h 717456"/>
              <a:gd name="connsiteX19" fmla="*/ 1282965 w 2017468"/>
              <a:gd name="connsiteY19" fmla="*/ 382271 h 717456"/>
              <a:gd name="connsiteX0" fmla="*/ 0 w 2017466"/>
              <a:gd name="connsiteY0" fmla="*/ 377510 h 717456"/>
              <a:gd name="connsiteX1" fmla="*/ 166038 w 2017466"/>
              <a:gd name="connsiteY1" fmla="*/ 36279 h 717456"/>
              <a:gd name="connsiteX2" fmla="*/ 332076 w 2017466"/>
              <a:gd name="connsiteY2" fmla="*/ 369096 h 717456"/>
              <a:gd name="connsiteX3" fmla="*/ 492891 w 2017466"/>
              <a:gd name="connsiteY3" fmla="*/ 717317 h 717456"/>
              <a:gd name="connsiteX4" fmla="*/ 652177 w 2017466"/>
              <a:gd name="connsiteY4" fmla="*/ 377230 h 717456"/>
              <a:gd name="connsiteX5" fmla="*/ 812991 w 2017466"/>
              <a:gd name="connsiteY5" fmla="*/ 40483 h 717456"/>
              <a:gd name="connsiteX6" fmla="*/ 1065029 w 2017466"/>
              <a:gd name="connsiteY6" fmla="*/ 368816 h 717456"/>
              <a:gd name="connsiteX7" fmla="*/ 1256403 w 2017466"/>
              <a:gd name="connsiteY7" fmla="*/ 717316 h 717456"/>
              <a:gd name="connsiteX8" fmla="*/ 1637902 w 2017466"/>
              <a:gd name="connsiteY8" fmla="*/ 327904 h 717456"/>
              <a:gd name="connsiteX9" fmla="*/ 1820680 w 2017466"/>
              <a:gd name="connsiteY9" fmla="*/ 125 h 717456"/>
              <a:gd name="connsiteX10" fmla="*/ 1657004 w 2017466"/>
              <a:gd name="connsiteY10" fmla="*/ 364057 h 717456"/>
              <a:gd name="connsiteX11" fmla="*/ 1939305 w 2017466"/>
              <a:gd name="connsiteY11" fmla="*/ 663521 h 717456"/>
              <a:gd name="connsiteX12" fmla="*/ 2016542 w 2017466"/>
              <a:gd name="connsiteY12" fmla="*/ 572429 h 717456"/>
              <a:gd name="connsiteX13" fmla="*/ 1847640 w 2017466"/>
              <a:gd name="connsiteY13" fmla="*/ 265679 h 717456"/>
              <a:gd name="connsiteX14" fmla="*/ 1960692 w 2017466"/>
              <a:gd name="connsiteY14" fmla="*/ 53659 h 717456"/>
              <a:gd name="connsiteX15" fmla="*/ 1761691 w 2017466"/>
              <a:gd name="connsiteY15" fmla="*/ 396003 h 717456"/>
              <a:gd name="connsiteX16" fmla="*/ 1785366 w 2017466"/>
              <a:gd name="connsiteY16" fmla="*/ 711997 h 717456"/>
              <a:gd name="connsiteX17" fmla="*/ 1733026 w 2017466"/>
              <a:gd name="connsiteY17" fmla="*/ 283616 h 717456"/>
              <a:gd name="connsiteX18" fmla="*/ 1797853 w 2017466"/>
              <a:gd name="connsiteY18" fmla="*/ 17785 h 717456"/>
              <a:gd name="connsiteX19" fmla="*/ 1282965 w 2017466"/>
              <a:gd name="connsiteY19" fmla="*/ 382271 h 717456"/>
              <a:gd name="connsiteX0" fmla="*/ 0 w 2017468"/>
              <a:gd name="connsiteY0" fmla="*/ 377510 h 717456"/>
              <a:gd name="connsiteX1" fmla="*/ 166038 w 2017468"/>
              <a:gd name="connsiteY1" fmla="*/ 36279 h 717456"/>
              <a:gd name="connsiteX2" fmla="*/ 327776 w 2017468"/>
              <a:gd name="connsiteY2" fmla="*/ 364612 h 717456"/>
              <a:gd name="connsiteX3" fmla="*/ 492891 w 2017468"/>
              <a:gd name="connsiteY3" fmla="*/ 717317 h 717456"/>
              <a:gd name="connsiteX4" fmla="*/ 652177 w 2017468"/>
              <a:gd name="connsiteY4" fmla="*/ 377230 h 717456"/>
              <a:gd name="connsiteX5" fmla="*/ 812991 w 2017468"/>
              <a:gd name="connsiteY5" fmla="*/ 40483 h 717456"/>
              <a:gd name="connsiteX6" fmla="*/ 1065029 w 2017468"/>
              <a:gd name="connsiteY6" fmla="*/ 368816 h 717456"/>
              <a:gd name="connsiteX7" fmla="*/ 1256403 w 2017468"/>
              <a:gd name="connsiteY7" fmla="*/ 717316 h 717456"/>
              <a:gd name="connsiteX8" fmla="*/ 1637902 w 2017468"/>
              <a:gd name="connsiteY8" fmla="*/ 327904 h 717456"/>
              <a:gd name="connsiteX9" fmla="*/ 1820680 w 2017468"/>
              <a:gd name="connsiteY9" fmla="*/ 125 h 717456"/>
              <a:gd name="connsiteX10" fmla="*/ 1657004 w 2017468"/>
              <a:gd name="connsiteY10" fmla="*/ 364057 h 717456"/>
              <a:gd name="connsiteX11" fmla="*/ 1939305 w 2017468"/>
              <a:gd name="connsiteY11" fmla="*/ 663521 h 717456"/>
              <a:gd name="connsiteX12" fmla="*/ 2016542 w 2017468"/>
              <a:gd name="connsiteY12" fmla="*/ 572429 h 717456"/>
              <a:gd name="connsiteX13" fmla="*/ 1847640 w 2017468"/>
              <a:gd name="connsiteY13" fmla="*/ 265679 h 717456"/>
              <a:gd name="connsiteX14" fmla="*/ 1960692 w 2017468"/>
              <a:gd name="connsiteY14" fmla="*/ 53659 h 717456"/>
              <a:gd name="connsiteX15" fmla="*/ 1761691 w 2017468"/>
              <a:gd name="connsiteY15" fmla="*/ 396003 h 717456"/>
              <a:gd name="connsiteX16" fmla="*/ 1785366 w 2017468"/>
              <a:gd name="connsiteY16" fmla="*/ 711997 h 717456"/>
              <a:gd name="connsiteX17" fmla="*/ 1733026 w 2017468"/>
              <a:gd name="connsiteY17" fmla="*/ 283616 h 717456"/>
              <a:gd name="connsiteX18" fmla="*/ 1797853 w 2017468"/>
              <a:gd name="connsiteY18" fmla="*/ 17785 h 717456"/>
              <a:gd name="connsiteX19" fmla="*/ 1282965 w 2017468"/>
              <a:gd name="connsiteY19" fmla="*/ 382271 h 717456"/>
              <a:gd name="connsiteX0" fmla="*/ 0 w 2017466"/>
              <a:gd name="connsiteY0" fmla="*/ 377510 h 717456"/>
              <a:gd name="connsiteX1" fmla="*/ 166038 w 2017466"/>
              <a:gd name="connsiteY1" fmla="*/ 36279 h 717456"/>
              <a:gd name="connsiteX2" fmla="*/ 327776 w 2017466"/>
              <a:gd name="connsiteY2" fmla="*/ 364612 h 717456"/>
              <a:gd name="connsiteX3" fmla="*/ 492891 w 2017466"/>
              <a:gd name="connsiteY3" fmla="*/ 717317 h 717456"/>
              <a:gd name="connsiteX4" fmla="*/ 652177 w 2017466"/>
              <a:gd name="connsiteY4" fmla="*/ 377230 h 717456"/>
              <a:gd name="connsiteX5" fmla="*/ 812991 w 2017466"/>
              <a:gd name="connsiteY5" fmla="*/ 40483 h 717456"/>
              <a:gd name="connsiteX6" fmla="*/ 1065029 w 2017466"/>
              <a:gd name="connsiteY6" fmla="*/ 368816 h 717456"/>
              <a:gd name="connsiteX7" fmla="*/ 1256403 w 2017466"/>
              <a:gd name="connsiteY7" fmla="*/ 717316 h 717456"/>
              <a:gd name="connsiteX8" fmla="*/ 1637902 w 2017466"/>
              <a:gd name="connsiteY8" fmla="*/ 327904 h 717456"/>
              <a:gd name="connsiteX9" fmla="*/ 1820680 w 2017466"/>
              <a:gd name="connsiteY9" fmla="*/ 125 h 717456"/>
              <a:gd name="connsiteX10" fmla="*/ 1657004 w 2017466"/>
              <a:gd name="connsiteY10" fmla="*/ 364057 h 717456"/>
              <a:gd name="connsiteX11" fmla="*/ 1939305 w 2017466"/>
              <a:gd name="connsiteY11" fmla="*/ 663521 h 717456"/>
              <a:gd name="connsiteX12" fmla="*/ 2016542 w 2017466"/>
              <a:gd name="connsiteY12" fmla="*/ 572429 h 717456"/>
              <a:gd name="connsiteX13" fmla="*/ 1847640 w 2017466"/>
              <a:gd name="connsiteY13" fmla="*/ 265679 h 717456"/>
              <a:gd name="connsiteX14" fmla="*/ 1960692 w 2017466"/>
              <a:gd name="connsiteY14" fmla="*/ 53659 h 717456"/>
              <a:gd name="connsiteX15" fmla="*/ 1761691 w 2017466"/>
              <a:gd name="connsiteY15" fmla="*/ 396003 h 717456"/>
              <a:gd name="connsiteX16" fmla="*/ 1785366 w 2017466"/>
              <a:gd name="connsiteY16" fmla="*/ 711997 h 717456"/>
              <a:gd name="connsiteX17" fmla="*/ 1733026 w 2017466"/>
              <a:gd name="connsiteY17" fmla="*/ 283616 h 717456"/>
              <a:gd name="connsiteX18" fmla="*/ 1797853 w 2017466"/>
              <a:gd name="connsiteY18" fmla="*/ 17785 h 717456"/>
              <a:gd name="connsiteX19" fmla="*/ 1282965 w 2017466"/>
              <a:gd name="connsiteY19" fmla="*/ 382271 h 717456"/>
              <a:gd name="connsiteX0" fmla="*/ 0 w 2017468"/>
              <a:gd name="connsiteY0" fmla="*/ 377510 h 717456"/>
              <a:gd name="connsiteX1" fmla="*/ 166038 w 2017468"/>
              <a:gd name="connsiteY1" fmla="*/ 36279 h 717456"/>
              <a:gd name="connsiteX2" fmla="*/ 327776 w 2017468"/>
              <a:gd name="connsiteY2" fmla="*/ 364612 h 717456"/>
              <a:gd name="connsiteX3" fmla="*/ 479990 w 2017468"/>
              <a:gd name="connsiteY3" fmla="*/ 712833 h 717456"/>
              <a:gd name="connsiteX4" fmla="*/ 652177 w 2017468"/>
              <a:gd name="connsiteY4" fmla="*/ 377230 h 717456"/>
              <a:gd name="connsiteX5" fmla="*/ 812991 w 2017468"/>
              <a:gd name="connsiteY5" fmla="*/ 40483 h 717456"/>
              <a:gd name="connsiteX6" fmla="*/ 1065029 w 2017468"/>
              <a:gd name="connsiteY6" fmla="*/ 368816 h 717456"/>
              <a:gd name="connsiteX7" fmla="*/ 1256403 w 2017468"/>
              <a:gd name="connsiteY7" fmla="*/ 717316 h 717456"/>
              <a:gd name="connsiteX8" fmla="*/ 1637902 w 2017468"/>
              <a:gd name="connsiteY8" fmla="*/ 327904 h 717456"/>
              <a:gd name="connsiteX9" fmla="*/ 1820680 w 2017468"/>
              <a:gd name="connsiteY9" fmla="*/ 125 h 717456"/>
              <a:gd name="connsiteX10" fmla="*/ 1657004 w 2017468"/>
              <a:gd name="connsiteY10" fmla="*/ 364057 h 717456"/>
              <a:gd name="connsiteX11" fmla="*/ 1939305 w 2017468"/>
              <a:gd name="connsiteY11" fmla="*/ 663521 h 717456"/>
              <a:gd name="connsiteX12" fmla="*/ 2016542 w 2017468"/>
              <a:gd name="connsiteY12" fmla="*/ 572429 h 717456"/>
              <a:gd name="connsiteX13" fmla="*/ 1847640 w 2017468"/>
              <a:gd name="connsiteY13" fmla="*/ 265679 h 717456"/>
              <a:gd name="connsiteX14" fmla="*/ 1960692 w 2017468"/>
              <a:gd name="connsiteY14" fmla="*/ 53659 h 717456"/>
              <a:gd name="connsiteX15" fmla="*/ 1761691 w 2017468"/>
              <a:gd name="connsiteY15" fmla="*/ 396003 h 717456"/>
              <a:gd name="connsiteX16" fmla="*/ 1785366 w 2017468"/>
              <a:gd name="connsiteY16" fmla="*/ 711997 h 717456"/>
              <a:gd name="connsiteX17" fmla="*/ 1733026 w 2017468"/>
              <a:gd name="connsiteY17" fmla="*/ 283616 h 717456"/>
              <a:gd name="connsiteX18" fmla="*/ 1797853 w 2017468"/>
              <a:gd name="connsiteY18" fmla="*/ 17785 h 717456"/>
              <a:gd name="connsiteX19" fmla="*/ 1282965 w 2017468"/>
              <a:gd name="connsiteY19" fmla="*/ 382271 h 717456"/>
              <a:gd name="connsiteX0" fmla="*/ 0 w 2017466"/>
              <a:gd name="connsiteY0" fmla="*/ 377510 h 717456"/>
              <a:gd name="connsiteX1" fmla="*/ 166038 w 2017466"/>
              <a:gd name="connsiteY1" fmla="*/ 36279 h 717456"/>
              <a:gd name="connsiteX2" fmla="*/ 327776 w 2017466"/>
              <a:gd name="connsiteY2" fmla="*/ 364612 h 717456"/>
              <a:gd name="connsiteX3" fmla="*/ 479990 w 2017466"/>
              <a:gd name="connsiteY3" fmla="*/ 712833 h 717456"/>
              <a:gd name="connsiteX4" fmla="*/ 652177 w 2017466"/>
              <a:gd name="connsiteY4" fmla="*/ 377229 h 717456"/>
              <a:gd name="connsiteX5" fmla="*/ 812991 w 2017466"/>
              <a:gd name="connsiteY5" fmla="*/ 40483 h 717456"/>
              <a:gd name="connsiteX6" fmla="*/ 1065029 w 2017466"/>
              <a:gd name="connsiteY6" fmla="*/ 368816 h 717456"/>
              <a:gd name="connsiteX7" fmla="*/ 1256403 w 2017466"/>
              <a:gd name="connsiteY7" fmla="*/ 717316 h 717456"/>
              <a:gd name="connsiteX8" fmla="*/ 1637902 w 2017466"/>
              <a:gd name="connsiteY8" fmla="*/ 327904 h 717456"/>
              <a:gd name="connsiteX9" fmla="*/ 1820680 w 2017466"/>
              <a:gd name="connsiteY9" fmla="*/ 125 h 717456"/>
              <a:gd name="connsiteX10" fmla="*/ 1657004 w 2017466"/>
              <a:gd name="connsiteY10" fmla="*/ 364057 h 717456"/>
              <a:gd name="connsiteX11" fmla="*/ 1939305 w 2017466"/>
              <a:gd name="connsiteY11" fmla="*/ 663521 h 717456"/>
              <a:gd name="connsiteX12" fmla="*/ 2016542 w 2017466"/>
              <a:gd name="connsiteY12" fmla="*/ 572429 h 717456"/>
              <a:gd name="connsiteX13" fmla="*/ 1847640 w 2017466"/>
              <a:gd name="connsiteY13" fmla="*/ 265679 h 717456"/>
              <a:gd name="connsiteX14" fmla="*/ 1960692 w 2017466"/>
              <a:gd name="connsiteY14" fmla="*/ 53659 h 717456"/>
              <a:gd name="connsiteX15" fmla="*/ 1761691 w 2017466"/>
              <a:gd name="connsiteY15" fmla="*/ 396003 h 717456"/>
              <a:gd name="connsiteX16" fmla="*/ 1785366 w 2017466"/>
              <a:gd name="connsiteY16" fmla="*/ 711997 h 717456"/>
              <a:gd name="connsiteX17" fmla="*/ 1733026 w 2017466"/>
              <a:gd name="connsiteY17" fmla="*/ 283616 h 717456"/>
              <a:gd name="connsiteX18" fmla="*/ 1797853 w 2017466"/>
              <a:gd name="connsiteY18" fmla="*/ 17785 h 717456"/>
              <a:gd name="connsiteX19" fmla="*/ 1282965 w 2017466"/>
              <a:gd name="connsiteY19" fmla="*/ 382271 h 717456"/>
              <a:gd name="connsiteX0" fmla="*/ 0 w 2017468"/>
              <a:gd name="connsiteY0" fmla="*/ 377510 h 717456"/>
              <a:gd name="connsiteX1" fmla="*/ 166038 w 2017468"/>
              <a:gd name="connsiteY1" fmla="*/ 36279 h 717456"/>
              <a:gd name="connsiteX2" fmla="*/ 327776 w 2017468"/>
              <a:gd name="connsiteY2" fmla="*/ 364612 h 717456"/>
              <a:gd name="connsiteX3" fmla="*/ 479990 w 2017468"/>
              <a:gd name="connsiteY3" fmla="*/ 712833 h 717456"/>
              <a:gd name="connsiteX4" fmla="*/ 652177 w 2017468"/>
              <a:gd name="connsiteY4" fmla="*/ 377229 h 717456"/>
              <a:gd name="connsiteX5" fmla="*/ 808691 w 2017468"/>
              <a:gd name="connsiteY5" fmla="*/ 49452 h 717456"/>
              <a:gd name="connsiteX6" fmla="*/ 1065029 w 2017468"/>
              <a:gd name="connsiteY6" fmla="*/ 368816 h 717456"/>
              <a:gd name="connsiteX7" fmla="*/ 1256403 w 2017468"/>
              <a:gd name="connsiteY7" fmla="*/ 717316 h 717456"/>
              <a:gd name="connsiteX8" fmla="*/ 1637902 w 2017468"/>
              <a:gd name="connsiteY8" fmla="*/ 327904 h 717456"/>
              <a:gd name="connsiteX9" fmla="*/ 1820680 w 2017468"/>
              <a:gd name="connsiteY9" fmla="*/ 125 h 717456"/>
              <a:gd name="connsiteX10" fmla="*/ 1657004 w 2017468"/>
              <a:gd name="connsiteY10" fmla="*/ 364057 h 717456"/>
              <a:gd name="connsiteX11" fmla="*/ 1939305 w 2017468"/>
              <a:gd name="connsiteY11" fmla="*/ 663521 h 717456"/>
              <a:gd name="connsiteX12" fmla="*/ 2016542 w 2017468"/>
              <a:gd name="connsiteY12" fmla="*/ 572429 h 717456"/>
              <a:gd name="connsiteX13" fmla="*/ 1847640 w 2017468"/>
              <a:gd name="connsiteY13" fmla="*/ 265679 h 717456"/>
              <a:gd name="connsiteX14" fmla="*/ 1960692 w 2017468"/>
              <a:gd name="connsiteY14" fmla="*/ 53659 h 717456"/>
              <a:gd name="connsiteX15" fmla="*/ 1761691 w 2017468"/>
              <a:gd name="connsiteY15" fmla="*/ 396003 h 717456"/>
              <a:gd name="connsiteX16" fmla="*/ 1785366 w 2017468"/>
              <a:gd name="connsiteY16" fmla="*/ 711997 h 717456"/>
              <a:gd name="connsiteX17" fmla="*/ 1733026 w 2017468"/>
              <a:gd name="connsiteY17" fmla="*/ 283616 h 717456"/>
              <a:gd name="connsiteX18" fmla="*/ 1797853 w 2017468"/>
              <a:gd name="connsiteY18" fmla="*/ 17785 h 717456"/>
              <a:gd name="connsiteX19" fmla="*/ 1282965 w 2017468"/>
              <a:gd name="connsiteY19" fmla="*/ 382271 h 717456"/>
              <a:gd name="connsiteX0" fmla="*/ 0 w 2017466"/>
              <a:gd name="connsiteY0" fmla="*/ 377510 h 717456"/>
              <a:gd name="connsiteX1" fmla="*/ 166038 w 2017466"/>
              <a:gd name="connsiteY1" fmla="*/ 36279 h 717456"/>
              <a:gd name="connsiteX2" fmla="*/ 327776 w 2017466"/>
              <a:gd name="connsiteY2" fmla="*/ 364612 h 717456"/>
              <a:gd name="connsiteX3" fmla="*/ 479990 w 2017466"/>
              <a:gd name="connsiteY3" fmla="*/ 712833 h 717456"/>
              <a:gd name="connsiteX4" fmla="*/ 652177 w 2017466"/>
              <a:gd name="connsiteY4" fmla="*/ 377229 h 717456"/>
              <a:gd name="connsiteX5" fmla="*/ 808691 w 2017466"/>
              <a:gd name="connsiteY5" fmla="*/ 49452 h 717456"/>
              <a:gd name="connsiteX6" fmla="*/ 983329 w 2017466"/>
              <a:gd name="connsiteY6" fmla="*/ 368815 h 717456"/>
              <a:gd name="connsiteX7" fmla="*/ 1256403 w 2017466"/>
              <a:gd name="connsiteY7" fmla="*/ 717316 h 717456"/>
              <a:gd name="connsiteX8" fmla="*/ 1637902 w 2017466"/>
              <a:gd name="connsiteY8" fmla="*/ 327904 h 717456"/>
              <a:gd name="connsiteX9" fmla="*/ 1820680 w 2017466"/>
              <a:gd name="connsiteY9" fmla="*/ 125 h 717456"/>
              <a:gd name="connsiteX10" fmla="*/ 1657004 w 2017466"/>
              <a:gd name="connsiteY10" fmla="*/ 364057 h 717456"/>
              <a:gd name="connsiteX11" fmla="*/ 1939305 w 2017466"/>
              <a:gd name="connsiteY11" fmla="*/ 663521 h 717456"/>
              <a:gd name="connsiteX12" fmla="*/ 2016542 w 2017466"/>
              <a:gd name="connsiteY12" fmla="*/ 572429 h 717456"/>
              <a:gd name="connsiteX13" fmla="*/ 1847640 w 2017466"/>
              <a:gd name="connsiteY13" fmla="*/ 265679 h 717456"/>
              <a:gd name="connsiteX14" fmla="*/ 1960692 w 2017466"/>
              <a:gd name="connsiteY14" fmla="*/ 53659 h 717456"/>
              <a:gd name="connsiteX15" fmla="*/ 1761691 w 2017466"/>
              <a:gd name="connsiteY15" fmla="*/ 396003 h 717456"/>
              <a:gd name="connsiteX16" fmla="*/ 1785366 w 2017466"/>
              <a:gd name="connsiteY16" fmla="*/ 711997 h 717456"/>
              <a:gd name="connsiteX17" fmla="*/ 1733026 w 2017466"/>
              <a:gd name="connsiteY17" fmla="*/ 283616 h 717456"/>
              <a:gd name="connsiteX18" fmla="*/ 1797853 w 2017466"/>
              <a:gd name="connsiteY18" fmla="*/ 17785 h 717456"/>
              <a:gd name="connsiteX19" fmla="*/ 1282965 w 2017466"/>
              <a:gd name="connsiteY19" fmla="*/ 382271 h 717456"/>
              <a:gd name="connsiteX0" fmla="*/ 0 w 2017468"/>
              <a:gd name="connsiteY0" fmla="*/ 377510 h 717462"/>
              <a:gd name="connsiteX1" fmla="*/ 166038 w 2017468"/>
              <a:gd name="connsiteY1" fmla="*/ 36279 h 717462"/>
              <a:gd name="connsiteX2" fmla="*/ 327776 w 2017468"/>
              <a:gd name="connsiteY2" fmla="*/ 364612 h 717462"/>
              <a:gd name="connsiteX3" fmla="*/ 479990 w 2017468"/>
              <a:gd name="connsiteY3" fmla="*/ 712833 h 717462"/>
              <a:gd name="connsiteX4" fmla="*/ 652177 w 2017468"/>
              <a:gd name="connsiteY4" fmla="*/ 377229 h 717462"/>
              <a:gd name="connsiteX5" fmla="*/ 808691 w 2017468"/>
              <a:gd name="connsiteY5" fmla="*/ 49452 h 717462"/>
              <a:gd name="connsiteX6" fmla="*/ 983329 w 2017468"/>
              <a:gd name="connsiteY6" fmla="*/ 368815 h 717462"/>
              <a:gd name="connsiteX7" fmla="*/ 1256403 w 2017468"/>
              <a:gd name="connsiteY7" fmla="*/ 717316 h 717462"/>
              <a:gd name="connsiteX8" fmla="*/ 1637902 w 2017468"/>
              <a:gd name="connsiteY8" fmla="*/ 327904 h 717462"/>
              <a:gd name="connsiteX9" fmla="*/ 1820680 w 2017468"/>
              <a:gd name="connsiteY9" fmla="*/ 125 h 717462"/>
              <a:gd name="connsiteX10" fmla="*/ 1657004 w 2017468"/>
              <a:gd name="connsiteY10" fmla="*/ 364057 h 717462"/>
              <a:gd name="connsiteX11" fmla="*/ 1939305 w 2017468"/>
              <a:gd name="connsiteY11" fmla="*/ 663521 h 717462"/>
              <a:gd name="connsiteX12" fmla="*/ 2016542 w 2017468"/>
              <a:gd name="connsiteY12" fmla="*/ 572429 h 717462"/>
              <a:gd name="connsiteX13" fmla="*/ 1847640 w 2017468"/>
              <a:gd name="connsiteY13" fmla="*/ 265679 h 717462"/>
              <a:gd name="connsiteX14" fmla="*/ 1960692 w 2017468"/>
              <a:gd name="connsiteY14" fmla="*/ 53659 h 717462"/>
              <a:gd name="connsiteX15" fmla="*/ 1761691 w 2017468"/>
              <a:gd name="connsiteY15" fmla="*/ 396003 h 717462"/>
              <a:gd name="connsiteX16" fmla="*/ 1785366 w 2017468"/>
              <a:gd name="connsiteY16" fmla="*/ 711997 h 717462"/>
              <a:gd name="connsiteX17" fmla="*/ 1733026 w 2017468"/>
              <a:gd name="connsiteY17" fmla="*/ 283616 h 717462"/>
              <a:gd name="connsiteX18" fmla="*/ 1797853 w 2017468"/>
              <a:gd name="connsiteY18" fmla="*/ 17785 h 717462"/>
              <a:gd name="connsiteX19" fmla="*/ 1282965 w 2017468"/>
              <a:gd name="connsiteY19" fmla="*/ 382271 h 717462"/>
              <a:gd name="connsiteX0" fmla="*/ 0 w 2017466"/>
              <a:gd name="connsiteY0" fmla="*/ 377510 h 717460"/>
              <a:gd name="connsiteX1" fmla="*/ 166038 w 2017466"/>
              <a:gd name="connsiteY1" fmla="*/ 36279 h 717460"/>
              <a:gd name="connsiteX2" fmla="*/ 340676 w 2017466"/>
              <a:gd name="connsiteY2" fmla="*/ 378065 h 717460"/>
              <a:gd name="connsiteX3" fmla="*/ 479990 w 2017466"/>
              <a:gd name="connsiteY3" fmla="*/ 712833 h 717460"/>
              <a:gd name="connsiteX4" fmla="*/ 652177 w 2017466"/>
              <a:gd name="connsiteY4" fmla="*/ 377229 h 717460"/>
              <a:gd name="connsiteX5" fmla="*/ 808691 w 2017466"/>
              <a:gd name="connsiteY5" fmla="*/ 49452 h 717460"/>
              <a:gd name="connsiteX6" fmla="*/ 983329 w 2017466"/>
              <a:gd name="connsiteY6" fmla="*/ 368815 h 717460"/>
              <a:gd name="connsiteX7" fmla="*/ 1256403 w 2017466"/>
              <a:gd name="connsiteY7" fmla="*/ 717316 h 717460"/>
              <a:gd name="connsiteX8" fmla="*/ 1637902 w 2017466"/>
              <a:gd name="connsiteY8" fmla="*/ 327904 h 717460"/>
              <a:gd name="connsiteX9" fmla="*/ 1820680 w 2017466"/>
              <a:gd name="connsiteY9" fmla="*/ 125 h 717460"/>
              <a:gd name="connsiteX10" fmla="*/ 1657004 w 2017466"/>
              <a:gd name="connsiteY10" fmla="*/ 364057 h 717460"/>
              <a:gd name="connsiteX11" fmla="*/ 1939305 w 2017466"/>
              <a:gd name="connsiteY11" fmla="*/ 663521 h 717460"/>
              <a:gd name="connsiteX12" fmla="*/ 2016542 w 2017466"/>
              <a:gd name="connsiteY12" fmla="*/ 572429 h 717460"/>
              <a:gd name="connsiteX13" fmla="*/ 1847640 w 2017466"/>
              <a:gd name="connsiteY13" fmla="*/ 265679 h 717460"/>
              <a:gd name="connsiteX14" fmla="*/ 1960692 w 2017466"/>
              <a:gd name="connsiteY14" fmla="*/ 53659 h 717460"/>
              <a:gd name="connsiteX15" fmla="*/ 1761691 w 2017466"/>
              <a:gd name="connsiteY15" fmla="*/ 396003 h 717460"/>
              <a:gd name="connsiteX16" fmla="*/ 1785366 w 2017466"/>
              <a:gd name="connsiteY16" fmla="*/ 711997 h 717460"/>
              <a:gd name="connsiteX17" fmla="*/ 1733026 w 2017466"/>
              <a:gd name="connsiteY17" fmla="*/ 283616 h 717460"/>
              <a:gd name="connsiteX18" fmla="*/ 1797853 w 2017466"/>
              <a:gd name="connsiteY18" fmla="*/ 17785 h 717460"/>
              <a:gd name="connsiteX19" fmla="*/ 1282965 w 2017466"/>
              <a:gd name="connsiteY19" fmla="*/ 382271 h 717460"/>
              <a:gd name="connsiteX0" fmla="*/ 0 w 2017468"/>
              <a:gd name="connsiteY0" fmla="*/ 377510 h 717462"/>
              <a:gd name="connsiteX1" fmla="*/ 166038 w 2017468"/>
              <a:gd name="connsiteY1" fmla="*/ 36279 h 717462"/>
              <a:gd name="connsiteX2" fmla="*/ 340676 w 2017468"/>
              <a:gd name="connsiteY2" fmla="*/ 378065 h 717462"/>
              <a:gd name="connsiteX3" fmla="*/ 479990 w 2017468"/>
              <a:gd name="connsiteY3" fmla="*/ 712833 h 717462"/>
              <a:gd name="connsiteX4" fmla="*/ 652177 w 2017468"/>
              <a:gd name="connsiteY4" fmla="*/ 377229 h 717462"/>
              <a:gd name="connsiteX5" fmla="*/ 808691 w 2017468"/>
              <a:gd name="connsiteY5" fmla="*/ 49452 h 717462"/>
              <a:gd name="connsiteX6" fmla="*/ 983329 w 2017468"/>
              <a:gd name="connsiteY6" fmla="*/ 368815 h 717462"/>
              <a:gd name="connsiteX7" fmla="*/ 1256403 w 2017468"/>
              <a:gd name="connsiteY7" fmla="*/ 717316 h 717462"/>
              <a:gd name="connsiteX8" fmla="*/ 1637902 w 2017468"/>
              <a:gd name="connsiteY8" fmla="*/ 327904 h 717462"/>
              <a:gd name="connsiteX9" fmla="*/ 1820680 w 2017468"/>
              <a:gd name="connsiteY9" fmla="*/ 125 h 717462"/>
              <a:gd name="connsiteX10" fmla="*/ 1657004 w 2017468"/>
              <a:gd name="connsiteY10" fmla="*/ 364057 h 717462"/>
              <a:gd name="connsiteX11" fmla="*/ 1939305 w 2017468"/>
              <a:gd name="connsiteY11" fmla="*/ 663521 h 717462"/>
              <a:gd name="connsiteX12" fmla="*/ 2016542 w 2017468"/>
              <a:gd name="connsiteY12" fmla="*/ 572429 h 717462"/>
              <a:gd name="connsiteX13" fmla="*/ 1847640 w 2017468"/>
              <a:gd name="connsiteY13" fmla="*/ 265679 h 717462"/>
              <a:gd name="connsiteX14" fmla="*/ 1960692 w 2017468"/>
              <a:gd name="connsiteY14" fmla="*/ 53659 h 717462"/>
              <a:gd name="connsiteX15" fmla="*/ 1761691 w 2017468"/>
              <a:gd name="connsiteY15" fmla="*/ 396003 h 717462"/>
              <a:gd name="connsiteX16" fmla="*/ 1785366 w 2017468"/>
              <a:gd name="connsiteY16" fmla="*/ 711997 h 717462"/>
              <a:gd name="connsiteX17" fmla="*/ 1733026 w 2017468"/>
              <a:gd name="connsiteY17" fmla="*/ 283616 h 717462"/>
              <a:gd name="connsiteX18" fmla="*/ 1797853 w 2017468"/>
              <a:gd name="connsiteY18" fmla="*/ 17785 h 717462"/>
              <a:gd name="connsiteX19" fmla="*/ 1282965 w 2017468"/>
              <a:gd name="connsiteY19" fmla="*/ 382271 h 717462"/>
              <a:gd name="connsiteX0" fmla="*/ 0 w 2017466"/>
              <a:gd name="connsiteY0" fmla="*/ 377510 h 721936"/>
              <a:gd name="connsiteX1" fmla="*/ 166038 w 2017466"/>
              <a:gd name="connsiteY1" fmla="*/ 36279 h 721936"/>
              <a:gd name="connsiteX2" fmla="*/ 340676 w 2017466"/>
              <a:gd name="connsiteY2" fmla="*/ 378065 h 721936"/>
              <a:gd name="connsiteX3" fmla="*/ 479990 w 2017466"/>
              <a:gd name="connsiteY3" fmla="*/ 712833 h 721936"/>
              <a:gd name="connsiteX4" fmla="*/ 652177 w 2017466"/>
              <a:gd name="connsiteY4" fmla="*/ 377229 h 721936"/>
              <a:gd name="connsiteX5" fmla="*/ 808691 w 2017466"/>
              <a:gd name="connsiteY5" fmla="*/ 49452 h 721936"/>
              <a:gd name="connsiteX6" fmla="*/ 983329 w 2017466"/>
              <a:gd name="connsiteY6" fmla="*/ 368815 h 721936"/>
              <a:gd name="connsiteX7" fmla="*/ 1295102 w 2017466"/>
              <a:gd name="connsiteY7" fmla="*/ 721799 h 721936"/>
              <a:gd name="connsiteX8" fmla="*/ 1637902 w 2017466"/>
              <a:gd name="connsiteY8" fmla="*/ 327904 h 721936"/>
              <a:gd name="connsiteX9" fmla="*/ 1820680 w 2017466"/>
              <a:gd name="connsiteY9" fmla="*/ 125 h 721936"/>
              <a:gd name="connsiteX10" fmla="*/ 1657004 w 2017466"/>
              <a:gd name="connsiteY10" fmla="*/ 364057 h 721936"/>
              <a:gd name="connsiteX11" fmla="*/ 1939305 w 2017466"/>
              <a:gd name="connsiteY11" fmla="*/ 663521 h 721936"/>
              <a:gd name="connsiteX12" fmla="*/ 2016542 w 2017466"/>
              <a:gd name="connsiteY12" fmla="*/ 572429 h 721936"/>
              <a:gd name="connsiteX13" fmla="*/ 1847640 w 2017466"/>
              <a:gd name="connsiteY13" fmla="*/ 265679 h 721936"/>
              <a:gd name="connsiteX14" fmla="*/ 1960692 w 2017466"/>
              <a:gd name="connsiteY14" fmla="*/ 53659 h 721936"/>
              <a:gd name="connsiteX15" fmla="*/ 1761691 w 2017466"/>
              <a:gd name="connsiteY15" fmla="*/ 396003 h 721936"/>
              <a:gd name="connsiteX16" fmla="*/ 1785366 w 2017466"/>
              <a:gd name="connsiteY16" fmla="*/ 711997 h 721936"/>
              <a:gd name="connsiteX17" fmla="*/ 1733026 w 2017466"/>
              <a:gd name="connsiteY17" fmla="*/ 283616 h 721936"/>
              <a:gd name="connsiteX18" fmla="*/ 1797853 w 2017466"/>
              <a:gd name="connsiteY18" fmla="*/ 17785 h 721936"/>
              <a:gd name="connsiteX19" fmla="*/ 1282965 w 2017466"/>
              <a:gd name="connsiteY19" fmla="*/ 382271 h 721936"/>
              <a:gd name="connsiteX0" fmla="*/ 0 w 2017468"/>
              <a:gd name="connsiteY0" fmla="*/ 377510 h 721936"/>
              <a:gd name="connsiteX1" fmla="*/ 166038 w 2017468"/>
              <a:gd name="connsiteY1" fmla="*/ 36279 h 721936"/>
              <a:gd name="connsiteX2" fmla="*/ 340676 w 2017468"/>
              <a:gd name="connsiteY2" fmla="*/ 378065 h 721936"/>
              <a:gd name="connsiteX3" fmla="*/ 479990 w 2017468"/>
              <a:gd name="connsiteY3" fmla="*/ 712833 h 721936"/>
              <a:gd name="connsiteX4" fmla="*/ 652177 w 2017468"/>
              <a:gd name="connsiteY4" fmla="*/ 377229 h 721936"/>
              <a:gd name="connsiteX5" fmla="*/ 808691 w 2017468"/>
              <a:gd name="connsiteY5" fmla="*/ 49452 h 721936"/>
              <a:gd name="connsiteX6" fmla="*/ 983329 w 2017468"/>
              <a:gd name="connsiteY6" fmla="*/ 368815 h 721936"/>
              <a:gd name="connsiteX7" fmla="*/ 1114503 w 2017468"/>
              <a:gd name="connsiteY7" fmla="*/ 721799 h 721936"/>
              <a:gd name="connsiteX8" fmla="*/ 1637902 w 2017468"/>
              <a:gd name="connsiteY8" fmla="*/ 327904 h 721936"/>
              <a:gd name="connsiteX9" fmla="*/ 1820680 w 2017468"/>
              <a:gd name="connsiteY9" fmla="*/ 125 h 721936"/>
              <a:gd name="connsiteX10" fmla="*/ 1657004 w 2017468"/>
              <a:gd name="connsiteY10" fmla="*/ 364057 h 721936"/>
              <a:gd name="connsiteX11" fmla="*/ 1939305 w 2017468"/>
              <a:gd name="connsiteY11" fmla="*/ 663521 h 721936"/>
              <a:gd name="connsiteX12" fmla="*/ 2016542 w 2017468"/>
              <a:gd name="connsiteY12" fmla="*/ 572429 h 721936"/>
              <a:gd name="connsiteX13" fmla="*/ 1847640 w 2017468"/>
              <a:gd name="connsiteY13" fmla="*/ 265679 h 721936"/>
              <a:gd name="connsiteX14" fmla="*/ 1960692 w 2017468"/>
              <a:gd name="connsiteY14" fmla="*/ 53659 h 721936"/>
              <a:gd name="connsiteX15" fmla="*/ 1761691 w 2017468"/>
              <a:gd name="connsiteY15" fmla="*/ 396003 h 721936"/>
              <a:gd name="connsiteX16" fmla="*/ 1785366 w 2017468"/>
              <a:gd name="connsiteY16" fmla="*/ 711997 h 721936"/>
              <a:gd name="connsiteX17" fmla="*/ 1733026 w 2017468"/>
              <a:gd name="connsiteY17" fmla="*/ 283616 h 721936"/>
              <a:gd name="connsiteX18" fmla="*/ 1797853 w 2017468"/>
              <a:gd name="connsiteY18" fmla="*/ 17785 h 721936"/>
              <a:gd name="connsiteX19" fmla="*/ 1282965 w 2017468"/>
              <a:gd name="connsiteY19" fmla="*/ 382271 h 721936"/>
              <a:gd name="connsiteX0" fmla="*/ 0 w 2017466"/>
              <a:gd name="connsiteY0" fmla="*/ 377510 h 721936"/>
              <a:gd name="connsiteX1" fmla="*/ 166038 w 2017466"/>
              <a:gd name="connsiteY1" fmla="*/ 36279 h 721936"/>
              <a:gd name="connsiteX2" fmla="*/ 340676 w 2017466"/>
              <a:gd name="connsiteY2" fmla="*/ 378065 h 721936"/>
              <a:gd name="connsiteX3" fmla="*/ 479990 w 2017466"/>
              <a:gd name="connsiteY3" fmla="*/ 712833 h 721936"/>
              <a:gd name="connsiteX4" fmla="*/ 652177 w 2017466"/>
              <a:gd name="connsiteY4" fmla="*/ 377229 h 721936"/>
              <a:gd name="connsiteX5" fmla="*/ 808691 w 2017466"/>
              <a:gd name="connsiteY5" fmla="*/ 49452 h 721936"/>
              <a:gd name="connsiteX6" fmla="*/ 983329 w 2017466"/>
              <a:gd name="connsiteY6" fmla="*/ 368815 h 721936"/>
              <a:gd name="connsiteX7" fmla="*/ 1114503 w 2017466"/>
              <a:gd name="connsiteY7" fmla="*/ 721799 h 721936"/>
              <a:gd name="connsiteX8" fmla="*/ 1637902 w 2017466"/>
              <a:gd name="connsiteY8" fmla="*/ 327904 h 721936"/>
              <a:gd name="connsiteX9" fmla="*/ 1820680 w 2017466"/>
              <a:gd name="connsiteY9" fmla="*/ 125 h 721936"/>
              <a:gd name="connsiteX10" fmla="*/ 1657004 w 2017466"/>
              <a:gd name="connsiteY10" fmla="*/ 364057 h 721936"/>
              <a:gd name="connsiteX11" fmla="*/ 1939305 w 2017466"/>
              <a:gd name="connsiteY11" fmla="*/ 663521 h 721936"/>
              <a:gd name="connsiteX12" fmla="*/ 2016542 w 2017466"/>
              <a:gd name="connsiteY12" fmla="*/ 572429 h 721936"/>
              <a:gd name="connsiteX13" fmla="*/ 1847640 w 2017466"/>
              <a:gd name="connsiteY13" fmla="*/ 265679 h 721936"/>
              <a:gd name="connsiteX14" fmla="*/ 1960692 w 2017466"/>
              <a:gd name="connsiteY14" fmla="*/ 53659 h 721936"/>
              <a:gd name="connsiteX15" fmla="*/ 1761691 w 2017466"/>
              <a:gd name="connsiteY15" fmla="*/ 396003 h 721936"/>
              <a:gd name="connsiteX16" fmla="*/ 1785366 w 2017466"/>
              <a:gd name="connsiteY16" fmla="*/ 711997 h 721936"/>
              <a:gd name="connsiteX17" fmla="*/ 1733026 w 2017466"/>
              <a:gd name="connsiteY17" fmla="*/ 283616 h 721936"/>
              <a:gd name="connsiteX18" fmla="*/ 1797853 w 2017466"/>
              <a:gd name="connsiteY18" fmla="*/ 17785 h 721936"/>
              <a:gd name="connsiteX19" fmla="*/ 1282965 w 2017466"/>
              <a:gd name="connsiteY19" fmla="*/ 382271 h 721936"/>
              <a:gd name="connsiteX0" fmla="*/ 0 w 2017468"/>
              <a:gd name="connsiteY0" fmla="*/ 377510 h 721936"/>
              <a:gd name="connsiteX1" fmla="*/ 166038 w 2017468"/>
              <a:gd name="connsiteY1" fmla="*/ 36279 h 721936"/>
              <a:gd name="connsiteX2" fmla="*/ 340676 w 2017468"/>
              <a:gd name="connsiteY2" fmla="*/ 378065 h 721936"/>
              <a:gd name="connsiteX3" fmla="*/ 479990 w 2017468"/>
              <a:gd name="connsiteY3" fmla="*/ 712833 h 721936"/>
              <a:gd name="connsiteX4" fmla="*/ 652177 w 2017468"/>
              <a:gd name="connsiteY4" fmla="*/ 377229 h 721936"/>
              <a:gd name="connsiteX5" fmla="*/ 808691 w 2017468"/>
              <a:gd name="connsiteY5" fmla="*/ 49452 h 721936"/>
              <a:gd name="connsiteX6" fmla="*/ 970429 w 2017468"/>
              <a:gd name="connsiteY6" fmla="*/ 368815 h 721936"/>
              <a:gd name="connsiteX7" fmla="*/ 1114503 w 2017468"/>
              <a:gd name="connsiteY7" fmla="*/ 721799 h 721936"/>
              <a:gd name="connsiteX8" fmla="*/ 1637902 w 2017468"/>
              <a:gd name="connsiteY8" fmla="*/ 327904 h 721936"/>
              <a:gd name="connsiteX9" fmla="*/ 1820680 w 2017468"/>
              <a:gd name="connsiteY9" fmla="*/ 125 h 721936"/>
              <a:gd name="connsiteX10" fmla="*/ 1657004 w 2017468"/>
              <a:gd name="connsiteY10" fmla="*/ 364057 h 721936"/>
              <a:gd name="connsiteX11" fmla="*/ 1939305 w 2017468"/>
              <a:gd name="connsiteY11" fmla="*/ 663521 h 721936"/>
              <a:gd name="connsiteX12" fmla="*/ 2016542 w 2017468"/>
              <a:gd name="connsiteY12" fmla="*/ 572429 h 721936"/>
              <a:gd name="connsiteX13" fmla="*/ 1847640 w 2017468"/>
              <a:gd name="connsiteY13" fmla="*/ 265679 h 721936"/>
              <a:gd name="connsiteX14" fmla="*/ 1960692 w 2017468"/>
              <a:gd name="connsiteY14" fmla="*/ 53659 h 721936"/>
              <a:gd name="connsiteX15" fmla="*/ 1761691 w 2017468"/>
              <a:gd name="connsiteY15" fmla="*/ 396003 h 721936"/>
              <a:gd name="connsiteX16" fmla="*/ 1785366 w 2017468"/>
              <a:gd name="connsiteY16" fmla="*/ 711997 h 721936"/>
              <a:gd name="connsiteX17" fmla="*/ 1733026 w 2017468"/>
              <a:gd name="connsiteY17" fmla="*/ 283616 h 721936"/>
              <a:gd name="connsiteX18" fmla="*/ 1797853 w 2017468"/>
              <a:gd name="connsiteY18" fmla="*/ 17785 h 721936"/>
              <a:gd name="connsiteX19" fmla="*/ 1282965 w 2017468"/>
              <a:gd name="connsiteY19" fmla="*/ 382271 h 721936"/>
              <a:gd name="connsiteX0" fmla="*/ 0 w 2017466"/>
              <a:gd name="connsiteY0" fmla="*/ 377508 h 713095"/>
              <a:gd name="connsiteX1" fmla="*/ 166038 w 2017466"/>
              <a:gd name="connsiteY1" fmla="*/ 36277 h 713095"/>
              <a:gd name="connsiteX2" fmla="*/ 340676 w 2017466"/>
              <a:gd name="connsiteY2" fmla="*/ 378063 h 713095"/>
              <a:gd name="connsiteX3" fmla="*/ 479990 w 2017466"/>
              <a:gd name="connsiteY3" fmla="*/ 712831 h 713095"/>
              <a:gd name="connsiteX4" fmla="*/ 652177 w 2017466"/>
              <a:gd name="connsiteY4" fmla="*/ 377227 h 713095"/>
              <a:gd name="connsiteX5" fmla="*/ 808691 w 2017466"/>
              <a:gd name="connsiteY5" fmla="*/ 49450 h 713095"/>
              <a:gd name="connsiteX6" fmla="*/ 970429 w 2017466"/>
              <a:gd name="connsiteY6" fmla="*/ 368813 h 713095"/>
              <a:gd name="connsiteX7" fmla="*/ 1144603 w 2017466"/>
              <a:gd name="connsiteY7" fmla="*/ 703859 h 713095"/>
              <a:gd name="connsiteX8" fmla="*/ 1637902 w 2017466"/>
              <a:gd name="connsiteY8" fmla="*/ 327902 h 713095"/>
              <a:gd name="connsiteX9" fmla="*/ 1820680 w 2017466"/>
              <a:gd name="connsiteY9" fmla="*/ 123 h 713095"/>
              <a:gd name="connsiteX10" fmla="*/ 1657004 w 2017466"/>
              <a:gd name="connsiteY10" fmla="*/ 364055 h 713095"/>
              <a:gd name="connsiteX11" fmla="*/ 1939305 w 2017466"/>
              <a:gd name="connsiteY11" fmla="*/ 663519 h 713095"/>
              <a:gd name="connsiteX12" fmla="*/ 2016542 w 2017466"/>
              <a:gd name="connsiteY12" fmla="*/ 572427 h 713095"/>
              <a:gd name="connsiteX13" fmla="*/ 1847640 w 2017466"/>
              <a:gd name="connsiteY13" fmla="*/ 265677 h 713095"/>
              <a:gd name="connsiteX14" fmla="*/ 1960692 w 2017466"/>
              <a:gd name="connsiteY14" fmla="*/ 53657 h 713095"/>
              <a:gd name="connsiteX15" fmla="*/ 1761691 w 2017466"/>
              <a:gd name="connsiteY15" fmla="*/ 396001 h 713095"/>
              <a:gd name="connsiteX16" fmla="*/ 1785366 w 2017466"/>
              <a:gd name="connsiteY16" fmla="*/ 711995 h 713095"/>
              <a:gd name="connsiteX17" fmla="*/ 1733026 w 2017466"/>
              <a:gd name="connsiteY17" fmla="*/ 283614 h 713095"/>
              <a:gd name="connsiteX18" fmla="*/ 1797853 w 2017466"/>
              <a:gd name="connsiteY18" fmla="*/ 17783 h 713095"/>
              <a:gd name="connsiteX19" fmla="*/ 1282965 w 2017466"/>
              <a:gd name="connsiteY19" fmla="*/ 382269 h 713095"/>
              <a:gd name="connsiteX0" fmla="*/ 0 w 2017468"/>
              <a:gd name="connsiteY0" fmla="*/ 377387 h 712974"/>
              <a:gd name="connsiteX1" fmla="*/ 166038 w 2017468"/>
              <a:gd name="connsiteY1" fmla="*/ 36156 h 712974"/>
              <a:gd name="connsiteX2" fmla="*/ 340676 w 2017468"/>
              <a:gd name="connsiteY2" fmla="*/ 377942 h 712974"/>
              <a:gd name="connsiteX3" fmla="*/ 479990 w 2017468"/>
              <a:gd name="connsiteY3" fmla="*/ 712710 h 712974"/>
              <a:gd name="connsiteX4" fmla="*/ 652177 w 2017468"/>
              <a:gd name="connsiteY4" fmla="*/ 377106 h 712974"/>
              <a:gd name="connsiteX5" fmla="*/ 808691 w 2017468"/>
              <a:gd name="connsiteY5" fmla="*/ 49329 h 712974"/>
              <a:gd name="connsiteX6" fmla="*/ 970429 w 2017468"/>
              <a:gd name="connsiteY6" fmla="*/ 368692 h 712974"/>
              <a:gd name="connsiteX7" fmla="*/ 1144603 w 2017468"/>
              <a:gd name="connsiteY7" fmla="*/ 703738 h 712974"/>
              <a:gd name="connsiteX8" fmla="*/ 1306802 w 2017468"/>
              <a:gd name="connsiteY8" fmla="*/ 359169 h 712974"/>
              <a:gd name="connsiteX9" fmla="*/ 1820680 w 2017468"/>
              <a:gd name="connsiteY9" fmla="*/ 2 h 712974"/>
              <a:gd name="connsiteX10" fmla="*/ 1657004 w 2017468"/>
              <a:gd name="connsiteY10" fmla="*/ 363934 h 712974"/>
              <a:gd name="connsiteX11" fmla="*/ 1939305 w 2017468"/>
              <a:gd name="connsiteY11" fmla="*/ 663398 h 712974"/>
              <a:gd name="connsiteX12" fmla="*/ 2016542 w 2017468"/>
              <a:gd name="connsiteY12" fmla="*/ 572306 h 712974"/>
              <a:gd name="connsiteX13" fmla="*/ 1847640 w 2017468"/>
              <a:gd name="connsiteY13" fmla="*/ 265556 h 712974"/>
              <a:gd name="connsiteX14" fmla="*/ 1960692 w 2017468"/>
              <a:gd name="connsiteY14" fmla="*/ 53536 h 712974"/>
              <a:gd name="connsiteX15" fmla="*/ 1761691 w 2017468"/>
              <a:gd name="connsiteY15" fmla="*/ 395880 h 712974"/>
              <a:gd name="connsiteX16" fmla="*/ 1785366 w 2017468"/>
              <a:gd name="connsiteY16" fmla="*/ 711874 h 712974"/>
              <a:gd name="connsiteX17" fmla="*/ 1733026 w 2017468"/>
              <a:gd name="connsiteY17" fmla="*/ 283493 h 712974"/>
              <a:gd name="connsiteX18" fmla="*/ 1797853 w 2017468"/>
              <a:gd name="connsiteY18" fmla="*/ 17662 h 712974"/>
              <a:gd name="connsiteX19" fmla="*/ 1282965 w 2017468"/>
              <a:gd name="connsiteY19" fmla="*/ 382148 h 712974"/>
              <a:gd name="connsiteX0" fmla="*/ 0 w 2017466"/>
              <a:gd name="connsiteY0" fmla="*/ 377387 h 712974"/>
              <a:gd name="connsiteX1" fmla="*/ 166038 w 2017466"/>
              <a:gd name="connsiteY1" fmla="*/ 36156 h 712974"/>
              <a:gd name="connsiteX2" fmla="*/ 340676 w 2017466"/>
              <a:gd name="connsiteY2" fmla="*/ 377942 h 712974"/>
              <a:gd name="connsiteX3" fmla="*/ 479990 w 2017466"/>
              <a:gd name="connsiteY3" fmla="*/ 712710 h 712974"/>
              <a:gd name="connsiteX4" fmla="*/ 652177 w 2017466"/>
              <a:gd name="connsiteY4" fmla="*/ 377106 h 712974"/>
              <a:gd name="connsiteX5" fmla="*/ 808691 w 2017466"/>
              <a:gd name="connsiteY5" fmla="*/ 49329 h 712974"/>
              <a:gd name="connsiteX6" fmla="*/ 970429 w 2017466"/>
              <a:gd name="connsiteY6" fmla="*/ 368692 h 712974"/>
              <a:gd name="connsiteX7" fmla="*/ 1144603 w 2017466"/>
              <a:gd name="connsiteY7" fmla="*/ 703738 h 712974"/>
              <a:gd name="connsiteX8" fmla="*/ 1306802 w 2017466"/>
              <a:gd name="connsiteY8" fmla="*/ 359169 h 712974"/>
              <a:gd name="connsiteX9" fmla="*/ 1820680 w 2017466"/>
              <a:gd name="connsiteY9" fmla="*/ 2 h 712974"/>
              <a:gd name="connsiteX10" fmla="*/ 1657004 w 2017466"/>
              <a:gd name="connsiteY10" fmla="*/ 363934 h 712974"/>
              <a:gd name="connsiteX11" fmla="*/ 1939305 w 2017466"/>
              <a:gd name="connsiteY11" fmla="*/ 663398 h 712974"/>
              <a:gd name="connsiteX12" fmla="*/ 2016542 w 2017466"/>
              <a:gd name="connsiteY12" fmla="*/ 572306 h 712974"/>
              <a:gd name="connsiteX13" fmla="*/ 1847640 w 2017466"/>
              <a:gd name="connsiteY13" fmla="*/ 265556 h 712974"/>
              <a:gd name="connsiteX14" fmla="*/ 1960692 w 2017466"/>
              <a:gd name="connsiteY14" fmla="*/ 53536 h 712974"/>
              <a:gd name="connsiteX15" fmla="*/ 1761691 w 2017466"/>
              <a:gd name="connsiteY15" fmla="*/ 395880 h 712974"/>
              <a:gd name="connsiteX16" fmla="*/ 1785366 w 2017466"/>
              <a:gd name="connsiteY16" fmla="*/ 711874 h 712974"/>
              <a:gd name="connsiteX17" fmla="*/ 1733026 w 2017466"/>
              <a:gd name="connsiteY17" fmla="*/ 283493 h 712974"/>
              <a:gd name="connsiteX18" fmla="*/ 1466753 w 2017466"/>
              <a:gd name="connsiteY18" fmla="*/ 26632 h 712974"/>
              <a:gd name="connsiteX19" fmla="*/ 1282965 w 2017466"/>
              <a:gd name="connsiteY19" fmla="*/ 382148 h 712974"/>
              <a:gd name="connsiteX0" fmla="*/ 0 w 2769946"/>
              <a:gd name="connsiteY0" fmla="*/ 377387 h 712974"/>
              <a:gd name="connsiteX1" fmla="*/ 166038 w 2769946"/>
              <a:gd name="connsiteY1" fmla="*/ 36156 h 712974"/>
              <a:gd name="connsiteX2" fmla="*/ 340676 w 2769946"/>
              <a:gd name="connsiteY2" fmla="*/ 377942 h 712974"/>
              <a:gd name="connsiteX3" fmla="*/ 479990 w 2769946"/>
              <a:gd name="connsiteY3" fmla="*/ 712710 h 712974"/>
              <a:gd name="connsiteX4" fmla="*/ 652177 w 2769946"/>
              <a:gd name="connsiteY4" fmla="*/ 377106 h 712974"/>
              <a:gd name="connsiteX5" fmla="*/ 808691 w 2769946"/>
              <a:gd name="connsiteY5" fmla="*/ 49329 h 712974"/>
              <a:gd name="connsiteX6" fmla="*/ 970429 w 2769946"/>
              <a:gd name="connsiteY6" fmla="*/ 368692 h 712974"/>
              <a:gd name="connsiteX7" fmla="*/ 1144603 w 2769946"/>
              <a:gd name="connsiteY7" fmla="*/ 703738 h 712974"/>
              <a:gd name="connsiteX8" fmla="*/ 1306802 w 2769946"/>
              <a:gd name="connsiteY8" fmla="*/ 359169 h 712974"/>
              <a:gd name="connsiteX9" fmla="*/ 1820680 w 2769946"/>
              <a:gd name="connsiteY9" fmla="*/ 2 h 712974"/>
              <a:gd name="connsiteX10" fmla="*/ 1657004 w 2769946"/>
              <a:gd name="connsiteY10" fmla="*/ 363934 h 712974"/>
              <a:gd name="connsiteX11" fmla="*/ 1939305 w 2769946"/>
              <a:gd name="connsiteY11" fmla="*/ 663398 h 712974"/>
              <a:gd name="connsiteX12" fmla="*/ 2016542 w 2769946"/>
              <a:gd name="connsiteY12" fmla="*/ 572306 h 712974"/>
              <a:gd name="connsiteX13" fmla="*/ 1847640 w 2769946"/>
              <a:gd name="connsiteY13" fmla="*/ 265556 h 712974"/>
              <a:gd name="connsiteX14" fmla="*/ 1960692 w 2769946"/>
              <a:gd name="connsiteY14" fmla="*/ 53536 h 712974"/>
              <a:gd name="connsiteX15" fmla="*/ 1761691 w 2769946"/>
              <a:gd name="connsiteY15" fmla="*/ 395880 h 712974"/>
              <a:gd name="connsiteX16" fmla="*/ 1785366 w 2769946"/>
              <a:gd name="connsiteY16" fmla="*/ 711874 h 712974"/>
              <a:gd name="connsiteX17" fmla="*/ 1733026 w 2769946"/>
              <a:gd name="connsiteY17" fmla="*/ 283493 h 712974"/>
              <a:gd name="connsiteX18" fmla="*/ 2769656 w 2769946"/>
              <a:gd name="connsiteY18" fmla="*/ 214972 h 712974"/>
              <a:gd name="connsiteX19" fmla="*/ 1282965 w 2769946"/>
              <a:gd name="connsiteY19" fmla="*/ 382148 h 712974"/>
              <a:gd name="connsiteX0" fmla="*/ 0 w 2770013"/>
              <a:gd name="connsiteY0" fmla="*/ 377387 h 712974"/>
              <a:gd name="connsiteX1" fmla="*/ 166038 w 2770013"/>
              <a:gd name="connsiteY1" fmla="*/ 36156 h 712974"/>
              <a:gd name="connsiteX2" fmla="*/ 340676 w 2770013"/>
              <a:gd name="connsiteY2" fmla="*/ 377942 h 712974"/>
              <a:gd name="connsiteX3" fmla="*/ 479990 w 2770013"/>
              <a:gd name="connsiteY3" fmla="*/ 712710 h 712974"/>
              <a:gd name="connsiteX4" fmla="*/ 652177 w 2770013"/>
              <a:gd name="connsiteY4" fmla="*/ 377106 h 712974"/>
              <a:gd name="connsiteX5" fmla="*/ 808691 w 2770013"/>
              <a:gd name="connsiteY5" fmla="*/ 49329 h 712974"/>
              <a:gd name="connsiteX6" fmla="*/ 970429 w 2770013"/>
              <a:gd name="connsiteY6" fmla="*/ 368692 h 712974"/>
              <a:gd name="connsiteX7" fmla="*/ 1144603 w 2770013"/>
              <a:gd name="connsiteY7" fmla="*/ 703738 h 712974"/>
              <a:gd name="connsiteX8" fmla="*/ 1306802 w 2770013"/>
              <a:gd name="connsiteY8" fmla="*/ 359169 h 712974"/>
              <a:gd name="connsiteX9" fmla="*/ 1820680 w 2770013"/>
              <a:gd name="connsiteY9" fmla="*/ 2 h 712974"/>
              <a:gd name="connsiteX10" fmla="*/ 1657004 w 2770013"/>
              <a:gd name="connsiteY10" fmla="*/ 363934 h 712974"/>
              <a:gd name="connsiteX11" fmla="*/ 1939305 w 2770013"/>
              <a:gd name="connsiteY11" fmla="*/ 663398 h 712974"/>
              <a:gd name="connsiteX12" fmla="*/ 2016542 w 2770013"/>
              <a:gd name="connsiteY12" fmla="*/ 572306 h 712974"/>
              <a:gd name="connsiteX13" fmla="*/ 1847640 w 2770013"/>
              <a:gd name="connsiteY13" fmla="*/ 265556 h 712974"/>
              <a:gd name="connsiteX14" fmla="*/ 1960692 w 2770013"/>
              <a:gd name="connsiteY14" fmla="*/ 53536 h 712974"/>
              <a:gd name="connsiteX15" fmla="*/ 1761691 w 2770013"/>
              <a:gd name="connsiteY15" fmla="*/ 395880 h 712974"/>
              <a:gd name="connsiteX16" fmla="*/ 1785366 w 2770013"/>
              <a:gd name="connsiteY16" fmla="*/ 711874 h 712974"/>
              <a:gd name="connsiteX17" fmla="*/ 1733026 w 2770013"/>
              <a:gd name="connsiteY17" fmla="*/ 283493 h 712974"/>
              <a:gd name="connsiteX18" fmla="*/ 2769656 w 2770013"/>
              <a:gd name="connsiteY18" fmla="*/ 214972 h 712974"/>
              <a:gd name="connsiteX19" fmla="*/ 1579666 w 2770013"/>
              <a:gd name="connsiteY19" fmla="*/ 583940 h 712974"/>
              <a:gd name="connsiteX0" fmla="*/ 0 w 2770486"/>
              <a:gd name="connsiteY0" fmla="*/ 377387 h 712974"/>
              <a:gd name="connsiteX1" fmla="*/ 166038 w 2770486"/>
              <a:gd name="connsiteY1" fmla="*/ 36156 h 712974"/>
              <a:gd name="connsiteX2" fmla="*/ 340676 w 2770486"/>
              <a:gd name="connsiteY2" fmla="*/ 377942 h 712974"/>
              <a:gd name="connsiteX3" fmla="*/ 479990 w 2770486"/>
              <a:gd name="connsiteY3" fmla="*/ 712710 h 712974"/>
              <a:gd name="connsiteX4" fmla="*/ 652177 w 2770486"/>
              <a:gd name="connsiteY4" fmla="*/ 377106 h 712974"/>
              <a:gd name="connsiteX5" fmla="*/ 808691 w 2770486"/>
              <a:gd name="connsiteY5" fmla="*/ 49329 h 712974"/>
              <a:gd name="connsiteX6" fmla="*/ 970429 w 2770486"/>
              <a:gd name="connsiteY6" fmla="*/ 368692 h 712974"/>
              <a:gd name="connsiteX7" fmla="*/ 1144603 w 2770486"/>
              <a:gd name="connsiteY7" fmla="*/ 703738 h 712974"/>
              <a:gd name="connsiteX8" fmla="*/ 1306802 w 2770486"/>
              <a:gd name="connsiteY8" fmla="*/ 359169 h 712974"/>
              <a:gd name="connsiteX9" fmla="*/ 1820680 w 2770486"/>
              <a:gd name="connsiteY9" fmla="*/ 2 h 712974"/>
              <a:gd name="connsiteX10" fmla="*/ 1657004 w 2770486"/>
              <a:gd name="connsiteY10" fmla="*/ 363934 h 712974"/>
              <a:gd name="connsiteX11" fmla="*/ 1939305 w 2770486"/>
              <a:gd name="connsiteY11" fmla="*/ 663398 h 712974"/>
              <a:gd name="connsiteX12" fmla="*/ 2016542 w 2770486"/>
              <a:gd name="connsiteY12" fmla="*/ 572306 h 712974"/>
              <a:gd name="connsiteX13" fmla="*/ 1847640 w 2770486"/>
              <a:gd name="connsiteY13" fmla="*/ 265556 h 712974"/>
              <a:gd name="connsiteX14" fmla="*/ 1960692 w 2770486"/>
              <a:gd name="connsiteY14" fmla="*/ 53536 h 712974"/>
              <a:gd name="connsiteX15" fmla="*/ 1761691 w 2770486"/>
              <a:gd name="connsiteY15" fmla="*/ 395880 h 712974"/>
              <a:gd name="connsiteX16" fmla="*/ 1785366 w 2770486"/>
              <a:gd name="connsiteY16" fmla="*/ 711874 h 712974"/>
              <a:gd name="connsiteX17" fmla="*/ 1733026 w 2770486"/>
              <a:gd name="connsiteY17" fmla="*/ 283493 h 712974"/>
              <a:gd name="connsiteX18" fmla="*/ 2769656 w 2770486"/>
              <a:gd name="connsiteY18" fmla="*/ 214972 h 712974"/>
              <a:gd name="connsiteX19" fmla="*/ 2302067 w 2770486"/>
              <a:gd name="connsiteY19" fmla="*/ 628784 h 712974"/>
              <a:gd name="connsiteX0" fmla="*/ 0 w 2770488"/>
              <a:gd name="connsiteY0" fmla="*/ 377385 h 712972"/>
              <a:gd name="connsiteX1" fmla="*/ 166038 w 2770488"/>
              <a:gd name="connsiteY1" fmla="*/ 36154 h 712972"/>
              <a:gd name="connsiteX2" fmla="*/ 340676 w 2770488"/>
              <a:gd name="connsiteY2" fmla="*/ 377940 h 712972"/>
              <a:gd name="connsiteX3" fmla="*/ 479990 w 2770488"/>
              <a:gd name="connsiteY3" fmla="*/ 712708 h 712972"/>
              <a:gd name="connsiteX4" fmla="*/ 652177 w 2770488"/>
              <a:gd name="connsiteY4" fmla="*/ 377104 h 712972"/>
              <a:gd name="connsiteX5" fmla="*/ 808691 w 2770488"/>
              <a:gd name="connsiteY5" fmla="*/ 49327 h 712972"/>
              <a:gd name="connsiteX6" fmla="*/ 970429 w 2770488"/>
              <a:gd name="connsiteY6" fmla="*/ 368690 h 712972"/>
              <a:gd name="connsiteX7" fmla="*/ 1144603 w 2770488"/>
              <a:gd name="connsiteY7" fmla="*/ 703736 h 712972"/>
              <a:gd name="connsiteX8" fmla="*/ 1293901 w 2770488"/>
              <a:gd name="connsiteY8" fmla="*/ 363653 h 712972"/>
              <a:gd name="connsiteX9" fmla="*/ 1820680 w 2770488"/>
              <a:gd name="connsiteY9" fmla="*/ 0 h 712972"/>
              <a:gd name="connsiteX10" fmla="*/ 1657004 w 2770488"/>
              <a:gd name="connsiteY10" fmla="*/ 363932 h 712972"/>
              <a:gd name="connsiteX11" fmla="*/ 1939305 w 2770488"/>
              <a:gd name="connsiteY11" fmla="*/ 663396 h 712972"/>
              <a:gd name="connsiteX12" fmla="*/ 2016542 w 2770488"/>
              <a:gd name="connsiteY12" fmla="*/ 572304 h 712972"/>
              <a:gd name="connsiteX13" fmla="*/ 1847640 w 2770488"/>
              <a:gd name="connsiteY13" fmla="*/ 265554 h 712972"/>
              <a:gd name="connsiteX14" fmla="*/ 1960692 w 2770488"/>
              <a:gd name="connsiteY14" fmla="*/ 53534 h 712972"/>
              <a:gd name="connsiteX15" fmla="*/ 1761691 w 2770488"/>
              <a:gd name="connsiteY15" fmla="*/ 395878 h 712972"/>
              <a:gd name="connsiteX16" fmla="*/ 1785366 w 2770488"/>
              <a:gd name="connsiteY16" fmla="*/ 711872 h 712972"/>
              <a:gd name="connsiteX17" fmla="*/ 1733026 w 2770488"/>
              <a:gd name="connsiteY17" fmla="*/ 283491 h 712972"/>
              <a:gd name="connsiteX18" fmla="*/ 2769656 w 2770488"/>
              <a:gd name="connsiteY18" fmla="*/ 214970 h 712972"/>
              <a:gd name="connsiteX19" fmla="*/ 2302067 w 2770488"/>
              <a:gd name="connsiteY19" fmla="*/ 628782 h 712972"/>
              <a:gd name="connsiteX0" fmla="*/ 0 w 2770486"/>
              <a:gd name="connsiteY0" fmla="*/ 341232 h 676819"/>
              <a:gd name="connsiteX1" fmla="*/ 166038 w 2770486"/>
              <a:gd name="connsiteY1" fmla="*/ 1 h 676819"/>
              <a:gd name="connsiteX2" fmla="*/ 340676 w 2770486"/>
              <a:gd name="connsiteY2" fmla="*/ 341787 h 676819"/>
              <a:gd name="connsiteX3" fmla="*/ 479990 w 2770486"/>
              <a:gd name="connsiteY3" fmla="*/ 676555 h 676819"/>
              <a:gd name="connsiteX4" fmla="*/ 652177 w 2770486"/>
              <a:gd name="connsiteY4" fmla="*/ 340951 h 676819"/>
              <a:gd name="connsiteX5" fmla="*/ 808691 w 2770486"/>
              <a:gd name="connsiteY5" fmla="*/ 13174 h 676819"/>
              <a:gd name="connsiteX6" fmla="*/ 970429 w 2770486"/>
              <a:gd name="connsiteY6" fmla="*/ 332537 h 676819"/>
              <a:gd name="connsiteX7" fmla="*/ 1144603 w 2770486"/>
              <a:gd name="connsiteY7" fmla="*/ 667583 h 676819"/>
              <a:gd name="connsiteX8" fmla="*/ 1293901 w 2770486"/>
              <a:gd name="connsiteY8" fmla="*/ 327500 h 676819"/>
              <a:gd name="connsiteX9" fmla="*/ 1463778 w 2770486"/>
              <a:gd name="connsiteY9" fmla="*/ 8689 h 676819"/>
              <a:gd name="connsiteX10" fmla="*/ 1657004 w 2770486"/>
              <a:gd name="connsiteY10" fmla="*/ 327779 h 676819"/>
              <a:gd name="connsiteX11" fmla="*/ 1939305 w 2770486"/>
              <a:gd name="connsiteY11" fmla="*/ 627243 h 676819"/>
              <a:gd name="connsiteX12" fmla="*/ 2016542 w 2770486"/>
              <a:gd name="connsiteY12" fmla="*/ 536151 h 676819"/>
              <a:gd name="connsiteX13" fmla="*/ 1847640 w 2770486"/>
              <a:gd name="connsiteY13" fmla="*/ 229401 h 676819"/>
              <a:gd name="connsiteX14" fmla="*/ 1960692 w 2770486"/>
              <a:gd name="connsiteY14" fmla="*/ 17381 h 676819"/>
              <a:gd name="connsiteX15" fmla="*/ 1761691 w 2770486"/>
              <a:gd name="connsiteY15" fmla="*/ 359725 h 676819"/>
              <a:gd name="connsiteX16" fmla="*/ 1785366 w 2770486"/>
              <a:gd name="connsiteY16" fmla="*/ 675719 h 676819"/>
              <a:gd name="connsiteX17" fmla="*/ 1733026 w 2770486"/>
              <a:gd name="connsiteY17" fmla="*/ 247338 h 676819"/>
              <a:gd name="connsiteX18" fmla="*/ 2769656 w 2770486"/>
              <a:gd name="connsiteY18" fmla="*/ 178817 h 676819"/>
              <a:gd name="connsiteX19" fmla="*/ 2302067 w 2770486"/>
              <a:gd name="connsiteY19" fmla="*/ 592629 h 676819"/>
              <a:gd name="connsiteX0" fmla="*/ 0 w 2770488"/>
              <a:gd name="connsiteY0" fmla="*/ 341232 h 676819"/>
              <a:gd name="connsiteX1" fmla="*/ 166038 w 2770488"/>
              <a:gd name="connsiteY1" fmla="*/ 1 h 676819"/>
              <a:gd name="connsiteX2" fmla="*/ 340676 w 2770488"/>
              <a:gd name="connsiteY2" fmla="*/ 341787 h 676819"/>
              <a:gd name="connsiteX3" fmla="*/ 479990 w 2770488"/>
              <a:gd name="connsiteY3" fmla="*/ 676555 h 676819"/>
              <a:gd name="connsiteX4" fmla="*/ 652177 w 2770488"/>
              <a:gd name="connsiteY4" fmla="*/ 340951 h 676819"/>
              <a:gd name="connsiteX5" fmla="*/ 808691 w 2770488"/>
              <a:gd name="connsiteY5" fmla="*/ 13174 h 676819"/>
              <a:gd name="connsiteX6" fmla="*/ 970429 w 2770488"/>
              <a:gd name="connsiteY6" fmla="*/ 332537 h 676819"/>
              <a:gd name="connsiteX7" fmla="*/ 1144603 w 2770488"/>
              <a:gd name="connsiteY7" fmla="*/ 667583 h 676819"/>
              <a:gd name="connsiteX8" fmla="*/ 1293901 w 2770488"/>
              <a:gd name="connsiteY8" fmla="*/ 327500 h 676819"/>
              <a:gd name="connsiteX9" fmla="*/ 1463778 w 2770488"/>
              <a:gd name="connsiteY9" fmla="*/ 8689 h 676819"/>
              <a:gd name="connsiteX10" fmla="*/ 1635502 w 2770488"/>
              <a:gd name="connsiteY10" fmla="*/ 345716 h 676819"/>
              <a:gd name="connsiteX11" fmla="*/ 1939305 w 2770488"/>
              <a:gd name="connsiteY11" fmla="*/ 627243 h 676819"/>
              <a:gd name="connsiteX12" fmla="*/ 2016542 w 2770488"/>
              <a:gd name="connsiteY12" fmla="*/ 536151 h 676819"/>
              <a:gd name="connsiteX13" fmla="*/ 1847640 w 2770488"/>
              <a:gd name="connsiteY13" fmla="*/ 229401 h 676819"/>
              <a:gd name="connsiteX14" fmla="*/ 1960692 w 2770488"/>
              <a:gd name="connsiteY14" fmla="*/ 17381 h 676819"/>
              <a:gd name="connsiteX15" fmla="*/ 1761691 w 2770488"/>
              <a:gd name="connsiteY15" fmla="*/ 359725 h 676819"/>
              <a:gd name="connsiteX16" fmla="*/ 1785366 w 2770488"/>
              <a:gd name="connsiteY16" fmla="*/ 675719 h 676819"/>
              <a:gd name="connsiteX17" fmla="*/ 1733026 w 2770488"/>
              <a:gd name="connsiteY17" fmla="*/ 247338 h 676819"/>
              <a:gd name="connsiteX18" fmla="*/ 2769656 w 2770488"/>
              <a:gd name="connsiteY18" fmla="*/ 178817 h 676819"/>
              <a:gd name="connsiteX19" fmla="*/ 2302067 w 2770488"/>
              <a:gd name="connsiteY19" fmla="*/ 592629 h 676819"/>
              <a:gd name="connsiteX0" fmla="*/ 0 w 2770486"/>
              <a:gd name="connsiteY0" fmla="*/ 341232 h 676555"/>
              <a:gd name="connsiteX1" fmla="*/ 166038 w 2770486"/>
              <a:gd name="connsiteY1" fmla="*/ 1 h 676555"/>
              <a:gd name="connsiteX2" fmla="*/ 340676 w 2770486"/>
              <a:gd name="connsiteY2" fmla="*/ 341787 h 676555"/>
              <a:gd name="connsiteX3" fmla="*/ 479990 w 2770486"/>
              <a:gd name="connsiteY3" fmla="*/ 676555 h 676555"/>
              <a:gd name="connsiteX4" fmla="*/ 652177 w 2770486"/>
              <a:gd name="connsiteY4" fmla="*/ 340951 h 676555"/>
              <a:gd name="connsiteX5" fmla="*/ 808691 w 2770486"/>
              <a:gd name="connsiteY5" fmla="*/ 13174 h 676555"/>
              <a:gd name="connsiteX6" fmla="*/ 970429 w 2770486"/>
              <a:gd name="connsiteY6" fmla="*/ 332537 h 676555"/>
              <a:gd name="connsiteX7" fmla="*/ 1144603 w 2770486"/>
              <a:gd name="connsiteY7" fmla="*/ 667583 h 676555"/>
              <a:gd name="connsiteX8" fmla="*/ 1293901 w 2770486"/>
              <a:gd name="connsiteY8" fmla="*/ 327500 h 676555"/>
              <a:gd name="connsiteX9" fmla="*/ 1463778 w 2770486"/>
              <a:gd name="connsiteY9" fmla="*/ 8689 h 676555"/>
              <a:gd name="connsiteX10" fmla="*/ 1635502 w 2770486"/>
              <a:gd name="connsiteY10" fmla="*/ 345716 h 676555"/>
              <a:gd name="connsiteX11" fmla="*/ 1939305 w 2770486"/>
              <a:gd name="connsiteY11" fmla="*/ 627243 h 676555"/>
              <a:gd name="connsiteX12" fmla="*/ 2016542 w 2770486"/>
              <a:gd name="connsiteY12" fmla="*/ 536151 h 676555"/>
              <a:gd name="connsiteX13" fmla="*/ 1847640 w 2770486"/>
              <a:gd name="connsiteY13" fmla="*/ 229401 h 676555"/>
              <a:gd name="connsiteX14" fmla="*/ 1960692 w 2770486"/>
              <a:gd name="connsiteY14" fmla="*/ 17381 h 676555"/>
              <a:gd name="connsiteX15" fmla="*/ 1761691 w 2770486"/>
              <a:gd name="connsiteY15" fmla="*/ 359725 h 676555"/>
              <a:gd name="connsiteX16" fmla="*/ 2271266 w 2770486"/>
              <a:gd name="connsiteY16" fmla="*/ 361819 h 676555"/>
              <a:gd name="connsiteX17" fmla="*/ 1733026 w 2770486"/>
              <a:gd name="connsiteY17" fmla="*/ 247338 h 676555"/>
              <a:gd name="connsiteX18" fmla="*/ 2769656 w 2770486"/>
              <a:gd name="connsiteY18" fmla="*/ 178817 h 676555"/>
              <a:gd name="connsiteX19" fmla="*/ 2302067 w 2770486"/>
              <a:gd name="connsiteY19" fmla="*/ 592629 h 676555"/>
              <a:gd name="connsiteX0" fmla="*/ 0 w 2770488"/>
              <a:gd name="connsiteY0" fmla="*/ 341232 h 676555"/>
              <a:gd name="connsiteX1" fmla="*/ 166038 w 2770488"/>
              <a:gd name="connsiteY1" fmla="*/ 1 h 676555"/>
              <a:gd name="connsiteX2" fmla="*/ 340676 w 2770488"/>
              <a:gd name="connsiteY2" fmla="*/ 341787 h 676555"/>
              <a:gd name="connsiteX3" fmla="*/ 479990 w 2770488"/>
              <a:gd name="connsiteY3" fmla="*/ 676555 h 676555"/>
              <a:gd name="connsiteX4" fmla="*/ 652177 w 2770488"/>
              <a:gd name="connsiteY4" fmla="*/ 340951 h 676555"/>
              <a:gd name="connsiteX5" fmla="*/ 808691 w 2770488"/>
              <a:gd name="connsiteY5" fmla="*/ 13174 h 676555"/>
              <a:gd name="connsiteX6" fmla="*/ 970429 w 2770488"/>
              <a:gd name="connsiteY6" fmla="*/ 332537 h 676555"/>
              <a:gd name="connsiteX7" fmla="*/ 1144603 w 2770488"/>
              <a:gd name="connsiteY7" fmla="*/ 667583 h 676555"/>
              <a:gd name="connsiteX8" fmla="*/ 1293901 w 2770488"/>
              <a:gd name="connsiteY8" fmla="*/ 327500 h 676555"/>
              <a:gd name="connsiteX9" fmla="*/ 1463778 w 2770488"/>
              <a:gd name="connsiteY9" fmla="*/ 8689 h 676555"/>
              <a:gd name="connsiteX10" fmla="*/ 1635502 w 2770488"/>
              <a:gd name="connsiteY10" fmla="*/ 345716 h 676555"/>
              <a:gd name="connsiteX11" fmla="*/ 1939305 w 2770488"/>
              <a:gd name="connsiteY11" fmla="*/ 627243 h 676555"/>
              <a:gd name="connsiteX12" fmla="*/ 2016542 w 2770488"/>
              <a:gd name="connsiteY12" fmla="*/ 536151 h 676555"/>
              <a:gd name="connsiteX13" fmla="*/ 1847640 w 2770488"/>
              <a:gd name="connsiteY13" fmla="*/ 229401 h 676555"/>
              <a:gd name="connsiteX14" fmla="*/ 1960692 w 2770488"/>
              <a:gd name="connsiteY14" fmla="*/ 17381 h 676555"/>
              <a:gd name="connsiteX15" fmla="*/ 2191693 w 2770488"/>
              <a:gd name="connsiteY15" fmla="*/ 310397 h 676555"/>
              <a:gd name="connsiteX16" fmla="*/ 2271266 w 2770488"/>
              <a:gd name="connsiteY16" fmla="*/ 361819 h 676555"/>
              <a:gd name="connsiteX17" fmla="*/ 1733026 w 2770488"/>
              <a:gd name="connsiteY17" fmla="*/ 247338 h 676555"/>
              <a:gd name="connsiteX18" fmla="*/ 2769656 w 2770488"/>
              <a:gd name="connsiteY18" fmla="*/ 178817 h 676555"/>
              <a:gd name="connsiteX19" fmla="*/ 2302067 w 2770488"/>
              <a:gd name="connsiteY19" fmla="*/ 592629 h 676555"/>
              <a:gd name="connsiteX0" fmla="*/ 0 w 2770486"/>
              <a:gd name="connsiteY0" fmla="*/ 341232 h 676555"/>
              <a:gd name="connsiteX1" fmla="*/ 166038 w 2770486"/>
              <a:gd name="connsiteY1" fmla="*/ 1 h 676555"/>
              <a:gd name="connsiteX2" fmla="*/ 340676 w 2770486"/>
              <a:gd name="connsiteY2" fmla="*/ 341787 h 676555"/>
              <a:gd name="connsiteX3" fmla="*/ 479990 w 2770486"/>
              <a:gd name="connsiteY3" fmla="*/ 676555 h 676555"/>
              <a:gd name="connsiteX4" fmla="*/ 652177 w 2770486"/>
              <a:gd name="connsiteY4" fmla="*/ 340951 h 676555"/>
              <a:gd name="connsiteX5" fmla="*/ 808691 w 2770486"/>
              <a:gd name="connsiteY5" fmla="*/ 13174 h 676555"/>
              <a:gd name="connsiteX6" fmla="*/ 970429 w 2770486"/>
              <a:gd name="connsiteY6" fmla="*/ 332537 h 676555"/>
              <a:gd name="connsiteX7" fmla="*/ 1144603 w 2770486"/>
              <a:gd name="connsiteY7" fmla="*/ 667583 h 676555"/>
              <a:gd name="connsiteX8" fmla="*/ 1293901 w 2770486"/>
              <a:gd name="connsiteY8" fmla="*/ 327500 h 676555"/>
              <a:gd name="connsiteX9" fmla="*/ 1463778 w 2770486"/>
              <a:gd name="connsiteY9" fmla="*/ 8689 h 676555"/>
              <a:gd name="connsiteX10" fmla="*/ 1635502 w 2770486"/>
              <a:gd name="connsiteY10" fmla="*/ 345716 h 676555"/>
              <a:gd name="connsiteX11" fmla="*/ 1939305 w 2770486"/>
              <a:gd name="connsiteY11" fmla="*/ 627243 h 676555"/>
              <a:gd name="connsiteX12" fmla="*/ 2016542 w 2770486"/>
              <a:gd name="connsiteY12" fmla="*/ 536151 h 676555"/>
              <a:gd name="connsiteX13" fmla="*/ 1847640 w 2770486"/>
              <a:gd name="connsiteY13" fmla="*/ 229401 h 676555"/>
              <a:gd name="connsiteX14" fmla="*/ 1960692 w 2770486"/>
              <a:gd name="connsiteY14" fmla="*/ 17381 h 676555"/>
              <a:gd name="connsiteX15" fmla="*/ 2191693 w 2770486"/>
              <a:gd name="connsiteY15" fmla="*/ 310397 h 676555"/>
              <a:gd name="connsiteX16" fmla="*/ 2271266 w 2770486"/>
              <a:gd name="connsiteY16" fmla="*/ 361819 h 676555"/>
              <a:gd name="connsiteX17" fmla="*/ 2171629 w 2770486"/>
              <a:gd name="connsiteY17" fmla="*/ 265275 h 676555"/>
              <a:gd name="connsiteX18" fmla="*/ 2769656 w 2770486"/>
              <a:gd name="connsiteY18" fmla="*/ 178817 h 676555"/>
              <a:gd name="connsiteX19" fmla="*/ 2302067 w 2770486"/>
              <a:gd name="connsiteY19" fmla="*/ 592629 h 676555"/>
              <a:gd name="connsiteX0" fmla="*/ 0 w 2770488"/>
              <a:gd name="connsiteY0" fmla="*/ 341232 h 689031"/>
              <a:gd name="connsiteX1" fmla="*/ 166038 w 2770488"/>
              <a:gd name="connsiteY1" fmla="*/ 1 h 689031"/>
              <a:gd name="connsiteX2" fmla="*/ 340676 w 2770488"/>
              <a:gd name="connsiteY2" fmla="*/ 341787 h 689031"/>
              <a:gd name="connsiteX3" fmla="*/ 479990 w 2770488"/>
              <a:gd name="connsiteY3" fmla="*/ 676555 h 689031"/>
              <a:gd name="connsiteX4" fmla="*/ 652177 w 2770488"/>
              <a:gd name="connsiteY4" fmla="*/ 340951 h 689031"/>
              <a:gd name="connsiteX5" fmla="*/ 808691 w 2770488"/>
              <a:gd name="connsiteY5" fmla="*/ 13174 h 689031"/>
              <a:gd name="connsiteX6" fmla="*/ 970429 w 2770488"/>
              <a:gd name="connsiteY6" fmla="*/ 332537 h 689031"/>
              <a:gd name="connsiteX7" fmla="*/ 1144603 w 2770488"/>
              <a:gd name="connsiteY7" fmla="*/ 667583 h 689031"/>
              <a:gd name="connsiteX8" fmla="*/ 1293901 w 2770488"/>
              <a:gd name="connsiteY8" fmla="*/ 327500 h 689031"/>
              <a:gd name="connsiteX9" fmla="*/ 1463778 w 2770488"/>
              <a:gd name="connsiteY9" fmla="*/ 8689 h 689031"/>
              <a:gd name="connsiteX10" fmla="*/ 1635502 w 2770488"/>
              <a:gd name="connsiteY10" fmla="*/ 345716 h 689031"/>
              <a:gd name="connsiteX11" fmla="*/ 1788805 w 2770488"/>
              <a:gd name="connsiteY11" fmla="*/ 672086 h 689031"/>
              <a:gd name="connsiteX12" fmla="*/ 2016542 w 2770488"/>
              <a:gd name="connsiteY12" fmla="*/ 536151 h 689031"/>
              <a:gd name="connsiteX13" fmla="*/ 1847640 w 2770488"/>
              <a:gd name="connsiteY13" fmla="*/ 229401 h 689031"/>
              <a:gd name="connsiteX14" fmla="*/ 1960692 w 2770488"/>
              <a:gd name="connsiteY14" fmla="*/ 17381 h 689031"/>
              <a:gd name="connsiteX15" fmla="*/ 2191693 w 2770488"/>
              <a:gd name="connsiteY15" fmla="*/ 310397 h 689031"/>
              <a:gd name="connsiteX16" fmla="*/ 2271266 w 2770488"/>
              <a:gd name="connsiteY16" fmla="*/ 361819 h 689031"/>
              <a:gd name="connsiteX17" fmla="*/ 2171629 w 2770488"/>
              <a:gd name="connsiteY17" fmla="*/ 265275 h 689031"/>
              <a:gd name="connsiteX18" fmla="*/ 2769656 w 2770488"/>
              <a:gd name="connsiteY18" fmla="*/ 178817 h 689031"/>
              <a:gd name="connsiteX19" fmla="*/ 2302067 w 2770488"/>
              <a:gd name="connsiteY19" fmla="*/ 592629 h 689031"/>
              <a:gd name="connsiteX0" fmla="*/ 0 w 2770486"/>
              <a:gd name="connsiteY0" fmla="*/ 341232 h 680158"/>
              <a:gd name="connsiteX1" fmla="*/ 166038 w 2770486"/>
              <a:gd name="connsiteY1" fmla="*/ 1 h 680158"/>
              <a:gd name="connsiteX2" fmla="*/ 340676 w 2770486"/>
              <a:gd name="connsiteY2" fmla="*/ 341787 h 680158"/>
              <a:gd name="connsiteX3" fmla="*/ 479990 w 2770486"/>
              <a:gd name="connsiteY3" fmla="*/ 676555 h 680158"/>
              <a:gd name="connsiteX4" fmla="*/ 652177 w 2770486"/>
              <a:gd name="connsiteY4" fmla="*/ 340951 h 680158"/>
              <a:gd name="connsiteX5" fmla="*/ 808691 w 2770486"/>
              <a:gd name="connsiteY5" fmla="*/ 13174 h 680158"/>
              <a:gd name="connsiteX6" fmla="*/ 970429 w 2770486"/>
              <a:gd name="connsiteY6" fmla="*/ 332537 h 680158"/>
              <a:gd name="connsiteX7" fmla="*/ 1144603 w 2770486"/>
              <a:gd name="connsiteY7" fmla="*/ 667583 h 680158"/>
              <a:gd name="connsiteX8" fmla="*/ 1293901 w 2770486"/>
              <a:gd name="connsiteY8" fmla="*/ 327500 h 680158"/>
              <a:gd name="connsiteX9" fmla="*/ 1463778 w 2770486"/>
              <a:gd name="connsiteY9" fmla="*/ 8689 h 680158"/>
              <a:gd name="connsiteX10" fmla="*/ 1635502 w 2770486"/>
              <a:gd name="connsiteY10" fmla="*/ 345716 h 680158"/>
              <a:gd name="connsiteX11" fmla="*/ 1788805 w 2770486"/>
              <a:gd name="connsiteY11" fmla="*/ 672086 h 680158"/>
              <a:gd name="connsiteX12" fmla="*/ 1947741 w 2770486"/>
              <a:gd name="connsiteY12" fmla="*/ 343328 h 680158"/>
              <a:gd name="connsiteX13" fmla="*/ 1847640 w 2770486"/>
              <a:gd name="connsiteY13" fmla="*/ 229401 h 680158"/>
              <a:gd name="connsiteX14" fmla="*/ 1960692 w 2770486"/>
              <a:gd name="connsiteY14" fmla="*/ 17381 h 680158"/>
              <a:gd name="connsiteX15" fmla="*/ 2191693 w 2770486"/>
              <a:gd name="connsiteY15" fmla="*/ 310397 h 680158"/>
              <a:gd name="connsiteX16" fmla="*/ 2271266 w 2770486"/>
              <a:gd name="connsiteY16" fmla="*/ 361819 h 680158"/>
              <a:gd name="connsiteX17" fmla="*/ 2171629 w 2770486"/>
              <a:gd name="connsiteY17" fmla="*/ 265275 h 680158"/>
              <a:gd name="connsiteX18" fmla="*/ 2769656 w 2770486"/>
              <a:gd name="connsiteY18" fmla="*/ 178817 h 680158"/>
              <a:gd name="connsiteX19" fmla="*/ 2302067 w 2770486"/>
              <a:gd name="connsiteY19" fmla="*/ 592629 h 680158"/>
              <a:gd name="connsiteX0" fmla="*/ 0 w 2770488"/>
              <a:gd name="connsiteY0" fmla="*/ 361836 h 701588"/>
              <a:gd name="connsiteX1" fmla="*/ 166038 w 2770488"/>
              <a:gd name="connsiteY1" fmla="*/ 20605 h 701588"/>
              <a:gd name="connsiteX2" fmla="*/ 340676 w 2770488"/>
              <a:gd name="connsiteY2" fmla="*/ 362391 h 701588"/>
              <a:gd name="connsiteX3" fmla="*/ 479990 w 2770488"/>
              <a:gd name="connsiteY3" fmla="*/ 697159 h 701588"/>
              <a:gd name="connsiteX4" fmla="*/ 652177 w 2770488"/>
              <a:gd name="connsiteY4" fmla="*/ 361555 h 701588"/>
              <a:gd name="connsiteX5" fmla="*/ 808691 w 2770488"/>
              <a:gd name="connsiteY5" fmla="*/ 33778 h 701588"/>
              <a:gd name="connsiteX6" fmla="*/ 970429 w 2770488"/>
              <a:gd name="connsiteY6" fmla="*/ 353141 h 701588"/>
              <a:gd name="connsiteX7" fmla="*/ 1144603 w 2770488"/>
              <a:gd name="connsiteY7" fmla="*/ 688187 h 701588"/>
              <a:gd name="connsiteX8" fmla="*/ 1293901 w 2770488"/>
              <a:gd name="connsiteY8" fmla="*/ 348104 h 701588"/>
              <a:gd name="connsiteX9" fmla="*/ 1463778 w 2770488"/>
              <a:gd name="connsiteY9" fmla="*/ 29293 h 701588"/>
              <a:gd name="connsiteX10" fmla="*/ 1635502 w 2770488"/>
              <a:gd name="connsiteY10" fmla="*/ 366320 h 701588"/>
              <a:gd name="connsiteX11" fmla="*/ 1788805 w 2770488"/>
              <a:gd name="connsiteY11" fmla="*/ 692690 h 701588"/>
              <a:gd name="connsiteX12" fmla="*/ 1947741 w 2770488"/>
              <a:gd name="connsiteY12" fmla="*/ 363932 h 701588"/>
              <a:gd name="connsiteX13" fmla="*/ 2109941 w 2770488"/>
              <a:gd name="connsiteY13" fmla="*/ 39244 h 701588"/>
              <a:gd name="connsiteX14" fmla="*/ 1960692 w 2770488"/>
              <a:gd name="connsiteY14" fmla="*/ 37985 h 701588"/>
              <a:gd name="connsiteX15" fmla="*/ 2191693 w 2770488"/>
              <a:gd name="connsiteY15" fmla="*/ 331001 h 701588"/>
              <a:gd name="connsiteX16" fmla="*/ 2271266 w 2770488"/>
              <a:gd name="connsiteY16" fmla="*/ 382423 h 701588"/>
              <a:gd name="connsiteX17" fmla="*/ 2171629 w 2770488"/>
              <a:gd name="connsiteY17" fmla="*/ 285879 h 701588"/>
              <a:gd name="connsiteX18" fmla="*/ 2769656 w 2770488"/>
              <a:gd name="connsiteY18" fmla="*/ 199421 h 701588"/>
              <a:gd name="connsiteX19" fmla="*/ 2302067 w 2770488"/>
              <a:gd name="connsiteY19" fmla="*/ 613233 h 701588"/>
              <a:gd name="connsiteX0" fmla="*/ 0 w 2770486"/>
              <a:gd name="connsiteY0" fmla="*/ 341232 h 680984"/>
              <a:gd name="connsiteX1" fmla="*/ 166038 w 2770486"/>
              <a:gd name="connsiteY1" fmla="*/ 1 h 680984"/>
              <a:gd name="connsiteX2" fmla="*/ 340676 w 2770486"/>
              <a:gd name="connsiteY2" fmla="*/ 341787 h 680984"/>
              <a:gd name="connsiteX3" fmla="*/ 479990 w 2770486"/>
              <a:gd name="connsiteY3" fmla="*/ 676555 h 680984"/>
              <a:gd name="connsiteX4" fmla="*/ 652177 w 2770486"/>
              <a:gd name="connsiteY4" fmla="*/ 340951 h 680984"/>
              <a:gd name="connsiteX5" fmla="*/ 808691 w 2770486"/>
              <a:gd name="connsiteY5" fmla="*/ 13174 h 680984"/>
              <a:gd name="connsiteX6" fmla="*/ 970429 w 2770486"/>
              <a:gd name="connsiteY6" fmla="*/ 332537 h 680984"/>
              <a:gd name="connsiteX7" fmla="*/ 1144603 w 2770486"/>
              <a:gd name="connsiteY7" fmla="*/ 667583 h 680984"/>
              <a:gd name="connsiteX8" fmla="*/ 1293901 w 2770486"/>
              <a:gd name="connsiteY8" fmla="*/ 327500 h 680984"/>
              <a:gd name="connsiteX9" fmla="*/ 1463778 w 2770486"/>
              <a:gd name="connsiteY9" fmla="*/ 8689 h 680984"/>
              <a:gd name="connsiteX10" fmla="*/ 1635502 w 2770486"/>
              <a:gd name="connsiteY10" fmla="*/ 345716 h 680984"/>
              <a:gd name="connsiteX11" fmla="*/ 1788805 w 2770486"/>
              <a:gd name="connsiteY11" fmla="*/ 672086 h 680984"/>
              <a:gd name="connsiteX12" fmla="*/ 1947741 w 2770486"/>
              <a:gd name="connsiteY12" fmla="*/ 343328 h 680984"/>
              <a:gd name="connsiteX13" fmla="*/ 2109941 w 2770486"/>
              <a:gd name="connsiteY13" fmla="*/ 18640 h 680984"/>
              <a:gd name="connsiteX14" fmla="*/ 2158494 w 2770486"/>
              <a:gd name="connsiteY14" fmla="*/ 331281 h 680984"/>
              <a:gd name="connsiteX15" fmla="*/ 2191693 w 2770486"/>
              <a:gd name="connsiteY15" fmla="*/ 310397 h 680984"/>
              <a:gd name="connsiteX16" fmla="*/ 2271266 w 2770486"/>
              <a:gd name="connsiteY16" fmla="*/ 361819 h 680984"/>
              <a:gd name="connsiteX17" fmla="*/ 2171629 w 2770486"/>
              <a:gd name="connsiteY17" fmla="*/ 265275 h 680984"/>
              <a:gd name="connsiteX18" fmla="*/ 2769656 w 2770486"/>
              <a:gd name="connsiteY18" fmla="*/ 178817 h 680984"/>
              <a:gd name="connsiteX19" fmla="*/ 2302067 w 2770486"/>
              <a:gd name="connsiteY19" fmla="*/ 592629 h 680984"/>
              <a:gd name="connsiteX0" fmla="*/ 0 w 2770488"/>
              <a:gd name="connsiteY0" fmla="*/ 341232 h 700729"/>
              <a:gd name="connsiteX1" fmla="*/ 166038 w 2770488"/>
              <a:gd name="connsiteY1" fmla="*/ 1 h 700729"/>
              <a:gd name="connsiteX2" fmla="*/ 340676 w 2770488"/>
              <a:gd name="connsiteY2" fmla="*/ 341787 h 700729"/>
              <a:gd name="connsiteX3" fmla="*/ 479990 w 2770488"/>
              <a:gd name="connsiteY3" fmla="*/ 676555 h 700729"/>
              <a:gd name="connsiteX4" fmla="*/ 652177 w 2770488"/>
              <a:gd name="connsiteY4" fmla="*/ 340951 h 700729"/>
              <a:gd name="connsiteX5" fmla="*/ 808691 w 2770488"/>
              <a:gd name="connsiteY5" fmla="*/ 13174 h 700729"/>
              <a:gd name="connsiteX6" fmla="*/ 970429 w 2770488"/>
              <a:gd name="connsiteY6" fmla="*/ 332537 h 700729"/>
              <a:gd name="connsiteX7" fmla="*/ 1144603 w 2770488"/>
              <a:gd name="connsiteY7" fmla="*/ 667583 h 700729"/>
              <a:gd name="connsiteX8" fmla="*/ 1293901 w 2770488"/>
              <a:gd name="connsiteY8" fmla="*/ 327500 h 700729"/>
              <a:gd name="connsiteX9" fmla="*/ 1463778 w 2770488"/>
              <a:gd name="connsiteY9" fmla="*/ 8689 h 700729"/>
              <a:gd name="connsiteX10" fmla="*/ 1635502 w 2770488"/>
              <a:gd name="connsiteY10" fmla="*/ 345716 h 700729"/>
              <a:gd name="connsiteX11" fmla="*/ 1788805 w 2770488"/>
              <a:gd name="connsiteY11" fmla="*/ 672086 h 700729"/>
              <a:gd name="connsiteX12" fmla="*/ 1909202 w 2770488"/>
              <a:gd name="connsiteY12" fmla="*/ 654141 h 700729"/>
              <a:gd name="connsiteX13" fmla="*/ 1947741 w 2770488"/>
              <a:gd name="connsiteY13" fmla="*/ 343328 h 700729"/>
              <a:gd name="connsiteX14" fmla="*/ 2109941 w 2770488"/>
              <a:gd name="connsiteY14" fmla="*/ 18640 h 700729"/>
              <a:gd name="connsiteX15" fmla="*/ 2158494 w 2770488"/>
              <a:gd name="connsiteY15" fmla="*/ 331281 h 700729"/>
              <a:gd name="connsiteX16" fmla="*/ 2191693 w 2770488"/>
              <a:gd name="connsiteY16" fmla="*/ 310397 h 700729"/>
              <a:gd name="connsiteX17" fmla="*/ 2271266 w 2770488"/>
              <a:gd name="connsiteY17" fmla="*/ 361819 h 700729"/>
              <a:gd name="connsiteX18" fmla="*/ 2171629 w 2770488"/>
              <a:gd name="connsiteY18" fmla="*/ 265275 h 700729"/>
              <a:gd name="connsiteX19" fmla="*/ 2769656 w 2770488"/>
              <a:gd name="connsiteY19" fmla="*/ 178817 h 700729"/>
              <a:gd name="connsiteX20" fmla="*/ 2302067 w 2770488"/>
              <a:gd name="connsiteY20" fmla="*/ 592629 h 700729"/>
              <a:gd name="connsiteX0" fmla="*/ 0 w 2770486"/>
              <a:gd name="connsiteY0" fmla="*/ 341232 h 709358"/>
              <a:gd name="connsiteX1" fmla="*/ 166038 w 2770486"/>
              <a:gd name="connsiteY1" fmla="*/ 1 h 709358"/>
              <a:gd name="connsiteX2" fmla="*/ 340676 w 2770486"/>
              <a:gd name="connsiteY2" fmla="*/ 341787 h 709358"/>
              <a:gd name="connsiteX3" fmla="*/ 479990 w 2770486"/>
              <a:gd name="connsiteY3" fmla="*/ 676555 h 709358"/>
              <a:gd name="connsiteX4" fmla="*/ 652177 w 2770486"/>
              <a:gd name="connsiteY4" fmla="*/ 340951 h 709358"/>
              <a:gd name="connsiteX5" fmla="*/ 808691 w 2770486"/>
              <a:gd name="connsiteY5" fmla="*/ 13174 h 709358"/>
              <a:gd name="connsiteX6" fmla="*/ 970429 w 2770486"/>
              <a:gd name="connsiteY6" fmla="*/ 332537 h 709358"/>
              <a:gd name="connsiteX7" fmla="*/ 1144603 w 2770486"/>
              <a:gd name="connsiteY7" fmla="*/ 667583 h 709358"/>
              <a:gd name="connsiteX8" fmla="*/ 1293901 w 2770486"/>
              <a:gd name="connsiteY8" fmla="*/ 327500 h 709358"/>
              <a:gd name="connsiteX9" fmla="*/ 1463778 w 2770486"/>
              <a:gd name="connsiteY9" fmla="*/ 8689 h 709358"/>
              <a:gd name="connsiteX10" fmla="*/ 1635502 w 2770486"/>
              <a:gd name="connsiteY10" fmla="*/ 345716 h 709358"/>
              <a:gd name="connsiteX11" fmla="*/ 1788806 w 2770486"/>
              <a:gd name="connsiteY11" fmla="*/ 685539 h 709358"/>
              <a:gd name="connsiteX12" fmla="*/ 1909202 w 2770486"/>
              <a:gd name="connsiteY12" fmla="*/ 654141 h 709358"/>
              <a:gd name="connsiteX13" fmla="*/ 1947741 w 2770486"/>
              <a:gd name="connsiteY13" fmla="*/ 343328 h 709358"/>
              <a:gd name="connsiteX14" fmla="*/ 2109941 w 2770486"/>
              <a:gd name="connsiteY14" fmla="*/ 18640 h 709358"/>
              <a:gd name="connsiteX15" fmla="*/ 2158494 w 2770486"/>
              <a:gd name="connsiteY15" fmla="*/ 331281 h 709358"/>
              <a:gd name="connsiteX16" fmla="*/ 2191693 w 2770486"/>
              <a:gd name="connsiteY16" fmla="*/ 310397 h 709358"/>
              <a:gd name="connsiteX17" fmla="*/ 2271266 w 2770486"/>
              <a:gd name="connsiteY17" fmla="*/ 361819 h 709358"/>
              <a:gd name="connsiteX18" fmla="*/ 2171629 w 2770486"/>
              <a:gd name="connsiteY18" fmla="*/ 265275 h 709358"/>
              <a:gd name="connsiteX19" fmla="*/ 2769656 w 2770486"/>
              <a:gd name="connsiteY19" fmla="*/ 178817 h 709358"/>
              <a:gd name="connsiteX20" fmla="*/ 2302067 w 2770486"/>
              <a:gd name="connsiteY20" fmla="*/ 592629 h 709358"/>
              <a:gd name="connsiteX0" fmla="*/ 0 w 2770488"/>
              <a:gd name="connsiteY0" fmla="*/ 341232 h 689504"/>
              <a:gd name="connsiteX1" fmla="*/ 166038 w 2770488"/>
              <a:gd name="connsiteY1" fmla="*/ 1 h 689504"/>
              <a:gd name="connsiteX2" fmla="*/ 340676 w 2770488"/>
              <a:gd name="connsiteY2" fmla="*/ 341787 h 689504"/>
              <a:gd name="connsiteX3" fmla="*/ 479990 w 2770488"/>
              <a:gd name="connsiteY3" fmla="*/ 676555 h 689504"/>
              <a:gd name="connsiteX4" fmla="*/ 652177 w 2770488"/>
              <a:gd name="connsiteY4" fmla="*/ 340951 h 689504"/>
              <a:gd name="connsiteX5" fmla="*/ 808691 w 2770488"/>
              <a:gd name="connsiteY5" fmla="*/ 13174 h 689504"/>
              <a:gd name="connsiteX6" fmla="*/ 970429 w 2770488"/>
              <a:gd name="connsiteY6" fmla="*/ 332537 h 689504"/>
              <a:gd name="connsiteX7" fmla="*/ 1144603 w 2770488"/>
              <a:gd name="connsiteY7" fmla="*/ 667583 h 689504"/>
              <a:gd name="connsiteX8" fmla="*/ 1293901 w 2770488"/>
              <a:gd name="connsiteY8" fmla="*/ 327500 h 689504"/>
              <a:gd name="connsiteX9" fmla="*/ 1463778 w 2770488"/>
              <a:gd name="connsiteY9" fmla="*/ 8689 h 689504"/>
              <a:gd name="connsiteX10" fmla="*/ 1635502 w 2770488"/>
              <a:gd name="connsiteY10" fmla="*/ 345716 h 689504"/>
              <a:gd name="connsiteX11" fmla="*/ 1788806 w 2770488"/>
              <a:gd name="connsiteY11" fmla="*/ 685539 h 689504"/>
              <a:gd name="connsiteX12" fmla="*/ 1947902 w 2770488"/>
              <a:gd name="connsiteY12" fmla="*/ 340244 h 689504"/>
              <a:gd name="connsiteX13" fmla="*/ 1947741 w 2770488"/>
              <a:gd name="connsiteY13" fmla="*/ 343328 h 689504"/>
              <a:gd name="connsiteX14" fmla="*/ 2109941 w 2770488"/>
              <a:gd name="connsiteY14" fmla="*/ 18640 h 689504"/>
              <a:gd name="connsiteX15" fmla="*/ 2158494 w 2770488"/>
              <a:gd name="connsiteY15" fmla="*/ 331281 h 689504"/>
              <a:gd name="connsiteX16" fmla="*/ 2191693 w 2770488"/>
              <a:gd name="connsiteY16" fmla="*/ 310397 h 689504"/>
              <a:gd name="connsiteX17" fmla="*/ 2271266 w 2770488"/>
              <a:gd name="connsiteY17" fmla="*/ 361819 h 689504"/>
              <a:gd name="connsiteX18" fmla="*/ 2171629 w 2770488"/>
              <a:gd name="connsiteY18" fmla="*/ 265275 h 689504"/>
              <a:gd name="connsiteX19" fmla="*/ 2769656 w 2770488"/>
              <a:gd name="connsiteY19" fmla="*/ 178817 h 689504"/>
              <a:gd name="connsiteX20" fmla="*/ 2302067 w 2770488"/>
              <a:gd name="connsiteY20" fmla="*/ 592629 h 689504"/>
              <a:gd name="connsiteX0" fmla="*/ 0 w 2770486"/>
              <a:gd name="connsiteY0" fmla="*/ 398836 h 747108"/>
              <a:gd name="connsiteX1" fmla="*/ 166038 w 2770486"/>
              <a:gd name="connsiteY1" fmla="*/ 57605 h 747108"/>
              <a:gd name="connsiteX2" fmla="*/ 340676 w 2770486"/>
              <a:gd name="connsiteY2" fmla="*/ 399391 h 747108"/>
              <a:gd name="connsiteX3" fmla="*/ 479990 w 2770486"/>
              <a:gd name="connsiteY3" fmla="*/ 734159 h 747108"/>
              <a:gd name="connsiteX4" fmla="*/ 652177 w 2770486"/>
              <a:gd name="connsiteY4" fmla="*/ 398555 h 747108"/>
              <a:gd name="connsiteX5" fmla="*/ 808691 w 2770486"/>
              <a:gd name="connsiteY5" fmla="*/ 70778 h 747108"/>
              <a:gd name="connsiteX6" fmla="*/ 970429 w 2770486"/>
              <a:gd name="connsiteY6" fmla="*/ 390141 h 747108"/>
              <a:gd name="connsiteX7" fmla="*/ 1144603 w 2770486"/>
              <a:gd name="connsiteY7" fmla="*/ 725187 h 747108"/>
              <a:gd name="connsiteX8" fmla="*/ 1293901 w 2770486"/>
              <a:gd name="connsiteY8" fmla="*/ 385104 h 747108"/>
              <a:gd name="connsiteX9" fmla="*/ 1463778 w 2770486"/>
              <a:gd name="connsiteY9" fmla="*/ 66293 h 747108"/>
              <a:gd name="connsiteX10" fmla="*/ 1635502 w 2770486"/>
              <a:gd name="connsiteY10" fmla="*/ 403320 h 747108"/>
              <a:gd name="connsiteX11" fmla="*/ 1788806 w 2770486"/>
              <a:gd name="connsiteY11" fmla="*/ 743143 h 747108"/>
              <a:gd name="connsiteX12" fmla="*/ 1947902 w 2770486"/>
              <a:gd name="connsiteY12" fmla="*/ 397848 h 747108"/>
              <a:gd name="connsiteX13" fmla="*/ 1947741 w 2770486"/>
              <a:gd name="connsiteY13" fmla="*/ 400932 h 747108"/>
              <a:gd name="connsiteX14" fmla="*/ 2230342 w 2770486"/>
              <a:gd name="connsiteY14" fmla="*/ 9 h 747108"/>
              <a:gd name="connsiteX15" fmla="*/ 2158494 w 2770486"/>
              <a:gd name="connsiteY15" fmla="*/ 388885 h 747108"/>
              <a:gd name="connsiteX16" fmla="*/ 2191693 w 2770486"/>
              <a:gd name="connsiteY16" fmla="*/ 368001 h 747108"/>
              <a:gd name="connsiteX17" fmla="*/ 2271266 w 2770486"/>
              <a:gd name="connsiteY17" fmla="*/ 419423 h 747108"/>
              <a:gd name="connsiteX18" fmla="*/ 2171629 w 2770486"/>
              <a:gd name="connsiteY18" fmla="*/ 322879 h 747108"/>
              <a:gd name="connsiteX19" fmla="*/ 2769656 w 2770486"/>
              <a:gd name="connsiteY19" fmla="*/ 236421 h 747108"/>
              <a:gd name="connsiteX20" fmla="*/ 2302067 w 2770486"/>
              <a:gd name="connsiteY20" fmla="*/ 650233 h 747108"/>
              <a:gd name="connsiteX0" fmla="*/ 0 w 2770488"/>
              <a:gd name="connsiteY0" fmla="*/ 403084 h 751356"/>
              <a:gd name="connsiteX1" fmla="*/ 166038 w 2770488"/>
              <a:gd name="connsiteY1" fmla="*/ 61853 h 751356"/>
              <a:gd name="connsiteX2" fmla="*/ 340676 w 2770488"/>
              <a:gd name="connsiteY2" fmla="*/ 403639 h 751356"/>
              <a:gd name="connsiteX3" fmla="*/ 479990 w 2770488"/>
              <a:gd name="connsiteY3" fmla="*/ 738407 h 751356"/>
              <a:gd name="connsiteX4" fmla="*/ 652177 w 2770488"/>
              <a:gd name="connsiteY4" fmla="*/ 402803 h 751356"/>
              <a:gd name="connsiteX5" fmla="*/ 808691 w 2770488"/>
              <a:gd name="connsiteY5" fmla="*/ 75026 h 751356"/>
              <a:gd name="connsiteX6" fmla="*/ 970429 w 2770488"/>
              <a:gd name="connsiteY6" fmla="*/ 394389 h 751356"/>
              <a:gd name="connsiteX7" fmla="*/ 1144603 w 2770488"/>
              <a:gd name="connsiteY7" fmla="*/ 729435 h 751356"/>
              <a:gd name="connsiteX8" fmla="*/ 1293901 w 2770488"/>
              <a:gd name="connsiteY8" fmla="*/ 389352 h 751356"/>
              <a:gd name="connsiteX9" fmla="*/ 1463778 w 2770488"/>
              <a:gd name="connsiteY9" fmla="*/ 70541 h 751356"/>
              <a:gd name="connsiteX10" fmla="*/ 1635502 w 2770488"/>
              <a:gd name="connsiteY10" fmla="*/ 407568 h 751356"/>
              <a:gd name="connsiteX11" fmla="*/ 1788806 w 2770488"/>
              <a:gd name="connsiteY11" fmla="*/ 747391 h 751356"/>
              <a:gd name="connsiteX12" fmla="*/ 1947902 w 2770488"/>
              <a:gd name="connsiteY12" fmla="*/ 402096 h 751356"/>
              <a:gd name="connsiteX13" fmla="*/ 1986441 w 2770488"/>
              <a:gd name="connsiteY13" fmla="*/ 198903 h 751356"/>
              <a:gd name="connsiteX14" fmla="*/ 2230342 w 2770488"/>
              <a:gd name="connsiteY14" fmla="*/ 4257 h 751356"/>
              <a:gd name="connsiteX15" fmla="*/ 2158494 w 2770488"/>
              <a:gd name="connsiteY15" fmla="*/ 393133 h 751356"/>
              <a:gd name="connsiteX16" fmla="*/ 2191693 w 2770488"/>
              <a:gd name="connsiteY16" fmla="*/ 372249 h 751356"/>
              <a:gd name="connsiteX17" fmla="*/ 2271266 w 2770488"/>
              <a:gd name="connsiteY17" fmla="*/ 423671 h 751356"/>
              <a:gd name="connsiteX18" fmla="*/ 2171629 w 2770488"/>
              <a:gd name="connsiteY18" fmla="*/ 327127 h 751356"/>
              <a:gd name="connsiteX19" fmla="*/ 2769656 w 2770488"/>
              <a:gd name="connsiteY19" fmla="*/ 240669 h 751356"/>
              <a:gd name="connsiteX20" fmla="*/ 2302067 w 2770488"/>
              <a:gd name="connsiteY20" fmla="*/ 654481 h 751356"/>
              <a:gd name="connsiteX0" fmla="*/ 0 w 2770486"/>
              <a:gd name="connsiteY0" fmla="*/ 415829 h 764101"/>
              <a:gd name="connsiteX1" fmla="*/ 166038 w 2770486"/>
              <a:gd name="connsiteY1" fmla="*/ 74598 h 764101"/>
              <a:gd name="connsiteX2" fmla="*/ 340676 w 2770486"/>
              <a:gd name="connsiteY2" fmla="*/ 416384 h 764101"/>
              <a:gd name="connsiteX3" fmla="*/ 479990 w 2770486"/>
              <a:gd name="connsiteY3" fmla="*/ 751152 h 764101"/>
              <a:gd name="connsiteX4" fmla="*/ 652177 w 2770486"/>
              <a:gd name="connsiteY4" fmla="*/ 415548 h 764101"/>
              <a:gd name="connsiteX5" fmla="*/ 808691 w 2770486"/>
              <a:gd name="connsiteY5" fmla="*/ 87771 h 764101"/>
              <a:gd name="connsiteX6" fmla="*/ 970429 w 2770486"/>
              <a:gd name="connsiteY6" fmla="*/ 407134 h 764101"/>
              <a:gd name="connsiteX7" fmla="*/ 1144603 w 2770486"/>
              <a:gd name="connsiteY7" fmla="*/ 742180 h 764101"/>
              <a:gd name="connsiteX8" fmla="*/ 1293901 w 2770486"/>
              <a:gd name="connsiteY8" fmla="*/ 402097 h 764101"/>
              <a:gd name="connsiteX9" fmla="*/ 1463778 w 2770486"/>
              <a:gd name="connsiteY9" fmla="*/ 83286 h 764101"/>
              <a:gd name="connsiteX10" fmla="*/ 1635502 w 2770486"/>
              <a:gd name="connsiteY10" fmla="*/ 420313 h 764101"/>
              <a:gd name="connsiteX11" fmla="*/ 1788806 w 2770486"/>
              <a:gd name="connsiteY11" fmla="*/ 760136 h 764101"/>
              <a:gd name="connsiteX12" fmla="*/ 1947902 w 2770486"/>
              <a:gd name="connsiteY12" fmla="*/ 414841 h 764101"/>
              <a:gd name="connsiteX13" fmla="*/ 2141241 w 2770486"/>
              <a:gd name="connsiteY13" fmla="*/ 104025 h 764101"/>
              <a:gd name="connsiteX14" fmla="*/ 2230342 w 2770486"/>
              <a:gd name="connsiteY14" fmla="*/ 17002 h 764101"/>
              <a:gd name="connsiteX15" fmla="*/ 2158494 w 2770486"/>
              <a:gd name="connsiteY15" fmla="*/ 405878 h 764101"/>
              <a:gd name="connsiteX16" fmla="*/ 2191693 w 2770486"/>
              <a:gd name="connsiteY16" fmla="*/ 384994 h 764101"/>
              <a:gd name="connsiteX17" fmla="*/ 2271266 w 2770486"/>
              <a:gd name="connsiteY17" fmla="*/ 436416 h 764101"/>
              <a:gd name="connsiteX18" fmla="*/ 2171629 w 2770486"/>
              <a:gd name="connsiteY18" fmla="*/ 339872 h 764101"/>
              <a:gd name="connsiteX19" fmla="*/ 2769656 w 2770486"/>
              <a:gd name="connsiteY19" fmla="*/ 253414 h 764101"/>
              <a:gd name="connsiteX20" fmla="*/ 2302067 w 2770486"/>
              <a:gd name="connsiteY20" fmla="*/ 667226 h 764101"/>
              <a:gd name="connsiteX0" fmla="*/ 0 w 2770488"/>
              <a:gd name="connsiteY0" fmla="*/ 425320 h 773592"/>
              <a:gd name="connsiteX1" fmla="*/ 166038 w 2770488"/>
              <a:gd name="connsiteY1" fmla="*/ 84089 h 773592"/>
              <a:gd name="connsiteX2" fmla="*/ 340676 w 2770488"/>
              <a:gd name="connsiteY2" fmla="*/ 425875 h 773592"/>
              <a:gd name="connsiteX3" fmla="*/ 479990 w 2770488"/>
              <a:gd name="connsiteY3" fmla="*/ 760643 h 773592"/>
              <a:gd name="connsiteX4" fmla="*/ 652177 w 2770488"/>
              <a:gd name="connsiteY4" fmla="*/ 425039 h 773592"/>
              <a:gd name="connsiteX5" fmla="*/ 808691 w 2770488"/>
              <a:gd name="connsiteY5" fmla="*/ 97262 h 773592"/>
              <a:gd name="connsiteX6" fmla="*/ 970429 w 2770488"/>
              <a:gd name="connsiteY6" fmla="*/ 416625 h 773592"/>
              <a:gd name="connsiteX7" fmla="*/ 1144603 w 2770488"/>
              <a:gd name="connsiteY7" fmla="*/ 751671 h 773592"/>
              <a:gd name="connsiteX8" fmla="*/ 1293901 w 2770488"/>
              <a:gd name="connsiteY8" fmla="*/ 411588 h 773592"/>
              <a:gd name="connsiteX9" fmla="*/ 1463778 w 2770488"/>
              <a:gd name="connsiteY9" fmla="*/ 92777 h 773592"/>
              <a:gd name="connsiteX10" fmla="*/ 1635502 w 2770488"/>
              <a:gd name="connsiteY10" fmla="*/ 429804 h 773592"/>
              <a:gd name="connsiteX11" fmla="*/ 1788806 w 2770488"/>
              <a:gd name="connsiteY11" fmla="*/ 769627 h 773592"/>
              <a:gd name="connsiteX12" fmla="*/ 1947902 w 2770488"/>
              <a:gd name="connsiteY12" fmla="*/ 424332 h 773592"/>
              <a:gd name="connsiteX13" fmla="*/ 2115442 w 2770488"/>
              <a:gd name="connsiteY13" fmla="*/ 77643 h 773592"/>
              <a:gd name="connsiteX14" fmla="*/ 2230342 w 2770488"/>
              <a:gd name="connsiteY14" fmla="*/ 26493 h 773592"/>
              <a:gd name="connsiteX15" fmla="*/ 2158494 w 2770488"/>
              <a:gd name="connsiteY15" fmla="*/ 415369 h 773592"/>
              <a:gd name="connsiteX16" fmla="*/ 2191693 w 2770488"/>
              <a:gd name="connsiteY16" fmla="*/ 394485 h 773592"/>
              <a:gd name="connsiteX17" fmla="*/ 2271266 w 2770488"/>
              <a:gd name="connsiteY17" fmla="*/ 445907 h 773592"/>
              <a:gd name="connsiteX18" fmla="*/ 2171629 w 2770488"/>
              <a:gd name="connsiteY18" fmla="*/ 349363 h 773592"/>
              <a:gd name="connsiteX19" fmla="*/ 2769656 w 2770488"/>
              <a:gd name="connsiteY19" fmla="*/ 262905 h 773592"/>
              <a:gd name="connsiteX20" fmla="*/ 2302067 w 2770488"/>
              <a:gd name="connsiteY20" fmla="*/ 676717 h 773592"/>
              <a:gd name="connsiteX0" fmla="*/ 0 w 2770486"/>
              <a:gd name="connsiteY0" fmla="*/ 425322 h 773594"/>
              <a:gd name="connsiteX1" fmla="*/ 166038 w 2770486"/>
              <a:gd name="connsiteY1" fmla="*/ 84091 h 773594"/>
              <a:gd name="connsiteX2" fmla="*/ 340676 w 2770486"/>
              <a:gd name="connsiteY2" fmla="*/ 425877 h 773594"/>
              <a:gd name="connsiteX3" fmla="*/ 479990 w 2770486"/>
              <a:gd name="connsiteY3" fmla="*/ 760645 h 773594"/>
              <a:gd name="connsiteX4" fmla="*/ 652177 w 2770486"/>
              <a:gd name="connsiteY4" fmla="*/ 425041 h 773594"/>
              <a:gd name="connsiteX5" fmla="*/ 808691 w 2770486"/>
              <a:gd name="connsiteY5" fmla="*/ 97264 h 773594"/>
              <a:gd name="connsiteX6" fmla="*/ 970429 w 2770486"/>
              <a:gd name="connsiteY6" fmla="*/ 416627 h 773594"/>
              <a:gd name="connsiteX7" fmla="*/ 1144603 w 2770486"/>
              <a:gd name="connsiteY7" fmla="*/ 751673 h 773594"/>
              <a:gd name="connsiteX8" fmla="*/ 1293901 w 2770486"/>
              <a:gd name="connsiteY8" fmla="*/ 411590 h 773594"/>
              <a:gd name="connsiteX9" fmla="*/ 1463778 w 2770486"/>
              <a:gd name="connsiteY9" fmla="*/ 92779 h 773594"/>
              <a:gd name="connsiteX10" fmla="*/ 1635502 w 2770486"/>
              <a:gd name="connsiteY10" fmla="*/ 429806 h 773594"/>
              <a:gd name="connsiteX11" fmla="*/ 1788806 w 2770486"/>
              <a:gd name="connsiteY11" fmla="*/ 769629 h 773594"/>
              <a:gd name="connsiteX12" fmla="*/ 1947902 w 2770486"/>
              <a:gd name="connsiteY12" fmla="*/ 424334 h 773594"/>
              <a:gd name="connsiteX13" fmla="*/ 2115442 w 2770486"/>
              <a:gd name="connsiteY13" fmla="*/ 77645 h 773594"/>
              <a:gd name="connsiteX14" fmla="*/ 2230342 w 2770486"/>
              <a:gd name="connsiteY14" fmla="*/ 26495 h 773594"/>
              <a:gd name="connsiteX15" fmla="*/ 2158494 w 2770486"/>
              <a:gd name="connsiteY15" fmla="*/ 415371 h 773594"/>
              <a:gd name="connsiteX16" fmla="*/ 2191693 w 2770486"/>
              <a:gd name="connsiteY16" fmla="*/ 394487 h 773594"/>
              <a:gd name="connsiteX17" fmla="*/ 2271266 w 2770486"/>
              <a:gd name="connsiteY17" fmla="*/ 445909 h 773594"/>
              <a:gd name="connsiteX18" fmla="*/ 2683330 w 2770486"/>
              <a:gd name="connsiteY18" fmla="*/ 282103 h 773594"/>
              <a:gd name="connsiteX19" fmla="*/ 2769656 w 2770486"/>
              <a:gd name="connsiteY19" fmla="*/ 262907 h 773594"/>
              <a:gd name="connsiteX20" fmla="*/ 2302067 w 2770486"/>
              <a:gd name="connsiteY20" fmla="*/ 676719 h 773594"/>
              <a:gd name="connsiteX0" fmla="*/ 0 w 2770488"/>
              <a:gd name="connsiteY0" fmla="*/ 425322 h 773594"/>
              <a:gd name="connsiteX1" fmla="*/ 166038 w 2770488"/>
              <a:gd name="connsiteY1" fmla="*/ 84091 h 773594"/>
              <a:gd name="connsiteX2" fmla="*/ 340676 w 2770488"/>
              <a:gd name="connsiteY2" fmla="*/ 425877 h 773594"/>
              <a:gd name="connsiteX3" fmla="*/ 479990 w 2770488"/>
              <a:gd name="connsiteY3" fmla="*/ 760645 h 773594"/>
              <a:gd name="connsiteX4" fmla="*/ 652177 w 2770488"/>
              <a:gd name="connsiteY4" fmla="*/ 425041 h 773594"/>
              <a:gd name="connsiteX5" fmla="*/ 808691 w 2770488"/>
              <a:gd name="connsiteY5" fmla="*/ 97264 h 773594"/>
              <a:gd name="connsiteX6" fmla="*/ 970429 w 2770488"/>
              <a:gd name="connsiteY6" fmla="*/ 416627 h 773594"/>
              <a:gd name="connsiteX7" fmla="*/ 1144603 w 2770488"/>
              <a:gd name="connsiteY7" fmla="*/ 751673 h 773594"/>
              <a:gd name="connsiteX8" fmla="*/ 1293901 w 2770488"/>
              <a:gd name="connsiteY8" fmla="*/ 411590 h 773594"/>
              <a:gd name="connsiteX9" fmla="*/ 1463778 w 2770488"/>
              <a:gd name="connsiteY9" fmla="*/ 92779 h 773594"/>
              <a:gd name="connsiteX10" fmla="*/ 1635502 w 2770488"/>
              <a:gd name="connsiteY10" fmla="*/ 429806 h 773594"/>
              <a:gd name="connsiteX11" fmla="*/ 1788806 w 2770488"/>
              <a:gd name="connsiteY11" fmla="*/ 769629 h 773594"/>
              <a:gd name="connsiteX12" fmla="*/ 1947902 w 2770488"/>
              <a:gd name="connsiteY12" fmla="*/ 424334 h 773594"/>
              <a:gd name="connsiteX13" fmla="*/ 2115442 w 2770488"/>
              <a:gd name="connsiteY13" fmla="*/ 77645 h 773594"/>
              <a:gd name="connsiteX14" fmla="*/ 2230342 w 2770488"/>
              <a:gd name="connsiteY14" fmla="*/ 26495 h 773594"/>
              <a:gd name="connsiteX15" fmla="*/ 2158494 w 2770488"/>
              <a:gd name="connsiteY15" fmla="*/ 415371 h 773594"/>
              <a:gd name="connsiteX16" fmla="*/ 2509892 w 2770488"/>
              <a:gd name="connsiteY16" fmla="*/ 255475 h 773594"/>
              <a:gd name="connsiteX17" fmla="*/ 2271266 w 2770488"/>
              <a:gd name="connsiteY17" fmla="*/ 445909 h 773594"/>
              <a:gd name="connsiteX18" fmla="*/ 2683330 w 2770488"/>
              <a:gd name="connsiteY18" fmla="*/ 282103 h 773594"/>
              <a:gd name="connsiteX19" fmla="*/ 2769656 w 2770488"/>
              <a:gd name="connsiteY19" fmla="*/ 262907 h 773594"/>
              <a:gd name="connsiteX20" fmla="*/ 2302067 w 2770488"/>
              <a:gd name="connsiteY20" fmla="*/ 676719 h 773594"/>
              <a:gd name="connsiteX0" fmla="*/ 0 w 2770486"/>
              <a:gd name="connsiteY0" fmla="*/ 403739 h 752011"/>
              <a:gd name="connsiteX1" fmla="*/ 166038 w 2770486"/>
              <a:gd name="connsiteY1" fmla="*/ 62508 h 752011"/>
              <a:gd name="connsiteX2" fmla="*/ 340676 w 2770486"/>
              <a:gd name="connsiteY2" fmla="*/ 404294 h 752011"/>
              <a:gd name="connsiteX3" fmla="*/ 479990 w 2770486"/>
              <a:gd name="connsiteY3" fmla="*/ 739062 h 752011"/>
              <a:gd name="connsiteX4" fmla="*/ 652177 w 2770486"/>
              <a:gd name="connsiteY4" fmla="*/ 403458 h 752011"/>
              <a:gd name="connsiteX5" fmla="*/ 808691 w 2770486"/>
              <a:gd name="connsiteY5" fmla="*/ 75681 h 752011"/>
              <a:gd name="connsiteX6" fmla="*/ 970429 w 2770486"/>
              <a:gd name="connsiteY6" fmla="*/ 395044 h 752011"/>
              <a:gd name="connsiteX7" fmla="*/ 1144603 w 2770486"/>
              <a:gd name="connsiteY7" fmla="*/ 730090 h 752011"/>
              <a:gd name="connsiteX8" fmla="*/ 1293901 w 2770486"/>
              <a:gd name="connsiteY8" fmla="*/ 390007 h 752011"/>
              <a:gd name="connsiteX9" fmla="*/ 1463778 w 2770486"/>
              <a:gd name="connsiteY9" fmla="*/ 71196 h 752011"/>
              <a:gd name="connsiteX10" fmla="*/ 1635502 w 2770486"/>
              <a:gd name="connsiteY10" fmla="*/ 408223 h 752011"/>
              <a:gd name="connsiteX11" fmla="*/ 1788806 w 2770486"/>
              <a:gd name="connsiteY11" fmla="*/ 748046 h 752011"/>
              <a:gd name="connsiteX12" fmla="*/ 1947902 w 2770486"/>
              <a:gd name="connsiteY12" fmla="*/ 402751 h 752011"/>
              <a:gd name="connsiteX13" fmla="*/ 2115442 w 2770486"/>
              <a:gd name="connsiteY13" fmla="*/ 56062 h 752011"/>
              <a:gd name="connsiteX14" fmla="*/ 2230342 w 2770486"/>
              <a:gd name="connsiteY14" fmla="*/ 4912 h 752011"/>
              <a:gd name="connsiteX15" fmla="*/ 2622895 w 2770486"/>
              <a:gd name="connsiteY15" fmla="*/ 102308 h 752011"/>
              <a:gd name="connsiteX16" fmla="*/ 2509892 w 2770486"/>
              <a:gd name="connsiteY16" fmla="*/ 233892 h 752011"/>
              <a:gd name="connsiteX17" fmla="*/ 2271266 w 2770486"/>
              <a:gd name="connsiteY17" fmla="*/ 424326 h 752011"/>
              <a:gd name="connsiteX18" fmla="*/ 2683330 w 2770486"/>
              <a:gd name="connsiteY18" fmla="*/ 260520 h 752011"/>
              <a:gd name="connsiteX19" fmla="*/ 2769656 w 2770486"/>
              <a:gd name="connsiteY19" fmla="*/ 241324 h 752011"/>
              <a:gd name="connsiteX20" fmla="*/ 2302067 w 2770486"/>
              <a:gd name="connsiteY20" fmla="*/ 655136 h 752011"/>
              <a:gd name="connsiteX0" fmla="*/ 0 w 2783072"/>
              <a:gd name="connsiteY0" fmla="*/ 403739 h 752011"/>
              <a:gd name="connsiteX1" fmla="*/ 166038 w 2783072"/>
              <a:gd name="connsiteY1" fmla="*/ 62508 h 752011"/>
              <a:gd name="connsiteX2" fmla="*/ 340676 w 2783072"/>
              <a:gd name="connsiteY2" fmla="*/ 404294 h 752011"/>
              <a:gd name="connsiteX3" fmla="*/ 479990 w 2783072"/>
              <a:gd name="connsiteY3" fmla="*/ 739062 h 752011"/>
              <a:gd name="connsiteX4" fmla="*/ 652177 w 2783072"/>
              <a:gd name="connsiteY4" fmla="*/ 403458 h 752011"/>
              <a:gd name="connsiteX5" fmla="*/ 808691 w 2783072"/>
              <a:gd name="connsiteY5" fmla="*/ 75681 h 752011"/>
              <a:gd name="connsiteX6" fmla="*/ 970429 w 2783072"/>
              <a:gd name="connsiteY6" fmla="*/ 395044 h 752011"/>
              <a:gd name="connsiteX7" fmla="*/ 1144603 w 2783072"/>
              <a:gd name="connsiteY7" fmla="*/ 730090 h 752011"/>
              <a:gd name="connsiteX8" fmla="*/ 1293901 w 2783072"/>
              <a:gd name="connsiteY8" fmla="*/ 390007 h 752011"/>
              <a:gd name="connsiteX9" fmla="*/ 1463778 w 2783072"/>
              <a:gd name="connsiteY9" fmla="*/ 71196 h 752011"/>
              <a:gd name="connsiteX10" fmla="*/ 1635502 w 2783072"/>
              <a:gd name="connsiteY10" fmla="*/ 408223 h 752011"/>
              <a:gd name="connsiteX11" fmla="*/ 1788806 w 2783072"/>
              <a:gd name="connsiteY11" fmla="*/ 748046 h 752011"/>
              <a:gd name="connsiteX12" fmla="*/ 1947902 w 2783072"/>
              <a:gd name="connsiteY12" fmla="*/ 402751 h 752011"/>
              <a:gd name="connsiteX13" fmla="*/ 2115442 w 2783072"/>
              <a:gd name="connsiteY13" fmla="*/ 56062 h 752011"/>
              <a:gd name="connsiteX14" fmla="*/ 2230342 w 2783072"/>
              <a:gd name="connsiteY14" fmla="*/ 4912 h 752011"/>
              <a:gd name="connsiteX15" fmla="*/ 2622895 w 2783072"/>
              <a:gd name="connsiteY15" fmla="*/ 102308 h 752011"/>
              <a:gd name="connsiteX16" fmla="*/ 2509892 w 2783072"/>
              <a:gd name="connsiteY16" fmla="*/ 233892 h 752011"/>
              <a:gd name="connsiteX17" fmla="*/ 2778668 w 2783072"/>
              <a:gd name="connsiteY17" fmla="*/ 146303 h 752011"/>
              <a:gd name="connsiteX18" fmla="*/ 2683330 w 2783072"/>
              <a:gd name="connsiteY18" fmla="*/ 260520 h 752011"/>
              <a:gd name="connsiteX19" fmla="*/ 2769656 w 2783072"/>
              <a:gd name="connsiteY19" fmla="*/ 241324 h 752011"/>
              <a:gd name="connsiteX20" fmla="*/ 2302067 w 2783072"/>
              <a:gd name="connsiteY20" fmla="*/ 655136 h 752011"/>
              <a:gd name="connsiteX0" fmla="*/ 0 w 3093269"/>
              <a:gd name="connsiteY0" fmla="*/ 403739 h 752011"/>
              <a:gd name="connsiteX1" fmla="*/ 166038 w 3093269"/>
              <a:gd name="connsiteY1" fmla="*/ 62508 h 752011"/>
              <a:gd name="connsiteX2" fmla="*/ 340676 w 3093269"/>
              <a:gd name="connsiteY2" fmla="*/ 404294 h 752011"/>
              <a:gd name="connsiteX3" fmla="*/ 479990 w 3093269"/>
              <a:gd name="connsiteY3" fmla="*/ 739062 h 752011"/>
              <a:gd name="connsiteX4" fmla="*/ 652177 w 3093269"/>
              <a:gd name="connsiteY4" fmla="*/ 403458 h 752011"/>
              <a:gd name="connsiteX5" fmla="*/ 808691 w 3093269"/>
              <a:gd name="connsiteY5" fmla="*/ 75681 h 752011"/>
              <a:gd name="connsiteX6" fmla="*/ 970429 w 3093269"/>
              <a:gd name="connsiteY6" fmla="*/ 395044 h 752011"/>
              <a:gd name="connsiteX7" fmla="*/ 1144603 w 3093269"/>
              <a:gd name="connsiteY7" fmla="*/ 730090 h 752011"/>
              <a:gd name="connsiteX8" fmla="*/ 1293901 w 3093269"/>
              <a:gd name="connsiteY8" fmla="*/ 390007 h 752011"/>
              <a:gd name="connsiteX9" fmla="*/ 1463778 w 3093269"/>
              <a:gd name="connsiteY9" fmla="*/ 71196 h 752011"/>
              <a:gd name="connsiteX10" fmla="*/ 1635502 w 3093269"/>
              <a:gd name="connsiteY10" fmla="*/ 408223 h 752011"/>
              <a:gd name="connsiteX11" fmla="*/ 1788806 w 3093269"/>
              <a:gd name="connsiteY11" fmla="*/ 748046 h 752011"/>
              <a:gd name="connsiteX12" fmla="*/ 1947902 w 3093269"/>
              <a:gd name="connsiteY12" fmla="*/ 402751 h 752011"/>
              <a:gd name="connsiteX13" fmla="*/ 2115442 w 3093269"/>
              <a:gd name="connsiteY13" fmla="*/ 56062 h 752011"/>
              <a:gd name="connsiteX14" fmla="*/ 2230342 w 3093269"/>
              <a:gd name="connsiteY14" fmla="*/ 4912 h 752011"/>
              <a:gd name="connsiteX15" fmla="*/ 2622895 w 3093269"/>
              <a:gd name="connsiteY15" fmla="*/ 102308 h 752011"/>
              <a:gd name="connsiteX16" fmla="*/ 2509892 w 3093269"/>
              <a:gd name="connsiteY16" fmla="*/ 233892 h 752011"/>
              <a:gd name="connsiteX17" fmla="*/ 2778668 w 3093269"/>
              <a:gd name="connsiteY17" fmla="*/ 146303 h 752011"/>
              <a:gd name="connsiteX18" fmla="*/ 2683330 w 3093269"/>
              <a:gd name="connsiteY18" fmla="*/ 260520 h 752011"/>
              <a:gd name="connsiteX19" fmla="*/ 2769656 w 3093269"/>
              <a:gd name="connsiteY19" fmla="*/ 241324 h 752011"/>
              <a:gd name="connsiteX20" fmla="*/ 3093269 w 3093269"/>
              <a:gd name="connsiteY20" fmla="*/ 565450 h 752011"/>
              <a:gd name="connsiteX0" fmla="*/ 0 w 3093269"/>
              <a:gd name="connsiteY0" fmla="*/ 347681 h 695953"/>
              <a:gd name="connsiteX1" fmla="*/ 166038 w 3093269"/>
              <a:gd name="connsiteY1" fmla="*/ 6450 h 695953"/>
              <a:gd name="connsiteX2" fmla="*/ 340676 w 3093269"/>
              <a:gd name="connsiteY2" fmla="*/ 348236 h 695953"/>
              <a:gd name="connsiteX3" fmla="*/ 479990 w 3093269"/>
              <a:gd name="connsiteY3" fmla="*/ 683004 h 695953"/>
              <a:gd name="connsiteX4" fmla="*/ 652177 w 3093269"/>
              <a:gd name="connsiteY4" fmla="*/ 347400 h 695953"/>
              <a:gd name="connsiteX5" fmla="*/ 808691 w 3093269"/>
              <a:gd name="connsiteY5" fmla="*/ 19623 h 695953"/>
              <a:gd name="connsiteX6" fmla="*/ 970429 w 3093269"/>
              <a:gd name="connsiteY6" fmla="*/ 338986 h 695953"/>
              <a:gd name="connsiteX7" fmla="*/ 1144603 w 3093269"/>
              <a:gd name="connsiteY7" fmla="*/ 674032 h 695953"/>
              <a:gd name="connsiteX8" fmla="*/ 1293901 w 3093269"/>
              <a:gd name="connsiteY8" fmla="*/ 333949 h 695953"/>
              <a:gd name="connsiteX9" fmla="*/ 1463778 w 3093269"/>
              <a:gd name="connsiteY9" fmla="*/ 15138 h 695953"/>
              <a:gd name="connsiteX10" fmla="*/ 1635502 w 3093269"/>
              <a:gd name="connsiteY10" fmla="*/ 352165 h 695953"/>
              <a:gd name="connsiteX11" fmla="*/ 1788806 w 3093269"/>
              <a:gd name="connsiteY11" fmla="*/ 691988 h 695953"/>
              <a:gd name="connsiteX12" fmla="*/ 1947902 w 3093269"/>
              <a:gd name="connsiteY12" fmla="*/ 346693 h 695953"/>
              <a:gd name="connsiteX13" fmla="*/ 2115442 w 3093269"/>
              <a:gd name="connsiteY13" fmla="*/ 4 h 695953"/>
              <a:gd name="connsiteX14" fmla="*/ 2281942 w 3093269"/>
              <a:gd name="connsiteY14" fmla="*/ 338985 h 695953"/>
              <a:gd name="connsiteX15" fmla="*/ 2622895 w 3093269"/>
              <a:gd name="connsiteY15" fmla="*/ 46250 h 695953"/>
              <a:gd name="connsiteX16" fmla="*/ 2509892 w 3093269"/>
              <a:gd name="connsiteY16" fmla="*/ 177834 h 695953"/>
              <a:gd name="connsiteX17" fmla="*/ 2778668 w 3093269"/>
              <a:gd name="connsiteY17" fmla="*/ 90245 h 695953"/>
              <a:gd name="connsiteX18" fmla="*/ 2683330 w 3093269"/>
              <a:gd name="connsiteY18" fmla="*/ 204462 h 695953"/>
              <a:gd name="connsiteX19" fmla="*/ 2769656 w 3093269"/>
              <a:gd name="connsiteY19" fmla="*/ 185266 h 695953"/>
              <a:gd name="connsiteX20" fmla="*/ 3093269 w 3093269"/>
              <a:gd name="connsiteY20" fmla="*/ 509392 h 695953"/>
              <a:gd name="connsiteX0" fmla="*/ 0 w 3093269"/>
              <a:gd name="connsiteY0" fmla="*/ 347681 h 695953"/>
              <a:gd name="connsiteX1" fmla="*/ 166038 w 3093269"/>
              <a:gd name="connsiteY1" fmla="*/ 6450 h 695953"/>
              <a:gd name="connsiteX2" fmla="*/ 340676 w 3093269"/>
              <a:gd name="connsiteY2" fmla="*/ 348236 h 695953"/>
              <a:gd name="connsiteX3" fmla="*/ 479990 w 3093269"/>
              <a:gd name="connsiteY3" fmla="*/ 683004 h 695953"/>
              <a:gd name="connsiteX4" fmla="*/ 652177 w 3093269"/>
              <a:gd name="connsiteY4" fmla="*/ 347400 h 695953"/>
              <a:gd name="connsiteX5" fmla="*/ 808691 w 3093269"/>
              <a:gd name="connsiteY5" fmla="*/ 19623 h 695953"/>
              <a:gd name="connsiteX6" fmla="*/ 970429 w 3093269"/>
              <a:gd name="connsiteY6" fmla="*/ 338986 h 695953"/>
              <a:gd name="connsiteX7" fmla="*/ 1144603 w 3093269"/>
              <a:gd name="connsiteY7" fmla="*/ 674032 h 695953"/>
              <a:gd name="connsiteX8" fmla="*/ 1293901 w 3093269"/>
              <a:gd name="connsiteY8" fmla="*/ 333949 h 695953"/>
              <a:gd name="connsiteX9" fmla="*/ 1463778 w 3093269"/>
              <a:gd name="connsiteY9" fmla="*/ 15138 h 695953"/>
              <a:gd name="connsiteX10" fmla="*/ 1635502 w 3093269"/>
              <a:gd name="connsiteY10" fmla="*/ 352165 h 695953"/>
              <a:gd name="connsiteX11" fmla="*/ 1788806 w 3093269"/>
              <a:gd name="connsiteY11" fmla="*/ 691988 h 695953"/>
              <a:gd name="connsiteX12" fmla="*/ 1947902 w 3093269"/>
              <a:gd name="connsiteY12" fmla="*/ 346693 h 695953"/>
              <a:gd name="connsiteX13" fmla="*/ 2115442 w 3093269"/>
              <a:gd name="connsiteY13" fmla="*/ 4 h 695953"/>
              <a:gd name="connsiteX14" fmla="*/ 2281942 w 3093269"/>
              <a:gd name="connsiteY14" fmla="*/ 338985 h 695953"/>
              <a:gd name="connsiteX15" fmla="*/ 2429393 w 3093269"/>
              <a:gd name="connsiteY15" fmla="*/ 10376 h 695953"/>
              <a:gd name="connsiteX16" fmla="*/ 2509892 w 3093269"/>
              <a:gd name="connsiteY16" fmla="*/ 177834 h 695953"/>
              <a:gd name="connsiteX17" fmla="*/ 2778668 w 3093269"/>
              <a:gd name="connsiteY17" fmla="*/ 90245 h 695953"/>
              <a:gd name="connsiteX18" fmla="*/ 2683330 w 3093269"/>
              <a:gd name="connsiteY18" fmla="*/ 204462 h 695953"/>
              <a:gd name="connsiteX19" fmla="*/ 2769656 w 3093269"/>
              <a:gd name="connsiteY19" fmla="*/ 185266 h 695953"/>
              <a:gd name="connsiteX20" fmla="*/ 3093269 w 3093269"/>
              <a:gd name="connsiteY20" fmla="*/ 509392 h 695953"/>
              <a:gd name="connsiteX0" fmla="*/ 0 w 3093269"/>
              <a:gd name="connsiteY0" fmla="*/ 347681 h 695953"/>
              <a:gd name="connsiteX1" fmla="*/ 166038 w 3093269"/>
              <a:gd name="connsiteY1" fmla="*/ 6450 h 695953"/>
              <a:gd name="connsiteX2" fmla="*/ 340676 w 3093269"/>
              <a:gd name="connsiteY2" fmla="*/ 348236 h 695953"/>
              <a:gd name="connsiteX3" fmla="*/ 479990 w 3093269"/>
              <a:gd name="connsiteY3" fmla="*/ 683004 h 695953"/>
              <a:gd name="connsiteX4" fmla="*/ 652177 w 3093269"/>
              <a:gd name="connsiteY4" fmla="*/ 347400 h 695953"/>
              <a:gd name="connsiteX5" fmla="*/ 808691 w 3093269"/>
              <a:gd name="connsiteY5" fmla="*/ 19623 h 695953"/>
              <a:gd name="connsiteX6" fmla="*/ 970429 w 3093269"/>
              <a:gd name="connsiteY6" fmla="*/ 338986 h 695953"/>
              <a:gd name="connsiteX7" fmla="*/ 1144603 w 3093269"/>
              <a:gd name="connsiteY7" fmla="*/ 674032 h 695953"/>
              <a:gd name="connsiteX8" fmla="*/ 1293901 w 3093269"/>
              <a:gd name="connsiteY8" fmla="*/ 333949 h 695953"/>
              <a:gd name="connsiteX9" fmla="*/ 1463778 w 3093269"/>
              <a:gd name="connsiteY9" fmla="*/ 15138 h 695953"/>
              <a:gd name="connsiteX10" fmla="*/ 1635502 w 3093269"/>
              <a:gd name="connsiteY10" fmla="*/ 352165 h 695953"/>
              <a:gd name="connsiteX11" fmla="*/ 1788806 w 3093269"/>
              <a:gd name="connsiteY11" fmla="*/ 691988 h 695953"/>
              <a:gd name="connsiteX12" fmla="*/ 1947902 w 3093269"/>
              <a:gd name="connsiteY12" fmla="*/ 346693 h 695953"/>
              <a:gd name="connsiteX13" fmla="*/ 2115442 w 3093269"/>
              <a:gd name="connsiteY13" fmla="*/ 4 h 695953"/>
              <a:gd name="connsiteX14" fmla="*/ 2281942 w 3093269"/>
              <a:gd name="connsiteY14" fmla="*/ 338985 h 695953"/>
              <a:gd name="connsiteX15" fmla="*/ 2429393 w 3093269"/>
              <a:gd name="connsiteY15" fmla="*/ 10376 h 695953"/>
              <a:gd name="connsiteX16" fmla="*/ 2587294 w 3093269"/>
              <a:gd name="connsiteY16" fmla="*/ 352721 h 695953"/>
              <a:gd name="connsiteX17" fmla="*/ 2778668 w 3093269"/>
              <a:gd name="connsiteY17" fmla="*/ 90245 h 695953"/>
              <a:gd name="connsiteX18" fmla="*/ 2683330 w 3093269"/>
              <a:gd name="connsiteY18" fmla="*/ 204462 h 695953"/>
              <a:gd name="connsiteX19" fmla="*/ 2769656 w 3093269"/>
              <a:gd name="connsiteY19" fmla="*/ 185266 h 695953"/>
              <a:gd name="connsiteX20" fmla="*/ 3093269 w 3093269"/>
              <a:gd name="connsiteY20" fmla="*/ 509392 h 695953"/>
              <a:gd name="connsiteX0" fmla="*/ 0 w 3134806"/>
              <a:gd name="connsiteY0" fmla="*/ 347681 h 695953"/>
              <a:gd name="connsiteX1" fmla="*/ 166038 w 3134806"/>
              <a:gd name="connsiteY1" fmla="*/ 6450 h 695953"/>
              <a:gd name="connsiteX2" fmla="*/ 340676 w 3134806"/>
              <a:gd name="connsiteY2" fmla="*/ 348236 h 695953"/>
              <a:gd name="connsiteX3" fmla="*/ 479990 w 3134806"/>
              <a:gd name="connsiteY3" fmla="*/ 683004 h 695953"/>
              <a:gd name="connsiteX4" fmla="*/ 652177 w 3134806"/>
              <a:gd name="connsiteY4" fmla="*/ 347400 h 695953"/>
              <a:gd name="connsiteX5" fmla="*/ 808691 w 3134806"/>
              <a:gd name="connsiteY5" fmla="*/ 19623 h 695953"/>
              <a:gd name="connsiteX6" fmla="*/ 970429 w 3134806"/>
              <a:gd name="connsiteY6" fmla="*/ 338986 h 695953"/>
              <a:gd name="connsiteX7" fmla="*/ 1144603 w 3134806"/>
              <a:gd name="connsiteY7" fmla="*/ 674032 h 695953"/>
              <a:gd name="connsiteX8" fmla="*/ 1293901 w 3134806"/>
              <a:gd name="connsiteY8" fmla="*/ 333949 h 695953"/>
              <a:gd name="connsiteX9" fmla="*/ 1463778 w 3134806"/>
              <a:gd name="connsiteY9" fmla="*/ 15138 h 695953"/>
              <a:gd name="connsiteX10" fmla="*/ 1635502 w 3134806"/>
              <a:gd name="connsiteY10" fmla="*/ 352165 h 695953"/>
              <a:gd name="connsiteX11" fmla="*/ 1788806 w 3134806"/>
              <a:gd name="connsiteY11" fmla="*/ 691988 h 695953"/>
              <a:gd name="connsiteX12" fmla="*/ 1947902 w 3134806"/>
              <a:gd name="connsiteY12" fmla="*/ 346693 h 695953"/>
              <a:gd name="connsiteX13" fmla="*/ 2115442 w 3134806"/>
              <a:gd name="connsiteY13" fmla="*/ 4 h 695953"/>
              <a:gd name="connsiteX14" fmla="*/ 2281942 w 3134806"/>
              <a:gd name="connsiteY14" fmla="*/ 338985 h 695953"/>
              <a:gd name="connsiteX15" fmla="*/ 2429393 w 3134806"/>
              <a:gd name="connsiteY15" fmla="*/ 10376 h 695953"/>
              <a:gd name="connsiteX16" fmla="*/ 2587294 w 3134806"/>
              <a:gd name="connsiteY16" fmla="*/ 352721 h 695953"/>
              <a:gd name="connsiteX17" fmla="*/ 2778668 w 3134806"/>
              <a:gd name="connsiteY17" fmla="*/ 90245 h 695953"/>
              <a:gd name="connsiteX18" fmla="*/ 2683330 w 3134806"/>
              <a:gd name="connsiteY18" fmla="*/ 204462 h 695953"/>
              <a:gd name="connsiteX19" fmla="*/ 3130856 w 3134806"/>
              <a:gd name="connsiteY19" fmla="*/ 158359 h 695953"/>
              <a:gd name="connsiteX20" fmla="*/ 3093269 w 3134806"/>
              <a:gd name="connsiteY20" fmla="*/ 509392 h 695953"/>
              <a:gd name="connsiteX0" fmla="*/ 0 w 3148514"/>
              <a:gd name="connsiteY0" fmla="*/ 347681 h 695953"/>
              <a:gd name="connsiteX1" fmla="*/ 166038 w 3148514"/>
              <a:gd name="connsiteY1" fmla="*/ 6450 h 695953"/>
              <a:gd name="connsiteX2" fmla="*/ 340676 w 3148514"/>
              <a:gd name="connsiteY2" fmla="*/ 348236 h 695953"/>
              <a:gd name="connsiteX3" fmla="*/ 479990 w 3148514"/>
              <a:gd name="connsiteY3" fmla="*/ 683004 h 695953"/>
              <a:gd name="connsiteX4" fmla="*/ 652177 w 3148514"/>
              <a:gd name="connsiteY4" fmla="*/ 347400 h 695953"/>
              <a:gd name="connsiteX5" fmla="*/ 808691 w 3148514"/>
              <a:gd name="connsiteY5" fmla="*/ 19623 h 695953"/>
              <a:gd name="connsiteX6" fmla="*/ 970429 w 3148514"/>
              <a:gd name="connsiteY6" fmla="*/ 338986 h 695953"/>
              <a:gd name="connsiteX7" fmla="*/ 1144603 w 3148514"/>
              <a:gd name="connsiteY7" fmla="*/ 674032 h 695953"/>
              <a:gd name="connsiteX8" fmla="*/ 1293901 w 3148514"/>
              <a:gd name="connsiteY8" fmla="*/ 333949 h 695953"/>
              <a:gd name="connsiteX9" fmla="*/ 1463778 w 3148514"/>
              <a:gd name="connsiteY9" fmla="*/ 15138 h 695953"/>
              <a:gd name="connsiteX10" fmla="*/ 1635502 w 3148514"/>
              <a:gd name="connsiteY10" fmla="*/ 352165 h 695953"/>
              <a:gd name="connsiteX11" fmla="*/ 1788806 w 3148514"/>
              <a:gd name="connsiteY11" fmla="*/ 691988 h 695953"/>
              <a:gd name="connsiteX12" fmla="*/ 1947902 w 3148514"/>
              <a:gd name="connsiteY12" fmla="*/ 346693 h 695953"/>
              <a:gd name="connsiteX13" fmla="*/ 2115442 w 3148514"/>
              <a:gd name="connsiteY13" fmla="*/ 4 h 695953"/>
              <a:gd name="connsiteX14" fmla="*/ 2281942 w 3148514"/>
              <a:gd name="connsiteY14" fmla="*/ 338985 h 695953"/>
              <a:gd name="connsiteX15" fmla="*/ 2429393 w 3148514"/>
              <a:gd name="connsiteY15" fmla="*/ 10376 h 695953"/>
              <a:gd name="connsiteX16" fmla="*/ 2587294 w 3148514"/>
              <a:gd name="connsiteY16" fmla="*/ 352721 h 695953"/>
              <a:gd name="connsiteX17" fmla="*/ 2778668 w 3148514"/>
              <a:gd name="connsiteY17" fmla="*/ 90245 h 695953"/>
              <a:gd name="connsiteX18" fmla="*/ 3126232 w 3148514"/>
              <a:gd name="connsiteY18" fmla="*/ 141681 h 695953"/>
              <a:gd name="connsiteX19" fmla="*/ 3130856 w 3148514"/>
              <a:gd name="connsiteY19" fmla="*/ 158359 h 695953"/>
              <a:gd name="connsiteX20" fmla="*/ 3093269 w 3148514"/>
              <a:gd name="connsiteY20" fmla="*/ 509392 h 695953"/>
              <a:gd name="connsiteX0" fmla="*/ 0 w 3148514"/>
              <a:gd name="connsiteY0" fmla="*/ 347683 h 695955"/>
              <a:gd name="connsiteX1" fmla="*/ 166038 w 3148514"/>
              <a:gd name="connsiteY1" fmla="*/ 6452 h 695955"/>
              <a:gd name="connsiteX2" fmla="*/ 340676 w 3148514"/>
              <a:gd name="connsiteY2" fmla="*/ 348238 h 695955"/>
              <a:gd name="connsiteX3" fmla="*/ 479990 w 3148514"/>
              <a:gd name="connsiteY3" fmla="*/ 683006 h 695955"/>
              <a:gd name="connsiteX4" fmla="*/ 652177 w 3148514"/>
              <a:gd name="connsiteY4" fmla="*/ 347402 h 695955"/>
              <a:gd name="connsiteX5" fmla="*/ 808691 w 3148514"/>
              <a:gd name="connsiteY5" fmla="*/ 19625 h 695955"/>
              <a:gd name="connsiteX6" fmla="*/ 970429 w 3148514"/>
              <a:gd name="connsiteY6" fmla="*/ 338988 h 695955"/>
              <a:gd name="connsiteX7" fmla="*/ 1144603 w 3148514"/>
              <a:gd name="connsiteY7" fmla="*/ 674034 h 695955"/>
              <a:gd name="connsiteX8" fmla="*/ 1293901 w 3148514"/>
              <a:gd name="connsiteY8" fmla="*/ 333951 h 695955"/>
              <a:gd name="connsiteX9" fmla="*/ 1463778 w 3148514"/>
              <a:gd name="connsiteY9" fmla="*/ 15140 h 695955"/>
              <a:gd name="connsiteX10" fmla="*/ 1635502 w 3148514"/>
              <a:gd name="connsiteY10" fmla="*/ 352167 h 695955"/>
              <a:gd name="connsiteX11" fmla="*/ 1788806 w 3148514"/>
              <a:gd name="connsiteY11" fmla="*/ 691990 h 695955"/>
              <a:gd name="connsiteX12" fmla="*/ 1947902 w 3148514"/>
              <a:gd name="connsiteY12" fmla="*/ 346695 h 695955"/>
              <a:gd name="connsiteX13" fmla="*/ 2115442 w 3148514"/>
              <a:gd name="connsiteY13" fmla="*/ 6 h 695955"/>
              <a:gd name="connsiteX14" fmla="*/ 2281942 w 3148514"/>
              <a:gd name="connsiteY14" fmla="*/ 338987 h 695955"/>
              <a:gd name="connsiteX15" fmla="*/ 2442292 w 3148514"/>
              <a:gd name="connsiteY15" fmla="*/ 687503 h 695955"/>
              <a:gd name="connsiteX16" fmla="*/ 2587294 w 3148514"/>
              <a:gd name="connsiteY16" fmla="*/ 352723 h 695955"/>
              <a:gd name="connsiteX17" fmla="*/ 2778668 w 3148514"/>
              <a:gd name="connsiteY17" fmla="*/ 90247 h 695955"/>
              <a:gd name="connsiteX18" fmla="*/ 3126232 w 3148514"/>
              <a:gd name="connsiteY18" fmla="*/ 141683 h 695955"/>
              <a:gd name="connsiteX19" fmla="*/ 3130856 w 3148514"/>
              <a:gd name="connsiteY19" fmla="*/ 158361 h 695955"/>
              <a:gd name="connsiteX20" fmla="*/ 3093269 w 3148514"/>
              <a:gd name="connsiteY20" fmla="*/ 509394 h 695955"/>
              <a:gd name="connsiteX0" fmla="*/ 0 w 3149455"/>
              <a:gd name="connsiteY0" fmla="*/ 347683 h 695955"/>
              <a:gd name="connsiteX1" fmla="*/ 166038 w 3149455"/>
              <a:gd name="connsiteY1" fmla="*/ 6452 h 695955"/>
              <a:gd name="connsiteX2" fmla="*/ 340676 w 3149455"/>
              <a:gd name="connsiteY2" fmla="*/ 348238 h 695955"/>
              <a:gd name="connsiteX3" fmla="*/ 479990 w 3149455"/>
              <a:gd name="connsiteY3" fmla="*/ 683006 h 695955"/>
              <a:gd name="connsiteX4" fmla="*/ 652177 w 3149455"/>
              <a:gd name="connsiteY4" fmla="*/ 347402 h 695955"/>
              <a:gd name="connsiteX5" fmla="*/ 808691 w 3149455"/>
              <a:gd name="connsiteY5" fmla="*/ 19625 h 695955"/>
              <a:gd name="connsiteX6" fmla="*/ 970429 w 3149455"/>
              <a:gd name="connsiteY6" fmla="*/ 338988 h 695955"/>
              <a:gd name="connsiteX7" fmla="*/ 1144603 w 3149455"/>
              <a:gd name="connsiteY7" fmla="*/ 674034 h 695955"/>
              <a:gd name="connsiteX8" fmla="*/ 1293901 w 3149455"/>
              <a:gd name="connsiteY8" fmla="*/ 333951 h 695955"/>
              <a:gd name="connsiteX9" fmla="*/ 1463778 w 3149455"/>
              <a:gd name="connsiteY9" fmla="*/ 15140 h 695955"/>
              <a:gd name="connsiteX10" fmla="*/ 1635502 w 3149455"/>
              <a:gd name="connsiteY10" fmla="*/ 352167 h 695955"/>
              <a:gd name="connsiteX11" fmla="*/ 1788806 w 3149455"/>
              <a:gd name="connsiteY11" fmla="*/ 691990 h 695955"/>
              <a:gd name="connsiteX12" fmla="*/ 1947902 w 3149455"/>
              <a:gd name="connsiteY12" fmla="*/ 346695 h 695955"/>
              <a:gd name="connsiteX13" fmla="*/ 2115442 w 3149455"/>
              <a:gd name="connsiteY13" fmla="*/ 6 h 695955"/>
              <a:gd name="connsiteX14" fmla="*/ 2281942 w 3149455"/>
              <a:gd name="connsiteY14" fmla="*/ 338987 h 695955"/>
              <a:gd name="connsiteX15" fmla="*/ 2442292 w 3149455"/>
              <a:gd name="connsiteY15" fmla="*/ 687503 h 695955"/>
              <a:gd name="connsiteX16" fmla="*/ 2587294 w 3149455"/>
              <a:gd name="connsiteY16" fmla="*/ 352723 h 695955"/>
              <a:gd name="connsiteX17" fmla="*/ 2765770 w 3149455"/>
              <a:gd name="connsiteY17" fmla="*/ 561 h 695955"/>
              <a:gd name="connsiteX18" fmla="*/ 3126232 w 3149455"/>
              <a:gd name="connsiteY18" fmla="*/ 141683 h 695955"/>
              <a:gd name="connsiteX19" fmla="*/ 3130856 w 3149455"/>
              <a:gd name="connsiteY19" fmla="*/ 158361 h 695955"/>
              <a:gd name="connsiteX20" fmla="*/ 3093269 w 3149455"/>
              <a:gd name="connsiteY20" fmla="*/ 509394 h 695955"/>
              <a:gd name="connsiteX0" fmla="*/ 0 w 3130191"/>
              <a:gd name="connsiteY0" fmla="*/ 347683 h 695955"/>
              <a:gd name="connsiteX1" fmla="*/ 166038 w 3130191"/>
              <a:gd name="connsiteY1" fmla="*/ 6452 h 695955"/>
              <a:gd name="connsiteX2" fmla="*/ 340676 w 3130191"/>
              <a:gd name="connsiteY2" fmla="*/ 348238 h 695955"/>
              <a:gd name="connsiteX3" fmla="*/ 479990 w 3130191"/>
              <a:gd name="connsiteY3" fmla="*/ 683006 h 695955"/>
              <a:gd name="connsiteX4" fmla="*/ 652177 w 3130191"/>
              <a:gd name="connsiteY4" fmla="*/ 347402 h 695955"/>
              <a:gd name="connsiteX5" fmla="*/ 808691 w 3130191"/>
              <a:gd name="connsiteY5" fmla="*/ 19625 h 695955"/>
              <a:gd name="connsiteX6" fmla="*/ 970429 w 3130191"/>
              <a:gd name="connsiteY6" fmla="*/ 338988 h 695955"/>
              <a:gd name="connsiteX7" fmla="*/ 1144603 w 3130191"/>
              <a:gd name="connsiteY7" fmla="*/ 674034 h 695955"/>
              <a:gd name="connsiteX8" fmla="*/ 1293901 w 3130191"/>
              <a:gd name="connsiteY8" fmla="*/ 333951 h 695955"/>
              <a:gd name="connsiteX9" fmla="*/ 1463778 w 3130191"/>
              <a:gd name="connsiteY9" fmla="*/ 15140 h 695955"/>
              <a:gd name="connsiteX10" fmla="*/ 1635502 w 3130191"/>
              <a:gd name="connsiteY10" fmla="*/ 352167 h 695955"/>
              <a:gd name="connsiteX11" fmla="*/ 1788806 w 3130191"/>
              <a:gd name="connsiteY11" fmla="*/ 691990 h 695955"/>
              <a:gd name="connsiteX12" fmla="*/ 1947902 w 3130191"/>
              <a:gd name="connsiteY12" fmla="*/ 346695 h 695955"/>
              <a:gd name="connsiteX13" fmla="*/ 2115442 w 3130191"/>
              <a:gd name="connsiteY13" fmla="*/ 6 h 695955"/>
              <a:gd name="connsiteX14" fmla="*/ 2281942 w 3130191"/>
              <a:gd name="connsiteY14" fmla="*/ 338987 h 695955"/>
              <a:gd name="connsiteX15" fmla="*/ 2442292 w 3130191"/>
              <a:gd name="connsiteY15" fmla="*/ 687503 h 695955"/>
              <a:gd name="connsiteX16" fmla="*/ 2587294 w 3130191"/>
              <a:gd name="connsiteY16" fmla="*/ 352723 h 695955"/>
              <a:gd name="connsiteX17" fmla="*/ 2765770 w 3130191"/>
              <a:gd name="connsiteY17" fmla="*/ 561 h 695955"/>
              <a:gd name="connsiteX18" fmla="*/ 3126232 w 3130191"/>
              <a:gd name="connsiteY18" fmla="*/ 141683 h 695955"/>
              <a:gd name="connsiteX19" fmla="*/ 2976055 w 3130191"/>
              <a:gd name="connsiteY19" fmla="*/ 337731 h 695955"/>
              <a:gd name="connsiteX20" fmla="*/ 3093269 w 3130191"/>
              <a:gd name="connsiteY20" fmla="*/ 509394 h 695955"/>
              <a:gd name="connsiteX0" fmla="*/ 0 w 3304432"/>
              <a:gd name="connsiteY0" fmla="*/ 347683 h 695955"/>
              <a:gd name="connsiteX1" fmla="*/ 166038 w 3304432"/>
              <a:gd name="connsiteY1" fmla="*/ 6452 h 695955"/>
              <a:gd name="connsiteX2" fmla="*/ 340676 w 3304432"/>
              <a:gd name="connsiteY2" fmla="*/ 348238 h 695955"/>
              <a:gd name="connsiteX3" fmla="*/ 479990 w 3304432"/>
              <a:gd name="connsiteY3" fmla="*/ 683006 h 695955"/>
              <a:gd name="connsiteX4" fmla="*/ 652177 w 3304432"/>
              <a:gd name="connsiteY4" fmla="*/ 347402 h 695955"/>
              <a:gd name="connsiteX5" fmla="*/ 808691 w 3304432"/>
              <a:gd name="connsiteY5" fmla="*/ 19625 h 695955"/>
              <a:gd name="connsiteX6" fmla="*/ 970429 w 3304432"/>
              <a:gd name="connsiteY6" fmla="*/ 338988 h 695955"/>
              <a:gd name="connsiteX7" fmla="*/ 1144603 w 3304432"/>
              <a:gd name="connsiteY7" fmla="*/ 674034 h 695955"/>
              <a:gd name="connsiteX8" fmla="*/ 1293901 w 3304432"/>
              <a:gd name="connsiteY8" fmla="*/ 333951 h 695955"/>
              <a:gd name="connsiteX9" fmla="*/ 1463778 w 3304432"/>
              <a:gd name="connsiteY9" fmla="*/ 15140 h 695955"/>
              <a:gd name="connsiteX10" fmla="*/ 1635502 w 3304432"/>
              <a:gd name="connsiteY10" fmla="*/ 352167 h 695955"/>
              <a:gd name="connsiteX11" fmla="*/ 1788806 w 3304432"/>
              <a:gd name="connsiteY11" fmla="*/ 691990 h 695955"/>
              <a:gd name="connsiteX12" fmla="*/ 1947902 w 3304432"/>
              <a:gd name="connsiteY12" fmla="*/ 346695 h 695955"/>
              <a:gd name="connsiteX13" fmla="*/ 2115442 w 3304432"/>
              <a:gd name="connsiteY13" fmla="*/ 6 h 695955"/>
              <a:gd name="connsiteX14" fmla="*/ 2281942 w 3304432"/>
              <a:gd name="connsiteY14" fmla="*/ 338987 h 695955"/>
              <a:gd name="connsiteX15" fmla="*/ 2442292 w 3304432"/>
              <a:gd name="connsiteY15" fmla="*/ 687503 h 695955"/>
              <a:gd name="connsiteX16" fmla="*/ 2587294 w 3304432"/>
              <a:gd name="connsiteY16" fmla="*/ 352723 h 695955"/>
              <a:gd name="connsiteX17" fmla="*/ 2765770 w 3304432"/>
              <a:gd name="connsiteY17" fmla="*/ 561 h 695955"/>
              <a:gd name="connsiteX18" fmla="*/ 3126232 w 3304432"/>
              <a:gd name="connsiteY18" fmla="*/ 141683 h 695955"/>
              <a:gd name="connsiteX19" fmla="*/ 3302856 w 3304432"/>
              <a:gd name="connsiteY19" fmla="*/ 346701 h 695955"/>
              <a:gd name="connsiteX20" fmla="*/ 3093269 w 3304432"/>
              <a:gd name="connsiteY20" fmla="*/ 509394 h 695955"/>
              <a:gd name="connsiteX0" fmla="*/ 0 w 3304434"/>
              <a:gd name="connsiteY0" fmla="*/ 347683 h 695955"/>
              <a:gd name="connsiteX1" fmla="*/ 166038 w 3304434"/>
              <a:gd name="connsiteY1" fmla="*/ 6452 h 695955"/>
              <a:gd name="connsiteX2" fmla="*/ 340676 w 3304434"/>
              <a:gd name="connsiteY2" fmla="*/ 348238 h 695955"/>
              <a:gd name="connsiteX3" fmla="*/ 479990 w 3304434"/>
              <a:gd name="connsiteY3" fmla="*/ 683006 h 695955"/>
              <a:gd name="connsiteX4" fmla="*/ 652177 w 3304434"/>
              <a:gd name="connsiteY4" fmla="*/ 347402 h 695955"/>
              <a:gd name="connsiteX5" fmla="*/ 808691 w 3304434"/>
              <a:gd name="connsiteY5" fmla="*/ 19625 h 695955"/>
              <a:gd name="connsiteX6" fmla="*/ 970429 w 3304434"/>
              <a:gd name="connsiteY6" fmla="*/ 338988 h 695955"/>
              <a:gd name="connsiteX7" fmla="*/ 1144603 w 3304434"/>
              <a:gd name="connsiteY7" fmla="*/ 674034 h 695955"/>
              <a:gd name="connsiteX8" fmla="*/ 1293901 w 3304434"/>
              <a:gd name="connsiteY8" fmla="*/ 333951 h 695955"/>
              <a:gd name="connsiteX9" fmla="*/ 1463778 w 3304434"/>
              <a:gd name="connsiteY9" fmla="*/ 15140 h 695955"/>
              <a:gd name="connsiteX10" fmla="*/ 1635502 w 3304434"/>
              <a:gd name="connsiteY10" fmla="*/ 352167 h 695955"/>
              <a:gd name="connsiteX11" fmla="*/ 1788806 w 3304434"/>
              <a:gd name="connsiteY11" fmla="*/ 691990 h 695955"/>
              <a:gd name="connsiteX12" fmla="*/ 1947902 w 3304434"/>
              <a:gd name="connsiteY12" fmla="*/ 346695 h 695955"/>
              <a:gd name="connsiteX13" fmla="*/ 2115442 w 3304434"/>
              <a:gd name="connsiteY13" fmla="*/ 6 h 695955"/>
              <a:gd name="connsiteX14" fmla="*/ 2281942 w 3304434"/>
              <a:gd name="connsiteY14" fmla="*/ 338987 h 695955"/>
              <a:gd name="connsiteX15" fmla="*/ 2442292 w 3304434"/>
              <a:gd name="connsiteY15" fmla="*/ 687503 h 695955"/>
              <a:gd name="connsiteX16" fmla="*/ 2587294 w 3304434"/>
              <a:gd name="connsiteY16" fmla="*/ 352723 h 695955"/>
              <a:gd name="connsiteX17" fmla="*/ 2765770 w 3304434"/>
              <a:gd name="connsiteY17" fmla="*/ 561 h 695955"/>
              <a:gd name="connsiteX18" fmla="*/ 2919832 w 3304434"/>
              <a:gd name="connsiteY18" fmla="*/ 343477 h 695955"/>
              <a:gd name="connsiteX19" fmla="*/ 3302856 w 3304434"/>
              <a:gd name="connsiteY19" fmla="*/ 346701 h 695955"/>
              <a:gd name="connsiteX20" fmla="*/ 3093269 w 3304434"/>
              <a:gd name="connsiteY20" fmla="*/ 509394 h 695955"/>
              <a:gd name="connsiteX0" fmla="*/ 0 w 3536171"/>
              <a:gd name="connsiteY0" fmla="*/ 347683 h 733607"/>
              <a:gd name="connsiteX1" fmla="*/ 166038 w 3536171"/>
              <a:gd name="connsiteY1" fmla="*/ 6452 h 733607"/>
              <a:gd name="connsiteX2" fmla="*/ 340676 w 3536171"/>
              <a:gd name="connsiteY2" fmla="*/ 348238 h 733607"/>
              <a:gd name="connsiteX3" fmla="*/ 479990 w 3536171"/>
              <a:gd name="connsiteY3" fmla="*/ 683006 h 733607"/>
              <a:gd name="connsiteX4" fmla="*/ 652177 w 3536171"/>
              <a:gd name="connsiteY4" fmla="*/ 347402 h 733607"/>
              <a:gd name="connsiteX5" fmla="*/ 808691 w 3536171"/>
              <a:gd name="connsiteY5" fmla="*/ 19625 h 733607"/>
              <a:gd name="connsiteX6" fmla="*/ 970429 w 3536171"/>
              <a:gd name="connsiteY6" fmla="*/ 338988 h 733607"/>
              <a:gd name="connsiteX7" fmla="*/ 1144603 w 3536171"/>
              <a:gd name="connsiteY7" fmla="*/ 674034 h 733607"/>
              <a:gd name="connsiteX8" fmla="*/ 1293901 w 3536171"/>
              <a:gd name="connsiteY8" fmla="*/ 333951 h 733607"/>
              <a:gd name="connsiteX9" fmla="*/ 1463778 w 3536171"/>
              <a:gd name="connsiteY9" fmla="*/ 15140 h 733607"/>
              <a:gd name="connsiteX10" fmla="*/ 1635502 w 3536171"/>
              <a:gd name="connsiteY10" fmla="*/ 352167 h 733607"/>
              <a:gd name="connsiteX11" fmla="*/ 1788806 w 3536171"/>
              <a:gd name="connsiteY11" fmla="*/ 691990 h 733607"/>
              <a:gd name="connsiteX12" fmla="*/ 1947902 w 3536171"/>
              <a:gd name="connsiteY12" fmla="*/ 346695 h 733607"/>
              <a:gd name="connsiteX13" fmla="*/ 2115442 w 3536171"/>
              <a:gd name="connsiteY13" fmla="*/ 6 h 733607"/>
              <a:gd name="connsiteX14" fmla="*/ 2281942 w 3536171"/>
              <a:gd name="connsiteY14" fmla="*/ 338987 h 733607"/>
              <a:gd name="connsiteX15" fmla="*/ 2442292 w 3536171"/>
              <a:gd name="connsiteY15" fmla="*/ 687503 h 733607"/>
              <a:gd name="connsiteX16" fmla="*/ 2587294 w 3536171"/>
              <a:gd name="connsiteY16" fmla="*/ 352723 h 733607"/>
              <a:gd name="connsiteX17" fmla="*/ 2765770 w 3536171"/>
              <a:gd name="connsiteY17" fmla="*/ 561 h 733607"/>
              <a:gd name="connsiteX18" fmla="*/ 2919832 w 3536171"/>
              <a:gd name="connsiteY18" fmla="*/ 343477 h 733607"/>
              <a:gd name="connsiteX19" fmla="*/ 3302856 w 3536171"/>
              <a:gd name="connsiteY19" fmla="*/ 346701 h 733607"/>
              <a:gd name="connsiteX20" fmla="*/ 3536171 w 3536171"/>
              <a:gd name="connsiteY20" fmla="*/ 733607 h 733607"/>
              <a:gd name="connsiteX0" fmla="*/ 0 w 3536171"/>
              <a:gd name="connsiteY0" fmla="*/ 347683 h 733607"/>
              <a:gd name="connsiteX1" fmla="*/ 166038 w 3536171"/>
              <a:gd name="connsiteY1" fmla="*/ 6452 h 733607"/>
              <a:gd name="connsiteX2" fmla="*/ 340676 w 3536171"/>
              <a:gd name="connsiteY2" fmla="*/ 348238 h 733607"/>
              <a:gd name="connsiteX3" fmla="*/ 479990 w 3536171"/>
              <a:gd name="connsiteY3" fmla="*/ 683006 h 733607"/>
              <a:gd name="connsiteX4" fmla="*/ 652177 w 3536171"/>
              <a:gd name="connsiteY4" fmla="*/ 347402 h 733607"/>
              <a:gd name="connsiteX5" fmla="*/ 808691 w 3536171"/>
              <a:gd name="connsiteY5" fmla="*/ 19625 h 733607"/>
              <a:gd name="connsiteX6" fmla="*/ 970429 w 3536171"/>
              <a:gd name="connsiteY6" fmla="*/ 338988 h 733607"/>
              <a:gd name="connsiteX7" fmla="*/ 1144603 w 3536171"/>
              <a:gd name="connsiteY7" fmla="*/ 674034 h 733607"/>
              <a:gd name="connsiteX8" fmla="*/ 1293901 w 3536171"/>
              <a:gd name="connsiteY8" fmla="*/ 333951 h 733607"/>
              <a:gd name="connsiteX9" fmla="*/ 1463778 w 3536171"/>
              <a:gd name="connsiteY9" fmla="*/ 15140 h 733607"/>
              <a:gd name="connsiteX10" fmla="*/ 1635502 w 3536171"/>
              <a:gd name="connsiteY10" fmla="*/ 352167 h 733607"/>
              <a:gd name="connsiteX11" fmla="*/ 1788806 w 3536171"/>
              <a:gd name="connsiteY11" fmla="*/ 691990 h 733607"/>
              <a:gd name="connsiteX12" fmla="*/ 1947902 w 3536171"/>
              <a:gd name="connsiteY12" fmla="*/ 346695 h 733607"/>
              <a:gd name="connsiteX13" fmla="*/ 2115442 w 3536171"/>
              <a:gd name="connsiteY13" fmla="*/ 6 h 733607"/>
              <a:gd name="connsiteX14" fmla="*/ 2281942 w 3536171"/>
              <a:gd name="connsiteY14" fmla="*/ 338987 h 733607"/>
              <a:gd name="connsiteX15" fmla="*/ 2442292 w 3536171"/>
              <a:gd name="connsiteY15" fmla="*/ 687503 h 733607"/>
              <a:gd name="connsiteX16" fmla="*/ 2587294 w 3536171"/>
              <a:gd name="connsiteY16" fmla="*/ 352723 h 733607"/>
              <a:gd name="connsiteX17" fmla="*/ 2765770 w 3536171"/>
              <a:gd name="connsiteY17" fmla="*/ 561 h 733607"/>
              <a:gd name="connsiteX18" fmla="*/ 2919832 w 3536171"/>
              <a:gd name="connsiteY18" fmla="*/ 343477 h 733607"/>
              <a:gd name="connsiteX19" fmla="*/ 3083554 w 3536171"/>
              <a:gd name="connsiteY19" fmla="*/ 678538 h 733607"/>
              <a:gd name="connsiteX20" fmla="*/ 3536171 w 3536171"/>
              <a:gd name="connsiteY20" fmla="*/ 733607 h 733607"/>
              <a:gd name="connsiteX0" fmla="*/ 0 w 3252371"/>
              <a:gd name="connsiteY0" fmla="*/ 347683 h 695955"/>
              <a:gd name="connsiteX1" fmla="*/ 166038 w 3252371"/>
              <a:gd name="connsiteY1" fmla="*/ 6452 h 695955"/>
              <a:gd name="connsiteX2" fmla="*/ 340676 w 3252371"/>
              <a:gd name="connsiteY2" fmla="*/ 348238 h 695955"/>
              <a:gd name="connsiteX3" fmla="*/ 479990 w 3252371"/>
              <a:gd name="connsiteY3" fmla="*/ 683006 h 695955"/>
              <a:gd name="connsiteX4" fmla="*/ 652177 w 3252371"/>
              <a:gd name="connsiteY4" fmla="*/ 347402 h 695955"/>
              <a:gd name="connsiteX5" fmla="*/ 808691 w 3252371"/>
              <a:gd name="connsiteY5" fmla="*/ 19625 h 695955"/>
              <a:gd name="connsiteX6" fmla="*/ 970429 w 3252371"/>
              <a:gd name="connsiteY6" fmla="*/ 338988 h 695955"/>
              <a:gd name="connsiteX7" fmla="*/ 1144603 w 3252371"/>
              <a:gd name="connsiteY7" fmla="*/ 674034 h 695955"/>
              <a:gd name="connsiteX8" fmla="*/ 1293901 w 3252371"/>
              <a:gd name="connsiteY8" fmla="*/ 333951 h 695955"/>
              <a:gd name="connsiteX9" fmla="*/ 1463778 w 3252371"/>
              <a:gd name="connsiteY9" fmla="*/ 15140 h 695955"/>
              <a:gd name="connsiteX10" fmla="*/ 1635502 w 3252371"/>
              <a:gd name="connsiteY10" fmla="*/ 352167 h 695955"/>
              <a:gd name="connsiteX11" fmla="*/ 1788806 w 3252371"/>
              <a:gd name="connsiteY11" fmla="*/ 691990 h 695955"/>
              <a:gd name="connsiteX12" fmla="*/ 1947902 w 3252371"/>
              <a:gd name="connsiteY12" fmla="*/ 346695 h 695955"/>
              <a:gd name="connsiteX13" fmla="*/ 2115442 w 3252371"/>
              <a:gd name="connsiteY13" fmla="*/ 6 h 695955"/>
              <a:gd name="connsiteX14" fmla="*/ 2281942 w 3252371"/>
              <a:gd name="connsiteY14" fmla="*/ 338987 h 695955"/>
              <a:gd name="connsiteX15" fmla="*/ 2442292 w 3252371"/>
              <a:gd name="connsiteY15" fmla="*/ 687503 h 695955"/>
              <a:gd name="connsiteX16" fmla="*/ 2587294 w 3252371"/>
              <a:gd name="connsiteY16" fmla="*/ 352723 h 695955"/>
              <a:gd name="connsiteX17" fmla="*/ 2765770 w 3252371"/>
              <a:gd name="connsiteY17" fmla="*/ 561 h 695955"/>
              <a:gd name="connsiteX18" fmla="*/ 2919832 w 3252371"/>
              <a:gd name="connsiteY18" fmla="*/ 343477 h 695955"/>
              <a:gd name="connsiteX19" fmla="*/ 3083554 w 3252371"/>
              <a:gd name="connsiteY19" fmla="*/ 678538 h 695955"/>
              <a:gd name="connsiteX20" fmla="*/ 3252371 w 3252371"/>
              <a:gd name="connsiteY20" fmla="*/ 347959 h 695955"/>
              <a:gd name="connsiteX0" fmla="*/ 0 w 3265271"/>
              <a:gd name="connsiteY0" fmla="*/ 347683 h 695955"/>
              <a:gd name="connsiteX1" fmla="*/ 166038 w 3265271"/>
              <a:gd name="connsiteY1" fmla="*/ 6452 h 695955"/>
              <a:gd name="connsiteX2" fmla="*/ 340676 w 3265271"/>
              <a:gd name="connsiteY2" fmla="*/ 348238 h 695955"/>
              <a:gd name="connsiteX3" fmla="*/ 479990 w 3265271"/>
              <a:gd name="connsiteY3" fmla="*/ 683006 h 695955"/>
              <a:gd name="connsiteX4" fmla="*/ 652177 w 3265271"/>
              <a:gd name="connsiteY4" fmla="*/ 347402 h 695955"/>
              <a:gd name="connsiteX5" fmla="*/ 808691 w 3265271"/>
              <a:gd name="connsiteY5" fmla="*/ 19625 h 695955"/>
              <a:gd name="connsiteX6" fmla="*/ 970429 w 3265271"/>
              <a:gd name="connsiteY6" fmla="*/ 338988 h 695955"/>
              <a:gd name="connsiteX7" fmla="*/ 1144603 w 3265271"/>
              <a:gd name="connsiteY7" fmla="*/ 674034 h 695955"/>
              <a:gd name="connsiteX8" fmla="*/ 1293901 w 3265271"/>
              <a:gd name="connsiteY8" fmla="*/ 333951 h 695955"/>
              <a:gd name="connsiteX9" fmla="*/ 1463778 w 3265271"/>
              <a:gd name="connsiteY9" fmla="*/ 15140 h 695955"/>
              <a:gd name="connsiteX10" fmla="*/ 1635502 w 3265271"/>
              <a:gd name="connsiteY10" fmla="*/ 352167 h 695955"/>
              <a:gd name="connsiteX11" fmla="*/ 1788806 w 3265271"/>
              <a:gd name="connsiteY11" fmla="*/ 691990 h 695955"/>
              <a:gd name="connsiteX12" fmla="*/ 1947902 w 3265271"/>
              <a:gd name="connsiteY12" fmla="*/ 346695 h 695955"/>
              <a:gd name="connsiteX13" fmla="*/ 2115442 w 3265271"/>
              <a:gd name="connsiteY13" fmla="*/ 6 h 695955"/>
              <a:gd name="connsiteX14" fmla="*/ 2281942 w 3265271"/>
              <a:gd name="connsiteY14" fmla="*/ 338987 h 695955"/>
              <a:gd name="connsiteX15" fmla="*/ 2442292 w 3265271"/>
              <a:gd name="connsiteY15" fmla="*/ 687503 h 695955"/>
              <a:gd name="connsiteX16" fmla="*/ 2587294 w 3265271"/>
              <a:gd name="connsiteY16" fmla="*/ 352723 h 695955"/>
              <a:gd name="connsiteX17" fmla="*/ 2765770 w 3265271"/>
              <a:gd name="connsiteY17" fmla="*/ 561 h 695955"/>
              <a:gd name="connsiteX18" fmla="*/ 2919832 w 3265271"/>
              <a:gd name="connsiteY18" fmla="*/ 343477 h 695955"/>
              <a:gd name="connsiteX19" fmla="*/ 3083554 w 3265271"/>
              <a:gd name="connsiteY19" fmla="*/ 678538 h 695955"/>
              <a:gd name="connsiteX20" fmla="*/ 3265271 w 3265271"/>
              <a:gd name="connsiteY20" fmla="*/ 105807 h 695955"/>
              <a:gd name="connsiteX0" fmla="*/ 0 w 3256672"/>
              <a:gd name="connsiteY0" fmla="*/ 347683 h 695955"/>
              <a:gd name="connsiteX1" fmla="*/ 166038 w 3256672"/>
              <a:gd name="connsiteY1" fmla="*/ 6452 h 695955"/>
              <a:gd name="connsiteX2" fmla="*/ 340676 w 3256672"/>
              <a:gd name="connsiteY2" fmla="*/ 348238 h 695955"/>
              <a:gd name="connsiteX3" fmla="*/ 479990 w 3256672"/>
              <a:gd name="connsiteY3" fmla="*/ 683006 h 695955"/>
              <a:gd name="connsiteX4" fmla="*/ 652177 w 3256672"/>
              <a:gd name="connsiteY4" fmla="*/ 347402 h 695955"/>
              <a:gd name="connsiteX5" fmla="*/ 808691 w 3256672"/>
              <a:gd name="connsiteY5" fmla="*/ 19625 h 695955"/>
              <a:gd name="connsiteX6" fmla="*/ 970429 w 3256672"/>
              <a:gd name="connsiteY6" fmla="*/ 338988 h 695955"/>
              <a:gd name="connsiteX7" fmla="*/ 1144603 w 3256672"/>
              <a:gd name="connsiteY7" fmla="*/ 674034 h 695955"/>
              <a:gd name="connsiteX8" fmla="*/ 1293901 w 3256672"/>
              <a:gd name="connsiteY8" fmla="*/ 333951 h 695955"/>
              <a:gd name="connsiteX9" fmla="*/ 1463778 w 3256672"/>
              <a:gd name="connsiteY9" fmla="*/ 15140 h 695955"/>
              <a:gd name="connsiteX10" fmla="*/ 1635502 w 3256672"/>
              <a:gd name="connsiteY10" fmla="*/ 352167 h 695955"/>
              <a:gd name="connsiteX11" fmla="*/ 1788806 w 3256672"/>
              <a:gd name="connsiteY11" fmla="*/ 691990 h 695955"/>
              <a:gd name="connsiteX12" fmla="*/ 1947902 w 3256672"/>
              <a:gd name="connsiteY12" fmla="*/ 346695 h 695955"/>
              <a:gd name="connsiteX13" fmla="*/ 2115442 w 3256672"/>
              <a:gd name="connsiteY13" fmla="*/ 6 h 695955"/>
              <a:gd name="connsiteX14" fmla="*/ 2281942 w 3256672"/>
              <a:gd name="connsiteY14" fmla="*/ 338987 h 695955"/>
              <a:gd name="connsiteX15" fmla="*/ 2442292 w 3256672"/>
              <a:gd name="connsiteY15" fmla="*/ 687503 h 695955"/>
              <a:gd name="connsiteX16" fmla="*/ 2587294 w 3256672"/>
              <a:gd name="connsiteY16" fmla="*/ 352723 h 695955"/>
              <a:gd name="connsiteX17" fmla="*/ 2765770 w 3256672"/>
              <a:gd name="connsiteY17" fmla="*/ 561 h 695955"/>
              <a:gd name="connsiteX18" fmla="*/ 2919832 w 3256672"/>
              <a:gd name="connsiteY18" fmla="*/ 343477 h 695955"/>
              <a:gd name="connsiteX19" fmla="*/ 3083554 w 3256672"/>
              <a:gd name="connsiteY19" fmla="*/ 678538 h 695955"/>
              <a:gd name="connsiteX20" fmla="*/ 3256672 w 3256672"/>
              <a:gd name="connsiteY20" fmla="*/ 361410 h 695955"/>
              <a:gd name="connsiteX0" fmla="*/ 0 w 3256672"/>
              <a:gd name="connsiteY0" fmla="*/ 347683 h 695955"/>
              <a:gd name="connsiteX1" fmla="*/ 166038 w 3256672"/>
              <a:gd name="connsiteY1" fmla="*/ 6452 h 695955"/>
              <a:gd name="connsiteX2" fmla="*/ 332077 w 3256672"/>
              <a:gd name="connsiteY2" fmla="*/ 348237 h 695955"/>
              <a:gd name="connsiteX3" fmla="*/ 479990 w 3256672"/>
              <a:gd name="connsiteY3" fmla="*/ 683006 h 695955"/>
              <a:gd name="connsiteX4" fmla="*/ 652177 w 3256672"/>
              <a:gd name="connsiteY4" fmla="*/ 347402 h 695955"/>
              <a:gd name="connsiteX5" fmla="*/ 808691 w 3256672"/>
              <a:gd name="connsiteY5" fmla="*/ 19625 h 695955"/>
              <a:gd name="connsiteX6" fmla="*/ 970429 w 3256672"/>
              <a:gd name="connsiteY6" fmla="*/ 338988 h 695955"/>
              <a:gd name="connsiteX7" fmla="*/ 1144603 w 3256672"/>
              <a:gd name="connsiteY7" fmla="*/ 674034 h 695955"/>
              <a:gd name="connsiteX8" fmla="*/ 1293901 w 3256672"/>
              <a:gd name="connsiteY8" fmla="*/ 333951 h 695955"/>
              <a:gd name="connsiteX9" fmla="*/ 1463778 w 3256672"/>
              <a:gd name="connsiteY9" fmla="*/ 15140 h 695955"/>
              <a:gd name="connsiteX10" fmla="*/ 1635502 w 3256672"/>
              <a:gd name="connsiteY10" fmla="*/ 352167 h 695955"/>
              <a:gd name="connsiteX11" fmla="*/ 1788806 w 3256672"/>
              <a:gd name="connsiteY11" fmla="*/ 691990 h 695955"/>
              <a:gd name="connsiteX12" fmla="*/ 1947902 w 3256672"/>
              <a:gd name="connsiteY12" fmla="*/ 346695 h 695955"/>
              <a:gd name="connsiteX13" fmla="*/ 2115442 w 3256672"/>
              <a:gd name="connsiteY13" fmla="*/ 6 h 695955"/>
              <a:gd name="connsiteX14" fmla="*/ 2281942 w 3256672"/>
              <a:gd name="connsiteY14" fmla="*/ 338987 h 695955"/>
              <a:gd name="connsiteX15" fmla="*/ 2442292 w 3256672"/>
              <a:gd name="connsiteY15" fmla="*/ 687503 h 695955"/>
              <a:gd name="connsiteX16" fmla="*/ 2587294 w 3256672"/>
              <a:gd name="connsiteY16" fmla="*/ 352723 h 695955"/>
              <a:gd name="connsiteX17" fmla="*/ 2765770 w 3256672"/>
              <a:gd name="connsiteY17" fmla="*/ 561 h 695955"/>
              <a:gd name="connsiteX18" fmla="*/ 2919832 w 3256672"/>
              <a:gd name="connsiteY18" fmla="*/ 343477 h 695955"/>
              <a:gd name="connsiteX19" fmla="*/ 3083554 w 3256672"/>
              <a:gd name="connsiteY19" fmla="*/ 678538 h 695955"/>
              <a:gd name="connsiteX20" fmla="*/ 3256672 w 3256672"/>
              <a:gd name="connsiteY20" fmla="*/ 361410 h 695955"/>
              <a:gd name="connsiteX0" fmla="*/ 0 w 3256672"/>
              <a:gd name="connsiteY0" fmla="*/ 347683 h 695955"/>
              <a:gd name="connsiteX1" fmla="*/ 166038 w 3256672"/>
              <a:gd name="connsiteY1" fmla="*/ 6452 h 695955"/>
              <a:gd name="connsiteX2" fmla="*/ 332077 w 3256672"/>
              <a:gd name="connsiteY2" fmla="*/ 348237 h 695955"/>
              <a:gd name="connsiteX3" fmla="*/ 479990 w 3256672"/>
              <a:gd name="connsiteY3" fmla="*/ 683006 h 695955"/>
              <a:gd name="connsiteX4" fmla="*/ 652177 w 3256672"/>
              <a:gd name="connsiteY4" fmla="*/ 347402 h 695955"/>
              <a:gd name="connsiteX5" fmla="*/ 808691 w 3256672"/>
              <a:gd name="connsiteY5" fmla="*/ 19625 h 695955"/>
              <a:gd name="connsiteX6" fmla="*/ 970429 w 3256672"/>
              <a:gd name="connsiteY6" fmla="*/ 338988 h 695955"/>
              <a:gd name="connsiteX7" fmla="*/ 1144603 w 3256672"/>
              <a:gd name="connsiteY7" fmla="*/ 674034 h 695955"/>
              <a:gd name="connsiteX8" fmla="*/ 1293901 w 3256672"/>
              <a:gd name="connsiteY8" fmla="*/ 333951 h 695955"/>
              <a:gd name="connsiteX9" fmla="*/ 1463778 w 3256672"/>
              <a:gd name="connsiteY9" fmla="*/ 15140 h 695955"/>
              <a:gd name="connsiteX10" fmla="*/ 1635502 w 3256672"/>
              <a:gd name="connsiteY10" fmla="*/ 352167 h 695955"/>
              <a:gd name="connsiteX11" fmla="*/ 1788806 w 3256672"/>
              <a:gd name="connsiteY11" fmla="*/ 691990 h 695955"/>
              <a:gd name="connsiteX12" fmla="*/ 1947902 w 3256672"/>
              <a:gd name="connsiteY12" fmla="*/ 346695 h 695955"/>
              <a:gd name="connsiteX13" fmla="*/ 2115442 w 3256672"/>
              <a:gd name="connsiteY13" fmla="*/ 6 h 695955"/>
              <a:gd name="connsiteX14" fmla="*/ 2281942 w 3256672"/>
              <a:gd name="connsiteY14" fmla="*/ 338987 h 695955"/>
              <a:gd name="connsiteX15" fmla="*/ 2442292 w 3256672"/>
              <a:gd name="connsiteY15" fmla="*/ 687503 h 695955"/>
              <a:gd name="connsiteX16" fmla="*/ 2587294 w 3256672"/>
              <a:gd name="connsiteY16" fmla="*/ 352723 h 695955"/>
              <a:gd name="connsiteX17" fmla="*/ 2765770 w 3256672"/>
              <a:gd name="connsiteY17" fmla="*/ 561 h 695955"/>
              <a:gd name="connsiteX18" fmla="*/ 2919832 w 3256672"/>
              <a:gd name="connsiteY18" fmla="*/ 343477 h 695955"/>
              <a:gd name="connsiteX19" fmla="*/ 3083554 w 3256672"/>
              <a:gd name="connsiteY19" fmla="*/ 678538 h 695955"/>
              <a:gd name="connsiteX20" fmla="*/ 3256672 w 3256672"/>
              <a:gd name="connsiteY20" fmla="*/ 361410 h 695955"/>
              <a:gd name="connsiteX0" fmla="*/ 0 w 3256672"/>
              <a:gd name="connsiteY0" fmla="*/ 347683 h 695955"/>
              <a:gd name="connsiteX1" fmla="*/ 166038 w 3256672"/>
              <a:gd name="connsiteY1" fmla="*/ 6452 h 695955"/>
              <a:gd name="connsiteX2" fmla="*/ 332077 w 3256672"/>
              <a:gd name="connsiteY2" fmla="*/ 348237 h 695955"/>
              <a:gd name="connsiteX3" fmla="*/ 479990 w 3256672"/>
              <a:gd name="connsiteY3" fmla="*/ 683006 h 695955"/>
              <a:gd name="connsiteX4" fmla="*/ 652177 w 3256672"/>
              <a:gd name="connsiteY4" fmla="*/ 347402 h 695955"/>
              <a:gd name="connsiteX5" fmla="*/ 808691 w 3256672"/>
              <a:gd name="connsiteY5" fmla="*/ 19625 h 695955"/>
              <a:gd name="connsiteX6" fmla="*/ 970429 w 3256672"/>
              <a:gd name="connsiteY6" fmla="*/ 338988 h 695955"/>
              <a:gd name="connsiteX7" fmla="*/ 1144603 w 3256672"/>
              <a:gd name="connsiteY7" fmla="*/ 674034 h 695955"/>
              <a:gd name="connsiteX8" fmla="*/ 1293901 w 3256672"/>
              <a:gd name="connsiteY8" fmla="*/ 333951 h 695955"/>
              <a:gd name="connsiteX9" fmla="*/ 1463778 w 3256672"/>
              <a:gd name="connsiteY9" fmla="*/ 15140 h 695955"/>
              <a:gd name="connsiteX10" fmla="*/ 1635502 w 3256672"/>
              <a:gd name="connsiteY10" fmla="*/ 352167 h 695955"/>
              <a:gd name="connsiteX11" fmla="*/ 1788806 w 3256672"/>
              <a:gd name="connsiteY11" fmla="*/ 691990 h 695955"/>
              <a:gd name="connsiteX12" fmla="*/ 1947902 w 3256672"/>
              <a:gd name="connsiteY12" fmla="*/ 346695 h 695955"/>
              <a:gd name="connsiteX13" fmla="*/ 2115442 w 3256672"/>
              <a:gd name="connsiteY13" fmla="*/ 6 h 695955"/>
              <a:gd name="connsiteX14" fmla="*/ 2281942 w 3256672"/>
              <a:gd name="connsiteY14" fmla="*/ 338987 h 695955"/>
              <a:gd name="connsiteX15" fmla="*/ 2442292 w 3256672"/>
              <a:gd name="connsiteY15" fmla="*/ 687503 h 695955"/>
              <a:gd name="connsiteX16" fmla="*/ 2600194 w 3256672"/>
              <a:gd name="connsiteY16" fmla="*/ 343755 h 695955"/>
              <a:gd name="connsiteX17" fmla="*/ 2765770 w 3256672"/>
              <a:gd name="connsiteY17" fmla="*/ 561 h 695955"/>
              <a:gd name="connsiteX18" fmla="*/ 2919832 w 3256672"/>
              <a:gd name="connsiteY18" fmla="*/ 343477 h 695955"/>
              <a:gd name="connsiteX19" fmla="*/ 3083554 w 3256672"/>
              <a:gd name="connsiteY19" fmla="*/ 678538 h 695955"/>
              <a:gd name="connsiteX20" fmla="*/ 3256672 w 3256672"/>
              <a:gd name="connsiteY20" fmla="*/ 361410 h 695955"/>
              <a:gd name="connsiteX0" fmla="*/ 0 w 3256672"/>
              <a:gd name="connsiteY0" fmla="*/ 347683 h 695955"/>
              <a:gd name="connsiteX1" fmla="*/ 166038 w 3256672"/>
              <a:gd name="connsiteY1" fmla="*/ 6452 h 695955"/>
              <a:gd name="connsiteX2" fmla="*/ 332077 w 3256672"/>
              <a:gd name="connsiteY2" fmla="*/ 348237 h 695955"/>
              <a:gd name="connsiteX3" fmla="*/ 479990 w 3256672"/>
              <a:gd name="connsiteY3" fmla="*/ 683006 h 695955"/>
              <a:gd name="connsiteX4" fmla="*/ 652177 w 3256672"/>
              <a:gd name="connsiteY4" fmla="*/ 347402 h 695955"/>
              <a:gd name="connsiteX5" fmla="*/ 808691 w 3256672"/>
              <a:gd name="connsiteY5" fmla="*/ 19625 h 695955"/>
              <a:gd name="connsiteX6" fmla="*/ 970429 w 3256672"/>
              <a:gd name="connsiteY6" fmla="*/ 338988 h 695955"/>
              <a:gd name="connsiteX7" fmla="*/ 1144603 w 3256672"/>
              <a:gd name="connsiteY7" fmla="*/ 674034 h 695955"/>
              <a:gd name="connsiteX8" fmla="*/ 1293901 w 3256672"/>
              <a:gd name="connsiteY8" fmla="*/ 333951 h 695955"/>
              <a:gd name="connsiteX9" fmla="*/ 1463778 w 3256672"/>
              <a:gd name="connsiteY9" fmla="*/ 15140 h 695955"/>
              <a:gd name="connsiteX10" fmla="*/ 1635502 w 3256672"/>
              <a:gd name="connsiteY10" fmla="*/ 352167 h 695955"/>
              <a:gd name="connsiteX11" fmla="*/ 1788806 w 3256672"/>
              <a:gd name="connsiteY11" fmla="*/ 691990 h 695955"/>
              <a:gd name="connsiteX12" fmla="*/ 1947902 w 3256672"/>
              <a:gd name="connsiteY12" fmla="*/ 346695 h 695955"/>
              <a:gd name="connsiteX13" fmla="*/ 2115442 w 3256672"/>
              <a:gd name="connsiteY13" fmla="*/ 6 h 695955"/>
              <a:gd name="connsiteX14" fmla="*/ 2281942 w 3256672"/>
              <a:gd name="connsiteY14" fmla="*/ 338987 h 695955"/>
              <a:gd name="connsiteX15" fmla="*/ 2442292 w 3256672"/>
              <a:gd name="connsiteY15" fmla="*/ 687503 h 695955"/>
              <a:gd name="connsiteX16" fmla="*/ 2600194 w 3256672"/>
              <a:gd name="connsiteY16" fmla="*/ 343755 h 695955"/>
              <a:gd name="connsiteX17" fmla="*/ 2765769 w 3256672"/>
              <a:gd name="connsiteY17" fmla="*/ 5047 h 695955"/>
              <a:gd name="connsiteX18" fmla="*/ 2919832 w 3256672"/>
              <a:gd name="connsiteY18" fmla="*/ 343477 h 695955"/>
              <a:gd name="connsiteX19" fmla="*/ 3083554 w 3256672"/>
              <a:gd name="connsiteY19" fmla="*/ 678538 h 695955"/>
              <a:gd name="connsiteX20" fmla="*/ 3256672 w 3256672"/>
              <a:gd name="connsiteY20" fmla="*/ 361410 h 695955"/>
              <a:gd name="connsiteX0" fmla="*/ 0 w 3256672"/>
              <a:gd name="connsiteY0" fmla="*/ 347683 h 695955"/>
              <a:gd name="connsiteX1" fmla="*/ 166038 w 3256672"/>
              <a:gd name="connsiteY1" fmla="*/ 6452 h 695955"/>
              <a:gd name="connsiteX2" fmla="*/ 332077 w 3256672"/>
              <a:gd name="connsiteY2" fmla="*/ 348237 h 695955"/>
              <a:gd name="connsiteX3" fmla="*/ 479990 w 3256672"/>
              <a:gd name="connsiteY3" fmla="*/ 683006 h 695955"/>
              <a:gd name="connsiteX4" fmla="*/ 652177 w 3256672"/>
              <a:gd name="connsiteY4" fmla="*/ 347402 h 695955"/>
              <a:gd name="connsiteX5" fmla="*/ 808691 w 3256672"/>
              <a:gd name="connsiteY5" fmla="*/ 19625 h 695955"/>
              <a:gd name="connsiteX6" fmla="*/ 970429 w 3256672"/>
              <a:gd name="connsiteY6" fmla="*/ 338988 h 695955"/>
              <a:gd name="connsiteX7" fmla="*/ 1144603 w 3256672"/>
              <a:gd name="connsiteY7" fmla="*/ 674034 h 695955"/>
              <a:gd name="connsiteX8" fmla="*/ 1293901 w 3256672"/>
              <a:gd name="connsiteY8" fmla="*/ 333951 h 695955"/>
              <a:gd name="connsiteX9" fmla="*/ 1463778 w 3256672"/>
              <a:gd name="connsiteY9" fmla="*/ 15140 h 695955"/>
              <a:gd name="connsiteX10" fmla="*/ 1635502 w 3256672"/>
              <a:gd name="connsiteY10" fmla="*/ 352167 h 695955"/>
              <a:gd name="connsiteX11" fmla="*/ 1788806 w 3256672"/>
              <a:gd name="connsiteY11" fmla="*/ 691990 h 695955"/>
              <a:gd name="connsiteX12" fmla="*/ 1947902 w 3256672"/>
              <a:gd name="connsiteY12" fmla="*/ 346695 h 695955"/>
              <a:gd name="connsiteX13" fmla="*/ 2115442 w 3256672"/>
              <a:gd name="connsiteY13" fmla="*/ 6 h 695955"/>
              <a:gd name="connsiteX14" fmla="*/ 2281942 w 3256672"/>
              <a:gd name="connsiteY14" fmla="*/ 338987 h 695955"/>
              <a:gd name="connsiteX15" fmla="*/ 2442292 w 3256672"/>
              <a:gd name="connsiteY15" fmla="*/ 687503 h 695955"/>
              <a:gd name="connsiteX16" fmla="*/ 2600194 w 3256672"/>
              <a:gd name="connsiteY16" fmla="*/ 343755 h 695955"/>
              <a:gd name="connsiteX17" fmla="*/ 2765769 w 3256672"/>
              <a:gd name="connsiteY17" fmla="*/ 5047 h 695955"/>
              <a:gd name="connsiteX18" fmla="*/ 2932733 w 3256672"/>
              <a:gd name="connsiteY18" fmla="*/ 352446 h 695955"/>
              <a:gd name="connsiteX19" fmla="*/ 3083554 w 3256672"/>
              <a:gd name="connsiteY19" fmla="*/ 678538 h 695955"/>
              <a:gd name="connsiteX20" fmla="*/ 3256672 w 3256672"/>
              <a:gd name="connsiteY20" fmla="*/ 361410 h 695955"/>
              <a:gd name="connsiteX0" fmla="*/ 0 w 3256672"/>
              <a:gd name="connsiteY0" fmla="*/ 347683 h 695955"/>
              <a:gd name="connsiteX1" fmla="*/ 166038 w 3256672"/>
              <a:gd name="connsiteY1" fmla="*/ 6452 h 695955"/>
              <a:gd name="connsiteX2" fmla="*/ 332077 w 3256672"/>
              <a:gd name="connsiteY2" fmla="*/ 348237 h 695955"/>
              <a:gd name="connsiteX3" fmla="*/ 479990 w 3256672"/>
              <a:gd name="connsiteY3" fmla="*/ 683006 h 695955"/>
              <a:gd name="connsiteX4" fmla="*/ 652177 w 3256672"/>
              <a:gd name="connsiteY4" fmla="*/ 347402 h 695955"/>
              <a:gd name="connsiteX5" fmla="*/ 808691 w 3256672"/>
              <a:gd name="connsiteY5" fmla="*/ 19625 h 695955"/>
              <a:gd name="connsiteX6" fmla="*/ 970429 w 3256672"/>
              <a:gd name="connsiteY6" fmla="*/ 338988 h 695955"/>
              <a:gd name="connsiteX7" fmla="*/ 1144603 w 3256672"/>
              <a:gd name="connsiteY7" fmla="*/ 674034 h 695955"/>
              <a:gd name="connsiteX8" fmla="*/ 1293901 w 3256672"/>
              <a:gd name="connsiteY8" fmla="*/ 333951 h 695955"/>
              <a:gd name="connsiteX9" fmla="*/ 1463778 w 3256672"/>
              <a:gd name="connsiteY9" fmla="*/ 15140 h 695955"/>
              <a:gd name="connsiteX10" fmla="*/ 1635502 w 3256672"/>
              <a:gd name="connsiteY10" fmla="*/ 352167 h 695955"/>
              <a:gd name="connsiteX11" fmla="*/ 1788806 w 3256672"/>
              <a:gd name="connsiteY11" fmla="*/ 691990 h 695955"/>
              <a:gd name="connsiteX12" fmla="*/ 1947902 w 3256672"/>
              <a:gd name="connsiteY12" fmla="*/ 346695 h 695955"/>
              <a:gd name="connsiteX13" fmla="*/ 2115442 w 3256672"/>
              <a:gd name="connsiteY13" fmla="*/ 6 h 695955"/>
              <a:gd name="connsiteX14" fmla="*/ 2281942 w 3256672"/>
              <a:gd name="connsiteY14" fmla="*/ 338987 h 695955"/>
              <a:gd name="connsiteX15" fmla="*/ 2442292 w 3256672"/>
              <a:gd name="connsiteY15" fmla="*/ 687503 h 695955"/>
              <a:gd name="connsiteX16" fmla="*/ 2600194 w 3256672"/>
              <a:gd name="connsiteY16" fmla="*/ 343755 h 695955"/>
              <a:gd name="connsiteX17" fmla="*/ 2765769 w 3256672"/>
              <a:gd name="connsiteY17" fmla="*/ 5047 h 695955"/>
              <a:gd name="connsiteX18" fmla="*/ 2932733 w 3256672"/>
              <a:gd name="connsiteY18" fmla="*/ 352446 h 695955"/>
              <a:gd name="connsiteX19" fmla="*/ 3096454 w 3256672"/>
              <a:gd name="connsiteY19" fmla="*/ 678538 h 695955"/>
              <a:gd name="connsiteX20" fmla="*/ 3256672 w 3256672"/>
              <a:gd name="connsiteY20" fmla="*/ 361410 h 695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256672" h="695955">
                <a:moveTo>
                  <a:pt x="0" y="347683"/>
                </a:moveTo>
                <a:cubicBezTo>
                  <a:pt x="23812" y="189726"/>
                  <a:pt x="110692" y="6360"/>
                  <a:pt x="166038" y="6452"/>
                </a:cubicBezTo>
                <a:cubicBezTo>
                  <a:pt x="221384" y="6544"/>
                  <a:pt x="279752" y="235478"/>
                  <a:pt x="332077" y="348237"/>
                </a:cubicBezTo>
                <a:cubicBezTo>
                  <a:pt x="384402" y="460996"/>
                  <a:pt x="426640" y="683145"/>
                  <a:pt x="479990" y="683006"/>
                </a:cubicBezTo>
                <a:cubicBezTo>
                  <a:pt x="533340" y="682867"/>
                  <a:pt x="597394" y="457965"/>
                  <a:pt x="652177" y="347402"/>
                </a:cubicBezTo>
                <a:cubicBezTo>
                  <a:pt x="706960" y="236839"/>
                  <a:pt x="755649" y="21027"/>
                  <a:pt x="808691" y="19625"/>
                </a:cubicBezTo>
                <a:cubicBezTo>
                  <a:pt x="861733" y="18223"/>
                  <a:pt x="914444" y="229920"/>
                  <a:pt x="970429" y="338988"/>
                </a:cubicBezTo>
                <a:cubicBezTo>
                  <a:pt x="1026414" y="448056"/>
                  <a:pt x="1090691" y="674873"/>
                  <a:pt x="1144603" y="674034"/>
                </a:cubicBezTo>
                <a:cubicBezTo>
                  <a:pt x="1198515" y="673195"/>
                  <a:pt x="1240705" y="443767"/>
                  <a:pt x="1293901" y="333951"/>
                </a:cubicBezTo>
                <a:cubicBezTo>
                  <a:pt x="1347097" y="224135"/>
                  <a:pt x="1406845" y="12104"/>
                  <a:pt x="1463778" y="15140"/>
                </a:cubicBezTo>
                <a:cubicBezTo>
                  <a:pt x="1520712" y="18176"/>
                  <a:pt x="1581331" y="239359"/>
                  <a:pt x="1635502" y="352167"/>
                </a:cubicBezTo>
                <a:cubicBezTo>
                  <a:pt x="1689673" y="464975"/>
                  <a:pt x="1764690" y="648059"/>
                  <a:pt x="1788806" y="691990"/>
                </a:cubicBezTo>
                <a:cubicBezTo>
                  <a:pt x="1812922" y="735921"/>
                  <a:pt x="1921413" y="401488"/>
                  <a:pt x="1947902" y="346695"/>
                </a:cubicBezTo>
                <a:cubicBezTo>
                  <a:pt x="1974391" y="291902"/>
                  <a:pt x="2059769" y="1291"/>
                  <a:pt x="2115442" y="6"/>
                </a:cubicBezTo>
                <a:cubicBezTo>
                  <a:pt x="2171115" y="-1279"/>
                  <a:pt x="2227467" y="224404"/>
                  <a:pt x="2281942" y="338987"/>
                </a:cubicBezTo>
                <a:cubicBezTo>
                  <a:pt x="2336417" y="453570"/>
                  <a:pt x="2389250" y="686708"/>
                  <a:pt x="2442292" y="687503"/>
                </a:cubicBezTo>
                <a:cubicBezTo>
                  <a:pt x="2495334" y="688298"/>
                  <a:pt x="2546281" y="457498"/>
                  <a:pt x="2600194" y="343755"/>
                </a:cubicBezTo>
                <a:cubicBezTo>
                  <a:pt x="2654107" y="230012"/>
                  <a:pt x="2710346" y="3599"/>
                  <a:pt x="2765769" y="5047"/>
                </a:cubicBezTo>
                <a:cubicBezTo>
                  <a:pt x="2821192" y="6495"/>
                  <a:pt x="2877619" y="240198"/>
                  <a:pt x="2932733" y="352446"/>
                </a:cubicBezTo>
                <a:cubicBezTo>
                  <a:pt x="2987847" y="464695"/>
                  <a:pt x="3071848" y="678538"/>
                  <a:pt x="3096454" y="678538"/>
                </a:cubicBezTo>
                <a:cubicBezTo>
                  <a:pt x="3121060" y="678538"/>
                  <a:pt x="3218968" y="197104"/>
                  <a:pt x="3256672" y="361410"/>
                </a:cubicBezTo>
              </a:path>
            </a:pathLst>
          </a:custGeom>
          <a:ln>
            <a:solidFill>
              <a:srgbClr val="097D09"/>
            </a:solidFill>
          </a:ln>
        </p:spPr>
        <p:style>
          <a:lnRef idx="3">
            <a:schemeClr val="accent4"/>
          </a:lnRef>
          <a:fillRef idx="0">
            <a:schemeClr val="accent4"/>
          </a:fillRef>
          <a:effectRef idx="2">
            <a:schemeClr val="accent4"/>
          </a:effectRef>
          <a:fontRef idx="minor">
            <a:schemeClr val="tx1"/>
          </a:fontRef>
        </p:style>
        <p:txBody>
          <a:bodyPr rtlCol="0" anchor="ctr"/>
          <a:lstStyle/>
          <a:p>
            <a:pPr algn="ctr"/>
            <a:endParaRPr lang="es-MX" dirty="0"/>
          </a:p>
        </p:txBody>
      </p:sp>
      <mc:AlternateContent xmlns:mc="http://schemas.openxmlformats.org/markup-compatibility/2006">
        <mc:Choice xmlns:a14="http://schemas.microsoft.com/office/drawing/2010/main" Requires="a14">
          <p:sp>
            <p:nvSpPr>
              <p:cNvPr id="24" name="CuadroTexto 23">
                <a:extLst>
                  <a:ext uri="{FF2B5EF4-FFF2-40B4-BE49-F238E27FC236}">
                    <a16:creationId xmlns:a16="http://schemas.microsoft.com/office/drawing/2014/main" id="{F00886D9-3516-4003-8AA0-24D73164BC3A}"/>
                  </a:ext>
                </a:extLst>
              </p:cNvPr>
              <p:cNvSpPr txBox="1"/>
              <p:nvPr/>
            </p:nvSpPr>
            <p:spPr>
              <a:xfrm>
                <a:off x="1446192" y="1333338"/>
                <a:ext cx="347313"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s-MX" b="0" i="1" smtClean="0">
                          <a:solidFill>
                            <a:srgbClr val="C00000"/>
                          </a:solidFill>
                          <a:latin typeface="Cambria Math" panose="02040503050406030204" pitchFamily="18" charset="0"/>
                        </a:rPr>
                        <m:t>𝑔</m:t>
                      </m:r>
                    </m:oMath>
                  </m:oMathPara>
                </a14:m>
                <a:endParaRPr lang="es-MX" dirty="0">
                  <a:solidFill>
                    <a:srgbClr val="C00000"/>
                  </a:solidFill>
                </a:endParaRPr>
              </a:p>
            </p:txBody>
          </p:sp>
        </mc:Choice>
        <mc:Fallback>
          <p:sp>
            <p:nvSpPr>
              <p:cNvPr id="24" name="CuadroTexto 23">
                <a:extLst>
                  <a:ext uri="{FF2B5EF4-FFF2-40B4-BE49-F238E27FC236}">
                    <a16:creationId xmlns:a16="http://schemas.microsoft.com/office/drawing/2014/main" id="{F00886D9-3516-4003-8AA0-24D73164BC3A}"/>
                  </a:ext>
                </a:extLst>
              </p:cNvPr>
              <p:cNvSpPr txBox="1">
                <a:spLocks noRot="1" noChangeAspect="1" noMove="1" noResize="1" noEditPoints="1" noAdjustHandles="1" noChangeArrowheads="1" noChangeShapeType="1" noTextEdit="1"/>
              </p:cNvSpPr>
              <p:nvPr/>
            </p:nvSpPr>
            <p:spPr>
              <a:xfrm>
                <a:off x="1446192" y="1333338"/>
                <a:ext cx="347313" cy="369332"/>
              </a:xfrm>
              <a:prstGeom prst="rect">
                <a:avLst/>
              </a:prstGeom>
              <a:blipFill>
                <a:blip r:embed="rId7"/>
                <a:stretch>
                  <a:fillRect b="-6667"/>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5" name="CuadroTexto 24">
                <a:extLst>
                  <a:ext uri="{FF2B5EF4-FFF2-40B4-BE49-F238E27FC236}">
                    <a16:creationId xmlns:a16="http://schemas.microsoft.com/office/drawing/2014/main" id="{A933CF11-EAA4-40D6-97B9-C87F8442A9A9}"/>
                  </a:ext>
                </a:extLst>
              </p:cNvPr>
              <p:cNvSpPr txBox="1"/>
              <p:nvPr/>
            </p:nvSpPr>
            <p:spPr>
              <a:xfrm>
                <a:off x="1586614" y="2170095"/>
                <a:ext cx="381793"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s-MX" i="1" smtClean="0">
                              <a:solidFill>
                                <a:srgbClr val="097D09"/>
                              </a:solidFill>
                              <a:latin typeface="Cambria Math" panose="02040503050406030204" pitchFamily="18" charset="0"/>
                            </a:rPr>
                          </m:ctrlPr>
                        </m:sSubPr>
                        <m:e>
                          <m:r>
                            <a:rPr lang="es-MX" b="0" i="1" smtClean="0">
                              <a:solidFill>
                                <a:srgbClr val="097D09"/>
                              </a:solidFill>
                              <a:latin typeface="Cambria Math" panose="02040503050406030204" pitchFamily="18" charset="0"/>
                            </a:rPr>
                            <m:t>𝑍</m:t>
                          </m:r>
                        </m:e>
                        <m:sub>
                          <m:r>
                            <a:rPr lang="es-MX" b="0" i="1" smtClean="0">
                              <a:solidFill>
                                <a:srgbClr val="097D09"/>
                              </a:solidFill>
                              <a:latin typeface="Cambria Math" panose="02040503050406030204" pitchFamily="18" charset="0"/>
                              <a:ea typeface="Cambria Math" panose="02040503050406030204" pitchFamily="18" charset="0"/>
                            </a:rPr>
                            <m:t>0</m:t>
                          </m:r>
                        </m:sub>
                      </m:sSub>
                    </m:oMath>
                  </m:oMathPara>
                </a14:m>
                <a:endParaRPr lang="es-MX" dirty="0">
                  <a:solidFill>
                    <a:srgbClr val="0000FF"/>
                  </a:solidFill>
                </a:endParaRPr>
              </a:p>
            </p:txBody>
          </p:sp>
        </mc:Choice>
        <mc:Fallback>
          <p:sp>
            <p:nvSpPr>
              <p:cNvPr id="25" name="CuadroTexto 24">
                <a:extLst>
                  <a:ext uri="{FF2B5EF4-FFF2-40B4-BE49-F238E27FC236}">
                    <a16:creationId xmlns:a16="http://schemas.microsoft.com/office/drawing/2014/main" id="{A933CF11-EAA4-40D6-97B9-C87F8442A9A9}"/>
                  </a:ext>
                </a:extLst>
              </p:cNvPr>
              <p:cNvSpPr txBox="1">
                <a:spLocks noRot="1" noChangeAspect="1" noMove="1" noResize="1" noEditPoints="1" noAdjustHandles="1" noChangeArrowheads="1" noChangeShapeType="1" noTextEdit="1"/>
              </p:cNvSpPr>
              <p:nvPr/>
            </p:nvSpPr>
            <p:spPr>
              <a:xfrm>
                <a:off x="1586614" y="2170095"/>
                <a:ext cx="381793" cy="369332"/>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6" name="CuadroTexto 25">
                <a:extLst>
                  <a:ext uri="{FF2B5EF4-FFF2-40B4-BE49-F238E27FC236}">
                    <a16:creationId xmlns:a16="http://schemas.microsoft.com/office/drawing/2014/main" id="{EC086350-0CB7-4F0D-9331-2052B38D2C69}"/>
                  </a:ext>
                </a:extLst>
              </p:cNvPr>
              <p:cNvSpPr txBox="1"/>
              <p:nvPr/>
            </p:nvSpPr>
            <p:spPr>
              <a:xfrm>
                <a:off x="441614" y="2783523"/>
                <a:ext cx="210830"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s-MX" b="0" i="1" smtClean="0">
                          <a:solidFill>
                            <a:srgbClr val="002060"/>
                          </a:solidFill>
                          <a:latin typeface="Cambria Math" panose="02040503050406030204" pitchFamily="18" charset="0"/>
                        </a:rPr>
                        <m:t>𝑞</m:t>
                      </m:r>
                    </m:oMath>
                  </m:oMathPara>
                </a14:m>
                <a:endParaRPr lang="es-MX" dirty="0">
                  <a:solidFill>
                    <a:srgbClr val="002060"/>
                  </a:solidFill>
                </a:endParaRPr>
              </a:p>
            </p:txBody>
          </p:sp>
        </mc:Choice>
        <mc:Fallback>
          <p:sp>
            <p:nvSpPr>
              <p:cNvPr id="26" name="CuadroTexto 25">
                <a:extLst>
                  <a:ext uri="{FF2B5EF4-FFF2-40B4-BE49-F238E27FC236}">
                    <a16:creationId xmlns:a16="http://schemas.microsoft.com/office/drawing/2014/main" id="{EC086350-0CB7-4F0D-9331-2052B38D2C69}"/>
                  </a:ext>
                </a:extLst>
              </p:cNvPr>
              <p:cNvSpPr txBox="1">
                <a:spLocks noRot="1" noChangeAspect="1" noMove="1" noResize="1" noEditPoints="1" noAdjustHandles="1" noChangeArrowheads="1" noChangeShapeType="1" noTextEdit="1"/>
              </p:cNvSpPr>
              <p:nvPr/>
            </p:nvSpPr>
            <p:spPr>
              <a:xfrm>
                <a:off x="441614" y="2783523"/>
                <a:ext cx="210830" cy="369332"/>
              </a:xfrm>
              <a:prstGeom prst="rect">
                <a:avLst/>
              </a:prstGeom>
              <a:blipFill>
                <a:blip r:embed="rId9"/>
                <a:stretch>
                  <a:fillRect r="-40000" b="-6667"/>
                </a:stretch>
              </a:blipFill>
            </p:spPr>
            <p:txBody>
              <a:bodyPr/>
              <a:lstStyle/>
              <a:p>
                <a:r>
                  <a:rPr lang="en-US">
                    <a:noFill/>
                  </a:rPr>
                  <a:t> </a:t>
                </a:r>
              </a:p>
            </p:txBody>
          </p:sp>
        </mc:Fallback>
      </mc:AlternateContent>
      <p:cxnSp>
        <p:nvCxnSpPr>
          <p:cNvPr id="38" name="Conector recto 37">
            <a:extLst>
              <a:ext uri="{FF2B5EF4-FFF2-40B4-BE49-F238E27FC236}">
                <a16:creationId xmlns:a16="http://schemas.microsoft.com/office/drawing/2014/main" id="{54A13624-9169-495F-AE63-3F094C35BE76}"/>
              </a:ext>
            </a:extLst>
          </p:cNvPr>
          <p:cNvCxnSpPr>
            <a:cxnSpLocks/>
          </p:cNvCxnSpPr>
          <p:nvPr/>
        </p:nvCxnSpPr>
        <p:spPr>
          <a:xfrm>
            <a:off x="2431626" y="6365090"/>
            <a:ext cx="342001" cy="356385"/>
          </a:xfrm>
          <a:prstGeom prst="line">
            <a:avLst/>
          </a:prstGeom>
          <a:ln/>
        </p:spPr>
        <p:style>
          <a:lnRef idx="3">
            <a:schemeClr val="dk1"/>
          </a:lnRef>
          <a:fillRef idx="0">
            <a:schemeClr val="dk1"/>
          </a:fillRef>
          <a:effectRef idx="2">
            <a:schemeClr val="dk1"/>
          </a:effectRef>
          <a:fontRef idx="minor">
            <a:schemeClr val="tx1"/>
          </a:fontRef>
        </p:style>
      </p:cxnSp>
      <p:sp>
        <p:nvSpPr>
          <p:cNvPr id="41" name="Elipse 40">
            <a:extLst>
              <a:ext uri="{FF2B5EF4-FFF2-40B4-BE49-F238E27FC236}">
                <a16:creationId xmlns:a16="http://schemas.microsoft.com/office/drawing/2014/main" id="{219D49F5-7808-4760-9F28-00F556D2C512}"/>
              </a:ext>
            </a:extLst>
          </p:cNvPr>
          <p:cNvSpPr/>
          <p:nvPr/>
        </p:nvSpPr>
        <p:spPr>
          <a:xfrm>
            <a:off x="1009794" y="6350414"/>
            <a:ext cx="90000" cy="90000"/>
          </a:xfrm>
          <a:prstGeom prst="ellipse">
            <a:avLst/>
          </a:prstGeom>
          <a:solidFill>
            <a:srgbClr val="002060"/>
          </a:solidFill>
          <a:ln>
            <a:solidFill>
              <a:srgbClr val="002060"/>
            </a:solid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3" name="Forma libre: forma 42">
            <a:extLst>
              <a:ext uri="{FF2B5EF4-FFF2-40B4-BE49-F238E27FC236}">
                <a16:creationId xmlns:a16="http://schemas.microsoft.com/office/drawing/2014/main" id="{915BFB4C-4F51-48C4-9E8E-BB1B23143A86}"/>
              </a:ext>
            </a:extLst>
          </p:cNvPr>
          <p:cNvSpPr/>
          <p:nvPr/>
        </p:nvSpPr>
        <p:spPr>
          <a:xfrm>
            <a:off x="1079948" y="6266268"/>
            <a:ext cx="1324904" cy="240268"/>
          </a:xfrm>
          <a:custGeom>
            <a:avLst/>
            <a:gdLst>
              <a:gd name="connsiteX0" fmla="*/ 0 w 1300163"/>
              <a:gd name="connsiteY0" fmla="*/ 323852 h 690581"/>
              <a:gd name="connsiteX1" fmla="*/ 71438 w 1300163"/>
              <a:gd name="connsiteY1" fmla="*/ 9527 h 690581"/>
              <a:gd name="connsiteX2" fmla="*/ 142875 w 1300163"/>
              <a:gd name="connsiteY2" fmla="*/ 333377 h 690581"/>
              <a:gd name="connsiteX3" fmla="*/ 204788 w 1300163"/>
              <a:gd name="connsiteY3" fmla="*/ 690564 h 690581"/>
              <a:gd name="connsiteX4" fmla="*/ 295275 w 1300163"/>
              <a:gd name="connsiteY4" fmla="*/ 319089 h 690581"/>
              <a:gd name="connsiteX5" fmla="*/ 357188 w 1300163"/>
              <a:gd name="connsiteY5" fmla="*/ 4764 h 690581"/>
              <a:gd name="connsiteX6" fmla="*/ 428625 w 1300163"/>
              <a:gd name="connsiteY6" fmla="*/ 328614 h 690581"/>
              <a:gd name="connsiteX7" fmla="*/ 495300 w 1300163"/>
              <a:gd name="connsiteY7" fmla="*/ 690564 h 690581"/>
              <a:gd name="connsiteX8" fmla="*/ 571500 w 1300163"/>
              <a:gd name="connsiteY8" fmla="*/ 319089 h 690581"/>
              <a:gd name="connsiteX9" fmla="*/ 638175 w 1300163"/>
              <a:gd name="connsiteY9" fmla="*/ 4764 h 690581"/>
              <a:gd name="connsiteX10" fmla="*/ 723900 w 1300163"/>
              <a:gd name="connsiteY10" fmla="*/ 323852 h 690581"/>
              <a:gd name="connsiteX11" fmla="*/ 795338 w 1300163"/>
              <a:gd name="connsiteY11" fmla="*/ 666752 h 690581"/>
              <a:gd name="connsiteX12" fmla="*/ 871538 w 1300163"/>
              <a:gd name="connsiteY12" fmla="*/ 328614 h 690581"/>
              <a:gd name="connsiteX13" fmla="*/ 928688 w 1300163"/>
              <a:gd name="connsiteY13" fmla="*/ 2 h 690581"/>
              <a:gd name="connsiteX14" fmla="*/ 1004888 w 1300163"/>
              <a:gd name="connsiteY14" fmla="*/ 333377 h 690581"/>
              <a:gd name="connsiteX15" fmla="*/ 1071563 w 1300163"/>
              <a:gd name="connsiteY15" fmla="*/ 676277 h 690581"/>
              <a:gd name="connsiteX16" fmla="*/ 1152525 w 1300163"/>
              <a:gd name="connsiteY16" fmla="*/ 328614 h 690581"/>
              <a:gd name="connsiteX17" fmla="*/ 1200150 w 1300163"/>
              <a:gd name="connsiteY17" fmla="*/ 2 h 690581"/>
              <a:gd name="connsiteX18" fmla="*/ 1300163 w 1300163"/>
              <a:gd name="connsiteY18" fmla="*/ 328614 h 690581"/>
              <a:gd name="connsiteX0" fmla="*/ 0 w 1300163"/>
              <a:gd name="connsiteY0" fmla="*/ 323852 h 690581"/>
              <a:gd name="connsiteX1" fmla="*/ 71438 w 1300163"/>
              <a:gd name="connsiteY1" fmla="*/ 9527 h 690581"/>
              <a:gd name="connsiteX2" fmla="*/ 142875 w 1300163"/>
              <a:gd name="connsiteY2" fmla="*/ 333377 h 690581"/>
              <a:gd name="connsiteX3" fmla="*/ 204788 w 1300163"/>
              <a:gd name="connsiteY3" fmla="*/ 690564 h 690581"/>
              <a:gd name="connsiteX4" fmla="*/ 295275 w 1300163"/>
              <a:gd name="connsiteY4" fmla="*/ 319089 h 690581"/>
              <a:gd name="connsiteX5" fmla="*/ 357188 w 1300163"/>
              <a:gd name="connsiteY5" fmla="*/ 4764 h 690581"/>
              <a:gd name="connsiteX6" fmla="*/ 428625 w 1300163"/>
              <a:gd name="connsiteY6" fmla="*/ 328614 h 690581"/>
              <a:gd name="connsiteX7" fmla="*/ 495300 w 1300163"/>
              <a:gd name="connsiteY7" fmla="*/ 690564 h 690581"/>
              <a:gd name="connsiteX8" fmla="*/ 571500 w 1300163"/>
              <a:gd name="connsiteY8" fmla="*/ 319089 h 690581"/>
              <a:gd name="connsiteX9" fmla="*/ 638175 w 1300163"/>
              <a:gd name="connsiteY9" fmla="*/ 4764 h 690581"/>
              <a:gd name="connsiteX10" fmla="*/ 723900 w 1300163"/>
              <a:gd name="connsiteY10" fmla="*/ 323852 h 690581"/>
              <a:gd name="connsiteX11" fmla="*/ 795338 w 1300163"/>
              <a:gd name="connsiteY11" fmla="*/ 666752 h 690581"/>
              <a:gd name="connsiteX12" fmla="*/ 871538 w 1300163"/>
              <a:gd name="connsiteY12" fmla="*/ 328614 h 690581"/>
              <a:gd name="connsiteX13" fmla="*/ 928688 w 1300163"/>
              <a:gd name="connsiteY13" fmla="*/ 2 h 690581"/>
              <a:gd name="connsiteX14" fmla="*/ 1004888 w 1300163"/>
              <a:gd name="connsiteY14" fmla="*/ 333377 h 690581"/>
              <a:gd name="connsiteX15" fmla="*/ 1071563 w 1300163"/>
              <a:gd name="connsiteY15" fmla="*/ 676277 h 690581"/>
              <a:gd name="connsiteX16" fmla="*/ 1143925 w 1300163"/>
              <a:gd name="connsiteY16" fmla="*/ 328614 h 690581"/>
              <a:gd name="connsiteX17" fmla="*/ 1200150 w 1300163"/>
              <a:gd name="connsiteY17" fmla="*/ 2 h 690581"/>
              <a:gd name="connsiteX18" fmla="*/ 1300163 w 1300163"/>
              <a:gd name="connsiteY18" fmla="*/ 328614 h 690581"/>
              <a:gd name="connsiteX0" fmla="*/ 0 w 1291564"/>
              <a:gd name="connsiteY0" fmla="*/ 323852 h 690581"/>
              <a:gd name="connsiteX1" fmla="*/ 71438 w 1291564"/>
              <a:gd name="connsiteY1" fmla="*/ 9527 h 690581"/>
              <a:gd name="connsiteX2" fmla="*/ 142875 w 1291564"/>
              <a:gd name="connsiteY2" fmla="*/ 333377 h 690581"/>
              <a:gd name="connsiteX3" fmla="*/ 204788 w 1291564"/>
              <a:gd name="connsiteY3" fmla="*/ 690564 h 690581"/>
              <a:gd name="connsiteX4" fmla="*/ 295275 w 1291564"/>
              <a:gd name="connsiteY4" fmla="*/ 319089 h 690581"/>
              <a:gd name="connsiteX5" fmla="*/ 357188 w 1291564"/>
              <a:gd name="connsiteY5" fmla="*/ 4764 h 690581"/>
              <a:gd name="connsiteX6" fmla="*/ 428625 w 1291564"/>
              <a:gd name="connsiteY6" fmla="*/ 328614 h 690581"/>
              <a:gd name="connsiteX7" fmla="*/ 495300 w 1291564"/>
              <a:gd name="connsiteY7" fmla="*/ 690564 h 690581"/>
              <a:gd name="connsiteX8" fmla="*/ 571500 w 1291564"/>
              <a:gd name="connsiteY8" fmla="*/ 319089 h 690581"/>
              <a:gd name="connsiteX9" fmla="*/ 638175 w 1291564"/>
              <a:gd name="connsiteY9" fmla="*/ 4764 h 690581"/>
              <a:gd name="connsiteX10" fmla="*/ 723900 w 1291564"/>
              <a:gd name="connsiteY10" fmla="*/ 323852 h 690581"/>
              <a:gd name="connsiteX11" fmla="*/ 795338 w 1291564"/>
              <a:gd name="connsiteY11" fmla="*/ 666752 h 690581"/>
              <a:gd name="connsiteX12" fmla="*/ 871538 w 1291564"/>
              <a:gd name="connsiteY12" fmla="*/ 328614 h 690581"/>
              <a:gd name="connsiteX13" fmla="*/ 928688 w 1291564"/>
              <a:gd name="connsiteY13" fmla="*/ 2 h 690581"/>
              <a:gd name="connsiteX14" fmla="*/ 1004888 w 1291564"/>
              <a:gd name="connsiteY14" fmla="*/ 333377 h 690581"/>
              <a:gd name="connsiteX15" fmla="*/ 1071563 w 1291564"/>
              <a:gd name="connsiteY15" fmla="*/ 676277 h 690581"/>
              <a:gd name="connsiteX16" fmla="*/ 1143925 w 1291564"/>
              <a:gd name="connsiteY16" fmla="*/ 328614 h 690581"/>
              <a:gd name="connsiteX17" fmla="*/ 1200150 w 1291564"/>
              <a:gd name="connsiteY17" fmla="*/ 2 h 690581"/>
              <a:gd name="connsiteX18" fmla="*/ 1291564 w 1291564"/>
              <a:gd name="connsiteY18" fmla="*/ 328614 h 690581"/>
              <a:gd name="connsiteX0" fmla="*/ 0 w 1291564"/>
              <a:gd name="connsiteY0" fmla="*/ 323852 h 690581"/>
              <a:gd name="connsiteX1" fmla="*/ 71438 w 1291564"/>
              <a:gd name="connsiteY1" fmla="*/ 9527 h 690581"/>
              <a:gd name="connsiteX2" fmla="*/ 142875 w 1291564"/>
              <a:gd name="connsiteY2" fmla="*/ 333377 h 690581"/>
              <a:gd name="connsiteX3" fmla="*/ 204788 w 1291564"/>
              <a:gd name="connsiteY3" fmla="*/ 690564 h 690581"/>
              <a:gd name="connsiteX4" fmla="*/ 295275 w 1291564"/>
              <a:gd name="connsiteY4" fmla="*/ 319089 h 690581"/>
              <a:gd name="connsiteX5" fmla="*/ 357188 w 1291564"/>
              <a:gd name="connsiteY5" fmla="*/ 4764 h 690581"/>
              <a:gd name="connsiteX6" fmla="*/ 428625 w 1291564"/>
              <a:gd name="connsiteY6" fmla="*/ 328614 h 690581"/>
              <a:gd name="connsiteX7" fmla="*/ 495300 w 1291564"/>
              <a:gd name="connsiteY7" fmla="*/ 690564 h 690581"/>
              <a:gd name="connsiteX8" fmla="*/ 571500 w 1291564"/>
              <a:gd name="connsiteY8" fmla="*/ 319089 h 690581"/>
              <a:gd name="connsiteX9" fmla="*/ 651076 w 1291564"/>
              <a:gd name="connsiteY9" fmla="*/ 4764 h 690581"/>
              <a:gd name="connsiteX10" fmla="*/ 723900 w 1291564"/>
              <a:gd name="connsiteY10" fmla="*/ 323852 h 690581"/>
              <a:gd name="connsiteX11" fmla="*/ 795338 w 1291564"/>
              <a:gd name="connsiteY11" fmla="*/ 666752 h 690581"/>
              <a:gd name="connsiteX12" fmla="*/ 871538 w 1291564"/>
              <a:gd name="connsiteY12" fmla="*/ 328614 h 690581"/>
              <a:gd name="connsiteX13" fmla="*/ 928688 w 1291564"/>
              <a:gd name="connsiteY13" fmla="*/ 2 h 690581"/>
              <a:gd name="connsiteX14" fmla="*/ 1004888 w 1291564"/>
              <a:gd name="connsiteY14" fmla="*/ 333377 h 690581"/>
              <a:gd name="connsiteX15" fmla="*/ 1071563 w 1291564"/>
              <a:gd name="connsiteY15" fmla="*/ 676277 h 690581"/>
              <a:gd name="connsiteX16" fmla="*/ 1143925 w 1291564"/>
              <a:gd name="connsiteY16" fmla="*/ 328614 h 690581"/>
              <a:gd name="connsiteX17" fmla="*/ 1200150 w 1291564"/>
              <a:gd name="connsiteY17" fmla="*/ 2 h 690581"/>
              <a:gd name="connsiteX18" fmla="*/ 1291564 w 1291564"/>
              <a:gd name="connsiteY18" fmla="*/ 328614 h 690581"/>
              <a:gd name="connsiteX0" fmla="*/ 0 w 1291564"/>
              <a:gd name="connsiteY0" fmla="*/ 323852 h 690581"/>
              <a:gd name="connsiteX1" fmla="*/ 71438 w 1291564"/>
              <a:gd name="connsiteY1" fmla="*/ 9527 h 690581"/>
              <a:gd name="connsiteX2" fmla="*/ 142875 w 1291564"/>
              <a:gd name="connsiteY2" fmla="*/ 333377 h 690581"/>
              <a:gd name="connsiteX3" fmla="*/ 204788 w 1291564"/>
              <a:gd name="connsiteY3" fmla="*/ 690564 h 690581"/>
              <a:gd name="connsiteX4" fmla="*/ 273776 w 1291564"/>
              <a:gd name="connsiteY4" fmla="*/ 319089 h 690581"/>
              <a:gd name="connsiteX5" fmla="*/ 357188 w 1291564"/>
              <a:gd name="connsiteY5" fmla="*/ 4764 h 690581"/>
              <a:gd name="connsiteX6" fmla="*/ 428625 w 1291564"/>
              <a:gd name="connsiteY6" fmla="*/ 328614 h 690581"/>
              <a:gd name="connsiteX7" fmla="*/ 495300 w 1291564"/>
              <a:gd name="connsiteY7" fmla="*/ 690564 h 690581"/>
              <a:gd name="connsiteX8" fmla="*/ 571500 w 1291564"/>
              <a:gd name="connsiteY8" fmla="*/ 319089 h 690581"/>
              <a:gd name="connsiteX9" fmla="*/ 651076 w 1291564"/>
              <a:gd name="connsiteY9" fmla="*/ 4764 h 690581"/>
              <a:gd name="connsiteX10" fmla="*/ 723900 w 1291564"/>
              <a:gd name="connsiteY10" fmla="*/ 323852 h 690581"/>
              <a:gd name="connsiteX11" fmla="*/ 795338 w 1291564"/>
              <a:gd name="connsiteY11" fmla="*/ 666752 h 690581"/>
              <a:gd name="connsiteX12" fmla="*/ 871538 w 1291564"/>
              <a:gd name="connsiteY12" fmla="*/ 328614 h 690581"/>
              <a:gd name="connsiteX13" fmla="*/ 928688 w 1291564"/>
              <a:gd name="connsiteY13" fmla="*/ 2 h 690581"/>
              <a:gd name="connsiteX14" fmla="*/ 1004888 w 1291564"/>
              <a:gd name="connsiteY14" fmla="*/ 333377 h 690581"/>
              <a:gd name="connsiteX15" fmla="*/ 1071563 w 1291564"/>
              <a:gd name="connsiteY15" fmla="*/ 676277 h 690581"/>
              <a:gd name="connsiteX16" fmla="*/ 1143925 w 1291564"/>
              <a:gd name="connsiteY16" fmla="*/ 328614 h 690581"/>
              <a:gd name="connsiteX17" fmla="*/ 1200150 w 1291564"/>
              <a:gd name="connsiteY17" fmla="*/ 2 h 690581"/>
              <a:gd name="connsiteX18" fmla="*/ 1291564 w 1291564"/>
              <a:gd name="connsiteY18" fmla="*/ 328614 h 690581"/>
              <a:gd name="connsiteX0" fmla="*/ 0 w 1291564"/>
              <a:gd name="connsiteY0" fmla="*/ 323852 h 690581"/>
              <a:gd name="connsiteX1" fmla="*/ 71438 w 1291564"/>
              <a:gd name="connsiteY1" fmla="*/ 9527 h 690581"/>
              <a:gd name="connsiteX2" fmla="*/ 142875 w 1291564"/>
              <a:gd name="connsiteY2" fmla="*/ 333377 h 690581"/>
              <a:gd name="connsiteX3" fmla="*/ 204788 w 1291564"/>
              <a:gd name="connsiteY3" fmla="*/ 690564 h 690581"/>
              <a:gd name="connsiteX4" fmla="*/ 273776 w 1291564"/>
              <a:gd name="connsiteY4" fmla="*/ 319089 h 690581"/>
              <a:gd name="connsiteX5" fmla="*/ 391589 w 1291564"/>
              <a:gd name="connsiteY5" fmla="*/ 4764 h 690581"/>
              <a:gd name="connsiteX6" fmla="*/ 428625 w 1291564"/>
              <a:gd name="connsiteY6" fmla="*/ 328614 h 690581"/>
              <a:gd name="connsiteX7" fmla="*/ 495300 w 1291564"/>
              <a:gd name="connsiteY7" fmla="*/ 690564 h 690581"/>
              <a:gd name="connsiteX8" fmla="*/ 571500 w 1291564"/>
              <a:gd name="connsiteY8" fmla="*/ 319089 h 690581"/>
              <a:gd name="connsiteX9" fmla="*/ 651076 w 1291564"/>
              <a:gd name="connsiteY9" fmla="*/ 4764 h 690581"/>
              <a:gd name="connsiteX10" fmla="*/ 723900 w 1291564"/>
              <a:gd name="connsiteY10" fmla="*/ 323852 h 690581"/>
              <a:gd name="connsiteX11" fmla="*/ 795338 w 1291564"/>
              <a:gd name="connsiteY11" fmla="*/ 666752 h 690581"/>
              <a:gd name="connsiteX12" fmla="*/ 871538 w 1291564"/>
              <a:gd name="connsiteY12" fmla="*/ 328614 h 690581"/>
              <a:gd name="connsiteX13" fmla="*/ 928688 w 1291564"/>
              <a:gd name="connsiteY13" fmla="*/ 2 h 690581"/>
              <a:gd name="connsiteX14" fmla="*/ 1004888 w 1291564"/>
              <a:gd name="connsiteY14" fmla="*/ 333377 h 690581"/>
              <a:gd name="connsiteX15" fmla="*/ 1071563 w 1291564"/>
              <a:gd name="connsiteY15" fmla="*/ 676277 h 690581"/>
              <a:gd name="connsiteX16" fmla="*/ 1143925 w 1291564"/>
              <a:gd name="connsiteY16" fmla="*/ 328614 h 690581"/>
              <a:gd name="connsiteX17" fmla="*/ 1200150 w 1291564"/>
              <a:gd name="connsiteY17" fmla="*/ 2 h 690581"/>
              <a:gd name="connsiteX18" fmla="*/ 1291564 w 1291564"/>
              <a:gd name="connsiteY18" fmla="*/ 328614 h 690581"/>
              <a:gd name="connsiteX0" fmla="*/ 0 w 1291564"/>
              <a:gd name="connsiteY0" fmla="*/ 323852 h 690581"/>
              <a:gd name="connsiteX1" fmla="*/ 71438 w 1291564"/>
              <a:gd name="connsiteY1" fmla="*/ 9527 h 690581"/>
              <a:gd name="connsiteX2" fmla="*/ 142875 w 1291564"/>
              <a:gd name="connsiteY2" fmla="*/ 333377 h 690581"/>
              <a:gd name="connsiteX3" fmla="*/ 204788 w 1291564"/>
              <a:gd name="connsiteY3" fmla="*/ 690564 h 690581"/>
              <a:gd name="connsiteX4" fmla="*/ 273776 w 1291564"/>
              <a:gd name="connsiteY4" fmla="*/ 319089 h 690581"/>
              <a:gd name="connsiteX5" fmla="*/ 391589 w 1291564"/>
              <a:gd name="connsiteY5" fmla="*/ 4764 h 690581"/>
              <a:gd name="connsiteX6" fmla="*/ 506026 w 1291564"/>
              <a:gd name="connsiteY6" fmla="*/ 319645 h 690581"/>
              <a:gd name="connsiteX7" fmla="*/ 495300 w 1291564"/>
              <a:gd name="connsiteY7" fmla="*/ 690564 h 690581"/>
              <a:gd name="connsiteX8" fmla="*/ 571500 w 1291564"/>
              <a:gd name="connsiteY8" fmla="*/ 319089 h 690581"/>
              <a:gd name="connsiteX9" fmla="*/ 651076 w 1291564"/>
              <a:gd name="connsiteY9" fmla="*/ 4764 h 690581"/>
              <a:gd name="connsiteX10" fmla="*/ 723900 w 1291564"/>
              <a:gd name="connsiteY10" fmla="*/ 323852 h 690581"/>
              <a:gd name="connsiteX11" fmla="*/ 795338 w 1291564"/>
              <a:gd name="connsiteY11" fmla="*/ 666752 h 690581"/>
              <a:gd name="connsiteX12" fmla="*/ 871538 w 1291564"/>
              <a:gd name="connsiteY12" fmla="*/ 328614 h 690581"/>
              <a:gd name="connsiteX13" fmla="*/ 928688 w 1291564"/>
              <a:gd name="connsiteY13" fmla="*/ 2 h 690581"/>
              <a:gd name="connsiteX14" fmla="*/ 1004888 w 1291564"/>
              <a:gd name="connsiteY14" fmla="*/ 333377 h 690581"/>
              <a:gd name="connsiteX15" fmla="*/ 1071563 w 1291564"/>
              <a:gd name="connsiteY15" fmla="*/ 676277 h 690581"/>
              <a:gd name="connsiteX16" fmla="*/ 1143925 w 1291564"/>
              <a:gd name="connsiteY16" fmla="*/ 328614 h 690581"/>
              <a:gd name="connsiteX17" fmla="*/ 1200150 w 1291564"/>
              <a:gd name="connsiteY17" fmla="*/ 2 h 690581"/>
              <a:gd name="connsiteX18" fmla="*/ 1291564 w 1291564"/>
              <a:gd name="connsiteY18" fmla="*/ 328614 h 690581"/>
              <a:gd name="connsiteX0" fmla="*/ 0 w 1291564"/>
              <a:gd name="connsiteY0" fmla="*/ 323852 h 690581"/>
              <a:gd name="connsiteX1" fmla="*/ 71438 w 1291564"/>
              <a:gd name="connsiteY1" fmla="*/ 9527 h 690581"/>
              <a:gd name="connsiteX2" fmla="*/ 142875 w 1291564"/>
              <a:gd name="connsiteY2" fmla="*/ 333377 h 690581"/>
              <a:gd name="connsiteX3" fmla="*/ 204788 w 1291564"/>
              <a:gd name="connsiteY3" fmla="*/ 690564 h 690581"/>
              <a:gd name="connsiteX4" fmla="*/ 273776 w 1291564"/>
              <a:gd name="connsiteY4" fmla="*/ 319089 h 690581"/>
              <a:gd name="connsiteX5" fmla="*/ 391589 w 1291564"/>
              <a:gd name="connsiteY5" fmla="*/ 4764 h 690581"/>
              <a:gd name="connsiteX6" fmla="*/ 506026 w 1291564"/>
              <a:gd name="connsiteY6" fmla="*/ 319645 h 690581"/>
              <a:gd name="connsiteX7" fmla="*/ 495300 w 1291564"/>
              <a:gd name="connsiteY7" fmla="*/ 690564 h 690581"/>
              <a:gd name="connsiteX8" fmla="*/ 571500 w 1291564"/>
              <a:gd name="connsiteY8" fmla="*/ 319089 h 690581"/>
              <a:gd name="connsiteX9" fmla="*/ 651076 w 1291564"/>
              <a:gd name="connsiteY9" fmla="*/ 4764 h 690581"/>
              <a:gd name="connsiteX10" fmla="*/ 723900 w 1291564"/>
              <a:gd name="connsiteY10" fmla="*/ 323852 h 690581"/>
              <a:gd name="connsiteX11" fmla="*/ 795338 w 1291564"/>
              <a:gd name="connsiteY11" fmla="*/ 666752 h 690581"/>
              <a:gd name="connsiteX12" fmla="*/ 871538 w 1291564"/>
              <a:gd name="connsiteY12" fmla="*/ 328614 h 690581"/>
              <a:gd name="connsiteX13" fmla="*/ 928688 w 1291564"/>
              <a:gd name="connsiteY13" fmla="*/ 2 h 690581"/>
              <a:gd name="connsiteX14" fmla="*/ 1004888 w 1291564"/>
              <a:gd name="connsiteY14" fmla="*/ 333377 h 690581"/>
              <a:gd name="connsiteX15" fmla="*/ 1071563 w 1291564"/>
              <a:gd name="connsiteY15" fmla="*/ 676277 h 690581"/>
              <a:gd name="connsiteX16" fmla="*/ 1143925 w 1291564"/>
              <a:gd name="connsiteY16" fmla="*/ 328614 h 690581"/>
              <a:gd name="connsiteX17" fmla="*/ 1200150 w 1291564"/>
              <a:gd name="connsiteY17" fmla="*/ 2 h 690581"/>
              <a:gd name="connsiteX18" fmla="*/ 1291564 w 1291564"/>
              <a:gd name="connsiteY18" fmla="*/ 328614 h 690581"/>
              <a:gd name="connsiteX0" fmla="*/ 0 w 1291564"/>
              <a:gd name="connsiteY0" fmla="*/ 323852 h 690581"/>
              <a:gd name="connsiteX1" fmla="*/ 92938 w 1291564"/>
              <a:gd name="connsiteY1" fmla="*/ 5043 h 690581"/>
              <a:gd name="connsiteX2" fmla="*/ 142875 w 1291564"/>
              <a:gd name="connsiteY2" fmla="*/ 333377 h 690581"/>
              <a:gd name="connsiteX3" fmla="*/ 204788 w 1291564"/>
              <a:gd name="connsiteY3" fmla="*/ 690564 h 690581"/>
              <a:gd name="connsiteX4" fmla="*/ 273776 w 1291564"/>
              <a:gd name="connsiteY4" fmla="*/ 319089 h 690581"/>
              <a:gd name="connsiteX5" fmla="*/ 391589 w 1291564"/>
              <a:gd name="connsiteY5" fmla="*/ 4764 h 690581"/>
              <a:gd name="connsiteX6" fmla="*/ 506026 w 1291564"/>
              <a:gd name="connsiteY6" fmla="*/ 319645 h 690581"/>
              <a:gd name="connsiteX7" fmla="*/ 495300 w 1291564"/>
              <a:gd name="connsiteY7" fmla="*/ 690564 h 690581"/>
              <a:gd name="connsiteX8" fmla="*/ 571500 w 1291564"/>
              <a:gd name="connsiteY8" fmla="*/ 319089 h 690581"/>
              <a:gd name="connsiteX9" fmla="*/ 651076 w 1291564"/>
              <a:gd name="connsiteY9" fmla="*/ 4764 h 690581"/>
              <a:gd name="connsiteX10" fmla="*/ 723900 w 1291564"/>
              <a:gd name="connsiteY10" fmla="*/ 323852 h 690581"/>
              <a:gd name="connsiteX11" fmla="*/ 795338 w 1291564"/>
              <a:gd name="connsiteY11" fmla="*/ 666752 h 690581"/>
              <a:gd name="connsiteX12" fmla="*/ 871538 w 1291564"/>
              <a:gd name="connsiteY12" fmla="*/ 328614 h 690581"/>
              <a:gd name="connsiteX13" fmla="*/ 928688 w 1291564"/>
              <a:gd name="connsiteY13" fmla="*/ 2 h 690581"/>
              <a:gd name="connsiteX14" fmla="*/ 1004888 w 1291564"/>
              <a:gd name="connsiteY14" fmla="*/ 333377 h 690581"/>
              <a:gd name="connsiteX15" fmla="*/ 1071563 w 1291564"/>
              <a:gd name="connsiteY15" fmla="*/ 676277 h 690581"/>
              <a:gd name="connsiteX16" fmla="*/ 1143925 w 1291564"/>
              <a:gd name="connsiteY16" fmla="*/ 328614 h 690581"/>
              <a:gd name="connsiteX17" fmla="*/ 1200150 w 1291564"/>
              <a:gd name="connsiteY17" fmla="*/ 2 h 690581"/>
              <a:gd name="connsiteX18" fmla="*/ 1291564 w 1291564"/>
              <a:gd name="connsiteY18" fmla="*/ 328614 h 690581"/>
              <a:gd name="connsiteX0" fmla="*/ 0 w 1291564"/>
              <a:gd name="connsiteY0" fmla="*/ 341239 h 707968"/>
              <a:gd name="connsiteX1" fmla="*/ 92938 w 1291564"/>
              <a:gd name="connsiteY1" fmla="*/ 9 h 707968"/>
              <a:gd name="connsiteX2" fmla="*/ 142875 w 1291564"/>
              <a:gd name="connsiteY2" fmla="*/ 350764 h 707968"/>
              <a:gd name="connsiteX3" fmla="*/ 204788 w 1291564"/>
              <a:gd name="connsiteY3" fmla="*/ 707951 h 707968"/>
              <a:gd name="connsiteX4" fmla="*/ 273776 w 1291564"/>
              <a:gd name="connsiteY4" fmla="*/ 336476 h 707968"/>
              <a:gd name="connsiteX5" fmla="*/ 391589 w 1291564"/>
              <a:gd name="connsiteY5" fmla="*/ 22151 h 707968"/>
              <a:gd name="connsiteX6" fmla="*/ 506026 w 1291564"/>
              <a:gd name="connsiteY6" fmla="*/ 337032 h 707968"/>
              <a:gd name="connsiteX7" fmla="*/ 495300 w 1291564"/>
              <a:gd name="connsiteY7" fmla="*/ 707951 h 707968"/>
              <a:gd name="connsiteX8" fmla="*/ 571500 w 1291564"/>
              <a:gd name="connsiteY8" fmla="*/ 336476 h 707968"/>
              <a:gd name="connsiteX9" fmla="*/ 651076 w 1291564"/>
              <a:gd name="connsiteY9" fmla="*/ 22151 h 707968"/>
              <a:gd name="connsiteX10" fmla="*/ 723900 w 1291564"/>
              <a:gd name="connsiteY10" fmla="*/ 341239 h 707968"/>
              <a:gd name="connsiteX11" fmla="*/ 795338 w 1291564"/>
              <a:gd name="connsiteY11" fmla="*/ 684139 h 707968"/>
              <a:gd name="connsiteX12" fmla="*/ 871538 w 1291564"/>
              <a:gd name="connsiteY12" fmla="*/ 346001 h 707968"/>
              <a:gd name="connsiteX13" fmla="*/ 928688 w 1291564"/>
              <a:gd name="connsiteY13" fmla="*/ 17389 h 707968"/>
              <a:gd name="connsiteX14" fmla="*/ 1004888 w 1291564"/>
              <a:gd name="connsiteY14" fmla="*/ 350764 h 707968"/>
              <a:gd name="connsiteX15" fmla="*/ 1071563 w 1291564"/>
              <a:gd name="connsiteY15" fmla="*/ 693664 h 707968"/>
              <a:gd name="connsiteX16" fmla="*/ 1143925 w 1291564"/>
              <a:gd name="connsiteY16" fmla="*/ 346001 h 707968"/>
              <a:gd name="connsiteX17" fmla="*/ 1200150 w 1291564"/>
              <a:gd name="connsiteY17" fmla="*/ 17389 h 707968"/>
              <a:gd name="connsiteX18" fmla="*/ 1291564 w 1291564"/>
              <a:gd name="connsiteY18" fmla="*/ 346001 h 707968"/>
              <a:gd name="connsiteX0" fmla="*/ 0 w 1291564"/>
              <a:gd name="connsiteY0" fmla="*/ 341233 h 707953"/>
              <a:gd name="connsiteX1" fmla="*/ 92938 w 1291564"/>
              <a:gd name="connsiteY1" fmla="*/ 3 h 707953"/>
              <a:gd name="connsiteX2" fmla="*/ 164375 w 1291564"/>
              <a:gd name="connsiteY2" fmla="*/ 346274 h 707953"/>
              <a:gd name="connsiteX3" fmla="*/ 204788 w 1291564"/>
              <a:gd name="connsiteY3" fmla="*/ 707945 h 707953"/>
              <a:gd name="connsiteX4" fmla="*/ 273776 w 1291564"/>
              <a:gd name="connsiteY4" fmla="*/ 336470 h 707953"/>
              <a:gd name="connsiteX5" fmla="*/ 391589 w 1291564"/>
              <a:gd name="connsiteY5" fmla="*/ 22145 h 707953"/>
              <a:gd name="connsiteX6" fmla="*/ 506026 w 1291564"/>
              <a:gd name="connsiteY6" fmla="*/ 337026 h 707953"/>
              <a:gd name="connsiteX7" fmla="*/ 495300 w 1291564"/>
              <a:gd name="connsiteY7" fmla="*/ 707945 h 707953"/>
              <a:gd name="connsiteX8" fmla="*/ 571500 w 1291564"/>
              <a:gd name="connsiteY8" fmla="*/ 336470 h 707953"/>
              <a:gd name="connsiteX9" fmla="*/ 651076 w 1291564"/>
              <a:gd name="connsiteY9" fmla="*/ 22145 h 707953"/>
              <a:gd name="connsiteX10" fmla="*/ 723900 w 1291564"/>
              <a:gd name="connsiteY10" fmla="*/ 341233 h 707953"/>
              <a:gd name="connsiteX11" fmla="*/ 795338 w 1291564"/>
              <a:gd name="connsiteY11" fmla="*/ 684133 h 707953"/>
              <a:gd name="connsiteX12" fmla="*/ 871538 w 1291564"/>
              <a:gd name="connsiteY12" fmla="*/ 345995 h 707953"/>
              <a:gd name="connsiteX13" fmla="*/ 928688 w 1291564"/>
              <a:gd name="connsiteY13" fmla="*/ 17383 h 707953"/>
              <a:gd name="connsiteX14" fmla="*/ 1004888 w 1291564"/>
              <a:gd name="connsiteY14" fmla="*/ 350758 h 707953"/>
              <a:gd name="connsiteX15" fmla="*/ 1071563 w 1291564"/>
              <a:gd name="connsiteY15" fmla="*/ 693658 h 707953"/>
              <a:gd name="connsiteX16" fmla="*/ 1143925 w 1291564"/>
              <a:gd name="connsiteY16" fmla="*/ 345995 h 707953"/>
              <a:gd name="connsiteX17" fmla="*/ 1200150 w 1291564"/>
              <a:gd name="connsiteY17" fmla="*/ 17383 h 707953"/>
              <a:gd name="connsiteX18" fmla="*/ 1291564 w 1291564"/>
              <a:gd name="connsiteY18" fmla="*/ 345995 h 707953"/>
              <a:gd name="connsiteX0" fmla="*/ 0 w 1291564"/>
              <a:gd name="connsiteY0" fmla="*/ 341231 h 707951"/>
              <a:gd name="connsiteX1" fmla="*/ 166038 w 1291564"/>
              <a:gd name="connsiteY1" fmla="*/ 2 h 707951"/>
              <a:gd name="connsiteX2" fmla="*/ 164375 w 1291564"/>
              <a:gd name="connsiteY2" fmla="*/ 346272 h 707951"/>
              <a:gd name="connsiteX3" fmla="*/ 204788 w 1291564"/>
              <a:gd name="connsiteY3" fmla="*/ 707943 h 707951"/>
              <a:gd name="connsiteX4" fmla="*/ 273776 w 1291564"/>
              <a:gd name="connsiteY4" fmla="*/ 336468 h 707951"/>
              <a:gd name="connsiteX5" fmla="*/ 391589 w 1291564"/>
              <a:gd name="connsiteY5" fmla="*/ 22143 h 707951"/>
              <a:gd name="connsiteX6" fmla="*/ 506026 w 1291564"/>
              <a:gd name="connsiteY6" fmla="*/ 337024 h 707951"/>
              <a:gd name="connsiteX7" fmla="*/ 495300 w 1291564"/>
              <a:gd name="connsiteY7" fmla="*/ 707943 h 707951"/>
              <a:gd name="connsiteX8" fmla="*/ 571500 w 1291564"/>
              <a:gd name="connsiteY8" fmla="*/ 336468 h 707951"/>
              <a:gd name="connsiteX9" fmla="*/ 651076 w 1291564"/>
              <a:gd name="connsiteY9" fmla="*/ 22143 h 707951"/>
              <a:gd name="connsiteX10" fmla="*/ 723900 w 1291564"/>
              <a:gd name="connsiteY10" fmla="*/ 341231 h 707951"/>
              <a:gd name="connsiteX11" fmla="*/ 795338 w 1291564"/>
              <a:gd name="connsiteY11" fmla="*/ 684131 h 707951"/>
              <a:gd name="connsiteX12" fmla="*/ 871538 w 1291564"/>
              <a:gd name="connsiteY12" fmla="*/ 345993 h 707951"/>
              <a:gd name="connsiteX13" fmla="*/ 928688 w 1291564"/>
              <a:gd name="connsiteY13" fmla="*/ 17381 h 707951"/>
              <a:gd name="connsiteX14" fmla="*/ 1004888 w 1291564"/>
              <a:gd name="connsiteY14" fmla="*/ 350756 h 707951"/>
              <a:gd name="connsiteX15" fmla="*/ 1071563 w 1291564"/>
              <a:gd name="connsiteY15" fmla="*/ 693656 h 707951"/>
              <a:gd name="connsiteX16" fmla="*/ 1143925 w 1291564"/>
              <a:gd name="connsiteY16" fmla="*/ 345993 h 707951"/>
              <a:gd name="connsiteX17" fmla="*/ 1200150 w 1291564"/>
              <a:gd name="connsiteY17" fmla="*/ 17381 h 707951"/>
              <a:gd name="connsiteX18" fmla="*/ 1291564 w 1291564"/>
              <a:gd name="connsiteY18" fmla="*/ 345993 h 707951"/>
              <a:gd name="connsiteX0" fmla="*/ 0 w 1291564"/>
              <a:gd name="connsiteY0" fmla="*/ 341231 h 707951"/>
              <a:gd name="connsiteX1" fmla="*/ 166038 w 1291564"/>
              <a:gd name="connsiteY1" fmla="*/ 2 h 707951"/>
              <a:gd name="connsiteX2" fmla="*/ 336375 w 1291564"/>
              <a:gd name="connsiteY2" fmla="*/ 346272 h 707951"/>
              <a:gd name="connsiteX3" fmla="*/ 204788 w 1291564"/>
              <a:gd name="connsiteY3" fmla="*/ 707943 h 707951"/>
              <a:gd name="connsiteX4" fmla="*/ 273776 w 1291564"/>
              <a:gd name="connsiteY4" fmla="*/ 336468 h 707951"/>
              <a:gd name="connsiteX5" fmla="*/ 391589 w 1291564"/>
              <a:gd name="connsiteY5" fmla="*/ 22143 h 707951"/>
              <a:gd name="connsiteX6" fmla="*/ 506026 w 1291564"/>
              <a:gd name="connsiteY6" fmla="*/ 337024 h 707951"/>
              <a:gd name="connsiteX7" fmla="*/ 495300 w 1291564"/>
              <a:gd name="connsiteY7" fmla="*/ 707943 h 707951"/>
              <a:gd name="connsiteX8" fmla="*/ 571500 w 1291564"/>
              <a:gd name="connsiteY8" fmla="*/ 336468 h 707951"/>
              <a:gd name="connsiteX9" fmla="*/ 651076 w 1291564"/>
              <a:gd name="connsiteY9" fmla="*/ 22143 h 707951"/>
              <a:gd name="connsiteX10" fmla="*/ 723900 w 1291564"/>
              <a:gd name="connsiteY10" fmla="*/ 341231 h 707951"/>
              <a:gd name="connsiteX11" fmla="*/ 795338 w 1291564"/>
              <a:gd name="connsiteY11" fmla="*/ 684131 h 707951"/>
              <a:gd name="connsiteX12" fmla="*/ 871538 w 1291564"/>
              <a:gd name="connsiteY12" fmla="*/ 345993 h 707951"/>
              <a:gd name="connsiteX13" fmla="*/ 928688 w 1291564"/>
              <a:gd name="connsiteY13" fmla="*/ 17381 h 707951"/>
              <a:gd name="connsiteX14" fmla="*/ 1004888 w 1291564"/>
              <a:gd name="connsiteY14" fmla="*/ 350756 h 707951"/>
              <a:gd name="connsiteX15" fmla="*/ 1071563 w 1291564"/>
              <a:gd name="connsiteY15" fmla="*/ 693656 h 707951"/>
              <a:gd name="connsiteX16" fmla="*/ 1143925 w 1291564"/>
              <a:gd name="connsiteY16" fmla="*/ 345993 h 707951"/>
              <a:gd name="connsiteX17" fmla="*/ 1200150 w 1291564"/>
              <a:gd name="connsiteY17" fmla="*/ 17381 h 707951"/>
              <a:gd name="connsiteX18" fmla="*/ 1291564 w 1291564"/>
              <a:gd name="connsiteY18" fmla="*/ 345993 h 707951"/>
              <a:gd name="connsiteX0" fmla="*/ 0 w 1291564"/>
              <a:gd name="connsiteY0" fmla="*/ 341231 h 707943"/>
              <a:gd name="connsiteX1" fmla="*/ 166038 w 1291564"/>
              <a:gd name="connsiteY1" fmla="*/ 2 h 707943"/>
              <a:gd name="connsiteX2" fmla="*/ 336375 w 1291564"/>
              <a:gd name="connsiteY2" fmla="*/ 346272 h 707943"/>
              <a:gd name="connsiteX3" fmla="*/ 488590 w 1291564"/>
              <a:gd name="connsiteY3" fmla="*/ 681039 h 707943"/>
              <a:gd name="connsiteX4" fmla="*/ 273776 w 1291564"/>
              <a:gd name="connsiteY4" fmla="*/ 336468 h 707943"/>
              <a:gd name="connsiteX5" fmla="*/ 391589 w 1291564"/>
              <a:gd name="connsiteY5" fmla="*/ 22143 h 707943"/>
              <a:gd name="connsiteX6" fmla="*/ 506026 w 1291564"/>
              <a:gd name="connsiteY6" fmla="*/ 337024 h 707943"/>
              <a:gd name="connsiteX7" fmla="*/ 495300 w 1291564"/>
              <a:gd name="connsiteY7" fmla="*/ 707943 h 707943"/>
              <a:gd name="connsiteX8" fmla="*/ 571500 w 1291564"/>
              <a:gd name="connsiteY8" fmla="*/ 336468 h 707943"/>
              <a:gd name="connsiteX9" fmla="*/ 651076 w 1291564"/>
              <a:gd name="connsiteY9" fmla="*/ 22143 h 707943"/>
              <a:gd name="connsiteX10" fmla="*/ 723900 w 1291564"/>
              <a:gd name="connsiteY10" fmla="*/ 341231 h 707943"/>
              <a:gd name="connsiteX11" fmla="*/ 795338 w 1291564"/>
              <a:gd name="connsiteY11" fmla="*/ 684131 h 707943"/>
              <a:gd name="connsiteX12" fmla="*/ 871538 w 1291564"/>
              <a:gd name="connsiteY12" fmla="*/ 345993 h 707943"/>
              <a:gd name="connsiteX13" fmla="*/ 928688 w 1291564"/>
              <a:gd name="connsiteY13" fmla="*/ 17381 h 707943"/>
              <a:gd name="connsiteX14" fmla="*/ 1004888 w 1291564"/>
              <a:gd name="connsiteY14" fmla="*/ 350756 h 707943"/>
              <a:gd name="connsiteX15" fmla="*/ 1071563 w 1291564"/>
              <a:gd name="connsiteY15" fmla="*/ 693656 h 707943"/>
              <a:gd name="connsiteX16" fmla="*/ 1143925 w 1291564"/>
              <a:gd name="connsiteY16" fmla="*/ 345993 h 707943"/>
              <a:gd name="connsiteX17" fmla="*/ 1200150 w 1291564"/>
              <a:gd name="connsiteY17" fmla="*/ 17381 h 707943"/>
              <a:gd name="connsiteX18" fmla="*/ 1291564 w 1291564"/>
              <a:gd name="connsiteY18" fmla="*/ 345993 h 707943"/>
              <a:gd name="connsiteX0" fmla="*/ 0 w 1291564"/>
              <a:gd name="connsiteY0" fmla="*/ 341231 h 707943"/>
              <a:gd name="connsiteX1" fmla="*/ 166038 w 1291564"/>
              <a:gd name="connsiteY1" fmla="*/ 2 h 707943"/>
              <a:gd name="connsiteX2" fmla="*/ 336375 w 1291564"/>
              <a:gd name="connsiteY2" fmla="*/ 346272 h 707943"/>
              <a:gd name="connsiteX3" fmla="*/ 488590 w 1291564"/>
              <a:gd name="connsiteY3" fmla="*/ 681039 h 707943"/>
              <a:gd name="connsiteX4" fmla="*/ 660776 w 1291564"/>
              <a:gd name="connsiteY4" fmla="*/ 340952 h 707943"/>
              <a:gd name="connsiteX5" fmla="*/ 391589 w 1291564"/>
              <a:gd name="connsiteY5" fmla="*/ 22143 h 707943"/>
              <a:gd name="connsiteX6" fmla="*/ 506026 w 1291564"/>
              <a:gd name="connsiteY6" fmla="*/ 337024 h 707943"/>
              <a:gd name="connsiteX7" fmla="*/ 495300 w 1291564"/>
              <a:gd name="connsiteY7" fmla="*/ 707943 h 707943"/>
              <a:gd name="connsiteX8" fmla="*/ 571500 w 1291564"/>
              <a:gd name="connsiteY8" fmla="*/ 336468 h 707943"/>
              <a:gd name="connsiteX9" fmla="*/ 651076 w 1291564"/>
              <a:gd name="connsiteY9" fmla="*/ 22143 h 707943"/>
              <a:gd name="connsiteX10" fmla="*/ 723900 w 1291564"/>
              <a:gd name="connsiteY10" fmla="*/ 341231 h 707943"/>
              <a:gd name="connsiteX11" fmla="*/ 795338 w 1291564"/>
              <a:gd name="connsiteY11" fmla="*/ 684131 h 707943"/>
              <a:gd name="connsiteX12" fmla="*/ 871538 w 1291564"/>
              <a:gd name="connsiteY12" fmla="*/ 345993 h 707943"/>
              <a:gd name="connsiteX13" fmla="*/ 928688 w 1291564"/>
              <a:gd name="connsiteY13" fmla="*/ 17381 h 707943"/>
              <a:gd name="connsiteX14" fmla="*/ 1004888 w 1291564"/>
              <a:gd name="connsiteY14" fmla="*/ 350756 h 707943"/>
              <a:gd name="connsiteX15" fmla="*/ 1071563 w 1291564"/>
              <a:gd name="connsiteY15" fmla="*/ 693656 h 707943"/>
              <a:gd name="connsiteX16" fmla="*/ 1143925 w 1291564"/>
              <a:gd name="connsiteY16" fmla="*/ 345993 h 707943"/>
              <a:gd name="connsiteX17" fmla="*/ 1200150 w 1291564"/>
              <a:gd name="connsiteY17" fmla="*/ 17381 h 707943"/>
              <a:gd name="connsiteX18" fmla="*/ 1291564 w 1291564"/>
              <a:gd name="connsiteY18" fmla="*/ 345993 h 707943"/>
              <a:gd name="connsiteX0" fmla="*/ 0 w 1291564"/>
              <a:gd name="connsiteY0" fmla="*/ 341235 h 707947"/>
              <a:gd name="connsiteX1" fmla="*/ 166038 w 1291564"/>
              <a:gd name="connsiteY1" fmla="*/ 6 h 707947"/>
              <a:gd name="connsiteX2" fmla="*/ 340675 w 1291564"/>
              <a:gd name="connsiteY2" fmla="*/ 332823 h 707947"/>
              <a:gd name="connsiteX3" fmla="*/ 488590 w 1291564"/>
              <a:gd name="connsiteY3" fmla="*/ 681043 h 707947"/>
              <a:gd name="connsiteX4" fmla="*/ 660776 w 1291564"/>
              <a:gd name="connsiteY4" fmla="*/ 340956 h 707947"/>
              <a:gd name="connsiteX5" fmla="*/ 391589 w 1291564"/>
              <a:gd name="connsiteY5" fmla="*/ 22147 h 707947"/>
              <a:gd name="connsiteX6" fmla="*/ 506026 w 1291564"/>
              <a:gd name="connsiteY6" fmla="*/ 337028 h 707947"/>
              <a:gd name="connsiteX7" fmla="*/ 495300 w 1291564"/>
              <a:gd name="connsiteY7" fmla="*/ 707947 h 707947"/>
              <a:gd name="connsiteX8" fmla="*/ 571500 w 1291564"/>
              <a:gd name="connsiteY8" fmla="*/ 336472 h 707947"/>
              <a:gd name="connsiteX9" fmla="*/ 651076 w 1291564"/>
              <a:gd name="connsiteY9" fmla="*/ 22147 h 707947"/>
              <a:gd name="connsiteX10" fmla="*/ 723900 w 1291564"/>
              <a:gd name="connsiteY10" fmla="*/ 341235 h 707947"/>
              <a:gd name="connsiteX11" fmla="*/ 795338 w 1291564"/>
              <a:gd name="connsiteY11" fmla="*/ 684135 h 707947"/>
              <a:gd name="connsiteX12" fmla="*/ 871538 w 1291564"/>
              <a:gd name="connsiteY12" fmla="*/ 345997 h 707947"/>
              <a:gd name="connsiteX13" fmla="*/ 928688 w 1291564"/>
              <a:gd name="connsiteY13" fmla="*/ 17385 h 707947"/>
              <a:gd name="connsiteX14" fmla="*/ 1004888 w 1291564"/>
              <a:gd name="connsiteY14" fmla="*/ 350760 h 707947"/>
              <a:gd name="connsiteX15" fmla="*/ 1071563 w 1291564"/>
              <a:gd name="connsiteY15" fmla="*/ 693660 h 707947"/>
              <a:gd name="connsiteX16" fmla="*/ 1143925 w 1291564"/>
              <a:gd name="connsiteY16" fmla="*/ 345997 h 707947"/>
              <a:gd name="connsiteX17" fmla="*/ 1200150 w 1291564"/>
              <a:gd name="connsiteY17" fmla="*/ 17385 h 707947"/>
              <a:gd name="connsiteX18" fmla="*/ 1291564 w 1291564"/>
              <a:gd name="connsiteY18" fmla="*/ 345997 h 707947"/>
              <a:gd name="connsiteX0" fmla="*/ 0 w 1291564"/>
              <a:gd name="connsiteY0" fmla="*/ 341235 h 743821"/>
              <a:gd name="connsiteX1" fmla="*/ 166038 w 1291564"/>
              <a:gd name="connsiteY1" fmla="*/ 6 h 743821"/>
              <a:gd name="connsiteX2" fmla="*/ 340675 w 1291564"/>
              <a:gd name="connsiteY2" fmla="*/ 332823 h 743821"/>
              <a:gd name="connsiteX3" fmla="*/ 488590 w 1291564"/>
              <a:gd name="connsiteY3" fmla="*/ 681043 h 743821"/>
              <a:gd name="connsiteX4" fmla="*/ 660776 w 1291564"/>
              <a:gd name="connsiteY4" fmla="*/ 340956 h 743821"/>
              <a:gd name="connsiteX5" fmla="*/ 391589 w 1291564"/>
              <a:gd name="connsiteY5" fmla="*/ 22147 h 743821"/>
              <a:gd name="connsiteX6" fmla="*/ 506026 w 1291564"/>
              <a:gd name="connsiteY6" fmla="*/ 337028 h 743821"/>
              <a:gd name="connsiteX7" fmla="*/ 869402 w 1291564"/>
              <a:gd name="connsiteY7" fmla="*/ 743821 h 743821"/>
              <a:gd name="connsiteX8" fmla="*/ 571500 w 1291564"/>
              <a:gd name="connsiteY8" fmla="*/ 336472 h 743821"/>
              <a:gd name="connsiteX9" fmla="*/ 651076 w 1291564"/>
              <a:gd name="connsiteY9" fmla="*/ 22147 h 743821"/>
              <a:gd name="connsiteX10" fmla="*/ 723900 w 1291564"/>
              <a:gd name="connsiteY10" fmla="*/ 341235 h 743821"/>
              <a:gd name="connsiteX11" fmla="*/ 795338 w 1291564"/>
              <a:gd name="connsiteY11" fmla="*/ 684135 h 743821"/>
              <a:gd name="connsiteX12" fmla="*/ 871538 w 1291564"/>
              <a:gd name="connsiteY12" fmla="*/ 345997 h 743821"/>
              <a:gd name="connsiteX13" fmla="*/ 928688 w 1291564"/>
              <a:gd name="connsiteY13" fmla="*/ 17385 h 743821"/>
              <a:gd name="connsiteX14" fmla="*/ 1004888 w 1291564"/>
              <a:gd name="connsiteY14" fmla="*/ 350760 h 743821"/>
              <a:gd name="connsiteX15" fmla="*/ 1071563 w 1291564"/>
              <a:gd name="connsiteY15" fmla="*/ 693660 h 743821"/>
              <a:gd name="connsiteX16" fmla="*/ 1143925 w 1291564"/>
              <a:gd name="connsiteY16" fmla="*/ 345997 h 743821"/>
              <a:gd name="connsiteX17" fmla="*/ 1200150 w 1291564"/>
              <a:gd name="connsiteY17" fmla="*/ 17385 h 743821"/>
              <a:gd name="connsiteX18" fmla="*/ 1291564 w 1291564"/>
              <a:gd name="connsiteY18" fmla="*/ 345997 h 743821"/>
              <a:gd name="connsiteX0" fmla="*/ 0 w 1291564"/>
              <a:gd name="connsiteY0" fmla="*/ 341235 h 743823"/>
              <a:gd name="connsiteX1" fmla="*/ 166038 w 1291564"/>
              <a:gd name="connsiteY1" fmla="*/ 6 h 743823"/>
              <a:gd name="connsiteX2" fmla="*/ 340675 w 1291564"/>
              <a:gd name="connsiteY2" fmla="*/ 332823 h 743823"/>
              <a:gd name="connsiteX3" fmla="*/ 488590 w 1291564"/>
              <a:gd name="connsiteY3" fmla="*/ 681043 h 743823"/>
              <a:gd name="connsiteX4" fmla="*/ 660776 w 1291564"/>
              <a:gd name="connsiteY4" fmla="*/ 340956 h 743823"/>
              <a:gd name="connsiteX5" fmla="*/ 391589 w 1291564"/>
              <a:gd name="connsiteY5" fmla="*/ 22147 h 743823"/>
              <a:gd name="connsiteX6" fmla="*/ 1073628 w 1291564"/>
              <a:gd name="connsiteY6" fmla="*/ 332542 h 743823"/>
              <a:gd name="connsiteX7" fmla="*/ 869402 w 1291564"/>
              <a:gd name="connsiteY7" fmla="*/ 743821 h 743823"/>
              <a:gd name="connsiteX8" fmla="*/ 571500 w 1291564"/>
              <a:gd name="connsiteY8" fmla="*/ 336472 h 743823"/>
              <a:gd name="connsiteX9" fmla="*/ 651076 w 1291564"/>
              <a:gd name="connsiteY9" fmla="*/ 22147 h 743823"/>
              <a:gd name="connsiteX10" fmla="*/ 723900 w 1291564"/>
              <a:gd name="connsiteY10" fmla="*/ 341235 h 743823"/>
              <a:gd name="connsiteX11" fmla="*/ 795338 w 1291564"/>
              <a:gd name="connsiteY11" fmla="*/ 684135 h 743823"/>
              <a:gd name="connsiteX12" fmla="*/ 871538 w 1291564"/>
              <a:gd name="connsiteY12" fmla="*/ 345997 h 743823"/>
              <a:gd name="connsiteX13" fmla="*/ 928688 w 1291564"/>
              <a:gd name="connsiteY13" fmla="*/ 17385 h 743823"/>
              <a:gd name="connsiteX14" fmla="*/ 1004888 w 1291564"/>
              <a:gd name="connsiteY14" fmla="*/ 350760 h 743823"/>
              <a:gd name="connsiteX15" fmla="*/ 1071563 w 1291564"/>
              <a:gd name="connsiteY15" fmla="*/ 693660 h 743823"/>
              <a:gd name="connsiteX16" fmla="*/ 1143925 w 1291564"/>
              <a:gd name="connsiteY16" fmla="*/ 345997 h 743823"/>
              <a:gd name="connsiteX17" fmla="*/ 1200150 w 1291564"/>
              <a:gd name="connsiteY17" fmla="*/ 17385 h 743823"/>
              <a:gd name="connsiteX18" fmla="*/ 1291564 w 1291564"/>
              <a:gd name="connsiteY18" fmla="*/ 345997 h 743823"/>
              <a:gd name="connsiteX0" fmla="*/ 0 w 1291564"/>
              <a:gd name="connsiteY0" fmla="*/ 341235 h 743821"/>
              <a:gd name="connsiteX1" fmla="*/ 166038 w 1291564"/>
              <a:gd name="connsiteY1" fmla="*/ 6 h 743821"/>
              <a:gd name="connsiteX2" fmla="*/ 340675 w 1291564"/>
              <a:gd name="connsiteY2" fmla="*/ 332823 h 743821"/>
              <a:gd name="connsiteX3" fmla="*/ 488590 w 1291564"/>
              <a:gd name="connsiteY3" fmla="*/ 681043 h 743821"/>
              <a:gd name="connsiteX4" fmla="*/ 660776 w 1291564"/>
              <a:gd name="connsiteY4" fmla="*/ 340956 h 743821"/>
              <a:gd name="connsiteX5" fmla="*/ 1079591 w 1291564"/>
              <a:gd name="connsiteY5" fmla="*/ 17662 h 743821"/>
              <a:gd name="connsiteX6" fmla="*/ 1073628 w 1291564"/>
              <a:gd name="connsiteY6" fmla="*/ 332542 h 743821"/>
              <a:gd name="connsiteX7" fmla="*/ 869402 w 1291564"/>
              <a:gd name="connsiteY7" fmla="*/ 743821 h 743821"/>
              <a:gd name="connsiteX8" fmla="*/ 571500 w 1291564"/>
              <a:gd name="connsiteY8" fmla="*/ 336472 h 743821"/>
              <a:gd name="connsiteX9" fmla="*/ 651076 w 1291564"/>
              <a:gd name="connsiteY9" fmla="*/ 22147 h 743821"/>
              <a:gd name="connsiteX10" fmla="*/ 723900 w 1291564"/>
              <a:gd name="connsiteY10" fmla="*/ 341235 h 743821"/>
              <a:gd name="connsiteX11" fmla="*/ 795338 w 1291564"/>
              <a:gd name="connsiteY11" fmla="*/ 684135 h 743821"/>
              <a:gd name="connsiteX12" fmla="*/ 871538 w 1291564"/>
              <a:gd name="connsiteY12" fmla="*/ 345997 h 743821"/>
              <a:gd name="connsiteX13" fmla="*/ 928688 w 1291564"/>
              <a:gd name="connsiteY13" fmla="*/ 17385 h 743821"/>
              <a:gd name="connsiteX14" fmla="*/ 1004888 w 1291564"/>
              <a:gd name="connsiteY14" fmla="*/ 350760 h 743821"/>
              <a:gd name="connsiteX15" fmla="*/ 1071563 w 1291564"/>
              <a:gd name="connsiteY15" fmla="*/ 693660 h 743821"/>
              <a:gd name="connsiteX16" fmla="*/ 1143925 w 1291564"/>
              <a:gd name="connsiteY16" fmla="*/ 345997 h 743821"/>
              <a:gd name="connsiteX17" fmla="*/ 1200150 w 1291564"/>
              <a:gd name="connsiteY17" fmla="*/ 17385 h 743821"/>
              <a:gd name="connsiteX18" fmla="*/ 1291564 w 1291564"/>
              <a:gd name="connsiteY18" fmla="*/ 345997 h 743821"/>
              <a:gd name="connsiteX0" fmla="*/ 0 w 1291564"/>
              <a:gd name="connsiteY0" fmla="*/ 341235 h 743911"/>
              <a:gd name="connsiteX1" fmla="*/ 166038 w 1291564"/>
              <a:gd name="connsiteY1" fmla="*/ 6 h 743911"/>
              <a:gd name="connsiteX2" fmla="*/ 340675 w 1291564"/>
              <a:gd name="connsiteY2" fmla="*/ 332823 h 743911"/>
              <a:gd name="connsiteX3" fmla="*/ 488590 w 1291564"/>
              <a:gd name="connsiteY3" fmla="*/ 681043 h 743911"/>
              <a:gd name="connsiteX4" fmla="*/ 660776 w 1291564"/>
              <a:gd name="connsiteY4" fmla="*/ 340956 h 743911"/>
              <a:gd name="connsiteX5" fmla="*/ 1079591 w 1291564"/>
              <a:gd name="connsiteY5" fmla="*/ 17662 h 743911"/>
              <a:gd name="connsiteX6" fmla="*/ 1073628 w 1291564"/>
              <a:gd name="connsiteY6" fmla="*/ 332542 h 743911"/>
              <a:gd name="connsiteX7" fmla="*/ 869402 w 1291564"/>
              <a:gd name="connsiteY7" fmla="*/ 743821 h 743911"/>
              <a:gd name="connsiteX8" fmla="*/ 1074601 w 1291564"/>
              <a:gd name="connsiteY8" fmla="*/ 296114 h 743911"/>
              <a:gd name="connsiteX9" fmla="*/ 651076 w 1291564"/>
              <a:gd name="connsiteY9" fmla="*/ 22147 h 743911"/>
              <a:gd name="connsiteX10" fmla="*/ 723900 w 1291564"/>
              <a:gd name="connsiteY10" fmla="*/ 341235 h 743911"/>
              <a:gd name="connsiteX11" fmla="*/ 795338 w 1291564"/>
              <a:gd name="connsiteY11" fmla="*/ 684135 h 743911"/>
              <a:gd name="connsiteX12" fmla="*/ 871538 w 1291564"/>
              <a:gd name="connsiteY12" fmla="*/ 345997 h 743911"/>
              <a:gd name="connsiteX13" fmla="*/ 928688 w 1291564"/>
              <a:gd name="connsiteY13" fmla="*/ 17385 h 743911"/>
              <a:gd name="connsiteX14" fmla="*/ 1004888 w 1291564"/>
              <a:gd name="connsiteY14" fmla="*/ 350760 h 743911"/>
              <a:gd name="connsiteX15" fmla="*/ 1071563 w 1291564"/>
              <a:gd name="connsiteY15" fmla="*/ 693660 h 743911"/>
              <a:gd name="connsiteX16" fmla="*/ 1143925 w 1291564"/>
              <a:gd name="connsiteY16" fmla="*/ 345997 h 743911"/>
              <a:gd name="connsiteX17" fmla="*/ 1200150 w 1291564"/>
              <a:gd name="connsiteY17" fmla="*/ 17385 h 743911"/>
              <a:gd name="connsiteX18" fmla="*/ 1291564 w 1291564"/>
              <a:gd name="connsiteY18" fmla="*/ 345997 h 743911"/>
              <a:gd name="connsiteX0" fmla="*/ 0 w 1291564"/>
              <a:gd name="connsiteY0" fmla="*/ 341235 h 743913"/>
              <a:gd name="connsiteX1" fmla="*/ 166038 w 1291564"/>
              <a:gd name="connsiteY1" fmla="*/ 6 h 743913"/>
              <a:gd name="connsiteX2" fmla="*/ 340675 w 1291564"/>
              <a:gd name="connsiteY2" fmla="*/ 332823 h 743913"/>
              <a:gd name="connsiteX3" fmla="*/ 488590 w 1291564"/>
              <a:gd name="connsiteY3" fmla="*/ 681043 h 743913"/>
              <a:gd name="connsiteX4" fmla="*/ 660776 w 1291564"/>
              <a:gd name="connsiteY4" fmla="*/ 340956 h 743913"/>
              <a:gd name="connsiteX5" fmla="*/ 1079591 w 1291564"/>
              <a:gd name="connsiteY5" fmla="*/ 17662 h 743913"/>
              <a:gd name="connsiteX6" fmla="*/ 1073628 w 1291564"/>
              <a:gd name="connsiteY6" fmla="*/ 332542 h 743913"/>
              <a:gd name="connsiteX7" fmla="*/ 869402 w 1291564"/>
              <a:gd name="connsiteY7" fmla="*/ 743821 h 743913"/>
              <a:gd name="connsiteX8" fmla="*/ 1074601 w 1291564"/>
              <a:gd name="connsiteY8" fmla="*/ 296114 h 743913"/>
              <a:gd name="connsiteX9" fmla="*/ 1171377 w 1291564"/>
              <a:gd name="connsiteY9" fmla="*/ 13178 h 743913"/>
              <a:gd name="connsiteX10" fmla="*/ 723900 w 1291564"/>
              <a:gd name="connsiteY10" fmla="*/ 341235 h 743913"/>
              <a:gd name="connsiteX11" fmla="*/ 795338 w 1291564"/>
              <a:gd name="connsiteY11" fmla="*/ 684135 h 743913"/>
              <a:gd name="connsiteX12" fmla="*/ 871538 w 1291564"/>
              <a:gd name="connsiteY12" fmla="*/ 345997 h 743913"/>
              <a:gd name="connsiteX13" fmla="*/ 928688 w 1291564"/>
              <a:gd name="connsiteY13" fmla="*/ 17385 h 743913"/>
              <a:gd name="connsiteX14" fmla="*/ 1004888 w 1291564"/>
              <a:gd name="connsiteY14" fmla="*/ 350760 h 743913"/>
              <a:gd name="connsiteX15" fmla="*/ 1071563 w 1291564"/>
              <a:gd name="connsiteY15" fmla="*/ 693660 h 743913"/>
              <a:gd name="connsiteX16" fmla="*/ 1143925 w 1291564"/>
              <a:gd name="connsiteY16" fmla="*/ 345997 h 743913"/>
              <a:gd name="connsiteX17" fmla="*/ 1200150 w 1291564"/>
              <a:gd name="connsiteY17" fmla="*/ 17385 h 743913"/>
              <a:gd name="connsiteX18" fmla="*/ 1291564 w 1291564"/>
              <a:gd name="connsiteY18" fmla="*/ 345997 h 743913"/>
              <a:gd name="connsiteX0" fmla="*/ 0 w 1291564"/>
              <a:gd name="connsiteY0" fmla="*/ 341235 h 743911"/>
              <a:gd name="connsiteX1" fmla="*/ 166038 w 1291564"/>
              <a:gd name="connsiteY1" fmla="*/ 6 h 743911"/>
              <a:gd name="connsiteX2" fmla="*/ 340675 w 1291564"/>
              <a:gd name="connsiteY2" fmla="*/ 332823 h 743911"/>
              <a:gd name="connsiteX3" fmla="*/ 488590 w 1291564"/>
              <a:gd name="connsiteY3" fmla="*/ 681043 h 743911"/>
              <a:gd name="connsiteX4" fmla="*/ 660776 w 1291564"/>
              <a:gd name="connsiteY4" fmla="*/ 340956 h 743911"/>
              <a:gd name="connsiteX5" fmla="*/ 1079591 w 1291564"/>
              <a:gd name="connsiteY5" fmla="*/ 17662 h 743911"/>
              <a:gd name="connsiteX6" fmla="*/ 1073628 w 1291564"/>
              <a:gd name="connsiteY6" fmla="*/ 332542 h 743911"/>
              <a:gd name="connsiteX7" fmla="*/ 869402 w 1291564"/>
              <a:gd name="connsiteY7" fmla="*/ 743821 h 743911"/>
              <a:gd name="connsiteX8" fmla="*/ 1074601 w 1291564"/>
              <a:gd name="connsiteY8" fmla="*/ 296114 h 743911"/>
              <a:gd name="connsiteX9" fmla="*/ 1171377 w 1291564"/>
              <a:gd name="connsiteY9" fmla="*/ 13178 h 743911"/>
              <a:gd name="connsiteX10" fmla="*/ 1175402 w 1291564"/>
              <a:gd name="connsiteY10" fmla="*/ 354688 h 743911"/>
              <a:gd name="connsiteX11" fmla="*/ 795338 w 1291564"/>
              <a:gd name="connsiteY11" fmla="*/ 684135 h 743911"/>
              <a:gd name="connsiteX12" fmla="*/ 871538 w 1291564"/>
              <a:gd name="connsiteY12" fmla="*/ 345997 h 743911"/>
              <a:gd name="connsiteX13" fmla="*/ 928688 w 1291564"/>
              <a:gd name="connsiteY13" fmla="*/ 17385 h 743911"/>
              <a:gd name="connsiteX14" fmla="*/ 1004888 w 1291564"/>
              <a:gd name="connsiteY14" fmla="*/ 350760 h 743911"/>
              <a:gd name="connsiteX15" fmla="*/ 1071563 w 1291564"/>
              <a:gd name="connsiteY15" fmla="*/ 693660 h 743911"/>
              <a:gd name="connsiteX16" fmla="*/ 1143925 w 1291564"/>
              <a:gd name="connsiteY16" fmla="*/ 345997 h 743911"/>
              <a:gd name="connsiteX17" fmla="*/ 1200150 w 1291564"/>
              <a:gd name="connsiteY17" fmla="*/ 17385 h 743911"/>
              <a:gd name="connsiteX18" fmla="*/ 1291564 w 1291564"/>
              <a:gd name="connsiteY18" fmla="*/ 345997 h 743911"/>
              <a:gd name="connsiteX0" fmla="*/ 0 w 1291564"/>
              <a:gd name="connsiteY0" fmla="*/ 341235 h 743913"/>
              <a:gd name="connsiteX1" fmla="*/ 166038 w 1291564"/>
              <a:gd name="connsiteY1" fmla="*/ 6 h 743913"/>
              <a:gd name="connsiteX2" fmla="*/ 340675 w 1291564"/>
              <a:gd name="connsiteY2" fmla="*/ 332823 h 743913"/>
              <a:gd name="connsiteX3" fmla="*/ 488590 w 1291564"/>
              <a:gd name="connsiteY3" fmla="*/ 681043 h 743913"/>
              <a:gd name="connsiteX4" fmla="*/ 660776 w 1291564"/>
              <a:gd name="connsiteY4" fmla="*/ 340956 h 743913"/>
              <a:gd name="connsiteX5" fmla="*/ 1079591 w 1291564"/>
              <a:gd name="connsiteY5" fmla="*/ 17662 h 743913"/>
              <a:gd name="connsiteX6" fmla="*/ 1073628 w 1291564"/>
              <a:gd name="connsiteY6" fmla="*/ 332542 h 743913"/>
              <a:gd name="connsiteX7" fmla="*/ 869402 w 1291564"/>
              <a:gd name="connsiteY7" fmla="*/ 743821 h 743913"/>
              <a:gd name="connsiteX8" fmla="*/ 1074601 w 1291564"/>
              <a:gd name="connsiteY8" fmla="*/ 296114 h 743913"/>
              <a:gd name="connsiteX9" fmla="*/ 1171377 w 1291564"/>
              <a:gd name="connsiteY9" fmla="*/ 13178 h 743913"/>
              <a:gd name="connsiteX10" fmla="*/ 1175402 w 1291564"/>
              <a:gd name="connsiteY10" fmla="*/ 354688 h 743913"/>
              <a:gd name="connsiteX11" fmla="*/ 1139339 w 1291564"/>
              <a:gd name="connsiteY11" fmla="*/ 702073 h 743913"/>
              <a:gd name="connsiteX12" fmla="*/ 871538 w 1291564"/>
              <a:gd name="connsiteY12" fmla="*/ 345997 h 743913"/>
              <a:gd name="connsiteX13" fmla="*/ 928688 w 1291564"/>
              <a:gd name="connsiteY13" fmla="*/ 17385 h 743913"/>
              <a:gd name="connsiteX14" fmla="*/ 1004888 w 1291564"/>
              <a:gd name="connsiteY14" fmla="*/ 350760 h 743913"/>
              <a:gd name="connsiteX15" fmla="*/ 1071563 w 1291564"/>
              <a:gd name="connsiteY15" fmla="*/ 693660 h 743913"/>
              <a:gd name="connsiteX16" fmla="*/ 1143925 w 1291564"/>
              <a:gd name="connsiteY16" fmla="*/ 345997 h 743913"/>
              <a:gd name="connsiteX17" fmla="*/ 1200150 w 1291564"/>
              <a:gd name="connsiteY17" fmla="*/ 17385 h 743913"/>
              <a:gd name="connsiteX18" fmla="*/ 1291564 w 1291564"/>
              <a:gd name="connsiteY18" fmla="*/ 345997 h 743913"/>
              <a:gd name="connsiteX0" fmla="*/ 0 w 1356933"/>
              <a:gd name="connsiteY0" fmla="*/ 341235 h 743911"/>
              <a:gd name="connsiteX1" fmla="*/ 166038 w 1356933"/>
              <a:gd name="connsiteY1" fmla="*/ 6 h 743911"/>
              <a:gd name="connsiteX2" fmla="*/ 340675 w 1356933"/>
              <a:gd name="connsiteY2" fmla="*/ 332823 h 743911"/>
              <a:gd name="connsiteX3" fmla="*/ 488590 w 1356933"/>
              <a:gd name="connsiteY3" fmla="*/ 681043 h 743911"/>
              <a:gd name="connsiteX4" fmla="*/ 660776 w 1356933"/>
              <a:gd name="connsiteY4" fmla="*/ 340956 h 743911"/>
              <a:gd name="connsiteX5" fmla="*/ 1079591 w 1356933"/>
              <a:gd name="connsiteY5" fmla="*/ 17662 h 743911"/>
              <a:gd name="connsiteX6" fmla="*/ 1073628 w 1356933"/>
              <a:gd name="connsiteY6" fmla="*/ 332542 h 743911"/>
              <a:gd name="connsiteX7" fmla="*/ 869402 w 1356933"/>
              <a:gd name="connsiteY7" fmla="*/ 743821 h 743911"/>
              <a:gd name="connsiteX8" fmla="*/ 1074601 w 1356933"/>
              <a:gd name="connsiteY8" fmla="*/ 296114 h 743911"/>
              <a:gd name="connsiteX9" fmla="*/ 1171377 w 1356933"/>
              <a:gd name="connsiteY9" fmla="*/ 13178 h 743911"/>
              <a:gd name="connsiteX10" fmla="*/ 1175402 w 1356933"/>
              <a:gd name="connsiteY10" fmla="*/ 354688 h 743911"/>
              <a:gd name="connsiteX11" fmla="*/ 1139339 w 1356933"/>
              <a:gd name="connsiteY11" fmla="*/ 702073 h 743911"/>
              <a:gd name="connsiteX12" fmla="*/ 1353139 w 1356933"/>
              <a:gd name="connsiteY12" fmla="*/ 314607 h 743911"/>
              <a:gd name="connsiteX13" fmla="*/ 928688 w 1356933"/>
              <a:gd name="connsiteY13" fmla="*/ 17385 h 743911"/>
              <a:gd name="connsiteX14" fmla="*/ 1004888 w 1356933"/>
              <a:gd name="connsiteY14" fmla="*/ 350760 h 743911"/>
              <a:gd name="connsiteX15" fmla="*/ 1071563 w 1356933"/>
              <a:gd name="connsiteY15" fmla="*/ 693660 h 743911"/>
              <a:gd name="connsiteX16" fmla="*/ 1143925 w 1356933"/>
              <a:gd name="connsiteY16" fmla="*/ 345997 h 743911"/>
              <a:gd name="connsiteX17" fmla="*/ 1200150 w 1356933"/>
              <a:gd name="connsiteY17" fmla="*/ 17385 h 743911"/>
              <a:gd name="connsiteX18" fmla="*/ 1291564 w 1356933"/>
              <a:gd name="connsiteY18" fmla="*/ 345997 h 743911"/>
              <a:gd name="connsiteX0" fmla="*/ 0 w 1356492"/>
              <a:gd name="connsiteY0" fmla="*/ 341235 h 743913"/>
              <a:gd name="connsiteX1" fmla="*/ 166038 w 1356492"/>
              <a:gd name="connsiteY1" fmla="*/ 6 h 743913"/>
              <a:gd name="connsiteX2" fmla="*/ 340675 w 1356492"/>
              <a:gd name="connsiteY2" fmla="*/ 332823 h 743913"/>
              <a:gd name="connsiteX3" fmla="*/ 488590 w 1356492"/>
              <a:gd name="connsiteY3" fmla="*/ 681043 h 743913"/>
              <a:gd name="connsiteX4" fmla="*/ 660776 w 1356492"/>
              <a:gd name="connsiteY4" fmla="*/ 340956 h 743913"/>
              <a:gd name="connsiteX5" fmla="*/ 1079591 w 1356492"/>
              <a:gd name="connsiteY5" fmla="*/ 17662 h 743913"/>
              <a:gd name="connsiteX6" fmla="*/ 1073628 w 1356492"/>
              <a:gd name="connsiteY6" fmla="*/ 332542 h 743913"/>
              <a:gd name="connsiteX7" fmla="*/ 869402 w 1356492"/>
              <a:gd name="connsiteY7" fmla="*/ 743821 h 743913"/>
              <a:gd name="connsiteX8" fmla="*/ 1074601 w 1356492"/>
              <a:gd name="connsiteY8" fmla="*/ 296114 h 743913"/>
              <a:gd name="connsiteX9" fmla="*/ 1171377 w 1356492"/>
              <a:gd name="connsiteY9" fmla="*/ 13178 h 743913"/>
              <a:gd name="connsiteX10" fmla="*/ 1175402 w 1356492"/>
              <a:gd name="connsiteY10" fmla="*/ 354688 h 743913"/>
              <a:gd name="connsiteX11" fmla="*/ 1139339 w 1356492"/>
              <a:gd name="connsiteY11" fmla="*/ 702073 h 743913"/>
              <a:gd name="connsiteX12" fmla="*/ 1353139 w 1356492"/>
              <a:gd name="connsiteY12" fmla="*/ 314607 h 743913"/>
              <a:gd name="connsiteX13" fmla="*/ 1251190 w 1356492"/>
              <a:gd name="connsiteY13" fmla="*/ 17385 h 743913"/>
              <a:gd name="connsiteX14" fmla="*/ 1004888 w 1356492"/>
              <a:gd name="connsiteY14" fmla="*/ 350760 h 743913"/>
              <a:gd name="connsiteX15" fmla="*/ 1071563 w 1356492"/>
              <a:gd name="connsiteY15" fmla="*/ 693660 h 743913"/>
              <a:gd name="connsiteX16" fmla="*/ 1143925 w 1356492"/>
              <a:gd name="connsiteY16" fmla="*/ 345997 h 743913"/>
              <a:gd name="connsiteX17" fmla="*/ 1200150 w 1356492"/>
              <a:gd name="connsiteY17" fmla="*/ 17385 h 743913"/>
              <a:gd name="connsiteX18" fmla="*/ 1291564 w 1356492"/>
              <a:gd name="connsiteY18" fmla="*/ 345997 h 743913"/>
              <a:gd name="connsiteX0" fmla="*/ 0 w 1356492"/>
              <a:gd name="connsiteY0" fmla="*/ 341235 h 702210"/>
              <a:gd name="connsiteX1" fmla="*/ 166038 w 1356492"/>
              <a:gd name="connsiteY1" fmla="*/ 6 h 702210"/>
              <a:gd name="connsiteX2" fmla="*/ 340675 w 1356492"/>
              <a:gd name="connsiteY2" fmla="*/ 332823 h 702210"/>
              <a:gd name="connsiteX3" fmla="*/ 488590 w 1356492"/>
              <a:gd name="connsiteY3" fmla="*/ 681043 h 702210"/>
              <a:gd name="connsiteX4" fmla="*/ 660776 w 1356492"/>
              <a:gd name="connsiteY4" fmla="*/ 340956 h 702210"/>
              <a:gd name="connsiteX5" fmla="*/ 1079591 w 1356492"/>
              <a:gd name="connsiteY5" fmla="*/ 17662 h 702210"/>
              <a:gd name="connsiteX6" fmla="*/ 1073628 w 1356492"/>
              <a:gd name="connsiteY6" fmla="*/ 332542 h 702210"/>
              <a:gd name="connsiteX7" fmla="*/ 1265002 w 1356492"/>
              <a:gd name="connsiteY7" fmla="*/ 681042 h 702210"/>
              <a:gd name="connsiteX8" fmla="*/ 1074601 w 1356492"/>
              <a:gd name="connsiteY8" fmla="*/ 296114 h 702210"/>
              <a:gd name="connsiteX9" fmla="*/ 1171377 w 1356492"/>
              <a:gd name="connsiteY9" fmla="*/ 13178 h 702210"/>
              <a:gd name="connsiteX10" fmla="*/ 1175402 w 1356492"/>
              <a:gd name="connsiteY10" fmla="*/ 354688 h 702210"/>
              <a:gd name="connsiteX11" fmla="*/ 1139339 w 1356492"/>
              <a:gd name="connsiteY11" fmla="*/ 702073 h 702210"/>
              <a:gd name="connsiteX12" fmla="*/ 1353139 w 1356492"/>
              <a:gd name="connsiteY12" fmla="*/ 314607 h 702210"/>
              <a:gd name="connsiteX13" fmla="*/ 1251190 w 1356492"/>
              <a:gd name="connsiteY13" fmla="*/ 17385 h 702210"/>
              <a:gd name="connsiteX14" fmla="*/ 1004888 w 1356492"/>
              <a:gd name="connsiteY14" fmla="*/ 350760 h 702210"/>
              <a:gd name="connsiteX15" fmla="*/ 1071563 w 1356492"/>
              <a:gd name="connsiteY15" fmla="*/ 693660 h 702210"/>
              <a:gd name="connsiteX16" fmla="*/ 1143925 w 1356492"/>
              <a:gd name="connsiteY16" fmla="*/ 345997 h 702210"/>
              <a:gd name="connsiteX17" fmla="*/ 1200150 w 1356492"/>
              <a:gd name="connsiteY17" fmla="*/ 17385 h 702210"/>
              <a:gd name="connsiteX18" fmla="*/ 1291564 w 1356492"/>
              <a:gd name="connsiteY18" fmla="*/ 345997 h 702210"/>
              <a:gd name="connsiteX0" fmla="*/ 0 w 1356492"/>
              <a:gd name="connsiteY0" fmla="*/ 341235 h 702210"/>
              <a:gd name="connsiteX1" fmla="*/ 166038 w 1356492"/>
              <a:gd name="connsiteY1" fmla="*/ 6 h 702210"/>
              <a:gd name="connsiteX2" fmla="*/ 340675 w 1356492"/>
              <a:gd name="connsiteY2" fmla="*/ 332822 h 702210"/>
              <a:gd name="connsiteX3" fmla="*/ 488590 w 1356492"/>
              <a:gd name="connsiteY3" fmla="*/ 681043 h 702210"/>
              <a:gd name="connsiteX4" fmla="*/ 660776 w 1356492"/>
              <a:gd name="connsiteY4" fmla="*/ 340956 h 702210"/>
              <a:gd name="connsiteX5" fmla="*/ 1079591 w 1356492"/>
              <a:gd name="connsiteY5" fmla="*/ 17662 h 702210"/>
              <a:gd name="connsiteX6" fmla="*/ 1073628 w 1356492"/>
              <a:gd name="connsiteY6" fmla="*/ 332542 h 702210"/>
              <a:gd name="connsiteX7" fmla="*/ 1265002 w 1356492"/>
              <a:gd name="connsiteY7" fmla="*/ 681042 h 702210"/>
              <a:gd name="connsiteX8" fmla="*/ 1074601 w 1356492"/>
              <a:gd name="connsiteY8" fmla="*/ 296114 h 702210"/>
              <a:gd name="connsiteX9" fmla="*/ 1171377 w 1356492"/>
              <a:gd name="connsiteY9" fmla="*/ 13178 h 702210"/>
              <a:gd name="connsiteX10" fmla="*/ 1175402 w 1356492"/>
              <a:gd name="connsiteY10" fmla="*/ 354688 h 702210"/>
              <a:gd name="connsiteX11" fmla="*/ 1139339 w 1356492"/>
              <a:gd name="connsiteY11" fmla="*/ 702073 h 702210"/>
              <a:gd name="connsiteX12" fmla="*/ 1353139 w 1356492"/>
              <a:gd name="connsiteY12" fmla="*/ 314607 h 702210"/>
              <a:gd name="connsiteX13" fmla="*/ 1251190 w 1356492"/>
              <a:gd name="connsiteY13" fmla="*/ 17385 h 702210"/>
              <a:gd name="connsiteX14" fmla="*/ 1004888 w 1356492"/>
              <a:gd name="connsiteY14" fmla="*/ 350760 h 702210"/>
              <a:gd name="connsiteX15" fmla="*/ 1071563 w 1356492"/>
              <a:gd name="connsiteY15" fmla="*/ 693660 h 702210"/>
              <a:gd name="connsiteX16" fmla="*/ 1143925 w 1356492"/>
              <a:gd name="connsiteY16" fmla="*/ 345997 h 702210"/>
              <a:gd name="connsiteX17" fmla="*/ 1200150 w 1356492"/>
              <a:gd name="connsiteY17" fmla="*/ 17385 h 702210"/>
              <a:gd name="connsiteX18" fmla="*/ 1291564 w 1356492"/>
              <a:gd name="connsiteY18" fmla="*/ 345997 h 702210"/>
              <a:gd name="connsiteX0" fmla="*/ 0 w 1356492"/>
              <a:gd name="connsiteY0" fmla="*/ 341235 h 702210"/>
              <a:gd name="connsiteX1" fmla="*/ 166038 w 1356492"/>
              <a:gd name="connsiteY1" fmla="*/ 6 h 702210"/>
              <a:gd name="connsiteX2" fmla="*/ 340675 w 1356492"/>
              <a:gd name="connsiteY2" fmla="*/ 332822 h 702210"/>
              <a:gd name="connsiteX3" fmla="*/ 501490 w 1356492"/>
              <a:gd name="connsiteY3" fmla="*/ 681043 h 702210"/>
              <a:gd name="connsiteX4" fmla="*/ 660776 w 1356492"/>
              <a:gd name="connsiteY4" fmla="*/ 340956 h 702210"/>
              <a:gd name="connsiteX5" fmla="*/ 1079591 w 1356492"/>
              <a:gd name="connsiteY5" fmla="*/ 17662 h 702210"/>
              <a:gd name="connsiteX6" fmla="*/ 1073628 w 1356492"/>
              <a:gd name="connsiteY6" fmla="*/ 332542 h 702210"/>
              <a:gd name="connsiteX7" fmla="*/ 1265002 w 1356492"/>
              <a:gd name="connsiteY7" fmla="*/ 681042 h 702210"/>
              <a:gd name="connsiteX8" fmla="*/ 1074601 w 1356492"/>
              <a:gd name="connsiteY8" fmla="*/ 296114 h 702210"/>
              <a:gd name="connsiteX9" fmla="*/ 1171377 w 1356492"/>
              <a:gd name="connsiteY9" fmla="*/ 13178 h 702210"/>
              <a:gd name="connsiteX10" fmla="*/ 1175402 w 1356492"/>
              <a:gd name="connsiteY10" fmla="*/ 354688 h 702210"/>
              <a:gd name="connsiteX11" fmla="*/ 1139339 w 1356492"/>
              <a:gd name="connsiteY11" fmla="*/ 702073 h 702210"/>
              <a:gd name="connsiteX12" fmla="*/ 1353139 w 1356492"/>
              <a:gd name="connsiteY12" fmla="*/ 314607 h 702210"/>
              <a:gd name="connsiteX13" fmla="*/ 1251190 w 1356492"/>
              <a:gd name="connsiteY13" fmla="*/ 17385 h 702210"/>
              <a:gd name="connsiteX14" fmla="*/ 1004888 w 1356492"/>
              <a:gd name="connsiteY14" fmla="*/ 350760 h 702210"/>
              <a:gd name="connsiteX15" fmla="*/ 1071563 w 1356492"/>
              <a:gd name="connsiteY15" fmla="*/ 693660 h 702210"/>
              <a:gd name="connsiteX16" fmla="*/ 1143925 w 1356492"/>
              <a:gd name="connsiteY16" fmla="*/ 345997 h 702210"/>
              <a:gd name="connsiteX17" fmla="*/ 1200150 w 1356492"/>
              <a:gd name="connsiteY17" fmla="*/ 17385 h 702210"/>
              <a:gd name="connsiteX18" fmla="*/ 1291564 w 1356492"/>
              <a:gd name="connsiteY18" fmla="*/ 345997 h 702210"/>
              <a:gd name="connsiteX0" fmla="*/ 0 w 1356492"/>
              <a:gd name="connsiteY0" fmla="*/ 341235 h 702210"/>
              <a:gd name="connsiteX1" fmla="*/ 166038 w 1356492"/>
              <a:gd name="connsiteY1" fmla="*/ 6 h 702210"/>
              <a:gd name="connsiteX2" fmla="*/ 340675 w 1356492"/>
              <a:gd name="connsiteY2" fmla="*/ 332822 h 702210"/>
              <a:gd name="connsiteX3" fmla="*/ 501490 w 1356492"/>
              <a:gd name="connsiteY3" fmla="*/ 681043 h 702210"/>
              <a:gd name="connsiteX4" fmla="*/ 660776 w 1356492"/>
              <a:gd name="connsiteY4" fmla="*/ 340956 h 702210"/>
              <a:gd name="connsiteX5" fmla="*/ 1079591 w 1356492"/>
              <a:gd name="connsiteY5" fmla="*/ 17662 h 702210"/>
              <a:gd name="connsiteX6" fmla="*/ 1073628 w 1356492"/>
              <a:gd name="connsiteY6" fmla="*/ 332542 h 702210"/>
              <a:gd name="connsiteX7" fmla="*/ 1265002 w 1356492"/>
              <a:gd name="connsiteY7" fmla="*/ 681042 h 702210"/>
              <a:gd name="connsiteX8" fmla="*/ 1074601 w 1356492"/>
              <a:gd name="connsiteY8" fmla="*/ 296114 h 702210"/>
              <a:gd name="connsiteX9" fmla="*/ 1171377 w 1356492"/>
              <a:gd name="connsiteY9" fmla="*/ 13178 h 702210"/>
              <a:gd name="connsiteX10" fmla="*/ 1175402 w 1356492"/>
              <a:gd name="connsiteY10" fmla="*/ 354688 h 702210"/>
              <a:gd name="connsiteX11" fmla="*/ 1139339 w 1356492"/>
              <a:gd name="connsiteY11" fmla="*/ 702073 h 702210"/>
              <a:gd name="connsiteX12" fmla="*/ 1353139 w 1356492"/>
              <a:gd name="connsiteY12" fmla="*/ 314607 h 702210"/>
              <a:gd name="connsiteX13" fmla="*/ 1251190 w 1356492"/>
              <a:gd name="connsiteY13" fmla="*/ 17385 h 702210"/>
              <a:gd name="connsiteX14" fmla="*/ 1004888 w 1356492"/>
              <a:gd name="connsiteY14" fmla="*/ 350760 h 702210"/>
              <a:gd name="connsiteX15" fmla="*/ 1071563 w 1356492"/>
              <a:gd name="connsiteY15" fmla="*/ 693660 h 702210"/>
              <a:gd name="connsiteX16" fmla="*/ 1143925 w 1356492"/>
              <a:gd name="connsiteY16" fmla="*/ 345997 h 702210"/>
              <a:gd name="connsiteX17" fmla="*/ 1200150 w 1356492"/>
              <a:gd name="connsiteY17" fmla="*/ 17385 h 702210"/>
              <a:gd name="connsiteX18" fmla="*/ 1291564 w 1356492"/>
              <a:gd name="connsiteY18" fmla="*/ 345997 h 702210"/>
              <a:gd name="connsiteX0" fmla="*/ 0 w 1356492"/>
              <a:gd name="connsiteY0" fmla="*/ 341235 h 702210"/>
              <a:gd name="connsiteX1" fmla="*/ 166038 w 1356492"/>
              <a:gd name="connsiteY1" fmla="*/ 6 h 702210"/>
              <a:gd name="connsiteX2" fmla="*/ 340675 w 1356492"/>
              <a:gd name="connsiteY2" fmla="*/ 332822 h 702210"/>
              <a:gd name="connsiteX3" fmla="*/ 501490 w 1356492"/>
              <a:gd name="connsiteY3" fmla="*/ 681043 h 702210"/>
              <a:gd name="connsiteX4" fmla="*/ 660776 w 1356492"/>
              <a:gd name="connsiteY4" fmla="*/ 340956 h 702210"/>
              <a:gd name="connsiteX5" fmla="*/ 821590 w 1356492"/>
              <a:gd name="connsiteY5" fmla="*/ 4209 h 702210"/>
              <a:gd name="connsiteX6" fmla="*/ 1073628 w 1356492"/>
              <a:gd name="connsiteY6" fmla="*/ 332542 h 702210"/>
              <a:gd name="connsiteX7" fmla="*/ 1265002 w 1356492"/>
              <a:gd name="connsiteY7" fmla="*/ 681042 h 702210"/>
              <a:gd name="connsiteX8" fmla="*/ 1074601 w 1356492"/>
              <a:gd name="connsiteY8" fmla="*/ 296114 h 702210"/>
              <a:gd name="connsiteX9" fmla="*/ 1171377 w 1356492"/>
              <a:gd name="connsiteY9" fmla="*/ 13178 h 702210"/>
              <a:gd name="connsiteX10" fmla="*/ 1175402 w 1356492"/>
              <a:gd name="connsiteY10" fmla="*/ 354688 h 702210"/>
              <a:gd name="connsiteX11" fmla="*/ 1139339 w 1356492"/>
              <a:gd name="connsiteY11" fmla="*/ 702073 h 702210"/>
              <a:gd name="connsiteX12" fmla="*/ 1353139 w 1356492"/>
              <a:gd name="connsiteY12" fmla="*/ 314607 h 702210"/>
              <a:gd name="connsiteX13" fmla="*/ 1251190 w 1356492"/>
              <a:gd name="connsiteY13" fmla="*/ 17385 h 702210"/>
              <a:gd name="connsiteX14" fmla="*/ 1004888 w 1356492"/>
              <a:gd name="connsiteY14" fmla="*/ 350760 h 702210"/>
              <a:gd name="connsiteX15" fmla="*/ 1071563 w 1356492"/>
              <a:gd name="connsiteY15" fmla="*/ 693660 h 702210"/>
              <a:gd name="connsiteX16" fmla="*/ 1143925 w 1356492"/>
              <a:gd name="connsiteY16" fmla="*/ 345997 h 702210"/>
              <a:gd name="connsiteX17" fmla="*/ 1200150 w 1356492"/>
              <a:gd name="connsiteY17" fmla="*/ 17385 h 702210"/>
              <a:gd name="connsiteX18" fmla="*/ 1291564 w 1356492"/>
              <a:gd name="connsiteY18" fmla="*/ 345997 h 702210"/>
              <a:gd name="connsiteX0" fmla="*/ 0 w 1771633"/>
              <a:gd name="connsiteY0" fmla="*/ 341235 h 702210"/>
              <a:gd name="connsiteX1" fmla="*/ 166038 w 1771633"/>
              <a:gd name="connsiteY1" fmla="*/ 6 h 702210"/>
              <a:gd name="connsiteX2" fmla="*/ 340675 w 1771633"/>
              <a:gd name="connsiteY2" fmla="*/ 332822 h 702210"/>
              <a:gd name="connsiteX3" fmla="*/ 501490 w 1771633"/>
              <a:gd name="connsiteY3" fmla="*/ 681043 h 702210"/>
              <a:gd name="connsiteX4" fmla="*/ 660776 w 1771633"/>
              <a:gd name="connsiteY4" fmla="*/ 340956 h 702210"/>
              <a:gd name="connsiteX5" fmla="*/ 821590 w 1771633"/>
              <a:gd name="connsiteY5" fmla="*/ 4209 h 702210"/>
              <a:gd name="connsiteX6" fmla="*/ 1073628 w 1771633"/>
              <a:gd name="connsiteY6" fmla="*/ 332542 h 702210"/>
              <a:gd name="connsiteX7" fmla="*/ 1265002 w 1771633"/>
              <a:gd name="connsiteY7" fmla="*/ 681042 h 702210"/>
              <a:gd name="connsiteX8" fmla="*/ 1074601 w 1771633"/>
              <a:gd name="connsiteY8" fmla="*/ 296114 h 702210"/>
              <a:gd name="connsiteX9" fmla="*/ 1171377 w 1771633"/>
              <a:gd name="connsiteY9" fmla="*/ 13178 h 702210"/>
              <a:gd name="connsiteX10" fmla="*/ 1175402 w 1771633"/>
              <a:gd name="connsiteY10" fmla="*/ 354688 h 702210"/>
              <a:gd name="connsiteX11" fmla="*/ 1139339 w 1771633"/>
              <a:gd name="connsiteY11" fmla="*/ 702073 h 702210"/>
              <a:gd name="connsiteX12" fmla="*/ 1353139 w 1771633"/>
              <a:gd name="connsiteY12" fmla="*/ 314607 h 702210"/>
              <a:gd name="connsiteX13" fmla="*/ 1251190 w 1771633"/>
              <a:gd name="connsiteY13" fmla="*/ 17385 h 702210"/>
              <a:gd name="connsiteX14" fmla="*/ 1770290 w 1771633"/>
              <a:gd name="connsiteY14" fmla="*/ 359729 h 702210"/>
              <a:gd name="connsiteX15" fmla="*/ 1071563 w 1771633"/>
              <a:gd name="connsiteY15" fmla="*/ 693660 h 702210"/>
              <a:gd name="connsiteX16" fmla="*/ 1143925 w 1771633"/>
              <a:gd name="connsiteY16" fmla="*/ 345997 h 702210"/>
              <a:gd name="connsiteX17" fmla="*/ 1200150 w 1771633"/>
              <a:gd name="connsiteY17" fmla="*/ 17385 h 702210"/>
              <a:gd name="connsiteX18" fmla="*/ 1291564 w 1771633"/>
              <a:gd name="connsiteY18" fmla="*/ 345997 h 702210"/>
              <a:gd name="connsiteX0" fmla="*/ 0 w 1856963"/>
              <a:gd name="connsiteY0" fmla="*/ 341235 h 702210"/>
              <a:gd name="connsiteX1" fmla="*/ 166038 w 1856963"/>
              <a:gd name="connsiteY1" fmla="*/ 6 h 702210"/>
              <a:gd name="connsiteX2" fmla="*/ 340675 w 1856963"/>
              <a:gd name="connsiteY2" fmla="*/ 332822 h 702210"/>
              <a:gd name="connsiteX3" fmla="*/ 501490 w 1856963"/>
              <a:gd name="connsiteY3" fmla="*/ 681043 h 702210"/>
              <a:gd name="connsiteX4" fmla="*/ 660776 w 1856963"/>
              <a:gd name="connsiteY4" fmla="*/ 340956 h 702210"/>
              <a:gd name="connsiteX5" fmla="*/ 821590 w 1856963"/>
              <a:gd name="connsiteY5" fmla="*/ 4209 h 702210"/>
              <a:gd name="connsiteX6" fmla="*/ 1073628 w 1856963"/>
              <a:gd name="connsiteY6" fmla="*/ 332542 h 702210"/>
              <a:gd name="connsiteX7" fmla="*/ 1265002 w 1856963"/>
              <a:gd name="connsiteY7" fmla="*/ 681042 h 702210"/>
              <a:gd name="connsiteX8" fmla="*/ 1074601 w 1856963"/>
              <a:gd name="connsiteY8" fmla="*/ 296114 h 702210"/>
              <a:gd name="connsiteX9" fmla="*/ 1171377 w 1856963"/>
              <a:gd name="connsiteY9" fmla="*/ 13178 h 702210"/>
              <a:gd name="connsiteX10" fmla="*/ 1175402 w 1856963"/>
              <a:gd name="connsiteY10" fmla="*/ 354688 h 702210"/>
              <a:gd name="connsiteX11" fmla="*/ 1139339 w 1856963"/>
              <a:gd name="connsiteY11" fmla="*/ 702073 h 702210"/>
              <a:gd name="connsiteX12" fmla="*/ 1353139 w 1856963"/>
              <a:gd name="connsiteY12" fmla="*/ 314607 h 702210"/>
              <a:gd name="connsiteX13" fmla="*/ 1251190 w 1856963"/>
              <a:gd name="connsiteY13" fmla="*/ 17385 h 702210"/>
              <a:gd name="connsiteX14" fmla="*/ 1770290 w 1856963"/>
              <a:gd name="connsiteY14" fmla="*/ 359729 h 702210"/>
              <a:gd name="connsiteX15" fmla="*/ 1793965 w 1856963"/>
              <a:gd name="connsiteY15" fmla="*/ 675723 h 702210"/>
              <a:gd name="connsiteX16" fmla="*/ 1143925 w 1856963"/>
              <a:gd name="connsiteY16" fmla="*/ 345997 h 702210"/>
              <a:gd name="connsiteX17" fmla="*/ 1200150 w 1856963"/>
              <a:gd name="connsiteY17" fmla="*/ 17385 h 702210"/>
              <a:gd name="connsiteX18" fmla="*/ 1291564 w 1856963"/>
              <a:gd name="connsiteY18" fmla="*/ 345997 h 702210"/>
              <a:gd name="connsiteX0" fmla="*/ 0 w 1856965"/>
              <a:gd name="connsiteY0" fmla="*/ 341235 h 702210"/>
              <a:gd name="connsiteX1" fmla="*/ 166038 w 1856965"/>
              <a:gd name="connsiteY1" fmla="*/ 6 h 702210"/>
              <a:gd name="connsiteX2" fmla="*/ 340675 w 1856965"/>
              <a:gd name="connsiteY2" fmla="*/ 332822 h 702210"/>
              <a:gd name="connsiteX3" fmla="*/ 501490 w 1856965"/>
              <a:gd name="connsiteY3" fmla="*/ 681043 h 702210"/>
              <a:gd name="connsiteX4" fmla="*/ 660776 w 1856965"/>
              <a:gd name="connsiteY4" fmla="*/ 340956 h 702210"/>
              <a:gd name="connsiteX5" fmla="*/ 821590 w 1856965"/>
              <a:gd name="connsiteY5" fmla="*/ 4209 h 702210"/>
              <a:gd name="connsiteX6" fmla="*/ 1073628 w 1856965"/>
              <a:gd name="connsiteY6" fmla="*/ 332542 h 702210"/>
              <a:gd name="connsiteX7" fmla="*/ 1265002 w 1856965"/>
              <a:gd name="connsiteY7" fmla="*/ 681042 h 702210"/>
              <a:gd name="connsiteX8" fmla="*/ 1646501 w 1856965"/>
              <a:gd name="connsiteY8" fmla="*/ 291630 h 702210"/>
              <a:gd name="connsiteX9" fmla="*/ 1171377 w 1856965"/>
              <a:gd name="connsiteY9" fmla="*/ 13178 h 702210"/>
              <a:gd name="connsiteX10" fmla="*/ 1175402 w 1856965"/>
              <a:gd name="connsiteY10" fmla="*/ 354688 h 702210"/>
              <a:gd name="connsiteX11" fmla="*/ 1139339 w 1856965"/>
              <a:gd name="connsiteY11" fmla="*/ 702073 h 702210"/>
              <a:gd name="connsiteX12" fmla="*/ 1353139 w 1856965"/>
              <a:gd name="connsiteY12" fmla="*/ 314607 h 702210"/>
              <a:gd name="connsiteX13" fmla="*/ 1251190 w 1856965"/>
              <a:gd name="connsiteY13" fmla="*/ 17385 h 702210"/>
              <a:gd name="connsiteX14" fmla="*/ 1770290 w 1856965"/>
              <a:gd name="connsiteY14" fmla="*/ 359729 h 702210"/>
              <a:gd name="connsiteX15" fmla="*/ 1793965 w 1856965"/>
              <a:gd name="connsiteY15" fmla="*/ 675723 h 702210"/>
              <a:gd name="connsiteX16" fmla="*/ 1143925 w 1856965"/>
              <a:gd name="connsiteY16" fmla="*/ 345997 h 702210"/>
              <a:gd name="connsiteX17" fmla="*/ 1200150 w 1856965"/>
              <a:gd name="connsiteY17" fmla="*/ 17385 h 702210"/>
              <a:gd name="connsiteX18" fmla="*/ 1291564 w 1856965"/>
              <a:gd name="connsiteY18" fmla="*/ 345997 h 702210"/>
              <a:gd name="connsiteX0" fmla="*/ 0 w 1819125"/>
              <a:gd name="connsiteY0" fmla="*/ 341235 h 702210"/>
              <a:gd name="connsiteX1" fmla="*/ 166038 w 1819125"/>
              <a:gd name="connsiteY1" fmla="*/ 6 h 702210"/>
              <a:gd name="connsiteX2" fmla="*/ 340675 w 1819125"/>
              <a:gd name="connsiteY2" fmla="*/ 332822 h 702210"/>
              <a:gd name="connsiteX3" fmla="*/ 501490 w 1819125"/>
              <a:gd name="connsiteY3" fmla="*/ 681043 h 702210"/>
              <a:gd name="connsiteX4" fmla="*/ 660776 w 1819125"/>
              <a:gd name="connsiteY4" fmla="*/ 340956 h 702210"/>
              <a:gd name="connsiteX5" fmla="*/ 821590 w 1819125"/>
              <a:gd name="connsiteY5" fmla="*/ 4209 h 702210"/>
              <a:gd name="connsiteX6" fmla="*/ 1073628 w 1819125"/>
              <a:gd name="connsiteY6" fmla="*/ 332542 h 702210"/>
              <a:gd name="connsiteX7" fmla="*/ 1265002 w 1819125"/>
              <a:gd name="connsiteY7" fmla="*/ 681042 h 702210"/>
              <a:gd name="connsiteX8" fmla="*/ 1646501 w 1819125"/>
              <a:gd name="connsiteY8" fmla="*/ 291630 h 702210"/>
              <a:gd name="connsiteX9" fmla="*/ 1171377 w 1819125"/>
              <a:gd name="connsiteY9" fmla="*/ 13178 h 702210"/>
              <a:gd name="connsiteX10" fmla="*/ 1175402 w 1819125"/>
              <a:gd name="connsiteY10" fmla="*/ 354688 h 702210"/>
              <a:gd name="connsiteX11" fmla="*/ 1139339 w 1819125"/>
              <a:gd name="connsiteY11" fmla="*/ 702073 h 702210"/>
              <a:gd name="connsiteX12" fmla="*/ 1353139 w 1819125"/>
              <a:gd name="connsiteY12" fmla="*/ 314607 h 702210"/>
              <a:gd name="connsiteX13" fmla="*/ 1251190 w 1819125"/>
              <a:gd name="connsiteY13" fmla="*/ 17385 h 702210"/>
              <a:gd name="connsiteX14" fmla="*/ 1770290 w 1819125"/>
              <a:gd name="connsiteY14" fmla="*/ 359729 h 702210"/>
              <a:gd name="connsiteX15" fmla="*/ 1793965 w 1819125"/>
              <a:gd name="connsiteY15" fmla="*/ 675723 h 702210"/>
              <a:gd name="connsiteX16" fmla="*/ 1741625 w 1819125"/>
              <a:gd name="connsiteY16" fmla="*/ 247342 h 702210"/>
              <a:gd name="connsiteX17" fmla="*/ 1200150 w 1819125"/>
              <a:gd name="connsiteY17" fmla="*/ 17385 h 702210"/>
              <a:gd name="connsiteX18" fmla="*/ 1291564 w 1819125"/>
              <a:gd name="connsiteY18" fmla="*/ 345997 h 702210"/>
              <a:gd name="connsiteX0" fmla="*/ 0 w 1819125"/>
              <a:gd name="connsiteY0" fmla="*/ 341235 h 702086"/>
              <a:gd name="connsiteX1" fmla="*/ 166038 w 1819125"/>
              <a:gd name="connsiteY1" fmla="*/ 6 h 702086"/>
              <a:gd name="connsiteX2" fmla="*/ 340675 w 1819125"/>
              <a:gd name="connsiteY2" fmla="*/ 332822 h 702086"/>
              <a:gd name="connsiteX3" fmla="*/ 501490 w 1819125"/>
              <a:gd name="connsiteY3" fmla="*/ 681043 h 702086"/>
              <a:gd name="connsiteX4" fmla="*/ 660776 w 1819125"/>
              <a:gd name="connsiteY4" fmla="*/ 340956 h 702086"/>
              <a:gd name="connsiteX5" fmla="*/ 821590 w 1819125"/>
              <a:gd name="connsiteY5" fmla="*/ 4209 h 702086"/>
              <a:gd name="connsiteX6" fmla="*/ 1073628 w 1819125"/>
              <a:gd name="connsiteY6" fmla="*/ 332542 h 702086"/>
              <a:gd name="connsiteX7" fmla="*/ 1265002 w 1819125"/>
              <a:gd name="connsiteY7" fmla="*/ 681042 h 702086"/>
              <a:gd name="connsiteX8" fmla="*/ 1646501 w 1819125"/>
              <a:gd name="connsiteY8" fmla="*/ 291630 h 702086"/>
              <a:gd name="connsiteX9" fmla="*/ 1171377 w 1819125"/>
              <a:gd name="connsiteY9" fmla="*/ 13178 h 702086"/>
              <a:gd name="connsiteX10" fmla="*/ 1665603 w 1819125"/>
              <a:gd name="connsiteY10" fmla="*/ 327783 h 702086"/>
              <a:gd name="connsiteX11" fmla="*/ 1139339 w 1819125"/>
              <a:gd name="connsiteY11" fmla="*/ 702073 h 702086"/>
              <a:gd name="connsiteX12" fmla="*/ 1353139 w 1819125"/>
              <a:gd name="connsiteY12" fmla="*/ 314607 h 702086"/>
              <a:gd name="connsiteX13" fmla="*/ 1251190 w 1819125"/>
              <a:gd name="connsiteY13" fmla="*/ 17385 h 702086"/>
              <a:gd name="connsiteX14" fmla="*/ 1770290 w 1819125"/>
              <a:gd name="connsiteY14" fmla="*/ 359729 h 702086"/>
              <a:gd name="connsiteX15" fmla="*/ 1793965 w 1819125"/>
              <a:gd name="connsiteY15" fmla="*/ 675723 h 702086"/>
              <a:gd name="connsiteX16" fmla="*/ 1741625 w 1819125"/>
              <a:gd name="connsiteY16" fmla="*/ 247342 h 702086"/>
              <a:gd name="connsiteX17" fmla="*/ 1200150 w 1819125"/>
              <a:gd name="connsiteY17" fmla="*/ 17385 h 702086"/>
              <a:gd name="connsiteX18" fmla="*/ 1291564 w 1819125"/>
              <a:gd name="connsiteY18" fmla="*/ 345997 h 702086"/>
              <a:gd name="connsiteX0" fmla="*/ 0 w 1966699"/>
              <a:gd name="connsiteY0" fmla="*/ 341235 h 721149"/>
              <a:gd name="connsiteX1" fmla="*/ 166038 w 1966699"/>
              <a:gd name="connsiteY1" fmla="*/ 6 h 721149"/>
              <a:gd name="connsiteX2" fmla="*/ 340675 w 1966699"/>
              <a:gd name="connsiteY2" fmla="*/ 332822 h 721149"/>
              <a:gd name="connsiteX3" fmla="*/ 501490 w 1966699"/>
              <a:gd name="connsiteY3" fmla="*/ 681043 h 721149"/>
              <a:gd name="connsiteX4" fmla="*/ 660776 w 1966699"/>
              <a:gd name="connsiteY4" fmla="*/ 340956 h 721149"/>
              <a:gd name="connsiteX5" fmla="*/ 821590 w 1966699"/>
              <a:gd name="connsiteY5" fmla="*/ 4209 h 721149"/>
              <a:gd name="connsiteX6" fmla="*/ 1073628 w 1966699"/>
              <a:gd name="connsiteY6" fmla="*/ 332542 h 721149"/>
              <a:gd name="connsiteX7" fmla="*/ 1265002 w 1966699"/>
              <a:gd name="connsiteY7" fmla="*/ 681042 h 721149"/>
              <a:gd name="connsiteX8" fmla="*/ 1646501 w 1966699"/>
              <a:gd name="connsiteY8" fmla="*/ 291630 h 721149"/>
              <a:gd name="connsiteX9" fmla="*/ 1171377 w 1966699"/>
              <a:gd name="connsiteY9" fmla="*/ 13178 h 721149"/>
              <a:gd name="connsiteX10" fmla="*/ 1665603 w 1966699"/>
              <a:gd name="connsiteY10" fmla="*/ 327783 h 721149"/>
              <a:gd name="connsiteX11" fmla="*/ 1947904 w 1966699"/>
              <a:gd name="connsiteY11" fmla="*/ 627247 h 721149"/>
              <a:gd name="connsiteX12" fmla="*/ 1139339 w 1966699"/>
              <a:gd name="connsiteY12" fmla="*/ 702073 h 721149"/>
              <a:gd name="connsiteX13" fmla="*/ 1353139 w 1966699"/>
              <a:gd name="connsiteY13" fmla="*/ 314607 h 721149"/>
              <a:gd name="connsiteX14" fmla="*/ 1251190 w 1966699"/>
              <a:gd name="connsiteY14" fmla="*/ 17385 h 721149"/>
              <a:gd name="connsiteX15" fmla="*/ 1770290 w 1966699"/>
              <a:gd name="connsiteY15" fmla="*/ 359729 h 721149"/>
              <a:gd name="connsiteX16" fmla="*/ 1793965 w 1966699"/>
              <a:gd name="connsiteY16" fmla="*/ 675723 h 721149"/>
              <a:gd name="connsiteX17" fmla="*/ 1741625 w 1966699"/>
              <a:gd name="connsiteY17" fmla="*/ 247342 h 721149"/>
              <a:gd name="connsiteX18" fmla="*/ 1200150 w 1966699"/>
              <a:gd name="connsiteY18" fmla="*/ 17385 h 721149"/>
              <a:gd name="connsiteX19" fmla="*/ 1291564 w 1966699"/>
              <a:gd name="connsiteY19" fmla="*/ 345997 h 721149"/>
              <a:gd name="connsiteX0" fmla="*/ 0 w 2047760"/>
              <a:gd name="connsiteY0" fmla="*/ 341235 h 681183"/>
              <a:gd name="connsiteX1" fmla="*/ 166038 w 2047760"/>
              <a:gd name="connsiteY1" fmla="*/ 6 h 681183"/>
              <a:gd name="connsiteX2" fmla="*/ 340675 w 2047760"/>
              <a:gd name="connsiteY2" fmla="*/ 332822 h 681183"/>
              <a:gd name="connsiteX3" fmla="*/ 501490 w 2047760"/>
              <a:gd name="connsiteY3" fmla="*/ 681043 h 681183"/>
              <a:gd name="connsiteX4" fmla="*/ 660776 w 2047760"/>
              <a:gd name="connsiteY4" fmla="*/ 340956 h 681183"/>
              <a:gd name="connsiteX5" fmla="*/ 821590 w 2047760"/>
              <a:gd name="connsiteY5" fmla="*/ 4209 h 681183"/>
              <a:gd name="connsiteX6" fmla="*/ 1073628 w 2047760"/>
              <a:gd name="connsiteY6" fmla="*/ 332542 h 681183"/>
              <a:gd name="connsiteX7" fmla="*/ 1265002 w 2047760"/>
              <a:gd name="connsiteY7" fmla="*/ 681042 h 681183"/>
              <a:gd name="connsiteX8" fmla="*/ 1646501 w 2047760"/>
              <a:gd name="connsiteY8" fmla="*/ 291630 h 681183"/>
              <a:gd name="connsiteX9" fmla="*/ 1171377 w 2047760"/>
              <a:gd name="connsiteY9" fmla="*/ 13178 h 681183"/>
              <a:gd name="connsiteX10" fmla="*/ 1665603 w 2047760"/>
              <a:gd name="connsiteY10" fmla="*/ 327783 h 681183"/>
              <a:gd name="connsiteX11" fmla="*/ 1947904 w 2047760"/>
              <a:gd name="connsiteY11" fmla="*/ 627247 h 681183"/>
              <a:gd name="connsiteX12" fmla="*/ 2025141 w 2047760"/>
              <a:gd name="connsiteY12" fmla="*/ 536155 h 681183"/>
              <a:gd name="connsiteX13" fmla="*/ 1353139 w 2047760"/>
              <a:gd name="connsiteY13" fmla="*/ 314607 h 681183"/>
              <a:gd name="connsiteX14" fmla="*/ 1251190 w 2047760"/>
              <a:gd name="connsiteY14" fmla="*/ 17385 h 681183"/>
              <a:gd name="connsiteX15" fmla="*/ 1770290 w 2047760"/>
              <a:gd name="connsiteY15" fmla="*/ 359729 h 681183"/>
              <a:gd name="connsiteX16" fmla="*/ 1793965 w 2047760"/>
              <a:gd name="connsiteY16" fmla="*/ 675723 h 681183"/>
              <a:gd name="connsiteX17" fmla="*/ 1741625 w 2047760"/>
              <a:gd name="connsiteY17" fmla="*/ 247342 h 681183"/>
              <a:gd name="connsiteX18" fmla="*/ 1200150 w 2047760"/>
              <a:gd name="connsiteY18" fmla="*/ 17385 h 681183"/>
              <a:gd name="connsiteX19" fmla="*/ 1291564 w 2047760"/>
              <a:gd name="connsiteY19" fmla="*/ 345997 h 681183"/>
              <a:gd name="connsiteX0" fmla="*/ 0 w 2026065"/>
              <a:gd name="connsiteY0" fmla="*/ 341235 h 681181"/>
              <a:gd name="connsiteX1" fmla="*/ 166038 w 2026065"/>
              <a:gd name="connsiteY1" fmla="*/ 6 h 681181"/>
              <a:gd name="connsiteX2" fmla="*/ 340675 w 2026065"/>
              <a:gd name="connsiteY2" fmla="*/ 332822 h 681181"/>
              <a:gd name="connsiteX3" fmla="*/ 501490 w 2026065"/>
              <a:gd name="connsiteY3" fmla="*/ 681043 h 681181"/>
              <a:gd name="connsiteX4" fmla="*/ 660776 w 2026065"/>
              <a:gd name="connsiteY4" fmla="*/ 340956 h 681181"/>
              <a:gd name="connsiteX5" fmla="*/ 821590 w 2026065"/>
              <a:gd name="connsiteY5" fmla="*/ 4209 h 681181"/>
              <a:gd name="connsiteX6" fmla="*/ 1073628 w 2026065"/>
              <a:gd name="connsiteY6" fmla="*/ 332542 h 681181"/>
              <a:gd name="connsiteX7" fmla="*/ 1265002 w 2026065"/>
              <a:gd name="connsiteY7" fmla="*/ 681042 h 681181"/>
              <a:gd name="connsiteX8" fmla="*/ 1646501 w 2026065"/>
              <a:gd name="connsiteY8" fmla="*/ 291630 h 681181"/>
              <a:gd name="connsiteX9" fmla="*/ 1171377 w 2026065"/>
              <a:gd name="connsiteY9" fmla="*/ 13178 h 681181"/>
              <a:gd name="connsiteX10" fmla="*/ 1665603 w 2026065"/>
              <a:gd name="connsiteY10" fmla="*/ 327783 h 681181"/>
              <a:gd name="connsiteX11" fmla="*/ 1947904 w 2026065"/>
              <a:gd name="connsiteY11" fmla="*/ 627247 h 681181"/>
              <a:gd name="connsiteX12" fmla="*/ 2025141 w 2026065"/>
              <a:gd name="connsiteY12" fmla="*/ 536155 h 681181"/>
              <a:gd name="connsiteX13" fmla="*/ 1856239 w 2026065"/>
              <a:gd name="connsiteY13" fmla="*/ 229405 h 681181"/>
              <a:gd name="connsiteX14" fmla="*/ 1251190 w 2026065"/>
              <a:gd name="connsiteY14" fmla="*/ 17385 h 681181"/>
              <a:gd name="connsiteX15" fmla="*/ 1770290 w 2026065"/>
              <a:gd name="connsiteY15" fmla="*/ 359729 h 681181"/>
              <a:gd name="connsiteX16" fmla="*/ 1793965 w 2026065"/>
              <a:gd name="connsiteY16" fmla="*/ 675723 h 681181"/>
              <a:gd name="connsiteX17" fmla="*/ 1741625 w 2026065"/>
              <a:gd name="connsiteY17" fmla="*/ 247342 h 681181"/>
              <a:gd name="connsiteX18" fmla="*/ 1200150 w 2026065"/>
              <a:gd name="connsiteY18" fmla="*/ 17385 h 681181"/>
              <a:gd name="connsiteX19" fmla="*/ 1291564 w 2026065"/>
              <a:gd name="connsiteY19" fmla="*/ 345997 h 681181"/>
              <a:gd name="connsiteX0" fmla="*/ 0 w 2026067"/>
              <a:gd name="connsiteY0" fmla="*/ 341235 h 681183"/>
              <a:gd name="connsiteX1" fmla="*/ 166038 w 2026067"/>
              <a:gd name="connsiteY1" fmla="*/ 6 h 681183"/>
              <a:gd name="connsiteX2" fmla="*/ 340675 w 2026067"/>
              <a:gd name="connsiteY2" fmla="*/ 332822 h 681183"/>
              <a:gd name="connsiteX3" fmla="*/ 501490 w 2026067"/>
              <a:gd name="connsiteY3" fmla="*/ 681043 h 681183"/>
              <a:gd name="connsiteX4" fmla="*/ 660776 w 2026067"/>
              <a:gd name="connsiteY4" fmla="*/ 340956 h 681183"/>
              <a:gd name="connsiteX5" fmla="*/ 821590 w 2026067"/>
              <a:gd name="connsiteY5" fmla="*/ 4209 h 681183"/>
              <a:gd name="connsiteX6" fmla="*/ 1073628 w 2026067"/>
              <a:gd name="connsiteY6" fmla="*/ 332542 h 681183"/>
              <a:gd name="connsiteX7" fmla="*/ 1265002 w 2026067"/>
              <a:gd name="connsiteY7" fmla="*/ 681042 h 681183"/>
              <a:gd name="connsiteX8" fmla="*/ 1646501 w 2026067"/>
              <a:gd name="connsiteY8" fmla="*/ 291630 h 681183"/>
              <a:gd name="connsiteX9" fmla="*/ 1171377 w 2026067"/>
              <a:gd name="connsiteY9" fmla="*/ 13178 h 681183"/>
              <a:gd name="connsiteX10" fmla="*/ 1665603 w 2026067"/>
              <a:gd name="connsiteY10" fmla="*/ 327783 h 681183"/>
              <a:gd name="connsiteX11" fmla="*/ 1947904 w 2026067"/>
              <a:gd name="connsiteY11" fmla="*/ 627247 h 681183"/>
              <a:gd name="connsiteX12" fmla="*/ 2025141 w 2026067"/>
              <a:gd name="connsiteY12" fmla="*/ 536155 h 681183"/>
              <a:gd name="connsiteX13" fmla="*/ 1856239 w 2026067"/>
              <a:gd name="connsiteY13" fmla="*/ 229405 h 681183"/>
              <a:gd name="connsiteX14" fmla="*/ 1969291 w 2026067"/>
              <a:gd name="connsiteY14" fmla="*/ 17385 h 681183"/>
              <a:gd name="connsiteX15" fmla="*/ 1770290 w 2026067"/>
              <a:gd name="connsiteY15" fmla="*/ 359729 h 681183"/>
              <a:gd name="connsiteX16" fmla="*/ 1793965 w 2026067"/>
              <a:gd name="connsiteY16" fmla="*/ 675723 h 681183"/>
              <a:gd name="connsiteX17" fmla="*/ 1741625 w 2026067"/>
              <a:gd name="connsiteY17" fmla="*/ 247342 h 681183"/>
              <a:gd name="connsiteX18" fmla="*/ 1200150 w 2026067"/>
              <a:gd name="connsiteY18" fmla="*/ 17385 h 681183"/>
              <a:gd name="connsiteX19" fmla="*/ 1291564 w 2026067"/>
              <a:gd name="connsiteY19" fmla="*/ 345997 h 681183"/>
              <a:gd name="connsiteX0" fmla="*/ 0 w 2026065"/>
              <a:gd name="connsiteY0" fmla="*/ 359724 h 699670"/>
              <a:gd name="connsiteX1" fmla="*/ 166038 w 2026065"/>
              <a:gd name="connsiteY1" fmla="*/ 18495 h 699670"/>
              <a:gd name="connsiteX2" fmla="*/ 340675 w 2026065"/>
              <a:gd name="connsiteY2" fmla="*/ 351311 h 699670"/>
              <a:gd name="connsiteX3" fmla="*/ 501490 w 2026065"/>
              <a:gd name="connsiteY3" fmla="*/ 699532 h 699670"/>
              <a:gd name="connsiteX4" fmla="*/ 660776 w 2026065"/>
              <a:gd name="connsiteY4" fmla="*/ 359445 h 699670"/>
              <a:gd name="connsiteX5" fmla="*/ 821590 w 2026065"/>
              <a:gd name="connsiteY5" fmla="*/ 22698 h 699670"/>
              <a:gd name="connsiteX6" fmla="*/ 1073628 w 2026065"/>
              <a:gd name="connsiteY6" fmla="*/ 351031 h 699670"/>
              <a:gd name="connsiteX7" fmla="*/ 1265002 w 2026065"/>
              <a:gd name="connsiteY7" fmla="*/ 699531 h 699670"/>
              <a:gd name="connsiteX8" fmla="*/ 1646501 w 2026065"/>
              <a:gd name="connsiteY8" fmla="*/ 310119 h 699670"/>
              <a:gd name="connsiteX9" fmla="*/ 1171377 w 2026065"/>
              <a:gd name="connsiteY9" fmla="*/ 31667 h 699670"/>
              <a:gd name="connsiteX10" fmla="*/ 1665603 w 2026065"/>
              <a:gd name="connsiteY10" fmla="*/ 346272 h 699670"/>
              <a:gd name="connsiteX11" fmla="*/ 1947904 w 2026065"/>
              <a:gd name="connsiteY11" fmla="*/ 645736 h 699670"/>
              <a:gd name="connsiteX12" fmla="*/ 2025141 w 2026065"/>
              <a:gd name="connsiteY12" fmla="*/ 554644 h 699670"/>
              <a:gd name="connsiteX13" fmla="*/ 1856239 w 2026065"/>
              <a:gd name="connsiteY13" fmla="*/ 247894 h 699670"/>
              <a:gd name="connsiteX14" fmla="*/ 1969291 w 2026065"/>
              <a:gd name="connsiteY14" fmla="*/ 35874 h 699670"/>
              <a:gd name="connsiteX15" fmla="*/ 1770290 w 2026065"/>
              <a:gd name="connsiteY15" fmla="*/ 378218 h 699670"/>
              <a:gd name="connsiteX16" fmla="*/ 1793965 w 2026065"/>
              <a:gd name="connsiteY16" fmla="*/ 694212 h 699670"/>
              <a:gd name="connsiteX17" fmla="*/ 1741625 w 2026065"/>
              <a:gd name="connsiteY17" fmla="*/ 265831 h 699670"/>
              <a:gd name="connsiteX18" fmla="*/ 1806452 w 2026065"/>
              <a:gd name="connsiteY18" fmla="*/ 0 h 699670"/>
              <a:gd name="connsiteX19" fmla="*/ 1291564 w 2026065"/>
              <a:gd name="connsiteY19" fmla="*/ 364486 h 699670"/>
              <a:gd name="connsiteX0" fmla="*/ 0 w 2026067"/>
              <a:gd name="connsiteY0" fmla="*/ 377509 h 717456"/>
              <a:gd name="connsiteX1" fmla="*/ 166038 w 2026067"/>
              <a:gd name="connsiteY1" fmla="*/ 36280 h 717456"/>
              <a:gd name="connsiteX2" fmla="*/ 340675 w 2026067"/>
              <a:gd name="connsiteY2" fmla="*/ 369096 h 717456"/>
              <a:gd name="connsiteX3" fmla="*/ 501490 w 2026067"/>
              <a:gd name="connsiteY3" fmla="*/ 717317 h 717456"/>
              <a:gd name="connsiteX4" fmla="*/ 660776 w 2026067"/>
              <a:gd name="connsiteY4" fmla="*/ 377230 h 717456"/>
              <a:gd name="connsiteX5" fmla="*/ 821590 w 2026067"/>
              <a:gd name="connsiteY5" fmla="*/ 40483 h 717456"/>
              <a:gd name="connsiteX6" fmla="*/ 1073628 w 2026067"/>
              <a:gd name="connsiteY6" fmla="*/ 368816 h 717456"/>
              <a:gd name="connsiteX7" fmla="*/ 1265002 w 2026067"/>
              <a:gd name="connsiteY7" fmla="*/ 717316 h 717456"/>
              <a:gd name="connsiteX8" fmla="*/ 1646501 w 2026067"/>
              <a:gd name="connsiteY8" fmla="*/ 327904 h 717456"/>
              <a:gd name="connsiteX9" fmla="*/ 1829279 w 2026067"/>
              <a:gd name="connsiteY9" fmla="*/ 125 h 717456"/>
              <a:gd name="connsiteX10" fmla="*/ 1665603 w 2026067"/>
              <a:gd name="connsiteY10" fmla="*/ 364057 h 717456"/>
              <a:gd name="connsiteX11" fmla="*/ 1947904 w 2026067"/>
              <a:gd name="connsiteY11" fmla="*/ 663521 h 717456"/>
              <a:gd name="connsiteX12" fmla="*/ 2025141 w 2026067"/>
              <a:gd name="connsiteY12" fmla="*/ 572429 h 717456"/>
              <a:gd name="connsiteX13" fmla="*/ 1856239 w 2026067"/>
              <a:gd name="connsiteY13" fmla="*/ 265679 h 717456"/>
              <a:gd name="connsiteX14" fmla="*/ 1969291 w 2026067"/>
              <a:gd name="connsiteY14" fmla="*/ 53659 h 717456"/>
              <a:gd name="connsiteX15" fmla="*/ 1770290 w 2026067"/>
              <a:gd name="connsiteY15" fmla="*/ 396003 h 717456"/>
              <a:gd name="connsiteX16" fmla="*/ 1793965 w 2026067"/>
              <a:gd name="connsiteY16" fmla="*/ 711997 h 717456"/>
              <a:gd name="connsiteX17" fmla="*/ 1741625 w 2026067"/>
              <a:gd name="connsiteY17" fmla="*/ 283616 h 717456"/>
              <a:gd name="connsiteX18" fmla="*/ 1806452 w 2026067"/>
              <a:gd name="connsiteY18" fmla="*/ 17785 h 717456"/>
              <a:gd name="connsiteX19" fmla="*/ 1291564 w 2026067"/>
              <a:gd name="connsiteY19" fmla="*/ 382271 h 717456"/>
              <a:gd name="connsiteX0" fmla="*/ 0 w 2026065"/>
              <a:gd name="connsiteY0" fmla="*/ 377509 h 717456"/>
              <a:gd name="connsiteX1" fmla="*/ 166038 w 2026065"/>
              <a:gd name="connsiteY1" fmla="*/ 36279 h 717456"/>
              <a:gd name="connsiteX2" fmla="*/ 340675 w 2026065"/>
              <a:gd name="connsiteY2" fmla="*/ 369096 h 717456"/>
              <a:gd name="connsiteX3" fmla="*/ 501490 w 2026065"/>
              <a:gd name="connsiteY3" fmla="*/ 717317 h 717456"/>
              <a:gd name="connsiteX4" fmla="*/ 660776 w 2026065"/>
              <a:gd name="connsiteY4" fmla="*/ 377230 h 717456"/>
              <a:gd name="connsiteX5" fmla="*/ 821590 w 2026065"/>
              <a:gd name="connsiteY5" fmla="*/ 40483 h 717456"/>
              <a:gd name="connsiteX6" fmla="*/ 1073628 w 2026065"/>
              <a:gd name="connsiteY6" fmla="*/ 368816 h 717456"/>
              <a:gd name="connsiteX7" fmla="*/ 1265002 w 2026065"/>
              <a:gd name="connsiteY7" fmla="*/ 717316 h 717456"/>
              <a:gd name="connsiteX8" fmla="*/ 1646501 w 2026065"/>
              <a:gd name="connsiteY8" fmla="*/ 327904 h 717456"/>
              <a:gd name="connsiteX9" fmla="*/ 1829279 w 2026065"/>
              <a:gd name="connsiteY9" fmla="*/ 125 h 717456"/>
              <a:gd name="connsiteX10" fmla="*/ 1665603 w 2026065"/>
              <a:gd name="connsiteY10" fmla="*/ 364057 h 717456"/>
              <a:gd name="connsiteX11" fmla="*/ 1947904 w 2026065"/>
              <a:gd name="connsiteY11" fmla="*/ 663521 h 717456"/>
              <a:gd name="connsiteX12" fmla="*/ 2025141 w 2026065"/>
              <a:gd name="connsiteY12" fmla="*/ 572429 h 717456"/>
              <a:gd name="connsiteX13" fmla="*/ 1856239 w 2026065"/>
              <a:gd name="connsiteY13" fmla="*/ 265679 h 717456"/>
              <a:gd name="connsiteX14" fmla="*/ 1969291 w 2026065"/>
              <a:gd name="connsiteY14" fmla="*/ 53659 h 717456"/>
              <a:gd name="connsiteX15" fmla="*/ 1770290 w 2026065"/>
              <a:gd name="connsiteY15" fmla="*/ 396003 h 717456"/>
              <a:gd name="connsiteX16" fmla="*/ 1793965 w 2026065"/>
              <a:gd name="connsiteY16" fmla="*/ 711997 h 717456"/>
              <a:gd name="connsiteX17" fmla="*/ 1741625 w 2026065"/>
              <a:gd name="connsiteY17" fmla="*/ 283616 h 717456"/>
              <a:gd name="connsiteX18" fmla="*/ 1806452 w 2026065"/>
              <a:gd name="connsiteY18" fmla="*/ 17785 h 717456"/>
              <a:gd name="connsiteX19" fmla="*/ 1291564 w 2026065"/>
              <a:gd name="connsiteY19" fmla="*/ 382271 h 717456"/>
              <a:gd name="connsiteX0" fmla="*/ 0 w 2017468"/>
              <a:gd name="connsiteY0" fmla="*/ 377510 h 717456"/>
              <a:gd name="connsiteX1" fmla="*/ 157439 w 2017468"/>
              <a:gd name="connsiteY1" fmla="*/ 36279 h 717456"/>
              <a:gd name="connsiteX2" fmla="*/ 332076 w 2017468"/>
              <a:gd name="connsiteY2" fmla="*/ 369096 h 717456"/>
              <a:gd name="connsiteX3" fmla="*/ 492891 w 2017468"/>
              <a:gd name="connsiteY3" fmla="*/ 717317 h 717456"/>
              <a:gd name="connsiteX4" fmla="*/ 652177 w 2017468"/>
              <a:gd name="connsiteY4" fmla="*/ 377230 h 717456"/>
              <a:gd name="connsiteX5" fmla="*/ 812991 w 2017468"/>
              <a:gd name="connsiteY5" fmla="*/ 40483 h 717456"/>
              <a:gd name="connsiteX6" fmla="*/ 1065029 w 2017468"/>
              <a:gd name="connsiteY6" fmla="*/ 368816 h 717456"/>
              <a:gd name="connsiteX7" fmla="*/ 1256403 w 2017468"/>
              <a:gd name="connsiteY7" fmla="*/ 717316 h 717456"/>
              <a:gd name="connsiteX8" fmla="*/ 1637902 w 2017468"/>
              <a:gd name="connsiteY8" fmla="*/ 327904 h 717456"/>
              <a:gd name="connsiteX9" fmla="*/ 1820680 w 2017468"/>
              <a:gd name="connsiteY9" fmla="*/ 125 h 717456"/>
              <a:gd name="connsiteX10" fmla="*/ 1657004 w 2017468"/>
              <a:gd name="connsiteY10" fmla="*/ 364057 h 717456"/>
              <a:gd name="connsiteX11" fmla="*/ 1939305 w 2017468"/>
              <a:gd name="connsiteY11" fmla="*/ 663521 h 717456"/>
              <a:gd name="connsiteX12" fmla="*/ 2016542 w 2017468"/>
              <a:gd name="connsiteY12" fmla="*/ 572429 h 717456"/>
              <a:gd name="connsiteX13" fmla="*/ 1847640 w 2017468"/>
              <a:gd name="connsiteY13" fmla="*/ 265679 h 717456"/>
              <a:gd name="connsiteX14" fmla="*/ 1960692 w 2017468"/>
              <a:gd name="connsiteY14" fmla="*/ 53659 h 717456"/>
              <a:gd name="connsiteX15" fmla="*/ 1761691 w 2017468"/>
              <a:gd name="connsiteY15" fmla="*/ 396003 h 717456"/>
              <a:gd name="connsiteX16" fmla="*/ 1785366 w 2017468"/>
              <a:gd name="connsiteY16" fmla="*/ 711997 h 717456"/>
              <a:gd name="connsiteX17" fmla="*/ 1733026 w 2017468"/>
              <a:gd name="connsiteY17" fmla="*/ 283616 h 717456"/>
              <a:gd name="connsiteX18" fmla="*/ 1797853 w 2017468"/>
              <a:gd name="connsiteY18" fmla="*/ 17785 h 717456"/>
              <a:gd name="connsiteX19" fmla="*/ 1282965 w 2017468"/>
              <a:gd name="connsiteY19" fmla="*/ 382271 h 717456"/>
              <a:gd name="connsiteX0" fmla="*/ 0 w 2017466"/>
              <a:gd name="connsiteY0" fmla="*/ 377510 h 717456"/>
              <a:gd name="connsiteX1" fmla="*/ 166038 w 2017466"/>
              <a:gd name="connsiteY1" fmla="*/ 36279 h 717456"/>
              <a:gd name="connsiteX2" fmla="*/ 332076 w 2017466"/>
              <a:gd name="connsiteY2" fmla="*/ 369096 h 717456"/>
              <a:gd name="connsiteX3" fmla="*/ 492891 w 2017466"/>
              <a:gd name="connsiteY3" fmla="*/ 717317 h 717456"/>
              <a:gd name="connsiteX4" fmla="*/ 652177 w 2017466"/>
              <a:gd name="connsiteY4" fmla="*/ 377230 h 717456"/>
              <a:gd name="connsiteX5" fmla="*/ 812991 w 2017466"/>
              <a:gd name="connsiteY5" fmla="*/ 40483 h 717456"/>
              <a:gd name="connsiteX6" fmla="*/ 1065029 w 2017466"/>
              <a:gd name="connsiteY6" fmla="*/ 368816 h 717456"/>
              <a:gd name="connsiteX7" fmla="*/ 1256403 w 2017466"/>
              <a:gd name="connsiteY7" fmla="*/ 717316 h 717456"/>
              <a:gd name="connsiteX8" fmla="*/ 1637902 w 2017466"/>
              <a:gd name="connsiteY8" fmla="*/ 327904 h 717456"/>
              <a:gd name="connsiteX9" fmla="*/ 1820680 w 2017466"/>
              <a:gd name="connsiteY9" fmla="*/ 125 h 717456"/>
              <a:gd name="connsiteX10" fmla="*/ 1657004 w 2017466"/>
              <a:gd name="connsiteY10" fmla="*/ 364057 h 717456"/>
              <a:gd name="connsiteX11" fmla="*/ 1939305 w 2017466"/>
              <a:gd name="connsiteY11" fmla="*/ 663521 h 717456"/>
              <a:gd name="connsiteX12" fmla="*/ 2016542 w 2017466"/>
              <a:gd name="connsiteY12" fmla="*/ 572429 h 717456"/>
              <a:gd name="connsiteX13" fmla="*/ 1847640 w 2017466"/>
              <a:gd name="connsiteY13" fmla="*/ 265679 h 717456"/>
              <a:gd name="connsiteX14" fmla="*/ 1960692 w 2017466"/>
              <a:gd name="connsiteY14" fmla="*/ 53659 h 717456"/>
              <a:gd name="connsiteX15" fmla="*/ 1761691 w 2017466"/>
              <a:gd name="connsiteY15" fmla="*/ 396003 h 717456"/>
              <a:gd name="connsiteX16" fmla="*/ 1785366 w 2017466"/>
              <a:gd name="connsiteY16" fmla="*/ 711997 h 717456"/>
              <a:gd name="connsiteX17" fmla="*/ 1733026 w 2017466"/>
              <a:gd name="connsiteY17" fmla="*/ 283616 h 717456"/>
              <a:gd name="connsiteX18" fmla="*/ 1797853 w 2017466"/>
              <a:gd name="connsiteY18" fmla="*/ 17785 h 717456"/>
              <a:gd name="connsiteX19" fmla="*/ 1282965 w 2017466"/>
              <a:gd name="connsiteY19" fmla="*/ 382271 h 717456"/>
              <a:gd name="connsiteX0" fmla="*/ 0 w 2017468"/>
              <a:gd name="connsiteY0" fmla="*/ 377510 h 717456"/>
              <a:gd name="connsiteX1" fmla="*/ 166038 w 2017468"/>
              <a:gd name="connsiteY1" fmla="*/ 36279 h 717456"/>
              <a:gd name="connsiteX2" fmla="*/ 327776 w 2017468"/>
              <a:gd name="connsiteY2" fmla="*/ 364612 h 717456"/>
              <a:gd name="connsiteX3" fmla="*/ 492891 w 2017468"/>
              <a:gd name="connsiteY3" fmla="*/ 717317 h 717456"/>
              <a:gd name="connsiteX4" fmla="*/ 652177 w 2017468"/>
              <a:gd name="connsiteY4" fmla="*/ 377230 h 717456"/>
              <a:gd name="connsiteX5" fmla="*/ 812991 w 2017468"/>
              <a:gd name="connsiteY5" fmla="*/ 40483 h 717456"/>
              <a:gd name="connsiteX6" fmla="*/ 1065029 w 2017468"/>
              <a:gd name="connsiteY6" fmla="*/ 368816 h 717456"/>
              <a:gd name="connsiteX7" fmla="*/ 1256403 w 2017468"/>
              <a:gd name="connsiteY7" fmla="*/ 717316 h 717456"/>
              <a:gd name="connsiteX8" fmla="*/ 1637902 w 2017468"/>
              <a:gd name="connsiteY8" fmla="*/ 327904 h 717456"/>
              <a:gd name="connsiteX9" fmla="*/ 1820680 w 2017468"/>
              <a:gd name="connsiteY9" fmla="*/ 125 h 717456"/>
              <a:gd name="connsiteX10" fmla="*/ 1657004 w 2017468"/>
              <a:gd name="connsiteY10" fmla="*/ 364057 h 717456"/>
              <a:gd name="connsiteX11" fmla="*/ 1939305 w 2017468"/>
              <a:gd name="connsiteY11" fmla="*/ 663521 h 717456"/>
              <a:gd name="connsiteX12" fmla="*/ 2016542 w 2017468"/>
              <a:gd name="connsiteY12" fmla="*/ 572429 h 717456"/>
              <a:gd name="connsiteX13" fmla="*/ 1847640 w 2017468"/>
              <a:gd name="connsiteY13" fmla="*/ 265679 h 717456"/>
              <a:gd name="connsiteX14" fmla="*/ 1960692 w 2017468"/>
              <a:gd name="connsiteY14" fmla="*/ 53659 h 717456"/>
              <a:gd name="connsiteX15" fmla="*/ 1761691 w 2017468"/>
              <a:gd name="connsiteY15" fmla="*/ 396003 h 717456"/>
              <a:gd name="connsiteX16" fmla="*/ 1785366 w 2017468"/>
              <a:gd name="connsiteY16" fmla="*/ 711997 h 717456"/>
              <a:gd name="connsiteX17" fmla="*/ 1733026 w 2017468"/>
              <a:gd name="connsiteY17" fmla="*/ 283616 h 717456"/>
              <a:gd name="connsiteX18" fmla="*/ 1797853 w 2017468"/>
              <a:gd name="connsiteY18" fmla="*/ 17785 h 717456"/>
              <a:gd name="connsiteX19" fmla="*/ 1282965 w 2017468"/>
              <a:gd name="connsiteY19" fmla="*/ 382271 h 717456"/>
              <a:gd name="connsiteX0" fmla="*/ 0 w 2017466"/>
              <a:gd name="connsiteY0" fmla="*/ 377510 h 717456"/>
              <a:gd name="connsiteX1" fmla="*/ 166038 w 2017466"/>
              <a:gd name="connsiteY1" fmla="*/ 36279 h 717456"/>
              <a:gd name="connsiteX2" fmla="*/ 327776 w 2017466"/>
              <a:gd name="connsiteY2" fmla="*/ 364612 h 717456"/>
              <a:gd name="connsiteX3" fmla="*/ 492891 w 2017466"/>
              <a:gd name="connsiteY3" fmla="*/ 717317 h 717456"/>
              <a:gd name="connsiteX4" fmla="*/ 652177 w 2017466"/>
              <a:gd name="connsiteY4" fmla="*/ 377230 h 717456"/>
              <a:gd name="connsiteX5" fmla="*/ 812991 w 2017466"/>
              <a:gd name="connsiteY5" fmla="*/ 40483 h 717456"/>
              <a:gd name="connsiteX6" fmla="*/ 1065029 w 2017466"/>
              <a:gd name="connsiteY6" fmla="*/ 368816 h 717456"/>
              <a:gd name="connsiteX7" fmla="*/ 1256403 w 2017466"/>
              <a:gd name="connsiteY7" fmla="*/ 717316 h 717456"/>
              <a:gd name="connsiteX8" fmla="*/ 1637902 w 2017466"/>
              <a:gd name="connsiteY8" fmla="*/ 327904 h 717456"/>
              <a:gd name="connsiteX9" fmla="*/ 1820680 w 2017466"/>
              <a:gd name="connsiteY9" fmla="*/ 125 h 717456"/>
              <a:gd name="connsiteX10" fmla="*/ 1657004 w 2017466"/>
              <a:gd name="connsiteY10" fmla="*/ 364057 h 717456"/>
              <a:gd name="connsiteX11" fmla="*/ 1939305 w 2017466"/>
              <a:gd name="connsiteY11" fmla="*/ 663521 h 717456"/>
              <a:gd name="connsiteX12" fmla="*/ 2016542 w 2017466"/>
              <a:gd name="connsiteY12" fmla="*/ 572429 h 717456"/>
              <a:gd name="connsiteX13" fmla="*/ 1847640 w 2017466"/>
              <a:gd name="connsiteY13" fmla="*/ 265679 h 717456"/>
              <a:gd name="connsiteX14" fmla="*/ 1960692 w 2017466"/>
              <a:gd name="connsiteY14" fmla="*/ 53659 h 717456"/>
              <a:gd name="connsiteX15" fmla="*/ 1761691 w 2017466"/>
              <a:gd name="connsiteY15" fmla="*/ 396003 h 717456"/>
              <a:gd name="connsiteX16" fmla="*/ 1785366 w 2017466"/>
              <a:gd name="connsiteY16" fmla="*/ 711997 h 717456"/>
              <a:gd name="connsiteX17" fmla="*/ 1733026 w 2017466"/>
              <a:gd name="connsiteY17" fmla="*/ 283616 h 717456"/>
              <a:gd name="connsiteX18" fmla="*/ 1797853 w 2017466"/>
              <a:gd name="connsiteY18" fmla="*/ 17785 h 717456"/>
              <a:gd name="connsiteX19" fmla="*/ 1282965 w 2017466"/>
              <a:gd name="connsiteY19" fmla="*/ 382271 h 717456"/>
              <a:gd name="connsiteX0" fmla="*/ 0 w 2017468"/>
              <a:gd name="connsiteY0" fmla="*/ 377510 h 717456"/>
              <a:gd name="connsiteX1" fmla="*/ 166038 w 2017468"/>
              <a:gd name="connsiteY1" fmla="*/ 36279 h 717456"/>
              <a:gd name="connsiteX2" fmla="*/ 327776 w 2017468"/>
              <a:gd name="connsiteY2" fmla="*/ 364612 h 717456"/>
              <a:gd name="connsiteX3" fmla="*/ 479990 w 2017468"/>
              <a:gd name="connsiteY3" fmla="*/ 712833 h 717456"/>
              <a:gd name="connsiteX4" fmla="*/ 652177 w 2017468"/>
              <a:gd name="connsiteY4" fmla="*/ 377230 h 717456"/>
              <a:gd name="connsiteX5" fmla="*/ 812991 w 2017468"/>
              <a:gd name="connsiteY5" fmla="*/ 40483 h 717456"/>
              <a:gd name="connsiteX6" fmla="*/ 1065029 w 2017468"/>
              <a:gd name="connsiteY6" fmla="*/ 368816 h 717456"/>
              <a:gd name="connsiteX7" fmla="*/ 1256403 w 2017468"/>
              <a:gd name="connsiteY7" fmla="*/ 717316 h 717456"/>
              <a:gd name="connsiteX8" fmla="*/ 1637902 w 2017468"/>
              <a:gd name="connsiteY8" fmla="*/ 327904 h 717456"/>
              <a:gd name="connsiteX9" fmla="*/ 1820680 w 2017468"/>
              <a:gd name="connsiteY9" fmla="*/ 125 h 717456"/>
              <a:gd name="connsiteX10" fmla="*/ 1657004 w 2017468"/>
              <a:gd name="connsiteY10" fmla="*/ 364057 h 717456"/>
              <a:gd name="connsiteX11" fmla="*/ 1939305 w 2017468"/>
              <a:gd name="connsiteY11" fmla="*/ 663521 h 717456"/>
              <a:gd name="connsiteX12" fmla="*/ 2016542 w 2017468"/>
              <a:gd name="connsiteY12" fmla="*/ 572429 h 717456"/>
              <a:gd name="connsiteX13" fmla="*/ 1847640 w 2017468"/>
              <a:gd name="connsiteY13" fmla="*/ 265679 h 717456"/>
              <a:gd name="connsiteX14" fmla="*/ 1960692 w 2017468"/>
              <a:gd name="connsiteY14" fmla="*/ 53659 h 717456"/>
              <a:gd name="connsiteX15" fmla="*/ 1761691 w 2017468"/>
              <a:gd name="connsiteY15" fmla="*/ 396003 h 717456"/>
              <a:gd name="connsiteX16" fmla="*/ 1785366 w 2017468"/>
              <a:gd name="connsiteY16" fmla="*/ 711997 h 717456"/>
              <a:gd name="connsiteX17" fmla="*/ 1733026 w 2017468"/>
              <a:gd name="connsiteY17" fmla="*/ 283616 h 717456"/>
              <a:gd name="connsiteX18" fmla="*/ 1797853 w 2017468"/>
              <a:gd name="connsiteY18" fmla="*/ 17785 h 717456"/>
              <a:gd name="connsiteX19" fmla="*/ 1282965 w 2017468"/>
              <a:gd name="connsiteY19" fmla="*/ 382271 h 717456"/>
              <a:gd name="connsiteX0" fmla="*/ 0 w 2017466"/>
              <a:gd name="connsiteY0" fmla="*/ 377510 h 717456"/>
              <a:gd name="connsiteX1" fmla="*/ 166038 w 2017466"/>
              <a:gd name="connsiteY1" fmla="*/ 36279 h 717456"/>
              <a:gd name="connsiteX2" fmla="*/ 327776 w 2017466"/>
              <a:gd name="connsiteY2" fmla="*/ 364612 h 717456"/>
              <a:gd name="connsiteX3" fmla="*/ 479990 w 2017466"/>
              <a:gd name="connsiteY3" fmla="*/ 712833 h 717456"/>
              <a:gd name="connsiteX4" fmla="*/ 652177 w 2017466"/>
              <a:gd name="connsiteY4" fmla="*/ 377229 h 717456"/>
              <a:gd name="connsiteX5" fmla="*/ 812991 w 2017466"/>
              <a:gd name="connsiteY5" fmla="*/ 40483 h 717456"/>
              <a:gd name="connsiteX6" fmla="*/ 1065029 w 2017466"/>
              <a:gd name="connsiteY6" fmla="*/ 368816 h 717456"/>
              <a:gd name="connsiteX7" fmla="*/ 1256403 w 2017466"/>
              <a:gd name="connsiteY7" fmla="*/ 717316 h 717456"/>
              <a:gd name="connsiteX8" fmla="*/ 1637902 w 2017466"/>
              <a:gd name="connsiteY8" fmla="*/ 327904 h 717456"/>
              <a:gd name="connsiteX9" fmla="*/ 1820680 w 2017466"/>
              <a:gd name="connsiteY9" fmla="*/ 125 h 717456"/>
              <a:gd name="connsiteX10" fmla="*/ 1657004 w 2017466"/>
              <a:gd name="connsiteY10" fmla="*/ 364057 h 717456"/>
              <a:gd name="connsiteX11" fmla="*/ 1939305 w 2017466"/>
              <a:gd name="connsiteY11" fmla="*/ 663521 h 717456"/>
              <a:gd name="connsiteX12" fmla="*/ 2016542 w 2017466"/>
              <a:gd name="connsiteY12" fmla="*/ 572429 h 717456"/>
              <a:gd name="connsiteX13" fmla="*/ 1847640 w 2017466"/>
              <a:gd name="connsiteY13" fmla="*/ 265679 h 717456"/>
              <a:gd name="connsiteX14" fmla="*/ 1960692 w 2017466"/>
              <a:gd name="connsiteY14" fmla="*/ 53659 h 717456"/>
              <a:gd name="connsiteX15" fmla="*/ 1761691 w 2017466"/>
              <a:gd name="connsiteY15" fmla="*/ 396003 h 717456"/>
              <a:gd name="connsiteX16" fmla="*/ 1785366 w 2017466"/>
              <a:gd name="connsiteY16" fmla="*/ 711997 h 717456"/>
              <a:gd name="connsiteX17" fmla="*/ 1733026 w 2017466"/>
              <a:gd name="connsiteY17" fmla="*/ 283616 h 717456"/>
              <a:gd name="connsiteX18" fmla="*/ 1797853 w 2017466"/>
              <a:gd name="connsiteY18" fmla="*/ 17785 h 717456"/>
              <a:gd name="connsiteX19" fmla="*/ 1282965 w 2017466"/>
              <a:gd name="connsiteY19" fmla="*/ 382271 h 717456"/>
              <a:gd name="connsiteX0" fmla="*/ 0 w 2017468"/>
              <a:gd name="connsiteY0" fmla="*/ 377510 h 717456"/>
              <a:gd name="connsiteX1" fmla="*/ 166038 w 2017468"/>
              <a:gd name="connsiteY1" fmla="*/ 36279 h 717456"/>
              <a:gd name="connsiteX2" fmla="*/ 327776 w 2017468"/>
              <a:gd name="connsiteY2" fmla="*/ 364612 h 717456"/>
              <a:gd name="connsiteX3" fmla="*/ 479990 w 2017468"/>
              <a:gd name="connsiteY3" fmla="*/ 712833 h 717456"/>
              <a:gd name="connsiteX4" fmla="*/ 652177 w 2017468"/>
              <a:gd name="connsiteY4" fmla="*/ 377229 h 717456"/>
              <a:gd name="connsiteX5" fmla="*/ 808691 w 2017468"/>
              <a:gd name="connsiteY5" fmla="*/ 49452 h 717456"/>
              <a:gd name="connsiteX6" fmla="*/ 1065029 w 2017468"/>
              <a:gd name="connsiteY6" fmla="*/ 368816 h 717456"/>
              <a:gd name="connsiteX7" fmla="*/ 1256403 w 2017468"/>
              <a:gd name="connsiteY7" fmla="*/ 717316 h 717456"/>
              <a:gd name="connsiteX8" fmla="*/ 1637902 w 2017468"/>
              <a:gd name="connsiteY8" fmla="*/ 327904 h 717456"/>
              <a:gd name="connsiteX9" fmla="*/ 1820680 w 2017468"/>
              <a:gd name="connsiteY9" fmla="*/ 125 h 717456"/>
              <a:gd name="connsiteX10" fmla="*/ 1657004 w 2017468"/>
              <a:gd name="connsiteY10" fmla="*/ 364057 h 717456"/>
              <a:gd name="connsiteX11" fmla="*/ 1939305 w 2017468"/>
              <a:gd name="connsiteY11" fmla="*/ 663521 h 717456"/>
              <a:gd name="connsiteX12" fmla="*/ 2016542 w 2017468"/>
              <a:gd name="connsiteY12" fmla="*/ 572429 h 717456"/>
              <a:gd name="connsiteX13" fmla="*/ 1847640 w 2017468"/>
              <a:gd name="connsiteY13" fmla="*/ 265679 h 717456"/>
              <a:gd name="connsiteX14" fmla="*/ 1960692 w 2017468"/>
              <a:gd name="connsiteY14" fmla="*/ 53659 h 717456"/>
              <a:gd name="connsiteX15" fmla="*/ 1761691 w 2017468"/>
              <a:gd name="connsiteY15" fmla="*/ 396003 h 717456"/>
              <a:gd name="connsiteX16" fmla="*/ 1785366 w 2017468"/>
              <a:gd name="connsiteY16" fmla="*/ 711997 h 717456"/>
              <a:gd name="connsiteX17" fmla="*/ 1733026 w 2017468"/>
              <a:gd name="connsiteY17" fmla="*/ 283616 h 717456"/>
              <a:gd name="connsiteX18" fmla="*/ 1797853 w 2017468"/>
              <a:gd name="connsiteY18" fmla="*/ 17785 h 717456"/>
              <a:gd name="connsiteX19" fmla="*/ 1282965 w 2017468"/>
              <a:gd name="connsiteY19" fmla="*/ 382271 h 717456"/>
              <a:gd name="connsiteX0" fmla="*/ 0 w 2017466"/>
              <a:gd name="connsiteY0" fmla="*/ 377510 h 717456"/>
              <a:gd name="connsiteX1" fmla="*/ 166038 w 2017466"/>
              <a:gd name="connsiteY1" fmla="*/ 36279 h 717456"/>
              <a:gd name="connsiteX2" fmla="*/ 327776 w 2017466"/>
              <a:gd name="connsiteY2" fmla="*/ 364612 h 717456"/>
              <a:gd name="connsiteX3" fmla="*/ 479990 w 2017466"/>
              <a:gd name="connsiteY3" fmla="*/ 712833 h 717456"/>
              <a:gd name="connsiteX4" fmla="*/ 652177 w 2017466"/>
              <a:gd name="connsiteY4" fmla="*/ 377229 h 717456"/>
              <a:gd name="connsiteX5" fmla="*/ 808691 w 2017466"/>
              <a:gd name="connsiteY5" fmla="*/ 49452 h 717456"/>
              <a:gd name="connsiteX6" fmla="*/ 983329 w 2017466"/>
              <a:gd name="connsiteY6" fmla="*/ 368815 h 717456"/>
              <a:gd name="connsiteX7" fmla="*/ 1256403 w 2017466"/>
              <a:gd name="connsiteY7" fmla="*/ 717316 h 717456"/>
              <a:gd name="connsiteX8" fmla="*/ 1637902 w 2017466"/>
              <a:gd name="connsiteY8" fmla="*/ 327904 h 717456"/>
              <a:gd name="connsiteX9" fmla="*/ 1820680 w 2017466"/>
              <a:gd name="connsiteY9" fmla="*/ 125 h 717456"/>
              <a:gd name="connsiteX10" fmla="*/ 1657004 w 2017466"/>
              <a:gd name="connsiteY10" fmla="*/ 364057 h 717456"/>
              <a:gd name="connsiteX11" fmla="*/ 1939305 w 2017466"/>
              <a:gd name="connsiteY11" fmla="*/ 663521 h 717456"/>
              <a:gd name="connsiteX12" fmla="*/ 2016542 w 2017466"/>
              <a:gd name="connsiteY12" fmla="*/ 572429 h 717456"/>
              <a:gd name="connsiteX13" fmla="*/ 1847640 w 2017466"/>
              <a:gd name="connsiteY13" fmla="*/ 265679 h 717456"/>
              <a:gd name="connsiteX14" fmla="*/ 1960692 w 2017466"/>
              <a:gd name="connsiteY14" fmla="*/ 53659 h 717456"/>
              <a:gd name="connsiteX15" fmla="*/ 1761691 w 2017466"/>
              <a:gd name="connsiteY15" fmla="*/ 396003 h 717456"/>
              <a:gd name="connsiteX16" fmla="*/ 1785366 w 2017466"/>
              <a:gd name="connsiteY16" fmla="*/ 711997 h 717456"/>
              <a:gd name="connsiteX17" fmla="*/ 1733026 w 2017466"/>
              <a:gd name="connsiteY17" fmla="*/ 283616 h 717456"/>
              <a:gd name="connsiteX18" fmla="*/ 1797853 w 2017466"/>
              <a:gd name="connsiteY18" fmla="*/ 17785 h 717456"/>
              <a:gd name="connsiteX19" fmla="*/ 1282965 w 2017466"/>
              <a:gd name="connsiteY19" fmla="*/ 382271 h 717456"/>
              <a:gd name="connsiteX0" fmla="*/ 0 w 2017468"/>
              <a:gd name="connsiteY0" fmla="*/ 377510 h 717462"/>
              <a:gd name="connsiteX1" fmla="*/ 166038 w 2017468"/>
              <a:gd name="connsiteY1" fmla="*/ 36279 h 717462"/>
              <a:gd name="connsiteX2" fmla="*/ 327776 w 2017468"/>
              <a:gd name="connsiteY2" fmla="*/ 364612 h 717462"/>
              <a:gd name="connsiteX3" fmla="*/ 479990 w 2017468"/>
              <a:gd name="connsiteY3" fmla="*/ 712833 h 717462"/>
              <a:gd name="connsiteX4" fmla="*/ 652177 w 2017468"/>
              <a:gd name="connsiteY4" fmla="*/ 377229 h 717462"/>
              <a:gd name="connsiteX5" fmla="*/ 808691 w 2017468"/>
              <a:gd name="connsiteY5" fmla="*/ 49452 h 717462"/>
              <a:gd name="connsiteX6" fmla="*/ 983329 w 2017468"/>
              <a:gd name="connsiteY6" fmla="*/ 368815 h 717462"/>
              <a:gd name="connsiteX7" fmla="*/ 1256403 w 2017468"/>
              <a:gd name="connsiteY7" fmla="*/ 717316 h 717462"/>
              <a:gd name="connsiteX8" fmla="*/ 1637902 w 2017468"/>
              <a:gd name="connsiteY8" fmla="*/ 327904 h 717462"/>
              <a:gd name="connsiteX9" fmla="*/ 1820680 w 2017468"/>
              <a:gd name="connsiteY9" fmla="*/ 125 h 717462"/>
              <a:gd name="connsiteX10" fmla="*/ 1657004 w 2017468"/>
              <a:gd name="connsiteY10" fmla="*/ 364057 h 717462"/>
              <a:gd name="connsiteX11" fmla="*/ 1939305 w 2017468"/>
              <a:gd name="connsiteY11" fmla="*/ 663521 h 717462"/>
              <a:gd name="connsiteX12" fmla="*/ 2016542 w 2017468"/>
              <a:gd name="connsiteY12" fmla="*/ 572429 h 717462"/>
              <a:gd name="connsiteX13" fmla="*/ 1847640 w 2017468"/>
              <a:gd name="connsiteY13" fmla="*/ 265679 h 717462"/>
              <a:gd name="connsiteX14" fmla="*/ 1960692 w 2017468"/>
              <a:gd name="connsiteY14" fmla="*/ 53659 h 717462"/>
              <a:gd name="connsiteX15" fmla="*/ 1761691 w 2017468"/>
              <a:gd name="connsiteY15" fmla="*/ 396003 h 717462"/>
              <a:gd name="connsiteX16" fmla="*/ 1785366 w 2017468"/>
              <a:gd name="connsiteY16" fmla="*/ 711997 h 717462"/>
              <a:gd name="connsiteX17" fmla="*/ 1733026 w 2017468"/>
              <a:gd name="connsiteY17" fmla="*/ 283616 h 717462"/>
              <a:gd name="connsiteX18" fmla="*/ 1797853 w 2017468"/>
              <a:gd name="connsiteY18" fmla="*/ 17785 h 717462"/>
              <a:gd name="connsiteX19" fmla="*/ 1282965 w 2017468"/>
              <a:gd name="connsiteY19" fmla="*/ 382271 h 717462"/>
              <a:gd name="connsiteX0" fmla="*/ 0 w 2017466"/>
              <a:gd name="connsiteY0" fmla="*/ 377510 h 717460"/>
              <a:gd name="connsiteX1" fmla="*/ 166038 w 2017466"/>
              <a:gd name="connsiteY1" fmla="*/ 36279 h 717460"/>
              <a:gd name="connsiteX2" fmla="*/ 340676 w 2017466"/>
              <a:gd name="connsiteY2" fmla="*/ 378065 h 717460"/>
              <a:gd name="connsiteX3" fmla="*/ 479990 w 2017466"/>
              <a:gd name="connsiteY3" fmla="*/ 712833 h 717460"/>
              <a:gd name="connsiteX4" fmla="*/ 652177 w 2017466"/>
              <a:gd name="connsiteY4" fmla="*/ 377229 h 717460"/>
              <a:gd name="connsiteX5" fmla="*/ 808691 w 2017466"/>
              <a:gd name="connsiteY5" fmla="*/ 49452 h 717460"/>
              <a:gd name="connsiteX6" fmla="*/ 983329 w 2017466"/>
              <a:gd name="connsiteY6" fmla="*/ 368815 h 717460"/>
              <a:gd name="connsiteX7" fmla="*/ 1256403 w 2017466"/>
              <a:gd name="connsiteY7" fmla="*/ 717316 h 717460"/>
              <a:gd name="connsiteX8" fmla="*/ 1637902 w 2017466"/>
              <a:gd name="connsiteY8" fmla="*/ 327904 h 717460"/>
              <a:gd name="connsiteX9" fmla="*/ 1820680 w 2017466"/>
              <a:gd name="connsiteY9" fmla="*/ 125 h 717460"/>
              <a:gd name="connsiteX10" fmla="*/ 1657004 w 2017466"/>
              <a:gd name="connsiteY10" fmla="*/ 364057 h 717460"/>
              <a:gd name="connsiteX11" fmla="*/ 1939305 w 2017466"/>
              <a:gd name="connsiteY11" fmla="*/ 663521 h 717460"/>
              <a:gd name="connsiteX12" fmla="*/ 2016542 w 2017466"/>
              <a:gd name="connsiteY12" fmla="*/ 572429 h 717460"/>
              <a:gd name="connsiteX13" fmla="*/ 1847640 w 2017466"/>
              <a:gd name="connsiteY13" fmla="*/ 265679 h 717460"/>
              <a:gd name="connsiteX14" fmla="*/ 1960692 w 2017466"/>
              <a:gd name="connsiteY14" fmla="*/ 53659 h 717460"/>
              <a:gd name="connsiteX15" fmla="*/ 1761691 w 2017466"/>
              <a:gd name="connsiteY15" fmla="*/ 396003 h 717460"/>
              <a:gd name="connsiteX16" fmla="*/ 1785366 w 2017466"/>
              <a:gd name="connsiteY16" fmla="*/ 711997 h 717460"/>
              <a:gd name="connsiteX17" fmla="*/ 1733026 w 2017466"/>
              <a:gd name="connsiteY17" fmla="*/ 283616 h 717460"/>
              <a:gd name="connsiteX18" fmla="*/ 1797853 w 2017466"/>
              <a:gd name="connsiteY18" fmla="*/ 17785 h 717460"/>
              <a:gd name="connsiteX19" fmla="*/ 1282965 w 2017466"/>
              <a:gd name="connsiteY19" fmla="*/ 382271 h 717460"/>
              <a:gd name="connsiteX0" fmla="*/ 0 w 2017468"/>
              <a:gd name="connsiteY0" fmla="*/ 377510 h 717462"/>
              <a:gd name="connsiteX1" fmla="*/ 166038 w 2017468"/>
              <a:gd name="connsiteY1" fmla="*/ 36279 h 717462"/>
              <a:gd name="connsiteX2" fmla="*/ 340676 w 2017468"/>
              <a:gd name="connsiteY2" fmla="*/ 378065 h 717462"/>
              <a:gd name="connsiteX3" fmla="*/ 479990 w 2017468"/>
              <a:gd name="connsiteY3" fmla="*/ 712833 h 717462"/>
              <a:gd name="connsiteX4" fmla="*/ 652177 w 2017468"/>
              <a:gd name="connsiteY4" fmla="*/ 377229 h 717462"/>
              <a:gd name="connsiteX5" fmla="*/ 808691 w 2017468"/>
              <a:gd name="connsiteY5" fmla="*/ 49452 h 717462"/>
              <a:gd name="connsiteX6" fmla="*/ 983329 w 2017468"/>
              <a:gd name="connsiteY6" fmla="*/ 368815 h 717462"/>
              <a:gd name="connsiteX7" fmla="*/ 1256403 w 2017468"/>
              <a:gd name="connsiteY7" fmla="*/ 717316 h 717462"/>
              <a:gd name="connsiteX8" fmla="*/ 1637902 w 2017468"/>
              <a:gd name="connsiteY8" fmla="*/ 327904 h 717462"/>
              <a:gd name="connsiteX9" fmla="*/ 1820680 w 2017468"/>
              <a:gd name="connsiteY9" fmla="*/ 125 h 717462"/>
              <a:gd name="connsiteX10" fmla="*/ 1657004 w 2017468"/>
              <a:gd name="connsiteY10" fmla="*/ 364057 h 717462"/>
              <a:gd name="connsiteX11" fmla="*/ 1939305 w 2017468"/>
              <a:gd name="connsiteY11" fmla="*/ 663521 h 717462"/>
              <a:gd name="connsiteX12" fmla="*/ 2016542 w 2017468"/>
              <a:gd name="connsiteY12" fmla="*/ 572429 h 717462"/>
              <a:gd name="connsiteX13" fmla="*/ 1847640 w 2017468"/>
              <a:gd name="connsiteY13" fmla="*/ 265679 h 717462"/>
              <a:gd name="connsiteX14" fmla="*/ 1960692 w 2017468"/>
              <a:gd name="connsiteY14" fmla="*/ 53659 h 717462"/>
              <a:gd name="connsiteX15" fmla="*/ 1761691 w 2017468"/>
              <a:gd name="connsiteY15" fmla="*/ 396003 h 717462"/>
              <a:gd name="connsiteX16" fmla="*/ 1785366 w 2017468"/>
              <a:gd name="connsiteY16" fmla="*/ 711997 h 717462"/>
              <a:gd name="connsiteX17" fmla="*/ 1733026 w 2017468"/>
              <a:gd name="connsiteY17" fmla="*/ 283616 h 717462"/>
              <a:gd name="connsiteX18" fmla="*/ 1797853 w 2017468"/>
              <a:gd name="connsiteY18" fmla="*/ 17785 h 717462"/>
              <a:gd name="connsiteX19" fmla="*/ 1282965 w 2017468"/>
              <a:gd name="connsiteY19" fmla="*/ 382271 h 717462"/>
              <a:gd name="connsiteX0" fmla="*/ 0 w 2017466"/>
              <a:gd name="connsiteY0" fmla="*/ 377510 h 721936"/>
              <a:gd name="connsiteX1" fmla="*/ 166038 w 2017466"/>
              <a:gd name="connsiteY1" fmla="*/ 36279 h 721936"/>
              <a:gd name="connsiteX2" fmla="*/ 340676 w 2017466"/>
              <a:gd name="connsiteY2" fmla="*/ 378065 h 721936"/>
              <a:gd name="connsiteX3" fmla="*/ 479990 w 2017466"/>
              <a:gd name="connsiteY3" fmla="*/ 712833 h 721936"/>
              <a:gd name="connsiteX4" fmla="*/ 652177 w 2017466"/>
              <a:gd name="connsiteY4" fmla="*/ 377229 h 721936"/>
              <a:gd name="connsiteX5" fmla="*/ 808691 w 2017466"/>
              <a:gd name="connsiteY5" fmla="*/ 49452 h 721936"/>
              <a:gd name="connsiteX6" fmla="*/ 983329 w 2017466"/>
              <a:gd name="connsiteY6" fmla="*/ 368815 h 721936"/>
              <a:gd name="connsiteX7" fmla="*/ 1295102 w 2017466"/>
              <a:gd name="connsiteY7" fmla="*/ 721799 h 721936"/>
              <a:gd name="connsiteX8" fmla="*/ 1637902 w 2017466"/>
              <a:gd name="connsiteY8" fmla="*/ 327904 h 721936"/>
              <a:gd name="connsiteX9" fmla="*/ 1820680 w 2017466"/>
              <a:gd name="connsiteY9" fmla="*/ 125 h 721936"/>
              <a:gd name="connsiteX10" fmla="*/ 1657004 w 2017466"/>
              <a:gd name="connsiteY10" fmla="*/ 364057 h 721936"/>
              <a:gd name="connsiteX11" fmla="*/ 1939305 w 2017466"/>
              <a:gd name="connsiteY11" fmla="*/ 663521 h 721936"/>
              <a:gd name="connsiteX12" fmla="*/ 2016542 w 2017466"/>
              <a:gd name="connsiteY12" fmla="*/ 572429 h 721936"/>
              <a:gd name="connsiteX13" fmla="*/ 1847640 w 2017466"/>
              <a:gd name="connsiteY13" fmla="*/ 265679 h 721936"/>
              <a:gd name="connsiteX14" fmla="*/ 1960692 w 2017466"/>
              <a:gd name="connsiteY14" fmla="*/ 53659 h 721936"/>
              <a:gd name="connsiteX15" fmla="*/ 1761691 w 2017466"/>
              <a:gd name="connsiteY15" fmla="*/ 396003 h 721936"/>
              <a:gd name="connsiteX16" fmla="*/ 1785366 w 2017466"/>
              <a:gd name="connsiteY16" fmla="*/ 711997 h 721936"/>
              <a:gd name="connsiteX17" fmla="*/ 1733026 w 2017466"/>
              <a:gd name="connsiteY17" fmla="*/ 283616 h 721936"/>
              <a:gd name="connsiteX18" fmla="*/ 1797853 w 2017466"/>
              <a:gd name="connsiteY18" fmla="*/ 17785 h 721936"/>
              <a:gd name="connsiteX19" fmla="*/ 1282965 w 2017466"/>
              <a:gd name="connsiteY19" fmla="*/ 382271 h 721936"/>
              <a:gd name="connsiteX0" fmla="*/ 0 w 2017468"/>
              <a:gd name="connsiteY0" fmla="*/ 377510 h 721936"/>
              <a:gd name="connsiteX1" fmla="*/ 166038 w 2017468"/>
              <a:gd name="connsiteY1" fmla="*/ 36279 h 721936"/>
              <a:gd name="connsiteX2" fmla="*/ 340676 w 2017468"/>
              <a:gd name="connsiteY2" fmla="*/ 378065 h 721936"/>
              <a:gd name="connsiteX3" fmla="*/ 479990 w 2017468"/>
              <a:gd name="connsiteY3" fmla="*/ 712833 h 721936"/>
              <a:gd name="connsiteX4" fmla="*/ 652177 w 2017468"/>
              <a:gd name="connsiteY4" fmla="*/ 377229 h 721936"/>
              <a:gd name="connsiteX5" fmla="*/ 808691 w 2017468"/>
              <a:gd name="connsiteY5" fmla="*/ 49452 h 721936"/>
              <a:gd name="connsiteX6" fmla="*/ 983329 w 2017468"/>
              <a:gd name="connsiteY6" fmla="*/ 368815 h 721936"/>
              <a:gd name="connsiteX7" fmla="*/ 1114503 w 2017468"/>
              <a:gd name="connsiteY7" fmla="*/ 721799 h 721936"/>
              <a:gd name="connsiteX8" fmla="*/ 1637902 w 2017468"/>
              <a:gd name="connsiteY8" fmla="*/ 327904 h 721936"/>
              <a:gd name="connsiteX9" fmla="*/ 1820680 w 2017468"/>
              <a:gd name="connsiteY9" fmla="*/ 125 h 721936"/>
              <a:gd name="connsiteX10" fmla="*/ 1657004 w 2017468"/>
              <a:gd name="connsiteY10" fmla="*/ 364057 h 721936"/>
              <a:gd name="connsiteX11" fmla="*/ 1939305 w 2017468"/>
              <a:gd name="connsiteY11" fmla="*/ 663521 h 721936"/>
              <a:gd name="connsiteX12" fmla="*/ 2016542 w 2017468"/>
              <a:gd name="connsiteY12" fmla="*/ 572429 h 721936"/>
              <a:gd name="connsiteX13" fmla="*/ 1847640 w 2017468"/>
              <a:gd name="connsiteY13" fmla="*/ 265679 h 721936"/>
              <a:gd name="connsiteX14" fmla="*/ 1960692 w 2017468"/>
              <a:gd name="connsiteY14" fmla="*/ 53659 h 721936"/>
              <a:gd name="connsiteX15" fmla="*/ 1761691 w 2017468"/>
              <a:gd name="connsiteY15" fmla="*/ 396003 h 721936"/>
              <a:gd name="connsiteX16" fmla="*/ 1785366 w 2017468"/>
              <a:gd name="connsiteY16" fmla="*/ 711997 h 721936"/>
              <a:gd name="connsiteX17" fmla="*/ 1733026 w 2017468"/>
              <a:gd name="connsiteY17" fmla="*/ 283616 h 721936"/>
              <a:gd name="connsiteX18" fmla="*/ 1797853 w 2017468"/>
              <a:gd name="connsiteY18" fmla="*/ 17785 h 721936"/>
              <a:gd name="connsiteX19" fmla="*/ 1282965 w 2017468"/>
              <a:gd name="connsiteY19" fmla="*/ 382271 h 721936"/>
              <a:gd name="connsiteX0" fmla="*/ 0 w 2017466"/>
              <a:gd name="connsiteY0" fmla="*/ 377510 h 721936"/>
              <a:gd name="connsiteX1" fmla="*/ 166038 w 2017466"/>
              <a:gd name="connsiteY1" fmla="*/ 36279 h 721936"/>
              <a:gd name="connsiteX2" fmla="*/ 340676 w 2017466"/>
              <a:gd name="connsiteY2" fmla="*/ 378065 h 721936"/>
              <a:gd name="connsiteX3" fmla="*/ 479990 w 2017466"/>
              <a:gd name="connsiteY3" fmla="*/ 712833 h 721936"/>
              <a:gd name="connsiteX4" fmla="*/ 652177 w 2017466"/>
              <a:gd name="connsiteY4" fmla="*/ 377229 h 721936"/>
              <a:gd name="connsiteX5" fmla="*/ 808691 w 2017466"/>
              <a:gd name="connsiteY5" fmla="*/ 49452 h 721936"/>
              <a:gd name="connsiteX6" fmla="*/ 983329 w 2017466"/>
              <a:gd name="connsiteY6" fmla="*/ 368815 h 721936"/>
              <a:gd name="connsiteX7" fmla="*/ 1114503 w 2017466"/>
              <a:gd name="connsiteY7" fmla="*/ 721799 h 721936"/>
              <a:gd name="connsiteX8" fmla="*/ 1637902 w 2017466"/>
              <a:gd name="connsiteY8" fmla="*/ 327904 h 721936"/>
              <a:gd name="connsiteX9" fmla="*/ 1820680 w 2017466"/>
              <a:gd name="connsiteY9" fmla="*/ 125 h 721936"/>
              <a:gd name="connsiteX10" fmla="*/ 1657004 w 2017466"/>
              <a:gd name="connsiteY10" fmla="*/ 364057 h 721936"/>
              <a:gd name="connsiteX11" fmla="*/ 1939305 w 2017466"/>
              <a:gd name="connsiteY11" fmla="*/ 663521 h 721936"/>
              <a:gd name="connsiteX12" fmla="*/ 2016542 w 2017466"/>
              <a:gd name="connsiteY12" fmla="*/ 572429 h 721936"/>
              <a:gd name="connsiteX13" fmla="*/ 1847640 w 2017466"/>
              <a:gd name="connsiteY13" fmla="*/ 265679 h 721936"/>
              <a:gd name="connsiteX14" fmla="*/ 1960692 w 2017466"/>
              <a:gd name="connsiteY14" fmla="*/ 53659 h 721936"/>
              <a:gd name="connsiteX15" fmla="*/ 1761691 w 2017466"/>
              <a:gd name="connsiteY15" fmla="*/ 396003 h 721936"/>
              <a:gd name="connsiteX16" fmla="*/ 1785366 w 2017466"/>
              <a:gd name="connsiteY16" fmla="*/ 711997 h 721936"/>
              <a:gd name="connsiteX17" fmla="*/ 1733026 w 2017466"/>
              <a:gd name="connsiteY17" fmla="*/ 283616 h 721936"/>
              <a:gd name="connsiteX18" fmla="*/ 1797853 w 2017466"/>
              <a:gd name="connsiteY18" fmla="*/ 17785 h 721936"/>
              <a:gd name="connsiteX19" fmla="*/ 1282965 w 2017466"/>
              <a:gd name="connsiteY19" fmla="*/ 382271 h 721936"/>
              <a:gd name="connsiteX0" fmla="*/ 0 w 2017468"/>
              <a:gd name="connsiteY0" fmla="*/ 377510 h 721936"/>
              <a:gd name="connsiteX1" fmla="*/ 166038 w 2017468"/>
              <a:gd name="connsiteY1" fmla="*/ 36279 h 721936"/>
              <a:gd name="connsiteX2" fmla="*/ 340676 w 2017468"/>
              <a:gd name="connsiteY2" fmla="*/ 378065 h 721936"/>
              <a:gd name="connsiteX3" fmla="*/ 479990 w 2017468"/>
              <a:gd name="connsiteY3" fmla="*/ 712833 h 721936"/>
              <a:gd name="connsiteX4" fmla="*/ 652177 w 2017468"/>
              <a:gd name="connsiteY4" fmla="*/ 377229 h 721936"/>
              <a:gd name="connsiteX5" fmla="*/ 808691 w 2017468"/>
              <a:gd name="connsiteY5" fmla="*/ 49452 h 721936"/>
              <a:gd name="connsiteX6" fmla="*/ 970429 w 2017468"/>
              <a:gd name="connsiteY6" fmla="*/ 368815 h 721936"/>
              <a:gd name="connsiteX7" fmla="*/ 1114503 w 2017468"/>
              <a:gd name="connsiteY7" fmla="*/ 721799 h 721936"/>
              <a:gd name="connsiteX8" fmla="*/ 1637902 w 2017468"/>
              <a:gd name="connsiteY8" fmla="*/ 327904 h 721936"/>
              <a:gd name="connsiteX9" fmla="*/ 1820680 w 2017468"/>
              <a:gd name="connsiteY9" fmla="*/ 125 h 721936"/>
              <a:gd name="connsiteX10" fmla="*/ 1657004 w 2017468"/>
              <a:gd name="connsiteY10" fmla="*/ 364057 h 721936"/>
              <a:gd name="connsiteX11" fmla="*/ 1939305 w 2017468"/>
              <a:gd name="connsiteY11" fmla="*/ 663521 h 721936"/>
              <a:gd name="connsiteX12" fmla="*/ 2016542 w 2017468"/>
              <a:gd name="connsiteY12" fmla="*/ 572429 h 721936"/>
              <a:gd name="connsiteX13" fmla="*/ 1847640 w 2017468"/>
              <a:gd name="connsiteY13" fmla="*/ 265679 h 721936"/>
              <a:gd name="connsiteX14" fmla="*/ 1960692 w 2017468"/>
              <a:gd name="connsiteY14" fmla="*/ 53659 h 721936"/>
              <a:gd name="connsiteX15" fmla="*/ 1761691 w 2017468"/>
              <a:gd name="connsiteY15" fmla="*/ 396003 h 721936"/>
              <a:gd name="connsiteX16" fmla="*/ 1785366 w 2017468"/>
              <a:gd name="connsiteY16" fmla="*/ 711997 h 721936"/>
              <a:gd name="connsiteX17" fmla="*/ 1733026 w 2017468"/>
              <a:gd name="connsiteY17" fmla="*/ 283616 h 721936"/>
              <a:gd name="connsiteX18" fmla="*/ 1797853 w 2017468"/>
              <a:gd name="connsiteY18" fmla="*/ 17785 h 721936"/>
              <a:gd name="connsiteX19" fmla="*/ 1282965 w 2017468"/>
              <a:gd name="connsiteY19" fmla="*/ 382271 h 721936"/>
              <a:gd name="connsiteX0" fmla="*/ 0 w 2017466"/>
              <a:gd name="connsiteY0" fmla="*/ 377508 h 713095"/>
              <a:gd name="connsiteX1" fmla="*/ 166038 w 2017466"/>
              <a:gd name="connsiteY1" fmla="*/ 36277 h 713095"/>
              <a:gd name="connsiteX2" fmla="*/ 340676 w 2017466"/>
              <a:gd name="connsiteY2" fmla="*/ 378063 h 713095"/>
              <a:gd name="connsiteX3" fmla="*/ 479990 w 2017466"/>
              <a:gd name="connsiteY3" fmla="*/ 712831 h 713095"/>
              <a:gd name="connsiteX4" fmla="*/ 652177 w 2017466"/>
              <a:gd name="connsiteY4" fmla="*/ 377227 h 713095"/>
              <a:gd name="connsiteX5" fmla="*/ 808691 w 2017466"/>
              <a:gd name="connsiteY5" fmla="*/ 49450 h 713095"/>
              <a:gd name="connsiteX6" fmla="*/ 970429 w 2017466"/>
              <a:gd name="connsiteY6" fmla="*/ 368813 h 713095"/>
              <a:gd name="connsiteX7" fmla="*/ 1144603 w 2017466"/>
              <a:gd name="connsiteY7" fmla="*/ 703859 h 713095"/>
              <a:gd name="connsiteX8" fmla="*/ 1637902 w 2017466"/>
              <a:gd name="connsiteY8" fmla="*/ 327902 h 713095"/>
              <a:gd name="connsiteX9" fmla="*/ 1820680 w 2017466"/>
              <a:gd name="connsiteY9" fmla="*/ 123 h 713095"/>
              <a:gd name="connsiteX10" fmla="*/ 1657004 w 2017466"/>
              <a:gd name="connsiteY10" fmla="*/ 364055 h 713095"/>
              <a:gd name="connsiteX11" fmla="*/ 1939305 w 2017466"/>
              <a:gd name="connsiteY11" fmla="*/ 663519 h 713095"/>
              <a:gd name="connsiteX12" fmla="*/ 2016542 w 2017466"/>
              <a:gd name="connsiteY12" fmla="*/ 572427 h 713095"/>
              <a:gd name="connsiteX13" fmla="*/ 1847640 w 2017466"/>
              <a:gd name="connsiteY13" fmla="*/ 265677 h 713095"/>
              <a:gd name="connsiteX14" fmla="*/ 1960692 w 2017466"/>
              <a:gd name="connsiteY14" fmla="*/ 53657 h 713095"/>
              <a:gd name="connsiteX15" fmla="*/ 1761691 w 2017466"/>
              <a:gd name="connsiteY15" fmla="*/ 396001 h 713095"/>
              <a:gd name="connsiteX16" fmla="*/ 1785366 w 2017466"/>
              <a:gd name="connsiteY16" fmla="*/ 711995 h 713095"/>
              <a:gd name="connsiteX17" fmla="*/ 1733026 w 2017466"/>
              <a:gd name="connsiteY17" fmla="*/ 283614 h 713095"/>
              <a:gd name="connsiteX18" fmla="*/ 1797853 w 2017466"/>
              <a:gd name="connsiteY18" fmla="*/ 17783 h 713095"/>
              <a:gd name="connsiteX19" fmla="*/ 1282965 w 2017466"/>
              <a:gd name="connsiteY19" fmla="*/ 382269 h 713095"/>
              <a:gd name="connsiteX0" fmla="*/ 0 w 2017468"/>
              <a:gd name="connsiteY0" fmla="*/ 377387 h 712974"/>
              <a:gd name="connsiteX1" fmla="*/ 166038 w 2017468"/>
              <a:gd name="connsiteY1" fmla="*/ 36156 h 712974"/>
              <a:gd name="connsiteX2" fmla="*/ 340676 w 2017468"/>
              <a:gd name="connsiteY2" fmla="*/ 377942 h 712974"/>
              <a:gd name="connsiteX3" fmla="*/ 479990 w 2017468"/>
              <a:gd name="connsiteY3" fmla="*/ 712710 h 712974"/>
              <a:gd name="connsiteX4" fmla="*/ 652177 w 2017468"/>
              <a:gd name="connsiteY4" fmla="*/ 377106 h 712974"/>
              <a:gd name="connsiteX5" fmla="*/ 808691 w 2017468"/>
              <a:gd name="connsiteY5" fmla="*/ 49329 h 712974"/>
              <a:gd name="connsiteX6" fmla="*/ 970429 w 2017468"/>
              <a:gd name="connsiteY6" fmla="*/ 368692 h 712974"/>
              <a:gd name="connsiteX7" fmla="*/ 1144603 w 2017468"/>
              <a:gd name="connsiteY7" fmla="*/ 703738 h 712974"/>
              <a:gd name="connsiteX8" fmla="*/ 1306802 w 2017468"/>
              <a:gd name="connsiteY8" fmla="*/ 359169 h 712974"/>
              <a:gd name="connsiteX9" fmla="*/ 1820680 w 2017468"/>
              <a:gd name="connsiteY9" fmla="*/ 2 h 712974"/>
              <a:gd name="connsiteX10" fmla="*/ 1657004 w 2017468"/>
              <a:gd name="connsiteY10" fmla="*/ 363934 h 712974"/>
              <a:gd name="connsiteX11" fmla="*/ 1939305 w 2017468"/>
              <a:gd name="connsiteY11" fmla="*/ 663398 h 712974"/>
              <a:gd name="connsiteX12" fmla="*/ 2016542 w 2017468"/>
              <a:gd name="connsiteY12" fmla="*/ 572306 h 712974"/>
              <a:gd name="connsiteX13" fmla="*/ 1847640 w 2017468"/>
              <a:gd name="connsiteY13" fmla="*/ 265556 h 712974"/>
              <a:gd name="connsiteX14" fmla="*/ 1960692 w 2017468"/>
              <a:gd name="connsiteY14" fmla="*/ 53536 h 712974"/>
              <a:gd name="connsiteX15" fmla="*/ 1761691 w 2017468"/>
              <a:gd name="connsiteY15" fmla="*/ 395880 h 712974"/>
              <a:gd name="connsiteX16" fmla="*/ 1785366 w 2017468"/>
              <a:gd name="connsiteY16" fmla="*/ 711874 h 712974"/>
              <a:gd name="connsiteX17" fmla="*/ 1733026 w 2017468"/>
              <a:gd name="connsiteY17" fmla="*/ 283493 h 712974"/>
              <a:gd name="connsiteX18" fmla="*/ 1797853 w 2017468"/>
              <a:gd name="connsiteY18" fmla="*/ 17662 h 712974"/>
              <a:gd name="connsiteX19" fmla="*/ 1282965 w 2017468"/>
              <a:gd name="connsiteY19" fmla="*/ 382148 h 712974"/>
              <a:gd name="connsiteX0" fmla="*/ 0 w 2017466"/>
              <a:gd name="connsiteY0" fmla="*/ 377387 h 712974"/>
              <a:gd name="connsiteX1" fmla="*/ 166038 w 2017466"/>
              <a:gd name="connsiteY1" fmla="*/ 36156 h 712974"/>
              <a:gd name="connsiteX2" fmla="*/ 340676 w 2017466"/>
              <a:gd name="connsiteY2" fmla="*/ 377942 h 712974"/>
              <a:gd name="connsiteX3" fmla="*/ 479990 w 2017466"/>
              <a:gd name="connsiteY3" fmla="*/ 712710 h 712974"/>
              <a:gd name="connsiteX4" fmla="*/ 652177 w 2017466"/>
              <a:gd name="connsiteY4" fmla="*/ 377106 h 712974"/>
              <a:gd name="connsiteX5" fmla="*/ 808691 w 2017466"/>
              <a:gd name="connsiteY5" fmla="*/ 49329 h 712974"/>
              <a:gd name="connsiteX6" fmla="*/ 970429 w 2017466"/>
              <a:gd name="connsiteY6" fmla="*/ 368692 h 712974"/>
              <a:gd name="connsiteX7" fmla="*/ 1144603 w 2017466"/>
              <a:gd name="connsiteY7" fmla="*/ 703738 h 712974"/>
              <a:gd name="connsiteX8" fmla="*/ 1306802 w 2017466"/>
              <a:gd name="connsiteY8" fmla="*/ 359169 h 712974"/>
              <a:gd name="connsiteX9" fmla="*/ 1820680 w 2017466"/>
              <a:gd name="connsiteY9" fmla="*/ 2 h 712974"/>
              <a:gd name="connsiteX10" fmla="*/ 1657004 w 2017466"/>
              <a:gd name="connsiteY10" fmla="*/ 363934 h 712974"/>
              <a:gd name="connsiteX11" fmla="*/ 1939305 w 2017466"/>
              <a:gd name="connsiteY11" fmla="*/ 663398 h 712974"/>
              <a:gd name="connsiteX12" fmla="*/ 2016542 w 2017466"/>
              <a:gd name="connsiteY12" fmla="*/ 572306 h 712974"/>
              <a:gd name="connsiteX13" fmla="*/ 1847640 w 2017466"/>
              <a:gd name="connsiteY13" fmla="*/ 265556 h 712974"/>
              <a:gd name="connsiteX14" fmla="*/ 1960692 w 2017466"/>
              <a:gd name="connsiteY14" fmla="*/ 53536 h 712974"/>
              <a:gd name="connsiteX15" fmla="*/ 1761691 w 2017466"/>
              <a:gd name="connsiteY15" fmla="*/ 395880 h 712974"/>
              <a:gd name="connsiteX16" fmla="*/ 1785366 w 2017466"/>
              <a:gd name="connsiteY16" fmla="*/ 711874 h 712974"/>
              <a:gd name="connsiteX17" fmla="*/ 1733026 w 2017466"/>
              <a:gd name="connsiteY17" fmla="*/ 283493 h 712974"/>
              <a:gd name="connsiteX18" fmla="*/ 1466753 w 2017466"/>
              <a:gd name="connsiteY18" fmla="*/ 26632 h 712974"/>
              <a:gd name="connsiteX19" fmla="*/ 1282965 w 2017466"/>
              <a:gd name="connsiteY19" fmla="*/ 382148 h 712974"/>
              <a:gd name="connsiteX0" fmla="*/ 0 w 2769946"/>
              <a:gd name="connsiteY0" fmla="*/ 377387 h 712974"/>
              <a:gd name="connsiteX1" fmla="*/ 166038 w 2769946"/>
              <a:gd name="connsiteY1" fmla="*/ 36156 h 712974"/>
              <a:gd name="connsiteX2" fmla="*/ 340676 w 2769946"/>
              <a:gd name="connsiteY2" fmla="*/ 377942 h 712974"/>
              <a:gd name="connsiteX3" fmla="*/ 479990 w 2769946"/>
              <a:gd name="connsiteY3" fmla="*/ 712710 h 712974"/>
              <a:gd name="connsiteX4" fmla="*/ 652177 w 2769946"/>
              <a:gd name="connsiteY4" fmla="*/ 377106 h 712974"/>
              <a:gd name="connsiteX5" fmla="*/ 808691 w 2769946"/>
              <a:gd name="connsiteY5" fmla="*/ 49329 h 712974"/>
              <a:gd name="connsiteX6" fmla="*/ 970429 w 2769946"/>
              <a:gd name="connsiteY6" fmla="*/ 368692 h 712974"/>
              <a:gd name="connsiteX7" fmla="*/ 1144603 w 2769946"/>
              <a:gd name="connsiteY7" fmla="*/ 703738 h 712974"/>
              <a:gd name="connsiteX8" fmla="*/ 1306802 w 2769946"/>
              <a:gd name="connsiteY8" fmla="*/ 359169 h 712974"/>
              <a:gd name="connsiteX9" fmla="*/ 1820680 w 2769946"/>
              <a:gd name="connsiteY9" fmla="*/ 2 h 712974"/>
              <a:gd name="connsiteX10" fmla="*/ 1657004 w 2769946"/>
              <a:gd name="connsiteY10" fmla="*/ 363934 h 712974"/>
              <a:gd name="connsiteX11" fmla="*/ 1939305 w 2769946"/>
              <a:gd name="connsiteY11" fmla="*/ 663398 h 712974"/>
              <a:gd name="connsiteX12" fmla="*/ 2016542 w 2769946"/>
              <a:gd name="connsiteY12" fmla="*/ 572306 h 712974"/>
              <a:gd name="connsiteX13" fmla="*/ 1847640 w 2769946"/>
              <a:gd name="connsiteY13" fmla="*/ 265556 h 712974"/>
              <a:gd name="connsiteX14" fmla="*/ 1960692 w 2769946"/>
              <a:gd name="connsiteY14" fmla="*/ 53536 h 712974"/>
              <a:gd name="connsiteX15" fmla="*/ 1761691 w 2769946"/>
              <a:gd name="connsiteY15" fmla="*/ 395880 h 712974"/>
              <a:gd name="connsiteX16" fmla="*/ 1785366 w 2769946"/>
              <a:gd name="connsiteY16" fmla="*/ 711874 h 712974"/>
              <a:gd name="connsiteX17" fmla="*/ 1733026 w 2769946"/>
              <a:gd name="connsiteY17" fmla="*/ 283493 h 712974"/>
              <a:gd name="connsiteX18" fmla="*/ 2769656 w 2769946"/>
              <a:gd name="connsiteY18" fmla="*/ 214972 h 712974"/>
              <a:gd name="connsiteX19" fmla="*/ 1282965 w 2769946"/>
              <a:gd name="connsiteY19" fmla="*/ 382148 h 712974"/>
              <a:gd name="connsiteX0" fmla="*/ 0 w 2770013"/>
              <a:gd name="connsiteY0" fmla="*/ 377387 h 712974"/>
              <a:gd name="connsiteX1" fmla="*/ 166038 w 2770013"/>
              <a:gd name="connsiteY1" fmla="*/ 36156 h 712974"/>
              <a:gd name="connsiteX2" fmla="*/ 340676 w 2770013"/>
              <a:gd name="connsiteY2" fmla="*/ 377942 h 712974"/>
              <a:gd name="connsiteX3" fmla="*/ 479990 w 2770013"/>
              <a:gd name="connsiteY3" fmla="*/ 712710 h 712974"/>
              <a:gd name="connsiteX4" fmla="*/ 652177 w 2770013"/>
              <a:gd name="connsiteY4" fmla="*/ 377106 h 712974"/>
              <a:gd name="connsiteX5" fmla="*/ 808691 w 2770013"/>
              <a:gd name="connsiteY5" fmla="*/ 49329 h 712974"/>
              <a:gd name="connsiteX6" fmla="*/ 970429 w 2770013"/>
              <a:gd name="connsiteY6" fmla="*/ 368692 h 712974"/>
              <a:gd name="connsiteX7" fmla="*/ 1144603 w 2770013"/>
              <a:gd name="connsiteY7" fmla="*/ 703738 h 712974"/>
              <a:gd name="connsiteX8" fmla="*/ 1306802 w 2770013"/>
              <a:gd name="connsiteY8" fmla="*/ 359169 h 712974"/>
              <a:gd name="connsiteX9" fmla="*/ 1820680 w 2770013"/>
              <a:gd name="connsiteY9" fmla="*/ 2 h 712974"/>
              <a:gd name="connsiteX10" fmla="*/ 1657004 w 2770013"/>
              <a:gd name="connsiteY10" fmla="*/ 363934 h 712974"/>
              <a:gd name="connsiteX11" fmla="*/ 1939305 w 2770013"/>
              <a:gd name="connsiteY11" fmla="*/ 663398 h 712974"/>
              <a:gd name="connsiteX12" fmla="*/ 2016542 w 2770013"/>
              <a:gd name="connsiteY12" fmla="*/ 572306 h 712974"/>
              <a:gd name="connsiteX13" fmla="*/ 1847640 w 2770013"/>
              <a:gd name="connsiteY13" fmla="*/ 265556 h 712974"/>
              <a:gd name="connsiteX14" fmla="*/ 1960692 w 2770013"/>
              <a:gd name="connsiteY14" fmla="*/ 53536 h 712974"/>
              <a:gd name="connsiteX15" fmla="*/ 1761691 w 2770013"/>
              <a:gd name="connsiteY15" fmla="*/ 395880 h 712974"/>
              <a:gd name="connsiteX16" fmla="*/ 1785366 w 2770013"/>
              <a:gd name="connsiteY16" fmla="*/ 711874 h 712974"/>
              <a:gd name="connsiteX17" fmla="*/ 1733026 w 2770013"/>
              <a:gd name="connsiteY17" fmla="*/ 283493 h 712974"/>
              <a:gd name="connsiteX18" fmla="*/ 2769656 w 2770013"/>
              <a:gd name="connsiteY18" fmla="*/ 214972 h 712974"/>
              <a:gd name="connsiteX19" fmla="*/ 1579666 w 2770013"/>
              <a:gd name="connsiteY19" fmla="*/ 583940 h 712974"/>
              <a:gd name="connsiteX0" fmla="*/ 0 w 2770486"/>
              <a:gd name="connsiteY0" fmla="*/ 377387 h 712974"/>
              <a:gd name="connsiteX1" fmla="*/ 166038 w 2770486"/>
              <a:gd name="connsiteY1" fmla="*/ 36156 h 712974"/>
              <a:gd name="connsiteX2" fmla="*/ 340676 w 2770486"/>
              <a:gd name="connsiteY2" fmla="*/ 377942 h 712974"/>
              <a:gd name="connsiteX3" fmla="*/ 479990 w 2770486"/>
              <a:gd name="connsiteY3" fmla="*/ 712710 h 712974"/>
              <a:gd name="connsiteX4" fmla="*/ 652177 w 2770486"/>
              <a:gd name="connsiteY4" fmla="*/ 377106 h 712974"/>
              <a:gd name="connsiteX5" fmla="*/ 808691 w 2770486"/>
              <a:gd name="connsiteY5" fmla="*/ 49329 h 712974"/>
              <a:gd name="connsiteX6" fmla="*/ 970429 w 2770486"/>
              <a:gd name="connsiteY6" fmla="*/ 368692 h 712974"/>
              <a:gd name="connsiteX7" fmla="*/ 1144603 w 2770486"/>
              <a:gd name="connsiteY7" fmla="*/ 703738 h 712974"/>
              <a:gd name="connsiteX8" fmla="*/ 1306802 w 2770486"/>
              <a:gd name="connsiteY8" fmla="*/ 359169 h 712974"/>
              <a:gd name="connsiteX9" fmla="*/ 1820680 w 2770486"/>
              <a:gd name="connsiteY9" fmla="*/ 2 h 712974"/>
              <a:gd name="connsiteX10" fmla="*/ 1657004 w 2770486"/>
              <a:gd name="connsiteY10" fmla="*/ 363934 h 712974"/>
              <a:gd name="connsiteX11" fmla="*/ 1939305 w 2770486"/>
              <a:gd name="connsiteY11" fmla="*/ 663398 h 712974"/>
              <a:gd name="connsiteX12" fmla="*/ 2016542 w 2770486"/>
              <a:gd name="connsiteY12" fmla="*/ 572306 h 712974"/>
              <a:gd name="connsiteX13" fmla="*/ 1847640 w 2770486"/>
              <a:gd name="connsiteY13" fmla="*/ 265556 h 712974"/>
              <a:gd name="connsiteX14" fmla="*/ 1960692 w 2770486"/>
              <a:gd name="connsiteY14" fmla="*/ 53536 h 712974"/>
              <a:gd name="connsiteX15" fmla="*/ 1761691 w 2770486"/>
              <a:gd name="connsiteY15" fmla="*/ 395880 h 712974"/>
              <a:gd name="connsiteX16" fmla="*/ 1785366 w 2770486"/>
              <a:gd name="connsiteY16" fmla="*/ 711874 h 712974"/>
              <a:gd name="connsiteX17" fmla="*/ 1733026 w 2770486"/>
              <a:gd name="connsiteY17" fmla="*/ 283493 h 712974"/>
              <a:gd name="connsiteX18" fmla="*/ 2769656 w 2770486"/>
              <a:gd name="connsiteY18" fmla="*/ 214972 h 712974"/>
              <a:gd name="connsiteX19" fmla="*/ 2302067 w 2770486"/>
              <a:gd name="connsiteY19" fmla="*/ 628784 h 712974"/>
              <a:gd name="connsiteX0" fmla="*/ 0 w 2770488"/>
              <a:gd name="connsiteY0" fmla="*/ 377385 h 712972"/>
              <a:gd name="connsiteX1" fmla="*/ 166038 w 2770488"/>
              <a:gd name="connsiteY1" fmla="*/ 36154 h 712972"/>
              <a:gd name="connsiteX2" fmla="*/ 340676 w 2770488"/>
              <a:gd name="connsiteY2" fmla="*/ 377940 h 712972"/>
              <a:gd name="connsiteX3" fmla="*/ 479990 w 2770488"/>
              <a:gd name="connsiteY3" fmla="*/ 712708 h 712972"/>
              <a:gd name="connsiteX4" fmla="*/ 652177 w 2770488"/>
              <a:gd name="connsiteY4" fmla="*/ 377104 h 712972"/>
              <a:gd name="connsiteX5" fmla="*/ 808691 w 2770488"/>
              <a:gd name="connsiteY5" fmla="*/ 49327 h 712972"/>
              <a:gd name="connsiteX6" fmla="*/ 970429 w 2770488"/>
              <a:gd name="connsiteY6" fmla="*/ 368690 h 712972"/>
              <a:gd name="connsiteX7" fmla="*/ 1144603 w 2770488"/>
              <a:gd name="connsiteY7" fmla="*/ 703736 h 712972"/>
              <a:gd name="connsiteX8" fmla="*/ 1293901 w 2770488"/>
              <a:gd name="connsiteY8" fmla="*/ 363653 h 712972"/>
              <a:gd name="connsiteX9" fmla="*/ 1820680 w 2770488"/>
              <a:gd name="connsiteY9" fmla="*/ 0 h 712972"/>
              <a:gd name="connsiteX10" fmla="*/ 1657004 w 2770488"/>
              <a:gd name="connsiteY10" fmla="*/ 363932 h 712972"/>
              <a:gd name="connsiteX11" fmla="*/ 1939305 w 2770488"/>
              <a:gd name="connsiteY11" fmla="*/ 663396 h 712972"/>
              <a:gd name="connsiteX12" fmla="*/ 2016542 w 2770488"/>
              <a:gd name="connsiteY12" fmla="*/ 572304 h 712972"/>
              <a:gd name="connsiteX13" fmla="*/ 1847640 w 2770488"/>
              <a:gd name="connsiteY13" fmla="*/ 265554 h 712972"/>
              <a:gd name="connsiteX14" fmla="*/ 1960692 w 2770488"/>
              <a:gd name="connsiteY14" fmla="*/ 53534 h 712972"/>
              <a:gd name="connsiteX15" fmla="*/ 1761691 w 2770488"/>
              <a:gd name="connsiteY15" fmla="*/ 395878 h 712972"/>
              <a:gd name="connsiteX16" fmla="*/ 1785366 w 2770488"/>
              <a:gd name="connsiteY16" fmla="*/ 711872 h 712972"/>
              <a:gd name="connsiteX17" fmla="*/ 1733026 w 2770488"/>
              <a:gd name="connsiteY17" fmla="*/ 283491 h 712972"/>
              <a:gd name="connsiteX18" fmla="*/ 2769656 w 2770488"/>
              <a:gd name="connsiteY18" fmla="*/ 214970 h 712972"/>
              <a:gd name="connsiteX19" fmla="*/ 2302067 w 2770488"/>
              <a:gd name="connsiteY19" fmla="*/ 628782 h 712972"/>
              <a:gd name="connsiteX0" fmla="*/ 0 w 2770486"/>
              <a:gd name="connsiteY0" fmla="*/ 341232 h 676819"/>
              <a:gd name="connsiteX1" fmla="*/ 166038 w 2770486"/>
              <a:gd name="connsiteY1" fmla="*/ 1 h 676819"/>
              <a:gd name="connsiteX2" fmla="*/ 340676 w 2770486"/>
              <a:gd name="connsiteY2" fmla="*/ 341787 h 676819"/>
              <a:gd name="connsiteX3" fmla="*/ 479990 w 2770486"/>
              <a:gd name="connsiteY3" fmla="*/ 676555 h 676819"/>
              <a:gd name="connsiteX4" fmla="*/ 652177 w 2770486"/>
              <a:gd name="connsiteY4" fmla="*/ 340951 h 676819"/>
              <a:gd name="connsiteX5" fmla="*/ 808691 w 2770486"/>
              <a:gd name="connsiteY5" fmla="*/ 13174 h 676819"/>
              <a:gd name="connsiteX6" fmla="*/ 970429 w 2770486"/>
              <a:gd name="connsiteY6" fmla="*/ 332537 h 676819"/>
              <a:gd name="connsiteX7" fmla="*/ 1144603 w 2770486"/>
              <a:gd name="connsiteY7" fmla="*/ 667583 h 676819"/>
              <a:gd name="connsiteX8" fmla="*/ 1293901 w 2770486"/>
              <a:gd name="connsiteY8" fmla="*/ 327500 h 676819"/>
              <a:gd name="connsiteX9" fmla="*/ 1463778 w 2770486"/>
              <a:gd name="connsiteY9" fmla="*/ 8689 h 676819"/>
              <a:gd name="connsiteX10" fmla="*/ 1657004 w 2770486"/>
              <a:gd name="connsiteY10" fmla="*/ 327779 h 676819"/>
              <a:gd name="connsiteX11" fmla="*/ 1939305 w 2770486"/>
              <a:gd name="connsiteY11" fmla="*/ 627243 h 676819"/>
              <a:gd name="connsiteX12" fmla="*/ 2016542 w 2770486"/>
              <a:gd name="connsiteY12" fmla="*/ 536151 h 676819"/>
              <a:gd name="connsiteX13" fmla="*/ 1847640 w 2770486"/>
              <a:gd name="connsiteY13" fmla="*/ 229401 h 676819"/>
              <a:gd name="connsiteX14" fmla="*/ 1960692 w 2770486"/>
              <a:gd name="connsiteY14" fmla="*/ 17381 h 676819"/>
              <a:gd name="connsiteX15" fmla="*/ 1761691 w 2770486"/>
              <a:gd name="connsiteY15" fmla="*/ 359725 h 676819"/>
              <a:gd name="connsiteX16" fmla="*/ 1785366 w 2770486"/>
              <a:gd name="connsiteY16" fmla="*/ 675719 h 676819"/>
              <a:gd name="connsiteX17" fmla="*/ 1733026 w 2770486"/>
              <a:gd name="connsiteY17" fmla="*/ 247338 h 676819"/>
              <a:gd name="connsiteX18" fmla="*/ 2769656 w 2770486"/>
              <a:gd name="connsiteY18" fmla="*/ 178817 h 676819"/>
              <a:gd name="connsiteX19" fmla="*/ 2302067 w 2770486"/>
              <a:gd name="connsiteY19" fmla="*/ 592629 h 676819"/>
              <a:gd name="connsiteX0" fmla="*/ 0 w 2770488"/>
              <a:gd name="connsiteY0" fmla="*/ 341232 h 676819"/>
              <a:gd name="connsiteX1" fmla="*/ 166038 w 2770488"/>
              <a:gd name="connsiteY1" fmla="*/ 1 h 676819"/>
              <a:gd name="connsiteX2" fmla="*/ 340676 w 2770488"/>
              <a:gd name="connsiteY2" fmla="*/ 341787 h 676819"/>
              <a:gd name="connsiteX3" fmla="*/ 479990 w 2770488"/>
              <a:gd name="connsiteY3" fmla="*/ 676555 h 676819"/>
              <a:gd name="connsiteX4" fmla="*/ 652177 w 2770488"/>
              <a:gd name="connsiteY4" fmla="*/ 340951 h 676819"/>
              <a:gd name="connsiteX5" fmla="*/ 808691 w 2770488"/>
              <a:gd name="connsiteY5" fmla="*/ 13174 h 676819"/>
              <a:gd name="connsiteX6" fmla="*/ 970429 w 2770488"/>
              <a:gd name="connsiteY6" fmla="*/ 332537 h 676819"/>
              <a:gd name="connsiteX7" fmla="*/ 1144603 w 2770488"/>
              <a:gd name="connsiteY7" fmla="*/ 667583 h 676819"/>
              <a:gd name="connsiteX8" fmla="*/ 1293901 w 2770488"/>
              <a:gd name="connsiteY8" fmla="*/ 327500 h 676819"/>
              <a:gd name="connsiteX9" fmla="*/ 1463778 w 2770488"/>
              <a:gd name="connsiteY9" fmla="*/ 8689 h 676819"/>
              <a:gd name="connsiteX10" fmla="*/ 1635502 w 2770488"/>
              <a:gd name="connsiteY10" fmla="*/ 345716 h 676819"/>
              <a:gd name="connsiteX11" fmla="*/ 1939305 w 2770488"/>
              <a:gd name="connsiteY11" fmla="*/ 627243 h 676819"/>
              <a:gd name="connsiteX12" fmla="*/ 2016542 w 2770488"/>
              <a:gd name="connsiteY12" fmla="*/ 536151 h 676819"/>
              <a:gd name="connsiteX13" fmla="*/ 1847640 w 2770488"/>
              <a:gd name="connsiteY13" fmla="*/ 229401 h 676819"/>
              <a:gd name="connsiteX14" fmla="*/ 1960692 w 2770488"/>
              <a:gd name="connsiteY14" fmla="*/ 17381 h 676819"/>
              <a:gd name="connsiteX15" fmla="*/ 1761691 w 2770488"/>
              <a:gd name="connsiteY15" fmla="*/ 359725 h 676819"/>
              <a:gd name="connsiteX16" fmla="*/ 1785366 w 2770488"/>
              <a:gd name="connsiteY16" fmla="*/ 675719 h 676819"/>
              <a:gd name="connsiteX17" fmla="*/ 1733026 w 2770488"/>
              <a:gd name="connsiteY17" fmla="*/ 247338 h 676819"/>
              <a:gd name="connsiteX18" fmla="*/ 2769656 w 2770488"/>
              <a:gd name="connsiteY18" fmla="*/ 178817 h 676819"/>
              <a:gd name="connsiteX19" fmla="*/ 2302067 w 2770488"/>
              <a:gd name="connsiteY19" fmla="*/ 592629 h 676819"/>
              <a:gd name="connsiteX0" fmla="*/ 0 w 2770486"/>
              <a:gd name="connsiteY0" fmla="*/ 341232 h 676555"/>
              <a:gd name="connsiteX1" fmla="*/ 166038 w 2770486"/>
              <a:gd name="connsiteY1" fmla="*/ 1 h 676555"/>
              <a:gd name="connsiteX2" fmla="*/ 340676 w 2770486"/>
              <a:gd name="connsiteY2" fmla="*/ 341787 h 676555"/>
              <a:gd name="connsiteX3" fmla="*/ 479990 w 2770486"/>
              <a:gd name="connsiteY3" fmla="*/ 676555 h 676555"/>
              <a:gd name="connsiteX4" fmla="*/ 652177 w 2770486"/>
              <a:gd name="connsiteY4" fmla="*/ 340951 h 676555"/>
              <a:gd name="connsiteX5" fmla="*/ 808691 w 2770486"/>
              <a:gd name="connsiteY5" fmla="*/ 13174 h 676555"/>
              <a:gd name="connsiteX6" fmla="*/ 970429 w 2770486"/>
              <a:gd name="connsiteY6" fmla="*/ 332537 h 676555"/>
              <a:gd name="connsiteX7" fmla="*/ 1144603 w 2770486"/>
              <a:gd name="connsiteY7" fmla="*/ 667583 h 676555"/>
              <a:gd name="connsiteX8" fmla="*/ 1293901 w 2770486"/>
              <a:gd name="connsiteY8" fmla="*/ 327500 h 676555"/>
              <a:gd name="connsiteX9" fmla="*/ 1463778 w 2770486"/>
              <a:gd name="connsiteY9" fmla="*/ 8689 h 676555"/>
              <a:gd name="connsiteX10" fmla="*/ 1635502 w 2770486"/>
              <a:gd name="connsiteY10" fmla="*/ 345716 h 676555"/>
              <a:gd name="connsiteX11" fmla="*/ 1939305 w 2770486"/>
              <a:gd name="connsiteY11" fmla="*/ 627243 h 676555"/>
              <a:gd name="connsiteX12" fmla="*/ 2016542 w 2770486"/>
              <a:gd name="connsiteY12" fmla="*/ 536151 h 676555"/>
              <a:gd name="connsiteX13" fmla="*/ 1847640 w 2770486"/>
              <a:gd name="connsiteY13" fmla="*/ 229401 h 676555"/>
              <a:gd name="connsiteX14" fmla="*/ 1960692 w 2770486"/>
              <a:gd name="connsiteY14" fmla="*/ 17381 h 676555"/>
              <a:gd name="connsiteX15" fmla="*/ 1761691 w 2770486"/>
              <a:gd name="connsiteY15" fmla="*/ 359725 h 676555"/>
              <a:gd name="connsiteX16" fmla="*/ 2271266 w 2770486"/>
              <a:gd name="connsiteY16" fmla="*/ 361819 h 676555"/>
              <a:gd name="connsiteX17" fmla="*/ 1733026 w 2770486"/>
              <a:gd name="connsiteY17" fmla="*/ 247338 h 676555"/>
              <a:gd name="connsiteX18" fmla="*/ 2769656 w 2770486"/>
              <a:gd name="connsiteY18" fmla="*/ 178817 h 676555"/>
              <a:gd name="connsiteX19" fmla="*/ 2302067 w 2770486"/>
              <a:gd name="connsiteY19" fmla="*/ 592629 h 676555"/>
              <a:gd name="connsiteX0" fmla="*/ 0 w 2770488"/>
              <a:gd name="connsiteY0" fmla="*/ 341232 h 676555"/>
              <a:gd name="connsiteX1" fmla="*/ 166038 w 2770488"/>
              <a:gd name="connsiteY1" fmla="*/ 1 h 676555"/>
              <a:gd name="connsiteX2" fmla="*/ 340676 w 2770488"/>
              <a:gd name="connsiteY2" fmla="*/ 341787 h 676555"/>
              <a:gd name="connsiteX3" fmla="*/ 479990 w 2770488"/>
              <a:gd name="connsiteY3" fmla="*/ 676555 h 676555"/>
              <a:gd name="connsiteX4" fmla="*/ 652177 w 2770488"/>
              <a:gd name="connsiteY4" fmla="*/ 340951 h 676555"/>
              <a:gd name="connsiteX5" fmla="*/ 808691 w 2770488"/>
              <a:gd name="connsiteY5" fmla="*/ 13174 h 676555"/>
              <a:gd name="connsiteX6" fmla="*/ 970429 w 2770488"/>
              <a:gd name="connsiteY6" fmla="*/ 332537 h 676555"/>
              <a:gd name="connsiteX7" fmla="*/ 1144603 w 2770488"/>
              <a:gd name="connsiteY7" fmla="*/ 667583 h 676555"/>
              <a:gd name="connsiteX8" fmla="*/ 1293901 w 2770488"/>
              <a:gd name="connsiteY8" fmla="*/ 327500 h 676555"/>
              <a:gd name="connsiteX9" fmla="*/ 1463778 w 2770488"/>
              <a:gd name="connsiteY9" fmla="*/ 8689 h 676555"/>
              <a:gd name="connsiteX10" fmla="*/ 1635502 w 2770488"/>
              <a:gd name="connsiteY10" fmla="*/ 345716 h 676555"/>
              <a:gd name="connsiteX11" fmla="*/ 1939305 w 2770488"/>
              <a:gd name="connsiteY11" fmla="*/ 627243 h 676555"/>
              <a:gd name="connsiteX12" fmla="*/ 2016542 w 2770488"/>
              <a:gd name="connsiteY12" fmla="*/ 536151 h 676555"/>
              <a:gd name="connsiteX13" fmla="*/ 1847640 w 2770488"/>
              <a:gd name="connsiteY13" fmla="*/ 229401 h 676555"/>
              <a:gd name="connsiteX14" fmla="*/ 1960692 w 2770488"/>
              <a:gd name="connsiteY14" fmla="*/ 17381 h 676555"/>
              <a:gd name="connsiteX15" fmla="*/ 2191693 w 2770488"/>
              <a:gd name="connsiteY15" fmla="*/ 310397 h 676555"/>
              <a:gd name="connsiteX16" fmla="*/ 2271266 w 2770488"/>
              <a:gd name="connsiteY16" fmla="*/ 361819 h 676555"/>
              <a:gd name="connsiteX17" fmla="*/ 1733026 w 2770488"/>
              <a:gd name="connsiteY17" fmla="*/ 247338 h 676555"/>
              <a:gd name="connsiteX18" fmla="*/ 2769656 w 2770488"/>
              <a:gd name="connsiteY18" fmla="*/ 178817 h 676555"/>
              <a:gd name="connsiteX19" fmla="*/ 2302067 w 2770488"/>
              <a:gd name="connsiteY19" fmla="*/ 592629 h 676555"/>
              <a:gd name="connsiteX0" fmla="*/ 0 w 2770486"/>
              <a:gd name="connsiteY0" fmla="*/ 341232 h 676555"/>
              <a:gd name="connsiteX1" fmla="*/ 166038 w 2770486"/>
              <a:gd name="connsiteY1" fmla="*/ 1 h 676555"/>
              <a:gd name="connsiteX2" fmla="*/ 340676 w 2770486"/>
              <a:gd name="connsiteY2" fmla="*/ 341787 h 676555"/>
              <a:gd name="connsiteX3" fmla="*/ 479990 w 2770486"/>
              <a:gd name="connsiteY3" fmla="*/ 676555 h 676555"/>
              <a:gd name="connsiteX4" fmla="*/ 652177 w 2770486"/>
              <a:gd name="connsiteY4" fmla="*/ 340951 h 676555"/>
              <a:gd name="connsiteX5" fmla="*/ 808691 w 2770486"/>
              <a:gd name="connsiteY5" fmla="*/ 13174 h 676555"/>
              <a:gd name="connsiteX6" fmla="*/ 970429 w 2770486"/>
              <a:gd name="connsiteY6" fmla="*/ 332537 h 676555"/>
              <a:gd name="connsiteX7" fmla="*/ 1144603 w 2770486"/>
              <a:gd name="connsiteY7" fmla="*/ 667583 h 676555"/>
              <a:gd name="connsiteX8" fmla="*/ 1293901 w 2770486"/>
              <a:gd name="connsiteY8" fmla="*/ 327500 h 676555"/>
              <a:gd name="connsiteX9" fmla="*/ 1463778 w 2770486"/>
              <a:gd name="connsiteY9" fmla="*/ 8689 h 676555"/>
              <a:gd name="connsiteX10" fmla="*/ 1635502 w 2770486"/>
              <a:gd name="connsiteY10" fmla="*/ 345716 h 676555"/>
              <a:gd name="connsiteX11" fmla="*/ 1939305 w 2770486"/>
              <a:gd name="connsiteY11" fmla="*/ 627243 h 676555"/>
              <a:gd name="connsiteX12" fmla="*/ 2016542 w 2770486"/>
              <a:gd name="connsiteY12" fmla="*/ 536151 h 676555"/>
              <a:gd name="connsiteX13" fmla="*/ 1847640 w 2770486"/>
              <a:gd name="connsiteY13" fmla="*/ 229401 h 676555"/>
              <a:gd name="connsiteX14" fmla="*/ 1960692 w 2770486"/>
              <a:gd name="connsiteY14" fmla="*/ 17381 h 676555"/>
              <a:gd name="connsiteX15" fmla="*/ 2191693 w 2770486"/>
              <a:gd name="connsiteY15" fmla="*/ 310397 h 676555"/>
              <a:gd name="connsiteX16" fmla="*/ 2271266 w 2770486"/>
              <a:gd name="connsiteY16" fmla="*/ 361819 h 676555"/>
              <a:gd name="connsiteX17" fmla="*/ 2171629 w 2770486"/>
              <a:gd name="connsiteY17" fmla="*/ 265275 h 676555"/>
              <a:gd name="connsiteX18" fmla="*/ 2769656 w 2770486"/>
              <a:gd name="connsiteY18" fmla="*/ 178817 h 676555"/>
              <a:gd name="connsiteX19" fmla="*/ 2302067 w 2770486"/>
              <a:gd name="connsiteY19" fmla="*/ 592629 h 676555"/>
              <a:gd name="connsiteX0" fmla="*/ 0 w 2770488"/>
              <a:gd name="connsiteY0" fmla="*/ 341232 h 689031"/>
              <a:gd name="connsiteX1" fmla="*/ 166038 w 2770488"/>
              <a:gd name="connsiteY1" fmla="*/ 1 h 689031"/>
              <a:gd name="connsiteX2" fmla="*/ 340676 w 2770488"/>
              <a:gd name="connsiteY2" fmla="*/ 341787 h 689031"/>
              <a:gd name="connsiteX3" fmla="*/ 479990 w 2770488"/>
              <a:gd name="connsiteY3" fmla="*/ 676555 h 689031"/>
              <a:gd name="connsiteX4" fmla="*/ 652177 w 2770488"/>
              <a:gd name="connsiteY4" fmla="*/ 340951 h 689031"/>
              <a:gd name="connsiteX5" fmla="*/ 808691 w 2770488"/>
              <a:gd name="connsiteY5" fmla="*/ 13174 h 689031"/>
              <a:gd name="connsiteX6" fmla="*/ 970429 w 2770488"/>
              <a:gd name="connsiteY6" fmla="*/ 332537 h 689031"/>
              <a:gd name="connsiteX7" fmla="*/ 1144603 w 2770488"/>
              <a:gd name="connsiteY7" fmla="*/ 667583 h 689031"/>
              <a:gd name="connsiteX8" fmla="*/ 1293901 w 2770488"/>
              <a:gd name="connsiteY8" fmla="*/ 327500 h 689031"/>
              <a:gd name="connsiteX9" fmla="*/ 1463778 w 2770488"/>
              <a:gd name="connsiteY9" fmla="*/ 8689 h 689031"/>
              <a:gd name="connsiteX10" fmla="*/ 1635502 w 2770488"/>
              <a:gd name="connsiteY10" fmla="*/ 345716 h 689031"/>
              <a:gd name="connsiteX11" fmla="*/ 1788805 w 2770488"/>
              <a:gd name="connsiteY11" fmla="*/ 672086 h 689031"/>
              <a:gd name="connsiteX12" fmla="*/ 2016542 w 2770488"/>
              <a:gd name="connsiteY12" fmla="*/ 536151 h 689031"/>
              <a:gd name="connsiteX13" fmla="*/ 1847640 w 2770488"/>
              <a:gd name="connsiteY13" fmla="*/ 229401 h 689031"/>
              <a:gd name="connsiteX14" fmla="*/ 1960692 w 2770488"/>
              <a:gd name="connsiteY14" fmla="*/ 17381 h 689031"/>
              <a:gd name="connsiteX15" fmla="*/ 2191693 w 2770488"/>
              <a:gd name="connsiteY15" fmla="*/ 310397 h 689031"/>
              <a:gd name="connsiteX16" fmla="*/ 2271266 w 2770488"/>
              <a:gd name="connsiteY16" fmla="*/ 361819 h 689031"/>
              <a:gd name="connsiteX17" fmla="*/ 2171629 w 2770488"/>
              <a:gd name="connsiteY17" fmla="*/ 265275 h 689031"/>
              <a:gd name="connsiteX18" fmla="*/ 2769656 w 2770488"/>
              <a:gd name="connsiteY18" fmla="*/ 178817 h 689031"/>
              <a:gd name="connsiteX19" fmla="*/ 2302067 w 2770488"/>
              <a:gd name="connsiteY19" fmla="*/ 592629 h 689031"/>
              <a:gd name="connsiteX0" fmla="*/ 0 w 2770486"/>
              <a:gd name="connsiteY0" fmla="*/ 341232 h 680158"/>
              <a:gd name="connsiteX1" fmla="*/ 166038 w 2770486"/>
              <a:gd name="connsiteY1" fmla="*/ 1 h 680158"/>
              <a:gd name="connsiteX2" fmla="*/ 340676 w 2770486"/>
              <a:gd name="connsiteY2" fmla="*/ 341787 h 680158"/>
              <a:gd name="connsiteX3" fmla="*/ 479990 w 2770486"/>
              <a:gd name="connsiteY3" fmla="*/ 676555 h 680158"/>
              <a:gd name="connsiteX4" fmla="*/ 652177 w 2770486"/>
              <a:gd name="connsiteY4" fmla="*/ 340951 h 680158"/>
              <a:gd name="connsiteX5" fmla="*/ 808691 w 2770486"/>
              <a:gd name="connsiteY5" fmla="*/ 13174 h 680158"/>
              <a:gd name="connsiteX6" fmla="*/ 970429 w 2770486"/>
              <a:gd name="connsiteY6" fmla="*/ 332537 h 680158"/>
              <a:gd name="connsiteX7" fmla="*/ 1144603 w 2770486"/>
              <a:gd name="connsiteY7" fmla="*/ 667583 h 680158"/>
              <a:gd name="connsiteX8" fmla="*/ 1293901 w 2770486"/>
              <a:gd name="connsiteY8" fmla="*/ 327500 h 680158"/>
              <a:gd name="connsiteX9" fmla="*/ 1463778 w 2770486"/>
              <a:gd name="connsiteY9" fmla="*/ 8689 h 680158"/>
              <a:gd name="connsiteX10" fmla="*/ 1635502 w 2770486"/>
              <a:gd name="connsiteY10" fmla="*/ 345716 h 680158"/>
              <a:gd name="connsiteX11" fmla="*/ 1788805 w 2770486"/>
              <a:gd name="connsiteY11" fmla="*/ 672086 h 680158"/>
              <a:gd name="connsiteX12" fmla="*/ 1947741 w 2770486"/>
              <a:gd name="connsiteY12" fmla="*/ 343328 h 680158"/>
              <a:gd name="connsiteX13" fmla="*/ 1847640 w 2770486"/>
              <a:gd name="connsiteY13" fmla="*/ 229401 h 680158"/>
              <a:gd name="connsiteX14" fmla="*/ 1960692 w 2770486"/>
              <a:gd name="connsiteY14" fmla="*/ 17381 h 680158"/>
              <a:gd name="connsiteX15" fmla="*/ 2191693 w 2770486"/>
              <a:gd name="connsiteY15" fmla="*/ 310397 h 680158"/>
              <a:gd name="connsiteX16" fmla="*/ 2271266 w 2770486"/>
              <a:gd name="connsiteY16" fmla="*/ 361819 h 680158"/>
              <a:gd name="connsiteX17" fmla="*/ 2171629 w 2770486"/>
              <a:gd name="connsiteY17" fmla="*/ 265275 h 680158"/>
              <a:gd name="connsiteX18" fmla="*/ 2769656 w 2770486"/>
              <a:gd name="connsiteY18" fmla="*/ 178817 h 680158"/>
              <a:gd name="connsiteX19" fmla="*/ 2302067 w 2770486"/>
              <a:gd name="connsiteY19" fmla="*/ 592629 h 680158"/>
              <a:gd name="connsiteX0" fmla="*/ 0 w 2770488"/>
              <a:gd name="connsiteY0" fmla="*/ 361836 h 701588"/>
              <a:gd name="connsiteX1" fmla="*/ 166038 w 2770488"/>
              <a:gd name="connsiteY1" fmla="*/ 20605 h 701588"/>
              <a:gd name="connsiteX2" fmla="*/ 340676 w 2770488"/>
              <a:gd name="connsiteY2" fmla="*/ 362391 h 701588"/>
              <a:gd name="connsiteX3" fmla="*/ 479990 w 2770488"/>
              <a:gd name="connsiteY3" fmla="*/ 697159 h 701588"/>
              <a:gd name="connsiteX4" fmla="*/ 652177 w 2770488"/>
              <a:gd name="connsiteY4" fmla="*/ 361555 h 701588"/>
              <a:gd name="connsiteX5" fmla="*/ 808691 w 2770488"/>
              <a:gd name="connsiteY5" fmla="*/ 33778 h 701588"/>
              <a:gd name="connsiteX6" fmla="*/ 970429 w 2770488"/>
              <a:gd name="connsiteY6" fmla="*/ 353141 h 701588"/>
              <a:gd name="connsiteX7" fmla="*/ 1144603 w 2770488"/>
              <a:gd name="connsiteY7" fmla="*/ 688187 h 701588"/>
              <a:gd name="connsiteX8" fmla="*/ 1293901 w 2770488"/>
              <a:gd name="connsiteY8" fmla="*/ 348104 h 701588"/>
              <a:gd name="connsiteX9" fmla="*/ 1463778 w 2770488"/>
              <a:gd name="connsiteY9" fmla="*/ 29293 h 701588"/>
              <a:gd name="connsiteX10" fmla="*/ 1635502 w 2770488"/>
              <a:gd name="connsiteY10" fmla="*/ 366320 h 701588"/>
              <a:gd name="connsiteX11" fmla="*/ 1788805 w 2770488"/>
              <a:gd name="connsiteY11" fmla="*/ 692690 h 701588"/>
              <a:gd name="connsiteX12" fmla="*/ 1947741 w 2770488"/>
              <a:gd name="connsiteY12" fmla="*/ 363932 h 701588"/>
              <a:gd name="connsiteX13" fmla="*/ 2109941 w 2770488"/>
              <a:gd name="connsiteY13" fmla="*/ 39244 h 701588"/>
              <a:gd name="connsiteX14" fmla="*/ 1960692 w 2770488"/>
              <a:gd name="connsiteY14" fmla="*/ 37985 h 701588"/>
              <a:gd name="connsiteX15" fmla="*/ 2191693 w 2770488"/>
              <a:gd name="connsiteY15" fmla="*/ 331001 h 701588"/>
              <a:gd name="connsiteX16" fmla="*/ 2271266 w 2770488"/>
              <a:gd name="connsiteY16" fmla="*/ 382423 h 701588"/>
              <a:gd name="connsiteX17" fmla="*/ 2171629 w 2770488"/>
              <a:gd name="connsiteY17" fmla="*/ 285879 h 701588"/>
              <a:gd name="connsiteX18" fmla="*/ 2769656 w 2770488"/>
              <a:gd name="connsiteY18" fmla="*/ 199421 h 701588"/>
              <a:gd name="connsiteX19" fmla="*/ 2302067 w 2770488"/>
              <a:gd name="connsiteY19" fmla="*/ 613233 h 701588"/>
              <a:gd name="connsiteX0" fmla="*/ 0 w 2770486"/>
              <a:gd name="connsiteY0" fmla="*/ 341232 h 680984"/>
              <a:gd name="connsiteX1" fmla="*/ 166038 w 2770486"/>
              <a:gd name="connsiteY1" fmla="*/ 1 h 680984"/>
              <a:gd name="connsiteX2" fmla="*/ 340676 w 2770486"/>
              <a:gd name="connsiteY2" fmla="*/ 341787 h 680984"/>
              <a:gd name="connsiteX3" fmla="*/ 479990 w 2770486"/>
              <a:gd name="connsiteY3" fmla="*/ 676555 h 680984"/>
              <a:gd name="connsiteX4" fmla="*/ 652177 w 2770486"/>
              <a:gd name="connsiteY4" fmla="*/ 340951 h 680984"/>
              <a:gd name="connsiteX5" fmla="*/ 808691 w 2770486"/>
              <a:gd name="connsiteY5" fmla="*/ 13174 h 680984"/>
              <a:gd name="connsiteX6" fmla="*/ 970429 w 2770486"/>
              <a:gd name="connsiteY6" fmla="*/ 332537 h 680984"/>
              <a:gd name="connsiteX7" fmla="*/ 1144603 w 2770486"/>
              <a:gd name="connsiteY7" fmla="*/ 667583 h 680984"/>
              <a:gd name="connsiteX8" fmla="*/ 1293901 w 2770486"/>
              <a:gd name="connsiteY8" fmla="*/ 327500 h 680984"/>
              <a:gd name="connsiteX9" fmla="*/ 1463778 w 2770486"/>
              <a:gd name="connsiteY9" fmla="*/ 8689 h 680984"/>
              <a:gd name="connsiteX10" fmla="*/ 1635502 w 2770486"/>
              <a:gd name="connsiteY10" fmla="*/ 345716 h 680984"/>
              <a:gd name="connsiteX11" fmla="*/ 1788805 w 2770486"/>
              <a:gd name="connsiteY11" fmla="*/ 672086 h 680984"/>
              <a:gd name="connsiteX12" fmla="*/ 1947741 w 2770486"/>
              <a:gd name="connsiteY12" fmla="*/ 343328 h 680984"/>
              <a:gd name="connsiteX13" fmla="*/ 2109941 w 2770486"/>
              <a:gd name="connsiteY13" fmla="*/ 18640 h 680984"/>
              <a:gd name="connsiteX14" fmla="*/ 2158494 w 2770486"/>
              <a:gd name="connsiteY14" fmla="*/ 331281 h 680984"/>
              <a:gd name="connsiteX15" fmla="*/ 2191693 w 2770486"/>
              <a:gd name="connsiteY15" fmla="*/ 310397 h 680984"/>
              <a:gd name="connsiteX16" fmla="*/ 2271266 w 2770486"/>
              <a:gd name="connsiteY16" fmla="*/ 361819 h 680984"/>
              <a:gd name="connsiteX17" fmla="*/ 2171629 w 2770486"/>
              <a:gd name="connsiteY17" fmla="*/ 265275 h 680984"/>
              <a:gd name="connsiteX18" fmla="*/ 2769656 w 2770486"/>
              <a:gd name="connsiteY18" fmla="*/ 178817 h 680984"/>
              <a:gd name="connsiteX19" fmla="*/ 2302067 w 2770486"/>
              <a:gd name="connsiteY19" fmla="*/ 592629 h 680984"/>
              <a:gd name="connsiteX0" fmla="*/ 0 w 2770488"/>
              <a:gd name="connsiteY0" fmla="*/ 341232 h 700729"/>
              <a:gd name="connsiteX1" fmla="*/ 166038 w 2770488"/>
              <a:gd name="connsiteY1" fmla="*/ 1 h 700729"/>
              <a:gd name="connsiteX2" fmla="*/ 340676 w 2770488"/>
              <a:gd name="connsiteY2" fmla="*/ 341787 h 700729"/>
              <a:gd name="connsiteX3" fmla="*/ 479990 w 2770488"/>
              <a:gd name="connsiteY3" fmla="*/ 676555 h 700729"/>
              <a:gd name="connsiteX4" fmla="*/ 652177 w 2770488"/>
              <a:gd name="connsiteY4" fmla="*/ 340951 h 700729"/>
              <a:gd name="connsiteX5" fmla="*/ 808691 w 2770488"/>
              <a:gd name="connsiteY5" fmla="*/ 13174 h 700729"/>
              <a:gd name="connsiteX6" fmla="*/ 970429 w 2770488"/>
              <a:gd name="connsiteY6" fmla="*/ 332537 h 700729"/>
              <a:gd name="connsiteX7" fmla="*/ 1144603 w 2770488"/>
              <a:gd name="connsiteY7" fmla="*/ 667583 h 700729"/>
              <a:gd name="connsiteX8" fmla="*/ 1293901 w 2770488"/>
              <a:gd name="connsiteY8" fmla="*/ 327500 h 700729"/>
              <a:gd name="connsiteX9" fmla="*/ 1463778 w 2770488"/>
              <a:gd name="connsiteY9" fmla="*/ 8689 h 700729"/>
              <a:gd name="connsiteX10" fmla="*/ 1635502 w 2770488"/>
              <a:gd name="connsiteY10" fmla="*/ 345716 h 700729"/>
              <a:gd name="connsiteX11" fmla="*/ 1788805 w 2770488"/>
              <a:gd name="connsiteY11" fmla="*/ 672086 h 700729"/>
              <a:gd name="connsiteX12" fmla="*/ 1909202 w 2770488"/>
              <a:gd name="connsiteY12" fmla="*/ 654141 h 700729"/>
              <a:gd name="connsiteX13" fmla="*/ 1947741 w 2770488"/>
              <a:gd name="connsiteY13" fmla="*/ 343328 h 700729"/>
              <a:gd name="connsiteX14" fmla="*/ 2109941 w 2770488"/>
              <a:gd name="connsiteY14" fmla="*/ 18640 h 700729"/>
              <a:gd name="connsiteX15" fmla="*/ 2158494 w 2770488"/>
              <a:gd name="connsiteY15" fmla="*/ 331281 h 700729"/>
              <a:gd name="connsiteX16" fmla="*/ 2191693 w 2770488"/>
              <a:gd name="connsiteY16" fmla="*/ 310397 h 700729"/>
              <a:gd name="connsiteX17" fmla="*/ 2271266 w 2770488"/>
              <a:gd name="connsiteY17" fmla="*/ 361819 h 700729"/>
              <a:gd name="connsiteX18" fmla="*/ 2171629 w 2770488"/>
              <a:gd name="connsiteY18" fmla="*/ 265275 h 700729"/>
              <a:gd name="connsiteX19" fmla="*/ 2769656 w 2770488"/>
              <a:gd name="connsiteY19" fmla="*/ 178817 h 700729"/>
              <a:gd name="connsiteX20" fmla="*/ 2302067 w 2770488"/>
              <a:gd name="connsiteY20" fmla="*/ 592629 h 700729"/>
              <a:gd name="connsiteX0" fmla="*/ 0 w 2770486"/>
              <a:gd name="connsiteY0" fmla="*/ 341232 h 709358"/>
              <a:gd name="connsiteX1" fmla="*/ 166038 w 2770486"/>
              <a:gd name="connsiteY1" fmla="*/ 1 h 709358"/>
              <a:gd name="connsiteX2" fmla="*/ 340676 w 2770486"/>
              <a:gd name="connsiteY2" fmla="*/ 341787 h 709358"/>
              <a:gd name="connsiteX3" fmla="*/ 479990 w 2770486"/>
              <a:gd name="connsiteY3" fmla="*/ 676555 h 709358"/>
              <a:gd name="connsiteX4" fmla="*/ 652177 w 2770486"/>
              <a:gd name="connsiteY4" fmla="*/ 340951 h 709358"/>
              <a:gd name="connsiteX5" fmla="*/ 808691 w 2770486"/>
              <a:gd name="connsiteY5" fmla="*/ 13174 h 709358"/>
              <a:gd name="connsiteX6" fmla="*/ 970429 w 2770486"/>
              <a:gd name="connsiteY6" fmla="*/ 332537 h 709358"/>
              <a:gd name="connsiteX7" fmla="*/ 1144603 w 2770486"/>
              <a:gd name="connsiteY7" fmla="*/ 667583 h 709358"/>
              <a:gd name="connsiteX8" fmla="*/ 1293901 w 2770486"/>
              <a:gd name="connsiteY8" fmla="*/ 327500 h 709358"/>
              <a:gd name="connsiteX9" fmla="*/ 1463778 w 2770486"/>
              <a:gd name="connsiteY9" fmla="*/ 8689 h 709358"/>
              <a:gd name="connsiteX10" fmla="*/ 1635502 w 2770486"/>
              <a:gd name="connsiteY10" fmla="*/ 345716 h 709358"/>
              <a:gd name="connsiteX11" fmla="*/ 1788806 w 2770486"/>
              <a:gd name="connsiteY11" fmla="*/ 685539 h 709358"/>
              <a:gd name="connsiteX12" fmla="*/ 1909202 w 2770486"/>
              <a:gd name="connsiteY12" fmla="*/ 654141 h 709358"/>
              <a:gd name="connsiteX13" fmla="*/ 1947741 w 2770486"/>
              <a:gd name="connsiteY13" fmla="*/ 343328 h 709358"/>
              <a:gd name="connsiteX14" fmla="*/ 2109941 w 2770486"/>
              <a:gd name="connsiteY14" fmla="*/ 18640 h 709358"/>
              <a:gd name="connsiteX15" fmla="*/ 2158494 w 2770486"/>
              <a:gd name="connsiteY15" fmla="*/ 331281 h 709358"/>
              <a:gd name="connsiteX16" fmla="*/ 2191693 w 2770486"/>
              <a:gd name="connsiteY16" fmla="*/ 310397 h 709358"/>
              <a:gd name="connsiteX17" fmla="*/ 2271266 w 2770486"/>
              <a:gd name="connsiteY17" fmla="*/ 361819 h 709358"/>
              <a:gd name="connsiteX18" fmla="*/ 2171629 w 2770486"/>
              <a:gd name="connsiteY18" fmla="*/ 265275 h 709358"/>
              <a:gd name="connsiteX19" fmla="*/ 2769656 w 2770486"/>
              <a:gd name="connsiteY19" fmla="*/ 178817 h 709358"/>
              <a:gd name="connsiteX20" fmla="*/ 2302067 w 2770486"/>
              <a:gd name="connsiteY20" fmla="*/ 592629 h 709358"/>
              <a:gd name="connsiteX0" fmla="*/ 0 w 2770488"/>
              <a:gd name="connsiteY0" fmla="*/ 341232 h 689504"/>
              <a:gd name="connsiteX1" fmla="*/ 166038 w 2770488"/>
              <a:gd name="connsiteY1" fmla="*/ 1 h 689504"/>
              <a:gd name="connsiteX2" fmla="*/ 340676 w 2770488"/>
              <a:gd name="connsiteY2" fmla="*/ 341787 h 689504"/>
              <a:gd name="connsiteX3" fmla="*/ 479990 w 2770488"/>
              <a:gd name="connsiteY3" fmla="*/ 676555 h 689504"/>
              <a:gd name="connsiteX4" fmla="*/ 652177 w 2770488"/>
              <a:gd name="connsiteY4" fmla="*/ 340951 h 689504"/>
              <a:gd name="connsiteX5" fmla="*/ 808691 w 2770488"/>
              <a:gd name="connsiteY5" fmla="*/ 13174 h 689504"/>
              <a:gd name="connsiteX6" fmla="*/ 970429 w 2770488"/>
              <a:gd name="connsiteY6" fmla="*/ 332537 h 689504"/>
              <a:gd name="connsiteX7" fmla="*/ 1144603 w 2770488"/>
              <a:gd name="connsiteY7" fmla="*/ 667583 h 689504"/>
              <a:gd name="connsiteX8" fmla="*/ 1293901 w 2770488"/>
              <a:gd name="connsiteY8" fmla="*/ 327500 h 689504"/>
              <a:gd name="connsiteX9" fmla="*/ 1463778 w 2770488"/>
              <a:gd name="connsiteY9" fmla="*/ 8689 h 689504"/>
              <a:gd name="connsiteX10" fmla="*/ 1635502 w 2770488"/>
              <a:gd name="connsiteY10" fmla="*/ 345716 h 689504"/>
              <a:gd name="connsiteX11" fmla="*/ 1788806 w 2770488"/>
              <a:gd name="connsiteY11" fmla="*/ 685539 h 689504"/>
              <a:gd name="connsiteX12" fmla="*/ 1947902 w 2770488"/>
              <a:gd name="connsiteY12" fmla="*/ 340244 h 689504"/>
              <a:gd name="connsiteX13" fmla="*/ 1947741 w 2770488"/>
              <a:gd name="connsiteY13" fmla="*/ 343328 h 689504"/>
              <a:gd name="connsiteX14" fmla="*/ 2109941 w 2770488"/>
              <a:gd name="connsiteY14" fmla="*/ 18640 h 689504"/>
              <a:gd name="connsiteX15" fmla="*/ 2158494 w 2770488"/>
              <a:gd name="connsiteY15" fmla="*/ 331281 h 689504"/>
              <a:gd name="connsiteX16" fmla="*/ 2191693 w 2770488"/>
              <a:gd name="connsiteY16" fmla="*/ 310397 h 689504"/>
              <a:gd name="connsiteX17" fmla="*/ 2271266 w 2770488"/>
              <a:gd name="connsiteY17" fmla="*/ 361819 h 689504"/>
              <a:gd name="connsiteX18" fmla="*/ 2171629 w 2770488"/>
              <a:gd name="connsiteY18" fmla="*/ 265275 h 689504"/>
              <a:gd name="connsiteX19" fmla="*/ 2769656 w 2770488"/>
              <a:gd name="connsiteY19" fmla="*/ 178817 h 689504"/>
              <a:gd name="connsiteX20" fmla="*/ 2302067 w 2770488"/>
              <a:gd name="connsiteY20" fmla="*/ 592629 h 689504"/>
              <a:gd name="connsiteX0" fmla="*/ 0 w 2770486"/>
              <a:gd name="connsiteY0" fmla="*/ 398836 h 747108"/>
              <a:gd name="connsiteX1" fmla="*/ 166038 w 2770486"/>
              <a:gd name="connsiteY1" fmla="*/ 57605 h 747108"/>
              <a:gd name="connsiteX2" fmla="*/ 340676 w 2770486"/>
              <a:gd name="connsiteY2" fmla="*/ 399391 h 747108"/>
              <a:gd name="connsiteX3" fmla="*/ 479990 w 2770486"/>
              <a:gd name="connsiteY3" fmla="*/ 734159 h 747108"/>
              <a:gd name="connsiteX4" fmla="*/ 652177 w 2770486"/>
              <a:gd name="connsiteY4" fmla="*/ 398555 h 747108"/>
              <a:gd name="connsiteX5" fmla="*/ 808691 w 2770486"/>
              <a:gd name="connsiteY5" fmla="*/ 70778 h 747108"/>
              <a:gd name="connsiteX6" fmla="*/ 970429 w 2770486"/>
              <a:gd name="connsiteY6" fmla="*/ 390141 h 747108"/>
              <a:gd name="connsiteX7" fmla="*/ 1144603 w 2770486"/>
              <a:gd name="connsiteY7" fmla="*/ 725187 h 747108"/>
              <a:gd name="connsiteX8" fmla="*/ 1293901 w 2770486"/>
              <a:gd name="connsiteY8" fmla="*/ 385104 h 747108"/>
              <a:gd name="connsiteX9" fmla="*/ 1463778 w 2770486"/>
              <a:gd name="connsiteY9" fmla="*/ 66293 h 747108"/>
              <a:gd name="connsiteX10" fmla="*/ 1635502 w 2770486"/>
              <a:gd name="connsiteY10" fmla="*/ 403320 h 747108"/>
              <a:gd name="connsiteX11" fmla="*/ 1788806 w 2770486"/>
              <a:gd name="connsiteY11" fmla="*/ 743143 h 747108"/>
              <a:gd name="connsiteX12" fmla="*/ 1947902 w 2770486"/>
              <a:gd name="connsiteY12" fmla="*/ 397848 h 747108"/>
              <a:gd name="connsiteX13" fmla="*/ 1947741 w 2770486"/>
              <a:gd name="connsiteY13" fmla="*/ 400932 h 747108"/>
              <a:gd name="connsiteX14" fmla="*/ 2230342 w 2770486"/>
              <a:gd name="connsiteY14" fmla="*/ 9 h 747108"/>
              <a:gd name="connsiteX15" fmla="*/ 2158494 w 2770486"/>
              <a:gd name="connsiteY15" fmla="*/ 388885 h 747108"/>
              <a:gd name="connsiteX16" fmla="*/ 2191693 w 2770486"/>
              <a:gd name="connsiteY16" fmla="*/ 368001 h 747108"/>
              <a:gd name="connsiteX17" fmla="*/ 2271266 w 2770486"/>
              <a:gd name="connsiteY17" fmla="*/ 419423 h 747108"/>
              <a:gd name="connsiteX18" fmla="*/ 2171629 w 2770486"/>
              <a:gd name="connsiteY18" fmla="*/ 322879 h 747108"/>
              <a:gd name="connsiteX19" fmla="*/ 2769656 w 2770486"/>
              <a:gd name="connsiteY19" fmla="*/ 236421 h 747108"/>
              <a:gd name="connsiteX20" fmla="*/ 2302067 w 2770486"/>
              <a:gd name="connsiteY20" fmla="*/ 650233 h 747108"/>
              <a:gd name="connsiteX0" fmla="*/ 0 w 2770488"/>
              <a:gd name="connsiteY0" fmla="*/ 403084 h 751356"/>
              <a:gd name="connsiteX1" fmla="*/ 166038 w 2770488"/>
              <a:gd name="connsiteY1" fmla="*/ 61853 h 751356"/>
              <a:gd name="connsiteX2" fmla="*/ 340676 w 2770488"/>
              <a:gd name="connsiteY2" fmla="*/ 403639 h 751356"/>
              <a:gd name="connsiteX3" fmla="*/ 479990 w 2770488"/>
              <a:gd name="connsiteY3" fmla="*/ 738407 h 751356"/>
              <a:gd name="connsiteX4" fmla="*/ 652177 w 2770488"/>
              <a:gd name="connsiteY4" fmla="*/ 402803 h 751356"/>
              <a:gd name="connsiteX5" fmla="*/ 808691 w 2770488"/>
              <a:gd name="connsiteY5" fmla="*/ 75026 h 751356"/>
              <a:gd name="connsiteX6" fmla="*/ 970429 w 2770488"/>
              <a:gd name="connsiteY6" fmla="*/ 394389 h 751356"/>
              <a:gd name="connsiteX7" fmla="*/ 1144603 w 2770488"/>
              <a:gd name="connsiteY7" fmla="*/ 729435 h 751356"/>
              <a:gd name="connsiteX8" fmla="*/ 1293901 w 2770488"/>
              <a:gd name="connsiteY8" fmla="*/ 389352 h 751356"/>
              <a:gd name="connsiteX9" fmla="*/ 1463778 w 2770488"/>
              <a:gd name="connsiteY9" fmla="*/ 70541 h 751356"/>
              <a:gd name="connsiteX10" fmla="*/ 1635502 w 2770488"/>
              <a:gd name="connsiteY10" fmla="*/ 407568 h 751356"/>
              <a:gd name="connsiteX11" fmla="*/ 1788806 w 2770488"/>
              <a:gd name="connsiteY11" fmla="*/ 747391 h 751356"/>
              <a:gd name="connsiteX12" fmla="*/ 1947902 w 2770488"/>
              <a:gd name="connsiteY12" fmla="*/ 402096 h 751356"/>
              <a:gd name="connsiteX13" fmla="*/ 1986441 w 2770488"/>
              <a:gd name="connsiteY13" fmla="*/ 198903 h 751356"/>
              <a:gd name="connsiteX14" fmla="*/ 2230342 w 2770488"/>
              <a:gd name="connsiteY14" fmla="*/ 4257 h 751356"/>
              <a:gd name="connsiteX15" fmla="*/ 2158494 w 2770488"/>
              <a:gd name="connsiteY15" fmla="*/ 393133 h 751356"/>
              <a:gd name="connsiteX16" fmla="*/ 2191693 w 2770488"/>
              <a:gd name="connsiteY16" fmla="*/ 372249 h 751356"/>
              <a:gd name="connsiteX17" fmla="*/ 2271266 w 2770488"/>
              <a:gd name="connsiteY17" fmla="*/ 423671 h 751356"/>
              <a:gd name="connsiteX18" fmla="*/ 2171629 w 2770488"/>
              <a:gd name="connsiteY18" fmla="*/ 327127 h 751356"/>
              <a:gd name="connsiteX19" fmla="*/ 2769656 w 2770488"/>
              <a:gd name="connsiteY19" fmla="*/ 240669 h 751356"/>
              <a:gd name="connsiteX20" fmla="*/ 2302067 w 2770488"/>
              <a:gd name="connsiteY20" fmla="*/ 654481 h 751356"/>
              <a:gd name="connsiteX0" fmla="*/ 0 w 2770486"/>
              <a:gd name="connsiteY0" fmla="*/ 415829 h 764101"/>
              <a:gd name="connsiteX1" fmla="*/ 166038 w 2770486"/>
              <a:gd name="connsiteY1" fmla="*/ 74598 h 764101"/>
              <a:gd name="connsiteX2" fmla="*/ 340676 w 2770486"/>
              <a:gd name="connsiteY2" fmla="*/ 416384 h 764101"/>
              <a:gd name="connsiteX3" fmla="*/ 479990 w 2770486"/>
              <a:gd name="connsiteY3" fmla="*/ 751152 h 764101"/>
              <a:gd name="connsiteX4" fmla="*/ 652177 w 2770486"/>
              <a:gd name="connsiteY4" fmla="*/ 415548 h 764101"/>
              <a:gd name="connsiteX5" fmla="*/ 808691 w 2770486"/>
              <a:gd name="connsiteY5" fmla="*/ 87771 h 764101"/>
              <a:gd name="connsiteX6" fmla="*/ 970429 w 2770486"/>
              <a:gd name="connsiteY6" fmla="*/ 407134 h 764101"/>
              <a:gd name="connsiteX7" fmla="*/ 1144603 w 2770486"/>
              <a:gd name="connsiteY7" fmla="*/ 742180 h 764101"/>
              <a:gd name="connsiteX8" fmla="*/ 1293901 w 2770486"/>
              <a:gd name="connsiteY8" fmla="*/ 402097 h 764101"/>
              <a:gd name="connsiteX9" fmla="*/ 1463778 w 2770486"/>
              <a:gd name="connsiteY9" fmla="*/ 83286 h 764101"/>
              <a:gd name="connsiteX10" fmla="*/ 1635502 w 2770486"/>
              <a:gd name="connsiteY10" fmla="*/ 420313 h 764101"/>
              <a:gd name="connsiteX11" fmla="*/ 1788806 w 2770486"/>
              <a:gd name="connsiteY11" fmla="*/ 760136 h 764101"/>
              <a:gd name="connsiteX12" fmla="*/ 1947902 w 2770486"/>
              <a:gd name="connsiteY12" fmla="*/ 414841 h 764101"/>
              <a:gd name="connsiteX13" fmla="*/ 2141241 w 2770486"/>
              <a:gd name="connsiteY13" fmla="*/ 104025 h 764101"/>
              <a:gd name="connsiteX14" fmla="*/ 2230342 w 2770486"/>
              <a:gd name="connsiteY14" fmla="*/ 17002 h 764101"/>
              <a:gd name="connsiteX15" fmla="*/ 2158494 w 2770486"/>
              <a:gd name="connsiteY15" fmla="*/ 405878 h 764101"/>
              <a:gd name="connsiteX16" fmla="*/ 2191693 w 2770486"/>
              <a:gd name="connsiteY16" fmla="*/ 384994 h 764101"/>
              <a:gd name="connsiteX17" fmla="*/ 2271266 w 2770486"/>
              <a:gd name="connsiteY17" fmla="*/ 436416 h 764101"/>
              <a:gd name="connsiteX18" fmla="*/ 2171629 w 2770486"/>
              <a:gd name="connsiteY18" fmla="*/ 339872 h 764101"/>
              <a:gd name="connsiteX19" fmla="*/ 2769656 w 2770486"/>
              <a:gd name="connsiteY19" fmla="*/ 253414 h 764101"/>
              <a:gd name="connsiteX20" fmla="*/ 2302067 w 2770486"/>
              <a:gd name="connsiteY20" fmla="*/ 667226 h 764101"/>
              <a:gd name="connsiteX0" fmla="*/ 0 w 2770488"/>
              <a:gd name="connsiteY0" fmla="*/ 425320 h 773592"/>
              <a:gd name="connsiteX1" fmla="*/ 166038 w 2770488"/>
              <a:gd name="connsiteY1" fmla="*/ 84089 h 773592"/>
              <a:gd name="connsiteX2" fmla="*/ 340676 w 2770488"/>
              <a:gd name="connsiteY2" fmla="*/ 425875 h 773592"/>
              <a:gd name="connsiteX3" fmla="*/ 479990 w 2770488"/>
              <a:gd name="connsiteY3" fmla="*/ 760643 h 773592"/>
              <a:gd name="connsiteX4" fmla="*/ 652177 w 2770488"/>
              <a:gd name="connsiteY4" fmla="*/ 425039 h 773592"/>
              <a:gd name="connsiteX5" fmla="*/ 808691 w 2770488"/>
              <a:gd name="connsiteY5" fmla="*/ 97262 h 773592"/>
              <a:gd name="connsiteX6" fmla="*/ 970429 w 2770488"/>
              <a:gd name="connsiteY6" fmla="*/ 416625 h 773592"/>
              <a:gd name="connsiteX7" fmla="*/ 1144603 w 2770488"/>
              <a:gd name="connsiteY7" fmla="*/ 751671 h 773592"/>
              <a:gd name="connsiteX8" fmla="*/ 1293901 w 2770488"/>
              <a:gd name="connsiteY8" fmla="*/ 411588 h 773592"/>
              <a:gd name="connsiteX9" fmla="*/ 1463778 w 2770488"/>
              <a:gd name="connsiteY9" fmla="*/ 92777 h 773592"/>
              <a:gd name="connsiteX10" fmla="*/ 1635502 w 2770488"/>
              <a:gd name="connsiteY10" fmla="*/ 429804 h 773592"/>
              <a:gd name="connsiteX11" fmla="*/ 1788806 w 2770488"/>
              <a:gd name="connsiteY11" fmla="*/ 769627 h 773592"/>
              <a:gd name="connsiteX12" fmla="*/ 1947902 w 2770488"/>
              <a:gd name="connsiteY12" fmla="*/ 424332 h 773592"/>
              <a:gd name="connsiteX13" fmla="*/ 2115442 w 2770488"/>
              <a:gd name="connsiteY13" fmla="*/ 77643 h 773592"/>
              <a:gd name="connsiteX14" fmla="*/ 2230342 w 2770488"/>
              <a:gd name="connsiteY14" fmla="*/ 26493 h 773592"/>
              <a:gd name="connsiteX15" fmla="*/ 2158494 w 2770488"/>
              <a:gd name="connsiteY15" fmla="*/ 415369 h 773592"/>
              <a:gd name="connsiteX16" fmla="*/ 2191693 w 2770488"/>
              <a:gd name="connsiteY16" fmla="*/ 394485 h 773592"/>
              <a:gd name="connsiteX17" fmla="*/ 2271266 w 2770488"/>
              <a:gd name="connsiteY17" fmla="*/ 445907 h 773592"/>
              <a:gd name="connsiteX18" fmla="*/ 2171629 w 2770488"/>
              <a:gd name="connsiteY18" fmla="*/ 349363 h 773592"/>
              <a:gd name="connsiteX19" fmla="*/ 2769656 w 2770488"/>
              <a:gd name="connsiteY19" fmla="*/ 262905 h 773592"/>
              <a:gd name="connsiteX20" fmla="*/ 2302067 w 2770488"/>
              <a:gd name="connsiteY20" fmla="*/ 676717 h 773592"/>
              <a:gd name="connsiteX0" fmla="*/ 0 w 2770486"/>
              <a:gd name="connsiteY0" fmla="*/ 425322 h 773594"/>
              <a:gd name="connsiteX1" fmla="*/ 166038 w 2770486"/>
              <a:gd name="connsiteY1" fmla="*/ 84091 h 773594"/>
              <a:gd name="connsiteX2" fmla="*/ 340676 w 2770486"/>
              <a:gd name="connsiteY2" fmla="*/ 425877 h 773594"/>
              <a:gd name="connsiteX3" fmla="*/ 479990 w 2770486"/>
              <a:gd name="connsiteY3" fmla="*/ 760645 h 773594"/>
              <a:gd name="connsiteX4" fmla="*/ 652177 w 2770486"/>
              <a:gd name="connsiteY4" fmla="*/ 425041 h 773594"/>
              <a:gd name="connsiteX5" fmla="*/ 808691 w 2770486"/>
              <a:gd name="connsiteY5" fmla="*/ 97264 h 773594"/>
              <a:gd name="connsiteX6" fmla="*/ 970429 w 2770486"/>
              <a:gd name="connsiteY6" fmla="*/ 416627 h 773594"/>
              <a:gd name="connsiteX7" fmla="*/ 1144603 w 2770486"/>
              <a:gd name="connsiteY7" fmla="*/ 751673 h 773594"/>
              <a:gd name="connsiteX8" fmla="*/ 1293901 w 2770486"/>
              <a:gd name="connsiteY8" fmla="*/ 411590 h 773594"/>
              <a:gd name="connsiteX9" fmla="*/ 1463778 w 2770486"/>
              <a:gd name="connsiteY9" fmla="*/ 92779 h 773594"/>
              <a:gd name="connsiteX10" fmla="*/ 1635502 w 2770486"/>
              <a:gd name="connsiteY10" fmla="*/ 429806 h 773594"/>
              <a:gd name="connsiteX11" fmla="*/ 1788806 w 2770486"/>
              <a:gd name="connsiteY11" fmla="*/ 769629 h 773594"/>
              <a:gd name="connsiteX12" fmla="*/ 1947902 w 2770486"/>
              <a:gd name="connsiteY12" fmla="*/ 424334 h 773594"/>
              <a:gd name="connsiteX13" fmla="*/ 2115442 w 2770486"/>
              <a:gd name="connsiteY13" fmla="*/ 77645 h 773594"/>
              <a:gd name="connsiteX14" fmla="*/ 2230342 w 2770486"/>
              <a:gd name="connsiteY14" fmla="*/ 26495 h 773594"/>
              <a:gd name="connsiteX15" fmla="*/ 2158494 w 2770486"/>
              <a:gd name="connsiteY15" fmla="*/ 415371 h 773594"/>
              <a:gd name="connsiteX16" fmla="*/ 2191693 w 2770486"/>
              <a:gd name="connsiteY16" fmla="*/ 394487 h 773594"/>
              <a:gd name="connsiteX17" fmla="*/ 2271266 w 2770486"/>
              <a:gd name="connsiteY17" fmla="*/ 445909 h 773594"/>
              <a:gd name="connsiteX18" fmla="*/ 2683330 w 2770486"/>
              <a:gd name="connsiteY18" fmla="*/ 282103 h 773594"/>
              <a:gd name="connsiteX19" fmla="*/ 2769656 w 2770486"/>
              <a:gd name="connsiteY19" fmla="*/ 262907 h 773594"/>
              <a:gd name="connsiteX20" fmla="*/ 2302067 w 2770486"/>
              <a:gd name="connsiteY20" fmla="*/ 676719 h 773594"/>
              <a:gd name="connsiteX0" fmla="*/ 0 w 2770488"/>
              <a:gd name="connsiteY0" fmla="*/ 425322 h 773594"/>
              <a:gd name="connsiteX1" fmla="*/ 166038 w 2770488"/>
              <a:gd name="connsiteY1" fmla="*/ 84091 h 773594"/>
              <a:gd name="connsiteX2" fmla="*/ 340676 w 2770488"/>
              <a:gd name="connsiteY2" fmla="*/ 425877 h 773594"/>
              <a:gd name="connsiteX3" fmla="*/ 479990 w 2770488"/>
              <a:gd name="connsiteY3" fmla="*/ 760645 h 773594"/>
              <a:gd name="connsiteX4" fmla="*/ 652177 w 2770488"/>
              <a:gd name="connsiteY4" fmla="*/ 425041 h 773594"/>
              <a:gd name="connsiteX5" fmla="*/ 808691 w 2770488"/>
              <a:gd name="connsiteY5" fmla="*/ 97264 h 773594"/>
              <a:gd name="connsiteX6" fmla="*/ 970429 w 2770488"/>
              <a:gd name="connsiteY6" fmla="*/ 416627 h 773594"/>
              <a:gd name="connsiteX7" fmla="*/ 1144603 w 2770488"/>
              <a:gd name="connsiteY7" fmla="*/ 751673 h 773594"/>
              <a:gd name="connsiteX8" fmla="*/ 1293901 w 2770488"/>
              <a:gd name="connsiteY8" fmla="*/ 411590 h 773594"/>
              <a:gd name="connsiteX9" fmla="*/ 1463778 w 2770488"/>
              <a:gd name="connsiteY9" fmla="*/ 92779 h 773594"/>
              <a:gd name="connsiteX10" fmla="*/ 1635502 w 2770488"/>
              <a:gd name="connsiteY10" fmla="*/ 429806 h 773594"/>
              <a:gd name="connsiteX11" fmla="*/ 1788806 w 2770488"/>
              <a:gd name="connsiteY11" fmla="*/ 769629 h 773594"/>
              <a:gd name="connsiteX12" fmla="*/ 1947902 w 2770488"/>
              <a:gd name="connsiteY12" fmla="*/ 424334 h 773594"/>
              <a:gd name="connsiteX13" fmla="*/ 2115442 w 2770488"/>
              <a:gd name="connsiteY13" fmla="*/ 77645 h 773594"/>
              <a:gd name="connsiteX14" fmla="*/ 2230342 w 2770488"/>
              <a:gd name="connsiteY14" fmla="*/ 26495 h 773594"/>
              <a:gd name="connsiteX15" fmla="*/ 2158494 w 2770488"/>
              <a:gd name="connsiteY15" fmla="*/ 415371 h 773594"/>
              <a:gd name="connsiteX16" fmla="*/ 2509892 w 2770488"/>
              <a:gd name="connsiteY16" fmla="*/ 255475 h 773594"/>
              <a:gd name="connsiteX17" fmla="*/ 2271266 w 2770488"/>
              <a:gd name="connsiteY17" fmla="*/ 445909 h 773594"/>
              <a:gd name="connsiteX18" fmla="*/ 2683330 w 2770488"/>
              <a:gd name="connsiteY18" fmla="*/ 282103 h 773594"/>
              <a:gd name="connsiteX19" fmla="*/ 2769656 w 2770488"/>
              <a:gd name="connsiteY19" fmla="*/ 262907 h 773594"/>
              <a:gd name="connsiteX20" fmla="*/ 2302067 w 2770488"/>
              <a:gd name="connsiteY20" fmla="*/ 676719 h 773594"/>
              <a:gd name="connsiteX0" fmla="*/ 0 w 2770486"/>
              <a:gd name="connsiteY0" fmla="*/ 403739 h 752011"/>
              <a:gd name="connsiteX1" fmla="*/ 166038 w 2770486"/>
              <a:gd name="connsiteY1" fmla="*/ 62508 h 752011"/>
              <a:gd name="connsiteX2" fmla="*/ 340676 w 2770486"/>
              <a:gd name="connsiteY2" fmla="*/ 404294 h 752011"/>
              <a:gd name="connsiteX3" fmla="*/ 479990 w 2770486"/>
              <a:gd name="connsiteY3" fmla="*/ 739062 h 752011"/>
              <a:gd name="connsiteX4" fmla="*/ 652177 w 2770486"/>
              <a:gd name="connsiteY4" fmla="*/ 403458 h 752011"/>
              <a:gd name="connsiteX5" fmla="*/ 808691 w 2770486"/>
              <a:gd name="connsiteY5" fmla="*/ 75681 h 752011"/>
              <a:gd name="connsiteX6" fmla="*/ 970429 w 2770486"/>
              <a:gd name="connsiteY6" fmla="*/ 395044 h 752011"/>
              <a:gd name="connsiteX7" fmla="*/ 1144603 w 2770486"/>
              <a:gd name="connsiteY7" fmla="*/ 730090 h 752011"/>
              <a:gd name="connsiteX8" fmla="*/ 1293901 w 2770486"/>
              <a:gd name="connsiteY8" fmla="*/ 390007 h 752011"/>
              <a:gd name="connsiteX9" fmla="*/ 1463778 w 2770486"/>
              <a:gd name="connsiteY9" fmla="*/ 71196 h 752011"/>
              <a:gd name="connsiteX10" fmla="*/ 1635502 w 2770486"/>
              <a:gd name="connsiteY10" fmla="*/ 408223 h 752011"/>
              <a:gd name="connsiteX11" fmla="*/ 1788806 w 2770486"/>
              <a:gd name="connsiteY11" fmla="*/ 748046 h 752011"/>
              <a:gd name="connsiteX12" fmla="*/ 1947902 w 2770486"/>
              <a:gd name="connsiteY12" fmla="*/ 402751 h 752011"/>
              <a:gd name="connsiteX13" fmla="*/ 2115442 w 2770486"/>
              <a:gd name="connsiteY13" fmla="*/ 56062 h 752011"/>
              <a:gd name="connsiteX14" fmla="*/ 2230342 w 2770486"/>
              <a:gd name="connsiteY14" fmla="*/ 4912 h 752011"/>
              <a:gd name="connsiteX15" fmla="*/ 2622895 w 2770486"/>
              <a:gd name="connsiteY15" fmla="*/ 102308 h 752011"/>
              <a:gd name="connsiteX16" fmla="*/ 2509892 w 2770486"/>
              <a:gd name="connsiteY16" fmla="*/ 233892 h 752011"/>
              <a:gd name="connsiteX17" fmla="*/ 2271266 w 2770486"/>
              <a:gd name="connsiteY17" fmla="*/ 424326 h 752011"/>
              <a:gd name="connsiteX18" fmla="*/ 2683330 w 2770486"/>
              <a:gd name="connsiteY18" fmla="*/ 260520 h 752011"/>
              <a:gd name="connsiteX19" fmla="*/ 2769656 w 2770486"/>
              <a:gd name="connsiteY19" fmla="*/ 241324 h 752011"/>
              <a:gd name="connsiteX20" fmla="*/ 2302067 w 2770486"/>
              <a:gd name="connsiteY20" fmla="*/ 655136 h 752011"/>
              <a:gd name="connsiteX0" fmla="*/ 0 w 2783072"/>
              <a:gd name="connsiteY0" fmla="*/ 403739 h 752011"/>
              <a:gd name="connsiteX1" fmla="*/ 166038 w 2783072"/>
              <a:gd name="connsiteY1" fmla="*/ 62508 h 752011"/>
              <a:gd name="connsiteX2" fmla="*/ 340676 w 2783072"/>
              <a:gd name="connsiteY2" fmla="*/ 404294 h 752011"/>
              <a:gd name="connsiteX3" fmla="*/ 479990 w 2783072"/>
              <a:gd name="connsiteY3" fmla="*/ 739062 h 752011"/>
              <a:gd name="connsiteX4" fmla="*/ 652177 w 2783072"/>
              <a:gd name="connsiteY4" fmla="*/ 403458 h 752011"/>
              <a:gd name="connsiteX5" fmla="*/ 808691 w 2783072"/>
              <a:gd name="connsiteY5" fmla="*/ 75681 h 752011"/>
              <a:gd name="connsiteX6" fmla="*/ 970429 w 2783072"/>
              <a:gd name="connsiteY6" fmla="*/ 395044 h 752011"/>
              <a:gd name="connsiteX7" fmla="*/ 1144603 w 2783072"/>
              <a:gd name="connsiteY7" fmla="*/ 730090 h 752011"/>
              <a:gd name="connsiteX8" fmla="*/ 1293901 w 2783072"/>
              <a:gd name="connsiteY8" fmla="*/ 390007 h 752011"/>
              <a:gd name="connsiteX9" fmla="*/ 1463778 w 2783072"/>
              <a:gd name="connsiteY9" fmla="*/ 71196 h 752011"/>
              <a:gd name="connsiteX10" fmla="*/ 1635502 w 2783072"/>
              <a:gd name="connsiteY10" fmla="*/ 408223 h 752011"/>
              <a:gd name="connsiteX11" fmla="*/ 1788806 w 2783072"/>
              <a:gd name="connsiteY11" fmla="*/ 748046 h 752011"/>
              <a:gd name="connsiteX12" fmla="*/ 1947902 w 2783072"/>
              <a:gd name="connsiteY12" fmla="*/ 402751 h 752011"/>
              <a:gd name="connsiteX13" fmla="*/ 2115442 w 2783072"/>
              <a:gd name="connsiteY13" fmla="*/ 56062 h 752011"/>
              <a:gd name="connsiteX14" fmla="*/ 2230342 w 2783072"/>
              <a:gd name="connsiteY14" fmla="*/ 4912 h 752011"/>
              <a:gd name="connsiteX15" fmla="*/ 2622895 w 2783072"/>
              <a:gd name="connsiteY15" fmla="*/ 102308 h 752011"/>
              <a:gd name="connsiteX16" fmla="*/ 2509892 w 2783072"/>
              <a:gd name="connsiteY16" fmla="*/ 233892 h 752011"/>
              <a:gd name="connsiteX17" fmla="*/ 2778668 w 2783072"/>
              <a:gd name="connsiteY17" fmla="*/ 146303 h 752011"/>
              <a:gd name="connsiteX18" fmla="*/ 2683330 w 2783072"/>
              <a:gd name="connsiteY18" fmla="*/ 260520 h 752011"/>
              <a:gd name="connsiteX19" fmla="*/ 2769656 w 2783072"/>
              <a:gd name="connsiteY19" fmla="*/ 241324 h 752011"/>
              <a:gd name="connsiteX20" fmla="*/ 2302067 w 2783072"/>
              <a:gd name="connsiteY20" fmla="*/ 655136 h 752011"/>
              <a:gd name="connsiteX0" fmla="*/ 0 w 3093269"/>
              <a:gd name="connsiteY0" fmla="*/ 403739 h 752011"/>
              <a:gd name="connsiteX1" fmla="*/ 166038 w 3093269"/>
              <a:gd name="connsiteY1" fmla="*/ 62508 h 752011"/>
              <a:gd name="connsiteX2" fmla="*/ 340676 w 3093269"/>
              <a:gd name="connsiteY2" fmla="*/ 404294 h 752011"/>
              <a:gd name="connsiteX3" fmla="*/ 479990 w 3093269"/>
              <a:gd name="connsiteY3" fmla="*/ 739062 h 752011"/>
              <a:gd name="connsiteX4" fmla="*/ 652177 w 3093269"/>
              <a:gd name="connsiteY4" fmla="*/ 403458 h 752011"/>
              <a:gd name="connsiteX5" fmla="*/ 808691 w 3093269"/>
              <a:gd name="connsiteY5" fmla="*/ 75681 h 752011"/>
              <a:gd name="connsiteX6" fmla="*/ 970429 w 3093269"/>
              <a:gd name="connsiteY6" fmla="*/ 395044 h 752011"/>
              <a:gd name="connsiteX7" fmla="*/ 1144603 w 3093269"/>
              <a:gd name="connsiteY7" fmla="*/ 730090 h 752011"/>
              <a:gd name="connsiteX8" fmla="*/ 1293901 w 3093269"/>
              <a:gd name="connsiteY8" fmla="*/ 390007 h 752011"/>
              <a:gd name="connsiteX9" fmla="*/ 1463778 w 3093269"/>
              <a:gd name="connsiteY9" fmla="*/ 71196 h 752011"/>
              <a:gd name="connsiteX10" fmla="*/ 1635502 w 3093269"/>
              <a:gd name="connsiteY10" fmla="*/ 408223 h 752011"/>
              <a:gd name="connsiteX11" fmla="*/ 1788806 w 3093269"/>
              <a:gd name="connsiteY11" fmla="*/ 748046 h 752011"/>
              <a:gd name="connsiteX12" fmla="*/ 1947902 w 3093269"/>
              <a:gd name="connsiteY12" fmla="*/ 402751 h 752011"/>
              <a:gd name="connsiteX13" fmla="*/ 2115442 w 3093269"/>
              <a:gd name="connsiteY13" fmla="*/ 56062 h 752011"/>
              <a:gd name="connsiteX14" fmla="*/ 2230342 w 3093269"/>
              <a:gd name="connsiteY14" fmla="*/ 4912 h 752011"/>
              <a:gd name="connsiteX15" fmla="*/ 2622895 w 3093269"/>
              <a:gd name="connsiteY15" fmla="*/ 102308 h 752011"/>
              <a:gd name="connsiteX16" fmla="*/ 2509892 w 3093269"/>
              <a:gd name="connsiteY16" fmla="*/ 233892 h 752011"/>
              <a:gd name="connsiteX17" fmla="*/ 2778668 w 3093269"/>
              <a:gd name="connsiteY17" fmla="*/ 146303 h 752011"/>
              <a:gd name="connsiteX18" fmla="*/ 2683330 w 3093269"/>
              <a:gd name="connsiteY18" fmla="*/ 260520 h 752011"/>
              <a:gd name="connsiteX19" fmla="*/ 2769656 w 3093269"/>
              <a:gd name="connsiteY19" fmla="*/ 241324 h 752011"/>
              <a:gd name="connsiteX20" fmla="*/ 3093269 w 3093269"/>
              <a:gd name="connsiteY20" fmla="*/ 565450 h 752011"/>
              <a:gd name="connsiteX0" fmla="*/ 0 w 3093269"/>
              <a:gd name="connsiteY0" fmla="*/ 347681 h 695953"/>
              <a:gd name="connsiteX1" fmla="*/ 166038 w 3093269"/>
              <a:gd name="connsiteY1" fmla="*/ 6450 h 695953"/>
              <a:gd name="connsiteX2" fmla="*/ 340676 w 3093269"/>
              <a:gd name="connsiteY2" fmla="*/ 348236 h 695953"/>
              <a:gd name="connsiteX3" fmla="*/ 479990 w 3093269"/>
              <a:gd name="connsiteY3" fmla="*/ 683004 h 695953"/>
              <a:gd name="connsiteX4" fmla="*/ 652177 w 3093269"/>
              <a:gd name="connsiteY4" fmla="*/ 347400 h 695953"/>
              <a:gd name="connsiteX5" fmla="*/ 808691 w 3093269"/>
              <a:gd name="connsiteY5" fmla="*/ 19623 h 695953"/>
              <a:gd name="connsiteX6" fmla="*/ 970429 w 3093269"/>
              <a:gd name="connsiteY6" fmla="*/ 338986 h 695953"/>
              <a:gd name="connsiteX7" fmla="*/ 1144603 w 3093269"/>
              <a:gd name="connsiteY7" fmla="*/ 674032 h 695953"/>
              <a:gd name="connsiteX8" fmla="*/ 1293901 w 3093269"/>
              <a:gd name="connsiteY8" fmla="*/ 333949 h 695953"/>
              <a:gd name="connsiteX9" fmla="*/ 1463778 w 3093269"/>
              <a:gd name="connsiteY9" fmla="*/ 15138 h 695953"/>
              <a:gd name="connsiteX10" fmla="*/ 1635502 w 3093269"/>
              <a:gd name="connsiteY10" fmla="*/ 352165 h 695953"/>
              <a:gd name="connsiteX11" fmla="*/ 1788806 w 3093269"/>
              <a:gd name="connsiteY11" fmla="*/ 691988 h 695953"/>
              <a:gd name="connsiteX12" fmla="*/ 1947902 w 3093269"/>
              <a:gd name="connsiteY12" fmla="*/ 346693 h 695953"/>
              <a:gd name="connsiteX13" fmla="*/ 2115442 w 3093269"/>
              <a:gd name="connsiteY13" fmla="*/ 4 h 695953"/>
              <a:gd name="connsiteX14" fmla="*/ 2281942 w 3093269"/>
              <a:gd name="connsiteY14" fmla="*/ 338985 h 695953"/>
              <a:gd name="connsiteX15" fmla="*/ 2622895 w 3093269"/>
              <a:gd name="connsiteY15" fmla="*/ 46250 h 695953"/>
              <a:gd name="connsiteX16" fmla="*/ 2509892 w 3093269"/>
              <a:gd name="connsiteY16" fmla="*/ 177834 h 695953"/>
              <a:gd name="connsiteX17" fmla="*/ 2778668 w 3093269"/>
              <a:gd name="connsiteY17" fmla="*/ 90245 h 695953"/>
              <a:gd name="connsiteX18" fmla="*/ 2683330 w 3093269"/>
              <a:gd name="connsiteY18" fmla="*/ 204462 h 695953"/>
              <a:gd name="connsiteX19" fmla="*/ 2769656 w 3093269"/>
              <a:gd name="connsiteY19" fmla="*/ 185266 h 695953"/>
              <a:gd name="connsiteX20" fmla="*/ 3093269 w 3093269"/>
              <a:gd name="connsiteY20" fmla="*/ 509392 h 695953"/>
              <a:gd name="connsiteX0" fmla="*/ 0 w 3093269"/>
              <a:gd name="connsiteY0" fmla="*/ 347681 h 695953"/>
              <a:gd name="connsiteX1" fmla="*/ 166038 w 3093269"/>
              <a:gd name="connsiteY1" fmla="*/ 6450 h 695953"/>
              <a:gd name="connsiteX2" fmla="*/ 340676 w 3093269"/>
              <a:gd name="connsiteY2" fmla="*/ 348236 h 695953"/>
              <a:gd name="connsiteX3" fmla="*/ 479990 w 3093269"/>
              <a:gd name="connsiteY3" fmla="*/ 683004 h 695953"/>
              <a:gd name="connsiteX4" fmla="*/ 652177 w 3093269"/>
              <a:gd name="connsiteY4" fmla="*/ 347400 h 695953"/>
              <a:gd name="connsiteX5" fmla="*/ 808691 w 3093269"/>
              <a:gd name="connsiteY5" fmla="*/ 19623 h 695953"/>
              <a:gd name="connsiteX6" fmla="*/ 970429 w 3093269"/>
              <a:gd name="connsiteY6" fmla="*/ 338986 h 695953"/>
              <a:gd name="connsiteX7" fmla="*/ 1144603 w 3093269"/>
              <a:gd name="connsiteY7" fmla="*/ 674032 h 695953"/>
              <a:gd name="connsiteX8" fmla="*/ 1293901 w 3093269"/>
              <a:gd name="connsiteY8" fmla="*/ 333949 h 695953"/>
              <a:gd name="connsiteX9" fmla="*/ 1463778 w 3093269"/>
              <a:gd name="connsiteY9" fmla="*/ 15138 h 695953"/>
              <a:gd name="connsiteX10" fmla="*/ 1635502 w 3093269"/>
              <a:gd name="connsiteY10" fmla="*/ 352165 h 695953"/>
              <a:gd name="connsiteX11" fmla="*/ 1788806 w 3093269"/>
              <a:gd name="connsiteY11" fmla="*/ 691988 h 695953"/>
              <a:gd name="connsiteX12" fmla="*/ 1947902 w 3093269"/>
              <a:gd name="connsiteY12" fmla="*/ 346693 h 695953"/>
              <a:gd name="connsiteX13" fmla="*/ 2115442 w 3093269"/>
              <a:gd name="connsiteY13" fmla="*/ 4 h 695953"/>
              <a:gd name="connsiteX14" fmla="*/ 2281942 w 3093269"/>
              <a:gd name="connsiteY14" fmla="*/ 338985 h 695953"/>
              <a:gd name="connsiteX15" fmla="*/ 2429393 w 3093269"/>
              <a:gd name="connsiteY15" fmla="*/ 10376 h 695953"/>
              <a:gd name="connsiteX16" fmla="*/ 2509892 w 3093269"/>
              <a:gd name="connsiteY16" fmla="*/ 177834 h 695953"/>
              <a:gd name="connsiteX17" fmla="*/ 2778668 w 3093269"/>
              <a:gd name="connsiteY17" fmla="*/ 90245 h 695953"/>
              <a:gd name="connsiteX18" fmla="*/ 2683330 w 3093269"/>
              <a:gd name="connsiteY18" fmla="*/ 204462 h 695953"/>
              <a:gd name="connsiteX19" fmla="*/ 2769656 w 3093269"/>
              <a:gd name="connsiteY19" fmla="*/ 185266 h 695953"/>
              <a:gd name="connsiteX20" fmla="*/ 3093269 w 3093269"/>
              <a:gd name="connsiteY20" fmla="*/ 509392 h 695953"/>
              <a:gd name="connsiteX0" fmla="*/ 0 w 3093269"/>
              <a:gd name="connsiteY0" fmla="*/ 347681 h 695953"/>
              <a:gd name="connsiteX1" fmla="*/ 166038 w 3093269"/>
              <a:gd name="connsiteY1" fmla="*/ 6450 h 695953"/>
              <a:gd name="connsiteX2" fmla="*/ 340676 w 3093269"/>
              <a:gd name="connsiteY2" fmla="*/ 348236 h 695953"/>
              <a:gd name="connsiteX3" fmla="*/ 479990 w 3093269"/>
              <a:gd name="connsiteY3" fmla="*/ 683004 h 695953"/>
              <a:gd name="connsiteX4" fmla="*/ 652177 w 3093269"/>
              <a:gd name="connsiteY4" fmla="*/ 347400 h 695953"/>
              <a:gd name="connsiteX5" fmla="*/ 808691 w 3093269"/>
              <a:gd name="connsiteY5" fmla="*/ 19623 h 695953"/>
              <a:gd name="connsiteX6" fmla="*/ 970429 w 3093269"/>
              <a:gd name="connsiteY6" fmla="*/ 338986 h 695953"/>
              <a:gd name="connsiteX7" fmla="*/ 1144603 w 3093269"/>
              <a:gd name="connsiteY7" fmla="*/ 674032 h 695953"/>
              <a:gd name="connsiteX8" fmla="*/ 1293901 w 3093269"/>
              <a:gd name="connsiteY8" fmla="*/ 333949 h 695953"/>
              <a:gd name="connsiteX9" fmla="*/ 1463778 w 3093269"/>
              <a:gd name="connsiteY9" fmla="*/ 15138 h 695953"/>
              <a:gd name="connsiteX10" fmla="*/ 1635502 w 3093269"/>
              <a:gd name="connsiteY10" fmla="*/ 352165 h 695953"/>
              <a:gd name="connsiteX11" fmla="*/ 1788806 w 3093269"/>
              <a:gd name="connsiteY11" fmla="*/ 691988 h 695953"/>
              <a:gd name="connsiteX12" fmla="*/ 1947902 w 3093269"/>
              <a:gd name="connsiteY12" fmla="*/ 346693 h 695953"/>
              <a:gd name="connsiteX13" fmla="*/ 2115442 w 3093269"/>
              <a:gd name="connsiteY13" fmla="*/ 4 h 695953"/>
              <a:gd name="connsiteX14" fmla="*/ 2281942 w 3093269"/>
              <a:gd name="connsiteY14" fmla="*/ 338985 h 695953"/>
              <a:gd name="connsiteX15" fmla="*/ 2429393 w 3093269"/>
              <a:gd name="connsiteY15" fmla="*/ 10376 h 695953"/>
              <a:gd name="connsiteX16" fmla="*/ 2587294 w 3093269"/>
              <a:gd name="connsiteY16" fmla="*/ 352721 h 695953"/>
              <a:gd name="connsiteX17" fmla="*/ 2778668 w 3093269"/>
              <a:gd name="connsiteY17" fmla="*/ 90245 h 695953"/>
              <a:gd name="connsiteX18" fmla="*/ 2683330 w 3093269"/>
              <a:gd name="connsiteY18" fmla="*/ 204462 h 695953"/>
              <a:gd name="connsiteX19" fmla="*/ 2769656 w 3093269"/>
              <a:gd name="connsiteY19" fmla="*/ 185266 h 695953"/>
              <a:gd name="connsiteX20" fmla="*/ 3093269 w 3093269"/>
              <a:gd name="connsiteY20" fmla="*/ 509392 h 695953"/>
              <a:gd name="connsiteX0" fmla="*/ 0 w 3134806"/>
              <a:gd name="connsiteY0" fmla="*/ 347681 h 695953"/>
              <a:gd name="connsiteX1" fmla="*/ 166038 w 3134806"/>
              <a:gd name="connsiteY1" fmla="*/ 6450 h 695953"/>
              <a:gd name="connsiteX2" fmla="*/ 340676 w 3134806"/>
              <a:gd name="connsiteY2" fmla="*/ 348236 h 695953"/>
              <a:gd name="connsiteX3" fmla="*/ 479990 w 3134806"/>
              <a:gd name="connsiteY3" fmla="*/ 683004 h 695953"/>
              <a:gd name="connsiteX4" fmla="*/ 652177 w 3134806"/>
              <a:gd name="connsiteY4" fmla="*/ 347400 h 695953"/>
              <a:gd name="connsiteX5" fmla="*/ 808691 w 3134806"/>
              <a:gd name="connsiteY5" fmla="*/ 19623 h 695953"/>
              <a:gd name="connsiteX6" fmla="*/ 970429 w 3134806"/>
              <a:gd name="connsiteY6" fmla="*/ 338986 h 695953"/>
              <a:gd name="connsiteX7" fmla="*/ 1144603 w 3134806"/>
              <a:gd name="connsiteY7" fmla="*/ 674032 h 695953"/>
              <a:gd name="connsiteX8" fmla="*/ 1293901 w 3134806"/>
              <a:gd name="connsiteY8" fmla="*/ 333949 h 695953"/>
              <a:gd name="connsiteX9" fmla="*/ 1463778 w 3134806"/>
              <a:gd name="connsiteY9" fmla="*/ 15138 h 695953"/>
              <a:gd name="connsiteX10" fmla="*/ 1635502 w 3134806"/>
              <a:gd name="connsiteY10" fmla="*/ 352165 h 695953"/>
              <a:gd name="connsiteX11" fmla="*/ 1788806 w 3134806"/>
              <a:gd name="connsiteY11" fmla="*/ 691988 h 695953"/>
              <a:gd name="connsiteX12" fmla="*/ 1947902 w 3134806"/>
              <a:gd name="connsiteY12" fmla="*/ 346693 h 695953"/>
              <a:gd name="connsiteX13" fmla="*/ 2115442 w 3134806"/>
              <a:gd name="connsiteY13" fmla="*/ 4 h 695953"/>
              <a:gd name="connsiteX14" fmla="*/ 2281942 w 3134806"/>
              <a:gd name="connsiteY14" fmla="*/ 338985 h 695953"/>
              <a:gd name="connsiteX15" fmla="*/ 2429393 w 3134806"/>
              <a:gd name="connsiteY15" fmla="*/ 10376 h 695953"/>
              <a:gd name="connsiteX16" fmla="*/ 2587294 w 3134806"/>
              <a:gd name="connsiteY16" fmla="*/ 352721 h 695953"/>
              <a:gd name="connsiteX17" fmla="*/ 2778668 w 3134806"/>
              <a:gd name="connsiteY17" fmla="*/ 90245 h 695953"/>
              <a:gd name="connsiteX18" fmla="*/ 2683330 w 3134806"/>
              <a:gd name="connsiteY18" fmla="*/ 204462 h 695953"/>
              <a:gd name="connsiteX19" fmla="*/ 3130856 w 3134806"/>
              <a:gd name="connsiteY19" fmla="*/ 158359 h 695953"/>
              <a:gd name="connsiteX20" fmla="*/ 3093269 w 3134806"/>
              <a:gd name="connsiteY20" fmla="*/ 509392 h 695953"/>
              <a:gd name="connsiteX0" fmla="*/ 0 w 3148514"/>
              <a:gd name="connsiteY0" fmla="*/ 347681 h 695953"/>
              <a:gd name="connsiteX1" fmla="*/ 166038 w 3148514"/>
              <a:gd name="connsiteY1" fmla="*/ 6450 h 695953"/>
              <a:gd name="connsiteX2" fmla="*/ 340676 w 3148514"/>
              <a:gd name="connsiteY2" fmla="*/ 348236 h 695953"/>
              <a:gd name="connsiteX3" fmla="*/ 479990 w 3148514"/>
              <a:gd name="connsiteY3" fmla="*/ 683004 h 695953"/>
              <a:gd name="connsiteX4" fmla="*/ 652177 w 3148514"/>
              <a:gd name="connsiteY4" fmla="*/ 347400 h 695953"/>
              <a:gd name="connsiteX5" fmla="*/ 808691 w 3148514"/>
              <a:gd name="connsiteY5" fmla="*/ 19623 h 695953"/>
              <a:gd name="connsiteX6" fmla="*/ 970429 w 3148514"/>
              <a:gd name="connsiteY6" fmla="*/ 338986 h 695953"/>
              <a:gd name="connsiteX7" fmla="*/ 1144603 w 3148514"/>
              <a:gd name="connsiteY7" fmla="*/ 674032 h 695953"/>
              <a:gd name="connsiteX8" fmla="*/ 1293901 w 3148514"/>
              <a:gd name="connsiteY8" fmla="*/ 333949 h 695953"/>
              <a:gd name="connsiteX9" fmla="*/ 1463778 w 3148514"/>
              <a:gd name="connsiteY9" fmla="*/ 15138 h 695953"/>
              <a:gd name="connsiteX10" fmla="*/ 1635502 w 3148514"/>
              <a:gd name="connsiteY10" fmla="*/ 352165 h 695953"/>
              <a:gd name="connsiteX11" fmla="*/ 1788806 w 3148514"/>
              <a:gd name="connsiteY11" fmla="*/ 691988 h 695953"/>
              <a:gd name="connsiteX12" fmla="*/ 1947902 w 3148514"/>
              <a:gd name="connsiteY12" fmla="*/ 346693 h 695953"/>
              <a:gd name="connsiteX13" fmla="*/ 2115442 w 3148514"/>
              <a:gd name="connsiteY13" fmla="*/ 4 h 695953"/>
              <a:gd name="connsiteX14" fmla="*/ 2281942 w 3148514"/>
              <a:gd name="connsiteY14" fmla="*/ 338985 h 695953"/>
              <a:gd name="connsiteX15" fmla="*/ 2429393 w 3148514"/>
              <a:gd name="connsiteY15" fmla="*/ 10376 h 695953"/>
              <a:gd name="connsiteX16" fmla="*/ 2587294 w 3148514"/>
              <a:gd name="connsiteY16" fmla="*/ 352721 h 695953"/>
              <a:gd name="connsiteX17" fmla="*/ 2778668 w 3148514"/>
              <a:gd name="connsiteY17" fmla="*/ 90245 h 695953"/>
              <a:gd name="connsiteX18" fmla="*/ 3126232 w 3148514"/>
              <a:gd name="connsiteY18" fmla="*/ 141681 h 695953"/>
              <a:gd name="connsiteX19" fmla="*/ 3130856 w 3148514"/>
              <a:gd name="connsiteY19" fmla="*/ 158359 h 695953"/>
              <a:gd name="connsiteX20" fmla="*/ 3093269 w 3148514"/>
              <a:gd name="connsiteY20" fmla="*/ 509392 h 695953"/>
              <a:gd name="connsiteX0" fmla="*/ 0 w 3148514"/>
              <a:gd name="connsiteY0" fmla="*/ 347683 h 695955"/>
              <a:gd name="connsiteX1" fmla="*/ 166038 w 3148514"/>
              <a:gd name="connsiteY1" fmla="*/ 6452 h 695955"/>
              <a:gd name="connsiteX2" fmla="*/ 340676 w 3148514"/>
              <a:gd name="connsiteY2" fmla="*/ 348238 h 695955"/>
              <a:gd name="connsiteX3" fmla="*/ 479990 w 3148514"/>
              <a:gd name="connsiteY3" fmla="*/ 683006 h 695955"/>
              <a:gd name="connsiteX4" fmla="*/ 652177 w 3148514"/>
              <a:gd name="connsiteY4" fmla="*/ 347402 h 695955"/>
              <a:gd name="connsiteX5" fmla="*/ 808691 w 3148514"/>
              <a:gd name="connsiteY5" fmla="*/ 19625 h 695955"/>
              <a:gd name="connsiteX6" fmla="*/ 970429 w 3148514"/>
              <a:gd name="connsiteY6" fmla="*/ 338988 h 695955"/>
              <a:gd name="connsiteX7" fmla="*/ 1144603 w 3148514"/>
              <a:gd name="connsiteY7" fmla="*/ 674034 h 695955"/>
              <a:gd name="connsiteX8" fmla="*/ 1293901 w 3148514"/>
              <a:gd name="connsiteY8" fmla="*/ 333951 h 695955"/>
              <a:gd name="connsiteX9" fmla="*/ 1463778 w 3148514"/>
              <a:gd name="connsiteY9" fmla="*/ 15140 h 695955"/>
              <a:gd name="connsiteX10" fmla="*/ 1635502 w 3148514"/>
              <a:gd name="connsiteY10" fmla="*/ 352167 h 695955"/>
              <a:gd name="connsiteX11" fmla="*/ 1788806 w 3148514"/>
              <a:gd name="connsiteY11" fmla="*/ 691990 h 695955"/>
              <a:gd name="connsiteX12" fmla="*/ 1947902 w 3148514"/>
              <a:gd name="connsiteY12" fmla="*/ 346695 h 695955"/>
              <a:gd name="connsiteX13" fmla="*/ 2115442 w 3148514"/>
              <a:gd name="connsiteY13" fmla="*/ 6 h 695955"/>
              <a:gd name="connsiteX14" fmla="*/ 2281942 w 3148514"/>
              <a:gd name="connsiteY14" fmla="*/ 338987 h 695955"/>
              <a:gd name="connsiteX15" fmla="*/ 2442292 w 3148514"/>
              <a:gd name="connsiteY15" fmla="*/ 687503 h 695955"/>
              <a:gd name="connsiteX16" fmla="*/ 2587294 w 3148514"/>
              <a:gd name="connsiteY16" fmla="*/ 352723 h 695955"/>
              <a:gd name="connsiteX17" fmla="*/ 2778668 w 3148514"/>
              <a:gd name="connsiteY17" fmla="*/ 90247 h 695955"/>
              <a:gd name="connsiteX18" fmla="*/ 3126232 w 3148514"/>
              <a:gd name="connsiteY18" fmla="*/ 141683 h 695955"/>
              <a:gd name="connsiteX19" fmla="*/ 3130856 w 3148514"/>
              <a:gd name="connsiteY19" fmla="*/ 158361 h 695955"/>
              <a:gd name="connsiteX20" fmla="*/ 3093269 w 3148514"/>
              <a:gd name="connsiteY20" fmla="*/ 509394 h 695955"/>
              <a:gd name="connsiteX0" fmla="*/ 0 w 3149455"/>
              <a:gd name="connsiteY0" fmla="*/ 347683 h 695955"/>
              <a:gd name="connsiteX1" fmla="*/ 166038 w 3149455"/>
              <a:gd name="connsiteY1" fmla="*/ 6452 h 695955"/>
              <a:gd name="connsiteX2" fmla="*/ 340676 w 3149455"/>
              <a:gd name="connsiteY2" fmla="*/ 348238 h 695955"/>
              <a:gd name="connsiteX3" fmla="*/ 479990 w 3149455"/>
              <a:gd name="connsiteY3" fmla="*/ 683006 h 695955"/>
              <a:gd name="connsiteX4" fmla="*/ 652177 w 3149455"/>
              <a:gd name="connsiteY4" fmla="*/ 347402 h 695955"/>
              <a:gd name="connsiteX5" fmla="*/ 808691 w 3149455"/>
              <a:gd name="connsiteY5" fmla="*/ 19625 h 695955"/>
              <a:gd name="connsiteX6" fmla="*/ 970429 w 3149455"/>
              <a:gd name="connsiteY6" fmla="*/ 338988 h 695955"/>
              <a:gd name="connsiteX7" fmla="*/ 1144603 w 3149455"/>
              <a:gd name="connsiteY7" fmla="*/ 674034 h 695955"/>
              <a:gd name="connsiteX8" fmla="*/ 1293901 w 3149455"/>
              <a:gd name="connsiteY8" fmla="*/ 333951 h 695955"/>
              <a:gd name="connsiteX9" fmla="*/ 1463778 w 3149455"/>
              <a:gd name="connsiteY9" fmla="*/ 15140 h 695955"/>
              <a:gd name="connsiteX10" fmla="*/ 1635502 w 3149455"/>
              <a:gd name="connsiteY10" fmla="*/ 352167 h 695955"/>
              <a:gd name="connsiteX11" fmla="*/ 1788806 w 3149455"/>
              <a:gd name="connsiteY11" fmla="*/ 691990 h 695955"/>
              <a:gd name="connsiteX12" fmla="*/ 1947902 w 3149455"/>
              <a:gd name="connsiteY12" fmla="*/ 346695 h 695955"/>
              <a:gd name="connsiteX13" fmla="*/ 2115442 w 3149455"/>
              <a:gd name="connsiteY13" fmla="*/ 6 h 695955"/>
              <a:gd name="connsiteX14" fmla="*/ 2281942 w 3149455"/>
              <a:gd name="connsiteY14" fmla="*/ 338987 h 695955"/>
              <a:gd name="connsiteX15" fmla="*/ 2442292 w 3149455"/>
              <a:gd name="connsiteY15" fmla="*/ 687503 h 695955"/>
              <a:gd name="connsiteX16" fmla="*/ 2587294 w 3149455"/>
              <a:gd name="connsiteY16" fmla="*/ 352723 h 695955"/>
              <a:gd name="connsiteX17" fmla="*/ 2765770 w 3149455"/>
              <a:gd name="connsiteY17" fmla="*/ 561 h 695955"/>
              <a:gd name="connsiteX18" fmla="*/ 3126232 w 3149455"/>
              <a:gd name="connsiteY18" fmla="*/ 141683 h 695955"/>
              <a:gd name="connsiteX19" fmla="*/ 3130856 w 3149455"/>
              <a:gd name="connsiteY19" fmla="*/ 158361 h 695955"/>
              <a:gd name="connsiteX20" fmla="*/ 3093269 w 3149455"/>
              <a:gd name="connsiteY20" fmla="*/ 509394 h 695955"/>
              <a:gd name="connsiteX0" fmla="*/ 0 w 3130191"/>
              <a:gd name="connsiteY0" fmla="*/ 347683 h 695955"/>
              <a:gd name="connsiteX1" fmla="*/ 166038 w 3130191"/>
              <a:gd name="connsiteY1" fmla="*/ 6452 h 695955"/>
              <a:gd name="connsiteX2" fmla="*/ 340676 w 3130191"/>
              <a:gd name="connsiteY2" fmla="*/ 348238 h 695955"/>
              <a:gd name="connsiteX3" fmla="*/ 479990 w 3130191"/>
              <a:gd name="connsiteY3" fmla="*/ 683006 h 695955"/>
              <a:gd name="connsiteX4" fmla="*/ 652177 w 3130191"/>
              <a:gd name="connsiteY4" fmla="*/ 347402 h 695955"/>
              <a:gd name="connsiteX5" fmla="*/ 808691 w 3130191"/>
              <a:gd name="connsiteY5" fmla="*/ 19625 h 695955"/>
              <a:gd name="connsiteX6" fmla="*/ 970429 w 3130191"/>
              <a:gd name="connsiteY6" fmla="*/ 338988 h 695955"/>
              <a:gd name="connsiteX7" fmla="*/ 1144603 w 3130191"/>
              <a:gd name="connsiteY7" fmla="*/ 674034 h 695955"/>
              <a:gd name="connsiteX8" fmla="*/ 1293901 w 3130191"/>
              <a:gd name="connsiteY8" fmla="*/ 333951 h 695955"/>
              <a:gd name="connsiteX9" fmla="*/ 1463778 w 3130191"/>
              <a:gd name="connsiteY9" fmla="*/ 15140 h 695955"/>
              <a:gd name="connsiteX10" fmla="*/ 1635502 w 3130191"/>
              <a:gd name="connsiteY10" fmla="*/ 352167 h 695955"/>
              <a:gd name="connsiteX11" fmla="*/ 1788806 w 3130191"/>
              <a:gd name="connsiteY11" fmla="*/ 691990 h 695955"/>
              <a:gd name="connsiteX12" fmla="*/ 1947902 w 3130191"/>
              <a:gd name="connsiteY12" fmla="*/ 346695 h 695955"/>
              <a:gd name="connsiteX13" fmla="*/ 2115442 w 3130191"/>
              <a:gd name="connsiteY13" fmla="*/ 6 h 695955"/>
              <a:gd name="connsiteX14" fmla="*/ 2281942 w 3130191"/>
              <a:gd name="connsiteY14" fmla="*/ 338987 h 695955"/>
              <a:gd name="connsiteX15" fmla="*/ 2442292 w 3130191"/>
              <a:gd name="connsiteY15" fmla="*/ 687503 h 695955"/>
              <a:gd name="connsiteX16" fmla="*/ 2587294 w 3130191"/>
              <a:gd name="connsiteY16" fmla="*/ 352723 h 695955"/>
              <a:gd name="connsiteX17" fmla="*/ 2765770 w 3130191"/>
              <a:gd name="connsiteY17" fmla="*/ 561 h 695955"/>
              <a:gd name="connsiteX18" fmla="*/ 3126232 w 3130191"/>
              <a:gd name="connsiteY18" fmla="*/ 141683 h 695955"/>
              <a:gd name="connsiteX19" fmla="*/ 2976055 w 3130191"/>
              <a:gd name="connsiteY19" fmla="*/ 337731 h 695955"/>
              <a:gd name="connsiteX20" fmla="*/ 3093269 w 3130191"/>
              <a:gd name="connsiteY20" fmla="*/ 509394 h 695955"/>
              <a:gd name="connsiteX0" fmla="*/ 0 w 3304432"/>
              <a:gd name="connsiteY0" fmla="*/ 347683 h 695955"/>
              <a:gd name="connsiteX1" fmla="*/ 166038 w 3304432"/>
              <a:gd name="connsiteY1" fmla="*/ 6452 h 695955"/>
              <a:gd name="connsiteX2" fmla="*/ 340676 w 3304432"/>
              <a:gd name="connsiteY2" fmla="*/ 348238 h 695955"/>
              <a:gd name="connsiteX3" fmla="*/ 479990 w 3304432"/>
              <a:gd name="connsiteY3" fmla="*/ 683006 h 695955"/>
              <a:gd name="connsiteX4" fmla="*/ 652177 w 3304432"/>
              <a:gd name="connsiteY4" fmla="*/ 347402 h 695955"/>
              <a:gd name="connsiteX5" fmla="*/ 808691 w 3304432"/>
              <a:gd name="connsiteY5" fmla="*/ 19625 h 695955"/>
              <a:gd name="connsiteX6" fmla="*/ 970429 w 3304432"/>
              <a:gd name="connsiteY6" fmla="*/ 338988 h 695955"/>
              <a:gd name="connsiteX7" fmla="*/ 1144603 w 3304432"/>
              <a:gd name="connsiteY7" fmla="*/ 674034 h 695955"/>
              <a:gd name="connsiteX8" fmla="*/ 1293901 w 3304432"/>
              <a:gd name="connsiteY8" fmla="*/ 333951 h 695955"/>
              <a:gd name="connsiteX9" fmla="*/ 1463778 w 3304432"/>
              <a:gd name="connsiteY9" fmla="*/ 15140 h 695955"/>
              <a:gd name="connsiteX10" fmla="*/ 1635502 w 3304432"/>
              <a:gd name="connsiteY10" fmla="*/ 352167 h 695955"/>
              <a:gd name="connsiteX11" fmla="*/ 1788806 w 3304432"/>
              <a:gd name="connsiteY11" fmla="*/ 691990 h 695955"/>
              <a:gd name="connsiteX12" fmla="*/ 1947902 w 3304432"/>
              <a:gd name="connsiteY12" fmla="*/ 346695 h 695955"/>
              <a:gd name="connsiteX13" fmla="*/ 2115442 w 3304432"/>
              <a:gd name="connsiteY13" fmla="*/ 6 h 695955"/>
              <a:gd name="connsiteX14" fmla="*/ 2281942 w 3304432"/>
              <a:gd name="connsiteY14" fmla="*/ 338987 h 695955"/>
              <a:gd name="connsiteX15" fmla="*/ 2442292 w 3304432"/>
              <a:gd name="connsiteY15" fmla="*/ 687503 h 695955"/>
              <a:gd name="connsiteX16" fmla="*/ 2587294 w 3304432"/>
              <a:gd name="connsiteY16" fmla="*/ 352723 h 695955"/>
              <a:gd name="connsiteX17" fmla="*/ 2765770 w 3304432"/>
              <a:gd name="connsiteY17" fmla="*/ 561 h 695955"/>
              <a:gd name="connsiteX18" fmla="*/ 3126232 w 3304432"/>
              <a:gd name="connsiteY18" fmla="*/ 141683 h 695955"/>
              <a:gd name="connsiteX19" fmla="*/ 3302856 w 3304432"/>
              <a:gd name="connsiteY19" fmla="*/ 346701 h 695955"/>
              <a:gd name="connsiteX20" fmla="*/ 3093269 w 3304432"/>
              <a:gd name="connsiteY20" fmla="*/ 509394 h 695955"/>
              <a:gd name="connsiteX0" fmla="*/ 0 w 3304434"/>
              <a:gd name="connsiteY0" fmla="*/ 347683 h 695955"/>
              <a:gd name="connsiteX1" fmla="*/ 166038 w 3304434"/>
              <a:gd name="connsiteY1" fmla="*/ 6452 h 695955"/>
              <a:gd name="connsiteX2" fmla="*/ 340676 w 3304434"/>
              <a:gd name="connsiteY2" fmla="*/ 348238 h 695955"/>
              <a:gd name="connsiteX3" fmla="*/ 479990 w 3304434"/>
              <a:gd name="connsiteY3" fmla="*/ 683006 h 695955"/>
              <a:gd name="connsiteX4" fmla="*/ 652177 w 3304434"/>
              <a:gd name="connsiteY4" fmla="*/ 347402 h 695955"/>
              <a:gd name="connsiteX5" fmla="*/ 808691 w 3304434"/>
              <a:gd name="connsiteY5" fmla="*/ 19625 h 695955"/>
              <a:gd name="connsiteX6" fmla="*/ 970429 w 3304434"/>
              <a:gd name="connsiteY6" fmla="*/ 338988 h 695955"/>
              <a:gd name="connsiteX7" fmla="*/ 1144603 w 3304434"/>
              <a:gd name="connsiteY7" fmla="*/ 674034 h 695955"/>
              <a:gd name="connsiteX8" fmla="*/ 1293901 w 3304434"/>
              <a:gd name="connsiteY8" fmla="*/ 333951 h 695955"/>
              <a:gd name="connsiteX9" fmla="*/ 1463778 w 3304434"/>
              <a:gd name="connsiteY9" fmla="*/ 15140 h 695955"/>
              <a:gd name="connsiteX10" fmla="*/ 1635502 w 3304434"/>
              <a:gd name="connsiteY10" fmla="*/ 352167 h 695955"/>
              <a:gd name="connsiteX11" fmla="*/ 1788806 w 3304434"/>
              <a:gd name="connsiteY11" fmla="*/ 691990 h 695955"/>
              <a:gd name="connsiteX12" fmla="*/ 1947902 w 3304434"/>
              <a:gd name="connsiteY12" fmla="*/ 346695 h 695955"/>
              <a:gd name="connsiteX13" fmla="*/ 2115442 w 3304434"/>
              <a:gd name="connsiteY13" fmla="*/ 6 h 695955"/>
              <a:gd name="connsiteX14" fmla="*/ 2281942 w 3304434"/>
              <a:gd name="connsiteY14" fmla="*/ 338987 h 695955"/>
              <a:gd name="connsiteX15" fmla="*/ 2442292 w 3304434"/>
              <a:gd name="connsiteY15" fmla="*/ 687503 h 695955"/>
              <a:gd name="connsiteX16" fmla="*/ 2587294 w 3304434"/>
              <a:gd name="connsiteY16" fmla="*/ 352723 h 695955"/>
              <a:gd name="connsiteX17" fmla="*/ 2765770 w 3304434"/>
              <a:gd name="connsiteY17" fmla="*/ 561 h 695955"/>
              <a:gd name="connsiteX18" fmla="*/ 2919832 w 3304434"/>
              <a:gd name="connsiteY18" fmla="*/ 343477 h 695955"/>
              <a:gd name="connsiteX19" fmla="*/ 3302856 w 3304434"/>
              <a:gd name="connsiteY19" fmla="*/ 346701 h 695955"/>
              <a:gd name="connsiteX20" fmla="*/ 3093269 w 3304434"/>
              <a:gd name="connsiteY20" fmla="*/ 509394 h 695955"/>
              <a:gd name="connsiteX0" fmla="*/ 0 w 3536171"/>
              <a:gd name="connsiteY0" fmla="*/ 347683 h 733607"/>
              <a:gd name="connsiteX1" fmla="*/ 166038 w 3536171"/>
              <a:gd name="connsiteY1" fmla="*/ 6452 h 733607"/>
              <a:gd name="connsiteX2" fmla="*/ 340676 w 3536171"/>
              <a:gd name="connsiteY2" fmla="*/ 348238 h 733607"/>
              <a:gd name="connsiteX3" fmla="*/ 479990 w 3536171"/>
              <a:gd name="connsiteY3" fmla="*/ 683006 h 733607"/>
              <a:gd name="connsiteX4" fmla="*/ 652177 w 3536171"/>
              <a:gd name="connsiteY4" fmla="*/ 347402 h 733607"/>
              <a:gd name="connsiteX5" fmla="*/ 808691 w 3536171"/>
              <a:gd name="connsiteY5" fmla="*/ 19625 h 733607"/>
              <a:gd name="connsiteX6" fmla="*/ 970429 w 3536171"/>
              <a:gd name="connsiteY6" fmla="*/ 338988 h 733607"/>
              <a:gd name="connsiteX7" fmla="*/ 1144603 w 3536171"/>
              <a:gd name="connsiteY7" fmla="*/ 674034 h 733607"/>
              <a:gd name="connsiteX8" fmla="*/ 1293901 w 3536171"/>
              <a:gd name="connsiteY8" fmla="*/ 333951 h 733607"/>
              <a:gd name="connsiteX9" fmla="*/ 1463778 w 3536171"/>
              <a:gd name="connsiteY9" fmla="*/ 15140 h 733607"/>
              <a:gd name="connsiteX10" fmla="*/ 1635502 w 3536171"/>
              <a:gd name="connsiteY10" fmla="*/ 352167 h 733607"/>
              <a:gd name="connsiteX11" fmla="*/ 1788806 w 3536171"/>
              <a:gd name="connsiteY11" fmla="*/ 691990 h 733607"/>
              <a:gd name="connsiteX12" fmla="*/ 1947902 w 3536171"/>
              <a:gd name="connsiteY12" fmla="*/ 346695 h 733607"/>
              <a:gd name="connsiteX13" fmla="*/ 2115442 w 3536171"/>
              <a:gd name="connsiteY13" fmla="*/ 6 h 733607"/>
              <a:gd name="connsiteX14" fmla="*/ 2281942 w 3536171"/>
              <a:gd name="connsiteY14" fmla="*/ 338987 h 733607"/>
              <a:gd name="connsiteX15" fmla="*/ 2442292 w 3536171"/>
              <a:gd name="connsiteY15" fmla="*/ 687503 h 733607"/>
              <a:gd name="connsiteX16" fmla="*/ 2587294 w 3536171"/>
              <a:gd name="connsiteY16" fmla="*/ 352723 h 733607"/>
              <a:gd name="connsiteX17" fmla="*/ 2765770 w 3536171"/>
              <a:gd name="connsiteY17" fmla="*/ 561 h 733607"/>
              <a:gd name="connsiteX18" fmla="*/ 2919832 w 3536171"/>
              <a:gd name="connsiteY18" fmla="*/ 343477 h 733607"/>
              <a:gd name="connsiteX19" fmla="*/ 3302856 w 3536171"/>
              <a:gd name="connsiteY19" fmla="*/ 346701 h 733607"/>
              <a:gd name="connsiteX20" fmla="*/ 3536171 w 3536171"/>
              <a:gd name="connsiteY20" fmla="*/ 733607 h 733607"/>
              <a:gd name="connsiteX0" fmla="*/ 0 w 3536171"/>
              <a:gd name="connsiteY0" fmla="*/ 347683 h 733607"/>
              <a:gd name="connsiteX1" fmla="*/ 166038 w 3536171"/>
              <a:gd name="connsiteY1" fmla="*/ 6452 h 733607"/>
              <a:gd name="connsiteX2" fmla="*/ 340676 w 3536171"/>
              <a:gd name="connsiteY2" fmla="*/ 348238 h 733607"/>
              <a:gd name="connsiteX3" fmla="*/ 479990 w 3536171"/>
              <a:gd name="connsiteY3" fmla="*/ 683006 h 733607"/>
              <a:gd name="connsiteX4" fmla="*/ 652177 w 3536171"/>
              <a:gd name="connsiteY4" fmla="*/ 347402 h 733607"/>
              <a:gd name="connsiteX5" fmla="*/ 808691 w 3536171"/>
              <a:gd name="connsiteY5" fmla="*/ 19625 h 733607"/>
              <a:gd name="connsiteX6" fmla="*/ 970429 w 3536171"/>
              <a:gd name="connsiteY6" fmla="*/ 338988 h 733607"/>
              <a:gd name="connsiteX7" fmla="*/ 1144603 w 3536171"/>
              <a:gd name="connsiteY7" fmla="*/ 674034 h 733607"/>
              <a:gd name="connsiteX8" fmla="*/ 1293901 w 3536171"/>
              <a:gd name="connsiteY8" fmla="*/ 333951 h 733607"/>
              <a:gd name="connsiteX9" fmla="*/ 1463778 w 3536171"/>
              <a:gd name="connsiteY9" fmla="*/ 15140 h 733607"/>
              <a:gd name="connsiteX10" fmla="*/ 1635502 w 3536171"/>
              <a:gd name="connsiteY10" fmla="*/ 352167 h 733607"/>
              <a:gd name="connsiteX11" fmla="*/ 1788806 w 3536171"/>
              <a:gd name="connsiteY11" fmla="*/ 691990 h 733607"/>
              <a:gd name="connsiteX12" fmla="*/ 1947902 w 3536171"/>
              <a:gd name="connsiteY12" fmla="*/ 346695 h 733607"/>
              <a:gd name="connsiteX13" fmla="*/ 2115442 w 3536171"/>
              <a:gd name="connsiteY13" fmla="*/ 6 h 733607"/>
              <a:gd name="connsiteX14" fmla="*/ 2281942 w 3536171"/>
              <a:gd name="connsiteY14" fmla="*/ 338987 h 733607"/>
              <a:gd name="connsiteX15" fmla="*/ 2442292 w 3536171"/>
              <a:gd name="connsiteY15" fmla="*/ 687503 h 733607"/>
              <a:gd name="connsiteX16" fmla="*/ 2587294 w 3536171"/>
              <a:gd name="connsiteY16" fmla="*/ 352723 h 733607"/>
              <a:gd name="connsiteX17" fmla="*/ 2765770 w 3536171"/>
              <a:gd name="connsiteY17" fmla="*/ 561 h 733607"/>
              <a:gd name="connsiteX18" fmla="*/ 2919832 w 3536171"/>
              <a:gd name="connsiteY18" fmla="*/ 343477 h 733607"/>
              <a:gd name="connsiteX19" fmla="*/ 3083554 w 3536171"/>
              <a:gd name="connsiteY19" fmla="*/ 678538 h 733607"/>
              <a:gd name="connsiteX20" fmla="*/ 3536171 w 3536171"/>
              <a:gd name="connsiteY20" fmla="*/ 733607 h 733607"/>
              <a:gd name="connsiteX0" fmla="*/ 0 w 3252371"/>
              <a:gd name="connsiteY0" fmla="*/ 347683 h 695955"/>
              <a:gd name="connsiteX1" fmla="*/ 166038 w 3252371"/>
              <a:gd name="connsiteY1" fmla="*/ 6452 h 695955"/>
              <a:gd name="connsiteX2" fmla="*/ 340676 w 3252371"/>
              <a:gd name="connsiteY2" fmla="*/ 348238 h 695955"/>
              <a:gd name="connsiteX3" fmla="*/ 479990 w 3252371"/>
              <a:gd name="connsiteY3" fmla="*/ 683006 h 695955"/>
              <a:gd name="connsiteX4" fmla="*/ 652177 w 3252371"/>
              <a:gd name="connsiteY4" fmla="*/ 347402 h 695955"/>
              <a:gd name="connsiteX5" fmla="*/ 808691 w 3252371"/>
              <a:gd name="connsiteY5" fmla="*/ 19625 h 695955"/>
              <a:gd name="connsiteX6" fmla="*/ 970429 w 3252371"/>
              <a:gd name="connsiteY6" fmla="*/ 338988 h 695955"/>
              <a:gd name="connsiteX7" fmla="*/ 1144603 w 3252371"/>
              <a:gd name="connsiteY7" fmla="*/ 674034 h 695955"/>
              <a:gd name="connsiteX8" fmla="*/ 1293901 w 3252371"/>
              <a:gd name="connsiteY8" fmla="*/ 333951 h 695955"/>
              <a:gd name="connsiteX9" fmla="*/ 1463778 w 3252371"/>
              <a:gd name="connsiteY9" fmla="*/ 15140 h 695955"/>
              <a:gd name="connsiteX10" fmla="*/ 1635502 w 3252371"/>
              <a:gd name="connsiteY10" fmla="*/ 352167 h 695955"/>
              <a:gd name="connsiteX11" fmla="*/ 1788806 w 3252371"/>
              <a:gd name="connsiteY11" fmla="*/ 691990 h 695955"/>
              <a:gd name="connsiteX12" fmla="*/ 1947902 w 3252371"/>
              <a:gd name="connsiteY12" fmla="*/ 346695 h 695955"/>
              <a:gd name="connsiteX13" fmla="*/ 2115442 w 3252371"/>
              <a:gd name="connsiteY13" fmla="*/ 6 h 695955"/>
              <a:gd name="connsiteX14" fmla="*/ 2281942 w 3252371"/>
              <a:gd name="connsiteY14" fmla="*/ 338987 h 695955"/>
              <a:gd name="connsiteX15" fmla="*/ 2442292 w 3252371"/>
              <a:gd name="connsiteY15" fmla="*/ 687503 h 695955"/>
              <a:gd name="connsiteX16" fmla="*/ 2587294 w 3252371"/>
              <a:gd name="connsiteY16" fmla="*/ 352723 h 695955"/>
              <a:gd name="connsiteX17" fmla="*/ 2765770 w 3252371"/>
              <a:gd name="connsiteY17" fmla="*/ 561 h 695955"/>
              <a:gd name="connsiteX18" fmla="*/ 2919832 w 3252371"/>
              <a:gd name="connsiteY18" fmla="*/ 343477 h 695955"/>
              <a:gd name="connsiteX19" fmla="*/ 3083554 w 3252371"/>
              <a:gd name="connsiteY19" fmla="*/ 678538 h 695955"/>
              <a:gd name="connsiteX20" fmla="*/ 3252371 w 3252371"/>
              <a:gd name="connsiteY20" fmla="*/ 347959 h 695955"/>
              <a:gd name="connsiteX0" fmla="*/ 0 w 3265271"/>
              <a:gd name="connsiteY0" fmla="*/ 347683 h 695955"/>
              <a:gd name="connsiteX1" fmla="*/ 166038 w 3265271"/>
              <a:gd name="connsiteY1" fmla="*/ 6452 h 695955"/>
              <a:gd name="connsiteX2" fmla="*/ 340676 w 3265271"/>
              <a:gd name="connsiteY2" fmla="*/ 348238 h 695955"/>
              <a:gd name="connsiteX3" fmla="*/ 479990 w 3265271"/>
              <a:gd name="connsiteY3" fmla="*/ 683006 h 695955"/>
              <a:gd name="connsiteX4" fmla="*/ 652177 w 3265271"/>
              <a:gd name="connsiteY4" fmla="*/ 347402 h 695955"/>
              <a:gd name="connsiteX5" fmla="*/ 808691 w 3265271"/>
              <a:gd name="connsiteY5" fmla="*/ 19625 h 695955"/>
              <a:gd name="connsiteX6" fmla="*/ 970429 w 3265271"/>
              <a:gd name="connsiteY6" fmla="*/ 338988 h 695955"/>
              <a:gd name="connsiteX7" fmla="*/ 1144603 w 3265271"/>
              <a:gd name="connsiteY7" fmla="*/ 674034 h 695955"/>
              <a:gd name="connsiteX8" fmla="*/ 1293901 w 3265271"/>
              <a:gd name="connsiteY8" fmla="*/ 333951 h 695955"/>
              <a:gd name="connsiteX9" fmla="*/ 1463778 w 3265271"/>
              <a:gd name="connsiteY9" fmla="*/ 15140 h 695955"/>
              <a:gd name="connsiteX10" fmla="*/ 1635502 w 3265271"/>
              <a:gd name="connsiteY10" fmla="*/ 352167 h 695955"/>
              <a:gd name="connsiteX11" fmla="*/ 1788806 w 3265271"/>
              <a:gd name="connsiteY11" fmla="*/ 691990 h 695955"/>
              <a:gd name="connsiteX12" fmla="*/ 1947902 w 3265271"/>
              <a:gd name="connsiteY12" fmla="*/ 346695 h 695955"/>
              <a:gd name="connsiteX13" fmla="*/ 2115442 w 3265271"/>
              <a:gd name="connsiteY13" fmla="*/ 6 h 695955"/>
              <a:gd name="connsiteX14" fmla="*/ 2281942 w 3265271"/>
              <a:gd name="connsiteY14" fmla="*/ 338987 h 695955"/>
              <a:gd name="connsiteX15" fmla="*/ 2442292 w 3265271"/>
              <a:gd name="connsiteY15" fmla="*/ 687503 h 695955"/>
              <a:gd name="connsiteX16" fmla="*/ 2587294 w 3265271"/>
              <a:gd name="connsiteY16" fmla="*/ 352723 h 695955"/>
              <a:gd name="connsiteX17" fmla="*/ 2765770 w 3265271"/>
              <a:gd name="connsiteY17" fmla="*/ 561 h 695955"/>
              <a:gd name="connsiteX18" fmla="*/ 2919832 w 3265271"/>
              <a:gd name="connsiteY18" fmla="*/ 343477 h 695955"/>
              <a:gd name="connsiteX19" fmla="*/ 3083554 w 3265271"/>
              <a:gd name="connsiteY19" fmla="*/ 678538 h 695955"/>
              <a:gd name="connsiteX20" fmla="*/ 3265271 w 3265271"/>
              <a:gd name="connsiteY20" fmla="*/ 105807 h 695955"/>
              <a:gd name="connsiteX0" fmla="*/ 0 w 3256672"/>
              <a:gd name="connsiteY0" fmla="*/ 347683 h 695955"/>
              <a:gd name="connsiteX1" fmla="*/ 166038 w 3256672"/>
              <a:gd name="connsiteY1" fmla="*/ 6452 h 695955"/>
              <a:gd name="connsiteX2" fmla="*/ 340676 w 3256672"/>
              <a:gd name="connsiteY2" fmla="*/ 348238 h 695955"/>
              <a:gd name="connsiteX3" fmla="*/ 479990 w 3256672"/>
              <a:gd name="connsiteY3" fmla="*/ 683006 h 695955"/>
              <a:gd name="connsiteX4" fmla="*/ 652177 w 3256672"/>
              <a:gd name="connsiteY4" fmla="*/ 347402 h 695955"/>
              <a:gd name="connsiteX5" fmla="*/ 808691 w 3256672"/>
              <a:gd name="connsiteY5" fmla="*/ 19625 h 695955"/>
              <a:gd name="connsiteX6" fmla="*/ 970429 w 3256672"/>
              <a:gd name="connsiteY6" fmla="*/ 338988 h 695955"/>
              <a:gd name="connsiteX7" fmla="*/ 1144603 w 3256672"/>
              <a:gd name="connsiteY7" fmla="*/ 674034 h 695955"/>
              <a:gd name="connsiteX8" fmla="*/ 1293901 w 3256672"/>
              <a:gd name="connsiteY8" fmla="*/ 333951 h 695955"/>
              <a:gd name="connsiteX9" fmla="*/ 1463778 w 3256672"/>
              <a:gd name="connsiteY9" fmla="*/ 15140 h 695955"/>
              <a:gd name="connsiteX10" fmla="*/ 1635502 w 3256672"/>
              <a:gd name="connsiteY10" fmla="*/ 352167 h 695955"/>
              <a:gd name="connsiteX11" fmla="*/ 1788806 w 3256672"/>
              <a:gd name="connsiteY11" fmla="*/ 691990 h 695955"/>
              <a:gd name="connsiteX12" fmla="*/ 1947902 w 3256672"/>
              <a:gd name="connsiteY12" fmla="*/ 346695 h 695955"/>
              <a:gd name="connsiteX13" fmla="*/ 2115442 w 3256672"/>
              <a:gd name="connsiteY13" fmla="*/ 6 h 695955"/>
              <a:gd name="connsiteX14" fmla="*/ 2281942 w 3256672"/>
              <a:gd name="connsiteY14" fmla="*/ 338987 h 695955"/>
              <a:gd name="connsiteX15" fmla="*/ 2442292 w 3256672"/>
              <a:gd name="connsiteY15" fmla="*/ 687503 h 695955"/>
              <a:gd name="connsiteX16" fmla="*/ 2587294 w 3256672"/>
              <a:gd name="connsiteY16" fmla="*/ 352723 h 695955"/>
              <a:gd name="connsiteX17" fmla="*/ 2765770 w 3256672"/>
              <a:gd name="connsiteY17" fmla="*/ 561 h 695955"/>
              <a:gd name="connsiteX18" fmla="*/ 2919832 w 3256672"/>
              <a:gd name="connsiteY18" fmla="*/ 343477 h 695955"/>
              <a:gd name="connsiteX19" fmla="*/ 3083554 w 3256672"/>
              <a:gd name="connsiteY19" fmla="*/ 678538 h 695955"/>
              <a:gd name="connsiteX20" fmla="*/ 3256672 w 3256672"/>
              <a:gd name="connsiteY20" fmla="*/ 361410 h 695955"/>
              <a:gd name="connsiteX0" fmla="*/ 0 w 3256672"/>
              <a:gd name="connsiteY0" fmla="*/ 347683 h 695955"/>
              <a:gd name="connsiteX1" fmla="*/ 166038 w 3256672"/>
              <a:gd name="connsiteY1" fmla="*/ 6452 h 695955"/>
              <a:gd name="connsiteX2" fmla="*/ 332077 w 3256672"/>
              <a:gd name="connsiteY2" fmla="*/ 348237 h 695955"/>
              <a:gd name="connsiteX3" fmla="*/ 479990 w 3256672"/>
              <a:gd name="connsiteY3" fmla="*/ 683006 h 695955"/>
              <a:gd name="connsiteX4" fmla="*/ 652177 w 3256672"/>
              <a:gd name="connsiteY4" fmla="*/ 347402 h 695955"/>
              <a:gd name="connsiteX5" fmla="*/ 808691 w 3256672"/>
              <a:gd name="connsiteY5" fmla="*/ 19625 h 695955"/>
              <a:gd name="connsiteX6" fmla="*/ 970429 w 3256672"/>
              <a:gd name="connsiteY6" fmla="*/ 338988 h 695955"/>
              <a:gd name="connsiteX7" fmla="*/ 1144603 w 3256672"/>
              <a:gd name="connsiteY7" fmla="*/ 674034 h 695955"/>
              <a:gd name="connsiteX8" fmla="*/ 1293901 w 3256672"/>
              <a:gd name="connsiteY8" fmla="*/ 333951 h 695955"/>
              <a:gd name="connsiteX9" fmla="*/ 1463778 w 3256672"/>
              <a:gd name="connsiteY9" fmla="*/ 15140 h 695955"/>
              <a:gd name="connsiteX10" fmla="*/ 1635502 w 3256672"/>
              <a:gd name="connsiteY10" fmla="*/ 352167 h 695955"/>
              <a:gd name="connsiteX11" fmla="*/ 1788806 w 3256672"/>
              <a:gd name="connsiteY11" fmla="*/ 691990 h 695955"/>
              <a:gd name="connsiteX12" fmla="*/ 1947902 w 3256672"/>
              <a:gd name="connsiteY12" fmla="*/ 346695 h 695955"/>
              <a:gd name="connsiteX13" fmla="*/ 2115442 w 3256672"/>
              <a:gd name="connsiteY13" fmla="*/ 6 h 695955"/>
              <a:gd name="connsiteX14" fmla="*/ 2281942 w 3256672"/>
              <a:gd name="connsiteY14" fmla="*/ 338987 h 695955"/>
              <a:gd name="connsiteX15" fmla="*/ 2442292 w 3256672"/>
              <a:gd name="connsiteY15" fmla="*/ 687503 h 695955"/>
              <a:gd name="connsiteX16" fmla="*/ 2587294 w 3256672"/>
              <a:gd name="connsiteY16" fmla="*/ 352723 h 695955"/>
              <a:gd name="connsiteX17" fmla="*/ 2765770 w 3256672"/>
              <a:gd name="connsiteY17" fmla="*/ 561 h 695955"/>
              <a:gd name="connsiteX18" fmla="*/ 2919832 w 3256672"/>
              <a:gd name="connsiteY18" fmla="*/ 343477 h 695955"/>
              <a:gd name="connsiteX19" fmla="*/ 3083554 w 3256672"/>
              <a:gd name="connsiteY19" fmla="*/ 678538 h 695955"/>
              <a:gd name="connsiteX20" fmla="*/ 3256672 w 3256672"/>
              <a:gd name="connsiteY20" fmla="*/ 361410 h 695955"/>
              <a:gd name="connsiteX0" fmla="*/ 0 w 3256672"/>
              <a:gd name="connsiteY0" fmla="*/ 347683 h 695955"/>
              <a:gd name="connsiteX1" fmla="*/ 166038 w 3256672"/>
              <a:gd name="connsiteY1" fmla="*/ 6452 h 695955"/>
              <a:gd name="connsiteX2" fmla="*/ 332077 w 3256672"/>
              <a:gd name="connsiteY2" fmla="*/ 348237 h 695955"/>
              <a:gd name="connsiteX3" fmla="*/ 479990 w 3256672"/>
              <a:gd name="connsiteY3" fmla="*/ 683006 h 695955"/>
              <a:gd name="connsiteX4" fmla="*/ 652177 w 3256672"/>
              <a:gd name="connsiteY4" fmla="*/ 347402 h 695955"/>
              <a:gd name="connsiteX5" fmla="*/ 808691 w 3256672"/>
              <a:gd name="connsiteY5" fmla="*/ 19625 h 695955"/>
              <a:gd name="connsiteX6" fmla="*/ 970429 w 3256672"/>
              <a:gd name="connsiteY6" fmla="*/ 338988 h 695955"/>
              <a:gd name="connsiteX7" fmla="*/ 1144603 w 3256672"/>
              <a:gd name="connsiteY7" fmla="*/ 674034 h 695955"/>
              <a:gd name="connsiteX8" fmla="*/ 1293901 w 3256672"/>
              <a:gd name="connsiteY8" fmla="*/ 333951 h 695955"/>
              <a:gd name="connsiteX9" fmla="*/ 1463778 w 3256672"/>
              <a:gd name="connsiteY9" fmla="*/ 15140 h 695955"/>
              <a:gd name="connsiteX10" fmla="*/ 1635502 w 3256672"/>
              <a:gd name="connsiteY10" fmla="*/ 352167 h 695955"/>
              <a:gd name="connsiteX11" fmla="*/ 1788806 w 3256672"/>
              <a:gd name="connsiteY11" fmla="*/ 691990 h 695955"/>
              <a:gd name="connsiteX12" fmla="*/ 1947902 w 3256672"/>
              <a:gd name="connsiteY12" fmla="*/ 346695 h 695955"/>
              <a:gd name="connsiteX13" fmla="*/ 2115442 w 3256672"/>
              <a:gd name="connsiteY13" fmla="*/ 6 h 695955"/>
              <a:gd name="connsiteX14" fmla="*/ 2281942 w 3256672"/>
              <a:gd name="connsiteY14" fmla="*/ 338987 h 695955"/>
              <a:gd name="connsiteX15" fmla="*/ 2442292 w 3256672"/>
              <a:gd name="connsiteY15" fmla="*/ 687503 h 695955"/>
              <a:gd name="connsiteX16" fmla="*/ 2587294 w 3256672"/>
              <a:gd name="connsiteY16" fmla="*/ 352723 h 695955"/>
              <a:gd name="connsiteX17" fmla="*/ 2765770 w 3256672"/>
              <a:gd name="connsiteY17" fmla="*/ 561 h 695955"/>
              <a:gd name="connsiteX18" fmla="*/ 2919832 w 3256672"/>
              <a:gd name="connsiteY18" fmla="*/ 343477 h 695955"/>
              <a:gd name="connsiteX19" fmla="*/ 3083554 w 3256672"/>
              <a:gd name="connsiteY19" fmla="*/ 678538 h 695955"/>
              <a:gd name="connsiteX20" fmla="*/ 3256672 w 3256672"/>
              <a:gd name="connsiteY20" fmla="*/ 361410 h 695955"/>
              <a:gd name="connsiteX0" fmla="*/ 0 w 3256672"/>
              <a:gd name="connsiteY0" fmla="*/ 347683 h 695955"/>
              <a:gd name="connsiteX1" fmla="*/ 166038 w 3256672"/>
              <a:gd name="connsiteY1" fmla="*/ 6452 h 695955"/>
              <a:gd name="connsiteX2" fmla="*/ 332077 w 3256672"/>
              <a:gd name="connsiteY2" fmla="*/ 348237 h 695955"/>
              <a:gd name="connsiteX3" fmla="*/ 479990 w 3256672"/>
              <a:gd name="connsiteY3" fmla="*/ 683006 h 695955"/>
              <a:gd name="connsiteX4" fmla="*/ 652177 w 3256672"/>
              <a:gd name="connsiteY4" fmla="*/ 347402 h 695955"/>
              <a:gd name="connsiteX5" fmla="*/ 808691 w 3256672"/>
              <a:gd name="connsiteY5" fmla="*/ 19625 h 695955"/>
              <a:gd name="connsiteX6" fmla="*/ 970429 w 3256672"/>
              <a:gd name="connsiteY6" fmla="*/ 338988 h 695955"/>
              <a:gd name="connsiteX7" fmla="*/ 1144603 w 3256672"/>
              <a:gd name="connsiteY7" fmla="*/ 674034 h 695955"/>
              <a:gd name="connsiteX8" fmla="*/ 1293901 w 3256672"/>
              <a:gd name="connsiteY8" fmla="*/ 333951 h 695955"/>
              <a:gd name="connsiteX9" fmla="*/ 1463778 w 3256672"/>
              <a:gd name="connsiteY9" fmla="*/ 15140 h 695955"/>
              <a:gd name="connsiteX10" fmla="*/ 1635502 w 3256672"/>
              <a:gd name="connsiteY10" fmla="*/ 352167 h 695955"/>
              <a:gd name="connsiteX11" fmla="*/ 1788806 w 3256672"/>
              <a:gd name="connsiteY11" fmla="*/ 691990 h 695955"/>
              <a:gd name="connsiteX12" fmla="*/ 1947902 w 3256672"/>
              <a:gd name="connsiteY12" fmla="*/ 346695 h 695955"/>
              <a:gd name="connsiteX13" fmla="*/ 2115442 w 3256672"/>
              <a:gd name="connsiteY13" fmla="*/ 6 h 695955"/>
              <a:gd name="connsiteX14" fmla="*/ 2281942 w 3256672"/>
              <a:gd name="connsiteY14" fmla="*/ 338987 h 695955"/>
              <a:gd name="connsiteX15" fmla="*/ 2442292 w 3256672"/>
              <a:gd name="connsiteY15" fmla="*/ 687503 h 695955"/>
              <a:gd name="connsiteX16" fmla="*/ 2600194 w 3256672"/>
              <a:gd name="connsiteY16" fmla="*/ 343755 h 695955"/>
              <a:gd name="connsiteX17" fmla="*/ 2765770 w 3256672"/>
              <a:gd name="connsiteY17" fmla="*/ 561 h 695955"/>
              <a:gd name="connsiteX18" fmla="*/ 2919832 w 3256672"/>
              <a:gd name="connsiteY18" fmla="*/ 343477 h 695955"/>
              <a:gd name="connsiteX19" fmla="*/ 3083554 w 3256672"/>
              <a:gd name="connsiteY19" fmla="*/ 678538 h 695955"/>
              <a:gd name="connsiteX20" fmla="*/ 3256672 w 3256672"/>
              <a:gd name="connsiteY20" fmla="*/ 361410 h 695955"/>
              <a:gd name="connsiteX0" fmla="*/ 0 w 3256672"/>
              <a:gd name="connsiteY0" fmla="*/ 347683 h 695955"/>
              <a:gd name="connsiteX1" fmla="*/ 166038 w 3256672"/>
              <a:gd name="connsiteY1" fmla="*/ 6452 h 695955"/>
              <a:gd name="connsiteX2" fmla="*/ 332077 w 3256672"/>
              <a:gd name="connsiteY2" fmla="*/ 348237 h 695955"/>
              <a:gd name="connsiteX3" fmla="*/ 479990 w 3256672"/>
              <a:gd name="connsiteY3" fmla="*/ 683006 h 695955"/>
              <a:gd name="connsiteX4" fmla="*/ 652177 w 3256672"/>
              <a:gd name="connsiteY4" fmla="*/ 347402 h 695955"/>
              <a:gd name="connsiteX5" fmla="*/ 808691 w 3256672"/>
              <a:gd name="connsiteY5" fmla="*/ 19625 h 695955"/>
              <a:gd name="connsiteX6" fmla="*/ 970429 w 3256672"/>
              <a:gd name="connsiteY6" fmla="*/ 338988 h 695955"/>
              <a:gd name="connsiteX7" fmla="*/ 1144603 w 3256672"/>
              <a:gd name="connsiteY7" fmla="*/ 674034 h 695955"/>
              <a:gd name="connsiteX8" fmla="*/ 1293901 w 3256672"/>
              <a:gd name="connsiteY8" fmla="*/ 333951 h 695955"/>
              <a:gd name="connsiteX9" fmla="*/ 1463778 w 3256672"/>
              <a:gd name="connsiteY9" fmla="*/ 15140 h 695955"/>
              <a:gd name="connsiteX10" fmla="*/ 1635502 w 3256672"/>
              <a:gd name="connsiteY10" fmla="*/ 352167 h 695955"/>
              <a:gd name="connsiteX11" fmla="*/ 1788806 w 3256672"/>
              <a:gd name="connsiteY11" fmla="*/ 691990 h 695955"/>
              <a:gd name="connsiteX12" fmla="*/ 1947902 w 3256672"/>
              <a:gd name="connsiteY12" fmla="*/ 346695 h 695955"/>
              <a:gd name="connsiteX13" fmla="*/ 2115442 w 3256672"/>
              <a:gd name="connsiteY13" fmla="*/ 6 h 695955"/>
              <a:gd name="connsiteX14" fmla="*/ 2281942 w 3256672"/>
              <a:gd name="connsiteY14" fmla="*/ 338987 h 695955"/>
              <a:gd name="connsiteX15" fmla="*/ 2442292 w 3256672"/>
              <a:gd name="connsiteY15" fmla="*/ 687503 h 695955"/>
              <a:gd name="connsiteX16" fmla="*/ 2600194 w 3256672"/>
              <a:gd name="connsiteY16" fmla="*/ 343755 h 695955"/>
              <a:gd name="connsiteX17" fmla="*/ 2765769 w 3256672"/>
              <a:gd name="connsiteY17" fmla="*/ 5047 h 695955"/>
              <a:gd name="connsiteX18" fmla="*/ 2919832 w 3256672"/>
              <a:gd name="connsiteY18" fmla="*/ 343477 h 695955"/>
              <a:gd name="connsiteX19" fmla="*/ 3083554 w 3256672"/>
              <a:gd name="connsiteY19" fmla="*/ 678538 h 695955"/>
              <a:gd name="connsiteX20" fmla="*/ 3256672 w 3256672"/>
              <a:gd name="connsiteY20" fmla="*/ 361410 h 695955"/>
              <a:gd name="connsiteX0" fmla="*/ 0 w 3256672"/>
              <a:gd name="connsiteY0" fmla="*/ 347683 h 695955"/>
              <a:gd name="connsiteX1" fmla="*/ 166038 w 3256672"/>
              <a:gd name="connsiteY1" fmla="*/ 6452 h 695955"/>
              <a:gd name="connsiteX2" fmla="*/ 332077 w 3256672"/>
              <a:gd name="connsiteY2" fmla="*/ 348237 h 695955"/>
              <a:gd name="connsiteX3" fmla="*/ 479990 w 3256672"/>
              <a:gd name="connsiteY3" fmla="*/ 683006 h 695955"/>
              <a:gd name="connsiteX4" fmla="*/ 652177 w 3256672"/>
              <a:gd name="connsiteY4" fmla="*/ 347402 h 695955"/>
              <a:gd name="connsiteX5" fmla="*/ 808691 w 3256672"/>
              <a:gd name="connsiteY5" fmla="*/ 19625 h 695955"/>
              <a:gd name="connsiteX6" fmla="*/ 970429 w 3256672"/>
              <a:gd name="connsiteY6" fmla="*/ 338988 h 695955"/>
              <a:gd name="connsiteX7" fmla="*/ 1144603 w 3256672"/>
              <a:gd name="connsiteY7" fmla="*/ 674034 h 695955"/>
              <a:gd name="connsiteX8" fmla="*/ 1293901 w 3256672"/>
              <a:gd name="connsiteY8" fmla="*/ 333951 h 695955"/>
              <a:gd name="connsiteX9" fmla="*/ 1463778 w 3256672"/>
              <a:gd name="connsiteY9" fmla="*/ 15140 h 695955"/>
              <a:gd name="connsiteX10" fmla="*/ 1635502 w 3256672"/>
              <a:gd name="connsiteY10" fmla="*/ 352167 h 695955"/>
              <a:gd name="connsiteX11" fmla="*/ 1788806 w 3256672"/>
              <a:gd name="connsiteY11" fmla="*/ 691990 h 695955"/>
              <a:gd name="connsiteX12" fmla="*/ 1947902 w 3256672"/>
              <a:gd name="connsiteY12" fmla="*/ 346695 h 695955"/>
              <a:gd name="connsiteX13" fmla="*/ 2115442 w 3256672"/>
              <a:gd name="connsiteY13" fmla="*/ 6 h 695955"/>
              <a:gd name="connsiteX14" fmla="*/ 2281942 w 3256672"/>
              <a:gd name="connsiteY14" fmla="*/ 338987 h 695955"/>
              <a:gd name="connsiteX15" fmla="*/ 2442292 w 3256672"/>
              <a:gd name="connsiteY15" fmla="*/ 687503 h 695955"/>
              <a:gd name="connsiteX16" fmla="*/ 2600194 w 3256672"/>
              <a:gd name="connsiteY16" fmla="*/ 343755 h 695955"/>
              <a:gd name="connsiteX17" fmla="*/ 2765769 w 3256672"/>
              <a:gd name="connsiteY17" fmla="*/ 5047 h 695955"/>
              <a:gd name="connsiteX18" fmla="*/ 2932733 w 3256672"/>
              <a:gd name="connsiteY18" fmla="*/ 352446 h 695955"/>
              <a:gd name="connsiteX19" fmla="*/ 3083554 w 3256672"/>
              <a:gd name="connsiteY19" fmla="*/ 678538 h 695955"/>
              <a:gd name="connsiteX20" fmla="*/ 3256672 w 3256672"/>
              <a:gd name="connsiteY20" fmla="*/ 361410 h 695955"/>
              <a:gd name="connsiteX0" fmla="*/ 0 w 3256672"/>
              <a:gd name="connsiteY0" fmla="*/ 347683 h 695955"/>
              <a:gd name="connsiteX1" fmla="*/ 166038 w 3256672"/>
              <a:gd name="connsiteY1" fmla="*/ 6452 h 695955"/>
              <a:gd name="connsiteX2" fmla="*/ 332077 w 3256672"/>
              <a:gd name="connsiteY2" fmla="*/ 348237 h 695955"/>
              <a:gd name="connsiteX3" fmla="*/ 479990 w 3256672"/>
              <a:gd name="connsiteY3" fmla="*/ 683006 h 695955"/>
              <a:gd name="connsiteX4" fmla="*/ 652177 w 3256672"/>
              <a:gd name="connsiteY4" fmla="*/ 347402 h 695955"/>
              <a:gd name="connsiteX5" fmla="*/ 808691 w 3256672"/>
              <a:gd name="connsiteY5" fmla="*/ 19625 h 695955"/>
              <a:gd name="connsiteX6" fmla="*/ 970429 w 3256672"/>
              <a:gd name="connsiteY6" fmla="*/ 338988 h 695955"/>
              <a:gd name="connsiteX7" fmla="*/ 1144603 w 3256672"/>
              <a:gd name="connsiteY7" fmla="*/ 674034 h 695955"/>
              <a:gd name="connsiteX8" fmla="*/ 1293901 w 3256672"/>
              <a:gd name="connsiteY8" fmla="*/ 333951 h 695955"/>
              <a:gd name="connsiteX9" fmla="*/ 1463778 w 3256672"/>
              <a:gd name="connsiteY9" fmla="*/ 15140 h 695955"/>
              <a:gd name="connsiteX10" fmla="*/ 1635502 w 3256672"/>
              <a:gd name="connsiteY10" fmla="*/ 352167 h 695955"/>
              <a:gd name="connsiteX11" fmla="*/ 1788806 w 3256672"/>
              <a:gd name="connsiteY11" fmla="*/ 691990 h 695955"/>
              <a:gd name="connsiteX12" fmla="*/ 1947902 w 3256672"/>
              <a:gd name="connsiteY12" fmla="*/ 346695 h 695955"/>
              <a:gd name="connsiteX13" fmla="*/ 2115442 w 3256672"/>
              <a:gd name="connsiteY13" fmla="*/ 6 h 695955"/>
              <a:gd name="connsiteX14" fmla="*/ 2281942 w 3256672"/>
              <a:gd name="connsiteY14" fmla="*/ 338987 h 695955"/>
              <a:gd name="connsiteX15" fmla="*/ 2442292 w 3256672"/>
              <a:gd name="connsiteY15" fmla="*/ 687503 h 695955"/>
              <a:gd name="connsiteX16" fmla="*/ 2600194 w 3256672"/>
              <a:gd name="connsiteY16" fmla="*/ 343755 h 695955"/>
              <a:gd name="connsiteX17" fmla="*/ 2765769 w 3256672"/>
              <a:gd name="connsiteY17" fmla="*/ 5047 h 695955"/>
              <a:gd name="connsiteX18" fmla="*/ 2932733 w 3256672"/>
              <a:gd name="connsiteY18" fmla="*/ 352446 h 695955"/>
              <a:gd name="connsiteX19" fmla="*/ 3096454 w 3256672"/>
              <a:gd name="connsiteY19" fmla="*/ 678538 h 695955"/>
              <a:gd name="connsiteX20" fmla="*/ 3256672 w 3256672"/>
              <a:gd name="connsiteY20" fmla="*/ 361410 h 695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256672" h="695955">
                <a:moveTo>
                  <a:pt x="0" y="347683"/>
                </a:moveTo>
                <a:cubicBezTo>
                  <a:pt x="23812" y="189726"/>
                  <a:pt x="110692" y="6360"/>
                  <a:pt x="166038" y="6452"/>
                </a:cubicBezTo>
                <a:cubicBezTo>
                  <a:pt x="221384" y="6544"/>
                  <a:pt x="279752" y="235478"/>
                  <a:pt x="332077" y="348237"/>
                </a:cubicBezTo>
                <a:cubicBezTo>
                  <a:pt x="384402" y="460996"/>
                  <a:pt x="426640" y="683145"/>
                  <a:pt x="479990" y="683006"/>
                </a:cubicBezTo>
                <a:cubicBezTo>
                  <a:pt x="533340" y="682867"/>
                  <a:pt x="597394" y="457965"/>
                  <a:pt x="652177" y="347402"/>
                </a:cubicBezTo>
                <a:cubicBezTo>
                  <a:pt x="706960" y="236839"/>
                  <a:pt x="755649" y="21027"/>
                  <a:pt x="808691" y="19625"/>
                </a:cubicBezTo>
                <a:cubicBezTo>
                  <a:pt x="861733" y="18223"/>
                  <a:pt x="914444" y="229920"/>
                  <a:pt x="970429" y="338988"/>
                </a:cubicBezTo>
                <a:cubicBezTo>
                  <a:pt x="1026414" y="448056"/>
                  <a:pt x="1090691" y="674873"/>
                  <a:pt x="1144603" y="674034"/>
                </a:cubicBezTo>
                <a:cubicBezTo>
                  <a:pt x="1198515" y="673195"/>
                  <a:pt x="1240705" y="443767"/>
                  <a:pt x="1293901" y="333951"/>
                </a:cubicBezTo>
                <a:cubicBezTo>
                  <a:pt x="1347097" y="224135"/>
                  <a:pt x="1406845" y="12104"/>
                  <a:pt x="1463778" y="15140"/>
                </a:cubicBezTo>
                <a:cubicBezTo>
                  <a:pt x="1520712" y="18176"/>
                  <a:pt x="1581331" y="239359"/>
                  <a:pt x="1635502" y="352167"/>
                </a:cubicBezTo>
                <a:cubicBezTo>
                  <a:pt x="1689673" y="464975"/>
                  <a:pt x="1764690" y="648059"/>
                  <a:pt x="1788806" y="691990"/>
                </a:cubicBezTo>
                <a:cubicBezTo>
                  <a:pt x="1812922" y="735921"/>
                  <a:pt x="1921413" y="401488"/>
                  <a:pt x="1947902" y="346695"/>
                </a:cubicBezTo>
                <a:cubicBezTo>
                  <a:pt x="1974391" y="291902"/>
                  <a:pt x="2059769" y="1291"/>
                  <a:pt x="2115442" y="6"/>
                </a:cubicBezTo>
                <a:cubicBezTo>
                  <a:pt x="2171115" y="-1279"/>
                  <a:pt x="2227467" y="224404"/>
                  <a:pt x="2281942" y="338987"/>
                </a:cubicBezTo>
                <a:cubicBezTo>
                  <a:pt x="2336417" y="453570"/>
                  <a:pt x="2389250" y="686708"/>
                  <a:pt x="2442292" y="687503"/>
                </a:cubicBezTo>
                <a:cubicBezTo>
                  <a:pt x="2495334" y="688298"/>
                  <a:pt x="2546281" y="457498"/>
                  <a:pt x="2600194" y="343755"/>
                </a:cubicBezTo>
                <a:cubicBezTo>
                  <a:pt x="2654107" y="230012"/>
                  <a:pt x="2710346" y="3599"/>
                  <a:pt x="2765769" y="5047"/>
                </a:cubicBezTo>
                <a:cubicBezTo>
                  <a:pt x="2821192" y="6495"/>
                  <a:pt x="2877619" y="240198"/>
                  <a:pt x="2932733" y="352446"/>
                </a:cubicBezTo>
                <a:cubicBezTo>
                  <a:pt x="2987847" y="464695"/>
                  <a:pt x="3071848" y="678538"/>
                  <a:pt x="3096454" y="678538"/>
                </a:cubicBezTo>
                <a:cubicBezTo>
                  <a:pt x="3121060" y="678538"/>
                  <a:pt x="3218968" y="197104"/>
                  <a:pt x="3256672" y="361410"/>
                </a:cubicBezTo>
              </a:path>
            </a:pathLst>
          </a:custGeom>
          <a:ln>
            <a:solidFill>
              <a:srgbClr val="097D09"/>
            </a:solidFill>
          </a:ln>
        </p:spPr>
        <p:style>
          <a:lnRef idx="3">
            <a:schemeClr val="accent4"/>
          </a:lnRef>
          <a:fillRef idx="0">
            <a:schemeClr val="accent4"/>
          </a:fillRef>
          <a:effectRef idx="2">
            <a:schemeClr val="accent4"/>
          </a:effectRef>
          <a:fontRef idx="minor">
            <a:schemeClr val="tx1"/>
          </a:fontRef>
        </p:style>
        <p:txBody>
          <a:bodyPr rtlCol="0" anchor="ctr"/>
          <a:lstStyle/>
          <a:p>
            <a:pPr algn="ctr"/>
            <a:endParaRPr lang="es-MX" dirty="0"/>
          </a:p>
        </p:txBody>
      </p:sp>
      <p:sp>
        <p:nvSpPr>
          <p:cNvPr id="48" name="Elipse 47">
            <a:extLst>
              <a:ext uri="{FF2B5EF4-FFF2-40B4-BE49-F238E27FC236}">
                <a16:creationId xmlns:a16="http://schemas.microsoft.com/office/drawing/2014/main" id="{7A6071F5-15B8-41AF-BAED-4FFBF8BF42A1}"/>
              </a:ext>
            </a:extLst>
          </p:cNvPr>
          <p:cNvSpPr/>
          <p:nvPr/>
        </p:nvSpPr>
        <p:spPr>
          <a:xfrm>
            <a:off x="2369201" y="6314469"/>
            <a:ext cx="90000" cy="90000"/>
          </a:xfrm>
          <a:prstGeom prst="ellipse">
            <a:avLst/>
          </a:prstGeom>
          <a:solidFill>
            <a:srgbClr val="00206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53" name="Elipse 52">
            <a:extLst>
              <a:ext uri="{FF2B5EF4-FFF2-40B4-BE49-F238E27FC236}">
                <a16:creationId xmlns:a16="http://schemas.microsoft.com/office/drawing/2014/main" id="{0B18B34D-038B-46F3-B13C-028E19B7C425}"/>
              </a:ext>
            </a:extLst>
          </p:cNvPr>
          <p:cNvSpPr/>
          <p:nvPr/>
        </p:nvSpPr>
        <p:spPr>
          <a:xfrm>
            <a:off x="1739412" y="5652657"/>
            <a:ext cx="90000" cy="90000"/>
          </a:xfrm>
          <a:prstGeom prst="ellipse">
            <a:avLst/>
          </a:prstGeom>
          <a:solidFill>
            <a:srgbClr val="002060"/>
          </a:solidFill>
          <a:ln>
            <a:solidFill>
              <a:srgbClr val="002060"/>
            </a:solid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cxnSp>
        <p:nvCxnSpPr>
          <p:cNvPr id="54" name="Conector recto 53">
            <a:extLst>
              <a:ext uri="{FF2B5EF4-FFF2-40B4-BE49-F238E27FC236}">
                <a16:creationId xmlns:a16="http://schemas.microsoft.com/office/drawing/2014/main" id="{CE2E8FD1-B09B-4F78-A28A-1B9A78D55442}"/>
              </a:ext>
            </a:extLst>
          </p:cNvPr>
          <p:cNvCxnSpPr>
            <a:cxnSpLocks/>
            <a:stCxn id="43" idx="0"/>
          </p:cNvCxnSpPr>
          <p:nvPr/>
        </p:nvCxnSpPr>
        <p:spPr>
          <a:xfrm flipV="1">
            <a:off x="1079948" y="5718486"/>
            <a:ext cx="650049" cy="667814"/>
          </a:xfrm>
          <a:prstGeom prst="line">
            <a:avLst/>
          </a:prstGeom>
        </p:spPr>
        <p:style>
          <a:lnRef idx="3">
            <a:schemeClr val="dk1"/>
          </a:lnRef>
          <a:fillRef idx="0">
            <a:schemeClr val="dk1"/>
          </a:fillRef>
          <a:effectRef idx="2">
            <a:schemeClr val="dk1"/>
          </a:effectRef>
          <a:fontRef idx="minor">
            <a:schemeClr val="tx1"/>
          </a:fontRef>
        </p:style>
      </p:cxnSp>
      <mc:AlternateContent xmlns:mc="http://schemas.openxmlformats.org/markup-compatibility/2006">
        <mc:Choice xmlns:a14="http://schemas.microsoft.com/office/drawing/2010/main" Requires="a14">
          <p:sp>
            <p:nvSpPr>
              <p:cNvPr id="56" name="CuadroTexto 55">
                <a:extLst>
                  <a:ext uri="{FF2B5EF4-FFF2-40B4-BE49-F238E27FC236}">
                    <a16:creationId xmlns:a16="http://schemas.microsoft.com/office/drawing/2014/main" id="{0748A04F-F27E-47E4-8DCF-DA607FF223AE}"/>
                  </a:ext>
                </a:extLst>
              </p:cNvPr>
              <p:cNvSpPr txBox="1"/>
              <p:nvPr/>
            </p:nvSpPr>
            <p:spPr>
              <a:xfrm>
                <a:off x="2724078" y="6536809"/>
                <a:ext cx="288527"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s-MX" b="0" i="1" smtClean="0">
                          <a:solidFill>
                            <a:srgbClr val="002060"/>
                          </a:solidFill>
                          <a:latin typeface="Cambria Math" panose="02040503050406030204" pitchFamily="18" charset="0"/>
                        </a:rPr>
                        <m:t>𝑞</m:t>
                      </m:r>
                    </m:oMath>
                  </m:oMathPara>
                </a14:m>
                <a:endParaRPr lang="es-MX" dirty="0">
                  <a:solidFill>
                    <a:srgbClr val="002060"/>
                  </a:solidFill>
                </a:endParaRPr>
              </a:p>
            </p:txBody>
          </p:sp>
        </mc:Choice>
        <mc:Fallback>
          <p:sp>
            <p:nvSpPr>
              <p:cNvPr id="56" name="CuadroTexto 55">
                <a:extLst>
                  <a:ext uri="{FF2B5EF4-FFF2-40B4-BE49-F238E27FC236}">
                    <a16:creationId xmlns:a16="http://schemas.microsoft.com/office/drawing/2014/main" id="{0748A04F-F27E-47E4-8DCF-DA607FF223AE}"/>
                  </a:ext>
                </a:extLst>
              </p:cNvPr>
              <p:cNvSpPr txBox="1">
                <a:spLocks noRot="1" noChangeAspect="1" noMove="1" noResize="1" noEditPoints="1" noAdjustHandles="1" noChangeArrowheads="1" noChangeShapeType="1" noTextEdit="1"/>
              </p:cNvSpPr>
              <p:nvPr/>
            </p:nvSpPr>
            <p:spPr>
              <a:xfrm>
                <a:off x="2724078" y="6536809"/>
                <a:ext cx="288527" cy="369332"/>
              </a:xfrm>
              <a:prstGeom prst="rect">
                <a:avLst/>
              </a:prstGeom>
              <a:blipFill>
                <a:blip r:embed="rId10"/>
                <a:stretch>
                  <a:fillRect r="-4255" b="-6557"/>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8" name="CuadroTexto 57">
                <a:extLst>
                  <a:ext uri="{FF2B5EF4-FFF2-40B4-BE49-F238E27FC236}">
                    <a16:creationId xmlns:a16="http://schemas.microsoft.com/office/drawing/2014/main" id="{24B8245A-BAC4-4693-B0DB-5DE2A4ED7940}"/>
                  </a:ext>
                </a:extLst>
              </p:cNvPr>
              <p:cNvSpPr txBox="1"/>
              <p:nvPr/>
            </p:nvSpPr>
            <p:spPr>
              <a:xfrm>
                <a:off x="370531" y="6532864"/>
                <a:ext cx="288527"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s-MX" b="0" i="1" smtClean="0">
                          <a:solidFill>
                            <a:srgbClr val="002060"/>
                          </a:solidFill>
                          <a:latin typeface="Cambria Math" panose="02040503050406030204" pitchFamily="18" charset="0"/>
                        </a:rPr>
                        <m:t>𝑞</m:t>
                      </m:r>
                    </m:oMath>
                  </m:oMathPara>
                </a14:m>
                <a:endParaRPr lang="es-MX" dirty="0">
                  <a:solidFill>
                    <a:srgbClr val="002060"/>
                  </a:solidFill>
                </a:endParaRPr>
              </a:p>
            </p:txBody>
          </p:sp>
        </mc:Choice>
        <mc:Fallback>
          <p:sp>
            <p:nvSpPr>
              <p:cNvPr id="58" name="CuadroTexto 57">
                <a:extLst>
                  <a:ext uri="{FF2B5EF4-FFF2-40B4-BE49-F238E27FC236}">
                    <a16:creationId xmlns:a16="http://schemas.microsoft.com/office/drawing/2014/main" id="{24B8245A-BAC4-4693-B0DB-5DE2A4ED7940}"/>
                  </a:ext>
                </a:extLst>
              </p:cNvPr>
              <p:cNvSpPr txBox="1">
                <a:spLocks noRot="1" noChangeAspect="1" noMove="1" noResize="1" noEditPoints="1" noAdjustHandles="1" noChangeArrowheads="1" noChangeShapeType="1" noTextEdit="1"/>
              </p:cNvSpPr>
              <p:nvPr/>
            </p:nvSpPr>
            <p:spPr>
              <a:xfrm>
                <a:off x="370531" y="6532864"/>
                <a:ext cx="288527" cy="369332"/>
              </a:xfrm>
              <a:prstGeom prst="rect">
                <a:avLst/>
              </a:prstGeom>
              <a:blipFill>
                <a:blip r:embed="rId11"/>
                <a:stretch>
                  <a:fillRect r="-4255" b="-6667"/>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60" name="CuadroTexto 59">
                <a:extLst>
                  <a:ext uri="{FF2B5EF4-FFF2-40B4-BE49-F238E27FC236}">
                    <a16:creationId xmlns:a16="http://schemas.microsoft.com/office/drawing/2014/main" id="{7A4C038B-60C1-4356-8A87-5548175566FF}"/>
                  </a:ext>
                </a:extLst>
              </p:cNvPr>
              <p:cNvSpPr txBox="1"/>
              <p:nvPr/>
            </p:nvSpPr>
            <p:spPr>
              <a:xfrm>
                <a:off x="458961" y="6280689"/>
                <a:ext cx="365076"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s-MX" b="0" i="1" smtClean="0">
                          <a:latin typeface="Cambria Math" panose="02040503050406030204" pitchFamily="18" charset="0"/>
                        </a:rPr>
                        <m:t>𝑝</m:t>
                      </m:r>
                      <m:r>
                        <a:rPr lang="es-MX" b="0" i="1" smtClean="0">
                          <a:latin typeface="Cambria Math" panose="02040503050406030204" pitchFamily="18" charset="0"/>
                        </a:rPr>
                        <m:t>′</m:t>
                      </m:r>
                    </m:oMath>
                  </m:oMathPara>
                </a14:m>
                <a:endParaRPr lang="es-MX" dirty="0"/>
              </a:p>
            </p:txBody>
          </p:sp>
        </mc:Choice>
        <mc:Fallback>
          <p:sp>
            <p:nvSpPr>
              <p:cNvPr id="60" name="CuadroTexto 59">
                <a:extLst>
                  <a:ext uri="{FF2B5EF4-FFF2-40B4-BE49-F238E27FC236}">
                    <a16:creationId xmlns:a16="http://schemas.microsoft.com/office/drawing/2014/main" id="{7A4C038B-60C1-4356-8A87-5548175566FF}"/>
                  </a:ext>
                </a:extLst>
              </p:cNvPr>
              <p:cNvSpPr txBox="1">
                <a:spLocks noRot="1" noChangeAspect="1" noMove="1" noResize="1" noEditPoints="1" noAdjustHandles="1" noChangeArrowheads="1" noChangeShapeType="1" noTextEdit="1"/>
              </p:cNvSpPr>
              <p:nvPr/>
            </p:nvSpPr>
            <p:spPr>
              <a:xfrm>
                <a:off x="458961" y="6280689"/>
                <a:ext cx="365076" cy="369332"/>
              </a:xfrm>
              <a:prstGeom prst="rect">
                <a:avLst/>
              </a:prstGeom>
              <a:blipFill>
                <a:blip r:embed="rId12"/>
                <a:stretch>
                  <a:fillRect l="-6667" r="-8333" b="-14754"/>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62" name="CuadroTexto 61">
                <a:extLst>
                  <a:ext uri="{FF2B5EF4-FFF2-40B4-BE49-F238E27FC236}">
                    <a16:creationId xmlns:a16="http://schemas.microsoft.com/office/drawing/2014/main" id="{C5D97DB2-6757-4BEC-810D-E997D7BE32F9}"/>
                  </a:ext>
                </a:extLst>
              </p:cNvPr>
              <p:cNvSpPr txBox="1"/>
              <p:nvPr/>
            </p:nvSpPr>
            <p:spPr>
              <a:xfrm>
                <a:off x="1631086" y="6517351"/>
                <a:ext cx="283190"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s-MX" b="0" i="1" smtClean="0">
                          <a:latin typeface="Cambria Math" panose="02040503050406030204" pitchFamily="18" charset="0"/>
                        </a:rPr>
                        <m:t>𝑘</m:t>
                      </m:r>
                    </m:oMath>
                  </m:oMathPara>
                </a14:m>
                <a:endParaRPr lang="es-MX" dirty="0"/>
              </a:p>
            </p:txBody>
          </p:sp>
        </mc:Choice>
        <mc:Fallback>
          <p:sp>
            <p:nvSpPr>
              <p:cNvPr id="62" name="CuadroTexto 61">
                <a:extLst>
                  <a:ext uri="{FF2B5EF4-FFF2-40B4-BE49-F238E27FC236}">
                    <a16:creationId xmlns:a16="http://schemas.microsoft.com/office/drawing/2014/main" id="{C5D97DB2-6757-4BEC-810D-E997D7BE32F9}"/>
                  </a:ext>
                </a:extLst>
              </p:cNvPr>
              <p:cNvSpPr txBox="1">
                <a:spLocks noRot="1" noChangeAspect="1" noMove="1" noResize="1" noEditPoints="1" noAdjustHandles="1" noChangeArrowheads="1" noChangeShapeType="1" noTextEdit="1"/>
              </p:cNvSpPr>
              <p:nvPr/>
            </p:nvSpPr>
            <p:spPr>
              <a:xfrm>
                <a:off x="1631086" y="6517351"/>
                <a:ext cx="283190" cy="369332"/>
              </a:xfrm>
              <a:prstGeom prst="rect">
                <a:avLst/>
              </a:prstGeom>
              <a:blipFill>
                <a:blip r:embed="rId13"/>
                <a:stretch>
                  <a:fillRect r="-8696"/>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64" name="CuadroTexto 63">
                <a:extLst>
                  <a:ext uri="{FF2B5EF4-FFF2-40B4-BE49-F238E27FC236}">
                    <a16:creationId xmlns:a16="http://schemas.microsoft.com/office/drawing/2014/main" id="{3A5F85CD-2BFA-421B-845F-F43B0DDAF106}"/>
                  </a:ext>
                </a:extLst>
              </p:cNvPr>
              <p:cNvSpPr txBox="1"/>
              <p:nvPr/>
            </p:nvSpPr>
            <p:spPr>
              <a:xfrm>
                <a:off x="2669029" y="6293107"/>
                <a:ext cx="375027"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s-MX" b="0" i="1" smtClean="0">
                          <a:latin typeface="Cambria Math" panose="02040503050406030204" pitchFamily="18" charset="0"/>
                        </a:rPr>
                        <m:t>𝑝</m:t>
                      </m:r>
                    </m:oMath>
                  </m:oMathPara>
                </a14:m>
                <a:endParaRPr lang="es-MX" dirty="0"/>
              </a:p>
            </p:txBody>
          </p:sp>
        </mc:Choice>
        <mc:Fallback>
          <p:sp>
            <p:nvSpPr>
              <p:cNvPr id="64" name="CuadroTexto 63">
                <a:extLst>
                  <a:ext uri="{FF2B5EF4-FFF2-40B4-BE49-F238E27FC236}">
                    <a16:creationId xmlns:a16="http://schemas.microsoft.com/office/drawing/2014/main" id="{3A5F85CD-2BFA-421B-845F-F43B0DDAF106}"/>
                  </a:ext>
                </a:extLst>
              </p:cNvPr>
              <p:cNvSpPr txBox="1">
                <a:spLocks noRot="1" noChangeAspect="1" noMove="1" noResize="1" noEditPoints="1" noAdjustHandles="1" noChangeArrowheads="1" noChangeShapeType="1" noTextEdit="1"/>
              </p:cNvSpPr>
              <p:nvPr/>
            </p:nvSpPr>
            <p:spPr>
              <a:xfrm>
                <a:off x="2669029" y="6293107"/>
                <a:ext cx="375027" cy="369332"/>
              </a:xfrm>
              <a:prstGeom prst="rect">
                <a:avLst/>
              </a:prstGeom>
              <a:blipFill>
                <a:blip r:embed="rId14"/>
                <a:stretch>
                  <a:fillRect b="-6557"/>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67" name="CuadroTexto 66">
                <a:extLst>
                  <a:ext uri="{FF2B5EF4-FFF2-40B4-BE49-F238E27FC236}">
                    <a16:creationId xmlns:a16="http://schemas.microsoft.com/office/drawing/2014/main" id="{8AB5AFB2-6E05-460B-B689-AF29F5A3D596}"/>
                  </a:ext>
                </a:extLst>
              </p:cNvPr>
              <p:cNvSpPr txBox="1"/>
              <p:nvPr/>
            </p:nvSpPr>
            <p:spPr>
              <a:xfrm>
                <a:off x="1383260" y="5961075"/>
                <a:ext cx="961135" cy="37273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es-MX" i="1" smtClean="0">
                              <a:solidFill>
                                <a:srgbClr val="097D09"/>
                              </a:solidFill>
                              <a:latin typeface="Cambria Math" panose="02040503050406030204" pitchFamily="18" charset="0"/>
                            </a:rPr>
                          </m:ctrlPr>
                        </m:sSupPr>
                        <m:e>
                          <m:r>
                            <a:rPr lang="es-MX" b="0" i="1" smtClean="0">
                              <a:solidFill>
                                <a:srgbClr val="097D09"/>
                              </a:solidFill>
                              <a:latin typeface="Cambria Math" panose="02040503050406030204" pitchFamily="18" charset="0"/>
                            </a:rPr>
                            <m:t>𝑊</m:t>
                          </m:r>
                        </m:e>
                        <m:sup>
                          <m:r>
                            <a:rPr lang="es-MX" i="1">
                              <a:solidFill>
                                <a:srgbClr val="097D09"/>
                              </a:solidFill>
                              <a:latin typeface="Cambria Math" panose="02040503050406030204" pitchFamily="18" charset="0"/>
                              <a:ea typeface="Cambria Math" panose="02040503050406030204" pitchFamily="18" charset="0"/>
                            </a:rPr>
                            <m:t>±</m:t>
                          </m:r>
                        </m:sup>
                      </m:sSup>
                    </m:oMath>
                  </m:oMathPara>
                </a14:m>
                <a:endParaRPr lang="es-MX" dirty="0">
                  <a:solidFill>
                    <a:schemeClr val="accent5">
                      <a:lumMod val="50000"/>
                    </a:schemeClr>
                  </a:solidFill>
                </a:endParaRPr>
              </a:p>
            </p:txBody>
          </p:sp>
        </mc:Choice>
        <mc:Fallback>
          <p:sp>
            <p:nvSpPr>
              <p:cNvPr id="67" name="CuadroTexto 66">
                <a:extLst>
                  <a:ext uri="{FF2B5EF4-FFF2-40B4-BE49-F238E27FC236}">
                    <a16:creationId xmlns:a16="http://schemas.microsoft.com/office/drawing/2014/main" id="{8AB5AFB2-6E05-460B-B689-AF29F5A3D596}"/>
                  </a:ext>
                </a:extLst>
              </p:cNvPr>
              <p:cNvSpPr txBox="1">
                <a:spLocks noRot="1" noChangeAspect="1" noMove="1" noResize="1" noEditPoints="1" noAdjustHandles="1" noChangeArrowheads="1" noChangeShapeType="1" noTextEdit="1"/>
              </p:cNvSpPr>
              <p:nvPr/>
            </p:nvSpPr>
            <p:spPr>
              <a:xfrm>
                <a:off x="1383260" y="5961075"/>
                <a:ext cx="961135" cy="372731"/>
              </a:xfrm>
              <a:prstGeom prst="rect">
                <a:avLst/>
              </a:prstGeom>
              <a:blipFill>
                <a:blip r:embed="rId15"/>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70" name="CuadroTexto 69">
                <a:extLst>
                  <a:ext uri="{FF2B5EF4-FFF2-40B4-BE49-F238E27FC236}">
                    <a16:creationId xmlns:a16="http://schemas.microsoft.com/office/drawing/2014/main" id="{4818DDF6-9E00-4BEC-9844-6CA6A5DBB92A}"/>
                  </a:ext>
                </a:extLst>
              </p:cNvPr>
              <p:cNvSpPr txBox="1"/>
              <p:nvPr/>
            </p:nvSpPr>
            <p:spPr>
              <a:xfrm>
                <a:off x="2057218" y="5124284"/>
                <a:ext cx="347312"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s-MX" b="0" i="1" smtClean="0">
                          <a:latin typeface="Cambria Math" panose="02040503050406030204" pitchFamily="18" charset="0"/>
                        </a:rPr>
                        <m:t>𝑞</m:t>
                      </m:r>
                    </m:oMath>
                  </m:oMathPara>
                </a14:m>
                <a:endParaRPr lang="es-MX" dirty="0"/>
              </a:p>
            </p:txBody>
          </p:sp>
        </mc:Choice>
        <mc:Fallback>
          <p:sp>
            <p:nvSpPr>
              <p:cNvPr id="70" name="CuadroTexto 69">
                <a:extLst>
                  <a:ext uri="{FF2B5EF4-FFF2-40B4-BE49-F238E27FC236}">
                    <a16:creationId xmlns:a16="http://schemas.microsoft.com/office/drawing/2014/main" id="{4818DDF6-9E00-4BEC-9844-6CA6A5DBB92A}"/>
                  </a:ext>
                </a:extLst>
              </p:cNvPr>
              <p:cNvSpPr txBox="1">
                <a:spLocks noRot="1" noChangeAspect="1" noMove="1" noResize="1" noEditPoints="1" noAdjustHandles="1" noChangeArrowheads="1" noChangeShapeType="1" noTextEdit="1"/>
              </p:cNvSpPr>
              <p:nvPr/>
            </p:nvSpPr>
            <p:spPr>
              <a:xfrm>
                <a:off x="2057218" y="5124284"/>
                <a:ext cx="347312" cy="369332"/>
              </a:xfrm>
              <a:prstGeom prst="rect">
                <a:avLst/>
              </a:prstGeom>
              <a:blipFill>
                <a:blip r:embed="rId16"/>
                <a:stretch>
                  <a:fillRect b="-6667"/>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71" name="CuadroTexto 70">
                <a:extLst>
                  <a:ext uri="{FF2B5EF4-FFF2-40B4-BE49-F238E27FC236}">
                    <a16:creationId xmlns:a16="http://schemas.microsoft.com/office/drawing/2014/main" id="{176ABF25-F430-4E22-8AC8-CA782E1A8EF6}"/>
                  </a:ext>
                </a:extLst>
              </p:cNvPr>
              <p:cNvSpPr txBox="1"/>
              <p:nvPr/>
            </p:nvSpPr>
            <p:spPr>
              <a:xfrm>
                <a:off x="1455416" y="5113729"/>
                <a:ext cx="347313"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s-MX" b="0" i="1" smtClean="0">
                          <a:solidFill>
                            <a:srgbClr val="C00000"/>
                          </a:solidFill>
                          <a:latin typeface="Cambria Math" panose="02040503050406030204" pitchFamily="18" charset="0"/>
                        </a:rPr>
                        <m:t>𝑔</m:t>
                      </m:r>
                    </m:oMath>
                  </m:oMathPara>
                </a14:m>
                <a:endParaRPr lang="es-MX" dirty="0">
                  <a:solidFill>
                    <a:srgbClr val="C00000"/>
                  </a:solidFill>
                </a:endParaRPr>
              </a:p>
            </p:txBody>
          </p:sp>
        </mc:Choice>
        <mc:Fallback>
          <p:sp>
            <p:nvSpPr>
              <p:cNvPr id="71" name="CuadroTexto 70">
                <a:extLst>
                  <a:ext uri="{FF2B5EF4-FFF2-40B4-BE49-F238E27FC236}">
                    <a16:creationId xmlns:a16="http://schemas.microsoft.com/office/drawing/2014/main" id="{176ABF25-F430-4E22-8AC8-CA782E1A8EF6}"/>
                  </a:ext>
                </a:extLst>
              </p:cNvPr>
              <p:cNvSpPr txBox="1">
                <a:spLocks noRot="1" noChangeAspect="1" noMove="1" noResize="1" noEditPoints="1" noAdjustHandles="1" noChangeArrowheads="1" noChangeShapeType="1" noTextEdit="1"/>
              </p:cNvSpPr>
              <p:nvPr/>
            </p:nvSpPr>
            <p:spPr>
              <a:xfrm>
                <a:off x="1455416" y="5113729"/>
                <a:ext cx="347313" cy="369332"/>
              </a:xfrm>
              <a:prstGeom prst="rect">
                <a:avLst/>
              </a:prstGeom>
              <a:blipFill>
                <a:blip r:embed="rId17"/>
                <a:stretch>
                  <a:fillRect b="-6667"/>
                </a:stretch>
              </a:blipFill>
            </p:spPr>
            <p:txBody>
              <a:bodyPr/>
              <a:lstStyle/>
              <a:p>
                <a:r>
                  <a:rPr lang="en-US">
                    <a:noFill/>
                  </a:rPr>
                  <a:t> </a:t>
                </a:r>
              </a:p>
            </p:txBody>
          </p:sp>
        </mc:Fallback>
      </mc:AlternateContent>
      <p:cxnSp>
        <p:nvCxnSpPr>
          <p:cNvPr id="72" name="Conector recto 71">
            <a:extLst>
              <a:ext uri="{FF2B5EF4-FFF2-40B4-BE49-F238E27FC236}">
                <a16:creationId xmlns:a16="http://schemas.microsoft.com/office/drawing/2014/main" id="{AD49465E-1ABA-44B0-979D-753D03529611}"/>
              </a:ext>
            </a:extLst>
          </p:cNvPr>
          <p:cNvCxnSpPr>
            <a:cxnSpLocks/>
          </p:cNvCxnSpPr>
          <p:nvPr/>
        </p:nvCxnSpPr>
        <p:spPr>
          <a:xfrm>
            <a:off x="5389640" y="2641434"/>
            <a:ext cx="296250" cy="294434"/>
          </a:xfrm>
          <a:prstGeom prst="line">
            <a:avLst/>
          </a:prstGeom>
          <a:ln/>
        </p:spPr>
        <p:style>
          <a:lnRef idx="3">
            <a:schemeClr val="dk1"/>
          </a:lnRef>
          <a:fillRef idx="0">
            <a:schemeClr val="dk1"/>
          </a:fillRef>
          <a:effectRef idx="2">
            <a:schemeClr val="dk1"/>
          </a:effectRef>
          <a:fontRef idx="minor">
            <a:schemeClr val="tx1"/>
          </a:fontRef>
        </p:style>
      </p:cxnSp>
      <p:sp>
        <p:nvSpPr>
          <p:cNvPr id="73" name="Elipse 72">
            <a:extLst>
              <a:ext uri="{FF2B5EF4-FFF2-40B4-BE49-F238E27FC236}">
                <a16:creationId xmlns:a16="http://schemas.microsoft.com/office/drawing/2014/main" id="{A0432330-0C55-48D5-A48B-CDBED0E03368}"/>
              </a:ext>
            </a:extLst>
          </p:cNvPr>
          <p:cNvSpPr/>
          <p:nvPr/>
        </p:nvSpPr>
        <p:spPr>
          <a:xfrm>
            <a:off x="4627890" y="1874032"/>
            <a:ext cx="90000" cy="90000"/>
          </a:xfrm>
          <a:prstGeom prst="ellipse">
            <a:avLst/>
          </a:prstGeom>
          <a:solidFill>
            <a:srgbClr val="002060"/>
          </a:solidFill>
          <a:ln>
            <a:solidFill>
              <a:srgbClr val="002060"/>
            </a:solid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cxnSp>
        <p:nvCxnSpPr>
          <p:cNvPr id="74" name="Conector recto 73">
            <a:extLst>
              <a:ext uri="{FF2B5EF4-FFF2-40B4-BE49-F238E27FC236}">
                <a16:creationId xmlns:a16="http://schemas.microsoft.com/office/drawing/2014/main" id="{FE6C55CE-2166-439A-B60A-6774FBA0E937}"/>
              </a:ext>
            </a:extLst>
          </p:cNvPr>
          <p:cNvCxnSpPr>
            <a:cxnSpLocks/>
          </p:cNvCxnSpPr>
          <p:nvPr/>
        </p:nvCxnSpPr>
        <p:spPr>
          <a:xfrm>
            <a:off x="3994848" y="2612596"/>
            <a:ext cx="1349355" cy="12729"/>
          </a:xfrm>
          <a:prstGeom prst="line">
            <a:avLst/>
          </a:prstGeom>
          <a:ln>
            <a:solidFill>
              <a:srgbClr val="097D09"/>
            </a:solidFill>
            <a:prstDash val="sysDash"/>
          </a:ln>
        </p:spPr>
        <p:style>
          <a:lnRef idx="3">
            <a:schemeClr val="accent4"/>
          </a:lnRef>
          <a:fillRef idx="0">
            <a:schemeClr val="accent4"/>
          </a:fillRef>
          <a:effectRef idx="2">
            <a:schemeClr val="accent4"/>
          </a:effectRef>
          <a:fontRef idx="minor">
            <a:schemeClr val="tx1"/>
          </a:fontRef>
        </p:style>
      </p:cxnSp>
      <p:sp>
        <p:nvSpPr>
          <p:cNvPr id="76" name="Elipse 75">
            <a:extLst>
              <a:ext uri="{FF2B5EF4-FFF2-40B4-BE49-F238E27FC236}">
                <a16:creationId xmlns:a16="http://schemas.microsoft.com/office/drawing/2014/main" id="{4F1F7F8B-4558-48F5-BFC6-D00A790F9418}"/>
              </a:ext>
            </a:extLst>
          </p:cNvPr>
          <p:cNvSpPr/>
          <p:nvPr/>
        </p:nvSpPr>
        <p:spPr>
          <a:xfrm>
            <a:off x="3940948" y="2588023"/>
            <a:ext cx="90000" cy="90000"/>
          </a:xfrm>
          <a:prstGeom prst="ellipse">
            <a:avLst/>
          </a:prstGeom>
          <a:solidFill>
            <a:srgbClr val="002060"/>
          </a:solidFill>
          <a:ln>
            <a:solidFill>
              <a:srgbClr val="002060"/>
            </a:solid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8" name="Elipse 77">
            <a:extLst>
              <a:ext uri="{FF2B5EF4-FFF2-40B4-BE49-F238E27FC236}">
                <a16:creationId xmlns:a16="http://schemas.microsoft.com/office/drawing/2014/main" id="{85666481-FF00-4211-A0BE-CC02BBE3E41C}"/>
              </a:ext>
            </a:extLst>
          </p:cNvPr>
          <p:cNvSpPr/>
          <p:nvPr/>
        </p:nvSpPr>
        <p:spPr>
          <a:xfrm>
            <a:off x="5344640" y="2567558"/>
            <a:ext cx="90000" cy="90000"/>
          </a:xfrm>
          <a:prstGeom prst="ellipse">
            <a:avLst/>
          </a:prstGeom>
          <a:solidFill>
            <a:srgbClr val="00206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cxnSp>
        <p:nvCxnSpPr>
          <p:cNvPr id="80" name="Conector recto 79">
            <a:extLst>
              <a:ext uri="{FF2B5EF4-FFF2-40B4-BE49-F238E27FC236}">
                <a16:creationId xmlns:a16="http://schemas.microsoft.com/office/drawing/2014/main" id="{5EEE79E0-6B4A-4A78-B664-0C4A6DD3DEC0}"/>
              </a:ext>
            </a:extLst>
          </p:cNvPr>
          <p:cNvCxnSpPr>
            <a:cxnSpLocks/>
            <a:stCxn id="76" idx="7"/>
          </p:cNvCxnSpPr>
          <p:nvPr/>
        </p:nvCxnSpPr>
        <p:spPr>
          <a:xfrm flipV="1">
            <a:off x="4017768" y="1940063"/>
            <a:ext cx="633051" cy="661140"/>
          </a:xfrm>
          <a:prstGeom prst="line">
            <a:avLst/>
          </a:prstGeom>
        </p:spPr>
        <p:style>
          <a:lnRef idx="3">
            <a:schemeClr val="dk1"/>
          </a:lnRef>
          <a:fillRef idx="0">
            <a:schemeClr val="dk1"/>
          </a:fillRef>
          <a:effectRef idx="2">
            <a:schemeClr val="dk1"/>
          </a:effectRef>
          <a:fontRef idx="minor">
            <a:schemeClr val="tx1"/>
          </a:fontRef>
        </p:style>
      </p:cxnSp>
      <mc:AlternateContent xmlns:mc="http://schemas.openxmlformats.org/markup-compatibility/2006">
        <mc:Choice xmlns:a14="http://schemas.microsoft.com/office/drawing/2010/main" Requires="a14">
          <p:sp>
            <p:nvSpPr>
              <p:cNvPr id="82" name="CuadroTexto 81">
                <a:extLst>
                  <a:ext uri="{FF2B5EF4-FFF2-40B4-BE49-F238E27FC236}">
                    <a16:creationId xmlns:a16="http://schemas.microsoft.com/office/drawing/2014/main" id="{0760A1AE-32E3-418F-B881-8B973FB749DE}"/>
                  </a:ext>
                </a:extLst>
              </p:cNvPr>
              <p:cNvSpPr txBox="1"/>
              <p:nvPr/>
            </p:nvSpPr>
            <p:spPr>
              <a:xfrm>
                <a:off x="5624273" y="2730894"/>
                <a:ext cx="288527"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s-MX" b="0" i="1" smtClean="0">
                          <a:solidFill>
                            <a:srgbClr val="002060"/>
                          </a:solidFill>
                          <a:latin typeface="Cambria Math" panose="02040503050406030204" pitchFamily="18" charset="0"/>
                        </a:rPr>
                        <m:t>𝑞</m:t>
                      </m:r>
                    </m:oMath>
                  </m:oMathPara>
                </a14:m>
                <a:endParaRPr lang="es-MX" dirty="0">
                  <a:solidFill>
                    <a:srgbClr val="002060"/>
                  </a:solidFill>
                </a:endParaRPr>
              </a:p>
            </p:txBody>
          </p:sp>
        </mc:Choice>
        <mc:Fallback>
          <p:sp>
            <p:nvSpPr>
              <p:cNvPr id="82" name="CuadroTexto 81">
                <a:extLst>
                  <a:ext uri="{FF2B5EF4-FFF2-40B4-BE49-F238E27FC236}">
                    <a16:creationId xmlns:a16="http://schemas.microsoft.com/office/drawing/2014/main" id="{0760A1AE-32E3-418F-B881-8B973FB749DE}"/>
                  </a:ext>
                </a:extLst>
              </p:cNvPr>
              <p:cNvSpPr txBox="1">
                <a:spLocks noRot="1" noChangeAspect="1" noMove="1" noResize="1" noEditPoints="1" noAdjustHandles="1" noChangeArrowheads="1" noChangeShapeType="1" noTextEdit="1"/>
              </p:cNvSpPr>
              <p:nvPr/>
            </p:nvSpPr>
            <p:spPr>
              <a:xfrm>
                <a:off x="5624273" y="2730894"/>
                <a:ext cx="288527" cy="369332"/>
              </a:xfrm>
              <a:prstGeom prst="rect">
                <a:avLst/>
              </a:prstGeom>
              <a:blipFill>
                <a:blip r:embed="rId18"/>
                <a:stretch>
                  <a:fillRect r="-4255" b="-4918"/>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83" name="CuadroTexto 82">
                <a:extLst>
                  <a:ext uri="{FF2B5EF4-FFF2-40B4-BE49-F238E27FC236}">
                    <a16:creationId xmlns:a16="http://schemas.microsoft.com/office/drawing/2014/main" id="{31B4E6D9-D899-4E77-B4C6-C46DD5BD93CE}"/>
                  </a:ext>
                </a:extLst>
              </p:cNvPr>
              <p:cNvSpPr txBox="1"/>
              <p:nvPr/>
            </p:nvSpPr>
            <p:spPr>
              <a:xfrm>
                <a:off x="3407978" y="2751202"/>
                <a:ext cx="288527"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s-MX" b="0" i="1" smtClean="0">
                          <a:solidFill>
                            <a:srgbClr val="002060"/>
                          </a:solidFill>
                          <a:latin typeface="Cambria Math" panose="02040503050406030204" pitchFamily="18" charset="0"/>
                        </a:rPr>
                        <m:t>𝑞</m:t>
                      </m:r>
                    </m:oMath>
                  </m:oMathPara>
                </a14:m>
                <a:endParaRPr lang="es-MX" dirty="0">
                  <a:solidFill>
                    <a:srgbClr val="002060"/>
                  </a:solidFill>
                </a:endParaRPr>
              </a:p>
            </p:txBody>
          </p:sp>
        </mc:Choice>
        <mc:Fallback>
          <p:sp>
            <p:nvSpPr>
              <p:cNvPr id="83" name="CuadroTexto 82">
                <a:extLst>
                  <a:ext uri="{FF2B5EF4-FFF2-40B4-BE49-F238E27FC236}">
                    <a16:creationId xmlns:a16="http://schemas.microsoft.com/office/drawing/2014/main" id="{31B4E6D9-D899-4E77-B4C6-C46DD5BD93CE}"/>
                  </a:ext>
                </a:extLst>
              </p:cNvPr>
              <p:cNvSpPr txBox="1">
                <a:spLocks noRot="1" noChangeAspect="1" noMove="1" noResize="1" noEditPoints="1" noAdjustHandles="1" noChangeArrowheads="1" noChangeShapeType="1" noTextEdit="1"/>
              </p:cNvSpPr>
              <p:nvPr/>
            </p:nvSpPr>
            <p:spPr>
              <a:xfrm>
                <a:off x="3407978" y="2751202"/>
                <a:ext cx="288527" cy="369332"/>
              </a:xfrm>
              <a:prstGeom prst="rect">
                <a:avLst/>
              </a:prstGeom>
              <a:blipFill>
                <a:blip r:embed="rId19"/>
                <a:stretch>
                  <a:fillRect r="-4255" b="-6557"/>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84" name="CuadroTexto 83">
                <a:extLst>
                  <a:ext uri="{FF2B5EF4-FFF2-40B4-BE49-F238E27FC236}">
                    <a16:creationId xmlns:a16="http://schemas.microsoft.com/office/drawing/2014/main" id="{B31D3F6E-15E8-41B3-AFEC-A492889DAEFE}"/>
                  </a:ext>
                </a:extLst>
              </p:cNvPr>
              <p:cNvSpPr txBox="1"/>
              <p:nvPr/>
            </p:nvSpPr>
            <p:spPr>
              <a:xfrm>
                <a:off x="5585641" y="2472892"/>
                <a:ext cx="365076"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s-MX" b="0" i="1" smtClean="0">
                          <a:latin typeface="Cambria Math" panose="02040503050406030204" pitchFamily="18" charset="0"/>
                        </a:rPr>
                        <m:t>𝑝</m:t>
                      </m:r>
                      <m:r>
                        <a:rPr lang="es-MX" b="0" i="1" smtClean="0">
                          <a:latin typeface="Cambria Math" panose="02040503050406030204" pitchFamily="18" charset="0"/>
                        </a:rPr>
                        <m:t>′</m:t>
                      </m:r>
                    </m:oMath>
                  </m:oMathPara>
                </a14:m>
                <a:endParaRPr lang="es-MX" dirty="0"/>
              </a:p>
            </p:txBody>
          </p:sp>
        </mc:Choice>
        <mc:Fallback>
          <p:sp>
            <p:nvSpPr>
              <p:cNvPr id="84" name="CuadroTexto 83">
                <a:extLst>
                  <a:ext uri="{FF2B5EF4-FFF2-40B4-BE49-F238E27FC236}">
                    <a16:creationId xmlns:a16="http://schemas.microsoft.com/office/drawing/2014/main" id="{B31D3F6E-15E8-41B3-AFEC-A492889DAEFE}"/>
                  </a:ext>
                </a:extLst>
              </p:cNvPr>
              <p:cNvSpPr txBox="1">
                <a:spLocks noRot="1" noChangeAspect="1" noMove="1" noResize="1" noEditPoints="1" noAdjustHandles="1" noChangeArrowheads="1" noChangeShapeType="1" noTextEdit="1"/>
              </p:cNvSpPr>
              <p:nvPr/>
            </p:nvSpPr>
            <p:spPr>
              <a:xfrm>
                <a:off x="5585641" y="2472892"/>
                <a:ext cx="365076" cy="369332"/>
              </a:xfrm>
              <a:prstGeom prst="rect">
                <a:avLst/>
              </a:prstGeom>
              <a:blipFill>
                <a:blip r:embed="rId20"/>
                <a:stretch>
                  <a:fillRect l="-6667" r="-8333" b="-15000"/>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85" name="CuadroTexto 84">
                <a:extLst>
                  <a:ext uri="{FF2B5EF4-FFF2-40B4-BE49-F238E27FC236}">
                    <a16:creationId xmlns:a16="http://schemas.microsoft.com/office/drawing/2014/main" id="{C55804D5-7EBD-45A7-86D3-B303355469B3}"/>
                  </a:ext>
                </a:extLst>
              </p:cNvPr>
              <p:cNvSpPr txBox="1"/>
              <p:nvPr/>
            </p:nvSpPr>
            <p:spPr>
              <a:xfrm>
                <a:off x="3513013" y="2472802"/>
                <a:ext cx="375027"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s-MX" b="0" i="1" smtClean="0">
                          <a:latin typeface="Cambria Math" panose="02040503050406030204" pitchFamily="18" charset="0"/>
                        </a:rPr>
                        <m:t>𝑝</m:t>
                      </m:r>
                    </m:oMath>
                  </m:oMathPara>
                </a14:m>
                <a:endParaRPr lang="es-MX" dirty="0"/>
              </a:p>
            </p:txBody>
          </p:sp>
        </mc:Choice>
        <mc:Fallback>
          <p:sp>
            <p:nvSpPr>
              <p:cNvPr id="85" name="CuadroTexto 84">
                <a:extLst>
                  <a:ext uri="{FF2B5EF4-FFF2-40B4-BE49-F238E27FC236}">
                    <a16:creationId xmlns:a16="http://schemas.microsoft.com/office/drawing/2014/main" id="{C55804D5-7EBD-45A7-86D3-B303355469B3}"/>
                  </a:ext>
                </a:extLst>
              </p:cNvPr>
              <p:cNvSpPr txBox="1">
                <a:spLocks noRot="1" noChangeAspect="1" noMove="1" noResize="1" noEditPoints="1" noAdjustHandles="1" noChangeArrowheads="1" noChangeShapeType="1" noTextEdit="1"/>
              </p:cNvSpPr>
              <p:nvPr/>
            </p:nvSpPr>
            <p:spPr>
              <a:xfrm>
                <a:off x="3513013" y="2472802"/>
                <a:ext cx="375027" cy="369332"/>
              </a:xfrm>
              <a:prstGeom prst="rect">
                <a:avLst/>
              </a:prstGeom>
              <a:blipFill>
                <a:blip r:embed="rId21"/>
                <a:stretch>
                  <a:fillRect b="-6667"/>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88" name="CuadroTexto 87">
                <a:extLst>
                  <a:ext uri="{FF2B5EF4-FFF2-40B4-BE49-F238E27FC236}">
                    <a16:creationId xmlns:a16="http://schemas.microsoft.com/office/drawing/2014/main" id="{08CC7E07-02C2-4BDC-A016-97DAA4531FC0}"/>
                  </a:ext>
                </a:extLst>
              </p:cNvPr>
              <p:cNvSpPr txBox="1"/>
              <p:nvPr/>
            </p:nvSpPr>
            <p:spPr>
              <a:xfrm>
                <a:off x="4513311" y="2237568"/>
                <a:ext cx="381793"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s-MX" i="1" smtClean="0">
                              <a:solidFill>
                                <a:srgbClr val="097D09"/>
                              </a:solidFill>
                              <a:latin typeface="Cambria Math" panose="02040503050406030204" pitchFamily="18" charset="0"/>
                            </a:rPr>
                          </m:ctrlPr>
                        </m:sSubPr>
                        <m:e>
                          <m:r>
                            <a:rPr lang="es-MX" b="0" i="1" smtClean="0">
                              <a:solidFill>
                                <a:srgbClr val="097D09"/>
                              </a:solidFill>
                              <a:latin typeface="Cambria Math" panose="02040503050406030204" pitchFamily="18" charset="0"/>
                            </a:rPr>
                            <m:t>𝐻</m:t>
                          </m:r>
                        </m:e>
                        <m:sub>
                          <m:r>
                            <a:rPr lang="es-MX" b="0" i="1" smtClean="0">
                              <a:solidFill>
                                <a:srgbClr val="097D09"/>
                              </a:solidFill>
                              <a:latin typeface="Cambria Math" panose="02040503050406030204" pitchFamily="18" charset="0"/>
                              <a:ea typeface="Cambria Math" panose="02040503050406030204" pitchFamily="18" charset="0"/>
                            </a:rPr>
                            <m:t>0</m:t>
                          </m:r>
                        </m:sub>
                      </m:sSub>
                    </m:oMath>
                  </m:oMathPara>
                </a14:m>
                <a:endParaRPr lang="es-MX" dirty="0">
                  <a:solidFill>
                    <a:srgbClr val="0000FF"/>
                  </a:solidFill>
                </a:endParaRPr>
              </a:p>
            </p:txBody>
          </p:sp>
        </mc:Choice>
        <mc:Fallback>
          <p:sp>
            <p:nvSpPr>
              <p:cNvPr id="88" name="CuadroTexto 87">
                <a:extLst>
                  <a:ext uri="{FF2B5EF4-FFF2-40B4-BE49-F238E27FC236}">
                    <a16:creationId xmlns:a16="http://schemas.microsoft.com/office/drawing/2014/main" id="{08CC7E07-02C2-4BDC-A016-97DAA4531FC0}"/>
                  </a:ext>
                </a:extLst>
              </p:cNvPr>
              <p:cNvSpPr txBox="1">
                <a:spLocks noRot="1" noChangeAspect="1" noMove="1" noResize="1" noEditPoints="1" noAdjustHandles="1" noChangeArrowheads="1" noChangeShapeType="1" noTextEdit="1"/>
              </p:cNvSpPr>
              <p:nvPr/>
            </p:nvSpPr>
            <p:spPr>
              <a:xfrm>
                <a:off x="4513311" y="2237568"/>
                <a:ext cx="381793" cy="369332"/>
              </a:xfrm>
              <a:prstGeom prst="rect">
                <a:avLst/>
              </a:prstGeom>
              <a:blipFill>
                <a:blip r:embed="rId22"/>
                <a:stretch>
                  <a:fillRect r="-6349"/>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89" name="CuadroTexto 88">
                <a:extLst>
                  <a:ext uri="{FF2B5EF4-FFF2-40B4-BE49-F238E27FC236}">
                    <a16:creationId xmlns:a16="http://schemas.microsoft.com/office/drawing/2014/main" id="{FF1FC6B3-31C2-4142-85C1-918B8D2B7AEE}"/>
                  </a:ext>
                </a:extLst>
              </p:cNvPr>
              <p:cNvSpPr txBox="1"/>
              <p:nvPr/>
            </p:nvSpPr>
            <p:spPr>
              <a:xfrm>
                <a:off x="4850906" y="1382024"/>
                <a:ext cx="347312"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s-MX" b="0" i="1" smtClean="0">
                          <a:latin typeface="Cambria Math" panose="02040503050406030204" pitchFamily="18" charset="0"/>
                        </a:rPr>
                        <m:t>𝑞</m:t>
                      </m:r>
                    </m:oMath>
                  </m:oMathPara>
                </a14:m>
                <a:endParaRPr lang="es-MX" dirty="0"/>
              </a:p>
            </p:txBody>
          </p:sp>
        </mc:Choice>
        <mc:Fallback>
          <p:sp>
            <p:nvSpPr>
              <p:cNvPr id="89" name="CuadroTexto 88">
                <a:extLst>
                  <a:ext uri="{FF2B5EF4-FFF2-40B4-BE49-F238E27FC236}">
                    <a16:creationId xmlns:a16="http://schemas.microsoft.com/office/drawing/2014/main" id="{FF1FC6B3-31C2-4142-85C1-918B8D2B7AEE}"/>
                  </a:ext>
                </a:extLst>
              </p:cNvPr>
              <p:cNvSpPr txBox="1">
                <a:spLocks noRot="1" noChangeAspect="1" noMove="1" noResize="1" noEditPoints="1" noAdjustHandles="1" noChangeArrowheads="1" noChangeShapeType="1" noTextEdit="1"/>
              </p:cNvSpPr>
              <p:nvPr/>
            </p:nvSpPr>
            <p:spPr>
              <a:xfrm>
                <a:off x="4850906" y="1382024"/>
                <a:ext cx="347312" cy="369332"/>
              </a:xfrm>
              <a:prstGeom prst="rect">
                <a:avLst/>
              </a:prstGeom>
              <a:blipFill>
                <a:blip r:embed="rId23"/>
                <a:stretch>
                  <a:fillRect b="-6667"/>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90" name="CuadroTexto 89">
                <a:extLst>
                  <a:ext uri="{FF2B5EF4-FFF2-40B4-BE49-F238E27FC236}">
                    <a16:creationId xmlns:a16="http://schemas.microsoft.com/office/drawing/2014/main" id="{DA3DF5B0-4338-4894-BB8C-2BDECA8D78AD}"/>
                  </a:ext>
                </a:extLst>
              </p:cNvPr>
              <p:cNvSpPr txBox="1"/>
              <p:nvPr/>
            </p:nvSpPr>
            <p:spPr>
              <a:xfrm>
                <a:off x="4339655" y="1331915"/>
                <a:ext cx="347313"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s-MX" b="0" i="1" smtClean="0">
                          <a:solidFill>
                            <a:srgbClr val="C00000"/>
                          </a:solidFill>
                          <a:latin typeface="Cambria Math" panose="02040503050406030204" pitchFamily="18" charset="0"/>
                        </a:rPr>
                        <m:t>𝑔</m:t>
                      </m:r>
                    </m:oMath>
                  </m:oMathPara>
                </a14:m>
                <a:endParaRPr lang="es-MX" dirty="0">
                  <a:solidFill>
                    <a:srgbClr val="C00000"/>
                  </a:solidFill>
                </a:endParaRPr>
              </a:p>
            </p:txBody>
          </p:sp>
        </mc:Choice>
        <mc:Fallback>
          <p:sp>
            <p:nvSpPr>
              <p:cNvPr id="90" name="CuadroTexto 89">
                <a:extLst>
                  <a:ext uri="{FF2B5EF4-FFF2-40B4-BE49-F238E27FC236}">
                    <a16:creationId xmlns:a16="http://schemas.microsoft.com/office/drawing/2014/main" id="{DA3DF5B0-4338-4894-BB8C-2BDECA8D78AD}"/>
                  </a:ext>
                </a:extLst>
              </p:cNvPr>
              <p:cNvSpPr txBox="1">
                <a:spLocks noRot="1" noChangeAspect="1" noMove="1" noResize="1" noEditPoints="1" noAdjustHandles="1" noChangeArrowheads="1" noChangeShapeType="1" noTextEdit="1"/>
              </p:cNvSpPr>
              <p:nvPr/>
            </p:nvSpPr>
            <p:spPr>
              <a:xfrm>
                <a:off x="4339655" y="1331915"/>
                <a:ext cx="347313" cy="369332"/>
              </a:xfrm>
              <a:prstGeom prst="rect">
                <a:avLst/>
              </a:prstGeom>
              <a:blipFill>
                <a:blip r:embed="rId24"/>
                <a:stretch>
                  <a:fillRect b="-6557"/>
                </a:stretch>
              </a:blipFill>
            </p:spPr>
            <p:txBody>
              <a:bodyPr/>
              <a:lstStyle/>
              <a:p>
                <a:r>
                  <a:rPr lang="en-US">
                    <a:noFill/>
                  </a:rPr>
                  <a:t> </a:t>
                </a:r>
              </a:p>
            </p:txBody>
          </p:sp>
        </mc:Fallback>
      </mc:AlternateContent>
      <p:sp>
        <p:nvSpPr>
          <p:cNvPr id="92" name="Elipse 91">
            <a:extLst>
              <a:ext uri="{FF2B5EF4-FFF2-40B4-BE49-F238E27FC236}">
                <a16:creationId xmlns:a16="http://schemas.microsoft.com/office/drawing/2014/main" id="{0B25D30B-AA26-4D69-980C-02BE50C1B00B}"/>
              </a:ext>
            </a:extLst>
          </p:cNvPr>
          <p:cNvSpPr/>
          <p:nvPr/>
        </p:nvSpPr>
        <p:spPr>
          <a:xfrm>
            <a:off x="1739412" y="3707811"/>
            <a:ext cx="90000" cy="90000"/>
          </a:xfrm>
          <a:prstGeom prst="ellipse">
            <a:avLst/>
          </a:prstGeom>
          <a:solidFill>
            <a:srgbClr val="00206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94" name="Elipse 93">
            <a:extLst>
              <a:ext uri="{FF2B5EF4-FFF2-40B4-BE49-F238E27FC236}">
                <a16:creationId xmlns:a16="http://schemas.microsoft.com/office/drawing/2014/main" id="{613A8F1A-CC51-4C61-96A0-EDEB29418AE4}"/>
              </a:ext>
            </a:extLst>
          </p:cNvPr>
          <p:cNvSpPr/>
          <p:nvPr/>
        </p:nvSpPr>
        <p:spPr>
          <a:xfrm>
            <a:off x="2427024" y="4460394"/>
            <a:ext cx="90000" cy="90000"/>
          </a:xfrm>
          <a:prstGeom prst="ellipse">
            <a:avLst/>
          </a:prstGeom>
          <a:solidFill>
            <a:srgbClr val="00206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cxnSp>
        <p:nvCxnSpPr>
          <p:cNvPr id="99" name="Conector recto 98">
            <a:extLst>
              <a:ext uri="{FF2B5EF4-FFF2-40B4-BE49-F238E27FC236}">
                <a16:creationId xmlns:a16="http://schemas.microsoft.com/office/drawing/2014/main" id="{8D427471-AF15-4DA5-8C16-F924A625CFA7}"/>
              </a:ext>
            </a:extLst>
          </p:cNvPr>
          <p:cNvCxnSpPr>
            <a:cxnSpLocks/>
          </p:cNvCxnSpPr>
          <p:nvPr/>
        </p:nvCxnSpPr>
        <p:spPr>
          <a:xfrm>
            <a:off x="2508603" y="4537696"/>
            <a:ext cx="309169" cy="324266"/>
          </a:xfrm>
          <a:prstGeom prst="line">
            <a:avLst/>
          </a:prstGeom>
          <a:ln/>
        </p:spPr>
        <p:style>
          <a:lnRef idx="3">
            <a:schemeClr val="dk1"/>
          </a:lnRef>
          <a:fillRef idx="0">
            <a:schemeClr val="dk1"/>
          </a:fillRef>
          <a:effectRef idx="2">
            <a:schemeClr val="dk1"/>
          </a:effectRef>
          <a:fontRef idx="minor">
            <a:schemeClr val="tx1"/>
          </a:fontRef>
        </p:style>
      </p:cxnSp>
      <p:sp>
        <p:nvSpPr>
          <p:cNvPr id="95" name="Elipse 94">
            <a:extLst>
              <a:ext uri="{FF2B5EF4-FFF2-40B4-BE49-F238E27FC236}">
                <a16:creationId xmlns:a16="http://schemas.microsoft.com/office/drawing/2014/main" id="{522608F8-FD7D-4E61-A28E-7C4C0E241D88}"/>
              </a:ext>
            </a:extLst>
          </p:cNvPr>
          <p:cNvSpPr/>
          <p:nvPr/>
        </p:nvSpPr>
        <p:spPr>
          <a:xfrm>
            <a:off x="1041699" y="4467010"/>
            <a:ext cx="90000" cy="90000"/>
          </a:xfrm>
          <a:prstGeom prst="ellipse">
            <a:avLst/>
          </a:prstGeom>
          <a:solidFill>
            <a:srgbClr val="00206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cxnSp>
        <p:nvCxnSpPr>
          <p:cNvPr id="100" name="Conector recto 99">
            <a:extLst>
              <a:ext uri="{FF2B5EF4-FFF2-40B4-BE49-F238E27FC236}">
                <a16:creationId xmlns:a16="http://schemas.microsoft.com/office/drawing/2014/main" id="{7D60BAFE-3E35-4519-8DF0-12153638E350}"/>
              </a:ext>
            </a:extLst>
          </p:cNvPr>
          <p:cNvCxnSpPr>
            <a:cxnSpLocks/>
          </p:cNvCxnSpPr>
          <p:nvPr/>
        </p:nvCxnSpPr>
        <p:spPr>
          <a:xfrm flipV="1">
            <a:off x="713356" y="4528626"/>
            <a:ext cx="351167" cy="333336"/>
          </a:xfrm>
          <a:prstGeom prst="line">
            <a:avLst/>
          </a:prstGeom>
        </p:spPr>
        <p:style>
          <a:lnRef idx="3">
            <a:schemeClr val="dk1"/>
          </a:lnRef>
          <a:fillRef idx="0">
            <a:schemeClr val="dk1"/>
          </a:fillRef>
          <a:effectRef idx="2">
            <a:schemeClr val="dk1"/>
          </a:effectRef>
          <a:fontRef idx="minor">
            <a:schemeClr val="tx1"/>
          </a:fontRef>
        </p:style>
      </p:cxnSp>
      <mc:AlternateContent xmlns:mc="http://schemas.openxmlformats.org/markup-compatibility/2006">
        <mc:Choice xmlns:a14="http://schemas.microsoft.com/office/drawing/2010/main" Requires="a14">
          <p:sp>
            <p:nvSpPr>
              <p:cNvPr id="104" name="CuadroTexto 103">
                <a:extLst>
                  <a:ext uri="{FF2B5EF4-FFF2-40B4-BE49-F238E27FC236}">
                    <a16:creationId xmlns:a16="http://schemas.microsoft.com/office/drawing/2014/main" id="{E6FF5A57-17A2-4ED8-B639-60810B1EFDDE}"/>
                  </a:ext>
                </a:extLst>
              </p:cNvPr>
              <p:cNvSpPr txBox="1"/>
              <p:nvPr/>
            </p:nvSpPr>
            <p:spPr>
              <a:xfrm>
                <a:off x="1624690" y="4637815"/>
                <a:ext cx="283190"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s-MX" b="0" i="1" smtClean="0">
                          <a:latin typeface="Cambria Math" panose="02040503050406030204" pitchFamily="18" charset="0"/>
                        </a:rPr>
                        <m:t>𝑘</m:t>
                      </m:r>
                    </m:oMath>
                  </m:oMathPara>
                </a14:m>
                <a:endParaRPr lang="es-MX" dirty="0"/>
              </a:p>
            </p:txBody>
          </p:sp>
        </mc:Choice>
        <mc:Fallback>
          <p:sp>
            <p:nvSpPr>
              <p:cNvPr id="104" name="CuadroTexto 103">
                <a:extLst>
                  <a:ext uri="{FF2B5EF4-FFF2-40B4-BE49-F238E27FC236}">
                    <a16:creationId xmlns:a16="http://schemas.microsoft.com/office/drawing/2014/main" id="{E6FF5A57-17A2-4ED8-B639-60810B1EFDDE}"/>
                  </a:ext>
                </a:extLst>
              </p:cNvPr>
              <p:cNvSpPr txBox="1">
                <a:spLocks noRot="1" noChangeAspect="1" noMove="1" noResize="1" noEditPoints="1" noAdjustHandles="1" noChangeArrowheads="1" noChangeShapeType="1" noTextEdit="1"/>
              </p:cNvSpPr>
              <p:nvPr/>
            </p:nvSpPr>
            <p:spPr>
              <a:xfrm>
                <a:off x="1624690" y="4637815"/>
                <a:ext cx="283190" cy="369332"/>
              </a:xfrm>
              <a:prstGeom prst="rect">
                <a:avLst/>
              </a:prstGeom>
              <a:blipFill>
                <a:blip r:embed="rId25"/>
                <a:stretch>
                  <a:fillRect r="-8696"/>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05" name="CuadroTexto 104">
                <a:extLst>
                  <a:ext uri="{FF2B5EF4-FFF2-40B4-BE49-F238E27FC236}">
                    <a16:creationId xmlns:a16="http://schemas.microsoft.com/office/drawing/2014/main" id="{EB25B2D1-7107-4CAA-A9A9-F68EF0124ACA}"/>
                  </a:ext>
                </a:extLst>
              </p:cNvPr>
              <p:cNvSpPr txBox="1"/>
              <p:nvPr/>
            </p:nvSpPr>
            <p:spPr>
              <a:xfrm>
                <a:off x="2011870" y="3195638"/>
                <a:ext cx="347312"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s-MX" b="0" i="1" smtClean="0">
                          <a:latin typeface="Cambria Math" panose="02040503050406030204" pitchFamily="18" charset="0"/>
                        </a:rPr>
                        <m:t>𝑞</m:t>
                      </m:r>
                    </m:oMath>
                  </m:oMathPara>
                </a14:m>
                <a:endParaRPr lang="es-MX" dirty="0"/>
              </a:p>
            </p:txBody>
          </p:sp>
        </mc:Choice>
        <mc:Fallback>
          <p:sp>
            <p:nvSpPr>
              <p:cNvPr id="105" name="CuadroTexto 104">
                <a:extLst>
                  <a:ext uri="{FF2B5EF4-FFF2-40B4-BE49-F238E27FC236}">
                    <a16:creationId xmlns:a16="http://schemas.microsoft.com/office/drawing/2014/main" id="{EB25B2D1-7107-4CAA-A9A9-F68EF0124ACA}"/>
                  </a:ext>
                </a:extLst>
              </p:cNvPr>
              <p:cNvSpPr txBox="1">
                <a:spLocks noRot="1" noChangeAspect="1" noMove="1" noResize="1" noEditPoints="1" noAdjustHandles="1" noChangeArrowheads="1" noChangeShapeType="1" noTextEdit="1"/>
              </p:cNvSpPr>
              <p:nvPr/>
            </p:nvSpPr>
            <p:spPr>
              <a:xfrm>
                <a:off x="2011870" y="3195638"/>
                <a:ext cx="347312" cy="369332"/>
              </a:xfrm>
              <a:prstGeom prst="rect">
                <a:avLst/>
              </a:prstGeom>
              <a:blipFill>
                <a:blip r:embed="rId26"/>
                <a:stretch>
                  <a:fillRect b="-6557"/>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06" name="CuadroTexto 105">
                <a:extLst>
                  <a:ext uri="{FF2B5EF4-FFF2-40B4-BE49-F238E27FC236}">
                    <a16:creationId xmlns:a16="http://schemas.microsoft.com/office/drawing/2014/main" id="{94CAC51F-A463-4AD7-872F-1F92AFADC6CD}"/>
                  </a:ext>
                </a:extLst>
              </p:cNvPr>
              <p:cNvSpPr txBox="1"/>
              <p:nvPr/>
            </p:nvSpPr>
            <p:spPr>
              <a:xfrm>
                <a:off x="1468211" y="3198943"/>
                <a:ext cx="347313"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s-MX" b="0" i="1" smtClean="0">
                          <a:solidFill>
                            <a:srgbClr val="C00000"/>
                          </a:solidFill>
                          <a:latin typeface="Cambria Math" panose="02040503050406030204" pitchFamily="18" charset="0"/>
                        </a:rPr>
                        <m:t>𝑔</m:t>
                      </m:r>
                    </m:oMath>
                  </m:oMathPara>
                </a14:m>
                <a:endParaRPr lang="es-MX" dirty="0">
                  <a:solidFill>
                    <a:srgbClr val="C00000"/>
                  </a:solidFill>
                </a:endParaRPr>
              </a:p>
            </p:txBody>
          </p:sp>
        </mc:Choice>
        <mc:Fallback>
          <p:sp>
            <p:nvSpPr>
              <p:cNvPr id="106" name="CuadroTexto 105">
                <a:extLst>
                  <a:ext uri="{FF2B5EF4-FFF2-40B4-BE49-F238E27FC236}">
                    <a16:creationId xmlns:a16="http://schemas.microsoft.com/office/drawing/2014/main" id="{94CAC51F-A463-4AD7-872F-1F92AFADC6CD}"/>
                  </a:ext>
                </a:extLst>
              </p:cNvPr>
              <p:cNvSpPr txBox="1">
                <a:spLocks noRot="1" noChangeAspect="1" noMove="1" noResize="1" noEditPoints="1" noAdjustHandles="1" noChangeArrowheads="1" noChangeShapeType="1" noTextEdit="1"/>
              </p:cNvSpPr>
              <p:nvPr/>
            </p:nvSpPr>
            <p:spPr>
              <a:xfrm>
                <a:off x="1468211" y="3198943"/>
                <a:ext cx="347313" cy="369332"/>
              </a:xfrm>
              <a:prstGeom prst="rect">
                <a:avLst/>
              </a:prstGeom>
              <a:blipFill>
                <a:blip r:embed="rId27"/>
                <a:stretch>
                  <a:fillRect b="-6667"/>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07" name="CuadroTexto 106">
                <a:extLst>
                  <a:ext uri="{FF2B5EF4-FFF2-40B4-BE49-F238E27FC236}">
                    <a16:creationId xmlns:a16="http://schemas.microsoft.com/office/drawing/2014/main" id="{3D4C9D62-795F-438F-BC22-78D6310BFDCF}"/>
                  </a:ext>
                </a:extLst>
              </p:cNvPr>
              <p:cNvSpPr txBox="1"/>
              <p:nvPr/>
            </p:nvSpPr>
            <p:spPr>
              <a:xfrm>
                <a:off x="2748420" y="4383793"/>
                <a:ext cx="365076"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s-MX" b="0" i="1" smtClean="0">
                          <a:latin typeface="Cambria Math" panose="02040503050406030204" pitchFamily="18" charset="0"/>
                        </a:rPr>
                        <m:t>𝑝</m:t>
                      </m:r>
                      <m:r>
                        <a:rPr lang="es-MX" b="0" i="1" smtClean="0">
                          <a:latin typeface="Cambria Math" panose="02040503050406030204" pitchFamily="18" charset="0"/>
                        </a:rPr>
                        <m:t>′</m:t>
                      </m:r>
                    </m:oMath>
                  </m:oMathPara>
                </a14:m>
                <a:endParaRPr lang="es-MX" dirty="0"/>
              </a:p>
            </p:txBody>
          </p:sp>
        </mc:Choice>
        <mc:Fallback>
          <p:sp>
            <p:nvSpPr>
              <p:cNvPr id="107" name="CuadroTexto 106">
                <a:extLst>
                  <a:ext uri="{FF2B5EF4-FFF2-40B4-BE49-F238E27FC236}">
                    <a16:creationId xmlns:a16="http://schemas.microsoft.com/office/drawing/2014/main" id="{3D4C9D62-795F-438F-BC22-78D6310BFDCF}"/>
                  </a:ext>
                </a:extLst>
              </p:cNvPr>
              <p:cNvSpPr txBox="1">
                <a:spLocks noRot="1" noChangeAspect="1" noMove="1" noResize="1" noEditPoints="1" noAdjustHandles="1" noChangeArrowheads="1" noChangeShapeType="1" noTextEdit="1"/>
              </p:cNvSpPr>
              <p:nvPr/>
            </p:nvSpPr>
            <p:spPr>
              <a:xfrm>
                <a:off x="2748420" y="4383793"/>
                <a:ext cx="365076" cy="369332"/>
              </a:xfrm>
              <a:prstGeom prst="rect">
                <a:avLst/>
              </a:prstGeom>
              <a:blipFill>
                <a:blip r:embed="rId28"/>
                <a:stretch>
                  <a:fillRect l="-6667" r="-8333" b="-14754"/>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08" name="CuadroTexto 107">
                <a:extLst>
                  <a:ext uri="{FF2B5EF4-FFF2-40B4-BE49-F238E27FC236}">
                    <a16:creationId xmlns:a16="http://schemas.microsoft.com/office/drawing/2014/main" id="{8D33B0F1-62AD-4C7D-86C2-60E505948CF2}"/>
                  </a:ext>
                </a:extLst>
              </p:cNvPr>
              <p:cNvSpPr txBox="1"/>
              <p:nvPr/>
            </p:nvSpPr>
            <p:spPr>
              <a:xfrm>
                <a:off x="458648" y="4416805"/>
                <a:ext cx="375027"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s-MX" b="0" i="1" smtClean="0">
                          <a:latin typeface="Cambria Math" panose="02040503050406030204" pitchFamily="18" charset="0"/>
                        </a:rPr>
                        <m:t>𝑝</m:t>
                      </m:r>
                    </m:oMath>
                  </m:oMathPara>
                </a14:m>
                <a:endParaRPr lang="es-MX" dirty="0"/>
              </a:p>
            </p:txBody>
          </p:sp>
        </mc:Choice>
        <mc:Fallback>
          <p:sp>
            <p:nvSpPr>
              <p:cNvPr id="108" name="CuadroTexto 107">
                <a:extLst>
                  <a:ext uri="{FF2B5EF4-FFF2-40B4-BE49-F238E27FC236}">
                    <a16:creationId xmlns:a16="http://schemas.microsoft.com/office/drawing/2014/main" id="{8D33B0F1-62AD-4C7D-86C2-60E505948CF2}"/>
                  </a:ext>
                </a:extLst>
              </p:cNvPr>
              <p:cNvSpPr txBox="1">
                <a:spLocks noRot="1" noChangeAspect="1" noMove="1" noResize="1" noEditPoints="1" noAdjustHandles="1" noChangeArrowheads="1" noChangeShapeType="1" noTextEdit="1"/>
              </p:cNvSpPr>
              <p:nvPr/>
            </p:nvSpPr>
            <p:spPr>
              <a:xfrm>
                <a:off x="458648" y="4416805"/>
                <a:ext cx="375027" cy="369332"/>
              </a:xfrm>
              <a:prstGeom prst="rect">
                <a:avLst/>
              </a:prstGeom>
              <a:blipFill>
                <a:blip r:embed="rId29"/>
                <a:stretch>
                  <a:fillRect b="-6667"/>
                </a:stretch>
              </a:blipFill>
            </p:spPr>
            <p:txBody>
              <a:bodyPr/>
              <a:lstStyle/>
              <a:p>
                <a:r>
                  <a:rPr lang="en-US">
                    <a:noFill/>
                  </a:rPr>
                  <a:t> </a:t>
                </a:r>
              </a:p>
            </p:txBody>
          </p:sp>
        </mc:Fallback>
      </mc:AlternateContent>
      <p:cxnSp>
        <p:nvCxnSpPr>
          <p:cNvPr id="91" name="Conector recto 90">
            <a:extLst>
              <a:ext uri="{FF2B5EF4-FFF2-40B4-BE49-F238E27FC236}">
                <a16:creationId xmlns:a16="http://schemas.microsoft.com/office/drawing/2014/main" id="{900FB301-D07F-49F7-A5C6-237973E67030}"/>
              </a:ext>
            </a:extLst>
          </p:cNvPr>
          <p:cNvCxnSpPr>
            <a:cxnSpLocks/>
            <a:stCxn id="6" idx="5"/>
          </p:cNvCxnSpPr>
          <p:nvPr/>
        </p:nvCxnSpPr>
        <p:spPr>
          <a:xfrm>
            <a:off x="1818486" y="1933804"/>
            <a:ext cx="677912" cy="682333"/>
          </a:xfrm>
          <a:prstGeom prst="line">
            <a:avLst/>
          </a:prstGeom>
          <a:ln/>
        </p:spPr>
        <p:style>
          <a:lnRef idx="3">
            <a:schemeClr val="dk1"/>
          </a:lnRef>
          <a:fillRef idx="0">
            <a:schemeClr val="dk1"/>
          </a:fillRef>
          <a:effectRef idx="2">
            <a:schemeClr val="dk1"/>
          </a:effectRef>
          <a:fontRef idx="minor">
            <a:schemeClr val="tx1"/>
          </a:fontRef>
        </p:style>
      </p:cxnSp>
      <mc:AlternateContent xmlns:mc="http://schemas.openxmlformats.org/markup-compatibility/2006">
        <mc:Choice xmlns:a14="http://schemas.microsoft.com/office/drawing/2010/main" Requires="a14">
          <p:sp>
            <p:nvSpPr>
              <p:cNvPr id="109" name="CuadroTexto 108">
                <a:extLst>
                  <a:ext uri="{FF2B5EF4-FFF2-40B4-BE49-F238E27FC236}">
                    <a16:creationId xmlns:a16="http://schemas.microsoft.com/office/drawing/2014/main" id="{F5E6A78E-CA25-4754-875B-EDD6A251529F}"/>
                  </a:ext>
                </a:extLst>
              </p:cNvPr>
              <p:cNvSpPr txBox="1"/>
              <p:nvPr/>
            </p:nvSpPr>
            <p:spPr>
              <a:xfrm>
                <a:off x="443698" y="4677296"/>
                <a:ext cx="288527"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s-MX" b="0" i="1" smtClean="0">
                          <a:solidFill>
                            <a:srgbClr val="002060"/>
                          </a:solidFill>
                          <a:latin typeface="Cambria Math" panose="02040503050406030204" pitchFamily="18" charset="0"/>
                        </a:rPr>
                        <m:t>𝑞</m:t>
                      </m:r>
                    </m:oMath>
                  </m:oMathPara>
                </a14:m>
                <a:endParaRPr lang="es-MX" dirty="0">
                  <a:solidFill>
                    <a:srgbClr val="002060"/>
                  </a:solidFill>
                </a:endParaRPr>
              </a:p>
            </p:txBody>
          </p:sp>
        </mc:Choice>
        <mc:Fallback>
          <p:sp>
            <p:nvSpPr>
              <p:cNvPr id="109" name="CuadroTexto 108">
                <a:extLst>
                  <a:ext uri="{FF2B5EF4-FFF2-40B4-BE49-F238E27FC236}">
                    <a16:creationId xmlns:a16="http://schemas.microsoft.com/office/drawing/2014/main" id="{F5E6A78E-CA25-4754-875B-EDD6A251529F}"/>
                  </a:ext>
                </a:extLst>
              </p:cNvPr>
              <p:cNvSpPr txBox="1">
                <a:spLocks noRot="1" noChangeAspect="1" noMove="1" noResize="1" noEditPoints="1" noAdjustHandles="1" noChangeArrowheads="1" noChangeShapeType="1" noTextEdit="1"/>
              </p:cNvSpPr>
              <p:nvPr/>
            </p:nvSpPr>
            <p:spPr>
              <a:xfrm>
                <a:off x="443698" y="4677296"/>
                <a:ext cx="288527" cy="369332"/>
              </a:xfrm>
              <a:prstGeom prst="rect">
                <a:avLst/>
              </a:prstGeom>
              <a:blipFill>
                <a:blip r:embed="rId30"/>
                <a:stretch>
                  <a:fillRect r="-4255" b="-6557"/>
                </a:stretch>
              </a:blipFill>
            </p:spPr>
            <p:txBody>
              <a:bodyPr/>
              <a:lstStyle/>
              <a:p>
                <a:r>
                  <a:rPr lang="en-US">
                    <a:noFill/>
                  </a:rPr>
                  <a:t> </a:t>
                </a:r>
              </a:p>
            </p:txBody>
          </p:sp>
        </mc:Fallback>
      </mc:AlternateContent>
      <p:cxnSp>
        <p:nvCxnSpPr>
          <p:cNvPr id="96" name="Conector recto 95">
            <a:extLst>
              <a:ext uri="{FF2B5EF4-FFF2-40B4-BE49-F238E27FC236}">
                <a16:creationId xmlns:a16="http://schemas.microsoft.com/office/drawing/2014/main" id="{126FFBAC-92B1-483A-9789-97302B413851}"/>
              </a:ext>
            </a:extLst>
          </p:cNvPr>
          <p:cNvCxnSpPr>
            <a:cxnSpLocks/>
          </p:cNvCxnSpPr>
          <p:nvPr/>
        </p:nvCxnSpPr>
        <p:spPr>
          <a:xfrm flipV="1">
            <a:off x="1062693" y="1924240"/>
            <a:ext cx="695326" cy="702257"/>
          </a:xfrm>
          <a:prstGeom prst="line">
            <a:avLst/>
          </a:prstGeom>
        </p:spPr>
        <p:style>
          <a:lnRef idx="3">
            <a:schemeClr val="dk1"/>
          </a:lnRef>
          <a:fillRef idx="0">
            <a:schemeClr val="dk1"/>
          </a:fillRef>
          <a:effectRef idx="2">
            <a:schemeClr val="dk1"/>
          </a:effectRef>
          <a:fontRef idx="minor">
            <a:schemeClr val="tx1"/>
          </a:fontRef>
        </p:style>
      </p:cxnSp>
      <mc:AlternateContent xmlns:mc="http://schemas.openxmlformats.org/markup-compatibility/2006">
        <mc:Choice xmlns:a14="http://schemas.microsoft.com/office/drawing/2010/main" Requires="a14">
          <p:sp>
            <p:nvSpPr>
              <p:cNvPr id="110" name="CuadroTexto 109">
                <a:extLst>
                  <a:ext uri="{FF2B5EF4-FFF2-40B4-BE49-F238E27FC236}">
                    <a16:creationId xmlns:a16="http://schemas.microsoft.com/office/drawing/2014/main" id="{BBE75944-1AA9-493B-A3D1-E4CCAD6BAFBC}"/>
                  </a:ext>
                </a:extLst>
              </p:cNvPr>
              <p:cNvSpPr txBox="1"/>
              <p:nvPr/>
            </p:nvSpPr>
            <p:spPr>
              <a:xfrm>
                <a:off x="2827416" y="4677296"/>
                <a:ext cx="288527"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s-MX" b="0" i="1" smtClean="0">
                          <a:solidFill>
                            <a:srgbClr val="002060"/>
                          </a:solidFill>
                          <a:latin typeface="Cambria Math" panose="02040503050406030204" pitchFamily="18" charset="0"/>
                        </a:rPr>
                        <m:t>𝑞</m:t>
                      </m:r>
                    </m:oMath>
                  </m:oMathPara>
                </a14:m>
                <a:endParaRPr lang="es-MX" dirty="0">
                  <a:solidFill>
                    <a:srgbClr val="002060"/>
                  </a:solidFill>
                </a:endParaRPr>
              </a:p>
            </p:txBody>
          </p:sp>
        </mc:Choice>
        <mc:Fallback>
          <p:sp>
            <p:nvSpPr>
              <p:cNvPr id="110" name="CuadroTexto 109">
                <a:extLst>
                  <a:ext uri="{FF2B5EF4-FFF2-40B4-BE49-F238E27FC236}">
                    <a16:creationId xmlns:a16="http://schemas.microsoft.com/office/drawing/2014/main" id="{BBE75944-1AA9-493B-A3D1-E4CCAD6BAFBC}"/>
                  </a:ext>
                </a:extLst>
              </p:cNvPr>
              <p:cNvSpPr txBox="1">
                <a:spLocks noRot="1" noChangeAspect="1" noMove="1" noResize="1" noEditPoints="1" noAdjustHandles="1" noChangeArrowheads="1" noChangeShapeType="1" noTextEdit="1"/>
              </p:cNvSpPr>
              <p:nvPr/>
            </p:nvSpPr>
            <p:spPr>
              <a:xfrm>
                <a:off x="2827416" y="4677296"/>
                <a:ext cx="288527" cy="369332"/>
              </a:xfrm>
              <a:prstGeom prst="rect">
                <a:avLst/>
              </a:prstGeom>
              <a:blipFill>
                <a:blip r:embed="rId31"/>
                <a:stretch>
                  <a:fillRect r="-4255" b="-6557"/>
                </a:stretch>
              </a:blipFill>
            </p:spPr>
            <p:txBody>
              <a:bodyPr/>
              <a:lstStyle/>
              <a:p>
                <a:r>
                  <a:rPr lang="en-US">
                    <a:noFill/>
                  </a:rPr>
                  <a:t> </a:t>
                </a:r>
              </a:p>
            </p:txBody>
          </p:sp>
        </mc:Fallback>
      </mc:AlternateContent>
      <p:cxnSp>
        <p:nvCxnSpPr>
          <p:cNvPr id="97" name="Conector recto 96">
            <a:extLst>
              <a:ext uri="{FF2B5EF4-FFF2-40B4-BE49-F238E27FC236}">
                <a16:creationId xmlns:a16="http://schemas.microsoft.com/office/drawing/2014/main" id="{F957A2BF-58CF-4511-B43D-535065C079B1}"/>
              </a:ext>
            </a:extLst>
          </p:cNvPr>
          <p:cNvCxnSpPr>
            <a:cxnSpLocks/>
            <a:endCxn id="48" idx="1"/>
          </p:cNvCxnSpPr>
          <p:nvPr/>
        </p:nvCxnSpPr>
        <p:spPr>
          <a:xfrm>
            <a:off x="1815524" y="5723314"/>
            <a:ext cx="566857" cy="604335"/>
          </a:xfrm>
          <a:prstGeom prst="line">
            <a:avLst/>
          </a:prstGeom>
          <a:ln/>
        </p:spPr>
        <p:style>
          <a:lnRef idx="3">
            <a:schemeClr val="dk1"/>
          </a:lnRef>
          <a:fillRef idx="0">
            <a:schemeClr val="dk1"/>
          </a:fillRef>
          <a:effectRef idx="2">
            <a:schemeClr val="dk1"/>
          </a:effectRef>
          <a:fontRef idx="minor">
            <a:schemeClr val="tx1"/>
          </a:fontRef>
        </p:style>
      </p:cxnSp>
      <p:cxnSp>
        <p:nvCxnSpPr>
          <p:cNvPr id="111" name="Conector recto 110">
            <a:extLst>
              <a:ext uri="{FF2B5EF4-FFF2-40B4-BE49-F238E27FC236}">
                <a16:creationId xmlns:a16="http://schemas.microsoft.com/office/drawing/2014/main" id="{6CFDBEC8-3A37-4E17-9294-F3831261EE7A}"/>
              </a:ext>
            </a:extLst>
          </p:cNvPr>
          <p:cNvCxnSpPr>
            <a:cxnSpLocks/>
          </p:cNvCxnSpPr>
          <p:nvPr/>
        </p:nvCxnSpPr>
        <p:spPr>
          <a:xfrm flipV="1">
            <a:off x="732225" y="6418983"/>
            <a:ext cx="299407" cy="302492"/>
          </a:xfrm>
          <a:prstGeom prst="line">
            <a:avLst/>
          </a:prstGeom>
        </p:spPr>
        <p:style>
          <a:lnRef idx="3">
            <a:schemeClr val="dk1"/>
          </a:lnRef>
          <a:fillRef idx="0">
            <a:schemeClr val="dk1"/>
          </a:fillRef>
          <a:effectRef idx="2">
            <a:schemeClr val="dk1"/>
          </a:effectRef>
          <a:fontRef idx="minor">
            <a:schemeClr val="tx1"/>
          </a:fontRef>
        </p:style>
      </p:cxnSp>
      <p:cxnSp>
        <p:nvCxnSpPr>
          <p:cNvPr id="115" name="Conector recto 114">
            <a:extLst>
              <a:ext uri="{FF2B5EF4-FFF2-40B4-BE49-F238E27FC236}">
                <a16:creationId xmlns:a16="http://schemas.microsoft.com/office/drawing/2014/main" id="{30754E10-45DB-49A2-A6EB-C5DFA7E9E9A8}"/>
              </a:ext>
            </a:extLst>
          </p:cNvPr>
          <p:cNvCxnSpPr>
            <a:cxnSpLocks/>
          </p:cNvCxnSpPr>
          <p:nvPr/>
        </p:nvCxnSpPr>
        <p:spPr>
          <a:xfrm>
            <a:off x="4696416" y="1941517"/>
            <a:ext cx="673779" cy="661906"/>
          </a:xfrm>
          <a:prstGeom prst="line">
            <a:avLst/>
          </a:prstGeom>
          <a:ln/>
        </p:spPr>
        <p:style>
          <a:lnRef idx="3">
            <a:schemeClr val="dk1"/>
          </a:lnRef>
          <a:fillRef idx="0">
            <a:schemeClr val="dk1"/>
          </a:fillRef>
          <a:effectRef idx="2">
            <a:schemeClr val="dk1"/>
          </a:effectRef>
          <a:fontRef idx="minor">
            <a:schemeClr val="tx1"/>
          </a:fontRef>
        </p:style>
      </p:cxnSp>
      <p:cxnSp>
        <p:nvCxnSpPr>
          <p:cNvPr id="118" name="Conector recto 117">
            <a:extLst>
              <a:ext uri="{FF2B5EF4-FFF2-40B4-BE49-F238E27FC236}">
                <a16:creationId xmlns:a16="http://schemas.microsoft.com/office/drawing/2014/main" id="{ACCE86F1-8865-4BB7-A07B-A5D030C992D8}"/>
              </a:ext>
            </a:extLst>
          </p:cNvPr>
          <p:cNvCxnSpPr>
            <a:cxnSpLocks/>
          </p:cNvCxnSpPr>
          <p:nvPr/>
        </p:nvCxnSpPr>
        <p:spPr>
          <a:xfrm flipV="1">
            <a:off x="3661276" y="2670771"/>
            <a:ext cx="298687" cy="297418"/>
          </a:xfrm>
          <a:prstGeom prst="line">
            <a:avLst/>
          </a:prstGeom>
        </p:spPr>
        <p:style>
          <a:lnRef idx="3">
            <a:schemeClr val="dk1"/>
          </a:lnRef>
          <a:fillRef idx="0">
            <a:schemeClr val="dk1"/>
          </a:fillRef>
          <a:effectRef idx="2">
            <a:schemeClr val="dk1"/>
          </a:effectRef>
          <a:fontRef idx="minor">
            <a:schemeClr val="tx1"/>
          </a:fontRef>
        </p:style>
      </p:cxnSp>
      <p:cxnSp>
        <p:nvCxnSpPr>
          <p:cNvPr id="123" name="Conector recto 122">
            <a:extLst>
              <a:ext uri="{FF2B5EF4-FFF2-40B4-BE49-F238E27FC236}">
                <a16:creationId xmlns:a16="http://schemas.microsoft.com/office/drawing/2014/main" id="{C3F114F5-7BE2-42A4-8DD4-9766283733CE}"/>
              </a:ext>
            </a:extLst>
          </p:cNvPr>
          <p:cNvCxnSpPr>
            <a:cxnSpLocks/>
          </p:cNvCxnSpPr>
          <p:nvPr/>
        </p:nvCxnSpPr>
        <p:spPr>
          <a:xfrm>
            <a:off x="1807715" y="3779707"/>
            <a:ext cx="654187" cy="710979"/>
          </a:xfrm>
          <a:prstGeom prst="line">
            <a:avLst/>
          </a:prstGeom>
          <a:ln/>
        </p:spPr>
        <p:style>
          <a:lnRef idx="3">
            <a:schemeClr val="dk1"/>
          </a:lnRef>
          <a:fillRef idx="0">
            <a:schemeClr val="dk1"/>
          </a:fillRef>
          <a:effectRef idx="2">
            <a:schemeClr val="dk1"/>
          </a:effectRef>
          <a:fontRef idx="minor">
            <a:schemeClr val="tx1"/>
          </a:fontRef>
        </p:style>
      </p:cxnSp>
      <p:sp>
        <p:nvSpPr>
          <p:cNvPr id="122" name="Forma libre: forma 121">
            <a:extLst>
              <a:ext uri="{FF2B5EF4-FFF2-40B4-BE49-F238E27FC236}">
                <a16:creationId xmlns:a16="http://schemas.microsoft.com/office/drawing/2014/main" id="{02AB0342-26E1-4A0A-84BF-EEB86E5AF923}"/>
              </a:ext>
            </a:extLst>
          </p:cNvPr>
          <p:cNvSpPr/>
          <p:nvPr/>
        </p:nvSpPr>
        <p:spPr>
          <a:xfrm>
            <a:off x="1105545" y="4413305"/>
            <a:ext cx="1321480" cy="199840"/>
          </a:xfrm>
          <a:custGeom>
            <a:avLst/>
            <a:gdLst>
              <a:gd name="connsiteX0" fmla="*/ 0 w 1300163"/>
              <a:gd name="connsiteY0" fmla="*/ 323852 h 690581"/>
              <a:gd name="connsiteX1" fmla="*/ 71438 w 1300163"/>
              <a:gd name="connsiteY1" fmla="*/ 9527 h 690581"/>
              <a:gd name="connsiteX2" fmla="*/ 142875 w 1300163"/>
              <a:gd name="connsiteY2" fmla="*/ 333377 h 690581"/>
              <a:gd name="connsiteX3" fmla="*/ 204788 w 1300163"/>
              <a:gd name="connsiteY3" fmla="*/ 690564 h 690581"/>
              <a:gd name="connsiteX4" fmla="*/ 295275 w 1300163"/>
              <a:gd name="connsiteY4" fmla="*/ 319089 h 690581"/>
              <a:gd name="connsiteX5" fmla="*/ 357188 w 1300163"/>
              <a:gd name="connsiteY5" fmla="*/ 4764 h 690581"/>
              <a:gd name="connsiteX6" fmla="*/ 428625 w 1300163"/>
              <a:gd name="connsiteY6" fmla="*/ 328614 h 690581"/>
              <a:gd name="connsiteX7" fmla="*/ 495300 w 1300163"/>
              <a:gd name="connsiteY7" fmla="*/ 690564 h 690581"/>
              <a:gd name="connsiteX8" fmla="*/ 571500 w 1300163"/>
              <a:gd name="connsiteY8" fmla="*/ 319089 h 690581"/>
              <a:gd name="connsiteX9" fmla="*/ 638175 w 1300163"/>
              <a:gd name="connsiteY9" fmla="*/ 4764 h 690581"/>
              <a:gd name="connsiteX10" fmla="*/ 723900 w 1300163"/>
              <a:gd name="connsiteY10" fmla="*/ 323852 h 690581"/>
              <a:gd name="connsiteX11" fmla="*/ 795338 w 1300163"/>
              <a:gd name="connsiteY11" fmla="*/ 666752 h 690581"/>
              <a:gd name="connsiteX12" fmla="*/ 871538 w 1300163"/>
              <a:gd name="connsiteY12" fmla="*/ 328614 h 690581"/>
              <a:gd name="connsiteX13" fmla="*/ 928688 w 1300163"/>
              <a:gd name="connsiteY13" fmla="*/ 2 h 690581"/>
              <a:gd name="connsiteX14" fmla="*/ 1004888 w 1300163"/>
              <a:gd name="connsiteY14" fmla="*/ 333377 h 690581"/>
              <a:gd name="connsiteX15" fmla="*/ 1071563 w 1300163"/>
              <a:gd name="connsiteY15" fmla="*/ 676277 h 690581"/>
              <a:gd name="connsiteX16" fmla="*/ 1152525 w 1300163"/>
              <a:gd name="connsiteY16" fmla="*/ 328614 h 690581"/>
              <a:gd name="connsiteX17" fmla="*/ 1200150 w 1300163"/>
              <a:gd name="connsiteY17" fmla="*/ 2 h 690581"/>
              <a:gd name="connsiteX18" fmla="*/ 1300163 w 1300163"/>
              <a:gd name="connsiteY18" fmla="*/ 328614 h 690581"/>
              <a:gd name="connsiteX0" fmla="*/ 0 w 1300163"/>
              <a:gd name="connsiteY0" fmla="*/ 323852 h 690581"/>
              <a:gd name="connsiteX1" fmla="*/ 71438 w 1300163"/>
              <a:gd name="connsiteY1" fmla="*/ 9527 h 690581"/>
              <a:gd name="connsiteX2" fmla="*/ 142875 w 1300163"/>
              <a:gd name="connsiteY2" fmla="*/ 333377 h 690581"/>
              <a:gd name="connsiteX3" fmla="*/ 204788 w 1300163"/>
              <a:gd name="connsiteY3" fmla="*/ 690564 h 690581"/>
              <a:gd name="connsiteX4" fmla="*/ 295275 w 1300163"/>
              <a:gd name="connsiteY4" fmla="*/ 319089 h 690581"/>
              <a:gd name="connsiteX5" fmla="*/ 357188 w 1300163"/>
              <a:gd name="connsiteY5" fmla="*/ 4764 h 690581"/>
              <a:gd name="connsiteX6" fmla="*/ 428625 w 1300163"/>
              <a:gd name="connsiteY6" fmla="*/ 328614 h 690581"/>
              <a:gd name="connsiteX7" fmla="*/ 495300 w 1300163"/>
              <a:gd name="connsiteY7" fmla="*/ 690564 h 690581"/>
              <a:gd name="connsiteX8" fmla="*/ 571500 w 1300163"/>
              <a:gd name="connsiteY8" fmla="*/ 319089 h 690581"/>
              <a:gd name="connsiteX9" fmla="*/ 638175 w 1300163"/>
              <a:gd name="connsiteY9" fmla="*/ 4764 h 690581"/>
              <a:gd name="connsiteX10" fmla="*/ 723900 w 1300163"/>
              <a:gd name="connsiteY10" fmla="*/ 323852 h 690581"/>
              <a:gd name="connsiteX11" fmla="*/ 795338 w 1300163"/>
              <a:gd name="connsiteY11" fmla="*/ 666752 h 690581"/>
              <a:gd name="connsiteX12" fmla="*/ 871538 w 1300163"/>
              <a:gd name="connsiteY12" fmla="*/ 328614 h 690581"/>
              <a:gd name="connsiteX13" fmla="*/ 928688 w 1300163"/>
              <a:gd name="connsiteY13" fmla="*/ 2 h 690581"/>
              <a:gd name="connsiteX14" fmla="*/ 1004888 w 1300163"/>
              <a:gd name="connsiteY14" fmla="*/ 333377 h 690581"/>
              <a:gd name="connsiteX15" fmla="*/ 1071563 w 1300163"/>
              <a:gd name="connsiteY15" fmla="*/ 676277 h 690581"/>
              <a:gd name="connsiteX16" fmla="*/ 1143925 w 1300163"/>
              <a:gd name="connsiteY16" fmla="*/ 328614 h 690581"/>
              <a:gd name="connsiteX17" fmla="*/ 1200150 w 1300163"/>
              <a:gd name="connsiteY17" fmla="*/ 2 h 690581"/>
              <a:gd name="connsiteX18" fmla="*/ 1300163 w 1300163"/>
              <a:gd name="connsiteY18" fmla="*/ 328614 h 690581"/>
              <a:gd name="connsiteX0" fmla="*/ 0 w 1291564"/>
              <a:gd name="connsiteY0" fmla="*/ 323852 h 690581"/>
              <a:gd name="connsiteX1" fmla="*/ 71438 w 1291564"/>
              <a:gd name="connsiteY1" fmla="*/ 9527 h 690581"/>
              <a:gd name="connsiteX2" fmla="*/ 142875 w 1291564"/>
              <a:gd name="connsiteY2" fmla="*/ 333377 h 690581"/>
              <a:gd name="connsiteX3" fmla="*/ 204788 w 1291564"/>
              <a:gd name="connsiteY3" fmla="*/ 690564 h 690581"/>
              <a:gd name="connsiteX4" fmla="*/ 295275 w 1291564"/>
              <a:gd name="connsiteY4" fmla="*/ 319089 h 690581"/>
              <a:gd name="connsiteX5" fmla="*/ 357188 w 1291564"/>
              <a:gd name="connsiteY5" fmla="*/ 4764 h 690581"/>
              <a:gd name="connsiteX6" fmla="*/ 428625 w 1291564"/>
              <a:gd name="connsiteY6" fmla="*/ 328614 h 690581"/>
              <a:gd name="connsiteX7" fmla="*/ 495300 w 1291564"/>
              <a:gd name="connsiteY7" fmla="*/ 690564 h 690581"/>
              <a:gd name="connsiteX8" fmla="*/ 571500 w 1291564"/>
              <a:gd name="connsiteY8" fmla="*/ 319089 h 690581"/>
              <a:gd name="connsiteX9" fmla="*/ 638175 w 1291564"/>
              <a:gd name="connsiteY9" fmla="*/ 4764 h 690581"/>
              <a:gd name="connsiteX10" fmla="*/ 723900 w 1291564"/>
              <a:gd name="connsiteY10" fmla="*/ 323852 h 690581"/>
              <a:gd name="connsiteX11" fmla="*/ 795338 w 1291564"/>
              <a:gd name="connsiteY11" fmla="*/ 666752 h 690581"/>
              <a:gd name="connsiteX12" fmla="*/ 871538 w 1291564"/>
              <a:gd name="connsiteY12" fmla="*/ 328614 h 690581"/>
              <a:gd name="connsiteX13" fmla="*/ 928688 w 1291564"/>
              <a:gd name="connsiteY13" fmla="*/ 2 h 690581"/>
              <a:gd name="connsiteX14" fmla="*/ 1004888 w 1291564"/>
              <a:gd name="connsiteY14" fmla="*/ 333377 h 690581"/>
              <a:gd name="connsiteX15" fmla="*/ 1071563 w 1291564"/>
              <a:gd name="connsiteY15" fmla="*/ 676277 h 690581"/>
              <a:gd name="connsiteX16" fmla="*/ 1143925 w 1291564"/>
              <a:gd name="connsiteY16" fmla="*/ 328614 h 690581"/>
              <a:gd name="connsiteX17" fmla="*/ 1200150 w 1291564"/>
              <a:gd name="connsiteY17" fmla="*/ 2 h 690581"/>
              <a:gd name="connsiteX18" fmla="*/ 1291564 w 1291564"/>
              <a:gd name="connsiteY18" fmla="*/ 328614 h 690581"/>
              <a:gd name="connsiteX0" fmla="*/ 0 w 1291564"/>
              <a:gd name="connsiteY0" fmla="*/ 323852 h 690581"/>
              <a:gd name="connsiteX1" fmla="*/ 71438 w 1291564"/>
              <a:gd name="connsiteY1" fmla="*/ 9527 h 690581"/>
              <a:gd name="connsiteX2" fmla="*/ 142875 w 1291564"/>
              <a:gd name="connsiteY2" fmla="*/ 333377 h 690581"/>
              <a:gd name="connsiteX3" fmla="*/ 204788 w 1291564"/>
              <a:gd name="connsiteY3" fmla="*/ 690564 h 690581"/>
              <a:gd name="connsiteX4" fmla="*/ 295275 w 1291564"/>
              <a:gd name="connsiteY4" fmla="*/ 319089 h 690581"/>
              <a:gd name="connsiteX5" fmla="*/ 357188 w 1291564"/>
              <a:gd name="connsiteY5" fmla="*/ 4764 h 690581"/>
              <a:gd name="connsiteX6" fmla="*/ 428625 w 1291564"/>
              <a:gd name="connsiteY6" fmla="*/ 328614 h 690581"/>
              <a:gd name="connsiteX7" fmla="*/ 495300 w 1291564"/>
              <a:gd name="connsiteY7" fmla="*/ 690564 h 690581"/>
              <a:gd name="connsiteX8" fmla="*/ 571500 w 1291564"/>
              <a:gd name="connsiteY8" fmla="*/ 319089 h 690581"/>
              <a:gd name="connsiteX9" fmla="*/ 651076 w 1291564"/>
              <a:gd name="connsiteY9" fmla="*/ 4764 h 690581"/>
              <a:gd name="connsiteX10" fmla="*/ 723900 w 1291564"/>
              <a:gd name="connsiteY10" fmla="*/ 323852 h 690581"/>
              <a:gd name="connsiteX11" fmla="*/ 795338 w 1291564"/>
              <a:gd name="connsiteY11" fmla="*/ 666752 h 690581"/>
              <a:gd name="connsiteX12" fmla="*/ 871538 w 1291564"/>
              <a:gd name="connsiteY12" fmla="*/ 328614 h 690581"/>
              <a:gd name="connsiteX13" fmla="*/ 928688 w 1291564"/>
              <a:gd name="connsiteY13" fmla="*/ 2 h 690581"/>
              <a:gd name="connsiteX14" fmla="*/ 1004888 w 1291564"/>
              <a:gd name="connsiteY14" fmla="*/ 333377 h 690581"/>
              <a:gd name="connsiteX15" fmla="*/ 1071563 w 1291564"/>
              <a:gd name="connsiteY15" fmla="*/ 676277 h 690581"/>
              <a:gd name="connsiteX16" fmla="*/ 1143925 w 1291564"/>
              <a:gd name="connsiteY16" fmla="*/ 328614 h 690581"/>
              <a:gd name="connsiteX17" fmla="*/ 1200150 w 1291564"/>
              <a:gd name="connsiteY17" fmla="*/ 2 h 690581"/>
              <a:gd name="connsiteX18" fmla="*/ 1291564 w 1291564"/>
              <a:gd name="connsiteY18" fmla="*/ 328614 h 690581"/>
              <a:gd name="connsiteX0" fmla="*/ 0 w 1291564"/>
              <a:gd name="connsiteY0" fmla="*/ 323852 h 690581"/>
              <a:gd name="connsiteX1" fmla="*/ 71438 w 1291564"/>
              <a:gd name="connsiteY1" fmla="*/ 9527 h 690581"/>
              <a:gd name="connsiteX2" fmla="*/ 142875 w 1291564"/>
              <a:gd name="connsiteY2" fmla="*/ 333377 h 690581"/>
              <a:gd name="connsiteX3" fmla="*/ 204788 w 1291564"/>
              <a:gd name="connsiteY3" fmla="*/ 690564 h 690581"/>
              <a:gd name="connsiteX4" fmla="*/ 273776 w 1291564"/>
              <a:gd name="connsiteY4" fmla="*/ 319089 h 690581"/>
              <a:gd name="connsiteX5" fmla="*/ 357188 w 1291564"/>
              <a:gd name="connsiteY5" fmla="*/ 4764 h 690581"/>
              <a:gd name="connsiteX6" fmla="*/ 428625 w 1291564"/>
              <a:gd name="connsiteY6" fmla="*/ 328614 h 690581"/>
              <a:gd name="connsiteX7" fmla="*/ 495300 w 1291564"/>
              <a:gd name="connsiteY7" fmla="*/ 690564 h 690581"/>
              <a:gd name="connsiteX8" fmla="*/ 571500 w 1291564"/>
              <a:gd name="connsiteY8" fmla="*/ 319089 h 690581"/>
              <a:gd name="connsiteX9" fmla="*/ 651076 w 1291564"/>
              <a:gd name="connsiteY9" fmla="*/ 4764 h 690581"/>
              <a:gd name="connsiteX10" fmla="*/ 723900 w 1291564"/>
              <a:gd name="connsiteY10" fmla="*/ 323852 h 690581"/>
              <a:gd name="connsiteX11" fmla="*/ 795338 w 1291564"/>
              <a:gd name="connsiteY11" fmla="*/ 666752 h 690581"/>
              <a:gd name="connsiteX12" fmla="*/ 871538 w 1291564"/>
              <a:gd name="connsiteY12" fmla="*/ 328614 h 690581"/>
              <a:gd name="connsiteX13" fmla="*/ 928688 w 1291564"/>
              <a:gd name="connsiteY13" fmla="*/ 2 h 690581"/>
              <a:gd name="connsiteX14" fmla="*/ 1004888 w 1291564"/>
              <a:gd name="connsiteY14" fmla="*/ 333377 h 690581"/>
              <a:gd name="connsiteX15" fmla="*/ 1071563 w 1291564"/>
              <a:gd name="connsiteY15" fmla="*/ 676277 h 690581"/>
              <a:gd name="connsiteX16" fmla="*/ 1143925 w 1291564"/>
              <a:gd name="connsiteY16" fmla="*/ 328614 h 690581"/>
              <a:gd name="connsiteX17" fmla="*/ 1200150 w 1291564"/>
              <a:gd name="connsiteY17" fmla="*/ 2 h 690581"/>
              <a:gd name="connsiteX18" fmla="*/ 1291564 w 1291564"/>
              <a:gd name="connsiteY18" fmla="*/ 328614 h 690581"/>
              <a:gd name="connsiteX0" fmla="*/ 0 w 1291564"/>
              <a:gd name="connsiteY0" fmla="*/ 323852 h 690581"/>
              <a:gd name="connsiteX1" fmla="*/ 71438 w 1291564"/>
              <a:gd name="connsiteY1" fmla="*/ 9527 h 690581"/>
              <a:gd name="connsiteX2" fmla="*/ 142875 w 1291564"/>
              <a:gd name="connsiteY2" fmla="*/ 333377 h 690581"/>
              <a:gd name="connsiteX3" fmla="*/ 204788 w 1291564"/>
              <a:gd name="connsiteY3" fmla="*/ 690564 h 690581"/>
              <a:gd name="connsiteX4" fmla="*/ 273776 w 1291564"/>
              <a:gd name="connsiteY4" fmla="*/ 319089 h 690581"/>
              <a:gd name="connsiteX5" fmla="*/ 391589 w 1291564"/>
              <a:gd name="connsiteY5" fmla="*/ 4764 h 690581"/>
              <a:gd name="connsiteX6" fmla="*/ 428625 w 1291564"/>
              <a:gd name="connsiteY6" fmla="*/ 328614 h 690581"/>
              <a:gd name="connsiteX7" fmla="*/ 495300 w 1291564"/>
              <a:gd name="connsiteY7" fmla="*/ 690564 h 690581"/>
              <a:gd name="connsiteX8" fmla="*/ 571500 w 1291564"/>
              <a:gd name="connsiteY8" fmla="*/ 319089 h 690581"/>
              <a:gd name="connsiteX9" fmla="*/ 651076 w 1291564"/>
              <a:gd name="connsiteY9" fmla="*/ 4764 h 690581"/>
              <a:gd name="connsiteX10" fmla="*/ 723900 w 1291564"/>
              <a:gd name="connsiteY10" fmla="*/ 323852 h 690581"/>
              <a:gd name="connsiteX11" fmla="*/ 795338 w 1291564"/>
              <a:gd name="connsiteY11" fmla="*/ 666752 h 690581"/>
              <a:gd name="connsiteX12" fmla="*/ 871538 w 1291564"/>
              <a:gd name="connsiteY12" fmla="*/ 328614 h 690581"/>
              <a:gd name="connsiteX13" fmla="*/ 928688 w 1291564"/>
              <a:gd name="connsiteY13" fmla="*/ 2 h 690581"/>
              <a:gd name="connsiteX14" fmla="*/ 1004888 w 1291564"/>
              <a:gd name="connsiteY14" fmla="*/ 333377 h 690581"/>
              <a:gd name="connsiteX15" fmla="*/ 1071563 w 1291564"/>
              <a:gd name="connsiteY15" fmla="*/ 676277 h 690581"/>
              <a:gd name="connsiteX16" fmla="*/ 1143925 w 1291564"/>
              <a:gd name="connsiteY16" fmla="*/ 328614 h 690581"/>
              <a:gd name="connsiteX17" fmla="*/ 1200150 w 1291564"/>
              <a:gd name="connsiteY17" fmla="*/ 2 h 690581"/>
              <a:gd name="connsiteX18" fmla="*/ 1291564 w 1291564"/>
              <a:gd name="connsiteY18" fmla="*/ 328614 h 690581"/>
              <a:gd name="connsiteX0" fmla="*/ 0 w 1291564"/>
              <a:gd name="connsiteY0" fmla="*/ 323852 h 690581"/>
              <a:gd name="connsiteX1" fmla="*/ 71438 w 1291564"/>
              <a:gd name="connsiteY1" fmla="*/ 9527 h 690581"/>
              <a:gd name="connsiteX2" fmla="*/ 142875 w 1291564"/>
              <a:gd name="connsiteY2" fmla="*/ 333377 h 690581"/>
              <a:gd name="connsiteX3" fmla="*/ 204788 w 1291564"/>
              <a:gd name="connsiteY3" fmla="*/ 690564 h 690581"/>
              <a:gd name="connsiteX4" fmla="*/ 273776 w 1291564"/>
              <a:gd name="connsiteY4" fmla="*/ 319089 h 690581"/>
              <a:gd name="connsiteX5" fmla="*/ 391589 w 1291564"/>
              <a:gd name="connsiteY5" fmla="*/ 4764 h 690581"/>
              <a:gd name="connsiteX6" fmla="*/ 506026 w 1291564"/>
              <a:gd name="connsiteY6" fmla="*/ 319645 h 690581"/>
              <a:gd name="connsiteX7" fmla="*/ 495300 w 1291564"/>
              <a:gd name="connsiteY7" fmla="*/ 690564 h 690581"/>
              <a:gd name="connsiteX8" fmla="*/ 571500 w 1291564"/>
              <a:gd name="connsiteY8" fmla="*/ 319089 h 690581"/>
              <a:gd name="connsiteX9" fmla="*/ 651076 w 1291564"/>
              <a:gd name="connsiteY9" fmla="*/ 4764 h 690581"/>
              <a:gd name="connsiteX10" fmla="*/ 723900 w 1291564"/>
              <a:gd name="connsiteY10" fmla="*/ 323852 h 690581"/>
              <a:gd name="connsiteX11" fmla="*/ 795338 w 1291564"/>
              <a:gd name="connsiteY11" fmla="*/ 666752 h 690581"/>
              <a:gd name="connsiteX12" fmla="*/ 871538 w 1291564"/>
              <a:gd name="connsiteY12" fmla="*/ 328614 h 690581"/>
              <a:gd name="connsiteX13" fmla="*/ 928688 w 1291564"/>
              <a:gd name="connsiteY13" fmla="*/ 2 h 690581"/>
              <a:gd name="connsiteX14" fmla="*/ 1004888 w 1291564"/>
              <a:gd name="connsiteY14" fmla="*/ 333377 h 690581"/>
              <a:gd name="connsiteX15" fmla="*/ 1071563 w 1291564"/>
              <a:gd name="connsiteY15" fmla="*/ 676277 h 690581"/>
              <a:gd name="connsiteX16" fmla="*/ 1143925 w 1291564"/>
              <a:gd name="connsiteY16" fmla="*/ 328614 h 690581"/>
              <a:gd name="connsiteX17" fmla="*/ 1200150 w 1291564"/>
              <a:gd name="connsiteY17" fmla="*/ 2 h 690581"/>
              <a:gd name="connsiteX18" fmla="*/ 1291564 w 1291564"/>
              <a:gd name="connsiteY18" fmla="*/ 328614 h 690581"/>
              <a:gd name="connsiteX0" fmla="*/ 0 w 1291564"/>
              <a:gd name="connsiteY0" fmla="*/ 323852 h 690581"/>
              <a:gd name="connsiteX1" fmla="*/ 71438 w 1291564"/>
              <a:gd name="connsiteY1" fmla="*/ 9527 h 690581"/>
              <a:gd name="connsiteX2" fmla="*/ 142875 w 1291564"/>
              <a:gd name="connsiteY2" fmla="*/ 333377 h 690581"/>
              <a:gd name="connsiteX3" fmla="*/ 204788 w 1291564"/>
              <a:gd name="connsiteY3" fmla="*/ 690564 h 690581"/>
              <a:gd name="connsiteX4" fmla="*/ 273776 w 1291564"/>
              <a:gd name="connsiteY4" fmla="*/ 319089 h 690581"/>
              <a:gd name="connsiteX5" fmla="*/ 391589 w 1291564"/>
              <a:gd name="connsiteY5" fmla="*/ 4764 h 690581"/>
              <a:gd name="connsiteX6" fmla="*/ 506026 w 1291564"/>
              <a:gd name="connsiteY6" fmla="*/ 319645 h 690581"/>
              <a:gd name="connsiteX7" fmla="*/ 495300 w 1291564"/>
              <a:gd name="connsiteY7" fmla="*/ 690564 h 690581"/>
              <a:gd name="connsiteX8" fmla="*/ 571500 w 1291564"/>
              <a:gd name="connsiteY8" fmla="*/ 319089 h 690581"/>
              <a:gd name="connsiteX9" fmla="*/ 651076 w 1291564"/>
              <a:gd name="connsiteY9" fmla="*/ 4764 h 690581"/>
              <a:gd name="connsiteX10" fmla="*/ 723900 w 1291564"/>
              <a:gd name="connsiteY10" fmla="*/ 323852 h 690581"/>
              <a:gd name="connsiteX11" fmla="*/ 795338 w 1291564"/>
              <a:gd name="connsiteY11" fmla="*/ 666752 h 690581"/>
              <a:gd name="connsiteX12" fmla="*/ 871538 w 1291564"/>
              <a:gd name="connsiteY12" fmla="*/ 328614 h 690581"/>
              <a:gd name="connsiteX13" fmla="*/ 928688 w 1291564"/>
              <a:gd name="connsiteY13" fmla="*/ 2 h 690581"/>
              <a:gd name="connsiteX14" fmla="*/ 1004888 w 1291564"/>
              <a:gd name="connsiteY14" fmla="*/ 333377 h 690581"/>
              <a:gd name="connsiteX15" fmla="*/ 1071563 w 1291564"/>
              <a:gd name="connsiteY15" fmla="*/ 676277 h 690581"/>
              <a:gd name="connsiteX16" fmla="*/ 1143925 w 1291564"/>
              <a:gd name="connsiteY16" fmla="*/ 328614 h 690581"/>
              <a:gd name="connsiteX17" fmla="*/ 1200150 w 1291564"/>
              <a:gd name="connsiteY17" fmla="*/ 2 h 690581"/>
              <a:gd name="connsiteX18" fmla="*/ 1291564 w 1291564"/>
              <a:gd name="connsiteY18" fmla="*/ 328614 h 690581"/>
              <a:gd name="connsiteX0" fmla="*/ 0 w 1291564"/>
              <a:gd name="connsiteY0" fmla="*/ 323852 h 690581"/>
              <a:gd name="connsiteX1" fmla="*/ 92938 w 1291564"/>
              <a:gd name="connsiteY1" fmla="*/ 5043 h 690581"/>
              <a:gd name="connsiteX2" fmla="*/ 142875 w 1291564"/>
              <a:gd name="connsiteY2" fmla="*/ 333377 h 690581"/>
              <a:gd name="connsiteX3" fmla="*/ 204788 w 1291564"/>
              <a:gd name="connsiteY3" fmla="*/ 690564 h 690581"/>
              <a:gd name="connsiteX4" fmla="*/ 273776 w 1291564"/>
              <a:gd name="connsiteY4" fmla="*/ 319089 h 690581"/>
              <a:gd name="connsiteX5" fmla="*/ 391589 w 1291564"/>
              <a:gd name="connsiteY5" fmla="*/ 4764 h 690581"/>
              <a:gd name="connsiteX6" fmla="*/ 506026 w 1291564"/>
              <a:gd name="connsiteY6" fmla="*/ 319645 h 690581"/>
              <a:gd name="connsiteX7" fmla="*/ 495300 w 1291564"/>
              <a:gd name="connsiteY7" fmla="*/ 690564 h 690581"/>
              <a:gd name="connsiteX8" fmla="*/ 571500 w 1291564"/>
              <a:gd name="connsiteY8" fmla="*/ 319089 h 690581"/>
              <a:gd name="connsiteX9" fmla="*/ 651076 w 1291564"/>
              <a:gd name="connsiteY9" fmla="*/ 4764 h 690581"/>
              <a:gd name="connsiteX10" fmla="*/ 723900 w 1291564"/>
              <a:gd name="connsiteY10" fmla="*/ 323852 h 690581"/>
              <a:gd name="connsiteX11" fmla="*/ 795338 w 1291564"/>
              <a:gd name="connsiteY11" fmla="*/ 666752 h 690581"/>
              <a:gd name="connsiteX12" fmla="*/ 871538 w 1291564"/>
              <a:gd name="connsiteY12" fmla="*/ 328614 h 690581"/>
              <a:gd name="connsiteX13" fmla="*/ 928688 w 1291564"/>
              <a:gd name="connsiteY13" fmla="*/ 2 h 690581"/>
              <a:gd name="connsiteX14" fmla="*/ 1004888 w 1291564"/>
              <a:gd name="connsiteY14" fmla="*/ 333377 h 690581"/>
              <a:gd name="connsiteX15" fmla="*/ 1071563 w 1291564"/>
              <a:gd name="connsiteY15" fmla="*/ 676277 h 690581"/>
              <a:gd name="connsiteX16" fmla="*/ 1143925 w 1291564"/>
              <a:gd name="connsiteY16" fmla="*/ 328614 h 690581"/>
              <a:gd name="connsiteX17" fmla="*/ 1200150 w 1291564"/>
              <a:gd name="connsiteY17" fmla="*/ 2 h 690581"/>
              <a:gd name="connsiteX18" fmla="*/ 1291564 w 1291564"/>
              <a:gd name="connsiteY18" fmla="*/ 328614 h 690581"/>
              <a:gd name="connsiteX0" fmla="*/ 0 w 1291564"/>
              <a:gd name="connsiteY0" fmla="*/ 341239 h 707968"/>
              <a:gd name="connsiteX1" fmla="*/ 92938 w 1291564"/>
              <a:gd name="connsiteY1" fmla="*/ 9 h 707968"/>
              <a:gd name="connsiteX2" fmla="*/ 142875 w 1291564"/>
              <a:gd name="connsiteY2" fmla="*/ 350764 h 707968"/>
              <a:gd name="connsiteX3" fmla="*/ 204788 w 1291564"/>
              <a:gd name="connsiteY3" fmla="*/ 707951 h 707968"/>
              <a:gd name="connsiteX4" fmla="*/ 273776 w 1291564"/>
              <a:gd name="connsiteY4" fmla="*/ 336476 h 707968"/>
              <a:gd name="connsiteX5" fmla="*/ 391589 w 1291564"/>
              <a:gd name="connsiteY5" fmla="*/ 22151 h 707968"/>
              <a:gd name="connsiteX6" fmla="*/ 506026 w 1291564"/>
              <a:gd name="connsiteY6" fmla="*/ 337032 h 707968"/>
              <a:gd name="connsiteX7" fmla="*/ 495300 w 1291564"/>
              <a:gd name="connsiteY7" fmla="*/ 707951 h 707968"/>
              <a:gd name="connsiteX8" fmla="*/ 571500 w 1291564"/>
              <a:gd name="connsiteY8" fmla="*/ 336476 h 707968"/>
              <a:gd name="connsiteX9" fmla="*/ 651076 w 1291564"/>
              <a:gd name="connsiteY9" fmla="*/ 22151 h 707968"/>
              <a:gd name="connsiteX10" fmla="*/ 723900 w 1291564"/>
              <a:gd name="connsiteY10" fmla="*/ 341239 h 707968"/>
              <a:gd name="connsiteX11" fmla="*/ 795338 w 1291564"/>
              <a:gd name="connsiteY11" fmla="*/ 684139 h 707968"/>
              <a:gd name="connsiteX12" fmla="*/ 871538 w 1291564"/>
              <a:gd name="connsiteY12" fmla="*/ 346001 h 707968"/>
              <a:gd name="connsiteX13" fmla="*/ 928688 w 1291564"/>
              <a:gd name="connsiteY13" fmla="*/ 17389 h 707968"/>
              <a:gd name="connsiteX14" fmla="*/ 1004888 w 1291564"/>
              <a:gd name="connsiteY14" fmla="*/ 350764 h 707968"/>
              <a:gd name="connsiteX15" fmla="*/ 1071563 w 1291564"/>
              <a:gd name="connsiteY15" fmla="*/ 693664 h 707968"/>
              <a:gd name="connsiteX16" fmla="*/ 1143925 w 1291564"/>
              <a:gd name="connsiteY16" fmla="*/ 346001 h 707968"/>
              <a:gd name="connsiteX17" fmla="*/ 1200150 w 1291564"/>
              <a:gd name="connsiteY17" fmla="*/ 17389 h 707968"/>
              <a:gd name="connsiteX18" fmla="*/ 1291564 w 1291564"/>
              <a:gd name="connsiteY18" fmla="*/ 346001 h 707968"/>
              <a:gd name="connsiteX0" fmla="*/ 0 w 1291564"/>
              <a:gd name="connsiteY0" fmla="*/ 341233 h 707953"/>
              <a:gd name="connsiteX1" fmla="*/ 92938 w 1291564"/>
              <a:gd name="connsiteY1" fmla="*/ 3 h 707953"/>
              <a:gd name="connsiteX2" fmla="*/ 164375 w 1291564"/>
              <a:gd name="connsiteY2" fmla="*/ 346274 h 707953"/>
              <a:gd name="connsiteX3" fmla="*/ 204788 w 1291564"/>
              <a:gd name="connsiteY3" fmla="*/ 707945 h 707953"/>
              <a:gd name="connsiteX4" fmla="*/ 273776 w 1291564"/>
              <a:gd name="connsiteY4" fmla="*/ 336470 h 707953"/>
              <a:gd name="connsiteX5" fmla="*/ 391589 w 1291564"/>
              <a:gd name="connsiteY5" fmla="*/ 22145 h 707953"/>
              <a:gd name="connsiteX6" fmla="*/ 506026 w 1291564"/>
              <a:gd name="connsiteY6" fmla="*/ 337026 h 707953"/>
              <a:gd name="connsiteX7" fmla="*/ 495300 w 1291564"/>
              <a:gd name="connsiteY7" fmla="*/ 707945 h 707953"/>
              <a:gd name="connsiteX8" fmla="*/ 571500 w 1291564"/>
              <a:gd name="connsiteY8" fmla="*/ 336470 h 707953"/>
              <a:gd name="connsiteX9" fmla="*/ 651076 w 1291564"/>
              <a:gd name="connsiteY9" fmla="*/ 22145 h 707953"/>
              <a:gd name="connsiteX10" fmla="*/ 723900 w 1291564"/>
              <a:gd name="connsiteY10" fmla="*/ 341233 h 707953"/>
              <a:gd name="connsiteX11" fmla="*/ 795338 w 1291564"/>
              <a:gd name="connsiteY11" fmla="*/ 684133 h 707953"/>
              <a:gd name="connsiteX12" fmla="*/ 871538 w 1291564"/>
              <a:gd name="connsiteY12" fmla="*/ 345995 h 707953"/>
              <a:gd name="connsiteX13" fmla="*/ 928688 w 1291564"/>
              <a:gd name="connsiteY13" fmla="*/ 17383 h 707953"/>
              <a:gd name="connsiteX14" fmla="*/ 1004888 w 1291564"/>
              <a:gd name="connsiteY14" fmla="*/ 350758 h 707953"/>
              <a:gd name="connsiteX15" fmla="*/ 1071563 w 1291564"/>
              <a:gd name="connsiteY15" fmla="*/ 693658 h 707953"/>
              <a:gd name="connsiteX16" fmla="*/ 1143925 w 1291564"/>
              <a:gd name="connsiteY16" fmla="*/ 345995 h 707953"/>
              <a:gd name="connsiteX17" fmla="*/ 1200150 w 1291564"/>
              <a:gd name="connsiteY17" fmla="*/ 17383 h 707953"/>
              <a:gd name="connsiteX18" fmla="*/ 1291564 w 1291564"/>
              <a:gd name="connsiteY18" fmla="*/ 345995 h 707953"/>
              <a:gd name="connsiteX0" fmla="*/ 0 w 1291564"/>
              <a:gd name="connsiteY0" fmla="*/ 341231 h 707951"/>
              <a:gd name="connsiteX1" fmla="*/ 166038 w 1291564"/>
              <a:gd name="connsiteY1" fmla="*/ 2 h 707951"/>
              <a:gd name="connsiteX2" fmla="*/ 164375 w 1291564"/>
              <a:gd name="connsiteY2" fmla="*/ 346272 h 707951"/>
              <a:gd name="connsiteX3" fmla="*/ 204788 w 1291564"/>
              <a:gd name="connsiteY3" fmla="*/ 707943 h 707951"/>
              <a:gd name="connsiteX4" fmla="*/ 273776 w 1291564"/>
              <a:gd name="connsiteY4" fmla="*/ 336468 h 707951"/>
              <a:gd name="connsiteX5" fmla="*/ 391589 w 1291564"/>
              <a:gd name="connsiteY5" fmla="*/ 22143 h 707951"/>
              <a:gd name="connsiteX6" fmla="*/ 506026 w 1291564"/>
              <a:gd name="connsiteY6" fmla="*/ 337024 h 707951"/>
              <a:gd name="connsiteX7" fmla="*/ 495300 w 1291564"/>
              <a:gd name="connsiteY7" fmla="*/ 707943 h 707951"/>
              <a:gd name="connsiteX8" fmla="*/ 571500 w 1291564"/>
              <a:gd name="connsiteY8" fmla="*/ 336468 h 707951"/>
              <a:gd name="connsiteX9" fmla="*/ 651076 w 1291564"/>
              <a:gd name="connsiteY9" fmla="*/ 22143 h 707951"/>
              <a:gd name="connsiteX10" fmla="*/ 723900 w 1291564"/>
              <a:gd name="connsiteY10" fmla="*/ 341231 h 707951"/>
              <a:gd name="connsiteX11" fmla="*/ 795338 w 1291564"/>
              <a:gd name="connsiteY11" fmla="*/ 684131 h 707951"/>
              <a:gd name="connsiteX12" fmla="*/ 871538 w 1291564"/>
              <a:gd name="connsiteY12" fmla="*/ 345993 h 707951"/>
              <a:gd name="connsiteX13" fmla="*/ 928688 w 1291564"/>
              <a:gd name="connsiteY13" fmla="*/ 17381 h 707951"/>
              <a:gd name="connsiteX14" fmla="*/ 1004888 w 1291564"/>
              <a:gd name="connsiteY14" fmla="*/ 350756 h 707951"/>
              <a:gd name="connsiteX15" fmla="*/ 1071563 w 1291564"/>
              <a:gd name="connsiteY15" fmla="*/ 693656 h 707951"/>
              <a:gd name="connsiteX16" fmla="*/ 1143925 w 1291564"/>
              <a:gd name="connsiteY16" fmla="*/ 345993 h 707951"/>
              <a:gd name="connsiteX17" fmla="*/ 1200150 w 1291564"/>
              <a:gd name="connsiteY17" fmla="*/ 17381 h 707951"/>
              <a:gd name="connsiteX18" fmla="*/ 1291564 w 1291564"/>
              <a:gd name="connsiteY18" fmla="*/ 345993 h 707951"/>
              <a:gd name="connsiteX0" fmla="*/ 0 w 1291564"/>
              <a:gd name="connsiteY0" fmla="*/ 341231 h 707951"/>
              <a:gd name="connsiteX1" fmla="*/ 166038 w 1291564"/>
              <a:gd name="connsiteY1" fmla="*/ 2 h 707951"/>
              <a:gd name="connsiteX2" fmla="*/ 336375 w 1291564"/>
              <a:gd name="connsiteY2" fmla="*/ 346272 h 707951"/>
              <a:gd name="connsiteX3" fmla="*/ 204788 w 1291564"/>
              <a:gd name="connsiteY3" fmla="*/ 707943 h 707951"/>
              <a:gd name="connsiteX4" fmla="*/ 273776 w 1291564"/>
              <a:gd name="connsiteY4" fmla="*/ 336468 h 707951"/>
              <a:gd name="connsiteX5" fmla="*/ 391589 w 1291564"/>
              <a:gd name="connsiteY5" fmla="*/ 22143 h 707951"/>
              <a:gd name="connsiteX6" fmla="*/ 506026 w 1291564"/>
              <a:gd name="connsiteY6" fmla="*/ 337024 h 707951"/>
              <a:gd name="connsiteX7" fmla="*/ 495300 w 1291564"/>
              <a:gd name="connsiteY7" fmla="*/ 707943 h 707951"/>
              <a:gd name="connsiteX8" fmla="*/ 571500 w 1291564"/>
              <a:gd name="connsiteY8" fmla="*/ 336468 h 707951"/>
              <a:gd name="connsiteX9" fmla="*/ 651076 w 1291564"/>
              <a:gd name="connsiteY9" fmla="*/ 22143 h 707951"/>
              <a:gd name="connsiteX10" fmla="*/ 723900 w 1291564"/>
              <a:gd name="connsiteY10" fmla="*/ 341231 h 707951"/>
              <a:gd name="connsiteX11" fmla="*/ 795338 w 1291564"/>
              <a:gd name="connsiteY11" fmla="*/ 684131 h 707951"/>
              <a:gd name="connsiteX12" fmla="*/ 871538 w 1291564"/>
              <a:gd name="connsiteY12" fmla="*/ 345993 h 707951"/>
              <a:gd name="connsiteX13" fmla="*/ 928688 w 1291564"/>
              <a:gd name="connsiteY13" fmla="*/ 17381 h 707951"/>
              <a:gd name="connsiteX14" fmla="*/ 1004888 w 1291564"/>
              <a:gd name="connsiteY14" fmla="*/ 350756 h 707951"/>
              <a:gd name="connsiteX15" fmla="*/ 1071563 w 1291564"/>
              <a:gd name="connsiteY15" fmla="*/ 693656 h 707951"/>
              <a:gd name="connsiteX16" fmla="*/ 1143925 w 1291564"/>
              <a:gd name="connsiteY16" fmla="*/ 345993 h 707951"/>
              <a:gd name="connsiteX17" fmla="*/ 1200150 w 1291564"/>
              <a:gd name="connsiteY17" fmla="*/ 17381 h 707951"/>
              <a:gd name="connsiteX18" fmla="*/ 1291564 w 1291564"/>
              <a:gd name="connsiteY18" fmla="*/ 345993 h 707951"/>
              <a:gd name="connsiteX0" fmla="*/ 0 w 1291564"/>
              <a:gd name="connsiteY0" fmla="*/ 341231 h 707943"/>
              <a:gd name="connsiteX1" fmla="*/ 166038 w 1291564"/>
              <a:gd name="connsiteY1" fmla="*/ 2 h 707943"/>
              <a:gd name="connsiteX2" fmla="*/ 336375 w 1291564"/>
              <a:gd name="connsiteY2" fmla="*/ 346272 h 707943"/>
              <a:gd name="connsiteX3" fmla="*/ 488590 w 1291564"/>
              <a:gd name="connsiteY3" fmla="*/ 681039 h 707943"/>
              <a:gd name="connsiteX4" fmla="*/ 273776 w 1291564"/>
              <a:gd name="connsiteY4" fmla="*/ 336468 h 707943"/>
              <a:gd name="connsiteX5" fmla="*/ 391589 w 1291564"/>
              <a:gd name="connsiteY5" fmla="*/ 22143 h 707943"/>
              <a:gd name="connsiteX6" fmla="*/ 506026 w 1291564"/>
              <a:gd name="connsiteY6" fmla="*/ 337024 h 707943"/>
              <a:gd name="connsiteX7" fmla="*/ 495300 w 1291564"/>
              <a:gd name="connsiteY7" fmla="*/ 707943 h 707943"/>
              <a:gd name="connsiteX8" fmla="*/ 571500 w 1291564"/>
              <a:gd name="connsiteY8" fmla="*/ 336468 h 707943"/>
              <a:gd name="connsiteX9" fmla="*/ 651076 w 1291564"/>
              <a:gd name="connsiteY9" fmla="*/ 22143 h 707943"/>
              <a:gd name="connsiteX10" fmla="*/ 723900 w 1291564"/>
              <a:gd name="connsiteY10" fmla="*/ 341231 h 707943"/>
              <a:gd name="connsiteX11" fmla="*/ 795338 w 1291564"/>
              <a:gd name="connsiteY11" fmla="*/ 684131 h 707943"/>
              <a:gd name="connsiteX12" fmla="*/ 871538 w 1291564"/>
              <a:gd name="connsiteY12" fmla="*/ 345993 h 707943"/>
              <a:gd name="connsiteX13" fmla="*/ 928688 w 1291564"/>
              <a:gd name="connsiteY13" fmla="*/ 17381 h 707943"/>
              <a:gd name="connsiteX14" fmla="*/ 1004888 w 1291564"/>
              <a:gd name="connsiteY14" fmla="*/ 350756 h 707943"/>
              <a:gd name="connsiteX15" fmla="*/ 1071563 w 1291564"/>
              <a:gd name="connsiteY15" fmla="*/ 693656 h 707943"/>
              <a:gd name="connsiteX16" fmla="*/ 1143925 w 1291564"/>
              <a:gd name="connsiteY16" fmla="*/ 345993 h 707943"/>
              <a:gd name="connsiteX17" fmla="*/ 1200150 w 1291564"/>
              <a:gd name="connsiteY17" fmla="*/ 17381 h 707943"/>
              <a:gd name="connsiteX18" fmla="*/ 1291564 w 1291564"/>
              <a:gd name="connsiteY18" fmla="*/ 345993 h 707943"/>
              <a:gd name="connsiteX0" fmla="*/ 0 w 1291564"/>
              <a:gd name="connsiteY0" fmla="*/ 341231 h 707943"/>
              <a:gd name="connsiteX1" fmla="*/ 166038 w 1291564"/>
              <a:gd name="connsiteY1" fmla="*/ 2 h 707943"/>
              <a:gd name="connsiteX2" fmla="*/ 336375 w 1291564"/>
              <a:gd name="connsiteY2" fmla="*/ 346272 h 707943"/>
              <a:gd name="connsiteX3" fmla="*/ 488590 w 1291564"/>
              <a:gd name="connsiteY3" fmla="*/ 681039 h 707943"/>
              <a:gd name="connsiteX4" fmla="*/ 660776 w 1291564"/>
              <a:gd name="connsiteY4" fmla="*/ 340952 h 707943"/>
              <a:gd name="connsiteX5" fmla="*/ 391589 w 1291564"/>
              <a:gd name="connsiteY5" fmla="*/ 22143 h 707943"/>
              <a:gd name="connsiteX6" fmla="*/ 506026 w 1291564"/>
              <a:gd name="connsiteY6" fmla="*/ 337024 h 707943"/>
              <a:gd name="connsiteX7" fmla="*/ 495300 w 1291564"/>
              <a:gd name="connsiteY7" fmla="*/ 707943 h 707943"/>
              <a:gd name="connsiteX8" fmla="*/ 571500 w 1291564"/>
              <a:gd name="connsiteY8" fmla="*/ 336468 h 707943"/>
              <a:gd name="connsiteX9" fmla="*/ 651076 w 1291564"/>
              <a:gd name="connsiteY9" fmla="*/ 22143 h 707943"/>
              <a:gd name="connsiteX10" fmla="*/ 723900 w 1291564"/>
              <a:gd name="connsiteY10" fmla="*/ 341231 h 707943"/>
              <a:gd name="connsiteX11" fmla="*/ 795338 w 1291564"/>
              <a:gd name="connsiteY11" fmla="*/ 684131 h 707943"/>
              <a:gd name="connsiteX12" fmla="*/ 871538 w 1291564"/>
              <a:gd name="connsiteY12" fmla="*/ 345993 h 707943"/>
              <a:gd name="connsiteX13" fmla="*/ 928688 w 1291564"/>
              <a:gd name="connsiteY13" fmla="*/ 17381 h 707943"/>
              <a:gd name="connsiteX14" fmla="*/ 1004888 w 1291564"/>
              <a:gd name="connsiteY14" fmla="*/ 350756 h 707943"/>
              <a:gd name="connsiteX15" fmla="*/ 1071563 w 1291564"/>
              <a:gd name="connsiteY15" fmla="*/ 693656 h 707943"/>
              <a:gd name="connsiteX16" fmla="*/ 1143925 w 1291564"/>
              <a:gd name="connsiteY16" fmla="*/ 345993 h 707943"/>
              <a:gd name="connsiteX17" fmla="*/ 1200150 w 1291564"/>
              <a:gd name="connsiteY17" fmla="*/ 17381 h 707943"/>
              <a:gd name="connsiteX18" fmla="*/ 1291564 w 1291564"/>
              <a:gd name="connsiteY18" fmla="*/ 345993 h 707943"/>
              <a:gd name="connsiteX0" fmla="*/ 0 w 1291564"/>
              <a:gd name="connsiteY0" fmla="*/ 341235 h 707947"/>
              <a:gd name="connsiteX1" fmla="*/ 166038 w 1291564"/>
              <a:gd name="connsiteY1" fmla="*/ 6 h 707947"/>
              <a:gd name="connsiteX2" fmla="*/ 340675 w 1291564"/>
              <a:gd name="connsiteY2" fmla="*/ 332823 h 707947"/>
              <a:gd name="connsiteX3" fmla="*/ 488590 w 1291564"/>
              <a:gd name="connsiteY3" fmla="*/ 681043 h 707947"/>
              <a:gd name="connsiteX4" fmla="*/ 660776 w 1291564"/>
              <a:gd name="connsiteY4" fmla="*/ 340956 h 707947"/>
              <a:gd name="connsiteX5" fmla="*/ 391589 w 1291564"/>
              <a:gd name="connsiteY5" fmla="*/ 22147 h 707947"/>
              <a:gd name="connsiteX6" fmla="*/ 506026 w 1291564"/>
              <a:gd name="connsiteY6" fmla="*/ 337028 h 707947"/>
              <a:gd name="connsiteX7" fmla="*/ 495300 w 1291564"/>
              <a:gd name="connsiteY7" fmla="*/ 707947 h 707947"/>
              <a:gd name="connsiteX8" fmla="*/ 571500 w 1291564"/>
              <a:gd name="connsiteY8" fmla="*/ 336472 h 707947"/>
              <a:gd name="connsiteX9" fmla="*/ 651076 w 1291564"/>
              <a:gd name="connsiteY9" fmla="*/ 22147 h 707947"/>
              <a:gd name="connsiteX10" fmla="*/ 723900 w 1291564"/>
              <a:gd name="connsiteY10" fmla="*/ 341235 h 707947"/>
              <a:gd name="connsiteX11" fmla="*/ 795338 w 1291564"/>
              <a:gd name="connsiteY11" fmla="*/ 684135 h 707947"/>
              <a:gd name="connsiteX12" fmla="*/ 871538 w 1291564"/>
              <a:gd name="connsiteY12" fmla="*/ 345997 h 707947"/>
              <a:gd name="connsiteX13" fmla="*/ 928688 w 1291564"/>
              <a:gd name="connsiteY13" fmla="*/ 17385 h 707947"/>
              <a:gd name="connsiteX14" fmla="*/ 1004888 w 1291564"/>
              <a:gd name="connsiteY14" fmla="*/ 350760 h 707947"/>
              <a:gd name="connsiteX15" fmla="*/ 1071563 w 1291564"/>
              <a:gd name="connsiteY15" fmla="*/ 693660 h 707947"/>
              <a:gd name="connsiteX16" fmla="*/ 1143925 w 1291564"/>
              <a:gd name="connsiteY16" fmla="*/ 345997 h 707947"/>
              <a:gd name="connsiteX17" fmla="*/ 1200150 w 1291564"/>
              <a:gd name="connsiteY17" fmla="*/ 17385 h 707947"/>
              <a:gd name="connsiteX18" fmla="*/ 1291564 w 1291564"/>
              <a:gd name="connsiteY18" fmla="*/ 345997 h 707947"/>
              <a:gd name="connsiteX0" fmla="*/ 0 w 1291564"/>
              <a:gd name="connsiteY0" fmla="*/ 341235 h 743821"/>
              <a:gd name="connsiteX1" fmla="*/ 166038 w 1291564"/>
              <a:gd name="connsiteY1" fmla="*/ 6 h 743821"/>
              <a:gd name="connsiteX2" fmla="*/ 340675 w 1291564"/>
              <a:gd name="connsiteY2" fmla="*/ 332823 h 743821"/>
              <a:gd name="connsiteX3" fmla="*/ 488590 w 1291564"/>
              <a:gd name="connsiteY3" fmla="*/ 681043 h 743821"/>
              <a:gd name="connsiteX4" fmla="*/ 660776 w 1291564"/>
              <a:gd name="connsiteY4" fmla="*/ 340956 h 743821"/>
              <a:gd name="connsiteX5" fmla="*/ 391589 w 1291564"/>
              <a:gd name="connsiteY5" fmla="*/ 22147 h 743821"/>
              <a:gd name="connsiteX6" fmla="*/ 506026 w 1291564"/>
              <a:gd name="connsiteY6" fmla="*/ 337028 h 743821"/>
              <a:gd name="connsiteX7" fmla="*/ 869402 w 1291564"/>
              <a:gd name="connsiteY7" fmla="*/ 743821 h 743821"/>
              <a:gd name="connsiteX8" fmla="*/ 571500 w 1291564"/>
              <a:gd name="connsiteY8" fmla="*/ 336472 h 743821"/>
              <a:gd name="connsiteX9" fmla="*/ 651076 w 1291564"/>
              <a:gd name="connsiteY9" fmla="*/ 22147 h 743821"/>
              <a:gd name="connsiteX10" fmla="*/ 723900 w 1291564"/>
              <a:gd name="connsiteY10" fmla="*/ 341235 h 743821"/>
              <a:gd name="connsiteX11" fmla="*/ 795338 w 1291564"/>
              <a:gd name="connsiteY11" fmla="*/ 684135 h 743821"/>
              <a:gd name="connsiteX12" fmla="*/ 871538 w 1291564"/>
              <a:gd name="connsiteY12" fmla="*/ 345997 h 743821"/>
              <a:gd name="connsiteX13" fmla="*/ 928688 w 1291564"/>
              <a:gd name="connsiteY13" fmla="*/ 17385 h 743821"/>
              <a:gd name="connsiteX14" fmla="*/ 1004888 w 1291564"/>
              <a:gd name="connsiteY14" fmla="*/ 350760 h 743821"/>
              <a:gd name="connsiteX15" fmla="*/ 1071563 w 1291564"/>
              <a:gd name="connsiteY15" fmla="*/ 693660 h 743821"/>
              <a:gd name="connsiteX16" fmla="*/ 1143925 w 1291564"/>
              <a:gd name="connsiteY16" fmla="*/ 345997 h 743821"/>
              <a:gd name="connsiteX17" fmla="*/ 1200150 w 1291564"/>
              <a:gd name="connsiteY17" fmla="*/ 17385 h 743821"/>
              <a:gd name="connsiteX18" fmla="*/ 1291564 w 1291564"/>
              <a:gd name="connsiteY18" fmla="*/ 345997 h 743821"/>
              <a:gd name="connsiteX0" fmla="*/ 0 w 1291564"/>
              <a:gd name="connsiteY0" fmla="*/ 341235 h 743823"/>
              <a:gd name="connsiteX1" fmla="*/ 166038 w 1291564"/>
              <a:gd name="connsiteY1" fmla="*/ 6 h 743823"/>
              <a:gd name="connsiteX2" fmla="*/ 340675 w 1291564"/>
              <a:gd name="connsiteY2" fmla="*/ 332823 h 743823"/>
              <a:gd name="connsiteX3" fmla="*/ 488590 w 1291564"/>
              <a:gd name="connsiteY3" fmla="*/ 681043 h 743823"/>
              <a:gd name="connsiteX4" fmla="*/ 660776 w 1291564"/>
              <a:gd name="connsiteY4" fmla="*/ 340956 h 743823"/>
              <a:gd name="connsiteX5" fmla="*/ 391589 w 1291564"/>
              <a:gd name="connsiteY5" fmla="*/ 22147 h 743823"/>
              <a:gd name="connsiteX6" fmla="*/ 1073628 w 1291564"/>
              <a:gd name="connsiteY6" fmla="*/ 332542 h 743823"/>
              <a:gd name="connsiteX7" fmla="*/ 869402 w 1291564"/>
              <a:gd name="connsiteY7" fmla="*/ 743821 h 743823"/>
              <a:gd name="connsiteX8" fmla="*/ 571500 w 1291564"/>
              <a:gd name="connsiteY8" fmla="*/ 336472 h 743823"/>
              <a:gd name="connsiteX9" fmla="*/ 651076 w 1291564"/>
              <a:gd name="connsiteY9" fmla="*/ 22147 h 743823"/>
              <a:gd name="connsiteX10" fmla="*/ 723900 w 1291564"/>
              <a:gd name="connsiteY10" fmla="*/ 341235 h 743823"/>
              <a:gd name="connsiteX11" fmla="*/ 795338 w 1291564"/>
              <a:gd name="connsiteY11" fmla="*/ 684135 h 743823"/>
              <a:gd name="connsiteX12" fmla="*/ 871538 w 1291564"/>
              <a:gd name="connsiteY12" fmla="*/ 345997 h 743823"/>
              <a:gd name="connsiteX13" fmla="*/ 928688 w 1291564"/>
              <a:gd name="connsiteY13" fmla="*/ 17385 h 743823"/>
              <a:gd name="connsiteX14" fmla="*/ 1004888 w 1291564"/>
              <a:gd name="connsiteY14" fmla="*/ 350760 h 743823"/>
              <a:gd name="connsiteX15" fmla="*/ 1071563 w 1291564"/>
              <a:gd name="connsiteY15" fmla="*/ 693660 h 743823"/>
              <a:gd name="connsiteX16" fmla="*/ 1143925 w 1291564"/>
              <a:gd name="connsiteY16" fmla="*/ 345997 h 743823"/>
              <a:gd name="connsiteX17" fmla="*/ 1200150 w 1291564"/>
              <a:gd name="connsiteY17" fmla="*/ 17385 h 743823"/>
              <a:gd name="connsiteX18" fmla="*/ 1291564 w 1291564"/>
              <a:gd name="connsiteY18" fmla="*/ 345997 h 743823"/>
              <a:gd name="connsiteX0" fmla="*/ 0 w 1291564"/>
              <a:gd name="connsiteY0" fmla="*/ 341235 h 743821"/>
              <a:gd name="connsiteX1" fmla="*/ 166038 w 1291564"/>
              <a:gd name="connsiteY1" fmla="*/ 6 h 743821"/>
              <a:gd name="connsiteX2" fmla="*/ 340675 w 1291564"/>
              <a:gd name="connsiteY2" fmla="*/ 332823 h 743821"/>
              <a:gd name="connsiteX3" fmla="*/ 488590 w 1291564"/>
              <a:gd name="connsiteY3" fmla="*/ 681043 h 743821"/>
              <a:gd name="connsiteX4" fmla="*/ 660776 w 1291564"/>
              <a:gd name="connsiteY4" fmla="*/ 340956 h 743821"/>
              <a:gd name="connsiteX5" fmla="*/ 1079591 w 1291564"/>
              <a:gd name="connsiteY5" fmla="*/ 17662 h 743821"/>
              <a:gd name="connsiteX6" fmla="*/ 1073628 w 1291564"/>
              <a:gd name="connsiteY6" fmla="*/ 332542 h 743821"/>
              <a:gd name="connsiteX7" fmla="*/ 869402 w 1291564"/>
              <a:gd name="connsiteY7" fmla="*/ 743821 h 743821"/>
              <a:gd name="connsiteX8" fmla="*/ 571500 w 1291564"/>
              <a:gd name="connsiteY8" fmla="*/ 336472 h 743821"/>
              <a:gd name="connsiteX9" fmla="*/ 651076 w 1291564"/>
              <a:gd name="connsiteY9" fmla="*/ 22147 h 743821"/>
              <a:gd name="connsiteX10" fmla="*/ 723900 w 1291564"/>
              <a:gd name="connsiteY10" fmla="*/ 341235 h 743821"/>
              <a:gd name="connsiteX11" fmla="*/ 795338 w 1291564"/>
              <a:gd name="connsiteY11" fmla="*/ 684135 h 743821"/>
              <a:gd name="connsiteX12" fmla="*/ 871538 w 1291564"/>
              <a:gd name="connsiteY12" fmla="*/ 345997 h 743821"/>
              <a:gd name="connsiteX13" fmla="*/ 928688 w 1291564"/>
              <a:gd name="connsiteY13" fmla="*/ 17385 h 743821"/>
              <a:gd name="connsiteX14" fmla="*/ 1004888 w 1291564"/>
              <a:gd name="connsiteY14" fmla="*/ 350760 h 743821"/>
              <a:gd name="connsiteX15" fmla="*/ 1071563 w 1291564"/>
              <a:gd name="connsiteY15" fmla="*/ 693660 h 743821"/>
              <a:gd name="connsiteX16" fmla="*/ 1143925 w 1291564"/>
              <a:gd name="connsiteY16" fmla="*/ 345997 h 743821"/>
              <a:gd name="connsiteX17" fmla="*/ 1200150 w 1291564"/>
              <a:gd name="connsiteY17" fmla="*/ 17385 h 743821"/>
              <a:gd name="connsiteX18" fmla="*/ 1291564 w 1291564"/>
              <a:gd name="connsiteY18" fmla="*/ 345997 h 743821"/>
              <a:gd name="connsiteX0" fmla="*/ 0 w 1291564"/>
              <a:gd name="connsiteY0" fmla="*/ 341235 h 743911"/>
              <a:gd name="connsiteX1" fmla="*/ 166038 w 1291564"/>
              <a:gd name="connsiteY1" fmla="*/ 6 h 743911"/>
              <a:gd name="connsiteX2" fmla="*/ 340675 w 1291564"/>
              <a:gd name="connsiteY2" fmla="*/ 332823 h 743911"/>
              <a:gd name="connsiteX3" fmla="*/ 488590 w 1291564"/>
              <a:gd name="connsiteY3" fmla="*/ 681043 h 743911"/>
              <a:gd name="connsiteX4" fmla="*/ 660776 w 1291564"/>
              <a:gd name="connsiteY4" fmla="*/ 340956 h 743911"/>
              <a:gd name="connsiteX5" fmla="*/ 1079591 w 1291564"/>
              <a:gd name="connsiteY5" fmla="*/ 17662 h 743911"/>
              <a:gd name="connsiteX6" fmla="*/ 1073628 w 1291564"/>
              <a:gd name="connsiteY6" fmla="*/ 332542 h 743911"/>
              <a:gd name="connsiteX7" fmla="*/ 869402 w 1291564"/>
              <a:gd name="connsiteY7" fmla="*/ 743821 h 743911"/>
              <a:gd name="connsiteX8" fmla="*/ 1074601 w 1291564"/>
              <a:gd name="connsiteY8" fmla="*/ 296114 h 743911"/>
              <a:gd name="connsiteX9" fmla="*/ 651076 w 1291564"/>
              <a:gd name="connsiteY9" fmla="*/ 22147 h 743911"/>
              <a:gd name="connsiteX10" fmla="*/ 723900 w 1291564"/>
              <a:gd name="connsiteY10" fmla="*/ 341235 h 743911"/>
              <a:gd name="connsiteX11" fmla="*/ 795338 w 1291564"/>
              <a:gd name="connsiteY11" fmla="*/ 684135 h 743911"/>
              <a:gd name="connsiteX12" fmla="*/ 871538 w 1291564"/>
              <a:gd name="connsiteY12" fmla="*/ 345997 h 743911"/>
              <a:gd name="connsiteX13" fmla="*/ 928688 w 1291564"/>
              <a:gd name="connsiteY13" fmla="*/ 17385 h 743911"/>
              <a:gd name="connsiteX14" fmla="*/ 1004888 w 1291564"/>
              <a:gd name="connsiteY14" fmla="*/ 350760 h 743911"/>
              <a:gd name="connsiteX15" fmla="*/ 1071563 w 1291564"/>
              <a:gd name="connsiteY15" fmla="*/ 693660 h 743911"/>
              <a:gd name="connsiteX16" fmla="*/ 1143925 w 1291564"/>
              <a:gd name="connsiteY16" fmla="*/ 345997 h 743911"/>
              <a:gd name="connsiteX17" fmla="*/ 1200150 w 1291564"/>
              <a:gd name="connsiteY17" fmla="*/ 17385 h 743911"/>
              <a:gd name="connsiteX18" fmla="*/ 1291564 w 1291564"/>
              <a:gd name="connsiteY18" fmla="*/ 345997 h 743911"/>
              <a:gd name="connsiteX0" fmla="*/ 0 w 1291564"/>
              <a:gd name="connsiteY0" fmla="*/ 341235 h 743913"/>
              <a:gd name="connsiteX1" fmla="*/ 166038 w 1291564"/>
              <a:gd name="connsiteY1" fmla="*/ 6 h 743913"/>
              <a:gd name="connsiteX2" fmla="*/ 340675 w 1291564"/>
              <a:gd name="connsiteY2" fmla="*/ 332823 h 743913"/>
              <a:gd name="connsiteX3" fmla="*/ 488590 w 1291564"/>
              <a:gd name="connsiteY3" fmla="*/ 681043 h 743913"/>
              <a:gd name="connsiteX4" fmla="*/ 660776 w 1291564"/>
              <a:gd name="connsiteY4" fmla="*/ 340956 h 743913"/>
              <a:gd name="connsiteX5" fmla="*/ 1079591 w 1291564"/>
              <a:gd name="connsiteY5" fmla="*/ 17662 h 743913"/>
              <a:gd name="connsiteX6" fmla="*/ 1073628 w 1291564"/>
              <a:gd name="connsiteY6" fmla="*/ 332542 h 743913"/>
              <a:gd name="connsiteX7" fmla="*/ 869402 w 1291564"/>
              <a:gd name="connsiteY7" fmla="*/ 743821 h 743913"/>
              <a:gd name="connsiteX8" fmla="*/ 1074601 w 1291564"/>
              <a:gd name="connsiteY8" fmla="*/ 296114 h 743913"/>
              <a:gd name="connsiteX9" fmla="*/ 1171377 w 1291564"/>
              <a:gd name="connsiteY9" fmla="*/ 13178 h 743913"/>
              <a:gd name="connsiteX10" fmla="*/ 723900 w 1291564"/>
              <a:gd name="connsiteY10" fmla="*/ 341235 h 743913"/>
              <a:gd name="connsiteX11" fmla="*/ 795338 w 1291564"/>
              <a:gd name="connsiteY11" fmla="*/ 684135 h 743913"/>
              <a:gd name="connsiteX12" fmla="*/ 871538 w 1291564"/>
              <a:gd name="connsiteY12" fmla="*/ 345997 h 743913"/>
              <a:gd name="connsiteX13" fmla="*/ 928688 w 1291564"/>
              <a:gd name="connsiteY13" fmla="*/ 17385 h 743913"/>
              <a:gd name="connsiteX14" fmla="*/ 1004888 w 1291564"/>
              <a:gd name="connsiteY14" fmla="*/ 350760 h 743913"/>
              <a:gd name="connsiteX15" fmla="*/ 1071563 w 1291564"/>
              <a:gd name="connsiteY15" fmla="*/ 693660 h 743913"/>
              <a:gd name="connsiteX16" fmla="*/ 1143925 w 1291564"/>
              <a:gd name="connsiteY16" fmla="*/ 345997 h 743913"/>
              <a:gd name="connsiteX17" fmla="*/ 1200150 w 1291564"/>
              <a:gd name="connsiteY17" fmla="*/ 17385 h 743913"/>
              <a:gd name="connsiteX18" fmla="*/ 1291564 w 1291564"/>
              <a:gd name="connsiteY18" fmla="*/ 345997 h 743913"/>
              <a:gd name="connsiteX0" fmla="*/ 0 w 1291564"/>
              <a:gd name="connsiteY0" fmla="*/ 341235 h 743911"/>
              <a:gd name="connsiteX1" fmla="*/ 166038 w 1291564"/>
              <a:gd name="connsiteY1" fmla="*/ 6 h 743911"/>
              <a:gd name="connsiteX2" fmla="*/ 340675 w 1291564"/>
              <a:gd name="connsiteY2" fmla="*/ 332823 h 743911"/>
              <a:gd name="connsiteX3" fmla="*/ 488590 w 1291564"/>
              <a:gd name="connsiteY3" fmla="*/ 681043 h 743911"/>
              <a:gd name="connsiteX4" fmla="*/ 660776 w 1291564"/>
              <a:gd name="connsiteY4" fmla="*/ 340956 h 743911"/>
              <a:gd name="connsiteX5" fmla="*/ 1079591 w 1291564"/>
              <a:gd name="connsiteY5" fmla="*/ 17662 h 743911"/>
              <a:gd name="connsiteX6" fmla="*/ 1073628 w 1291564"/>
              <a:gd name="connsiteY6" fmla="*/ 332542 h 743911"/>
              <a:gd name="connsiteX7" fmla="*/ 869402 w 1291564"/>
              <a:gd name="connsiteY7" fmla="*/ 743821 h 743911"/>
              <a:gd name="connsiteX8" fmla="*/ 1074601 w 1291564"/>
              <a:gd name="connsiteY8" fmla="*/ 296114 h 743911"/>
              <a:gd name="connsiteX9" fmla="*/ 1171377 w 1291564"/>
              <a:gd name="connsiteY9" fmla="*/ 13178 h 743911"/>
              <a:gd name="connsiteX10" fmla="*/ 1175402 w 1291564"/>
              <a:gd name="connsiteY10" fmla="*/ 354688 h 743911"/>
              <a:gd name="connsiteX11" fmla="*/ 795338 w 1291564"/>
              <a:gd name="connsiteY11" fmla="*/ 684135 h 743911"/>
              <a:gd name="connsiteX12" fmla="*/ 871538 w 1291564"/>
              <a:gd name="connsiteY12" fmla="*/ 345997 h 743911"/>
              <a:gd name="connsiteX13" fmla="*/ 928688 w 1291564"/>
              <a:gd name="connsiteY13" fmla="*/ 17385 h 743911"/>
              <a:gd name="connsiteX14" fmla="*/ 1004888 w 1291564"/>
              <a:gd name="connsiteY14" fmla="*/ 350760 h 743911"/>
              <a:gd name="connsiteX15" fmla="*/ 1071563 w 1291564"/>
              <a:gd name="connsiteY15" fmla="*/ 693660 h 743911"/>
              <a:gd name="connsiteX16" fmla="*/ 1143925 w 1291564"/>
              <a:gd name="connsiteY16" fmla="*/ 345997 h 743911"/>
              <a:gd name="connsiteX17" fmla="*/ 1200150 w 1291564"/>
              <a:gd name="connsiteY17" fmla="*/ 17385 h 743911"/>
              <a:gd name="connsiteX18" fmla="*/ 1291564 w 1291564"/>
              <a:gd name="connsiteY18" fmla="*/ 345997 h 743911"/>
              <a:gd name="connsiteX0" fmla="*/ 0 w 1291564"/>
              <a:gd name="connsiteY0" fmla="*/ 341235 h 743913"/>
              <a:gd name="connsiteX1" fmla="*/ 166038 w 1291564"/>
              <a:gd name="connsiteY1" fmla="*/ 6 h 743913"/>
              <a:gd name="connsiteX2" fmla="*/ 340675 w 1291564"/>
              <a:gd name="connsiteY2" fmla="*/ 332823 h 743913"/>
              <a:gd name="connsiteX3" fmla="*/ 488590 w 1291564"/>
              <a:gd name="connsiteY3" fmla="*/ 681043 h 743913"/>
              <a:gd name="connsiteX4" fmla="*/ 660776 w 1291564"/>
              <a:gd name="connsiteY4" fmla="*/ 340956 h 743913"/>
              <a:gd name="connsiteX5" fmla="*/ 1079591 w 1291564"/>
              <a:gd name="connsiteY5" fmla="*/ 17662 h 743913"/>
              <a:gd name="connsiteX6" fmla="*/ 1073628 w 1291564"/>
              <a:gd name="connsiteY6" fmla="*/ 332542 h 743913"/>
              <a:gd name="connsiteX7" fmla="*/ 869402 w 1291564"/>
              <a:gd name="connsiteY7" fmla="*/ 743821 h 743913"/>
              <a:gd name="connsiteX8" fmla="*/ 1074601 w 1291564"/>
              <a:gd name="connsiteY8" fmla="*/ 296114 h 743913"/>
              <a:gd name="connsiteX9" fmla="*/ 1171377 w 1291564"/>
              <a:gd name="connsiteY9" fmla="*/ 13178 h 743913"/>
              <a:gd name="connsiteX10" fmla="*/ 1175402 w 1291564"/>
              <a:gd name="connsiteY10" fmla="*/ 354688 h 743913"/>
              <a:gd name="connsiteX11" fmla="*/ 1139339 w 1291564"/>
              <a:gd name="connsiteY11" fmla="*/ 702073 h 743913"/>
              <a:gd name="connsiteX12" fmla="*/ 871538 w 1291564"/>
              <a:gd name="connsiteY12" fmla="*/ 345997 h 743913"/>
              <a:gd name="connsiteX13" fmla="*/ 928688 w 1291564"/>
              <a:gd name="connsiteY13" fmla="*/ 17385 h 743913"/>
              <a:gd name="connsiteX14" fmla="*/ 1004888 w 1291564"/>
              <a:gd name="connsiteY14" fmla="*/ 350760 h 743913"/>
              <a:gd name="connsiteX15" fmla="*/ 1071563 w 1291564"/>
              <a:gd name="connsiteY15" fmla="*/ 693660 h 743913"/>
              <a:gd name="connsiteX16" fmla="*/ 1143925 w 1291564"/>
              <a:gd name="connsiteY16" fmla="*/ 345997 h 743913"/>
              <a:gd name="connsiteX17" fmla="*/ 1200150 w 1291564"/>
              <a:gd name="connsiteY17" fmla="*/ 17385 h 743913"/>
              <a:gd name="connsiteX18" fmla="*/ 1291564 w 1291564"/>
              <a:gd name="connsiteY18" fmla="*/ 345997 h 743913"/>
              <a:gd name="connsiteX0" fmla="*/ 0 w 1356933"/>
              <a:gd name="connsiteY0" fmla="*/ 341235 h 743911"/>
              <a:gd name="connsiteX1" fmla="*/ 166038 w 1356933"/>
              <a:gd name="connsiteY1" fmla="*/ 6 h 743911"/>
              <a:gd name="connsiteX2" fmla="*/ 340675 w 1356933"/>
              <a:gd name="connsiteY2" fmla="*/ 332823 h 743911"/>
              <a:gd name="connsiteX3" fmla="*/ 488590 w 1356933"/>
              <a:gd name="connsiteY3" fmla="*/ 681043 h 743911"/>
              <a:gd name="connsiteX4" fmla="*/ 660776 w 1356933"/>
              <a:gd name="connsiteY4" fmla="*/ 340956 h 743911"/>
              <a:gd name="connsiteX5" fmla="*/ 1079591 w 1356933"/>
              <a:gd name="connsiteY5" fmla="*/ 17662 h 743911"/>
              <a:gd name="connsiteX6" fmla="*/ 1073628 w 1356933"/>
              <a:gd name="connsiteY6" fmla="*/ 332542 h 743911"/>
              <a:gd name="connsiteX7" fmla="*/ 869402 w 1356933"/>
              <a:gd name="connsiteY7" fmla="*/ 743821 h 743911"/>
              <a:gd name="connsiteX8" fmla="*/ 1074601 w 1356933"/>
              <a:gd name="connsiteY8" fmla="*/ 296114 h 743911"/>
              <a:gd name="connsiteX9" fmla="*/ 1171377 w 1356933"/>
              <a:gd name="connsiteY9" fmla="*/ 13178 h 743911"/>
              <a:gd name="connsiteX10" fmla="*/ 1175402 w 1356933"/>
              <a:gd name="connsiteY10" fmla="*/ 354688 h 743911"/>
              <a:gd name="connsiteX11" fmla="*/ 1139339 w 1356933"/>
              <a:gd name="connsiteY11" fmla="*/ 702073 h 743911"/>
              <a:gd name="connsiteX12" fmla="*/ 1353139 w 1356933"/>
              <a:gd name="connsiteY12" fmla="*/ 314607 h 743911"/>
              <a:gd name="connsiteX13" fmla="*/ 928688 w 1356933"/>
              <a:gd name="connsiteY13" fmla="*/ 17385 h 743911"/>
              <a:gd name="connsiteX14" fmla="*/ 1004888 w 1356933"/>
              <a:gd name="connsiteY14" fmla="*/ 350760 h 743911"/>
              <a:gd name="connsiteX15" fmla="*/ 1071563 w 1356933"/>
              <a:gd name="connsiteY15" fmla="*/ 693660 h 743911"/>
              <a:gd name="connsiteX16" fmla="*/ 1143925 w 1356933"/>
              <a:gd name="connsiteY16" fmla="*/ 345997 h 743911"/>
              <a:gd name="connsiteX17" fmla="*/ 1200150 w 1356933"/>
              <a:gd name="connsiteY17" fmla="*/ 17385 h 743911"/>
              <a:gd name="connsiteX18" fmla="*/ 1291564 w 1356933"/>
              <a:gd name="connsiteY18" fmla="*/ 345997 h 743911"/>
              <a:gd name="connsiteX0" fmla="*/ 0 w 1356492"/>
              <a:gd name="connsiteY0" fmla="*/ 341235 h 743913"/>
              <a:gd name="connsiteX1" fmla="*/ 166038 w 1356492"/>
              <a:gd name="connsiteY1" fmla="*/ 6 h 743913"/>
              <a:gd name="connsiteX2" fmla="*/ 340675 w 1356492"/>
              <a:gd name="connsiteY2" fmla="*/ 332823 h 743913"/>
              <a:gd name="connsiteX3" fmla="*/ 488590 w 1356492"/>
              <a:gd name="connsiteY3" fmla="*/ 681043 h 743913"/>
              <a:gd name="connsiteX4" fmla="*/ 660776 w 1356492"/>
              <a:gd name="connsiteY4" fmla="*/ 340956 h 743913"/>
              <a:gd name="connsiteX5" fmla="*/ 1079591 w 1356492"/>
              <a:gd name="connsiteY5" fmla="*/ 17662 h 743913"/>
              <a:gd name="connsiteX6" fmla="*/ 1073628 w 1356492"/>
              <a:gd name="connsiteY6" fmla="*/ 332542 h 743913"/>
              <a:gd name="connsiteX7" fmla="*/ 869402 w 1356492"/>
              <a:gd name="connsiteY7" fmla="*/ 743821 h 743913"/>
              <a:gd name="connsiteX8" fmla="*/ 1074601 w 1356492"/>
              <a:gd name="connsiteY8" fmla="*/ 296114 h 743913"/>
              <a:gd name="connsiteX9" fmla="*/ 1171377 w 1356492"/>
              <a:gd name="connsiteY9" fmla="*/ 13178 h 743913"/>
              <a:gd name="connsiteX10" fmla="*/ 1175402 w 1356492"/>
              <a:gd name="connsiteY10" fmla="*/ 354688 h 743913"/>
              <a:gd name="connsiteX11" fmla="*/ 1139339 w 1356492"/>
              <a:gd name="connsiteY11" fmla="*/ 702073 h 743913"/>
              <a:gd name="connsiteX12" fmla="*/ 1353139 w 1356492"/>
              <a:gd name="connsiteY12" fmla="*/ 314607 h 743913"/>
              <a:gd name="connsiteX13" fmla="*/ 1251190 w 1356492"/>
              <a:gd name="connsiteY13" fmla="*/ 17385 h 743913"/>
              <a:gd name="connsiteX14" fmla="*/ 1004888 w 1356492"/>
              <a:gd name="connsiteY14" fmla="*/ 350760 h 743913"/>
              <a:gd name="connsiteX15" fmla="*/ 1071563 w 1356492"/>
              <a:gd name="connsiteY15" fmla="*/ 693660 h 743913"/>
              <a:gd name="connsiteX16" fmla="*/ 1143925 w 1356492"/>
              <a:gd name="connsiteY16" fmla="*/ 345997 h 743913"/>
              <a:gd name="connsiteX17" fmla="*/ 1200150 w 1356492"/>
              <a:gd name="connsiteY17" fmla="*/ 17385 h 743913"/>
              <a:gd name="connsiteX18" fmla="*/ 1291564 w 1356492"/>
              <a:gd name="connsiteY18" fmla="*/ 345997 h 743913"/>
              <a:gd name="connsiteX0" fmla="*/ 0 w 1356492"/>
              <a:gd name="connsiteY0" fmla="*/ 341235 h 702210"/>
              <a:gd name="connsiteX1" fmla="*/ 166038 w 1356492"/>
              <a:gd name="connsiteY1" fmla="*/ 6 h 702210"/>
              <a:gd name="connsiteX2" fmla="*/ 340675 w 1356492"/>
              <a:gd name="connsiteY2" fmla="*/ 332823 h 702210"/>
              <a:gd name="connsiteX3" fmla="*/ 488590 w 1356492"/>
              <a:gd name="connsiteY3" fmla="*/ 681043 h 702210"/>
              <a:gd name="connsiteX4" fmla="*/ 660776 w 1356492"/>
              <a:gd name="connsiteY4" fmla="*/ 340956 h 702210"/>
              <a:gd name="connsiteX5" fmla="*/ 1079591 w 1356492"/>
              <a:gd name="connsiteY5" fmla="*/ 17662 h 702210"/>
              <a:gd name="connsiteX6" fmla="*/ 1073628 w 1356492"/>
              <a:gd name="connsiteY6" fmla="*/ 332542 h 702210"/>
              <a:gd name="connsiteX7" fmla="*/ 1265002 w 1356492"/>
              <a:gd name="connsiteY7" fmla="*/ 681042 h 702210"/>
              <a:gd name="connsiteX8" fmla="*/ 1074601 w 1356492"/>
              <a:gd name="connsiteY8" fmla="*/ 296114 h 702210"/>
              <a:gd name="connsiteX9" fmla="*/ 1171377 w 1356492"/>
              <a:gd name="connsiteY9" fmla="*/ 13178 h 702210"/>
              <a:gd name="connsiteX10" fmla="*/ 1175402 w 1356492"/>
              <a:gd name="connsiteY10" fmla="*/ 354688 h 702210"/>
              <a:gd name="connsiteX11" fmla="*/ 1139339 w 1356492"/>
              <a:gd name="connsiteY11" fmla="*/ 702073 h 702210"/>
              <a:gd name="connsiteX12" fmla="*/ 1353139 w 1356492"/>
              <a:gd name="connsiteY12" fmla="*/ 314607 h 702210"/>
              <a:gd name="connsiteX13" fmla="*/ 1251190 w 1356492"/>
              <a:gd name="connsiteY13" fmla="*/ 17385 h 702210"/>
              <a:gd name="connsiteX14" fmla="*/ 1004888 w 1356492"/>
              <a:gd name="connsiteY14" fmla="*/ 350760 h 702210"/>
              <a:gd name="connsiteX15" fmla="*/ 1071563 w 1356492"/>
              <a:gd name="connsiteY15" fmla="*/ 693660 h 702210"/>
              <a:gd name="connsiteX16" fmla="*/ 1143925 w 1356492"/>
              <a:gd name="connsiteY16" fmla="*/ 345997 h 702210"/>
              <a:gd name="connsiteX17" fmla="*/ 1200150 w 1356492"/>
              <a:gd name="connsiteY17" fmla="*/ 17385 h 702210"/>
              <a:gd name="connsiteX18" fmla="*/ 1291564 w 1356492"/>
              <a:gd name="connsiteY18" fmla="*/ 345997 h 702210"/>
              <a:gd name="connsiteX0" fmla="*/ 0 w 1356492"/>
              <a:gd name="connsiteY0" fmla="*/ 341235 h 702210"/>
              <a:gd name="connsiteX1" fmla="*/ 166038 w 1356492"/>
              <a:gd name="connsiteY1" fmla="*/ 6 h 702210"/>
              <a:gd name="connsiteX2" fmla="*/ 340675 w 1356492"/>
              <a:gd name="connsiteY2" fmla="*/ 332822 h 702210"/>
              <a:gd name="connsiteX3" fmla="*/ 488590 w 1356492"/>
              <a:gd name="connsiteY3" fmla="*/ 681043 h 702210"/>
              <a:gd name="connsiteX4" fmla="*/ 660776 w 1356492"/>
              <a:gd name="connsiteY4" fmla="*/ 340956 h 702210"/>
              <a:gd name="connsiteX5" fmla="*/ 1079591 w 1356492"/>
              <a:gd name="connsiteY5" fmla="*/ 17662 h 702210"/>
              <a:gd name="connsiteX6" fmla="*/ 1073628 w 1356492"/>
              <a:gd name="connsiteY6" fmla="*/ 332542 h 702210"/>
              <a:gd name="connsiteX7" fmla="*/ 1265002 w 1356492"/>
              <a:gd name="connsiteY7" fmla="*/ 681042 h 702210"/>
              <a:gd name="connsiteX8" fmla="*/ 1074601 w 1356492"/>
              <a:gd name="connsiteY8" fmla="*/ 296114 h 702210"/>
              <a:gd name="connsiteX9" fmla="*/ 1171377 w 1356492"/>
              <a:gd name="connsiteY9" fmla="*/ 13178 h 702210"/>
              <a:gd name="connsiteX10" fmla="*/ 1175402 w 1356492"/>
              <a:gd name="connsiteY10" fmla="*/ 354688 h 702210"/>
              <a:gd name="connsiteX11" fmla="*/ 1139339 w 1356492"/>
              <a:gd name="connsiteY11" fmla="*/ 702073 h 702210"/>
              <a:gd name="connsiteX12" fmla="*/ 1353139 w 1356492"/>
              <a:gd name="connsiteY12" fmla="*/ 314607 h 702210"/>
              <a:gd name="connsiteX13" fmla="*/ 1251190 w 1356492"/>
              <a:gd name="connsiteY13" fmla="*/ 17385 h 702210"/>
              <a:gd name="connsiteX14" fmla="*/ 1004888 w 1356492"/>
              <a:gd name="connsiteY14" fmla="*/ 350760 h 702210"/>
              <a:gd name="connsiteX15" fmla="*/ 1071563 w 1356492"/>
              <a:gd name="connsiteY15" fmla="*/ 693660 h 702210"/>
              <a:gd name="connsiteX16" fmla="*/ 1143925 w 1356492"/>
              <a:gd name="connsiteY16" fmla="*/ 345997 h 702210"/>
              <a:gd name="connsiteX17" fmla="*/ 1200150 w 1356492"/>
              <a:gd name="connsiteY17" fmla="*/ 17385 h 702210"/>
              <a:gd name="connsiteX18" fmla="*/ 1291564 w 1356492"/>
              <a:gd name="connsiteY18" fmla="*/ 345997 h 702210"/>
              <a:gd name="connsiteX0" fmla="*/ 0 w 1356492"/>
              <a:gd name="connsiteY0" fmla="*/ 341235 h 702210"/>
              <a:gd name="connsiteX1" fmla="*/ 166038 w 1356492"/>
              <a:gd name="connsiteY1" fmla="*/ 6 h 702210"/>
              <a:gd name="connsiteX2" fmla="*/ 340675 w 1356492"/>
              <a:gd name="connsiteY2" fmla="*/ 332822 h 702210"/>
              <a:gd name="connsiteX3" fmla="*/ 501490 w 1356492"/>
              <a:gd name="connsiteY3" fmla="*/ 681043 h 702210"/>
              <a:gd name="connsiteX4" fmla="*/ 660776 w 1356492"/>
              <a:gd name="connsiteY4" fmla="*/ 340956 h 702210"/>
              <a:gd name="connsiteX5" fmla="*/ 1079591 w 1356492"/>
              <a:gd name="connsiteY5" fmla="*/ 17662 h 702210"/>
              <a:gd name="connsiteX6" fmla="*/ 1073628 w 1356492"/>
              <a:gd name="connsiteY6" fmla="*/ 332542 h 702210"/>
              <a:gd name="connsiteX7" fmla="*/ 1265002 w 1356492"/>
              <a:gd name="connsiteY7" fmla="*/ 681042 h 702210"/>
              <a:gd name="connsiteX8" fmla="*/ 1074601 w 1356492"/>
              <a:gd name="connsiteY8" fmla="*/ 296114 h 702210"/>
              <a:gd name="connsiteX9" fmla="*/ 1171377 w 1356492"/>
              <a:gd name="connsiteY9" fmla="*/ 13178 h 702210"/>
              <a:gd name="connsiteX10" fmla="*/ 1175402 w 1356492"/>
              <a:gd name="connsiteY10" fmla="*/ 354688 h 702210"/>
              <a:gd name="connsiteX11" fmla="*/ 1139339 w 1356492"/>
              <a:gd name="connsiteY11" fmla="*/ 702073 h 702210"/>
              <a:gd name="connsiteX12" fmla="*/ 1353139 w 1356492"/>
              <a:gd name="connsiteY12" fmla="*/ 314607 h 702210"/>
              <a:gd name="connsiteX13" fmla="*/ 1251190 w 1356492"/>
              <a:gd name="connsiteY13" fmla="*/ 17385 h 702210"/>
              <a:gd name="connsiteX14" fmla="*/ 1004888 w 1356492"/>
              <a:gd name="connsiteY14" fmla="*/ 350760 h 702210"/>
              <a:gd name="connsiteX15" fmla="*/ 1071563 w 1356492"/>
              <a:gd name="connsiteY15" fmla="*/ 693660 h 702210"/>
              <a:gd name="connsiteX16" fmla="*/ 1143925 w 1356492"/>
              <a:gd name="connsiteY16" fmla="*/ 345997 h 702210"/>
              <a:gd name="connsiteX17" fmla="*/ 1200150 w 1356492"/>
              <a:gd name="connsiteY17" fmla="*/ 17385 h 702210"/>
              <a:gd name="connsiteX18" fmla="*/ 1291564 w 1356492"/>
              <a:gd name="connsiteY18" fmla="*/ 345997 h 702210"/>
              <a:gd name="connsiteX0" fmla="*/ 0 w 1356492"/>
              <a:gd name="connsiteY0" fmla="*/ 341235 h 702210"/>
              <a:gd name="connsiteX1" fmla="*/ 166038 w 1356492"/>
              <a:gd name="connsiteY1" fmla="*/ 6 h 702210"/>
              <a:gd name="connsiteX2" fmla="*/ 340675 w 1356492"/>
              <a:gd name="connsiteY2" fmla="*/ 332822 h 702210"/>
              <a:gd name="connsiteX3" fmla="*/ 501490 w 1356492"/>
              <a:gd name="connsiteY3" fmla="*/ 681043 h 702210"/>
              <a:gd name="connsiteX4" fmla="*/ 660776 w 1356492"/>
              <a:gd name="connsiteY4" fmla="*/ 340956 h 702210"/>
              <a:gd name="connsiteX5" fmla="*/ 1079591 w 1356492"/>
              <a:gd name="connsiteY5" fmla="*/ 17662 h 702210"/>
              <a:gd name="connsiteX6" fmla="*/ 1073628 w 1356492"/>
              <a:gd name="connsiteY6" fmla="*/ 332542 h 702210"/>
              <a:gd name="connsiteX7" fmla="*/ 1265002 w 1356492"/>
              <a:gd name="connsiteY7" fmla="*/ 681042 h 702210"/>
              <a:gd name="connsiteX8" fmla="*/ 1074601 w 1356492"/>
              <a:gd name="connsiteY8" fmla="*/ 296114 h 702210"/>
              <a:gd name="connsiteX9" fmla="*/ 1171377 w 1356492"/>
              <a:gd name="connsiteY9" fmla="*/ 13178 h 702210"/>
              <a:gd name="connsiteX10" fmla="*/ 1175402 w 1356492"/>
              <a:gd name="connsiteY10" fmla="*/ 354688 h 702210"/>
              <a:gd name="connsiteX11" fmla="*/ 1139339 w 1356492"/>
              <a:gd name="connsiteY11" fmla="*/ 702073 h 702210"/>
              <a:gd name="connsiteX12" fmla="*/ 1353139 w 1356492"/>
              <a:gd name="connsiteY12" fmla="*/ 314607 h 702210"/>
              <a:gd name="connsiteX13" fmla="*/ 1251190 w 1356492"/>
              <a:gd name="connsiteY13" fmla="*/ 17385 h 702210"/>
              <a:gd name="connsiteX14" fmla="*/ 1004888 w 1356492"/>
              <a:gd name="connsiteY14" fmla="*/ 350760 h 702210"/>
              <a:gd name="connsiteX15" fmla="*/ 1071563 w 1356492"/>
              <a:gd name="connsiteY15" fmla="*/ 693660 h 702210"/>
              <a:gd name="connsiteX16" fmla="*/ 1143925 w 1356492"/>
              <a:gd name="connsiteY16" fmla="*/ 345997 h 702210"/>
              <a:gd name="connsiteX17" fmla="*/ 1200150 w 1356492"/>
              <a:gd name="connsiteY17" fmla="*/ 17385 h 702210"/>
              <a:gd name="connsiteX18" fmla="*/ 1291564 w 1356492"/>
              <a:gd name="connsiteY18" fmla="*/ 345997 h 702210"/>
              <a:gd name="connsiteX0" fmla="*/ 0 w 1356492"/>
              <a:gd name="connsiteY0" fmla="*/ 341235 h 702210"/>
              <a:gd name="connsiteX1" fmla="*/ 166038 w 1356492"/>
              <a:gd name="connsiteY1" fmla="*/ 6 h 702210"/>
              <a:gd name="connsiteX2" fmla="*/ 340675 w 1356492"/>
              <a:gd name="connsiteY2" fmla="*/ 332822 h 702210"/>
              <a:gd name="connsiteX3" fmla="*/ 501490 w 1356492"/>
              <a:gd name="connsiteY3" fmla="*/ 681043 h 702210"/>
              <a:gd name="connsiteX4" fmla="*/ 660776 w 1356492"/>
              <a:gd name="connsiteY4" fmla="*/ 340956 h 702210"/>
              <a:gd name="connsiteX5" fmla="*/ 821590 w 1356492"/>
              <a:gd name="connsiteY5" fmla="*/ 4209 h 702210"/>
              <a:gd name="connsiteX6" fmla="*/ 1073628 w 1356492"/>
              <a:gd name="connsiteY6" fmla="*/ 332542 h 702210"/>
              <a:gd name="connsiteX7" fmla="*/ 1265002 w 1356492"/>
              <a:gd name="connsiteY7" fmla="*/ 681042 h 702210"/>
              <a:gd name="connsiteX8" fmla="*/ 1074601 w 1356492"/>
              <a:gd name="connsiteY8" fmla="*/ 296114 h 702210"/>
              <a:gd name="connsiteX9" fmla="*/ 1171377 w 1356492"/>
              <a:gd name="connsiteY9" fmla="*/ 13178 h 702210"/>
              <a:gd name="connsiteX10" fmla="*/ 1175402 w 1356492"/>
              <a:gd name="connsiteY10" fmla="*/ 354688 h 702210"/>
              <a:gd name="connsiteX11" fmla="*/ 1139339 w 1356492"/>
              <a:gd name="connsiteY11" fmla="*/ 702073 h 702210"/>
              <a:gd name="connsiteX12" fmla="*/ 1353139 w 1356492"/>
              <a:gd name="connsiteY12" fmla="*/ 314607 h 702210"/>
              <a:gd name="connsiteX13" fmla="*/ 1251190 w 1356492"/>
              <a:gd name="connsiteY13" fmla="*/ 17385 h 702210"/>
              <a:gd name="connsiteX14" fmla="*/ 1004888 w 1356492"/>
              <a:gd name="connsiteY14" fmla="*/ 350760 h 702210"/>
              <a:gd name="connsiteX15" fmla="*/ 1071563 w 1356492"/>
              <a:gd name="connsiteY15" fmla="*/ 693660 h 702210"/>
              <a:gd name="connsiteX16" fmla="*/ 1143925 w 1356492"/>
              <a:gd name="connsiteY16" fmla="*/ 345997 h 702210"/>
              <a:gd name="connsiteX17" fmla="*/ 1200150 w 1356492"/>
              <a:gd name="connsiteY17" fmla="*/ 17385 h 702210"/>
              <a:gd name="connsiteX18" fmla="*/ 1291564 w 1356492"/>
              <a:gd name="connsiteY18" fmla="*/ 345997 h 702210"/>
              <a:gd name="connsiteX0" fmla="*/ 0 w 1771633"/>
              <a:gd name="connsiteY0" fmla="*/ 341235 h 702210"/>
              <a:gd name="connsiteX1" fmla="*/ 166038 w 1771633"/>
              <a:gd name="connsiteY1" fmla="*/ 6 h 702210"/>
              <a:gd name="connsiteX2" fmla="*/ 340675 w 1771633"/>
              <a:gd name="connsiteY2" fmla="*/ 332822 h 702210"/>
              <a:gd name="connsiteX3" fmla="*/ 501490 w 1771633"/>
              <a:gd name="connsiteY3" fmla="*/ 681043 h 702210"/>
              <a:gd name="connsiteX4" fmla="*/ 660776 w 1771633"/>
              <a:gd name="connsiteY4" fmla="*/ 340956 h 702210"/>
              <a:gd name="connsiteX5" fmla="*/ 821590 w 1771633"/>
              <a:gd name="connsiteY5" fmla="*/ 4209 h 702210"/>
              <a:gd name="connsiteX6" fmla="*/ 1073628 w 1771633"/>
              <a:gd name="connsiteY6" fmla="*/ 332542 h 702210"/>
              <a:gd name="connsiteX7" fmla="*/ 1265002 w 1771633"/>
              <a:gd name="connsiteY7" fmla="*/ 681042 h 702210"/>
              <a:gd name="connsiteX8" fmla="*/ 1074601 w 1771633"/>
              <a:gd name="connsiteY8" fmla="*/ 296114 h 702210"/>
              <a:gd name="connsiteX9" fmla="*/ 1171377 w 1771633"/>
              <a:gd name="connsiteY9" fmla="*/ 13178 h 702210"/>
              <a:gd name="connsiteX10" fmla="*/ 1175402 w 1771633"/>
              <a:gd name="connsiteY10" fmla="*/ 354688 h 702210"/>
              <a:gd name="connsiteX11" fmla="*/ 1139339 w 1771633"/>
              <a:gd name="connsiteY11" fmla="*/ 702073 h 702210"/>
              <a:gd name="connsiteX12" fmla="*/ 1353139 w 1771633"/>
              <a:gd name="connsiteY12" fmla="*/ 314607 h 702210"/>
              <a:gd name="connsiteX13" fmla="*/ 1251190 w 1771633"/>
              <a:gd name="connsiteY13" fmla="*/ 17385 h 702210"/>
              <a:gd name="connsiteX14" fmla="*/ 1770290 w 1771633"/>
              <a:gd name="connsiteY14" fmla="*/ 359729 h 702210"/>
              <a:gd name="connsiteX15" fmla="*/ 1071563 w 1771633"/>
              <a:gd name="connsiteY15" fmla="*/ 693660 h 702210"/>
              <a:gd name="connsiteX16" fmla="*/ 1143925 w 1771633"/>
              <a:gd name="connsiteY16" fmla="*/ 345997 h 702210"/>
              <a:gd name="connsiteX17" fmla="*/ 1200150 w 1771633"/>
              <a:gd name="connsiteY17" fmla="*/ 17385 h 702210"/>
              <a:gd name="connsiteX18" fmla="*/ 1291564 w 1771633"/>
              <a:gd name="connsiteY18" fmla="*/ 345997 h 702210"/>
              <a:gd name="connsiteX0" fmla="*/ 0 w 1856963"/>
              <a:gd name="connsiteY0" fmla="*/ 341235 h 702210"/>
              <a:gd name="connsiteX1" fmla="*/ 166038 w 1856963"/>
              <a:gd name="connsiteY1" fmla="*/ 6 h 702210"/>
              <a:gd name="connsiteX2" fmla="*/ 340675 w 1856963"/>
              <a:gd name="connsiteY2" fmla="*/ 332822 h 702210"/>
              <a:gd name="connsiteX3" fmla="*/ 501490 w 1856963"/>
              <a:gd name="connsiteY3" fmla="*/ 681043 h 702210"/>
              <a:gd name="connsiteX4" fmla="*/ 660776 w 1856963"/>
              <a:gd name="connsiteY4" fmla="*/ 340956 h 702210"/>
              <a:gd name="connsiteX5" fmla="*/ 821590 w 1856963"/>
              <a:gd name="connsiteY5" fmla="*/ 4209 h 702210"/>
              <a:gd name="connsiteX6" fmla="*/ 1073628 w 1856963"/>
              <a:gd name="connsiteY6" fmla="*/ 332542 h 702210"/>
              <a:gd name="connsiteX7" fmla="*/ 1265002 w 1856963"/>
              <a:gd name="connsiteY7" fmla="*/ 681042 h 702210"/>
              <a:gd name="connsiteX8" fmla="*/ 1074601 w 1856963"/>
              <a:gd name="connsiteY8" fmla="*/ 296114 h 702210"/>
              <a:gd name="connsiteX9" fmla="*/ 1171377 w 1856963"/>
              <a:gd name="connsiteY9" fmla="*/ 13178 h 702210"/>
              <a:gd name="connsiteX10" fmla="*/ 1175402 w 1856963"/>
              <a:gd name="connsiteY10" fmla="*/ 354688 h 702210"/>
              <a:gd name="connsiteX11" fmla="*/ 1139339 w 1856963"/>
              <a:gd name="connsiteY11" fmla="*/ 702073 h 702210"/>
              <a:gd name="connsiteX12" fmla="*/ 1353139 w 1856963"/>
              <a:gd name="connsiteY12" fmla="*/ 314607 h 702210"/>
              <a:gd name="connsiteX13" fmla="*/ 1251190 w 1856963"/>
              <a:gd name="connsiteY13" fmla="*/ 17385 h 702210"/>
              <a:gd name="connsiteX14" fmla="*/ 1770290 w 1856963"/>
              <a:gd name="connsiteY14" fmla="*/ 359729 h 702210"/>
              <a:gd name="connsiteX15" fmla="*/ 1793965 w 1856963"/>
              <a:gd name="connsiteY15" fmla="*/ 675723 h 702210"/>
              <a:gd name="connsiteX16" fmla="*/ 1143925 w 1856963"/>
              <a:gd name="connsiteY16" fmla="*/ 345997 h 702210"/>
              <a:gd name="connsiteX17" fmla="*/ 1200150 w 1856963"/>
              <a:gd name="connsiteY17" fmla="*/ 17385 h 702210"/>
              <a:gd name="connsiteX18" fmla="*/ 1291564 w 1856963"/>
              <a:gd name="connsiteY18" fmla="*/ 345997 h 702210"/>
              <a:gd name="connsiteX0" fmla="*/ 0 w 1856965"/>
              <a:gd name="connsiteY0" fmla="*/ 341235 h 702210"/>
              <a:gd name="connsiteX1" fmla="*/ 166038 w 1856965"/>
              <a:gd name="connsiteY1" fmla="*/ 6 h 702210"/>
              <a:gd name="connsiteX2" fmla="*/ 340675 w 1856965"/>
              <a:gd name="connsiteY2" fmla="*/ 332822 h 702210"/>
              <a:gd name="connsiteX3" fmla="*/ 501490 w 1856965"/>
              <a:gd name="connsiteY3" fmla="*/ 681043 h 702210"/>
              <a:gd name="connsiteX4" fmla="*/ 660776 w 1856965"/>
              <a:gd name="connsiteY4" fmla="*/ 340956 h 702210"/>
              <a:gd name="connsiteX5" fmla="*/ 821590 w 1856965"/>
              <a:gd name="connsiteY5" fmla="*/ 4209 h 702210"/>
              <a:gd name="connsiteX6" fmla="*/ 1073628 w 1856965"/>
              <a:gd name="connsiteY6" fmla="*/ 332542 h 702210"/>
              <a:gd name="connsiteX7" fmla="*/ 1265002 w 1856965"/>
              <a:gd name="connsiteY7" fmla="*/ 681042 h 702210"/>
              <a:gd name="connsiteX8" fmla="*/ 1646501 w 1856965"/>
              <a:gd name="connsiteY8" fmla="*/ 291630 h 702210"/>
              <a:gd name="connsiteX9" fmla="*/ 1171377 w 1856965"/>
              <a:gd name="connsiteY9" fmla="*/ 13178 h 702210"/>
              <a:gd name="connsiteX10" fmla="*/ 1175402 w 1856965"/>
              <a:gd name="connsiteY10" fmla="*/ 354688 h 702210"/>
              <a:gd name="connsiteX11" fmla="*/ 1139339 w 1856965"/>
              <a:gd name="connsiteY11" fmla="*/ 702073 h 702210"/>
              <a:gd name="connsiteX12" fmla="*/ 1353139 w 1856965"/>
              <a:gd name="connsiteY12" fmla="*/ 314607 h 702210"/>
              <a:gd name="connsiteX13" fmla="*/ 1251190 w 1856965"/>
              <a:gd name="connsiteY13" fmla="*/ 17385 h 702210"/>
              <a:gd name="connsiteX14" fmla="*/ 1770290 w 1856965"/>
              <a:gd name="connsiteY14" fmla="*/ 359729 h 702210"/>
              <a:gd name="connsiteX15" fmla="*/ 1793965 w 1856965"/>
              <a:gd name="connsiteY15" fmla="*/ 675723 h 702210"/>
              <a:gd name="connsiteX16" fmla="*/ 1143925 w 1856965"/>
              <a:gd name="connsiteY16" fmla="*/ 345997 h 702210"/>
              <a:gd name="connsiteX17" fmla="*/ 1200150 w 1856965"/>
              <a:gd name="connsiteY17" fmla="*/ 17385 h 702210"/>
              <a:gd name="connsiteX18" fmla="*/ 1291564 w 1856965"/>
              <a:gd name="connsiteY18" fmla="*/ 345997 h 702210"/>
              <a:gd name="connsiteX0" fmla="*/ 0 w 1819125"/>
              <a:gd name="connsiteY0" fmla="*/ 341235 h 702210"/>
              <a:gd name="connsiteX1" fmla="*/ 166038 w 1819125"/>
              <a:gd name="connsiteY1" fmla="*/ 6 h 702210"/>
              <a:gd name="connsiteX2" fmla="*/ 340675 w 1819125"/>
              <a:gd name="connsiteY2" fmla="*/ 332822 h 702210"/>
              <a:gd name="connsiteX3" fmla="*/ 501490 w 1819125"/>
              <a:gd name="connsiteY3" fmla="*/ 681043 h 702210"/>
              <a:gd name="connsiteX4" fmla="*/ 660776 w 1819125"/>
              <a:gd name="connsiteY4" fmla="*/ 340956 h 702210"/>
              <a:gd name="connsiteX5" fmla="*/ 821590 w 1819125"/>
              <a:gd name="connsiteY5" fmla="*/ 4209 h 702210"/>
              <a:gd name="connsiteX6" fmla="*/ 1073628 w 1819125"/>
              <a:gd name="connsiteY6" fmla="*/ 332542 h 702210"/>
              <a:gd name="connsiteX7" fmla="*/ 1265002 w 1819125"/>
              <a:gd name="connsiteY7" fmla="*/ 681042 h 702210"/>
              <a:gd name="connsiteX8" fmla="*/ 1646501 w 1819125"/>
              <a:gd name="connsiteY8" fmla="*/ 291630 h 702210"/>
              <a:gd name="connsiteX9" fmla="*/ 1171377 w 1819125"/>
              <a:gd name="connsiteY9" fmla="*/ 13178 h 702210"/>
              <a:gd name="connsiteX10" fmla="*/ 1175402 w 1819125"/>
              <a:gd name="connsiteY10" fmla="*/ 354688 h 702210"/>
              <a:gd name="connsiteX11" fmla="*/ 1139339 w 1819125"/>
              <a:gd name="connsiteY11" fmla="*/ 702073 h 702210"/>
              <a:gd name="connsiteX12" fmla="*/ 1353139 w 1819125"/>
              <a:gd name="connsiteY12" fmla="*/ 314607 h 702210"/>
              <a:gd name="connsiteX13" fmla="*/ 1251190 w 1819125"/>
              <a:gd name="connsiteY13" fmla="*/ 17385 h 702210"/>
              <a:gd name="connsiteX14" fmla="*/ 1770290 w 1819125"/>
              <a:gd name="connsiteY14" fmla="*/ 359729 h 702210"/>
              <a:gd name="connsiteX15" fmla="*/ 1793965 w 1819125"/>
              <a:gd name="connsiteY15" fmla="*/ 675723 h 702210"/>
              <a:gd name="connsiteX16" fmla="*/ 1741625 w 1819125"/>
              <a:gd name="connsiteY16" fmla="*/ 247342 h 702210"/>
              <a:gd name="connsiteX17" fmla="*/ 1200150 w 1819125"/>
              <a:gd name="connsiteY17" fmla="*/ 17385 h 702210"/>
              <a:gd name="connsiteX18" fmla="*/ 1291564 w 1819125"/>
              <a:gd name="connsiteY18" fmla="*/ 345997 h 702210"/>
              <a:gd name="connsiteX0" fmla="*/ 0 w 1819125"/>
              <a:gd name="connsiteY0" fmla="*/ 341235 h 702086"/>
              <a:gd name="connsiteX1" fmla="*/ 166038 w 1819125"/>
              <a:gd name="connsiteY1" fmla="*/ 6 h 702086"/>
              <a:gd name="connsiteX2" fmla="*/ 340675 w 1819125"/>
              <a:gd name="connsiteY2" fmla="*/ 332822 h 702086"/>
              <a:gd name="connsiteX3" fmla="*/ 501490 w 1819125"/>
              <a:gd name="connsiteY3" fmla="*/ 681043 h 702086"/>
              <a:gd name="connsiteX4" fmla="*/ 660776 w 1819125"/>
              <a:gd name="connsiteY4" fmla="*/ 340956 h 702086"/>
              <a:gd name="connsiteX5" fmla="*/ 821590 w 1819125"/>
              <a:gd name="connsiteY5" fmla="*/ 4209 h 702086"/>
              <a:gd name="connsiteX6" fmla="*/ 1073628 w 1819125"/>
              <a:gd name="connsiteY6" fmla="*/ 332542 h 702086"/>
              <a:gd name="connsiteX7" fmla="*/ 1265002 w 1819125"/>
              <a:gd name="connsiteY7" fmla="*/ 681042 h 702086"/>
              <a:gd name="connsiteX8" fmla="*/ 1646501 w 1819125"/>
              <a:gd name="connsiteY8" fmla="*/ 291630 h 702086"/>
              <a:gd name="connsiteX9" fmla="*/ 1171377 w 1819125"/>
              <a:gd name="connsiteY9" fmla="*/ 13178 h 702086"/>
              <a:gd name="connsiteX10" fmla="*/ 1665603 w 1819125"/>
              <a:gd name="connsiteY10" fmla="*/ 327783 h 702086"/>
              <a:gd name="connsiteX11" fmla="*/ 1139339 w 1819125"/>
              <a:gd name="connsiteY11" fmla="*/ 702073 h 702086"/>
              <a:gd name="connsiteX12" fmla="*/ 1353139 w 1819125"/>
              <a:gd name="connsiteY12" fmla="*/ 314607 h 702086"/>
              <a:gd name="connsiteX13" fmla="*/ 1251190 w 1819125"/>
              <a:gd name="connsiteY13" fmla="*/ 17385 h 702086"/>
              <a:gd name="connsiteX14" fmla="*/ 1770290 w 1819125"/>
              <a:gd name="connsiteY14" fmla="*/ 359729 h 702086"/>
              <a:gd name="connsiteX15" fmla="*/ 1793965 w 1819125"/>
              <a:gd name="connsiteY15" fmla="*/ 675723 h 702086"/>
              <a:gd name="connsiteX16" fmla="*/ 1741625 w 1819125"/>
              <a:gd name="connsiteY16" fmla="*/ 247342 h 702086"/>
              <a:gd name="connsiteX17" fmla="*/ 1200150 w 1819125"/>
              <a:gd name="connsiteY17" fmla="*/ 17385 h 702086"/>
              <a:gd name="connsiteX18" fmla="*/ 1291564 w 1819125"/>
              <a:gd name="connsiteY18" fmla="*/ 345997 h 702086"/>
              <a:gd name="connsiteX0" fmla="*/ 0 w 1966699"/>
              <a:gd name="connsiteY0" fmla="*/ 341235 h 721149"/>
              <a:gd name="connsiteX1" fmla="*/ 166038 w 1966699"/>
              <a:gd name="connsiteY1" fmla="*/ 6 h 721149"/>
              <a:gd name="connsiteX2" fmla="*/ 340675 w 1966699"/>
              <a:gd name="connsiteY2" fmla="*/ 332822 h 721149"/>
              <a:gd name="connsiteX3" fmla="*/ 501490 w 1966699"/>
              <a:gd name="connsiteY3" fmla="*/ 681043 h 721149"/>
              <a:gd name="connsiteX4" fmla="*/ 660776 w 1966699"/>
              <a:gd name="connsiteY4" fmla="*/ 340956 h 721149"/>
              <a:gd name="connsiteX5" fmla="*/ 821590 w 1966699"/>
              <a:gd name="connsiteY5" fmla="*/ 4209 h 721149"/>
              <a:gd name="connsiteX6" fmla="*/ 1073628 w 1966699"/>
              <a:gd name="connsiteY6" fmla="*/ 332542 h 721149"/>
              <a:gd name="connsiteX7" fmla="*/ 1265002 w 1966699"/>
              <a:gd name="connsiteY7" fmla="*/ 681042 h 721149"/>
              <a:gd name="connsiteX8" fmla="*/ 1646501 w 1966699"/>
              <a:gd name="connsiteY8" fmla="*/ 291630 h 721149"/>
              <a:gd name="connsiteX9" fmla="*/ 1171377 w 1966699"/>
              <a:gd name="connsiteY9" fmla="*/ 13178 h 721149"/>
              <a:gd name="connsiteX10" fmla="*/ 1665603 w 1966699"/>
              <a:gd name="connsiteY10" fmla="*/ 327783 h 721149"/>
              <a:gd name="connsiteX11" fmla="*/ 1947904 w 1966699"/>
              <a:gd name="connsiteY11" fmla="*/ 627247 h 721149"/>
              <a:gd name="connsiteX12" fmla="*/ 1139339 w 1966699"/>
              <a:gd name="connsiteY12" fmla="*/ 702073 h 721149"/>
              <a:gd name="connsiteX13" fmla="*/ 1353139 w 1966699"/>
              <a:gd name="connsiteY13" fmla="*/ 314607 h 721149"/>
              <a:gd name="connsiteX14" fmla="*/ 1251190 w 1966699"/>
              <a:gd name="connsiteY14" fmla="*/ 17385 h 721149"/>
              <a:gd name="connsiteX15" fmla="*/ 1770290 w 1966699"/>
              <a:gd name="connsiteY15" fmla="*/ 359729 h 721149"/>
              <a:gd name="connsiteX16" fmla="*/ 1793965 w 1966699"/>
              <a:gd name="connsiteY16" fmla="*/ 675723 h 721149"/>
              <a:gd name="connsiteX17" fmla="*/ 1741625 w 1966699"/>
              <a:gd name="connsiteY17" fmla="*/ 247342 h 721149"/>
              <a:gd name="connsiteX18" fmla="*/ 1200150 w 1966699"/>
              <a:gd name="connsiteY18" fmla="*/ 17385 h 721149"/>
              <a:gd name="connsiteX19" fmla="*/ 1291564 w 1966699"/>
              <a:gd name="connsiteY19" fmla="*/ 345997 h 721149"/>
              <a:gd name="connsiteX0" fmla="*/ 0 w 2047760"/>
              <a:gd name="connsiteY0" fmla="*/ 341235 h 681183"/>
              <a:gd name="connsiteX1" fmla="*/ 166038 w 2047760"/>
              <a:gd name="connsiteY1" fmla="*/ 6 h 681183"/>
              <a:gd name="connsiteX2" fmla="*/ 340675 w 2047760"/>
              <a:gd name="connsiteY2" fmla="*/ 332822 h 681183"/>
              <a:gd name="connsiteX3" fmla="*/ 501490 w 2047760"/>
              <a:gd name="connsiteY3" fmla="*/ 681043 h 681183"/>
              <a:gd name="connsiteX4" fmla="*/ 660776 w 2047760"/>
              <a:gd name="connsiteY4" fmla="*/ 340956 h 681183"/>
              <a:gd name="connsiteX5" fmla="*/ 821590 w 2047760"/>
              <a:gd name="connsiteY5" fmla="*/ 4209 h 681183"/>
              <a:gd name="connsiteX6" fmla="*/ 1073628 w 2047760"/>
              <a:gd name="connsiteY6" fmla="*/ 332542 h 681183"/>
              <a:gd name="connsiteX7" fmla="*/ 1265002 w 2047760"/>
              <a:gd name="connsiteY7" fmla="*/ 681042 h 681183"/>
              <a:gd name="connsiteX8" fmla="*/ 1646501 w 2047760"/>
              <a:gd name="connsiteY8" fmla="*/ 291630 h 681183"/>
              <a:gd name="connsiteX9" fmla="*/ 1171377 w 2047760"/>
              <a:gd name="connsiteY9" fmla="*/ 13178 h 681183"/>
              <a:gd name="connsiteX10" fmla="*/ 1665603 w 2047760"/>
              <a:gd name="connsiteY10" fmla="*/ 327783 h 681183"/>
              <a:gd name="connsiteX11" fmla="*/ 1947904 w 2047760"/>
              <a:gd name="connsiteY11" fmla="*/ 627247 h 681183"/>
              <a:gd name="connsiteX12" fmla="*/ 2025141 w 2047760"/>
              <a:gd name="connsiteY12" fmla="*/ 536155 h 681183"/>
              <a:gd name="connsiteX13" fmla="*/ 1353139 w 2047760"/>
              <a:gd name="connsiteY13" fmla="*/ 314607 h 681183"/>
              <a:gd name="connsiteX14" fmla="*/ 1251190 w 2047760"/>
              <a:gd name="connsiteY14" fmla="*/ 17385 h 681183"/>
              <a:gd name="connsiteX15" fmla="*/ 1770290 w 2047760"/>
              <a:gd name="connsiteY15" fmla="*/ 359729 h 681183"/>
              <a:gd name="connsiteX16" fmla="*/ 1793965 w 2047760"/>
              <a:gd name="connsiteY16" fmla="*/ 675723 h 681183"/>
              <a:gd name="connsiteX17" fmla="*/ 1741625 w 2047760"/>
              <a:gd name="connsiteY17" fmla="*/ 247342 h 681183"/>
              <a:gd name="connsiteX18" fmla="*/ 1200150 w 2047760"/>
              <a:gd name="connsiteY18" fmla="*/ 17385 h 681183"/>
              <a:gd name="connsiteX19" fmla="*/ 1291564 w 2047760"/>
              <a:gd name="connsiteY19" fmla="*/ 345997 h 681183"/>
              <a:gd name="connsiteX0" fmla="*/ 0 w 2026065"/>
              <a:gd name="connsiteY0" fmla="*/ 341235 h 681181"/>
              <a:gd name="connsiteX1" fmla="*/ 166038 w 2026065"/>
              <a:gd name="connsiteY1" fmla="*/ 6 h 681181"/>
              <a:gd name="connsiteX2" fmla="*/ 340675 w 2026065"/>
              <a:gd name="connsiteY2" fmla="*/ 332822 h 681181"/>
              <a:gd name="connsiteX3" fmla="*/ 501490 w 2026065"/>
              <a:gd name="connsiteY3" fmla="*/ 681043 h 681181"/>
              <a:gd name="connsiteX4" fmla="*/ 660776 w 2026065"/>
              <a:gd name="connsiteY4" fmla="*/ 340956 h 681181"/>
              <a:gd name="connsiteX5" fmla="*/ 821590 w 2026065"/>
              <a:gd name="connsiteY5" fmla="*/ 4209 h 681181"/>
              <a:gd name="connsiteX6" fmla="*/ 1073628 w 2026065"/>
              <a:gd name="connsiteY6" fmla="*/ 332542 h 681181"/>
              <a:gd name="connsiteX7" fmla="*/ 1265002 w 2026065"/>
              <a:gd name="connsiteY7" fmla="*/ 681042 h 681181"/>
              <a:gd name="connsiteX8" fmla="*/ 1646501 w 2026065"/>
              <a:gd name="connsiteY8" fmla="*/ 291630 h 681181"/>
              <a:gd name="connsiteX9" fmla="*/ 1171377 w 2026065"/>
              <a:gd name="connsiteY9" fmla="*/ 13178 h 681181"/>
              <a:gd name="connsiteX10" fmla="*/ 1665603 w 2026065"/>
              <a:gd name="connsiteY10" fmla="*/ 327783 h 681181"/>
              <a:gd name="connsiteX11" fmla="*/ 1947904 w 2026065"/>
              <a:gd name="connsiteY11" fmla="*/ 627247 h 681181"/>
              <a:gd name="connsiteX12" fmla="*/ 2025141 w 2026065"/>
              <a:gd name="connsiteY12" fmla="*/ 536155 h 681181"/>
              <a:gd name="connsiteX13" fmla="*/ 1856239 w 2026065"/>
              <a:gd name="connsiteY13" fmla="*/ 229405 h 681181"/>
              <a:gd name="connsiteX14" fmla="*/ 1251190 w 2026065"/>
              <a:gd name="connsiteY14" fmla="*/ 17385 h 681181"/>
              <a:gd name="connsiteX15" fmla="*/ 1770290 w 2026065"/>
              <a:gd name="connsiteY15" fmla="*/ 359729 h 681181"/>
              <a:gd name="connsiteX16" fmla="*/ 1793965 w 2026065"/>
              <a:gd name="connsiteY16" fmla="*/ 675723 h 681181"/>
              <a:gd name="connsiteX17" fmla="*/ 1741625 w 2026065"/>
              <a:gd name="connsiteY17" fmla="*/ 247342 h 681181"/>
              <a:gd name="connsiteX18" fmla="*/ 1200150 w 2026065"/>
              <a:gd name="connsiteY18" fmla="*/ 17385 h 681181"/>
              <a:gd name="connsiteX19" fmla="*/ 1291564 w 2026065"/>
              <a:gd name="connsiteY19" fmla="*/ 345997 h 681181"/>
              <a:gd name="connsiteX0" fmla="*/ 0 w 2026067"/>
              <a:gd name="connsiteY0" fmla="*/ 341235 h 681183"/>
              <a:gd name="connsiteX1" fmla="*/ 166038 w 2026067"/>
              <a:gd name="connsiteY1" fmla="*/ 6 h 681183"/>
              <a:gd name="connsiteX2" fmla="*/ 340675 w 2026067"/>
              <a:gd name="connsiteY2" fmla="*/ 332822 h 681183"/>
              <a:gd name="connsiteX3" fmla="*/ 501490 w 2026067"/>
              <a:gd name="connsiteY3" fmla="*/ 681043 h 681183"/>
              <a:gd name="connsiteX4" fmla="*/ 660776 w 2026067"/>
              <a:gd name="connsiteY4" fmla="*/ 340956 h 681183"/>
              <a:gd name="connsiteX5" fmla="*/ 821590 w 2026067"/>
              <a:gd name="connsiteY5" fmla="*/ 4209 h 681183"/>
              <a:gd name="connsiteX6" fmla="*/ 1073628 w 2026067"/>
              <a:gd name="connsiteY6" fmla="*/ 332542 h 681183"/>
              <a:gd name="connsiteX7" fmla="*/ 1265002 w 2026067"/>
              <a:gd name="connsiteY7" fmla="*/ 681042 h 681183"/>
              <a:gd name="connsiteX8" fmla="*/ 1646501 w 2026067"/>
              <a:gd name="connsiteY8" fmla="*/ 291630 h 681183"/>
              <a:gd name="connsiteX9" fmla="*/ 1171377 w 2026067"/>
              <a:gd name="connsiteY9" fmla="*/ 13178 h 681183"/>
              <a:gd name="connsiteX10" fmla="*/ 1665603 w 2026067"/>
              <a:gd name="connsiteY10" fmla="*/ 327783 h 681183"/>
              <a:gd name="connsiteX11" fmla="*/ 1947904 w 2026067"/>
              <a:gd name="connsiteY11" fmla="*/ 627247 h 681183"/>
              <a:gd name="connsiteX12" fmla="*/ 2025141 w 2026067"/>
              <a:gd name="connsiteY12" fmla="*/ 536155 h 681183"/>
              <a:gd name="connsiteX13" fmla="*/ 1856239 w 2026067"/>
              <a:gd name="connsiteY13" fmla="*/ 229405 h 681183"/>
              <a:gd name="connsiteX14" fmla="*/ 1969291 w 2026067"/>
              <a:gd name="connsiteY14" fmla="*/ 17385 h 681183"/>
              <a:gd name="connsiteX15" fmla="*/ 1770290 w 2026067"/>
              <a:gd name="connsiteY15" fmla="*/ 359729 h 681183"/>
              <a:gd name="connsiteX16" fmla="*/ 1793965 w 2026067"/>
              <a:gd name="connsiteY16" fmla="*/ 675723 h 681183"/>
              <a:gd name="connsiteX17" fmla="*/ 1741625 w 2026067"/>
              <a:gd name="connsiteY17" fmla="*/ 247342 h 681183"/>
              <a:gd name="connsiteX18" fmla="*/ 1200150 w 2026067"/>
              <a:gd name="connsiteY18" fmla="*/ 17385 h 681183"/>
              <a:gd name="connsiteX19" fmla="*/ 1291564 w 2026067"/>
              <a:gd name="connsiteY19" fmla="*/ 345997 h 681183"/>
              <a:gd name="connsiteX0" fmla="*/ 0 w 2026065"/>
              <a:gd name="connsiteY0" fmla="*/ 359724 h 699670"/>
              <a:gd name="connsiteX1" fmla="*/ 166038 w 2026065"/>
              <a:gd name="connsiteY1" fmla="*/ 18495 h 699670"/>
              <a:gd name="connsiteX2" fmla="*/ 340675 w 2026065"/>
              <a:gd name="connsiteY2" fmla="*/ 351311 h 699670"/>
              <a:gd name="connsiteX3" fmla="*/ 501490 w 2026065"/>
              <a:gd name="connsiteY3" fmla="*/ 699532 h 699670"/>
              <a:gd name="connsiteX4" fmla="*/ 660776 w 2026065"/>
              <a:gd name="connsiteY4" fmla="*/ 359445 h 699670"/>
              <a:gd name="connsiteX5" fmla="*/ 821590 w 2026065"/>
              <a:gd name="connsiteY5" fmla="*/ 22698 h 699670"/>
              <a:gd name="connsiteX6" fmla="*/ 1073628 w 2026065"/>
              <a:gd name="connsiteY6" fmla="*/ 351031 h 699670"/>
              <a:gd name="connsiteX7" fmla="*/ 1265002 w 2026065"/>
              <a:gd name="connsiteY7" fmla="*/ 699531 h 699670"/>
              <a:gd name="connsiteX8" fmla="*/ 1646501 w 2026065"/>
              <a:gd name="connsiteY8" fmla="*/ 310119 h 699670"/>
              <a:gd name="connsiteX9" fmla="*/ 1171377 w 2026065"/>
              <a:gd name="connsiteY9" fmla="*/ 31667 h 699670"/>
              <a:gd name="connsiteX10" fmla="*/ 1665603 w 2026065"/>
              <a:gd name="connsiteY10" fmla="*/ 346272 h 699670"/>
              <a:gd name="connsiteX11" fmla="*/ 1947904 w 2026065"/>
              <a:gd name="connsiteY11" fmla="*/ 645736 h 699670"/>
              <a:gd name="connsiteX12" fmla="*/ 2025141 w 2026065"/>
              <a:gd name="connsiteY12" fmla="*/ 554644 h 699670"/>
              <a:gd name="connsiteX13" fmla="*/ 1856239 w 2026065"/>
              <a:gd name="connsiteY13" fmla="*/ 247894 h 699670"/>
              <a:gd name="connsiteX14" fmla="*/ 1969291 w 2026065"/>
              <a:gd name="connsiteY14" fmla="*/ 35874 h 699670"/>
              <a:gd name="connsiteX15" fmla="*/ 1770290 w 2026065"/>
              <a:gd name="connsiteY15" fmla="*/ 378218 h 699670"/>
              <a:gd name="connsiteX16" fmla="*/ 1793965 w 2026065"/>
              <a:gd name="connsiteY16" fmla="*/ 694212 h 699670"/>
              <a:gd name="connsiteX17" fmla="*/ 1741625 w 2026065"/>
              <a:gd name="connsiteY17" fmla="*/ 265831 h 699670"/>
              <a:gd name="connsiteX18" fmla="*/ 1806452 w 2026065"/>
              <a:gd name="connsiteY18" fmla="*/ 0 h 699670"/>
              <a:gd name="connsiteX19" fmla="*/ 1291564 w 2026065"/>
              <a:gd name="connsiteY19" fmla="*/ 364486 h 699670"/>
              <a:gd name="connsiteX0" fmla="*/ 0 w 2026067"/>
              <a:gd name="connsiteY0" fmla="*/ 377509 h 717456"/>
              <a:gd name="connsiteX1" fmla="*/ 166038 w 2026067"/>
              <a:gd name="connsiteY1" fmla="*/ 36280 h 717456"/>
              <a:gd name="connsiteX2" fmla="*/ 340675 w 2026067"/>
              <a:gd name="connsiteY2" fmla="*/ 369096 h 717456"/>
              <a:gd name="connsiteX3" fmla="*/ 501490 w 2026067"/>
              <a:gd name="connsiteY3" fmla="*/ 717317 h 717456"/>
              <a:gd name="connsiteX4" fmla="*/ 660776 w 2026067"/>
              <a:gd name="connsiteY4" fmla="*/ 377230 h 717456"/>
              <a:gd name="connsiteX5" fmla="*/ 821590 w 2026067"/>
              <a:gd name="connsiteY5" fmla="*/ 40483 h 717456"/>
              <a:gd name="connsiteX6" fmla="*/ 1073628 w 2026067"/>
              <a:gd name="connsiteY6" fmla="*/ 368816 h 717456"/>
              <a:gd name="connsiteX7" fmla="*/ 1265002 w 2026067"/>
              <a:gd name="connsiteY7" fmla="*/ 717316 h 717456"/>
              <a:gd name="connsiteX8" fmla="*/ 1646501 w 2026067"/>
              <a:gd name="connsiteY8" fmla="*/ 327904 h 717456"/>
              <a:gd name="connsiteX9" fmla="*/ 1829279 w 2026067"/>
              <a:gd name="connsiteY9" fmla="*/ 125 h 717456"/>
              <a:gd name="connsiteX10" fmla="*/ 1665603 w 2026067"/>
              <a:gd name="connsiteY10" fmla="*/ 364057 h 717456"/>
              <a:gd name="connsiteX11" fmla="*/ 1947904 w 2026067"/>
              <a:gd name="connsiteY11" fmla="*/ 663521 h 717456"/>
              <a:gd name="connsiteX12" fmla="*/ 2025141 w 2026067"/>
              <a:gd name="connsiteY12" fmla="*/ 572429 h 717456"/>
              <a:gd name="connsiteX13" fmla="*/ 1856239 w 2026067"/>
              <a:gd name="connsiteY13" fmla="*/ 265679 h 717456"/>
              <a:gd name="connsiteX14" fmla="*/ 1969291 w 2026067"/>
              <a:gd name="connsiteY14" fmla="*/ 53659 h 717456"/>
              <a:gd name="connsiteX15" fmla="*/ 1770290 w 2026067"/>
              <a:gd name="connsiteY15" fmla="*/ 396003 h 717456"/>
              <a:gd name="connsiteX16" fmla="*/ 1793965 w 2026067"/>
              <a:gd name="connsiteY16" fmla="*/ 711997 h 717456"/>
              <a:gd name="connsiteX17" fmla="*/ 1741625 w 2026067"/>
              <a:gd name="connsiteY17" fmla="*/ 283616 h 717456"/>
              <a:gd name="connsiteX18" fmla="*/ 1806452 w 2026067"/>
              <a:gd name="connsiteY18" fmla="*/ 17785 h 717456"/>
              <a:gd name="connsiteX19" fmla="*/ 1291564 w 2026067"/>
              <a:gd name="connsiteY19" fmla="*/ 382271 h 717456"/>
              <a:gd name="connsiteX0" fmla="*/ 0 w 2026065"/>
              <a:gd name="connsiteY0" fmla="*/ 377509 h 717456"/>
              <a:gd name="connsiteX1" fmla="*/ 166038 w 2026065"/>
              <a:gd name="connsiteY1" fmla="*/ 36279 h 717456"/>
              <a:gd name="connsiteX2" fmla="*/ 340675 w 2026065"/>
              <a:gd name="connsiteY2" fmla="*/ 369096 h 717456"/>
              <a:gd name="connsiteX3" fmla="*/ 501490 w 2026065"/>
              <a:gd name="connsiteY3" fmla="*/ 717317 h 717456"/>
              <a:gd name="connsiteX4" fmla="*/ 660776 w 2026065"/>
              <a:gd name="connsiteY4" fmla="*/ 377230 h 717456"/>
              <a:gd name="connsiteX5" fmla="*/ 821590 w 2026065"/>
              <a:gd name="connsiteY5" fmla="*/ 40483 h 717456"/>
              <a:gd name="connsiteX6" fmla="*/ 1073628 w 2026065"/>
              <a:gd name="connsiteY6" fmla="*/ 368816 h 717456"/>
              <a:gd name="connsiteX7" fmla="*/ 1265002 w 2026065"/>
              <a:gd name="connsiteY7" fmla="*/ 717316 h 717456"/>
              <a:gd name="connsiteX8" fmla="*/ 1646501 w 2026065"/>
              <a:gd name="connsiteY8" fmla="*/ 327904 h 717456"/>
              <a:gd name="connsiteX9" fmla="*/ 1829279 w 2026065"/>
              <a:gd name="connsiteY9" fmla="*/ 125 h 717456"/>
              <a:gd name="connsiteX10" fmla="*/ 1665603 w 2026065"/>
              <a:gd name="connsiteY10" fmla="*/ 364057 h 717456"/>
              <a:gd name="connsiteX11" fmla="*/ 1947904 w 2026065"/>
              <a:gd name="connsiteY11" fmla="*/ 663521 h 717456"/>
              <a:gd name="connsiteX12" fmla="*/ 2025141 w 2026065"/>
              <a:gd name="connsiteY12" fmla="*/ 572429 h 717456"/>
              <a:gd name="connsiteX13" fmla="*/ 1856239 w 2026065"/>
              <a:gd name="connsiteY13" fmla="*/ 265679 h 717456"/>
              <a:gd name="connsiteX14" fmla="*/ 1969291 w 2026065"/>
              <a:gd name="connsiteY14" fmla="*/ 53659 h 717456"/>
              <a:gd name="connsiteX15" fmla="*/ 1770290 w 2026065"/>
              <a:gd name="connsiteY15" fmla="*/ 396003 h 717456"/>
              <a:gd name="connsiteX16" fmla="*/ 1793965 w 2026065"/>
              <a:gd name="connsiteY16" fmla="*/ 711997 h 717456"/>
              <a:gd name="connsiteX17" fmla="*/ 1741625 w 2026065"/>
              <a:gd name="connsiteY17" fmla="*/ 283616 h 717456"/>
              <a:gd name="connsiteX18" fmla="*/ 1806452 w 2026065"/>
              <a:gd name="connsiteY18" fmla="*/ 17785 h 717456"/>
              <a:gd name="connsiteX19" fmla="*/ 1291564 w 2026065"/>
              <a:gd name="connsiteY19" fmla="*/ 382271 h 717456"/>
              <a:gd name="connsiteX0" fmla="*/ 0 w 2017468"/>
              <a:gd name="connsiteY0" fmla="*/ 377510 h 717456"/>
              <a:gd name="connsiteX1" fmla="*/ 157439 w 2017468"/>
              <a:gd name="connsiteY1" fmla="*/ 36279 h 717456"/>
              <a:gd name="connsiteX2" fmla="*/ 332076 w 2017468"/>
              <a:gd name="connsiteY2" fmla="*/ 369096 h 717456"/>
              <a:gd name="connsiteX3" fmla="*/ 492891 w 2017468"/>
              <a:gd name="connsiteY3" fmla="*/ 717317 h 717456"/>
              <a:gd name="connsiteX4" fmla="*/ 652177 w 2017468"/>
              <a:gd name="connsiteY4" fmla="*/ 377230 h 717456"/>
              <a:gd name="connsiteX5" fmla="*/ 812991 w 2017468"/>
              <a:gd name="connsiteY5" fmla="*/ 40483 h 717456"/>
              <a:gd name="connsiteX6" fmla="*/ 1065029 w 2017468"/>
              <a:gd name="connsiteY6" fmla="*/ 368816 h 717456"/>
              <a:gd name="connsiteX7" fmla="*/ 1256403 w 2017468"/>
              <a:gd name="connsiteY7" fmla="*/ 717316 h 717456"/>
              <a:gd name="connsiteX8" fmla="*/ 1637902 w 2017468"/>
              <a:gd name="connsiteY8" fmla="*/ 327904 h 717456"/>
              <a:gd name="connsiteX9" fmla="*/ 1820680 w 2017468"/>
              <a:gd name="connsiteY9" fmla="*/ 125 h 717456"/>
              <a:gd name="connsiteX10" fmla="*/ 1657004 w 2017468"/>
              <a:gd name="connsiteY10" fmla="*/ 364057 h 717456"/>
              <a:gd name="connsiteX11" fmla="*/ 1939305 w 2017468"/>
              <a:gd name="connsiteY11" fmla="*/ 663521 h 717456"/>
              <a:gd name="connsiteX12" fmla="*/ 2016542 w 2017468"/>
              <a:gd name="connsiteY12" fmla="*/ 572429 h 717456"/>
              <a:gd name="connsiteX13" fmla="*/ 1847640 w 2017468"/>
              <a:gd name="connsiteY13" fmla="*/ 265679 h 717456"/>
              <a:gd name="connsiteX14" fmla="*/ 1960692 w 2017468"/>
              <a:gd name="connsiteY14" fmla="*/ 53659 h 717456"/>
              <a:gd name="connsiteX15" fmla="*/ 1761691 w 2017468"/>
              <a:gd name="connsiteY15" fmla="*/ 396003 h 717456"/>
              <a:gd name="connsiteX16" fmla="*/ 1785366 w 2017468"/>
              <a:gd name="connsiteY16" fmla="*/ 711997 h 717456"/>
              <a:gd name="connsiteX17" fmla="*/ 1733026 w 2017468"/>
              <a:gd name="connsiteY17" fmla="*/ 283616 h 717456"/>
              <a:gd name="connsiteX18" fmla="*/ 1797853 w 2017468"/>
              <a:gd name="connsiteY18" fmla="*/ 17785 h 717456"/>
              <a:gd name="connsiteX19" fmla="*/ 1282965 w 2017468"/>
              <a:gd name="connsiteY19" fmla="*/ 382271 h 717456"/>
              <a:gd name="connsiteX0" fmla="*/ 0 w 2017466"/>
              <a:gd name="connsiteY0" fmla="*/ 377510 h 717456"/>
              <a:gd name="connsiteX1" fmla="*/ 166038 w 2017466"/>
              <a:gd name="connsiteY1" fmla="*/ 36279 h 717456"/>
              <a:gd name="connsiteX2" fmla="*/ 332076 w 2017466"/>
              <a:gd name="connsiteY2" fmla="*/ 369096 h 717456"/>
              <a:gd name="connsiteX3" fmla="*/ 492891 w 2017466"/>
              <a:gd name="connsiteY3" fmla="*/ 717317 h 717456"/>
              <a:gd name="connsiteX4" fmla="*/ 652177 w 2017466"/>
              <a:gd name="connsiteY4" fmla="*/ 377230 h 717456"/>
              <a:gd name="connsiteX5" fmla="*/ 812991 w 2017466"/>
              <a:gd name="connsiteY5" fmla="*/ 40483 h 717456"/>
              <a:gd name="connsiteX6" fmla="*/ 1065029 w 2017466"/>
              <a:gd name="connsiteY6" fmla="*/ 368816 h 717456"/>
              <a:gd name="connsiteX7" fmla="*/ 1256403 w 2017466"/>
              <a:gd name="connsiteY7" fmla="*/ 717316 h 717456"/>
              <a:gd name="connsiteX8" fmla="*/ 1637902 w 2017466"/>
              <a:gd name="connsiteY8" fmla="*/ 327904 h 717456"/>
              <a:gd name="connsiteX9" fmla="*/ 1820680 w 2017466"/>
              <a:gd name="connsiteY9" fmla="*/ 125 h 717456"/>
              <a:gd name="connsiteX10" fmla="*/ 1657004 w 2017466"/>
              <a:gd name="connsiteY10" fmla="*/ 364057 h 717456"/>
              <a:gd name="connsiteX11" fmla="*/ 1939305 w 2017466"/>
              <a:gd name="connsiteY11" fmla="*/ 663521 h 717456"/>
              <a:gd name="connsiteX12" fmla="*/ 2016542 w 2017466"/>
              <a:gd name="connsiteY12" fmla="*/ 572429 h 717456"/>
              <a:gd name="connsiteX13" fmla="*/ 1847640 w 2017466"/>
              <a:gd name="connsiteY13" fmla="*/ 265679 h 717456"/>
              <a:gd name="connsiteX14" fmla="*/ 1960692 w 2017466"/>
              <a:gd name="connsiteY14" fmla="*/ 53659 h 717456"/>
              <a:gd name="connsiteX15" fmla="*/ 1761691 w 2017466"/>
              <a:gd name="connsiteY15" fmla="*/ 396003 h 717456"/>
              <a:gd name="connsiteX16" fmla="*/ 1785366 w 2017466"/>
              <a:gd name="connsiteY16" fmla="*/ 711997 h 717456"/>
              <a:gd name="connsiteX17" fmla="*/ 1733026 w 2017466"/>
              <a:gd name="connsiteY17" fmla="*/ 283616 h 717456"/>
              <a:gd name="connsiteX18" fmla="*/ 1797853 w 2017466"/>
              <a:gd name="connsiteY18" fmla="*/ 17785 h 717456"/>
              <a:gd name="connsiteX19" fmla="*/ 1282965 w 2017466"/>
              <a:gd name="connsiteY19" fmla="*/ 382271 h 717456"/>
              <a:gd name="connsiteX0" fmla="*/ 0 w 2017468"/>
              <a:gd name="connsiteY0" fmla="*/ 377510 h 717456"/>
              <a:gd name="connsiteX1" fmla="*/ 166038 w 2017468"/>
              <a:gd name="connsiteY1" fmla="*/ 36279 h 717456"/>
              <a:gd name="connsiteX2" fmla="*/ 327776 w 2017468"/>
              <a:gd name="connsiteY2" fmla="*/ 364612 h 717456"/>
              <a:gd name="connsiteX3" fmla="*/ 492891 w 2017468"/>
              <a:gd name="connsiteY3" fmla="*/ 717317 h 717456"/>
              <a:gd name="connsiteX4" fmla="*/ 652177 w 2017468"/>
              <a:gd name="connsiteY4" fmla="*/ 377230 h 717456"/>
              <a:gd name="connsiteX5" fmla="*/ 812991 w 2017468"/>
              <a:gd name="connsiteY5" fmla="*/ 40483 h 717456"/>
              <a:gd name="connsiteX6" fmla="*/ 1065029 w 2017468"/>
              <a:gd name="connsiteY6" fmla="*/ 368816 h 717456"/>
              <a:gd name="connsiteX7" fmla="*/ 1256403 w 2017468"/>
              <a:gd name="connsiteY7" fmla="*/ 717316 h 717456"/>
              <a:gd name="connsiteX8" fmla="*/ 1637902 w 2017468"/>
              <a:gd name="connsiteY8" fmla="*/ 327904 h 717456"/>
              <a:gd name="connsiteX9" fmla="*/ 1820680 w 2017468"/>
              <a:gd name="connsiteY9" fmla="*/ 125 h 717456"/>
              <a:gd name="connsiteX10" fmla="*/ 1657004 w 2017468"/>
              <a:gd name="connsiteY10" fmla="*/ 364057 h 717456"/>
              <a:gd name="connsiteX11" fmla="*/ 1939305 w 2017468"/>
              <a:gd name="connsiteY11" fmla="*/ 663521 h 717456"/>
              <a:gd name="connsiteX12" fmla="*/ 2016542 w 2017468"/>
              <a:gd name="connsiteY12" fmla="*/ 572429 h 717456"/>
              <a:gd name="connsiteX13" fmla="*/ 1847640 w 2017468"/>
              <a:gd name="connsiteY13" fmla="*/ 265679 h 717456"/>
              <a:gd name="connsiteX14" fmla="*/ 1960692 w 2017468"/>
              <a:gd name="connsiteY14" fmla="*/ 53659 h 717456"/>
              <a:gd name="connsiteX15" fmla="*/ 1761691 w 2017468"/>
              <a:gd name="connsiteY15" fmla="*/ 396003 h 717456"/>
              <a:gd name="connsiteX16" fmla="*/ 1785366 w 2017468"/>
              <a:gd name="connsiteY16" fmla="*/ 711997 h 717456"/>
              <a:gd name="connsiteX17" fmla="*/ 1733026 w 2017468"/>
              <a:gd name="connsiteY17" fmla="*/ 283616 h 717456"/>
              <a:gd name="connsiteX18" fmla="*/ 1797853 w 2017468"/>
              <a:gd name="connsiteY18" fmla="*/ 17785 h 717456"/>
              <a:gd name="connsiteX19" fmla="*/ 1282965 w 2017468"/>
              <a:gd name="connsiteY19" fmla="*/ 382271 h 717456"/>
              <a:gd name="connsiteX0" fmla="*/ 0 w 2017466"/>
              <a:gd name="connsiteY0" fmla="*/ 377510 h 717456"/>
              <a:gd name="connsiteX1" fmla="*/ 166038 w 2017466"/>
              <a:gd name="connsiteY1" fmla="*/ 36279 h 717456"/>
              <a:gd name="connsiteX2" fmla="*/ 327776 w 2017466"/>
              <a:gd name="connsiteY2" fmla="*/ 364612 h 717456"/>
              <a:gd name="connsiteX3" fmla="*/ 492891 w 2017466"/>
              <a:gd name="connsiteY3" fmla="*/ 717317 h 717456"/>
              <a:gd name="connsiteX4" fmla="*/ 652177 w 2017466"/>
              <a:gd name="connsiteY4" fmla="*/ 377230 h 717456"/>
              <a:gd name="connsiteX5" fmla="*/ 812991 w 2017466"/>
              <a:gd name="connsiteY5" fmla="*/ 40483 h 717456"/>
              <a:gd name="connsiteX6" fmla="*/ 1065029 w 2017466"/>
              <a:gd name="connsiteY6" fmla="*/ 368816 h 717456"/>
              <a:gd name="connsiteX7" fmla="*/ 1256403 w 2017466"/>
              <a:gd name="connsiteY7" fmla="*/ 717316 h 717456"/>
              <a:gd name="connsiteX8" fmla="*/ 1637902 w 2017466"/>
              <a:gd name="connsiteY8" fmla="*/ 327904 h 717456"/>
              <a:gd name="connsiteX9" fmla="*/ 1820680 w 2017466"/>
              <a:gd name="connsiteY9" fmla="*/ 125 h 717456"/>
              <a:gd name="connsiteX10" fmla="*/ 1657004 w 2017466"/>
              <a:gd name="connsiteY10" fmla="*/ 364057 h 717456"/>
              <a:gd name="connsiteX11" fmla="*/ 1939305 w 2017466"/>
              <a:gd name="connsiteY11" fmla="*/ 663521 h 717456"/>
              <a:gd name="connsiteX12" fmla="*/ 2016542 w 2017466"/>
              <a:gd name="connsiteY12" fmla="*/ 572429 h 717456"/>
              <a:gd name="connsiteX13" fmla="*/ 1847640 w 2017466"/>
              <a:gd name="connsiteY13" fmla="*/ 265679 h 717456"/>
              <a:gd name="connsiteX14" fmla="*/ 1960692 w 2017466"/>
              <a:gd name="connsiteY14" fmla="*/ 53659 h 717456"/>
              <a:gd name="connsiteX15" fmla="*/ 1761691 w 2017466"/>
              <a:gd name="connsiteY15" fmla="*/ 396003 h 717456"/>
              <a:gd name="connsiteX16" fmla="*/ 1785366 w 2017466"/>
              <a:gd name="connsiteY16" fmla="*/ 711997 h 717456"/>
              <a:gd name="connsiteX17" fmla="*/ 1733026 w 2017466"/>
              <a:gd name="connsiteY17" fmla="*/ 283616 h 717456"/>
              <a:gd name="connsiteX18" fmla="*/ 1797853 w 2017466"/>
              <a:gd name="connsiteY18" fmla="*/ 17785 h 717456"/>
              <a:gd name="connsiteX19" fmla="*/ 1282965 w 2017466"/>
              <a:gd name="connsiteY19" fmla="*/ 382271 h 717456"/>
              <a:gd name="connsiteX0" fmla="*/ 0 w 2017468"/>
              <a:gd name="connsiteY0" fmla="*/ 377510 h 717456"/>
              <a:gd name="connsiteX1" fmla="*/ 166038 w 2017468"/>
              <a:gd name="connsiteY1" fmla="*/ 36279 h 717456"/>
              <a:gd name="connsiteX2" fmla="*/ 327776 w 2017468"/>
              <a:gd name="connsiteY2" fmla="*/ 364612 h 717456"/>
              <a:gd name="connsiteX3" fmla="*/ 479990 w 2017468"/>
              <a:gd name="connsiteY3" fmla="*/ 712833 h 717456"/>
              <a:gd name="connsiteX4" fmla="*/ 652177 w 2017468"/>
              <a:gd name="connsiteY4" fmla="*/ 377230 h 717456"/>
              <a:gd name="connsiteX5" fmla="*/ 812991 w 2017468"/>
              <a:gd name="connsiteY5" fmla="*/ 40483 h 717456"/>
              <a:gd name="connsiteX6" fmla="*/ 1065029 w 2017468"/>
              <a:gd name="connsiteY6" fmla="*/ 368816 h 717456"/>
              <a:gd name="connsiteX7" fmla="*/ 1256403 w 2017468"/>
              <a:gd name="connsiteY7" fmla="*/ 717316 h 717456"/>
              <a:gd name="connsiteX8" fmla="*/ 1637902 w 2017468"/>
              <a:gd name="connsiteY8" fmla="*/ 327904 h 717456"/>
              <a:gd name="connsiteX9" fmla="*/ 1820680 w 2017468"/>
              <a:gd name="connsiteY9" fmla="*/ 125 h 717456"/>
              <a:gd name="connsiteX10" fmla="*/ 1657004 w 2017468"/>
              <a:gd name="connsiteY10" fmla="*/ 364057 h 717456"/>
              <a:gd name="connsiteX11" fmla="*/ 1939305 w 2017468"/>
              <a:gd name="connsiteY11" fmla="*/ 663521 h 717456"/>
              <a:gd name="connsiteX12" fmla="*/ 2016542 w 2017468"/>
              <a:gd name="connsiteY12" fmla="*/ 572429 h 717456"/>
              <a:gd name="connsiteX13" fmla="*/ 1847640 w 2017468"/>
              <a:gd name="connsiteY13" fmla="*/ 265679 h 717456"/>
              <a:gd name="connsiteX14" fmla="*/ 1960692 w 2017468"/>
              <a:gd name="connsiteY14" fmla="*/ 53659 h 717456"/>
              <a:gd name="connsiteX15" fmla="*/ 1761691 w 2017468"/>
              <a:gd name="connsiteY15" fmla="*/ 396003 h 717456"/>
              <a:gd name="connsiteX16" fmla="*/ 1785366 w 2017468"/>
              <a:gd name="connsiteY16" fmla="*/ 711997 h 717456"/>
              <a:gd name="connsiteX17" fmla="*/ 1733026 w 2017468"/>
              <a:gd name="connsiteY17" fmla="*/ 283616 h 717456"/>
              <a:gd name="connsiteX18" fmla="*/ 1797853 w 2017468"/>
              <a:gd name="connsiteY18" fmla="*/ 17785 h 717456"/>
              <a:gd name="connsiteX19" fmla="*/ 1282965 w 2017468"/>
              <a:gd name="connsiteY19" fmla="*/ 382271 h 717456"/>
              <a:gd name="connsiteX0" fmla="*/ 0 w 2017466"/>
              <a:gd name="connsiteY0" fmla="*/ 377510 h 717456"/>
              <a:gd name="connsiteX1" fmla="*/ 166038 w 2017466"/>
              <a:gd name="connsiteY1" fmla="*/ 36279 h 717456"/>
              <a:gd name="connsiteX2" fmla="*/ 327776 w 2017466"/>
              <a:gd name="connsiteY2" fmla="*/ 364612 h 717456"/>
              <a:gd name="connsiteX3" fmla="*/ 479990 w 2017466"/>
              <a:gd name="connsiteY3" fmla="*/ 712833 h 717456"/>
              <a:gd name="connsiteX4" fmla="*/ 652177 w 2017466"/>
              <a:gd name="connsiteY4" fmla="*/ 377229 h 717456"/>
              <a:gd name="connsiteX5" fmla="*/ 812991 w 2017466"/>
              <a:gd name="connsiteY5" fmla="*/ 40483 h 717456"/>
              <a:gd name="connsiteX6" fmla="*/ 1065029 w 2017466"/>
              <a:gd name="connsiteY6" fmla="*/ 368816 h 717456"/>
              <a:gd name="connsiteX7" fmla="*/ 1256403 w 2017466"/>
              <a:gd name="connsiteY7" fmla="*/ 717316 h 717456"/>
              <a:gd name="connsiteX8" fmla="*/ 1637902 w 2017466"/>
              <a:gd name="connsiteY8" fmla="*/ 327904 h 717456"/>
              <a:gd name="connsiteX9" fmla="*/ 1820680 w 2017466"/>
              <a:gd name="connsiteY9" fmla="*/ 125 h 717456"/>
              <a:gd name="connsiteX10" fmla="*/ 1657004 w 2017466"/>
              <a:gd name="connsiteY10" fmla="*/ 364057 h 717456"/>
              <a:gd name="connsiteX11" fmla="*/ 1939305 w 2017466"/>
              <a:gd name="connsiteY11" fmla="*/ 663521 h 717456"/>
              <a:gd name="connsiteX12" fmla="*/ 2016542 w 2017466"/>
              <a:gd name="connsiteY12" fmla="*/ 572429 h 717456"/>
              <a:gd name="connsiteX13" fmla="*/ 1847640 w 2017466"/>
              <a:gd name="connsiteY13" fmla="*/ 265679 h 717456"/>
              <a:gd name="connsiteX14" fmla="*/ 1960692 w 2017466"/>
              <a:gd name="connsiteY14" fmla="*/ 53659 h 717456"/>
              <a:gd name="connsiteX15" fmla="*/ 1761691 w 2017466"/>
              <a:gd name="connsiteY15" fmla="*/ 396003 h 717456"/>
              <a:gd name="connsiteX16" fmla="*/ 1785366 w 2017466"/>
              <a:gd name="connsiteY16" fmla="*/ 711997 h 717456"/>
              <a:gd name="connsiteX17" fmla="*/ 1733026 w 2017466"/>
              <a:gd name="connsiteY17" fmla="*/ 283616 h 717456"/>
              <a:gd name="connsiteX18" fmla="*/ 1797853 w 2017466"/>
              <a:gd name="connsiteY18" fmla="*/ 17785 h 717456"/>
              <a:gd name="connsiteX19" fmla="*/ 1282965 w 2017466"/>
              <a:gd name="connsiteY19" fmla="*/ 382271 h 717456"/>
              <a:gd name="connsiteX0" fmla="*/ 0 w 2017468"/>
              <a:gd name="connsiteY0" fmla="*/ 377510 h 717456"/>
              <a:gd name="connsiteX1" fmla="*/ 166038 w 2017468"/>
              <a:gd name="connsiteY1" fmla="*/ 36279 h 717456"/>
              <a:gd name="connsiteX2" fmla="*/ 327776 w 2017468"/>
              <a:gd name="connsiteY2" fmla="*/ 364612 h 717456"/>
              <a:gd name="connsiteX3" fmla="*/ 479990 w 2017468"/>
              <a:gd name="connsiteY3" fmla="*/ 712833 h 717456"/>
              <a:gd name="connsiteX4" fmla="*/ 652177 w 2017468"/>
              <a:gd name="connsiteY4" fmla="*/ 377229 h 717456"/>
              <a:gd name="connsiteX5" fmla="*/ 808691 w 2017468"/>
              <a:gd name="connsiteY5" fmla="*/ 49452 h 717456"/>
              <a:gd name="connsiteX6" fmla="*/ 1065029 w 2017468"/>
              <a:gd name="connsiteY6" fmla="*/ 368816 h 717456"/>
              <a:gd name="connsiteX7" fmla="*/ 1256403 w 2017468"/>
              <a:gd name="connsiteY7" fmla="*/ 717316 h 717456"/>
              <a:gd name="connsiteX8" fmla="*/ 1637902 w 2017468"/>
              <a:gd name="connsiteY8" fmla="*/ 327904 h 717456"/>
              <a:gd name="connsiteX9" fmla="*/ 1820680 w 2017468"/>
              <a:gd name="connsiteY9" fmla="*/ 125 h 717456"/>
              <a:gd name="connsiteX10" fmla="*/ 1657004 w 2017468"/>
              <a:gd name="connsiteY10" fmla="*/ 364057 h 717456"/>
              <a:gd name="connsiteX11" fmla="*/ 1939305 w 2017468"/>
              <a:gd name="connsiteY11" fmla="*/ 663521 h 717456"/>
              <a:gd name="connsiteX12" fmla="*/ 2016542 w 2017468"/>
              <a:gd name="connsiteY12" fmla="*/ 572429 h 717456"/>
              <a:gd name="connsiteX13" fmla="*/ 1847640 w 2017468"/>
              <a:gd name="connsiteY13" fmla="*/ 265679 h 717456"/>
              <a:gd name="connsiteX14" fmla="*/ 1960692 w 2017468"/>
              <a:gd name="connsiteY14" fmla="*/ 53659 h 717456"/>
              <a:gd name="connsiteX15" fmla="*/ 1761691 w 2017468"/>
              <a:gd name="connsiteY15" fmla="*/ 396003 h 717456"/>
              <a:gd name="connsiteX16" fmla="*/ 1785366 w 2017468"/>
              <a:gd name="connsiteY16" fmla="*/ 711997 h 717456"/>
              <a:gd name="connsiteX17" fmla="*/ 1733026 w 2017468"/>
              <a:gd name="connsiteY17" fmla="*/ 283616 h 717456"/>
              <a:gd name="connsiteX18" fmla="*/ 1797853 w 2017468"/>
              <a:gd name="connsiteY18" fmla="*/ 17785 h 717456"/>
              <a:gd name="connsiteX19" fmla="*/ 1282965 w 2017468"/>
              <a:gd name="connsiteY19" fmla="*/ 382271 h 717456"/>
              <a:gd name="connsiteX0" fmla="*/ 0 w 2017466"/>
              <a:gd name="connsiteY0" fmla="*/ 377510 h 717456"/>
              <a:gd name="connsiteX1" fmla="*/ 166038 w 2017466"/>
              <a:gd name="connsiteY1" fmla="*/ 36279 h 717456"/>
              <a:gd name="connsiteX2" fmla="*/ 327776 w 2017466"/>
              <a:gd name="connsiteY2" fmla="*/ 364612 h 717456"/>
              <a:gd name="connsiteX3" fmla="*/ 479990 w 2017466"/>
              <a:gd name="connsiteY3" fmla="*/ 712833 h 717456"/>
              <a:gd name="connsiteX4" fmla="*/ 652177 w 2017466"/>
              <a:gd name="connsiteY4" fmla="*/ 377229 h 717456"/>
              <a:gd name="connsiteX5" fmla="*/ 808691 w 2017466"/>
              <a:gd name="connsiteY5" fmla="*/ 49452 h 717456"/>
              <a:gd name="connsiteX6" fmla="*/ 983329 w 2017466"/>
              <a:gd name="connsiteY6" fmla="*/ 368815 h 717456"/>
              <a:gd name="connsiteX7" fmla="*/ 1256403 w 2017466"/>
              <a:gd name="connsiteY7" fmla="*/ 717316 h 717456"/>
              <a:gd name="connsiteX8" fmla="*/ 1637902 w 2017466"/>
              <a:gd name="connsiteY8" fmla="*/ 327904 h 717456"/>
              <a:gd name="connsiteX9" fmla="*/ 1820680 w 2017466"/>
              <a:gd name="connsiteY9" fmla="*/ 125 h 717456"/>
              <a:gd name="connsiteX10" fmla="*/ 1657004 w 2017466"/>
              <a:gd name="connsiteY10" fmla="*/ 364057 h 717456"/>
              <a:gd name="connsiteX11" fmla="*/ 1939305 w 2017466"/>
              <a:gd name="connsiteY11" fmla="*/ 663521 h 717456"/>
              <a:gd name="connsiteX12" fmla="*/ 2016542 w 2017466"/>
              <a:gd name="connsiteY12" fmla="*/ 572429 h 717456"/>
              <a:gd name="connsiteX13" fmla="*/ 1847640 w 2017466"/>
              <a:gd name="connsiteY13" fmla="*/ 265679 h 717456"/>
              <a:gd name="connsiteX14" fmla="*/ 1960692 w 2017466"/>
              <a:gd name="connsiteY14" fmla="*/ 53659 h 717456"/>
              <a:gd name="connsiteX15" fmla="*/ 1761691 w 2017466"/>
              <a:gd name="connsiteY15" fmla="*/ 396003 h 717456"/>
              <a:gd name="connsiteX16" fmla="*/ 1785366 w 2017466"/>
              <a:gd name="connsiteY16" fmla="*/ 711997 h 717456"/>
              <a:gd name="connsiteX17" fmla="*/ 1733026 w 2017466"/>
              <a:gd name="connsiteY17" fmla="*/ 283616 h 717456"/>
              <a:gd name="connsiteX18" fmla="*/ 1797853 w 2017466"/>
              <a:gd name="connsiteY18" fmla="*/ 17785 h 717456"/>
              <a:gd name="connsiteX19" fmla="*/ 1282965 w 2017466"/>
              <a:gd name="connsiteY19" fmla="*/ 382271 h 717456"/>
              <a:gd name="connsiteX0" fmla="*/ 0 w 2017468"/>
              <a:gd name="connsiteY0" fmla="*/ 377510 h 717462"/>
              <a:gd name="connsiteX1" fmla="*/ 166038 w 2017468"/>
              <a:gd name="connsiteY1" fmla="*/ 36279 h 717462"/>
              <a:gd name="connsiteX2" fmla="*/ 327776 w 2017468"/>
              <a:gd name="connsiteY2" fmla="*/ 364612 h 717462"/>
              <a:gd name="connsiteX3" fmla="*/ 479990 w 2017468"/>
              <a:gd name="connsiteY3" fmla="*/ 712833 h 717462"/>
              <a:gd name="connsiteX4" fmla="*/ 652177 w 2017468"/>
              <a:gd name="connsiteY4" fmla="*/ 377229 h 717462"/>
              <a:gd name="connsiteX5" fmla="*/ 808691 w 2017468"/>
              <a:gd name="connsiteY5" fmla="*/ 49452 h 717462"/>
              <a:gd name="connsiteX6" fmla="*/ 983329 w 2017468"/>
              <a:gd name="connsiteY6" fmla="*/ 368815 h 717462"/>
              <a:gd name="connsiteX7" fmla="*/ 1256403 w 2017468"/>
              <a:gd name="connsiteY7" fmla="*/ 717316 h 717462"/>
              <a:gd name="connsiteX8" fmla="*/ 1637902 w 2017468"/>
              <a:gd name="connsiteY8" fmla="*/ 327904 h 717462"/>
              <a:gd name="connsiteX9" fmla="*/ 1820680 w 2017468"/>
              <a:gd name="connsiteY9" fmla="*/ 125 h 717462"/>
              <a:gd name="connsiteX10" fmla="*/ 1657004 w 2017468"/>
              <a:gd name="connsiteY10" fmla="*/ 364057 h 717462"/>
              <a:gd name="connsiteX11" fmla="*/ 1939305 w 2017468"/>
              <a:gd name="connsiteY11" fmla="*/ 663521 h 717462"/>
              <a:gd name="connsiteX12" fmla="*/ 2016542 w 2017468"/>
              <a:gd name="connsiteY12" fmla="*/ 572429 h 717462"/>
              <a:gd name="connsiteX13" fmla="*/ 1847640 w 2017468"/>
              <a:gd name="connsiteY13" fmla="*/ 265679 h 717462"/>
              <a:gd name="connsiteX14" fmla="*/ 1960692 w 2017468"/>
              <a:gd name="connsiteY14" fmla="*/ 53659 h 717462"/>
              <a:gd name="connsiteX15" fmla="*/ 1761691 w 2017468"/>
              <a:gd name="connsiteY15" fmla="*/ 396003 h 717462"/>
              <a:gd name="connsiteX16" fmla="*/ 1785366 w 2017468"/>
              <a:gd name="connsiteY16" fmla="*/ 711997 h 717462"/>
              <a:gd name="connsiteX17" fmla="*/ 1733026 w 2017468"/>
              <a:gd name="connsiteY17" fmla="*/ 283616 h 717462"/>
              <a:gd name="connsiteX18" fmla="*/ 1797853 w 2017468"/>
              <a:gd name="connsiteY18" fmla="*/ 17785 h 717462"/>
              <a:gd name="connsiteX19" fmla="*/ 1282965 w 2017468"/>
              <a:gd name="connsiteY19" fmla="*/ 382271 h 717462"/>
              <a:gd name="connsiteX0" fmla="*/ 0 w 2017466"/>
              <a:gd name="connsiteY0" fmla="*/ 377510 h 717460"/>
              <a:gd name="connsiteX1" fmla="*/ 166038 w 2017466"/>
              <a:gd name="connsiteY1" fmla="*/ 36279 h 717460"/>
              <a:gd name="connsiteX2" fmla="*/ 340676 w 2017466"/>
              <a:gd name="connsiteY2" fmla="*/ 378065 h 717460"/>
              <a:gd name="connsiteX3" fmla="*/ 479990 w 2017466"/>
              <a:gd name="connsiteY3" fmla="*/ 712833 h 717460"/>
              <a:gd name="connsiteX4" fmla="*/ 652177 w 2017466"/>
              <a:gd name="connsiteY4" fmla="*/ 377229 h 717460"/>
              <a:gd name="connsiteX5" fmla="*/ 808691 w 2017466"/>
              <a:gd name="connsiteY5" fmla="*/ 49452 h 717460"/>
              <a:gd name="connsiteX6" fmla="*/ 983329 w 2017466"/>
              <a:gd name="connsiteY6" fmla="*/ 368815 h 717460"/>
              <a:gd name="connsiteX7" fmla="*/ 1256403 w 2017466"/>
              <a:gd name="connsiteY7" fmla="*/ 717316 h 717460"/>
              <a:gd name="connsiteX8" fmla="*/ 1637902 w 2017466"/>
              <a:gd name="connsiteY8" fmla="*/ 327904 h 717460"/>
              <a:gd name="connsiteX9" fmla="*/ 1820680 w 2017466"/>
              <a:gd name="connsiteY9" fmla="*/ 125 h 717460"/>
              <a:gd name="connsiteX10" fmla="*/ 1657004 w 2017466"/>
              <a:gd name="connsiteY10" fmla="*/ 364057 h 717460"/>
              <a:gd name="connsiteX11" fmla="*/ 1939305 w 2017466"/>
              <a:gd name="connsiteY11" fmla="*/ 663521 h 717460"/>
              <a:gd name="connsiteX12" fmla="*/ 2016542 w 2017466"/>
              <a:gd name="connsiteY12" fmla="*/ 572429 h 717460"/>
              <a:gd name="connsiteX13" fmla="*/ 1847640 w 2017466"/>
              <a:gd name="connsiteY13" fmla="*/ 265679 h 717460"/>
              <a:gd name="connsiteX14" fmla="*/ 1960692 w 2017466"/>
              <a:gd name="connsiteY14" fmla="*/ 53659 h 717460"/>
              <a:gd name="connsiteX15" fmla="*/ 1761691 w 2017466"/>
              <a:gd name="connsiteY15" fmla="*/ 396003 h 717460"/>
              <a:gd name="connsiteX16" fmla="*/ 1785366 w 2017466"/>
              <a:gd name="connsiteY16" fmla="*/ 711997 h 717460"/>
              <a:gd name="connsiteX17" fmla="*/ 1733026 w 2017466"/>
              <a:gd name="connsiteY17" fmla="*/ 283616 h 717460"/>
              <a:gd name="connsiteX18" fmla="*/ 1797853 w 2017466"/>
              <a:gd name="connsiteY18" fmla="*/ 17785 h 717460"/>
              <a:gd name="connsiteX19" fmla="*/ 1282965 w 2017466"/>
              <a:gd name="connsiteY19" fmla="*/ 382271 h 717460"/>
              <a:gd name="connsiteX0" fmla="*/ 0 w 2017468"/>
              <a:gd name="connsiteY0" fmla="*/ 377510 h 717462"/>
              <a:gd name="connsiteX1" fmla="*/ 166038 w 2017468"/>
              <a:gd name="connsiteY1" fmla="*/ 36279 h 717462"/>
              <a:gd name="connsiteX2" fmla="*/ 340676 w 2017468"/>
              <a:gd name="connsiteY2" fmla="*/ 378065 h 717462"/>
              <a:gd name="connsiteX3" fmla="*/ 479990 w 2017468"/>
              <a:gd name="connsiteY3" fmla="*/ 712833 h 717462"/>
              <a:gd name="connsiteX4" fmla="*/ 652177 w 2017468"/>
              <a:gd name="connsiteY4" fmla="*/ 377229 h 717462"/>
              <a:gd name="connsiteX5" fmla="*/ 808691 w 2017468"/>
              <a:gd name="connsiteY5" fmla="*/ 49452 h 717462"/>
              <a:gd name="connsiteX6" fmla="*/ 983329 w 2017468"/>
              <a:gd name="connsiteY6" fmla="*/ 368815 h 717462"/>
              <a:gd name="connsiteX7" fmla="*/ 1256403 w 2017468"/>
              <a:gd name="connsiteY7" fmla="*/ 717316 h 717462"/>
              <a:gd name="connsiteX8" fmla="*/ 1637902 w 2017468"/>
              <a:gd name="connsiteY8" fmla="*/ 327904 h 717462"/>
              <a:gd name="connsiteX9" fmla="*/ 1820680 w 2017468"/>
              <a:gd name="connsiteY9" fmla="*/ 125 h 717462"/>
              <a:gd name="connsiteX10" fmla="*/ 1657004 w 2017468"/>
              <a:gd name="connsiteY10" fmla="*/ 364057 h 717462"/>
              <a:gd name="connsiteX11" fmla="*/ 1939305 w 2017468"/>
              <a:gd name="connsiteY11" fmla="*/ 663521 h 717462"/>
              <a:gd name="connsiteX12" fmla="*/ 2016542 w 2017468"/>
              <a:gd name="connsiteY12" fmla="*/ 572429 h 717462"/>
              <a:gd name="connsiteX13" fmla="*/ 1847640 w 2017468"/>
              <a:gd name="connsiteY13" fmla="*/ 265679 h 717462"/>
              <a:gd name="connsiteX14" fmla="*/ 1960692 w 2017468"/>
              <a:gd name="connsiteY14" fmla="*/ 53659 h 717462"/>
              <a:gd name="connsiteX15" fmla="*/ 1761691 w 2017468"/>
              <a:gd name="connsiteY15" fmla="*/ 396003 h 717462"/>
              <a:gd name="connsiteX16" fmla="*/ 1785366 w 2017468"/>
              <a:gd name="connsiteY16" fmla="*/ 711997 h 717462"/>
              <a:gd name="connsiteX17" fmla="*/ 1733026 w 2017468"/>
              <a:gd name="connsiteY17" fmla="*/ 283616 h 717462"/>
              <a:gd name="connsiteX18" fmla="*/ 1797853 w 2017468"/>
              <a:gd name="connsiteY18" fmla="*/ 17785 h 717462"/>
              <a:gd name="connsiteX19" fmla="*/ 1282965 w 2017468"/>
              <a:gd name="connsiteY19" fmla="*/ 382271 h 717462"/>
              <a:gd name="connsiteX0" fmla="*/ 0 w 2017466"/>
              <a:gd name="connsiteY0" fmla="*/ 377510 h 721936"/>
              <a:gd name="connsiteX1" fmla="*/ 166038 w 2017466"/>
              <a:gd name="connsiteY1" fmla="*/ 36279 h 721936"/>
              <a:gd name="connsiteX2" fmla="*/ 340676 w 2017466"/>
              <a:gd name="connsiteY2" fmla="*/ 378065 h 721936"/>
              <a:gd name="connsiteX3" fmla="*/ 479990 w 2017466"/>
              <a:gd name="connsiteY3" fmla="*/ 712833 h 721936"/>
              <a:gd name="connsiteX4" fmla="*/ 652177 w 2017466"/>
              <a:gd name="connsiteY4" fmla="*/ 377229 h 721936"/>
              <a:gd name="connsiteX5" fmla="*/ 808691 w 2017466"/>
              <a:gd name="connsiteY5" fmla="*/ 49452 h 721936"/>
              <a:gd name="connsiteX6" fmla="*/ 983329 w 2017466"/>
              <a:gd name="connsiteY6" fmla="*/ 368815 h 721936"/>
              <a:gd name="connsiteX7" fmla="*/ 1295102 w 2017466"/>
              <a:gd name="connsiteY7" fmla="*/ 721799 h 721936"/>
              <a:gd name="connsiteX8" fmla="*/ 1637902 w 2017466"/>
              <a:gd name="connsiteY8" fmla="*/ 327904 h 721936"/>
              <a:gd name="connsiteX9" fmla="*/ 1820680 w 2017466"/>
              <a:gd name="connsiteY9" fmla="*/ 125 h 721936"/>
              <a:gd name="connsiteX10" fmla="*/ 1657004 w 2017466"/>
              <a:gd name="connsiteY10" fmla="*/ 364057 h 721936"/>
              <a:gd name="connsiteX11" fmla="*/ 1939305 w 2017466"/>
              <a:gd name="connsiteY11" fmla="*/ 663521 h 721936"/>
              <a:gd name="connsiteX12" fmla="*/ 2016542 w 2017466"/>
              <a:gd name="connsiteY12" fmla="*/ 572429 h 721936"/>
              <a:gd name="connsiteX13" fmla="*/ 1847640 w 2017466"/>
              <a:gd name="connsiteY13" fmla="*/ 265679 h 721936"/>
              <a:gd name="connsiteX14" fmla="*/ 1960692 w 2017466"/>
              <a:gd name="connsiteY14" fmla="*/ 53659 h 721936"/>
              <a:gd name="connsiteX15" fmla="*/ 1761691 w 2017466"/>
              <a:gd name="connsiteY15" fmla="*/ 396003 h 721936"/>
              <a:gd name="connsiteX16" fmla="*/ 1785366 w 2017466"/>
              <a:gd name="connsiteY16" fmla="*/ 711997 h 721936"/>
              <a:gd name="connsiteX17" fmla="*/ 1733026 w 2017466"/>
              <a:gd name="connsiteY17" fmla="*/ 283616 h 721936"/>
              <a:gd name="connsiteX18" fmla="*/ 1797853 w 2017466"/>
              <a:gd name="connsiteY18" fmla="*/ 17785 h 721936"/>
              <a:gd name="connsiteX19" fmla="*/ 1282965 w 2017466"/>
              <a:gd name="connsiteY19" fmla="*/ 382271 h 721936"/>
              <a:gd name="connsiteX0" fmla="*/ 0 w 2017468"/>
              <a:gd name="connsiteY0" fmla="*/ 377510 h 721936"/>
              <a:gd name="connsiteX1" fmla="*/ 166038 w 2017468"/>
              <a:gd name="connsiteY1" fmla="*/ 36279 h 721936"/>
              <a:gd name="connsiteX2" fmla="*/ 340676 w 2017468"/>
              <a:gd name="connsiteY2" fmla="*/ 378065 h 721936"/>
              <a:gd name="connsiteX3" fmla="*/ 479990 w 2017468"/>
              <a:gd name="connsiteY3" fmla="*/ 712833 h 721936"/>
              <a:gd name="connsiteX4" fmla="*/ 652177 w 2017468"/>
              <a:gd name="connsiteY4" fmla="*/ 377229 h 721936"/>
              <a:gd name="connsiteX5" fmla="*/ 808691 w 2017468"/>
              <a:gd name="connsiteY5" fmla="*/ 49452 h 721936"/>
              <a:gd name="connsiteX6" fmla="*/ 983329 w 2017468"/>
              <a:gd name="connsiteY6" fmla="*/ 368815 h 721936"/>
              <a:gd name="connsiteX7" fmla="*/ 1114503 w 2017468"/>
              <a:gd name="connsiteY7" fmla="*/ 721799 h 721936"/>
              <a:gd name="connsiteX8" fmla="*/ 1637902 w 2017468"/>
              <a:gd name="connsiteY8" fmla="*/ 327904 h 721936"/>
              <a:gd name="connsiteX9" fmla="*/ 1820680 w 2017468"/>
              <a:gd name="connsiteY9" fmla="*/ 125 h 721936"/>
              <a:gd name="connsiteX10" fmla="*/ 1657004 w 2017468"/>
              <a:gd name="connsiteY10" fmla="*/ 364057 h 721936"/>
              <a:gd name="connsiteX11" fmla="*/ 1939305 w 2017468"/>
              <a:gd name="connsiteY11" fmla="*/ 663521 h 721936"/>
              <a:gd name="connsiteX12" fmla="*/ 2016542 w 2017468"/>
              <a:gd name="connsiteY12" fmla="*/ 572429 h 721936"/>
              <a:gd name="connsiteX13" fmla="*/ 1847640 w 2017468"/>
              <a:gd name="connsiteY13" fmla="*/ 265679 h 721936"/>
              <a:gd name="connsiteX14" fmla="*/ 1960692 w 2017468"/>
              <a:gd name="connsiteY14" fmla="*/ 53659 h 721936"/>
              <a:gd name="connsiteX15" fmla="*/ 1761691 w 2017468"/>
              <a:gd name="connsiteY15" fmla="*/ 396003 h 721936"/>
              <a:gd name="connsiteX16" fmla="*/ 1785366 w 2017468"/>
              <a:gd name="connsiteY16" fmla="*/ 711997 h 721936"/>
              <a:gd name="connsiteX17" fmla="*/ 1733026 w 2017468"/>
              <a:gd name="connsiteY17" fmla="*/ 283616 h 721936"/>
              <a:gd name="connsiteX18" fmla="*/ 1797853 w 2017468"/>
              <a:gd name="connsiteY18" fmla="*/ 17785 h 721936"/>
              <a:gd name="connsiteX19" fmla="*/ 1282965 w 2017468"/>
              <a:gd name="connsiteY19" fmla="*/ 382271 h 721936"/>
              <a:gd name="connsiteX0" fmla="*/ 0 w 2017466"/>
              <a:gd name="connsiteY0" fmla="*/ 377510 h 721936"/>
              <a:gd name="connsiteX1" fmla="*/ 166038 w 2017466"/>
              <a:gd name="connsiteY1" fmla="*/ 36279 h 721936"/>
              <a:gd name="connsiteX2" fmla="*/ 340676 w 2017466"/>
              <a:gd name="connsiteY2" fmla="*/ 378065 h 721936"/>
              <a:gd name="connsiteX3" fmla="*/ 479990 w 2017466"/>
              <a:gd name="connsiteY3" fmla="*/ 712833 h 721936"/>
              <a:gd name="connsiteX4" fmla="*/ 652177 w 2017466"/>
              <a:gd name="connsiteY4" fmla="*/ 377229 h 721936"/>
              <a:gd name="connsiteX5" fmla="*/ 808691 w 2017466"/>
              <a:gd name="connsiteY5" fmla="*/ 49452 h 721936"/>
              <a:gd name="connsiteX6" fmla="*/ 983329 w 2017466"/>
              <a:gd name="connsiteY6" fmla="*/ 368815 h 721936"/>
              <a:gd name="connsiteX7" fmla="*/ 1114503 w 2017466"/>
              <a:gd name="connsiteY7" fmla="*/ 721799 h 721936"/>
              <a:gd name="connsiteX8" fmla="*/ 1637902 w 2017466"/>
              <a:gd name="connsiteY8" fmla="*/ 327904 h 721936"/>
              <a:gd name="connsiteX9" fmla="*/ 1820680 w 2017466"/>
              <a:gd name="connsiteY9" fmla="*/ 125 h 721936"/>
              <a:gd name="connsiteX10" fmla="*/ 1657004 w 2017466"/>
              <a:gd name="connsiteY10" fmla="*/ 364057 h 721936"/>
              <a:gd name="connsiteX11" fmla="*/ 1939305 w 2017466"/>
              <a:gd name="connsiteY11" fmla="*/ 663521 h 721936"/>
              <a:gd name="connsiteX12" fmla="*/ 2016542 w 2017466"/>
              <a:gd name="connsiteY12" fmla="*/ 572429 h 721936"/>
              <a:gd name="connsiteX13" fmla="*/ 1847640 w 2017466"/>
              <a:gd name="connsiteY13" fmla="*/ 265679 h 721936"/>
              <a:gd name="connsiteX14" fmla="*/ 1960692 w 2017466"/>
              <a:gd name="connsiteY14" fmla="*/ 53659 h 721936"/>
              <a:gd name="connsiteX15" fmla="*/ 1761691 w 2017466"/>
              <a:gd name="connsiteY15" fmla="*/ 396003 h 721936"/>
              <a:gd name="connsiteX16" fmla="*/ 1785366 w 2017466"/>
              <a:gd name="connsiteY16" fmla="*/ 711997 h 721936"/>
              <a:gd name="connsiteX17" fmla="*/ 1733026 w 2017466"/>
              <a:gd name="connsiteY17" fmla="*/ 283616 h 721936"/>
              <a:gd name="connsiteX18" fmla="*/ 1797853 w 2017466"/>
              <a:gd name="connsiteY18" fmla="*/ 17785 h 721936"/>
              <a:gd name="connsiteX19" fmla="*/ 1282965 w 2017466"/>
              <a:gd name="connsiteY19" fmla="*/ 382271 h 721936"/>
              <a:gd name="connsiteX0" fmla="*/ 0 w 2017468"/>
              <a:gd name="connsiteY0" fmla="*/ 377510 h 721936"/>
              <a:gd name="connsiteX1" fmla="*/ 166038 w 2017468"/>
              <a:gd name="connsiteY1" fmla="*/ 36279 h 721936"/>
              <a:gd name="connsiteX2" fmla="*/ 340676 w 2017468"/>
              <a:gd name="connsiteY2" fmla="*/ 378065 h 721936"/>
              <a:gd name="connsiteX3" fmla="*/ 479990 w 2017468"/>
              <a:gd name="connsiteY3" fmla="*/ 712833 h 721936"/>
              <a:gd name="connsiteX4" fmla="*/ 652177 w 2017468"/>
              <a:gd name="connsiteY4" fmla="*/ 377229 h 721936"/>
              <a:gd name="connsiteX5" fmla="*/ 808691 w 2017468"/>
              <a:gd name="connsiteY5" fmla="*/ 49452 h 721936"/>
              <a:gd name="connsiteX6" fmla="*/ 970429 w 2017468"/>
              <a:gd name="connsiteY6" fmla="*/ 368815 h 721936"/>
              <a:gd name="connsiteX7" fmla="*/ 1114503 w 2017468"/>
              <a:gd name="connsiteY7" fmla="*/ 721799 h 721936"/>
              <a:gd name="connsiteX8" fmla="*/ 1637902 w 2017468"/>
              <a:gd name="connsiteY8" fmla="*/ 327904 h 721936"/>
              <a:gd name="connsiteX9" fmla="*/ 1820680 w 2017468"/>
              <a:gd name="connsiteY9" fmla="*/ 125 h 721936"/>
              <a:gd name="connsiteX10" fmla="*/ 1657004 w 2017468"/>
              <a:gd name="connsiteY10" fmla="*/ 364057 h 721936"/>
              <a:gd name="connsiteX11" fmla="*/ 1939305 w 2017468"/>
              <a:gd name="connsiteY11" fmla="*/ 663521 h 721936"/>
              <a:gd name="connsiteX12" fmla="*/ 2016542 w 2017468"/>
              <a:gd name="connsiteY12" fmla="*/ 572429 h 721936"/>
              <a:gd name="connsiteX13" fmla="*/ 1847640 w 2017468"/>
              <a:gd name="connsiteY13" fmla="*/ 265679 h 721936"/>
              <a:gd name="connsiteX14" fmla="*/ 1960692 w 2017468"/>
              <a:gd name="connsiteY14" fmla="*/ 53659 h 721936"/>
              <a:gd name="connsiteX15" fmla="*/ 1761691 w 2017468"/>
              <a:gd name="connsiteY15" fmla="*/ 396003 h 721936"/>
              <a:gd name="connsiteX16" fmla="*/ 1785366 w 2017468"/>
              <a:gd name="connsiteY16" fmla="*/ 711997 h 721936"/>
              <a:gd name="connsiteX17" fmla="*/ 1733026 w 2017468"/>
              <a:gd name="connsiteY17" fmla="*/ 283616 h 721936"/>
              <a:gd name="connsiteX18" fmla="*/ 1797853 w 2017468"/>
              <a:gd name="connsiteY18" fmla="*/ 17785 h 721936"/>
              <a:gd name="connsiteX19" fmla="*/ 1282965 w 2017468"/>
              <a:gd name="connsiteY19" fmla="*/ 382271 h 721936"/>
              <a:gd name="connsiteX0" fmla="*/ 0 w 2017466"/>
              <a:gd name="connsiteY0" fmla="*/ 377508 h 713095"/>
              <a:gd name="connsiteX1" fmla="*/ 166038 w 2017466"/>
              <a:gd name="connsiteY1" fmla="*/ 36277 h 713095"/>
              <a:gd name="connsiteX2" fmla="*/ 340676 w 2017466"/>
              <a:gd name="connsiteY2" fmla="*/ 378063 h 713095"/>
              <a:gd name="connsiteX3" fmla="*/ 479990 w 2017466"/>
              <a:gd name="connsiteY3" fmla="*/ 712831 h 713095"/>
              <a:gd name="connsiteX4" fmla="*/ 652177 w 2017466"/>
              <a:gd name="connsiteY4" fmla="*/ 377227 h 713095"/>
              <a:gd name="connsiteX5" fmla="*/ 808691 w 2017466"/>
              <a:gd name="connsiteY5" fmla="*/ 49450 h 713095"/>
              <a:gd name="connsiteX6" fmla="*/ 970429 w 2017466"/>
              <a:gd name="connsiteY6" fmla="*/ 368813 h 713095"/>
              <a:gd name="connsiteX7" fmla="*/ 1144603 w 2017466"/>
              <a:gd name="connsiteY7" fmla="*/ 703859 h 713095"/>
              <a:gd name="connsiteX8" fmla="*/ 1637902 w 2017466"/>
              <a:gd name="connsiteY8" fmla="*/ 327902 h 713095"/>
              <a:gd name="connsiteX9" fmla="*/ 1820680 w 2017466"/>
              <a:gd name="connsiteY9" fmla="*/ 123 h 713095"/>
              <a:gd name="connsiteX10" fmla="*/ 1657004 w 2017466"/>
              <a:gd name="connsiteY10" fmla="*/ 364055 h 713095"/>
              <a:gd name="connsiteX11" fmla="*/ 1939305 w 2017466"/>
              <a:gd name="connsiteY11" fmla="*/ 663519 h 713095"/>
              <a:gd name="connsiteX12" fmla="*/ 2016542 w 2017466"/>
              <a:gd name="connsiteY12" fmla="*/ 572427 h 713095"/>
              <a:gd name="connsiteX13" fmla="*/ 1847640 w 2017466"/>
              <a:gd name="connsiteY13" fmla="*/ 265677 h 713095"/>
              <a:gd name="connsiteX14" fmla="*/ 1960692 w 2017466"/>
              <a:gd name="connsiteY14" fmla="*/ 53657 h 713095"/>
              <a:gd name="connsiteX15" fmla="*/ 1761691 w 2017466"/>
              <a:gd name="connsiteY15" fmla="*/ 396001 h 713095"/>
              <a:gd name="connsiteX16" fmla="*/ 1785366 w 2017466"/>
              <a:gd name="connsiteY16" fmla="*/ 711995 h 713095"/>
              <a:gd name="connsiteX17" fmla="*/ 1733026 w 2017466"/>
              <a:gd name="connsiteY17" fmla="*/ 283614 h 713095"/>
              <a:gd name="connsiteX18" fmla="*/ 1797853 w 2017466"/>
              <a:gd name="connsiteY18" fmla="*/ 17783 h 713095"/>
              <a:gd name="connsiteX19" fmla="*/ 1282965 w 2017466"/>
              <a:gd name="connsiteY19" fmla="*/ 382269 h 713095"/>
              <a:gd name="connsiteX0" fmla="*/ 0 w 2017468"/>
              <a:gd name="connsiteY0" fmla="*/ 377387 h 712974"/>
              <a:gd name="connsiteX1" fmla="*/ 166038 w 2017468"/>
              <a:gd name="connsiteY1" fmla="*/ 36156 h 712974"/>
              <a:gd name="connsiteX2" fmla="*/ 340676 w 2017468"/>
              <a:gd name="connsiteY2" fmla="*/ 377942 h 712974"/>
              <a:gd name="connsiteX3" fmla="*/ 479990 w 2017468"/>
              <a:gd name="connsiteY3" fmla="*/ 712710 h 712974"/>
              <a:gd name="connsiteX4" fmla="*/ 652177 w 2017468"/>
              <a:gd name="connsiteY4" fmla="*/ 377106 h 712974"/>
              <a:gd name="connsiteX5" fmla="*/ 808691 w 2017468"/>
              <a:gd name="connsiteY5" fmla="*/ 49329 h 712974"/>
              <a:gd name="connsiteX6" fmla="*/ 970429 w 2017468"/>
              <a:gd name="connsiteY6" fmla="*/ 368692 h 712974"/>
              <a:gd name="connsiteX7" fmla="*/ 1144603 w 2017468"/>
              <a:gd name="connsiteY7" fmla="*/ 703738 h 712974"/>
              <a:gd name="connsiteX8" fmla="*/ 1306802 w 2017468"/>
              <a:gd name="connsiteY8" fmla="*/ 359169 h 712974"/>
              <a:gd name="connsiteX9" fmla="*/ 1820680 w 2017468"/>
              <a:gd name="connsiteY9" fmla="*/ 2 h 712974"/>
              <a:gd name="connsiteX10" fmla="*/ 1657004 w 2017468"/>
              <a:gd name="connsiteY10" fmla="*/ 363934 h 712974"/>
              <a:gd name="connsiteX11" fmla="*/ 1939305 w 2017468"/>
              <a:gd name="connsiteY11" fmla="*/ 663398 h 712974"/>
              <a:gd name="connsiteX12" fmla="*/ 2016542 w 2017468"/>
              <a:gd name="connsiteY12" fmla="*/ 572306 h 712974"/>
              <a:gd name="connsiteX13" fmla="*/ 1847640 w 2017468"/>
              <a:gd name="connsiteY13" fmla="*/ 265556 h 712974"/>
              <a:gd name="connsiteX14" fmla="*/ 1960692 w 2017468"/>
              <a:gd name="connsiteY14" fmla="*/ 53536 h 712974"/>
              <a:gd name="connsiteX15" fmla="*/ 1761691 w 2017468"/>
              <a:gd name="connsiteY15" fmla="*/ 395880 h 712974"/>
              <a:gd name="connsiteX16" fmla="*/ 1785366 w 2017468"/>
              <a:gd name="connsiteY16" fmla="*/ 711874 h 712974"/>
              <a:gd name="connsiteX17" fmla="*/ 1733026 w 2017468"/>
              <a:gd name="connsiteY17" fmla="*/ 283493 h 712974"/>
              <a:gd name="connsiteX18" fmla="*/ 1797853 w 2017468"/>
              <a:gd name="connsiteY18" fmla="*/ 17662 h 712974"/>
              <a:gd name="connsiteX19" fmla="*/ 1282965 w 2017468"/>
              <a:gd name="connsiteY19" fmla="*/ 382148 h 712974"/>
              <a:gd name="connsiteX0" fmla="*/ 0 w 2017466"/>
              <a:gd name="connsiteY0" fmla="*/ 377387 h 712974"/>
              <a:gd name="connsiteX1" fmla="*/ 166038 w 2017466"/>
              <a:gd name="connsiteY1" fmla="*/ 36156 h 712974"/>
              <a:gd name="connsiteX2" fmla="*/ 340676 w 2017466"/>
              <a:gd name="connsiteY2" fmla="*/ 377942 h 712974"/>
              <a:gd name="connsiteX3" fmla="*/ 479990 w 2017466"/>
              <a:gd name="connsiteY3" fmla="*/ 712710 h 712974"/>
              <a:gd name="connsiteX4" fmla="*/ 652177 w 2017466"/>
              <a:gd name="connsiteY4" fmla="*/ 377106 h 712974"/>
              <a:gd name="connsiteX5" fmla="*/ 808691 w 2017466"/>
              <a:gd name="connsiteY5" fmla="*/ 49329 h 712974"/>
              <a:gd name="connsiteX6" fmla="*/ 970429 w 2017466"/>
              <a:gd name="connsiteY6" fmla="*/ 368692 h 712974"/>
              <a:gd name="connsiteX7" fmla="*/ 1144603 w 2017466"/>
              <a:gd name="connsiteY7" fmla="*/ 703738 h 712974"/>
              <a:gd name="connsiteX8" fmla="*/ 1306802 w 2017466"/>
              <a:gd name="connsiteY8" fmla="*/ 359169 h 712974"/>
              <a:gd name="connsiteX9" fmla="*/ 1820680 w 2017466"/>
              <a:gd name="connsiteY9" fmla="*/ 2 h 712974"/>
              <a:gd name="connsiteX10" fmla="*/ 1657004 w 2017466"/>
              <a:gd name="connsiteY10" fmla="*/ 363934 h 712974"/>
              <a:gd name="connsiteX11" fmla="*/ 1939305 w 2017466"/>
              <a:gd name="connsiteY11" fmla="*/ 663398 h 712974"/>
              <a:gd name="connsiteX12" fmla="*/ 2016542 w 2017466"/>
              <a:gd name="connsiteY12" fmla="*/ 572306 h 712974"/>
              <a:gd name="connsiteX13" fmla="*/ 1847640 w 2017466"/>
              <a:gd name="connsiteY13" fmla="*/ 265556 h 712974"/>
              <a:gd name="connsiteX14" fmla="*/ 1960692 w 2017466"/>
              <a:gd name="connsiteY14" fmla="*/ 53536 h 712974"/>
              <a:gd name="connsiteX15" fmla="*/ 1761691 w 2017466"/>
              <a:gd name="connsiteY15" fmla="*/ 395880 h 712974"/>
              <a:gd name="connsiteX16" fmla="*/ 1785366 w 2017466"/>
              <a:gd name="connsiteY16" fmla="*/ 711874 h 712974"/>
              <a:gd name="connsiteX17" fmla="*/ 1733026 w 2017466"/>
              <a:gd name="connsiteY17" fmla="*/ 283493 h 712974"/>
              <a:gd name="connsiteX18" fmla="*/ 1466753 w 2017466"/>
              <a:gd name="connsiteY18" fmla="*/ 26632 h 712974"/>
              <a:gd name="connsiteX19" fmla="*/ 1282965 w 2017466"/>
              <a:gd name="connsiteY19" fmla="*/ 382148 h 712974"/>
              <a:gd name="connsiteX0" fmla="*/ 0 w 2769946"/>
              <a:gd name="connsiteY0" fmla="*/ 377387 h 712974"/>
              <a:gd name="connsiteX1" fmla="*/ 166038 w 2769946"/>
              <a:gd name="connsiteY1" fmla="*/ 36156 h 712974"/>
              <a:gd name="connsiteX2" fmla="*/ 340676 w 2769946"/>
              <a:gd name="connsiteY2" fmla="*/ 377942 h 712974"/>
              <a:gd name="connsiteX3" fmla="*/ 479990 w 2769946"/>
              <a:gd name="connsiteY3" fmla="*/ 712710 h 712974"/>
              <a:gd name="connsiteX4" fmla="*/ 652177 w 2769946"/>
              <a:gd name="connsiteY4" fmla="*/ 377106 h 712974"/>
              <a:gd name="connsiteX5" fmla="*/ 808691 w 2769946"/>
              <a:gd name="connsiteY5" fmla="*/ 49329 h 712974"/>
              <a:gd name="connsiteX6" fmla="*/ 970429 w 2769946"/>
              <a:gd name="connsiteY6" fmla="*/ 368692 h 712974"/>
              <a:gd name="connsiteX7" fmla="*/ 1144603 w 2769946"/>
              <a:gd name="connsiteY7" fmla="*/ 703738 h 712974"/>
              <a:gd name="connsiteX8" fmla="*/ 1306802 w 2769946"/>
              <a:gd name="connsiteY8" fmla="*/ 359169 h 712974"/>
              <a:gd name="connsiteX9" fmla="*/ 1820680 w 2769946"/>
              <a:gd name="connsiteY9" fmla="*/ 2 h 712974"/>
              <a:gd name="connsiteX10" fmla="*/ 1657004 w 2769946"/>
              <a:gd name="connsiteY10" fmla="*/ 363934 h 712974"/>
              <a:gd name="connsiteX11" fmla="*/ 1939305 w 2769946"/>
              <a:gd name="connsiteY11" fmla="*/ 663398 h 712974"/>
              <a:gd name="connsiteX12" fmla="*/ 2016542 w 2769946"/>
              <a:gd name="connsiteY12" fmla="*/ 572306 h 712974"/>
              <a:gd name="connsiteX13" fmla="*/ 1847640 w 2769946"/>
              <a:gd name="connsiteY13" fmla="*/ 265556 h 712974"/>
              <a:gd name="connsiteX14" fmla="*/ 1960692 w 2769946"/>
              <a:gd name="connsiteY14" fmla="*/ 53536 h 712974"/>
              <a:gd name="connsiteX15" fmla="*/ 1761691 w 2769946"/>
              <a:gd name="connsiteY15" fmla="*/ 395880 h 712974"/>
              <a:gd name="connsiteX16" fmla="*/ 1785366 w 2769946"/>
              <a:gd name="connsiteY16" fmla="*/ 711874 h 712974"/>
              <a:gd name="connsiteX17" fmla="*/ 1733026 w 2769946"/>
              <a:gd name="connsiteY17" fmla="*/ 283493 h 712974"/>
              <a:gd name="connsiteX18" fmla="*/ 2769656 w 2769946"/>
              <a:gd name="connsiteY18" fmla="*/ 214972 h 712974"/>
              <a:gd name="connsiteX19" fmla="*/ 1282965 w 2769946"/>
              <a:gd name="connsiteY19" fmla="*/ 382148 h 712974"/>
              <a:gd name="connsiteX0" fmla="*/ 0 w 2770013"/>
              <a:gd name="connsiteY0" fmla="*/ 377387 h 712974"/>
              <a:gd name="connsiteX1" fmla="*/ 166038 w 2770013"/>
              <a:gd name="connsiteY1" fmla="*/ 36156 h 712974"/>
              <a:gd name="connsiteX2" fmla="*/ 340676 w 2770013"/>
              <a:gd name="connsiteY2" fmla="*/ 377942 h 712974"/>
              <a:gd name="connsiteX3" fmla="*/ 479990 w 2770013"/>
              <a:gd name="connsiteY3" fmla="*/ 712710 h 712974"/>
              <a:gd name="connsiteX4" fmla="*/ 652177 w 2770013"/>
              <a:gd name="connsiteY4" fmla="*/ 377106 h 712974"/>
              <a:gd name="connsiteX5" fmla="*/ 808691 w 2770013"/>
              <a:gd name="connsiteY5" fmla="*/ 49329 h 712974"/>
              <a:gd name="connsiteX6" fmla="*/ 970429 w 2770013"/>
              <a:gd name="connsiteY6" fmla="*/ 368692 h 712974"/>
              <a:gd name="connsiteX7" fmla="*/ 1144603 w 2770013"/>
              <a:gd name="connsiteY7" fmla="*/ 703738 h 712974"/>
              <a:gd name="connsiteX8" fmla="*/ 1306802 w 2770013"/>
              <a:gd name="connsiteY8" fmla="*/ 359169 h 712974"/>
              <a:gd name="connsiteX9" fmla="*/ 1820680 w 2770013"/>
              <a:gd name="connsiteY9" fmla="*/ 2 h 712974"/>
              <a:gd name="connsiteX10" fmla="*/ 1657004 w 2770013"/>
              <a:gd name="connsiteY10" fmla="*/ 363934 h 712974"/>
              <a:gd name="connsiteX11" fmla="*/ 1939305 w 2770013"/>
              <a:gd name="connsiteY11" fmla="*/ 663398 h 712974"/>
              <a:gd name="connsiteX12" fmla="*/ 2016542 w 2770013"/>
              <a:gd name="connsiteY12" fmla="*/ 572306 h 712974"/>
              <a:gd name="connsiteX13" fmla="*/ 1847640 w 2770013"/>
              <a:gd name="connsiteY13" fmla="*/ 265556 h 712974"/>
              <a:gd name="connsiteX14" fmla="*/ 1960692 w 2770013"/>
              <a:gd name="connsiteY14" fmla="*/ 53536 h 712974"/>
              <a:gd name="connsiteX15" fmla="*/ 1761691 w 2770013"/>
              <a:gd name="connsiteY15" fmla="*/ 395880 h 712974"/>
              <a:gd name="connsiteX16" fmla="*/ 1785366 w 2770013"/>
              <a:gd name="connsiteY16" fmla="*/ 711874 h 712974"/>
              <a:gd name="connsiteX17" fmla="*/ 1733026 w 2770013"/>
              <a:gd name="connsiteY17" fmla="*/ 283493 h 712974"/>
              <a:gd name="connsiteX18" fmla="*/ 2769656 w 2770013"/>
              <a:gd name="connsiteY18" fmla="*/ 214972 h 712974"/>
              <a:gd name="connsiteX19" fmla="*/ 1579666 w 2770013"/>
              <a:gd name="connsiteY19" fmla="*/ 583940 h 712974"/>
              <a:gd name="connsiteX0" fmla="*/ 0 w 2770486"/>
              <a:gd name="connsiteY0" fmla="*/ 377387 h 712974"/>
              <a:gd name="connsiteX1" fmla="*/ 166038 w 2770486"/>
              <a:gd name="connsiteY1" fmla="*/ 36156 h 712974"/>
              <a:gd name="connsiteX2" fmla="*/ 340676 w 2770486"/>
              <a:gd name="connsiteY2" fmla="*/ 377942 h 712974"/>
              <a:gd name="connsiteX3" fmla="*/ 479990 w 2770486"/>
              <a:gd name="connsiteY3" fmla="*/ 712710 h 712974"/>
              <a:gd name="connsiteX4" fmla="*/ 652177 w 2770486"/>
              <a:gd name="connsiteY4" fmla="*/ 377106 h 712974"/>
              <a:gd name="connsiteX5" fmla="*/ 808691 w 2770486"/>
              <a:gd name="connsiteY5" fmla="*/ 49329 h 712974"/>
              <a:gd name="connsiteX6" fmla="*/ 970429 w 2770486"/>
              <a:gd name="connsiteY6" fmla="*/ 368692 h 712974"/>
              <a:gd name="connsiteX7" fmla="*/ 1144603 w 2770486"/>
              <a:gd name="connsiteY7" fmla="*/ 703738 h 712974"/>
              <a:gd name="connsiteX8" fmla="*/ 1306802 w 2770486"/>
              <a:gd name="connsiteY8" fmla="*/ 359169 h 712974"/>
              <a:gd name="connsiteX9" fmla="*/ 1820680 w 2770486"/>
              <a:gd name="connsiteY9" fmla="*/ 2 h 712974"/>
              <a:gd name="connsiteX10" fmla="*/ 1657004 w 2770486"/>
              <a:gd name="connsiteY10" fmla="*/ 363934 h 712974"/>
              <a:gd name="connsiteX11" fmla="*/ 1939305 w 2770486"/>
              <a:gd name="connsiteY11" fmla="*/ 663398 h 712974"/>
              <a:gd name="connsiteX12" fmla="*/ 2016542 w 2770486"/>
              <a:gd name="connsiteY12" fmla="*/ 572306 h 712974"/>
              <a:gd name="connsiteX13" fmla="*/ 1847640 w 2770486"/>
              <a:gd name="connsiteY13" fmla="*/ 265556 h 712974"/>
              <a:gd name="connsiteX14" fmla="*/ 1960692 w 2770486"/>
              <a:gd name="connsiteY14" fmla="*/ 53536 h 712974"/>
              <a:gd name="connsiteX15" fmla="*/ 1761691 w 2770486"/>
              <a:gd name="connsiteY15" fmla="*/ 395880 h 712974"/>
              <a:gd name="connsiteX16" fmla="*/ 1785366 w 2770486"/>
              <a:gd name="connsiteY16" fmla="*/ 711874 h 712974"/>
              <a:gd name="connsiteX17" fmla="*/ 1733026 w 2770486"/>
              <a:gd name="connsiteY17" fmla="*/ 283493 h 712974"/>
              <a:gd name="connsiteX18" fmla="*/ 2769656 w 2770486"/>
              <a:gd name="connsiteY18" fmla="*/ 214972 h 712974"/>
              <a:gd name="connsiteX19" fmla="*/ 2302067 w 2770486"/>
              <a:gd name="connsiteY19" fmla="*/ 628784 h 712974"/>
              <a:gd name="connsiteX0" fmla="*/ 0 w 2770488"/>
              <a:gd name="connsiteY0" fmla="*/ 377385 h 712972"/>
              <a:gd name="connsiteX1" fmla="*/ 166038 w 2770488"/>
              <a:gd name="connsiteY1" fmla="*/ 36154 h 712972"/>
              <a:gd name="connsiteX2" fmla="*/ 340676 w 2770488"/>
              <a:gd name="connsiteY2" fmla="*/ 377940 h 712972"/>
              <a:gd name="connsiteX3" fmla="*/ 479990 w 2770488"/>
              <a:gd name="connsiteY3" fmla="*/ 712708 h 712972"/>
              <a:gd name="connsiteX4" fmla="*/ 652177 w 2770488"/>
              <a:gd name="connsiteY4" fmla="*/ 377104 h 712972"/>
              <a:gd name="connsiteX5" fmla="*/ 808691 w 2770488"/>
              <a:gd name="connsiteY5" fmla="*/ 49327 h 712972"/>
              <a:gd name="connsiteX6" fmla="*/ 970429 w 2770488"/>
              <a:gd name="connsiteY6" fmla="*/ 368690 h 712972"/>
              <a:gd name="connsiteX7" fmla="*/ 1144603 w 2770488"/>
              <a:gd name="connsiteY7" fmla="*/ 703736 h 712972"/>
              <a:gd name="connsiteX8" fmla="*/ 1293901 w 2770488"/>
              <a:gd name="connsiteY8" fmla="*/ 363653 h 712972"/>
              <a:gd name="connsiteX9" fmla="*/ 1820680 w 2770488"/>
              <a:gd name="connsiteY9" fmla="*/ 0 h 712972"/>
              <a:gd name="connsiteX10" fmla="*/ 1657004 w 2770488"/>
              <a:gd name="connsiteY10" fmla="*/ 363932 h 712972"/>
              <a:gd name="connsiteX11" fmla="*/ 1939305 w 2770488"/>
              <a:gd name="connsiteY11" fmla="*/ 663396 h 712972"/>
              <a:gd name="connsiteX12" fmla="*/ 2016542 w 2770488"/>
              <a:gd name="connsiteY12" fmla="*/ 572304 h 712972"/>
              <a:gd name="connsiteX13" fmla="*/ 1847640 w 2770488"/>
              <a:gd name="connsiteY13" fmla="*/ 265554 h 712972"/>
              <a:gd name="connsiteX14" fmla="*/ 1960692 w 2770488"/>
              <a:gd name="connsiteY14" fmla="*/ 53534 h 712972"/>
              <a:gd name="connsiteX15" fmla="*/ 1761691 w 2770488"/>
              <a:gd name="connsiteY15" fmla="*/ 395878 h 712972"/>
              <a:gd name="connsiteX16" fmla="*/ 1785366 w 2770488"/>
              <a:gd name="connsiteY16" fmla="*/ 711872 h 712972"/>
              <a:gd name="connsiteX17" fmla="*/ 1733026 w 2770488"/>
              <a:gd name="connsiteY17" fmla="*/ 283491 h 712972"/>
              <a:gd name="connsiteX18" fmla="*/ 2769656 w 2770488"/>
              <a:gd name="connsiteY18" fmla="*/ 214970 h 712972"/>
              <a:gd name="connsiteX19" fmla="*/ 2302067 w 2770488"/>
              <a:gd name="connsiteY19" fmla="*/ 628782 h 712972"/>
              <a:gd name="connsiteX0" fmla="*/ 0 w 2770486"/>
              <a:gd name="connsiteY0" fmla="*/ 341232 h 676819"/>
              <a:gd name="connsiteX1" fmla="*/ 166038 w 2770486"/>
              <a:gd name="connsiteY1" fmla="*/ 1 h 676819"/>
              <a:gd name="connsiteX2" fmla="*/ 340676 w 2770486"/>
              <a:gd name="connsiteY2" fmla="*/ 341787 h 676819"/>
              <a:gd name="connsiteX3" fmla="*/ 479990 w 2770486"/>
              <a:gd name="connsiteY3" fmla="*/ 676555 h 676819"/>
              <a:gd name="connsiteX4" fmla="*/ 652177 w 2770486"/>
              <a:gd name="connsiteY4" fmla="*/ 340951 h 676819"/>
              <a:gd name="connsiteX5" fmla="*/ 808691 w 2770486"/>
              <a:gd name="connsiteY5" fmla="*/ 13174 h 676819"/>
              <a:gd name="connsiteX6" fmla="*/ 970429 w 2770486"/>
              <a:gd name="connsiteY6" fmla="*/ 332537 h 676819"/>
              <a:gd name="connsiteX7" fmla="*/ 1144603 w 2770486"/>
              <a:gd name="connsiteY7" fmla="*/ 667583 h 676819"/>
              <a:gd name="connsiteX8" fmla="*/ 1293901 w 2770486"/>
              <a:gd name="connsiteY8" fmla="*/ 327500 h 676819"/>
              <a:gd name="connsiteX9" fmla="*/ 1463778 w 2770486"/>
              <a:gd name="connsiteY9" fmla="*/ 8689 h 676819"/>
              <a:gd name="connsiteX10" fmla="*/ 1657004 w 2770486"/>
              <a:gd name="connsiteY10" fmla="*/ 327779 h 676819"/>
              <a:gd name="connsiteX11" fmla="*/ 1939305 w 2770486"/>
              <a:gd name="connsiteY11" fmla="*/ 627243 h 676819"/>
              <a:gd name="connsiteX12" fmla="*/ 2016542 w 2770486"/>
              <a:gd name="connsiteY12" fmla="*/ 536151 h 676819"/>
              <a:gd name="connsiteX13" fmla="*/ 1847640 w 2770486"/>
              <a:gd name="connsiteY13" fmla="*/ 229401 h 676819"/>
              <a:gd name="connsiteX14" fmla="*/ 1960692 w 2770486"/>
              <a:gd name="connsiteY14" fmla="*/ 17381 h 676819"/>
              <a:gd name="connsiteX15" fmla="*/ 1761691 w 2770486"/>
              <a:gd name="connsiteY15" fmla="*/ 359725 h 676819"/>
              <a:gd name="connsiteX16" fmla="*/ 1785366 w 2770486"/>
              <a:gd name="connsiteY16" fmla="*/ 675719 h 676819"/>
              <a:gd name="connsiteX17" fmla="*/ 1733026 w 2770486"/>
              <a:gd name="connsiteY17" fmla="*/ 247338 h 676819"/>
              <a:gd name="connsiteX18" fmla="*/ 2769656 w 2770486"/>
              <a:gd name="connsiteY18" fmla="*/ 178817 h 676819"/>
              <a:gd name="connsiteX19" fmla="*/ 2302067 w 2770486"/>
              <a:gd name="connsiteY19" fmla="*/ 592629 h 676819"/>
              <a:gd name="connsiteX0" fmla="*/ 0 w 2770488"/>
              <a:gd name="connsiteY0" fmla="*/ 341232 h 676819"/>
              <a:gd name="connsiteX1" fmla="*/ 166038 w 2770488"/>
              <a:gd name="connsiteY1" fmla="*/ 1 h 676819"/>
              <a:gd name="connsiteX2" fmla="*/ 340676 w 2770488"/>
              <a:gd name="connsiteY2" fmla="*/ 341787 h 676819"/>
              <a:gd name="connsiteX3" fmla="*/ 479990 w 2770488"/>
              <a:gd name="connsiteY3" fmla="*/ 676555 h 676819"/>
              <a:gd name="connsiteX4" fmla="*/ 652177 w 2770488"/>
              <a:gd name="connsiteY4" fmla="*/ 340951 h 676819"/>
              <a:gd name="connsiteX5" fmla="*/ 808691 w 2770488"/>
              <a:gd name="connsiteY5" fmla="*/ 13174 h 676819"/>
              <a:gd name="connsiteX6" fmla="*/ 970429 w 2770488"/>
              <a:gd name="connsiteY6" fmla="*/ 332537 h 676819"/>
              <a:gd name="connsiteX7" fmla="*/ 1144603 w 2770488"/>
              <a:gd name="connsiteY7" fmla="*/ 667583 h 676819"/>
              <a:gd name="connsiteX8" fmla="*/ 1293901 w 2770488"/>
              <a:gd name="connsiteY8" fmla="*/ 327500 h 676819"/>
              <a:gd name="connsiteX9" fmla="*/ 1463778 w 2770488"/>
              <a:gd name="connsiteY9" fmla="*/ 8689 h 676819"/>
              <a:gd name="connsiteX10" fmla="*/ 1635502 w 2770488"/>
              <a:gd name="connsiteY10" fmla="*/ 345716 h 676819"/>
              <a:gd name="connsiteX11" fmla="*/ 1939305 w 2770488"/>
              <a:gd name="connsiteY11" fmla="*/ 627243 h 676819"/>
              <a:gd name="connsiteX12" fmla="*/ 2016542 w 2770488"/>
              <a:gd name="connsiteY12" fmla="*/ 536151 h 676819"/>
              <a:gd name="connsiteX13" fmla="*/ 1847640 w 2770488"/>
              <a:gd name="connsiteY13" fmla="*/ 229401 h 676819"/>
              <a:gd name="connsiteX14" fmla="*/ 1960692 w 2770488"/>
              <a:gd name="connsiteY14" fmla="*/ 17381 h 676819"/>
              <a:gd name="connsiteX15" fmla="*/ 1761691 w 2770488"/>
              <a:gd name="connsiteY15" fmla="*/ 359725 h 676819"/>
              <a:gd name="connsiteX16" fmla="*/ 1785366 w 2770488"/>
              <a:gd name="connsiteY16" fmla="*/ 675719 h 676819"/>
              <a:gd name="connsiteX17" fmla="*/ 1733026 w 2770488"/>
              <a:gd name="connsiteY17" fmla="*/ 247338 h 676819"/>
              <a:gd name="connsiteX18" fmla="*/ 2769656 w 2770488"/>
              <a:gd name="connsiteY18" fmla="*/ 178817 h 676819"/>
              <a:gd name="connsiteX19" fmla="*/ 2302067 w 2770488"/>
              <a:gd name="connsiteY19" fmla="*/ 592629 h 676819"/>
              <a:gd name="connsiteX0" fmla="*/ 0 w 2770486"/>
              <a:gd name="connsiteY0" fmla="*/ 341232 h 676555"/>
              <a:gd name="connsiteX1" fmla="*/ 166038 w 2770486"/>
              <a:gd name="connsiteY1" fmla="*/ 1 h 676555"/>
              <a:gd name="connsiteX2" fmla="*/ 340676 w 2770486"/>
              <a:gd name="connsiteY2" fmla="*/ 341787 h 676555"/>
              <a:gd name="connsiteX3" fmla="*/ 479990 w 2770486"/>
              <a:gd name="connsiteY3" fmla="*/ 676555 h 676555"/>
              <a:gd name="connsiteX4" fmla="*/ 652177 w 2770486"/>
              <a:gd name="connsiteY4" fmla="*/ 340951 h 676555"/>
              <a:gd name="connsiteX5" fmla="*/ 808691 w 2770486"/>
              <a:gd name="connsiteY5" fmla="*/ 13174 h 676555"/>
              <a:gd name="connsiteX6" fmla="*/ 970429 w 2770486"/>
              <a:gd name="connsiteY6" fmla="*/ 332537 h 676555"/>
              <a:gd name="connsiteX7" fmla="*/ 1144603 w 2770486"/>
              <a:gd name="connsiteY7" fmla="*/ 667583 h 676555"/>
              <a:gd name="connsiteX8" fmla="*/ 1293901 w 2770486"/>
              <a:gd name="connsiteY8" fmla="*/ 327500 h 676555"/>
              <a:gd name="connsiteX9" fmla="*/ 1463778 w 2770486"/>
              <a:gd name="connsiteY9" fmla="*/ 8689 h 676555"/>
              <a:gd name="connsiteX10" fmla="*/ 1635502 w 2770486"/>
              <a:gd name="connsiteY10" fmla="*/ 345716 h 676555"/>
              <a:gd name="connsiteX11" fmla="*/ 1939305 w 2770486"/>
              <a:gd name="connsiteY11" fmla="*/ 627243 h 676555"/>
              <a:gd name="connsiteX12" fmla="*/ 2016542 w 2770486"/>
              <a:gd name="connsiteY12" fmla="*/ 536151 h 676555"/>
              <a:gd name="connsiteX13" fmla="*/ 1847640 w 2770486"/>
              <a:gd name="connsiteY13" fmla="*/ 229401 h 676555"/>
              <a:gd name="connsiteX14" fmla="*/ 1960692 w 2770486"/>
              <a:gd name="connsiteY14" fmla="*/ 17381 h 676555"/>
              <a:gd name="connsiteX15" fmla="*/ 1761691 w 2770486"/>
              <a:gd name="connsiteY15" fmla="*/ 359725 h 676555"/>
              <a:gd name="connsiteX16" fmla="*/ 2271266 w 2770486"/>
              <a:gd name="connsiteY16" fmla="*/ 361819 h 676555"/>
              <a:gd name="connsiteX17" fmla="*/ 1733026 w 2770486"/>
              <a:gd name="connsiteY17" fmla="*/ 247338 h 676555"/>
              <a:gd name="connsiteX18" fmla="*/ 2769656 w 2770486"/>
              <a:gd name="connsiteY18" fmla="*/ 178817 h 676555"/>
              <a:gd name="connsiteX19" fmla="*/ 2302067 w 2770486"/>
              <a:gd name="connsiteY19" fmla="*/ 592629 h 676555"/>
              <a:gd name="connsiteX0" fmla="*/ 0 w 2770488"/>
              <a:gd name="connsiteY0" fmla="*/ 341232 h 676555"/>
              <a:gd name="connsiteX1" fmla="*/ 166038 w 2770488"/>
              <a:gd name="connsiteY1" fmla="*/ 1 h 676555"/>
              <a:gd name="connsiteX2" fmla="*/ 340676 w 2770488"/>
              <a:gd name="connsiteY2" fmla="*/ 341787 h 676555"/>
              <a:gd name="connsiteX3" fmla="*/ 479990 w 2770488"/>
              <a:gd name="connsiteY3" fmla="*/ 676555 h 676555"/>
              <a:gd name="connsiteX4" fmla="*/ 652177 w 2770488"/>
              <a:gd name="connsiteY4" fmla="*/ 340951 h 676555"/>
              <a:gd name="connsiteX5" fmla="*/ 808691 w 2770488"/>
              <a:gd name="connsiteY5" fmla="*/ 13174 h 676555"/>
              <a:gd name="connsiteX6" fmla="*/ 970429 w 2770488"/>
              <a:gd name="connsiteY6" fmla="*/ 332537 h 676555"/>
              <a:gd name="connsiteX7" fmla="*/ 1144603 w 2770488"/>
              <a:gd name="connsiteY7" fmla="*/ 667583 h 676555"/>
              <a:gd name="connsiteX8" fmla="*/ 1293901 w 2770488"/>
              <a:gd name="connsiteY8" fmla="*/ 327500 h 676555"/>
              <a:gd name="connsiteX9" fmla="*/ 1463778 w 2770488"/>
              <a:gd name="connsiteY9" fmla="*/ 8689 h 676555"/>
              <a:gd name="connsiteX10" fmla="*/ 1635502 w 2770488"/>
              <a:gd name="connsiteY10" fmla="*/ 345716 h 676555"/>
              <a:gd name="connsiteX11" fmla="*/ 1939305 w 2770488"/>
              <a:gd name="connsiteY11" fmla="*/ 627243 h 676555"/>
              <a:gd name="connsiteX12" fmla="*/ 2016542 w 2770488"/>
              <a:gd name="connsiteY12" fmla="*/ 536151 h 676555"/>
              <a:gd name="connsiteX13" fmla="*/ 1847640 w 2770488"/>
              <a:gd name="connsiteY13" fmla="*/ 229401 h 676555"/>
              <a:gd name="connsiteX14" fmla="*/ 1960692 w 2770488"/>
              <a:gd name="connsiteY14" fmla="*/ 17381 h 676555"/>
              <a:gd name="connsiteX15" fmla="*/ 2191693 w 2770488"/>
              <a:gd name="connsiteY15" fmla="*/ 310397 h 676555"/>
              <a:gd name="connsiteX16" fmla="*/ 2271266 w 2770488"/>
              <a:gd name="connsiteY16" fmla="*/ 361819 h 676555"/>
              <a:gd name="connsiteX17" fmla="*/ 1733026 w 2770488"/>
              <a:gd name="connsiteY17" fmla="*/ 247338 h 676555"/>
              <a:gd name="connsiteX18" fmla="*/ 2769656 w 2770488"/>
              <a:gd name="connsiteY18" fmla="*/ 178817 h 676555"/>
              <a:gd name="connsiteX19" fmla="*/ 2302067 w 2770488"/>
              <a:gd name="connsiteY19" fmla="*/ 592629 h 676555"/>
              <a:gd name="connsiteX0" fmla="*/ 0 w 2770486"/>
              <a:gd name="connsiteY0" fmla="*/ 341232 h 676555"/>
              <a:gd name="connsiteX1" fmla="*/ 166038 w 2770486"/>
              <a:gd name="connsiteY1" fmla="*/ 1 h 676555"/>
              <a:gd name="connsiteX2" fmla="*/ 340676 w 2770486"/>
              <a:gd name="connsiteY2" fmla="*/ 341787 h 676555"/>
              <a:gd name="connsiteX3" fmla="*/ 479990 w 2770486"/>
              <a:gd name="connsiteY3" fmla="*/ 676555 h 676555"/>
              <a:gd name="connsiteX4" fmla="*/ 652177 w 2770486"/>
              <a:gd name="connsiteY4" fmla="*/ 340951 h 676555"/>
              <a:gd name="connsiteX5" fmla="*/ 808691 w 2770486"/>
              <a:gd name="connsiteY5" fmla="*/ 13174 h 676555"/>
              <a:gd name="connsiteX6" fmla="*/ 970429 w 2770486"/>
              <a:gd name="connsiteY6" fmla="*/ 332537 h 676555"/>
              <a:gd name="connsiteX7" fmla="*/ 1144603 w 2770486"/>
              <a:gd name="connsiteY7" fmla="*/ 667583 h 676555"/>
              <a:gd name="connsiteX8" fmla="*/ 1293901 w 2770486"/>
              <a:gd name="connsiteY8" fmla="*/ 327500 h 676555"/>
              <a:gd name="connsiteX9" fmla="*/ 1463778 w 2770486"/>
              <a:gd name="connsiteY9" fmla="*/ 8689 h 676555"/>
              <a:gd name="connsiteX10" fmla="*/ 1635502 w 2770486"/>
              <a:gd name="connsiteY10" fmla="*/ 345716 h 676555"/>
              <a:gd name="connsiteX11" fmla="*/ 1939305 w 2770486"/>
              <a:gd name="connsiteY11" fmla="*/ 627243 h 676555"/>
              <a:gd name="connsiteX12" fmla="*/ 2016542 w 2770486"/>
              <a:gd name="connsiteY12" fmla="*/ 536151 h 676555"/>
              <a:gd name="connsiteX13" fmla="*/ 1847640 w 2770486"/>
              <a:gd name="connsiteY13" fmla="*/ 229401 h 676555"/>
              <a:gd name="connsiteX14" fmla="*/ 1960692 w 2770486"/>
              <a:gd name="connsiteY14" fmla="*/ 17381 h 676555"/>
              <a:gd name="connsiteX15" fmla="*/ 2191693 w 2770486"/>
              <a:gd name="connsiteY15" fmla="*/ 310397 h 676555"/>
              <a:gd name="connsiteX16" fmla="*/ 2271266 w 2770486"/>
              <a:gd name="connsiteY16" fmla="*/ 361819 h 676555"/>
              <a:gd name="connsiteX17" fmla="*/ 2171629 w 2770486"/>
              <a:gd name="connsiteY17" fmla="*/ 265275 h 676555"/>
              <a:gd name="connsiteX18" fmla="*/ 2769656 w 2770486"/>
              <a:gd name="connsiteY18" fmla="*/ 178817 h 676555"/>
              <a:gd name="connsiteX19" fmla="*/ 2302067 w 2770486"/>
              <a:gd name="connsiteY19" fmla="*/ 592629 h 676555"/>
              <a:gd name="connsiteX0" fmla="*/ 0 w 2770488"/>
              <a:gd name="connsiteY0" fmla="*/ 341232 h 689031"/>
              <a:gd name="connsiteX1" fmla="*/ 166038 w 2770488"/>
              <a:gd name="connsiteY1" fmla="*/ 1 h 689031"/>
              <a:gd name="connsiteX2" fmla="*/ 340676 w 2770488"/>
              <a:gd name="connsiteY2" fmla="*/ 341787 h 689031"/>
              <a:gd name="connsiteX3" fmla="*/ 479990 w 2770488"/>
              <a:gd name="connsiteY3" fmla="*/ 676555 h 689031"/>
              <a:gd name="connsiteX4" fmla="*/ 652177 w 2770488"/>
              <a:gd name="connsiteY4" fmla="*/ 340951 h 689031"/>
              <a:gd name="connsiteX5" fmla="*/ 808691 w 2770488"/>
              <a:gd name="connsiteY5" fmla="*/ 13174 h 689031"/>
              <a:gd name="connsiteX6" fmla="*/ 970429 w 2770488"/>
              <a:gd name="connsiteY6" fmla="*/ 332537 h 689031"/>
              <a:gd name="connsiteX7" fmla="*/ 1144603 w 2770488"/>
              <a:gd name="connsiteY7" fmla="*/ 667583 h 689031"/>
              <a:gd name="connsiteX8" fmla="*/ 1293901 w 2770488"/>
              <a:gd name="connsiteY8" fmla="*/ 327500 h 689031"/>
              <a:gd name="connsiteX9" fmla="*/ 1463778 w 2770488"/>
              <a:gd name="connsiteY9" fmla="*/ 8689 h 689031"/>
              <a:gd name="connsiteX10" fmla="*/ 1635502 w 2770488"/>
              <a:gd name="connsiteY10" fmla="*/ 345716 h 689031"/>
              <a:gd name="connsiteX11" fmla="*/ 1788805 w 2770488"/>
              <a:gd name="connsiteY11" fmla="*/ 672086 h 689031"/>
              <a:gd name="connsiteX12" fmla="*/ 2016542 w 2770488"/>
              <a:gd name="connsiteY12" fmla="*/ 536151 h 689031"/>
              <a:gd name="connsiteX13" fmla="*/ 1847640 w 2770488"/>
              <a:gd name="connsiteY13" fmla="*/ 229401 h 689031"/>
              <a:gd name="connsiteX14" fmla="*/ 1960692 w 2770488"/>
              <a:gd name="connsiteY14" fmla="*/ 17381 h 689031"/>
              <a:gd name="connsiteX15" fmla="*/ 2191693 w 2770488"/>
              <a:gd name="connsiteY15" fmla="*/ 310397 h 689031"/>
              <a:gd name="connsiteX16" fmla="*/ 2271266 w 2770488"/>
              <a:gd name="connsiteY16" fmla="*/ 361819 h 689031"/>
              <a:gd name="connsiteX17" fmla="*/ 2171629 w 2770488"/>
              <a:gd name="connsiteY17" fmla="*/ 265275 h 689031"/>
              <a:gd name="connsiteX18" fmla="*/ 2769656 w 2770488"/>
              <a:gd name="connsiteY18" fmla="*/ 178817 h 689031"/>
              <a:gd name="connsiteX19" fmla="*/ 2302067 w 2770488"/>
              <a:gd name="connsiteY19" fmla="*/ 592629 h 689031"/>
              <a:gd name="connsiteX0" fmla="*/ 0 w 2770486"/>
              <a:gd name="connsiteY0" fmla="*/ 341232 h 680158"/>
              <a:gd name="connsiteX1" fmla="*/ 166038 w 2770486"/>
              <a:gd name="connsiteY1" fmla="*/ 1 h 680158"/>
              <a:gd name="connsiteX2" fmla="*/ 340676 w 2770486"/>
              <a:gd name="connsiteY2" fmla="*/ 341787 h 680158"/>
              <a:gd name="connsiteX3" fmla="*/ 479990 w 2770486"/>
              <a:gd name="connsiteY3" fmla="*/ 676555 h 680158"/>
              <a:gd name="connsiteX4" fmla="*/ 652177 w 2770486"/>
              <a:gd name="connsiteY4" fmla="*/ 340951 h 680158"/>
              <a:gd name="connsiteX5" fmla="*/ 808691 w 2770486"/>
              <a:gd name="connsiteY5" fmla="*/ 13174 h 680158"/>
              <a:gd name="connsiteX6" fmla="*/ 970429 w 2770486"/>
              <a:gd name="connsiteY6" fmla="*/ 332537 h 680158"/>
              <a:gd name="connsiteX7" fmla="*/ 1144603 w 2770486"/>
              <a:gd name="connsiteY7" fmla="*/ 667583 h 680158"/>
              <a:gd name="connsiteX8" fmla="*/ 1293901 w 2770486"/>
              <a:gd name="connsiteY8" fmla="*/ 327500 h 680158"/>
              <a:gd name="connsiteX9" fmla="*/ 1463778 w 2770486"/>
              <a:gd name="connsiteY9" fmla="*/ 8689 h 680158"/>
              <a:gd name="connsiteX10" fmla="*/ 1635502 w 2770486"/>
              <a:gd name="connsiteY10" fmla="*/ 345716 h 680158"/>
              <a:gd name="connsiteX11" fmla="*/ 1788805 w 2770486"/>
              <a:gd name="connsiteY11" fmla="*/ 672086 h 680158"/>
              <a:gd name="connsiteX12" fmla="*/ 1947741 w 2770486"/>
              <a:gd name="connsiteY12" fmla="*/ 343328 h 680158"/>
              <a:gd name="connsiteX13" fmla="*/ 1847640 w 2770486"/>
              <a:gd name="connsiteY13" fmla="*/ 229401 h 680158"/>
              <a:gd name="connsiteX14" fmla="*/ 1960692 w 2770486"/>
              <a:gd name="connsiteY14" fmla="*/ 17381 h 680158"/>
              <a:gd name="connsiteX15" fmla="*/ 2191693 w 2770486"/>
              <a:gd name="connsiteY15" fmla="*/ 310397 h 680158"/>
              <a:gd name="connsiteX16" fmla="*/ 2271266 w 2770486"/>
              <a:gd name="connsiteY16" fmla="*/ 361819 h 680158"/>
              <a:gd name="connsiteX17" fmla="*/ 2171629 w 2770486"/>
              <a:gd name="connsiteY17" fmla="*/ 265275 h 680158"/>
              <a:gd name="connsiteX18" fmla="*/ 2769656 w 2770486"/>
              <a:gd name="connsiteY18" fmla="*/ 178817 h 680158"/>
              <a:gd name="connsiteX19" fmla="*/ 2302067 w 2770486"/>
              <a:gd name="connsiteY19" fmla="*/ 592629 h 680158"/>
              <a:gd name="connsiteX0" fmla="*/ 0 w 2770488"/>
              <a:gd name="connsiteY0" fmla="*/ 361836 h 701588"/>
              <a:gd name="connsiteX1" fmla="*/ 166038 w 2770488"/>
              <a:gd name="connsiteY1" fmla="*/ 20605 h 701588"/>
              <a:gd name="connsiteX2" fmla="*/ 340676 w 2770488"/>
              <a:gd name="connsiteY2" fmla="*/ 362391 h 701588"/>
              <a:gd name="connsiteX3" fmla="*/ 479990 w 2770488"/>
              <a:gd name="connsiteY3" fmla="*/ 697159 h 701588"/>
              <a:gd name="connsiteX4" fmla="*/ 652177 w 2770488"/>
              <a:gd name="connsiteY4" fmla="*/ 361555 h 701588"/>
              <a:gd name="connsiteX5" fmla="*/ 808691 w 2770488"/>
              <a:gd name="connsiteY5" fmla="*/ 33778 h 701588"/>
              <a:gd name="connsiteX6" fmla="*/ 970429 w 2770488"/>
              <a:gd name="connsiteY6" fmla="*/ 353141 h 701588"/>
              <a:gd name="connsiteX7" fmla="*/ 1144603 w 2770488"/>
              <a:gd name="connsiteY7" fmla="*/ 688187 h 701588"/>
              <a:gd name="connsiteX8" fmla="*/ 1293901 w 2770488"/>
              <a:gd name="connsiteY8" fmla="*/ 348104 h 701588"/>
              <a:gd name="connsiteX9" fmla="*/ 1463778 w 2770488"/>
              <a:gd name="connsiteY9" fmla="*/ 29293 h 701588"/>
              <a:gd name="connsiteX10" fmla="*/ 1635502 w 2770488"/>
              <a:gd name="connsiteY10" fmla="*/ 366320 h 701588"/>
              <a:gd name="connsiteX11" fmla="*/ 1788805 w 2770488"/>
              <a:gd name="connsiteY11" fmla="*/ 692690 h 701588"/>
              <a:gd name="connsiteX12" fmla="*/ 1947741 w 2770488"/>
              <a:gd name="connsiteY12" fmla="*/ 363932 h 701588"/>
              <a:gd name="connsiteX13" fmla="*/ 2109941 w 2770488"/>
              <a:gd name="connsiteY13" fmla="*/ 39244 h 701588"/>
              <a:gd name="connsiteX14" fmla="*/ 1960692 w 2770488"/>
              <a:gd name="connsiteY14" fmla="*/ 37985 h 701588"/>
              <a:gd name="connsiteX15" fmla="*/ 2191693 w 2770488"/>
              <a:gd name="connsiteY15" fmla="*/ 331001 h 701588"/>
              <a:gd name="connsiteX16" fmla="*/ 2271266 w 2770488"/>
              <a:gd name="connsiteY16" fmla="*/ 382423 h 701588"/>
              <a:gd name="connsiteX17" fmla="*/ 2171629 w 2770488"/>
              <a:gd name="connsiteY17" fmla="*/ 285879 h 701588"/>
              <a:gd name="connsiteX18" fmla="*/ 2769656 w 2770488"/>
              <a:gd name="connsiteY18" fmla="*/ 199421 h 701588"/>
              <a:gd name="connsiteX19" fmla="*/ 2302067 w 2770488"/>
              <a:gd name="connsiteY19" fmla="*/ 613233 h 701588"/>
              <a:gd name="connsiteX0" fmla="*/ 0 w 2770486"/>
              <a:gd name="connsiteY0" fmla="*/ 341232 h 680984"/>
              <a:gd name="connsiteX1" fmla="*/ 166038 w 2770486"/>
              <a:gd name="connsiteY1" fmla="*/ 1 h 680984"/>
              <a:gd name="connsiteX2" fmla="*/ 340676 w 2770486"/>
              <a:gd name="connsiteY2" fmla="*/ 341787 h 680984"/>
              <a:gd name="connsiteX3" fmla="*/ 479990 w 2770486"/>
              <a:gd name="connsiteY3" fmla="*/ 676555 h 680984"/>
              <a:gd name="connsiteX4" fmla="*/ 652177 w 2770486"/>
              <a:gd name="connsiteY4" fmla="*/ 340951 h 680984"/>
              <a:gd name="connsiteX5" fmla="*/ 808691 w 2770486"/>
              <a:gd name="connsiteY5" fmla="*/ 13174 h 680984"/>
              <a:gd name="connsiteX6" fmla="*/ 970429 w 2770486"/>
              <a:gd name="connsiteY6" fmla="*/ 332537 h 680984"/>
              <a:gd name="connsiteX7" fmla="*/ 1144603 w 2770486"/>
              <a:gd name="connsiteY7" fmla="*/ 667583 h 680984"/>
              <a:gd name="connsiteX8" fmla="*/ 1293901 w 2770486"/>
              <a:gd name="connsiteY8" fmla="*/ 327500 h 680984"/>
              <a:gd name="connsiteX9" fmla="*/ 1463778 w 2770486"/>
              <a:gd name="connsiteY9" fmla="*/ 8689 h 680984"/>
              <a:gd name="connsiteX10" fmla="*/ 1635502 w 2770486"/>
              <a:gd name="connsiteY10" fmla="*/ 345716 h 680984"/>
              <a:gd name="connsiteX11" fmla="*/ 1788805 w 2770486"/>
              <a:gd name="connsiteY11" fmla="*/ 672086 h 680984"/>
              <a:gd name="connsiteX12" fmla="*/ 1947741 w 2770486"/>
              <a:gd name="connsiteY12" fmla="*/ 343328 h 680984"/>
              <a:gd name="connsiteX13" fmla="*/ 2109941 w 2770486"/>
              <a:gd name="connsiteY13" fmla="*/ 18640 h 680984"/>
              <a:gd name="connsiteX14" fmla="*/ 2158494 w 2770486"/>
              <a:gd name="connsiteY14" fmla="*/ 331281 h 680984"/>
              <a:gd name="connsiteX15" fmla="*/ 2191693 w 2770486"/>
              <a:gd name="connsiteY15" fmla="*/ 310397 h 680984"/>
              <a:gd name="connsiteX16" fmla="*/ 2271266 w 2770486"/>
              <a:gd name="connsiteY16" fmla="*/ 361819 h 680984"/>
              <a:gd name="connsiteX17" fmla="*/ 2171629 w 2770486"/>
              <a:gd name="connsiteY17" fmla="*/ 265275 h 680984"/>
              <a:gd name="connsiteX18" fmla="*/ 2769656 w 2770486"/>
              <a:gd name="connsiteY18" fmla="*/ 178817 h 680984"/>
              <a:gd name="connsiteX19" fmla="*/ 2302067 w 2770486"/>
              <a:gd name="connsiteY19" fmla="*/ 592629 h 680984"/>
              <a:gd name="connsiteX0" fmla="*/ 0 w 2770488"/>
              <a:gd name="connsiteY0" fmla="*/ 341232 h 700729"/>
              <a:gd name="connsiteX1" fmla="*/ 166038 w 2770488"/>
              <a:gd name="connsiteY1" fmla="*/ 1 h 700729"/>
              <a:gd name="connsiteX2" fmla="*/ 340676 w 2770488"/>
              <a:gd name="connsiteY2" fmla="*/ 341787 h 700729"/>
              <a:gd name="connsiteX3" fmla="*/ 479990 w 2770488"/>
              <a:gd name="connsiteY3" fmla="*/ 676555 h 700729"/>
              <a:gd name="connsiteX4" fmla="*/ 652177 w 2770488"/>
              <a:gd name="connsiteY4" fmla="*/ 340951 h 700729"/>
              <a:gd name="connsiteX5" fmla="*/ 808691 w 2770488"/>
              <a:gd name="connsiteY5" fmla="*/ 13174 h 700729"/>
              <a:gd name="connsiteX6" fmla="*/ 970429 w 2770488"/>
              <a:gd name="connsiteY6" fmla="*/ 332537 h 700729"/>
              <a:gd name="connsiteX7" fmla="*/ 1144603 w 2770488"/>
              <a:gd name="connsiteY7" fmla="*/ 667583 h 700729"/>
              <a:gd name="connsiteX8" fmla="*/ 1293901 w 2770488"/>
              <a:gd name="connsiteY8" fmla="*/ 327500 h 700729"/>
              <a:gd name="connsiteX9" fmla="*/ 1463778 w 2770488"/>
              <a:gd name="connsiteY9" fmla="*/ 8689 h 700729"/>
              <a:gd name="connsiteX10" fmla="*/ 1635502 w 2770488"/>
              <a:gd name="connsiteY10" fmla="*/ 345716 h 700729"/>
              <a:gd name="connsiteX11" fmla="*/ 1788805 w 2770488"/>
              <a:gd name="connsiteY11" fmla="*/ 672086 h 700729"/>
              <a:gd name="connsiteX12" fmla="*/ 1909202 w 2770488"/>
              <a:gd name="connsiteY12" fmla="*/ 654141 h 700729"/>
              <a:gd name="connsiteX13" fmla="*/ 1947741 w 2770488"/>
              <a:gd name="connsiteY13" fmla="*/ 343328 h 700729"/>
              <a:gd name="connsiteX14" fmla="*/ 2109941 w 2770488"/>
              <a:gd name="connsiteY14" fmla="*/ 18640 h 700729"/>
              <a:gd name="connsiteX15" fmla="*/ 2158494 w 2770488"/>
              <a:gd name="connsiteY15" fmla="*/ 331281 h 700729"/>
              <a:gd name="connsiteX16" fmla="*/ 2191693 w 2770488"/>
              <a:gd name="connsiteY16" fmla="*/ 310397 h 700729"/>
              <a:gd name="connsiteX17" fmla="*/ 2271266 w 2770488"/>
              <a:gd name="connsiteY17" fmla="*/ 361819 h 700729"/>
              <a:gd name="connsiteX18" fmla="*/ 2171629 w 2770488"/>
              <a:gd name="connsiteY18" fmla="*/ 265275 h 700729"/>
              <a:gd name="connsiteX19" fmla="*/ 2769656 w 2770488"/>
              <a:gd name="connsiteY19" fmla="*/ 178817 h 700729"/>
              <a:gd name="connsiteX20" fmla="*/ 2302067 w 2770488"/>
              <a:gd name="connsiteY20" fmla="*/ 592629 h 700729"/>
              <a:gd name="connsiteX0" fmla="*/ 0 w 2770486"/>
              <a:gd name="connsiteY0" fmla="*/ 341232 h 709358"/>
              <a:gd name="connsiteX1" fmla="*/ 166038 w 2770486"/>
              <a:gd name="connsiteY1" fmla="*/ 1 h 709358"/>
              <a:gd name="connsiteX2" fmla="*/ 340676 w 2770486"/>
              <a:gd name="connsiteY2" fmla="*/ 341787 h 709358"/>
              <a:gd name="connsiteX3" fmla="*/ 479990 w 2770486"/>
              <a:gd name="connsiteY3" fmla="*/ 676555 h 709358"/>
              <a:gd name="connsiteX4" fmla="*/ 652177 w 2770486"/>
              <a:gd name="connsiteY4" fmla="*/ 340951 h 709358"/>
              <a:gd name="connsiteX5" fmla="*/ 808691 w 2770486"/>
              <a:gd name="connsiteY5" fmla="*/ 13174 h 709358"/>
              <a:gd name="connsiteX6" fmla="*/ 970429 w 2770486"/>
              <a:gd name="connsiteY6" fmla="*/ 332537 h 709358"/>
              <a:gd name="connsiteX7" fmla="*/ 1144603 w 2770486"/>
              <a:gd name="connsiteY7" fmla="*/ 667583 h 709358"/>
              <a:gd name="connsiteX8" fmla="*/ 1293901 w 2770486"/>
              <a:gd name="connsiteY8" fmla="*/ 327500 h 709358"/>
              <a:gd name="connsiteX9" fmla="*/ 1463778 w 2770486"/>
              <a:gd name="connsiteY9" fmla="*/ 8689 h 709358"/>
              <a:gd name="connsiteX10" fmla="*/ 1635502 w 2770486"/>
              <a:gd name="connsiteY10" fmla="*/ 345716 h 709358"/>
              <a:gd name="connsiteX11" fmla="*/ 1788806 w 2770486"/>
              <a:gd name="connsiteY11" fmla="*/ 685539 h 709358"/>
              <a:gd name="connsiteX12" fmla="*/ 1909202 w 2770486"/>
              <a:gd name="connsiteY12" fmla="*/ 654141 h 709358"/>
              <a:gd name="connsiteX13" fmla="*/ 1947741 w 2770486"/>
              <a:gd name="connsiteY13" fmla="*/ 343328 h 709358"/>
              <a:gd name="connsiteX14" fmla="*/ 2109941 w 2770486"/>
              <a:gd name="connsiteY14" fmla="*/ 18640 h 709358"/>
              <a:gd name="connsiteX15" fmla="*/ 2158494 w 2770486"/>
              <a:gd name="connsiteY15" fmla="*/ 331281 h 709358"/>
              <a:gd name="connsiteX16" fmla="*/ 2191693 w 2770486"/>
              <a:gd name="connsiteY16" fmla="*/ 310397 h 709358"/>
              <a:gd name="connsiteX17" fmla="*/ 2271266 w 2770486"/>
              <a:gd name="connsiteY17" fmla="*/ 361819 h 709358"/>
              <a:gd name="connsiteX18" fmla="*/ 2171629 w 2770486"/>
              <a:gd name="connsiteY18" fmla="*/ 265275 h 709358"/>
              <a:gd name="connsiteX19" fmla="*/ 2769656 w 2770486"/>
              <a:gd name="connsiteY19" fmla="*/ 178817 h 709358"/>
              <a:gd name="connsiteX20" fmla="*/ 2302067 w 2770486"/>
              <a:gd name="connsiteY20" fmla="*/ 592629 h 709358"/>
              <a:gd name="connsiteX0" fmla="*/ 0 w 2770488"/>
              <a:gd name="connsiteY0" fmla="*/ 341232 h 689504"/>
              <a:gd name="connsiteX1" fmla="*/ 166038 w 2770488"/>
              <a:gd name="connsiteY1" fmla="*/ 1 h 689504"/>
              <a:gd name="connsiteX2" fmla="*/ 340676 w 2770488"/>
              <a:gd name="connsiteY2" fmla="*/ 341787 h 689504"/>
              <a:gd name="connsiteX3" fmla="*/ 479990 w 2770488"/>
              <a:gd name="connsiteY3" fmla="*/ 676555 h 689504"/>
              <a:gd name="connsiteX4" fmla="*/ 652177 w 2770488"/>
              <a:gd name="connsiteY4" fmla="*/ 340951 h 689504"/>
              <a:gd name="connsiteX5" fmla="*/ 808691 w 2770488"/>
              <a:gd name="connsiteY5" fmla="*/ 13174 h 689504"/>
              <a:gd name="connsiteX6" fmla="*/ 970429 w 2770488"/>
              <a:gd name="connsiteY6" fmla="*/ 332537 h 689504"/>
              <a:gd name="connsiteX7" fmla="*/ 1144603 w 2770488"/>
              <a:gd name="connsiteY7" fmla="*/ 667583 h 689504"/>
              <a:gd name="connsiteX8" fmla="*/ 1293901 w 2770488"/>
              <a:gd name="connsiteY8" fmla="*/ 327500 h 689504"/>
              <a:gd name="connsiteX9" fmla="*/ 1463778 w 2770488"/>
              <a:gd name="connsiteY9" fmla="*/ 8689 h 689504"/>
              <a:gd name="connsiteX10" fmla="*/ 1635502 w 2770488"/>
              <a:gd name="connsiteY10" fmla="*/ 345716 h 689504"/>
              <a:gd name="connsiteX11" fmla="*/ 1788806 w 2770488"/>
              <a:gd name="connsiteY11" fmla="*/ 685539 h 689504"/>
              <a:gd name="connsiteX12" fmla="*/ 1947902 w 2770488"/>
              <a:gd name="connsiteY12" fmla="*/ 340244 h 689504"/>
              <a:gd name="connsiteX13" fmla="*/ 1947741 w 2770488"/>
              <a:gd name="connsiteY13" fmla="*/ 343328 h 689504"/>
              <a:gd name="connsiteX14" fmla="*/ 2109941 w 2770488"/>
              <a:gd name="connsiteY14" fmla="*/ 18640 h 689504"/>
              <a:gd name="connsiteX15" fmla="*/ 2158494 w 2770488"/>
              <a:gd name="connsiteY15" fmla="*/ 331281 h 689504"/>
              <a:gd name="connsiteX16" fmla="*/ 2191693 w 2770488"/>
              <a:gd name="connsiteY16" fmla="*/ 310397 h 689504"/>
              <a:gd name="connsiteX17" fmla="*/ 2271266 w 2770488"/>
              <a:gd name="connsiteY17" fmla="*/ 361819 h 689504"/>
              <a:gd name="connsiteX18" fmla="*/ 2171629 w 2770488"/>
              <a:gd name="connsiteY18" fmla="*/ 265275 h 689504"/>
              <a:gd name="connsiteX19" fmla="*/ 2769656 w 2770488"/>
              <a:gd name="connsiteY19" fmla="*/ 178817 h 689504"/>
              <a:gd name="connsiteX20" fmla="*/ 2302067 w 2770488"/>
              <a:gd name="connsiteY20" fmla="*/ 592629 h 689504"/>
              <a:gd name="connsiteX0" fmla="*/ 0 w 2770486"/>
              <a:gd name="connsiteY0" fmla="*/ 398836 h 747108"/>
              <a:gd name="connsiteX1" fmla="*/ 166038 w 2770486"/>
              <a:gd name="connsiteY1" fmla="*/ 57605 h 747108"/>
              <a:gd name="connsiteX2" fmla="*/ 340676 w 2770486"/>
              <a:gd name="connsiteY2" fmla="*/ 399391 h 747108"/>
              <a:gd name="connsiteX3" fmla="*/ 479990 w 2770486"/>
              <a:gd name="connsiteY3" fmla="*/ 734159 h 747108"/>
              <a:gd name="connsiteX4" fmla="*/ 652177 w 2770486"/>
              <a:gd name="connsiteY4" fmla="*/ 398555 h 747108"/>
              <a:gd name="connsiteX5" fmla="*/ 808691 w 2770486"/>
              <a:gd name="connsiteY5" fmla="*/ 70778 h 747108"/>
              <a:gd name="connsiteX6" fmla="*/ 970429 w 2770486"/>
              <a:gd name="connsiteY6" fmla="*/ 390141 h 747108"/>
              <a:gd name="connsiteX7" fmla="*/ 1144603 w 2770486"/>
              <a:gd name="connsiteY7" fmla="*/ 725187 h 747108"/>
              <a:gd name="connsiteX8" fmla="*/ 1293901 w 2770486"/>
              <a:gd name="connsiteY8" fmla="*/ 385104 h 747108"/>
              <a:gd name="connsiteX9" fmla="*/ 1463778 w 2770486"/>
              <a:gd name="connsiteY9" fmla="*/ 66293 h 747108"/>
              <a:gd name="connsiteX10" fmla="*/ 1635502 w 2770486"/>
              <a:gd name="connsiteY10" fmla="*/ 403320 h 747108"/>
              <a:gd name="connsiteX11" fmla="*/ 1788806 w 2770486"/>
              <a:gd name="connsiteY11" fmla="*/ 743143 h 747108"/>
              <a:gd name="connsiteX12" fmla="*/ 1947902 w 2770486"/>
              <a:gd name="connsiteY12" fmla="*/ 397848 h 747108"/>
              <a:gd name="connsiteX13" fmla="*/ 1947741 w 2770486"/>
              <a:gd name="connsiteY13" fmla="*/ 400932 h 747108"/>
              <a:gd name="connsiteX14" fmla="*/ 2230342 w 2770486"/>
              <a:gd name="connsiteY14" fmla="*/ 9 h 747108"/>
              <a:gd name="connsiteX15" fmla="*/ 2158494 w 2770486"/>
              <a:gd name="connsiteY15" fmla="*/ 388885 h 747108"/>
              <a:gd name="connsiteX16" fmla="*/ 2191693 w 2770486"/>
              <a:gd name="connsiteY16" fmla="*/ 368001 h 747108"/>
              <a:gd name="connsiteX17" fmla="*/ 2271266 w 2770486"/>
              <a:gd name="connsiteY17" fmla="*/ 419423 h 747108"/>
              <a:gd name="connsiteX18" fmla="*/ 2171629 w 2770486"/>
              <a:gd name="connsiteY18" fmla="*/ 322879 h 747108"/>
              <a:gd name="connsiteX19" fmla="*/ 2769656 w 2770486"/>
              <a:gd name="connsiteY19" fmla="*/ 236421 h 747108"/>
              <a:gd name="connsiteX20" fmla="*/ 2302067 w 2770486"/>
              <a:gd name="connsiteY20" fmla="*/ 650233 h 747108"/>
              <a:gd name="connsiteX0" fmla="*/ 0 w 2770488"/>
              <a:gd name="connsiteY0" fmla="*/ 403084 h 751356"/>
              <a:gd name="connsiteX1" fmla="*/ 166038 w 2770488"/>
              <a:gd name="connsiteY1" fmla="*/ 61853 h 751356"/>
              <a:gd name="connsiteX2" fmla="*/ 340676 w 2770488"/>
              <a:gd name="connsiteY2" fmla="*/ 403639 h 751356"/>
              <a:gd name="connsiteX3" fmla="*/ 479990 w 2770488"/>
              <a:gd name="connsiteY3" fmla="*/ 738407 h 751356"/>
              <a:gd name="connsiteX4" fmla="*/ 652177 w 2770488"/>
              <a:gd name="connsiteY4" fmla="*/ 402803 h 751356"/>
              <a:gd name="connsiteX5" fmla="*/ 808691 w 2770488"/>
              <a:gd name="connsiteY5" fmla="*/ 75026 h 751356"/>
              <a:gd name="connsiteX6" fmla="*/ 970429 w 2770488"/>
              <a:gd name="connsiteY6" fmla="*/ 394389 h 751356"/>
              <a:gd name="connsiteX7" fmla="*/ 1144603 w 2770488"/>
              <a:gd name="connsiteY7" fmla="*/ 729435 h 751356"/>
              <a:gd name="connsiteX8" fmla="*/ 1293901 w 2770488"/>
              <a:gd name="connsiteY8" fmla="*/ 389352 h 751356"/>
              <a:gd name="connsiteX9" fmla="*/ 1463778 w 2770488"/>
              <a:gd name="connsiteY9" fmla="*/ 70541 h 751356"/>
              <a:gd name="connsiteX10" fmla="*/ 1635502 w 2770488"/>
              <a:gd name="connsiteY10" fmla="*/ 407568 h 751356"/>
              <a:gd name="connsiteX11" fmla="*/ 1788806 w 2770488"/>
              <a:gd name="connsiteY11" fmla="*/ 747391 h 751356"/>
              <a:gd name="connsiteX12" fmla="*/ 1947902 w 2770488"/>
              <a:gd name="connsiteY12" fmla="*/ 402096 h 751356"/>
              <a:gd name="connsiteX13" fmla="*/ 1986441 w 2770488"/>
              <a:gd name="connsiteY13" fmla="*/ 198903 h 751356"/>
              <a:gd name="connsiteX14" fmla="*/ 2230342 w 2770488"/>
              <a:gd name="connsiteY14" fmla="*/ 4257 h 751356"/>
              <a:gd name="connsiteX15" fmla="*/ 2158494 w 2770488"/>
              <a:gd name="connsiteY15" fmla="*/ 393133 h 751356"/>
              <a:gd name="connsiteX16" fmla="*/ 2191693 w 2770488"/>
              <a:gd name="connsiteY16" fmla="*/ 372249 h 751356"/>
              <a:gd name="connsiteX17" fmla="*/ 2271266 w 2770488"/>
              <a:gd name="connsiteY17" fmla="*/ 423671 h 751356"/>
              <a:gd name="connsiteX18" fmla="*/ 2171629 w 2770488"/>
              <a:gd name="connsiteY18" fmla="*/ 327127 h 751356"/>
              <a:gd name="connsiteX19" fmla="*/ 2769656 w 2770488"/>
              <a:gd name="connsiteY19" fmla="*/ 240669 h 751356"/>
              <a:gd name="connsiteX20" fmla="*/ 2302067 w 2770488"/>
              <a:gd name="connsiteY20" fmla="*/ 654481 h 751356"/>
              <a:gd name="connsiteX0" fmla="*/ 0 w 2770486"/>
              <a:gd name="connsiteY0" fmla="*/ 415829 h 764101"/>
              <a:gd name="connsiteX1" fmla="*/ 166038 w 2770486"/>
              <a:gd name="connsiteY1" fmla="*/ 74598 h 764101"/>
              <a:gd name="connsiteX2" fmla="*/ 340676 w 2770486"/>
              <a:gd name="connsiteY2" fmla="*/ 416384 h 764101"/>
              <a:gd name="connsiteX3" fmla="*/ 479990 w 2770486"/>
              <a:gd name="connsiteY3" fmla="*/ 751152 h 764101"/>
              <a:gd name="connsiteX4" fmla="*/ 652177 w 2770486"/>
              <a:gd name="connsiteY4" fmla="*/ 415548 h 764101"/>
              <a:gd name="connsiteX5" fmla="*/ 808691 w 2770486"/>
              <a:gd name="connsiteY5" fmla="*/ 87771 h 764101"/>
              <a:gd name="connsiteX6" fmla="*/ 970429 w 2770486"/>
              <a:gd name="connsiteY6" fmla="*/ 407134 h 764101"/>
              <a:gd name="connsiteX7" fmla="*/ 1144603 w 2770486"/>
              <a:gd name="connsiteY7" fmla="*/ 742180 h 764101"/>
              <a:gd name="connsiteX8" fmla="*/ 1293901 w 2770486"/>
              <a:gd name="connsiteY8" fmla="*/ 402097 h 764101"/>
              <a:gd name="connsiteX9" fmla="*/ 1463778 w 2770486"/>
              <a:gd name="connsiteY9" fmla="*/ 83286 h 764101"/>
              <a:gd name="connsiteX10" fmla="*/ 1635502 w 2770486"/>
              <a:gd name="connsiteY10" fmla="*/ 420313 h 764101"/>
              <a:gd name="connsiteX11" fmla="*/ 1788806 w 2770486"/>
              <a:gd name="connsiteY11" fmla="*/ 760136 h 764101"/>
              <a:gd name="connsiteX12" fmla="*/ 1947902 w 2770486"/>
              <a:gd name="connsiteY12" fmla="*/ 414841 h 764101"/>
              <a:gd name="connsiteX13" fmla="*/ 2141241 w 2770486"/>
              <a:gd name="connsiteY13" fmla="*/ 104025 h 764101"/>
              <a:gd name="connsiteX14" fmla="*/ 2230342 w 2770486"/>
              <a:gd name="connsiteY14" fmla="*/ 17002 h 764101"/>
              <a:gd name="connsiteX15" fmla="*/ 2158494 w 2770486"/>
              <a:gd name="connsiteY15" fmla="*/ 405878 h 764101"/>
              <a:gd name="connsiteX16" fmla="*/ 2191693 w 2770486"/>
              <a:gd name="connsiteY16" fmla="*/ 384994 h 764101"/>
              <a:gd name="connsiteX17" fmla="*/ 2271266 w 2770486"/>
              <a:gd name="connsiteY17" fmla="*/ 436416 h 764101"/>
              <a:gd name="connsiteX18" fmla="*/ 2171629 w 2770486"/>
              <a:gd name="connsiteY18" fmla="*/ 339872 h 764101"/>
              <a:gd name="connsiteX19" fmla="*/ 2769656 w 2770486"/>
              <a:gd name="connsiteY19" fmla="*/ 253414 h 764101"/>
              <a:gd name="connsiteX20" fmla="*/ 2302067 w 2770486"/>
              <a:gd name="connsiteY20" fmla="*/ 667226 h 764101"/>
              <a:gd name="connsiteX0" fmla="*/ 0 w 2770488"/>
              <a:gd name="connsiteY0" fmla="*/ 425320 h 773592"/>
              <a:gd name="connsiteX1" fmla="*/ 166038 w 2770488"/>
              <a:gd name="connsiteY1" fmla="*/ 84089 h 773592"/>
              <a:gd name="connsiteX2" fmla="*/ 340676 w 2770488"/>
              <a:gd name="connsiteY2" fmla="*/ 425875 h 773592"/>
              <a:gd name="connsiteX3" fmla="*/ 479990 w 2770488"/>
              <a:gd name="connsiteY3" fmla="*/ 760643 h 773592"/>
              <a:gd name="connsiteX4" fmla="*/ 652177 w 2770488"/>
              <a:gd name="connsiteY4" fmla="*/ 425039 h 773592"/>
              <a:gd name="connsiteX5" fmla="*/ 808691 w 2770488"/>
              <a:gd name="connsiteY5" fmla="*/ 97262 h 773592"/>
              <a:gd name="connsiteX6" fmla="*/ 970429 w 2770488"/>
              <a:gd name="connsiteY6" fmla="*/ 416625 h 773592"/>
              <a:gd name="connsiteX7" fmla="*/ 1144603 w 2770488"/>
              <a:gd name="connsiteY7" fmla="*/ 751671 h 773592"/>
              <a:gd name="connsiteX8" fmla="*/ 1293901 w 2770488"/>
              <a:gd name="connsiteY8" fmla="*/ 411588 h 773592"/>
              <a:gd name="connsiteX9" fmla="*/ 1463778 w 2770488"/>
              <a:gd name="connsiteY9" fmla="*/ 92777 h 773592"/>
              <a:gd name="connsiteX10" fmla="*/ 1635502 w 2770488"/>
              <a:gd name="connsiteY10" fmla="*/ 429804 h 773592"/>
              <a:gd name="connsiteX11" fmla="*/ 1788806 w 2770488"/>
              <a:gd name="connsiteY11" fmla="*/ 769627 h 773592"/>
              <a:gd name="connsiteX12" fmla="*/ 1947902 w 2770488"/>
              <a:gd name="connsiteY12" fmla="*/ 424332 h 773592"/>
              <a:gd name="connsiteX13" fmla="*/ 2115442 w 2770488"/>
              <a:gd name="connsiteY13" fmla="*/ 77643 h 773592"/>
              <a:gd name="connsiteX14" fmla="*/ 2230342 w 2770488"/>
              <a:gd name="connsiteY14" fmla="*/ 26493 h 773592"/>
              <a:gd name="connsiteX15" fmla="*/ 2158494 w 2770488"/>
              <a:gd name="connsiteY15" fmla="*/ 415369 h 773592"/>
              <a:gd name="connsiteX16" fmla="*/ 2191693 w 2770488"/>
              <a:gd name="connsiteY16" fmla="*/ 394485 h 773592"/>
              <a:gd name="connsiteX17" fmla="*/ 2271266 w 2770488"/>
              <a:gd name="connsiteY17" fmla="*/ 445907 h 773592"/>
              <a:gd name="connsiteX18" fmla="*/ 2171629 w 2770488"/>
              <a:gd name="connsiteY18" fmla="*/ 349363 h 773592"/>
              <a:gd name="connsiteX19" fmla="*/ 2769656 w 2770488"/>
              <a:gd name="connsiteY19" fmla="*/ 262905 h 773592"/>
              <a:gd name="connsiteX20" fmla="*/ 2302067 w 2770488"/>
              <a:gd name="connsiteY20" fmla="*/ 676717 h 773592"/>
              <a:gd name="connsiteX0" fmla="*/ 0 w 2770486"/>
              <a:gd name="connsiteY0" fmla="*/ 425322 h 773594"/>
              <a:gd name="connsiteX1" fmla="*/ 166038 w 2770486"/>
              <a:gd name="connsiteY1" fmla="*/ 84091 h 773594"/>
              <a:gd name="connsiteX2" fmla="*/ 340676 w 2770486"/>
              <a:gd name="connsiteY2" fmla="*/ 425877 h 773594"/>
              <a:gd name="connsiteX3" fmla="*/ 479990 w 2770486"/>
              <a:gd name="connsiteY3" fmla="*/ 760645 h 773594"/>
              <a:gd name="connsiteX4" fmla="*/ 652177 w 2770486"/>
              <a:gd name="connsiteY4" fmla="*/ 425041 h 773594"/>
              <a:gd name="connsiteX5" fmla="*/ 808691 w 2770486"/>
              <a:gd name="connsiteY5" fmla="*/ 97264 h 773594"/>
              <a:gd name="connsiteX6" fmla="*/ 970429 w 2770486"/>
              <a:gd name="connsiteY6" fmla="*/ 416627 h 773594"/>
              <a:gd name="connsiteX7" fmla="*/ 1144603 w 2770486"/>
              <a:gd name="connsiteY7" fmla="*/ 751673 h 773594"/>
              <a:gd name="connsiteX8" fmla="*/ 1293901 w 2770486"/>
              <a:gd name="connsiteY8" fmla="*/ 411590 h 773594"/>
              <a:gd name="connsiteX9" fmla="*/ 1463778 w 2770486"/>
              <a:gd name="connsiteY9" fmla="*/ 92779 h 773594"/>
              <a:gd name="connsiteX10" fmla="*/ 1635502 w 2770486"/>
              <a:gd name="connsiteY10" fmla="*/ 429806 h 773594"/>
              <a:gd name="connsiteX11" fmla="*/ 1788806 w 2770486"/>
              <a:gd name="connsiteY11" fmla="*/ 769629 h 773594"/>
              <a:gd name="connsiteX12" fmla="*/ 1947902 w 2770486"/>
              <a:gd name="connsiteY12" fmla="*/ 424334 h 773594"/>
              <a:gd name="connsiteX13" fmla="*/ 2115442 w 2770486"/>
              <a:gd name="connsiteY13" fmla="*/ 77645 h 773594"/>
              <a:gd name="connsiteX14" fmla="*/ 2230342 w 2770486"/>
              <a:gd name="connsiteY14" fmla="*/ 26495 h 773594"/>
              <a:gd name="connsiteX15" fmla="*/ 2158494 w 2770486"/>
              <a:gd name="connsiteY15" fmla="*/ 415371 h 773594"/>
              <a:gd name="connsiteX16" fmla="*/ 2191693 w 2770486"/>
              <a:gd name="connsiteY16" fmla="*/ 394487 h 773594"/>
              <a:gd name="connsiteX17" fmla="*/ 2271266 w 2770486"/>
              <a:gd name="connsiteY17" fmla="*/ 445909 h 773594"/>
              <a:gd name="connsiteX18" fmla="*/ 2683330 w 2770486"/>
              <a:gd name="connsiteY18" fmla="*/ 282103 h 773594"/>
              <a:gd name="connsiteX19" fmla="*/ 2769656 w 2770486"/>
              <a:gd name="connsiteY19" fmla="*/ 262907 h 773594"/>
              <a:gd name="connsiteX20" fmla="*/ 2302067 w 2770486"/>
              <a:gd name="connsiteY20" fmla="*/ 676719 h 773594"/>
              <a:gd name="connsiteX0" fmla="*/ 0 w 2770488"/>
              <a:gd name="connsiteY0" fmla="*/ 425322 h 773594"/>
              <a:gd name="connsiteX1" fmla="*/ 166038 w 2770488"/>
              <a:gd name="connsiteY1" fmla="*/ 84091 h 773594"/>
              <a:gd name="connsiteX2" fmla="*/ 340676 w 2770488"/>
              <a:gd name="connsiteY2" fmla="*/ 425877 h 773594"/>
              <a:gd name="connsiteX3" fmla="*/ 479990 w 2770488"/>
              <a:gd name="connsiteY3" fmla="*/ 760645 h 773594"/>
              <a:gd name="connsiteX4" fmla="*/ 652177 w 2770488"/>
              <a:gd name="connsiteY4" fmla="*/ 425041 h 773594"/>
              <a:gd name="connsiteX5" fmla="*/ 808691 w 2770488"/>
              <a:gd name="connsiteY5" fmla="*/ 97264 h 773594"/>
              <a:gd name="connsiteX6" fmla="*/ 970429 w 2770488"/>
              <a:gd name="connsiteY6" fmla="*/ 416627 h 773594"/>
              <a:gd name="connsiteX7" fmla="*/ 1144603 w 2770488"/>
              <a:gd name="connsiteY7" fmla="*/ 751673 h 773594"/>
              <a:gd name="connsiteX8" fmla="*/ 1293901 w 2770488"/>
              <a:gd name="connsiteY8" fmla="*/ 411590 h 773594"/>
              <a:gd name="connsiteX9" fmla="*/ 1463778 w 2770488"/>
              <a:gd name="connsiteY9" fmla="*/ 92779 h 773594"/>
              <a:gd name="connsiteX10" fmla="*/ 1635502 w 2770488"/>
              <a:gd name="connsiteY10" fmla="*/ 429806 h 773594"/>
              <a:gd name="connsiteX11" fmla="*/ 1788806 w 2770488"/>
              <a:gd name="connsiteY11" fmla="*/ 769629 h 773594"/>
              <a:gd name="connsiteX12" fmla="*/ 1947902 w 2770488"/>
              <a:gd name="connsiteY12" fmla="*/ 424334 h 773594"/>
              <a:gd name="connsiteX13" fmla="*/ 2115442 w 2770488"/>
              <a:gd name="connsiteY13" fmla="*/ 77645 h 773594"/>
              <a:gd name="connsiteX14" fmla="*/ 2230342 w 2770488"/>
              <a:gd name="connsiteY14" fmla="*/ 26495 h 773594"/>
              <a:gd name="connsiteX15" fmla="*/ 2158494 w 2770488"/>
              <a:gd name="connsiteY15" fmla="*/ 415371 h 773594"/>
              <a:gd name="connsiteX16" fmla="*/ 2509892 w 2770488"/>
              <a:gd name="connsiteY16" fmla="*/ 255475 h 773594"/>
              <a:gd name="connsiteX17" fmla="*/ 2271266 w 2770488"/>
              <a:gd name="connsiteY17" fmla="*/ 445909 h 773594"/>
              <a:gd name="connsiteX18" fmla="*/ 2683330 w 2770488"/>
              <a:gd name="connsiteY18" fmla="*/ 282103 h 773594"/>
              <a:gd name="connsiteX19" fmla="*/ 2769656 w 2770488"/>
              <a:gd name="connsiteY19" fmla="*/ 262907 h 773594"/>
              <a:gd name="connsiteX20" fmla="*/ 2302067 w 2770488"/>
              <a:gd name="connsiteY20" fmla="*/ 676719 h 773594"/>
              <a:gd name="connsiteX0" fmla="*/ 0 w 2770486"/>
              <a:gd name="connsiteY0" fmla="*/ 403739 h 752011"/>
              <a:gd name="connsiteX1" fmla="*/ 166038 w 2770486"/>
              <a:gd name="connsiteY1" fmla="*/ 62508 h 752011"/>
              <a:gd name="connsiteX2" fmla="*/ 340676 w 2770486"/>
              <a:gd name="connsiteY2" fmla="*/ 404294 h 752011"/>
              <a:gd name="connsiteX3" fmla="*/ 479990 w 2770486"/>
              <a:gd name="connsiteY3" fmla="*/ 739062 h 752011"/>
              <a:gd name="connsiteX4" fmla="*/ 652177 w 2770486"/>
              <a:gd name="connsiteY4" fmla="*/ 403458 h 752011"/>
              <a:gd name="connsiteX5" fmla="*/ 808691 w 2770486"/>
              <a:gd name="connsiteY5" fmla="*/ 75681 h 752011"/>
              <a:gd name="connsiteX6" fmla="*/ 970429 w 2770486"/>
              <a:gd name="connsiteY6" fmla="*/ 395044 h 752011"/>
              <a:gd name="connsiteX7" fmla="*/ 1144603 w 2770486"/>
              <a:gd name="connsiteY7" fmla="*/ 730090 h 752011"/>
              <a:gd name="connsiteX8" fmla="*/ 1293901 w 2770486"/>
              <a:gd name="connsiteY8" fmla="*/ 390007 h 752011"/>
              <a:gd name="connsiteX9" fmla="*/ 1463778 w 2770486"/>
              <a:gd name="connsiteY9" fmla="*/ 71196 h 752011"/>
              <a:gd name="connsiteX10" fmla="*/ 1635502 w 2770486"/>
              <a:gd name="connsiteY10" fmla="*/ 408223 h 752011"/>
              <a:gd name="connsiteX11" fmla="*/ 1788806 w 2770486"/>
              <a:gd name="connsiteY11" fmla="*/ 748046 h 752011"/>
              <a:gd name="connsiteX12" fmla="*/ 1947902 w 2770486"/>
              <a:gd name="connsiteY12" fmla="*/ 402751 h 752011"/>
              <a:gd name="connsiteX13" fmla="*/ 2115442 w 2770486"/>
              <a:gd name="connsiteY13" fmla="*/ 56062 h 752011"/>
              <a:gd name="connsiteX14" fmla="*/ 2230342 w 2770486"/>
              <a:gd name="connsiteY14" fmla="*/ 4912 h 752011"/>
              <a:gd name="connsiteX15" fmla="*/ 2622895 w 2770486"/>
              <a:gd name="connsiteY15" fmla="*/ 102308 h 752011"/>
              <a:gd name="connsiteX16" fmla="*/ 2509892 w 2770486"/>
              <a:gd name="connsiteY16" fmla="*/ 233892 h 752011"/>
              <a:gd name="connsiteX17" fmla="*/ 2271266 w 2770486"/>
              <a:gd name="connsiteY17" fmla="*/ 424326 h 752011"/>
              <a:gd name="connsiteX18" fmla="*/ 2683330 w 2770486"/>
              <a:gd name="connsiteY18" fmla="*/ 260520 h 752011"/>
              <a:gd name="connsiteX19" fmla="*/ 2769656 w 2770486"/>
              <a:gd name="connsiteY19" fmla="*/ 241324 h 752011"/>
              <a:gd name="connsiteX20" fmla="*/ 2302067 w 2770486"/>
              <a:gd name="connsiteY20" fmla="*/ 655136 h 752011"/>
              <a:gd name="connsiteX0" fmla="*/ 0 w 2783072"/>
              <a:gd name="connsiteY0" fmla="*/ 403739 h 752011"/>
              <a:gd name="connsiteX1" fmla="*/ 166038 w 2783072"/>
              <a:gd name="connsiteY1" fmla="*/ 62508 h 752011"/>
              <a:gd name="connsiteX2" fmla="*/ 340676 w 2783072"/>
              <a:gd name="connsiteY2" fmla="*/ 404294 h 752011"/>
              <a:gd name="connsiteX3" fmla="*/ 479990 w 2783072"/>
              <a:gd name="connsiteY3" fmla="*/ 739062 h 752011"/>
              <a:gd name="connsiteX4" fmla="*/ 652177 w 2783072"/>
              <a:gd name="connsiteY4" fmla="*/ 403458 h 752011"/>
              <a:gd name="connsiteX5" fmla="*/ 808691 w 2783072"/>
              <a:gd name="connsiteY5" fmla="*/ 75681 h 752011"/>
              <a:gd name="connsiteX6" fmla="*/ 970429 w 2783072"/>
              <a:gd name="connsiteY6" fmla="*/ 395044 h 752011"/>
              <a:gd name="connsiteX7" fmla="*/ 1144603 w 2783072"/>
              <a:gd name="connsiteY7" fmla="*/ 730090 h 752011"/>
              <a:gd name="connsiteX8" fmla="*/ 1293901 w 2783072"/>
              <a:gd name="connsiteY8" fmla="*/ 390007 h 752011"/>
              <a:gd name="connsiteX9" fmla="*/ 1463778 w 2783072"/>
              <a:gd name="connsiteY9" fmla="*/ 71196 h 752011"/>
              <a:gd name="connsiteX10" fmla="*/ 1635502 w 2783072"/>
              <a:gd name="connsiteY10" fmla="*/ 408223 h 752011"/>
              <a:gd name="connsiteX11" fmla="*/ 1788806 w 2783072"/>
              <a:gd name="connsiteY11" fmla="*/ 748046 h 752011"/>
              <a:gd name="connsiteX12" fmla="*/ 1947902 w 2783072"/>
              <a:gd name="connsiteY12" fmla="*/ 402751 h 752011"/>
              <a:gd name="connsiteX13" fmla="*/ 2115442 w 2783072"/>
              <a:gd name="connsiteY13" fmla="*/ 56062 h 752011"/>
              <a:gd name="connsiteX14" fmla="*/ 2230342 w 2783072"/>
              <a:gd name="connsiteY14" fmla="*/ 4912 h 752011"/>
              <a:gd name="connsiteX15" fmla="*/ 2622895 w 2783072"/>
              <a:gd name="connsiteY15" fmla="*/ 102308 h 752011"/>
              <a:gd name="connsiteX16" fmla="*/ 2509892 w 2783072"/>
              <a:gd name="connsiteY16" fmla="*/ 233892 h 752011"/>
              <a:gd name="connsiteX17" fmla="*/ 2778668 w 2783072"/>
              <a:gd name="connsiteY17" fmla="*/ 146303 h 752011"/>
              <a:gd name="connsiteX18" fmla="*/ 2683330 w 2783072"/>
              <a:gd name="connsiteY18" fmla="*/ 260520 h 752011"/>
              <a:gd name="connsiteX19" fmla="*/ 2769656 w 2783072"/>
              <a:gd name="connsiteY19" fmla="*/ 241324 h 752011"/>
              <a:gd name="connsiteX20" fmla="*/ 2302067 w 2783072"/>
              <a:gd name="connsiteY20" fmla="*/ 655136 h 752011"/>
              <a:gd name="connsiteX0" fmla="*/ 0 w 3093269"/>
              <a:gd name="connsiteY0" fmla="*/ 403739 h 752011"/>
              <a:gd name="connsiteX1" fmla="*/ 166038 w 3093269"/>
              <a:gd name="connsiteY1" fmla="*/ 62508 h 752011"/>
              <a:gd name="connsiteX2" fmla="*/ 340676 w 3093269"/>
              <a:gd name="connsiteY2" fmla="*/ 404294 h 752011"/>
              <a:gd name="connsiteX3" fmla="*/ 479990 w 3093269"/>
              <a:gd name="connsiteY3" fmla="*/ 739062 h 752011"/>
              <a:gd name="connsiteX4" fmla="*/ 652177 w 3093269"/>
              <a:gd name="connsiteY4" fmla="*/ 403458 h 752011"/>
              <a:gd name="connsiteX5" fmla="*/ 808691 w 3093269"/>
              <a:gd name="connsiteY5" fmla="*/ 75681 h 752011"/>
              <a:gd name="connsiteX6" fmla="*/ 970429 w 3093269"/>
              <a:gd name="connsiteY6" fmla="*/ 395044 h 752011"/>
              <a:gd name="connsiteX7" fmla="*/ 1144603 w 3093269"/>
              <a:gd name="connsiteY7" fmla="*/ 730090 h 752011"/>
              <a:gd name="connsiteX8" fmla="*/ 1293901 w 3093269"/>
              <a:gd name="connsiteY8" fmla="*/ 390007 h 752011"/>
              <a:gd name="connsiteX9" fmla="*/ 1463778 w 3093269"/>
              <a:gd name="connsiteY9" fmla="*/ 71196 h 752011"/>
              <a:gd name="connsiteX10" fmla="*/ 1635502 w 3093269"/>
              <a:gd name="connsiteY10" fmla="*/ 408223 h 752011"/>
              <a:gd name="connsiteX11" fmla="*/ 1788806 w 3093269"/>
              <a:gd name="connsiteY11" fmla="*/ 748046 h 752011"/>
              <a:gd name="connsiteX12" fmla="*/ 1947902 w 3093269"/>
              <a:gd name="connsiteY12" fmla="*/ 402751 h 752011"/>
              <a:gd name="connsiteX13" fmla="*/ 2115442 w 3093269"/>
              <a:gd name="connsiteY13" fmla="*/ 56062 h 752011"/>
              <a:gd name="connsiteX14" fmla="*/ 2230342 w 3093269"/>
              <a:gd name="connsiteY14" fmla="*/ 4912 h 752011"/>
              <a:gd name="connsiteX15" fmla="*/ 2622895 w 3093269"/>
              <a:gd name="connsiteY15" fmla="*/ 102308 h 752011"/>
              <a:gd name="connsiteX16" fmla="*/ 2509892 w 3093269"/>
              <a:gd name="connsiteY16" fmla="*/ 233892 h 752011"/>
              <a:gd name="connsiteX17" fmla="*/ 2778668 w 3093269"/>
              <a:gd name="connsiteY17" fmla="*/ 146303 h 752011"/>
              <a:gd name="connsiteX18" fmla="*/ 2683330 w 3093269"/>
              <a:gd name="connsiteY18" fmla="*/ 260520 h 752011"/>
              <a:gd name="connsiteX19" fmla="*/ 2769656 w 3093269"/>
              <a:gd name="connsiteY19" fmla="*/ 241324 h 752011"/>
              <a:gd name="connsiteX20" fmla="*/ 3093269 w 3093269"/>
              <a:gd name="connsiteY20" fmla="*/ 565450 h 752011"/>
              <a:gd name="connsiteX0" fmla="*/ 0 w 3093269"/>
              <a:gd name="connsiteY0" fmla="*/ 347681 h 695953"/>
              <a:gd name="connsiteX1" fmla="*/ 166038 w 3093269"/>
              <a:gd name="connsiteY1" fmla="*/ 6450 h 695953"/>
              <a:gd name="connsiteX2" fmla="*/ 340676 w 3093269"/>
              <a:gd name="connsiteY2" fmla="*/ 348236 h 695953"/>
              <a:gd name="connsiteX3" fmla="*/ 479990 w 3093269"/>
              <a:gd name="connsiteY3" fmla="*/ 683004 h 695953"/>
              <a:gd name="connsiteX4" fmla="*/ 652177 w 3093269"/>
              <a:gd name="connsiteY4" fmla="*/ 347400 h 695953"/>
              <a:gd name="connsiteX5" fmla="*/ 808691 w 3093269"/>
              <a:gd name="connsiteY5" fmla="*/ 19623 h 695953"/>
              <a:gd name="connsiteX6" fmla="*/ 970429 w 3093269"/>
              <a:gd name="connsiteY6" fmla="*/ 338986 h 695953"/>
              <a:gd name="connsiteX7" fmla="*/ 1144603 w 3093269"/>
              <a:gd name="connsiteY7" fmla="*/ 674032 h 695953"/>
              <a:gd name="connsiteX8" fmla="*/ 1293901 w 3093269"/>
              <a:gd name="connsiteY8" fmla="*/ 333949 h 695953"/>
              <a:gd name="connsiteX9" fmla="*/ 1463778 w 3093269"/>
              <a:gd name="connsiteY9" fmla="*/ 15138 h 695953"/>
              <a:gd name="connsiteX10" fmla="*/ 1635502 w 3093269"/>
              <a:gd name="connsiteY10" fmla="*/ 352165 h 695953"/>
              <a:gd name="connsiteX11" fmla="*/ 1788806 w 3093269"/>
              <a:gd name="connsiteY11" fmla="*/ 691988 h 695953"/>
              <a:gd name="connsiteX12" fmla="*/ 1947902 w 3093269"/>
              <a:gd name="connsiteY12" fmla="*/ 346693 h 695953"/>
              <a:gd name="connsiteX13" fmla="*/ 2115442 w 3093269"/>
              <a:gd name="connsiteY13" fmla="*/ 4 h 695953"/>
              <a:gd name="connsiteX14" fmla="*/ 2281942 w 3093269"/>
              <a:gd name="connsiteY14" fmla="*/ 338985 h 695953"/>
              <a:gd name="connsiteX15" fmla="*/ 2622895 w 3093269"/>
              <a:gd name="connsiteY15" fmla="*/ 46250 h 695953"/>
              <a:gd name="connsiteX16" fmla="*/ 2509892 w 3093269"/>
              <a:gd name="connsiteY16" fmla="*/ 177834 h 695953"/>
              <a:gd name="connsiteX17" fmla="*/ 2778668 w 3093269"/>
              <a:gd name="connsiteY17" fmla="*/ 90245 h 695953"/>
              <a:gd name="connsiteX18" fmla="*/ 2683330 w 3093269"/>
              <a:gd name="connsiteY18" fmla="*/ 204462 h 695953"/>
              <a:gd name="connsiteX19" fmla="*/ 2769656 w 3093269"/>
              <a:gd name="connsiteY19" fmla="*/ 185266 h 695953"/>
              <a:gd name="connsiteX20" fmla="*/ 3093269 w 3093269"/>
              <a:gd name="connsiteY20" fmla="*/ 509392 h 695953"/>
              <a:gd name="connsiteX0" fmla="*/ 0 w 3093269"/>
              <a:gd name="connsiteY0" fmla="*/ 347681 h 695953"/>
              <a:gd name="connsiteX1" fmla="*/ 166038 w 3093269"/>
              <a:gd name="connsiteY1" fmla="*/ 6450 h 695953"/>
              <a:gd name="connsiteX2" fmla="*/ 340676 w 3093269"/>
              <a:gd name="connsiteY2" fmla="*/ 348236 h 695953"/>
              <a:gd name="connsiteX3" fmla="*/ 479990 w 3093269"/>
              <a:gd name="connsiteY3" fmla="*/ 683004 h 695953"/>
              <a:gd name="connsiteX4" fmla="*/ 652177 w 3093269"/>
              <a:gd name="connsiteY4" fmla="*/ 347400 h 695953"/>
              <a:gd name="connsiteX5" fmla="*/ 808691 w 3093269"/>
              <a:gd name="connsiteY5" fmla="*/ 19623 h 695953"/>
              <a:gd name="connsiteX6" fmla="*/ 970429 w 3093269"/>
              <a:gd name="connsiteY6" fmla="*/ 338986 h 695953"/>
              <a:gd name="connsiteX7" fmla="*/ 1144603 w 3093269"/>
              <a:gd name="connsiteY7" fmla="*/ 674032 h 695953"/>
              <a:gd name="connsiteX8" fmla="*/ 1293901 w 3093269"/>
              <a:gd name="connsiteY8" fmla="*/ 333949 h 695953"/>
              <a:gd name="connsiteX9" fmla="*/ 1463778 w 3093269"/>
              <a:gd name="connsiteY9" fmla="*/ 15138 h 695953"/>
              <a:gd name="connsiteX10" fmla="*/ 1635502 w 3093269"/>
              <a:gd name="connsiteY10" fmla="*/ 352165 h 695953"/>
              <a:gd name="connsiteX11" fmla="*/ 1788806 w 3093269"/>
              <a:gd name="connsiteY11" fmla="*/ 691988 h 695953"/>
              <a:gd name="connsiteX12" fmla="*/ 1947902 w 3093269"/>
              <a:gd name="connsiteY12" fmla="*/ 346693 h 695953"/>
              <a:gd name="connsiteX13" fmla="*/ 2115442 w 3093269"/>
              <a:gd name="connsiteY13" fmla="*/ 4 h 695953"/>
              <a:gd name="connsiteX14" fmla="*/ 2281942 w 3093269"/>
              <a:gd name="connsiteY14" fmla="*/ 338985 h 695953"/>
              <a:gd name="connsiteX15" fmla="*/ 2429393 w 3093269"/>
              <a:gd name="connsiteY15" fmla="*/ 10376 h 695953"/>
              <a:gd name="connsiteX16" fmla="*/ 2509892 w 3093269"/>
              <a:gd name="connsiteY16" fmla="*/ 177834 h 695953"/>
              <a:gd name="connsiteX17" fmla="*/ 2778668 w 3093269"/>
              <a:gd name="connsiteY17" fmla="*/ 90245 h 695953"/>
              <a:gd name="connsiteX18" fmla="*/ 2683330 w 3093269"/>
              <a:gd name="connsiteY18" fmla="*/ 204462 h 695953"/>
              <a:gd name="connsiteX19" fmla="*/ 2769656 w 3093269"/>
              <a:gd name="connsiteY19" fmla="*/ 185266 h 695953"/>
              <a:gd name="connsiteX20" fmla="*/ 3093269 w 3093269"/>
              <a:gd name="connsiteY20" fmla="*/ 509392 h 695953"/>
              <a:gd name="connsiteX0" fmla="*/ 0 w 3093269"/>
              <a:gd name="connsiteY0" fmla="*/ 347681 h 695953"/>
              <a:gd name="connsiteX1" fmla="*/ 166038 w 3093269"/>
              <a:gd name="connsiteY1" fmla="*/ 6450 h 695953"/>
              <a:gd name="connsiteX2" fmla="*/ 340676 w 3093269"/>
              <a:gd name="connsiteY2" fmla="*/ 348236 h 695953"/>
              <a:gd name="connsiteX3" fmla="*/ 479990 w 3093269"/>
              <a:gd name="connsiteY3" fmla="*/ 683004 h 695953"/>
              <a:gd name="connsiteX4" fmla="*/ 652177 w 3093269"/>
              <a:gd name="connsiteY4" fmla="*/ 347400 h 695953"/>
              <a:gd name="connsiteX5" fmla="*/ 808691 w 3093269"/>
              <a:gd name="connsiteY5" fmla="*/ 19623 h 695953"/>
              <a:gd name="connsiteX6" fmla="*/ 970429 w 3093269"/>
              <a:gd name="connsiteY6" fmla="*/ 338986 h 695953"/>
              <a:gd name="connsiteX7" fmla="*/ 1144603 w 3093269"/>
              <a:gd name="connsiteY7" fmla="*/ 674032 h 695953"/>
              <a:gd name="connsiteX8" fmla="*/ 1293901 w 3093269"/>
              <a:gd name="connsiteY8" fmla="*/ 333949 h 695953"/>
              <a:gd name="connsiteX9" fmla="*/ 1463778 w 3093269"/>
              <a:gd name="connsiteY9" fmla="*/ 15138 h 695953"/>
              <a:gd name="connsiteX10" fmla="*/ 1635502 w 3093269"/>
              <a:gd name="connsiteY10" fmla="*/ 352165 h 695953"/>
              <a:gd name="connsiteX11" fmla="*/ 1788806 w 3093269"/>
              <a:gd name="connsiteY11" fmla="*/ 691988 h 695953"/>
              <a:gd name="connsiteX12" fmla="*/ 1947902 w 3093269"/>
              <a:gd name="connsiteY12" fmla="*/ 346693 h 695953"/>
              <a:gd name="connsiteX13" fmla="*/ 2115442 w 3093269"/>
              <a:gd name="connsiteY13" fmla="*/ 4 h 695953"/>
              <a:gd name="connsiteX14" fmla="*/ 2281942 w 3093269"/>
              <a:gd name="connsiteY14" fmla="*/ 338985 h 695953"/>
              <a:gd name="connsiteX15" fmla="*/ 2429393 w 3093269"/>
              <a:gd name="connsiteY15" fmla="*/ 10376 h 695953"/>
              <a:gd name="connsiteX16" fmla="*/ 2587294 w 3093269"/>
              <a:gd name="connsiteY16" fmla="*/ 352721 h 695953"/>
              <a:gd name="connsiteX17" fmla="*/ 2778668 w 3093269"/>
              <a:gd name="connsiteY17" fmla="*/ 90245 h 695953"/>
              <a:gd name="connsiteX18" fmla="*/ 2683330 w 3093269"/>
              <a:gd name="connsiteY18" fmla="*/ 204462 h 695953"/>
              <a:gd name="connsiteX19" fmla="*/ 2769656 w 3093269"/>
              <a:gd name="connsiteY19" fmla="*/ 185266 h 695953"/>
              <a:gd name="connsiteX20" fmla="*/ 3093269 w 3093269"/>
              <a:gd name="connsiteY20" fmla="*/ 509392 h 695953"/>
              <a:gd name="connsiteX0" fmla="*/ 0 w 3134806"/>
              <a:gd name="connsiteY0" fmla="*/ 347681 h 695953"/>
              <a:gd name="connsiteX1" fmla="*/ 166038 w 3134806"/>
              <a:gd name="connsiteY1" fmla="*/ 6450 h 695953"/>
              <a:gd name="connsiteX2" fmla="*/ 340676 w 3134806"/>
              <a:gd name="connsiteY2" fmla="*/ 348236 h 695953"/>
              <a:gd name="connsiteX3" fmla="*/ 479990 w 3134806"/>
              <a:gd name="connsiteY3" fmla="*/ 683004 h 695953"/>
              <a:gd name="connsiteX4" fmla="*/ 652177 w 3134806"/>
              <a:gd name="connsiteY4" fmla="*/ 347400 h 695953"/>
              <a:gd name="connsiteX5" fmla="*/ 808691 w 3134806"/>
              <a:gd name="connsiteY5" fmla="*/ 19623 h 695953"/>
              <a:gd name="connsiteX6" fmla="*/ 970429 w 3134806"/>
              <a:gd name="connsiteY6" fmla="*/ 338986 h 695953"/>
              <a:gd name="connsiteX7" fmla="*/ 1144603 w 3134806"/>
              <a:gd name="connsiteY7" fmla="*/ 674032 h 695953"/>
              <a:gd name="connsiteX8" fmla="*/ 1293901 w 3134806"/>
              <a:gd name="connsiteY8" fmla="*/ 333949 h 695953"/>
              <a:gd name="connsiteX9" fmla="*/ 1463778 w 3134806"/>
              <a:gd name="connsiteY9" fmla="*/ 15138 h 695953"/>
              <a:gd name="connsiteX10" fmla="*/ 1635502 w 3134806"/>
              <a:gd name="connsiteY10" fmla="*/ 352165 h 695953"/>
              <a:gd name="connsiteX11" fmla="*/ 1788806 w 3134806"/>
              <a:gd name="connsiteY11" fmla="*/ 691988 h 695953"/>
              <a:gd name="connsiteX12" fmla="*/ 1947902 w 3134806"/>
              <a:gd name="connsiteY12" fmla="*/ 346693 h 695953"/>
              <a:gd name="connsiteX13" fmla="*/ 2115442 w 3134806"/>
              <a:gd name="connsiteY13" fmla="*/ 4 h 695953"/>
              <a:gd name="connsiteX14" fmla="*/ 2281942 w 3134806"/>
              <a:gd name="connsiteY14" fmla="*/ 338985 h 695953"/>
              <a:gd name="connsiteX15" fmla="*/ 2429393 w 3134806"/>
              <a:gd name="connsiteY15" fmla="*/ 10376 h 695953"/>
              <a:gd name="connsiteX16" fmla="*/ 2587294 w 3134806"/>
              <a:gd name="connsiteY16" fmla="*/ 352721 h 695953"/>
              <a:gd name="connsiteX17" fmla="*/ 2778668 w 3134806"/>
              <a:gd name="connsiteY17" fmla="*/ 90245 h 695953"/>
              <a:gd name="connsiteX18" fmla="*/ 2683330 w 3134806"/>
              <a:gd name="connsiteY18" fmla="*/ 204462 h 695953"/>
              <a:gd name="connsiteX19" fmla="*/ 3130856 w 3134806"/>
              <a:gd name="connsiteY19" fmla="*/ 158359 h 695953"/>
              <a:gd name="connsiteX20" fmla="*/ 3093269 w 3134806"/>
              <a:gd name="connsiteY20" fmla="*/ 509392 h 695953"/>
              <a:gd name="connsiteX0" fmla="*/ 0 w 3148514"/>
              <a:gd name="connsiteY0" fmla="*/ 347681 h 695953"/>
              <a:gd name="connsiteX1" fmla="*/ 166038 w 3148514"/>
              <a:gd name="connsiteY1" fmla="*/ 6450 h 695953"/>
              <a:gd name="connsiteX2" fmla="*/ 340676 w 3148514"/>
              <a:gd name="connsiteY2" fmla="*/ 348236 h 695953"/>
              <a:gd name="connsiteX3" fmla="*/ 479990 w 3148514"/>
              <a:gd name="connsiteY3" fmla="*/ 683004 h 695953"/>
              <a:gd name="connsiteX4" fmla="*/ 652177 w 3148514"/>
              <a:gd name="connsiteY4" fmla="*/ 347400 h 695953"/>
              <a:gd name="connsiteX5" fmla="*/ 808691 w 3148514"/>
              <a:gd name="connsiteY5" fmla="*/ 19623 h 695953"/>
              <a:gd name="connsiteX6" fmla="*/ 970429 w 3148514"/>
              <a:gd name="connsiteY6" fmla="*/ 338986 h 695953"/>
              <a:gd name="connsiteX7" fmla="*/ 1144603 w 3148514"/>
              <a:gd name="connsiteY7" fmla="*/ 674032 h 695953"/>
              <a:gd name="connsiteX8" fmla="*/ 1293901 w 3148514"/>
              <a:gd name="connsiteY8" fmla="*/ 333949 h 695953"/>
              <a:gd name="connsiteX9" fmla="*/ 1463778 w 3148514"/>
              <a:gd name="connsiteY9" fmla="*/ 15138 h 695953"/>
              <a:gd name="connsiteX10" fmla="*/ 1635502 w 3148514"/>
              <a:gd name="connsiteY10" fmla="*/ 352165 h 695953"/>
              <a:gd name="connsiteX11" fmla="*/ 1788806 w 3148514"/>
              <a:gd name="connsiteY11" fmla="*/ 691988 h 695953"/>
              <a:gd name="connsiteX12" fmla="*/ 1947902 w 3148514"/>
              <a:gd name="connsiteY12" fmla="*/ 346693 h 695953"/>
              <a:gd name="connsiteX13" fmla="*/ 2115442 w 3148514"/>
              <a:gd name="connsiteY13" fmla="*/ 4 h 695953"/>
              <a:gd name="connsiteX14" fmla="*/ 2281942 w 3148514"/>
              <a:gd name="connsiteY14" fmla="*/ 338985 h 695953"/>
              <a:gd name="connsiteX15" fmla="*/ 2429393 w 3148514"/>
              <a:gd name="connsiteY15" fmla="*/ 10376 h 695953"/>
              <a:gd name="connsiteX16" fmla="*/ 2587294 w 3148514"/>
              <a:gd name="connsiteY16" fmla="*/ 352721 h 695953"/>
              <a:gd name="connsiteX17" fmla="*/ 2778668 w 3148514"/>
              <a:gd name="connsiteY17" fmla="*/ 90245 h 695953"/>
              <a:gd name="connsiteX18" fmla="*/ 3126232 w 3148514"/>
              <a:gd name="connsiteY18" fmla="*/ 141681 h 695953"/>
              <a:gd name="connsiteX19" fmla="*/ 3130856 w 3148514"/>
              <a:gd name="connsiteY19" fmla="*/ 158359 h 695953"/>
              <a:gd name="connsiteX20" fmla="*/ 3093269 w 3148514"/>
              <a:gd name="connsiteY20" fmla="*/ 509392 h 695953"/>
              <a:gd name="connsiteX0" fmla="*/ 0 w 3148514"/>
              <a:gd name="connsiteY0" fmla="*/ 347683 h 695955"/>
              <a:gd name="connsiteX1" fmla="*/ 166038 w 3148514"/>
              <a:gd name="connsiteY1" fmla="*/ 6452 h 695955"/>
              <a:gd name="connsiteX2" fmla="*/ 340676 w 3148514"/>
              <a:gd name="connsiteY2" fmla="*/ 348238 h 695955"/>
              <a:gd name="connsiteX3" fmla="*/ 479990 w 3148514"/>
              <a:gd name="connsiteY3" fmla="*/ 683006 h 695955"/>
              <a:gd name="connsiteX4" fmla="*/ 652177 w 3148514"/>
              <a:gd name="connsiteY4" fmla="*/ 347402 h 695955"/>
              <a:gd name="connsiteX5" fmla="*/ 808691 w 3148514"/>
              <a:gd name="connsiteY5" fmla="*/ 19625 h 695955"/>
              <a:gd name="connsiteX6" fmla="*/ 970429 w 3148514"/>
              <a:gd name="connsiteY6" fmla="*/ 338988 h 695955"/>
              <a:gd name="connsiteX7" fmla="*/ 1144603 w 3148514"/>
              <a:gd name="connsiteY7" fmla="*/ 674034 h 695955"/>
              <a:gd name="connsiteX8" fmla="*/ 1293901 w 3148514"/>
              <a:gd name="connsiteY8" fmla="*/ 333951 h 695955"/>
              <a:gd name="connsiteX9" fmla="*/ 1463778 w 3148514"/>
              <a:gd name="connsiteY9" fmla="*/ 15140 h 695955"/>
              <a:gd name="connsiteX10" fmla="*/ 1635502 w 3148514"/>
              <a:gd name="connsiteY10" fmla="*/ 352167 h 695955"/>
              <a:gd name="connsiteX11" fmla="*/ 1788806 w 3148514"/>
              <a:gd name="connsiteY11" fmla="*/ 691990 h 695955"/>
              <a:gd name="connsiteX12" fmla="*/ 1947902 w 3148514"/>
              <a:gd name="connsiteY12" fmla="*/ 346695 h 695955"/>
              <a:gd name="connsiteX13" fmla="*/ 2115442 w 3148514"/>
              <a:gd name="connsiteY13" fmla="*/ 6 h 695955"/>
              <a:gd name="connsiteX14" fmla="*/ 2281942 w 3148514"/>
              <a:gd name="connsiteY14" fmla="*/ 338987 h 695955"/>
              <a:gd name="connsiteX15" fmla="*/ 2442292 w 3148514"/>
              <a:gd name="connsiteY15" fmla="*/ 687503 h 695955"/>
              <a:gd name="connsiteX16" fmla="*/ 2587294 w 3148514"/>
              <a:gd name="connsiteY16" fmla="*/ 352723 h 695955"/>
              <a:gd name="connsiteX17" fmla="*/ 2778668 w 3148514"/>
              <a:gd name="connsiteY17" fmla="*/ 90247 h 695955"/>
              <a:gd name="connsiteX18" fmla="*/ 3126232 w 3148514"/>
              <a:gd name="connsiteY18" fmla="*/ 141683 h 695955"/>
              <a:gd name="connsiteX19" fmla="*/ 3130856 w 3148514"/>
              <a:gd name="connsiteY19" fmla="*/ 158361 h 695955"/>
              <a:gd name="connsiteX20" fmla="*/ 3093269 w 3148514"/>
              <a:gd name="connsiteY20" fmla="*/ 509394 h 695955"/>
              <a:gd name="connsiteX0" fmla="*/ 0 w 3149455"/>
              <a:gd name="connsiteY0" fmla="*/ 347683 h 695955"/>
              <a:gd name="connsiteX1" fmla="*/ 166038 w 3149455"/>
              <a:gd name="connsiteY1" fmla="*/ 6452 h 695955"/>
              <a:gd name="connsiteX2" fmla="*/ 340676 w 3149455"/>
              <a:gd name="connsiteY2" fmla="*/ 348238 h 695955"/>
              <a:gd name="connsiteX3" fmla="*/ 479990 w 3149455"/>
              <a:gd name="connsiteY3" fmla="*/ 683006 h 695955"/>
              <a:gd name="connsiteX4" fmla="*/ 652177 w 3149455"/>
              <a:gd name="connsiteY4" fmla="*/ 347402 h 695955"/>
              <a:gd name="connsiteX5" fmla="*/ 808691 w 3149455"/>
              <a:gd name="connsiteY5" fmla="*/ 19625 h 695955"/>
              <a:gd name="connsiteX6" fmla="*/ 970429 w 3149455"/>
              <a:gd name="connsiteY6" fmla="*/ 338988 h 695955"/>
              <a:gd name="connsiteX7" fmla="*/ 1144603 w 3149455"/>
              <a:gd name="connsiteY7" fmla="*/ 674034 h 695955"/>
              <a:gd name="connsiteX8" fmla="*/ 1293901 w 3149455"/>
              <a:gd name="connsiteY8" fmla="*/ 333951 h 695955"/>
              <a:gd name="connsiteX9" fmla="*/ 1463778 w 3149455"/>
              <a:gd name="connsiteY9" fmla="*/ 15140 h 695955"/>
              <a:gd name="connsiteX10" fmla="*/ 1635502 w 3149455"/>
              <a:gd name="connsiteY10" fmla="*/ 352167 h 695955"/>
              <a:gd name="connsiteX11" fmla="*/ 1788806 w 3149455"/>
              <a:gd name="connsiteY11" fmla="*/ 691990 h 695955"/>
              <a:gd name="connsiteX12" fmla="*/ 1947902 w 3149455"/>
              <a:gd name="connsiteY12" fmla="*/ 346695 h 695955"/>
              <a:gd name="connsiteX13" fmla="*/ 2115442 w 3149455"/>
              <a:gd name="connsiteY13" fmla="*/ 6 h 695955"/>
              <a:gd name="connsiteX14" fmla="*/ 2281942 w 3149455"/>
              <a:gd name="connsiteY14" fmla="*/ 338987 h 695955"/>
              <a:gd name="connsiteX15" fmla="*/ 2442292 w 3149455"/>
              <a:gd name="connsiteY15" fmla="*/ 687503 h 695955"/>
              <a:gd name="connsiteX16" fmla="*/ 2587294 w 3149455"/>
              <a:gd name="connsiteY16" fmla="*/ 352723 h 695955"/>
              <a:gd name="connsiteX17" fmla="*/ 2765770 w 3149455"/>
              <a:gd name="connsiteY17" fmla="*/ 561 h 695955"/>
              <a:gd name="connsiteX18" fmla="*/ 3126232 w 3149455"/>
              <a:gd name="connsiteY18" fmla="*/ 141683 h 695955"/>
              <a:gd name="connsiteX19" fmla="*/ 3130856 w 3149455"/>
              <a:gd name="connsiteY19" fmla="*/ 158361 h 695955"/>
              <a:gd name="connsiteX20" fmla="*/ 3093269 w 3149455"/>
              <a:gd name="connsiteY20" fmla="*/ 509394 h 695955"/>
              <a:gd name="connsiteX0" fmla="*/ 0 w 3130191"/>
              <a:gd name="connsiteY0" fmla="*/ 347683 h 695955"/>
              <a:gd name="connsiteX1" fmla="*/ 166038 w 3130191"/>
              <a:gd name="connsiteY1" fmla="*/ 6452 h 695955"/>
              <a:gd name="connsiteX2" fmla="*/ 340676 w 3130191"/>
              <a:gd name="connsiteY2" fmla="*/ 348238 h 695955"/>
              <a:gd name="connsiteX3" fmla="*/ 479990 w 3130191"/>
              <a:gd name="connsiteY3" fmla="*/ 683006 h 695955"/>
              <a:gd name="connsiteX4" fmla="*/ 652177 w 3130191"/>
              <a:gd name="connsiteY4" fmla="*/ 347402 h 695955"/>
              <a:gd name="connsiteX5" fmla="*/ 808691 w 3130191"/>
              <a:gd name="connsiteY5" fmla="*/ 19625 h 695955"/>
              <a:gd name="connsiteX6" fmla="*/ 970429 w 3130191"/>
              <a:gd name="connsiteY6" fmla="*/ 338988 h 695955"/>
              <a:gd name="connsiteX7" fmla="*/ 1144603 w 3130191"/>
              <a:gd name="connsiteY7" fmla="*/ 674034 h 695955"/>
              <a:gd name="connsiteX8" fmla="*/ 1293901 w 3130191"/>
              <a:gd name="connsiteY8" fmla="*/ 333951 h 695955"/>
              <a:gd name="connsiteX9" fmla="*/ 1463778 w 3130191"/>
              <a:gd name="connsiteY9" fmla="*/ 15140 h 695955"/>
              <a:gd name="connsiteX10" fmla="*/ 1635502 w 3130191"/>
              <a:gd name="connsiteY10" fmla="*/ 352167 h 695955"/>
              <a:gd name="connsiteX11" fmla="*/ 1788806 w 3130191"/>
              <a:gd name="connsiteY11" fmla="*/ 691990 h 695955"/>
              <a:gd name="connsiteX12" fmla="*/ 1947902 w 3130191"/>
              <a:gd name="connsiteY12" fmla="*/ 346695 h 695955"/>
              <a:gd name="connsiteX13" fmla="*/ 2115442 w 3130191"/>
              <a:gd name="connsiteY13" fmla="*/ 6 h 695955"/>
              <a:gd name="connsiteX14" fmla="*/ 2281942 w 3130191"/>
              <a:gd name="connsiteY14" fmla="*/ 338987 h 695955"/>
              <a:gd name="connsiteX15" fmla="*/ 2442292 w 3130191"/>
              <a:gd name="connsiteY15" fmla="*/ 687503 h 695955"/>
              <a:gd name="connsiteX16" fmla="*/ 2587294 w 3130191"/>
              <a:gd name="connsiteY16" fmla="*/ 352723 h 695955"/>
              <a:gd name="connsiteX17" fmla="*/ 2765770 w 3130191"/>
              <a:gd name="connsiteY17" fmla="*/ 561 h 695955"/>
              <a:gd name="connsiteX18" fmla="*/ 3126232 w 3130191"/>
              <a:gd name="connsiteY18" fmla="*/ 141683 h 695955"/>
              <a:gd name="connsiteX19" fmla="*/ 2976055 w 3130191"/>
              <a:gd name="connsiteY19" fmla="*/ 337731 h 695955"/>
              <a:gd name="connsiteX20" fmla="*/ 3093269 w 3130191"/>
              <a:gd name="connsiteY20" fmla="*/ 509394 h 695955"/>
              <a:gd name="connsiteX0" fmla="*/ 0 w 3304432"/>
              <a:gd name="connsiteY0" fmla="*/ 347683 h 695955"/>
              <a:gd name="connsiteX1" fmla="*/ 166038 w 3304432"/>
              <a:gd name="connsiteY1" fmla="*/ 6452 h 695955"/>
              <a:gd name="connsiteX2" fmla="*/ 340676 w 3304432"/>
              <a:gd name="connsiteY2" fmla="*/ 348238 h 695955"/>
              <a:gd name="connsiteX3" fmla="*/ 479990 w 3304432"/>
              <a:gd name="connsiteY3" fmla="*/ 683006 h 695955"/>
              <a:gd name="connsiteX4" fmla="*/ 652177 w 3304432"/>
              <a:gd name="connsiteY4" fmla="*/ 347402 h 695955"/>
              <a:gd name="connsiteX5" fmla="*/ 808691 w 3304432"/>
              <a:gd name="connsiteY5" fmla="*/ 19625 h 695955"/>
              <a:gd name="connsiteX6" fmla="*/ 970429 w 3304432"/>
              <a:gd name="connsiteY6" fmla="*/ 338988 h 695955"/>
              <a:gd name="connsiteX7" fmla="*/ 1144603 w 3304432"/>
              <a:gd name="connsiteY7" fmla="*/ 674034 h 695955"/>
              <a:gd name="connsiteX8" fmla="*/ 1293901 w 3304432"/>
              <a:gd name="connsiteY8" fmla="*/ 333951 h 695955"/>
              <a:gd name="connsiteX9" fmla="*/ 1463778 w 3304432"/>
              <a:gd name="connsiteY9" fmla="*/ 15140 h 695955"/>
              <a:gd name="connsiteX10" fmla="*/ 1635502 w 3304432"/>
              <a:gd name="connsiteY10" fmla="*/ 352167 h 695955"/>
              <a:gd name="connsiteX11" fmla="*/ 1788806 w 3304432"/>
              <a:gd name="connsiteY11" fmla="*/ 691990 h 695955"/>
              <a:gd name="connsiteX12" fmla="*/ 1947902 w 3304432"/>
              <a:gd name="connsiteY12" fmla="*/ 346695 h 695955"/>
              <a:gd name="connsiteX13" fmla="*/ 2115442 w 3304432"/>
              <a:gd name="connsiteY13" fmla="*/ 6 h 695955"/>
              <a:gd name="connsiteX14" fmla="*/ 2281942 w 3304432"/>
              <a:gd name="connsiteY14" fmla="*/ 338987 h 695955"/>
              <a:gd name="connsiteX15" fmla="*/ 2442292 w 3304432"/>
              <a:gd name="connsiteY15" fmla="*/ 687503 h 695955"/>
              <a:gd name="connsiteX16" fmla="*/ 2587294 w 3304432"/>
              <a:gd name="connsiteY16" fmla="*/ 352723 h 695955"/>
              <a:gd name="connsiteX17" fmla="*/ 2765770 w 3304432"/>
              <a:gd name="connsiteY17" fmla="*/ 561 h 695955"/>
              <a:gd name="connsiteX18" fmla="*/ 3126232 w 3304432"/>
              <a:gd name="connsiteY18" fmla="*/ 141683 h 695955"/>
              <a:gd name="connsiteX19" fmla="*/ 3302856 w 3304432"/>
              <a:gd name="connsiteY19" fmla="*/ 346701 h 695955"/>
              <a:gd name="connsiteX20" fmla="*/ 3093269 w 3304432"/>
              <a:gd name="connsiteY20" fmla="*/ 509394 h 695955"/>
              <a:gd name="connsiteX0" fmla="*/ 0 w 3304434"/>
              <a:gd name="connsiteY0" fmla="*/ 347683 h 695955"/>
              <a:gd name="connsiteX1" fmla="*/ 166038 w 3304434"/>
              <a:gd name="connsiteY1" fmla="*/ 6452 h 695955"/>
              <a:gd name="connsiteX2" fmla="*/ 340676 w 3304434"/>
              <a:gd name="connsiteY2" fmla="*/ 348238 h 695955"/>
              <a:gd name="connsiteX3" fmla="*/ 479990 w 3304434"/>
              <a:gd name="connsiteY3" fmla="*/ 683006 h 695955"/>
              <a:gd name="connsiteX4" fmla="*/ 652177 w 3304434"/>
              <a:gd name="connsiteY4" fmla="*/ 347402 h 695955"/>
              <a:gd name="connsiteX5" fmla="*/ 808691 w 3304434"/>
              <a:gd name="connsiteY5" fmla="*/ 19625 h 695955"/>
              <a:gd name="connsiteX6" fmla="*/ 970429 w 3304434"/>
              <a:gd name="connsiteY6" fmla="*/ 338988 h 695955"/>
              <a:gd name="connsiteX7" fmla="*/ 1144603 w 3304434"/>
              <a:gd name="connsiteY7" fmla="*/ 674034 h 695955"/>
              <a:gd name="connsiteX8" fmla="*/ 1293901 w 3304434"/>
              <a:gd name="connsiteY8" fmla="*/ 333951 h 695955"/>
              <a:gd name="connsiteX9" fmla="*/ 1463778 w 3304434"/>
              <a:gd name="connsiteY9" fmla="*/ 15140 h 695955"/>
              <a:gd name="connsiteX10" fmla="*/ 1635502 w 3304434"/>
              <a:gd name="connsiteY10" fmla="*/ 352167 h 695955"/>
              <a:gd name="connsiteX11" fmla="*/ 1788806 w 3304434"/>
              <a:gd name="connsiteY11" fmla="*/ 691990 h 695955"/>
              <a:gd name="connsiteX12" fmla="*/ 1947902 w 3304434"/>
              <a:gd name="connsiteY12" fmla="*/ 346695 h 695955"/>
              <a:gd name="connsiteX13" fmla="*/ 2115442 w 3304434"/>
              <a:gd name="connsiteY13" fmla="*/ 6 h 695955"/>
              <a:gd name="connsiteX14" fmla="*/ 2281942 w 3304434"/>
              <a:gd name="connsiteY14" fmla="*/ 338987 h 695955"/>
              <a:gd name="connsiteX15" fmla="*/ 2442292 w 3304434"/>
              <a:gd name="connsiteY15" fmla="*/ 687503 h 695955"/>
              <a:gd name="connsiteX16" fmla="*/ 2587294 w 3304434"/>
              <a:gd name="connsiteY16" fmla="*/ 352723 h 695955"/>
              <a:gd name="connsiteX17" fmla="*/ 2765770 w 3304434"/>
              <a:gd name="connsiteY17" fmla="*/ 561 h 695955"/>
              <a:gd name="connsiteX18" fmla="*/ 2919832 w 3304434"/>
              <a:gd name="connsiteY18" fmla="*/ 343477 h 695955"/>
              <a:gd name="connsiteX19" fmla="*/ 3302856 w 3304434"/>
              <a:gd name="connsiteY19" fmla="*/ 346701 h 695955"/>
              <a:gd name="connsiteX20" fmla="*/ 3093269 w 3304434"/>
              <a:gd name="connsiteY20" fmla="*/ 509394 h 695955"/>
              <a:gd name="connsiteX0" fmla="*/ 0 w 3536171"/>
              <a:gd name="connsiteY0" fmla="*/ 347683 h 733607"/>
              <a:gd name="connsiteX1" fmla="*/ 166038 w 3536171"/>
              <a:gd name="connsiteY1" fmla="*/ 6452 h 733607"/>
              <a:gd name="connsiteX2" fmla="*/ 340676 w 3536171"/>
              <a:gd name="connsiteY2" fmla="*/ 348238 h 733607"/>
              <a:gd name="connsiteX3" fmla="*/ 479990 w 3536171"/>
              <a:gd name="connsiteY3" fmla="*/ 683006 h 733607"/>
              <a:gd name="connsiteX4" fmla="*/ 652177 w 3536171"/>
              <a:gd name="connsiteY4" fmla="*/ 347402 h 733607"/>
              <a:gd name="connsiteX5" fmla="*/ 808691 w 3536171"/>
              <a:gd name="connsiteY5" fmla="*/ 19625 h 733607"/>
              <a:gd name="connsiteX6" fmla="*/ 970429 w 3536171"/>
              <a:gd name="connsiteY6" fmla="*/ 338988 h 733607"/>
              <a:gd name="connsiteX7" fmla="*/ 1144603 w 3536171"/>
              <a:gd name="connsiteY7" fmla="*/ 674034 h 733607"/>
              <a:gd name="connsiteX8" fmla="*/ 1293901 w 3536171"/>
              <a:gd name="connsiteY8" fmla="*/ 333951 h 733607"/>
              <a:gd name="connsiteX9" fmla="*/ 1463778 w 3536171"/>
              <a:gd name="connsiteY9" fmla="*/ 15140 h 733607"/>
              <a:gd name="connsiteX10" fmla="*/ 1635502 w 3536171"/>
              <a:gd name="connsiteY10" fmla="*/ 352167 h 733607"/>
              <a:gd name="connsiteX11" fmla="*/ 1788806 w 3536171"/>
              <a:gd name="connsiteY11" fmla="*/ 691990 h 733607"/>
              <a:gd name="connsiteX12" fmla="*/ 1947902 w 3536171"/>
              <a:gd name="connsiteY12" fmla="*/ 346695 h 733607"/>
              <a:gd name="connsiteX13" fmla="*/ 2115442 w 3536171"/>
              <a:gd name="connsiteY13" fmla="*/ 6 h 733607"/>
              <a:gd name="connsiteX14" fmla="*/ 2281942 w 3536171"/>
              <a:gd name="connsiteY14" fmla="*/ 338987 h 733607"/>
              <a:gd name="connsiteX15" fmla="*/ 2442292 w 3536171"/>
              <a:gd name="connsiteY15" fmla="*/ 687503 h 733607"/>
              <a:gd name="connsiteX16" fmla="*/ 2587294 w 3536171"/>
              <a:gd name="connsiteY16" fmla="*/ 352723 h 733607"/>
              <a:gd name="connsiteX17" fmla="*/ 2765770 w 3536171"/>
              <a:gd name="connsiteY17" fmla="*/ 561 h 733607"/>
              <a:gd name="connsiteX18" fmla="*/ 2919832 w 3536171"/>
              <a:gd name="connsiteY18" fmla="*/ 343477 h 733607"/>
              <a:gd name="connsiteX19" fmla="*/ 3302856 w 3536171"/>
              <a:gd name="connsiteY19" fmla="*/ 346701 h 733607"/>
              <a:gd name="connsiteX20" fmla="*/ 3536171 w 3536171"/>
              <a:gd name="connsiteY20" fmla="*/ 733607 h 733607"/>
              <a:gd name="connsiteX0" fmla="*/ 0 w 3536171"/>
              <a:gd name="connsiteY0" fmla="*/ 347683 h 733607"/>
              <a:gd name="connsiteX1" fmla="*/ 166038 w 3536171"/>
              <a:gd name="connsiteY1" fmla="*/ 6452 h 733607"/>
              <a:gd name="connsiteX2" fmla="*/ 340676 w 3536171"/>
              <a:gd name="connsiteY2" fmla="*/ 348238 h 733607"/>
              <a:gd name="connsiteX3" fmla="*/ 479990 w 3536171"/>
              <a:gd name="connsiteY3" fmla="*/ 683006 h 733607"/>
              <a:gd name="connsiteX4" fmla="*/ 652177 w 3536171"/>
              <a:gd name="connsiteY4" fmla="*/ 347402 h 733607"/>
              <a:gd name="connsiteX5" fmla="*/ 808691 w 3536171"/>
              <a:gd name="connsiteY5" fmla="*/ 19625 h 733607"/>
              <a:gd name="connsiteX6" fmla="*/ 970429 w 3536171"/>
              <a:gd name="connsiteY6" fmla="*/ 338988 h 733607"/>
              <a:gd name="connsiteX7" fmla="*/ 1144603 w 3536171"/>
              <a:gd name="connsiteY7" fmla="*/ 674034 h 733607"/>
              <a:gd name="connsiteX8" fmla="*/ 1293901 w 3536171"/>
              <a:gd name="connsiteY8" fmla="*/ 333951 h 733607"/>
              <a:gd name="connsiteX9" fmla="*/ 1463778 w 3536171"/>
              <a:gd name="connsiteY9" fmla="*/ 15140 h 733607"/>
              <a:gd name="connsiteX10" fmla="*/ 1635502 w 3536171"/>
              <a:gd name="connsiteY10" fmla="*/ 352167 h 733607"/>
              <a:gd name="connsiteX11" fmla="*/ 1788806 w 3536171"/>
              <a:gd name="connsiteY11" fmla="*/ 691990 h 733607"/>
              <a:gd name="connsiteX12" fmla="*/ 1947902 w 3536171"/>
              <a:gd name="connsiteY12" fmla="*/ 346695 h 733607"/>
              <a:gd name="connsiteX13" fmla="*/ 2115442 w 3536171"/>
              <a:gd name="connsiteY13" fmla="*/ 6 h 733607"/>
              <a:gd name="connsiteX14" fmla="*/ 2281942 w 3536171"/>
              <a:gd name="connsiteY14" fmla="*/ 338987 h 733607"/>
              <a:gd name="connsiteX15" fmla="*/ 2442292 w 3536171"/>
              <a:gd name="connsiteY15" fmla="*/ 687503 h 733607"/>
              <a:gd name="connsiteX16" fmla="*/ 2587294 w 3536171"/>
              <a:gd name="connsiteY16" fmla="*/ 352723 h 733607"/>
              <a:gd name="connsiteX17" fmla="*/ 2765770 w 3536171"/>
              <a:gd name="connsiteY17" fmla="*/ 561 h 733607"/>
              <a:gd name="connsiteX18" fmla="*/ 2919832 w 3536171"/>
              <a:gd name="connsiteY18" fmla="*/ 343477 h 733607"/>
              <a:gd name="connsiteX19" fmla="*/ 3083554 w 3536171"/>
              <a:gd name="connsiteY19" fmla="*/ 678538 h 733607"/>
              <a:gd name="connsiteX20" fmla="*/ 3536171 w 3536171"/>
              <a:gd name="connsiteY20" fmla="*/ 733607 h 733607"/>
              <a:gd name="connsiteX0" fmla="*/ 0 w 3252371"/>
              <a:gd name="connsiteY0" fmla="*/ 347683 h 695955"/>
              <a:gd name="connsiteX1" fmla="*/ 166038 w 3252371"/>
              <a:gd name="connsiteY1" fmla="*/ 6452 h 695955"/>
              <a:gd name="connsiteX2" fmla="*/ 340676 w 3252371"/>
              <a:gd name="connsiteY2" fmla="*/ 348238 h 695955"/>
              <a:gd name="connsiteX3" fmla="*/ 479990 w 3252371"/>
              <a:gd name="connsiteY3" fmla="*/ 683006 h 695955"/>
              <a:gd name="connsiteX4" fmla="*/ 652177 w 3252371"/>
              <a:gd name="connsiteY4" fmla="*/ 347402 h 695955"/>
              <a:gd name="connsiteX5" fmla="*/ 808691 w 3252371"/>
              <a:gd name="connsiteY5" fmla="*/ 19625 h 695955"/>
              <a:gd name="connsiteX6" fmla="*/ 970429 w 3252371"/>
              <a:gd name="connsiteY6" fmla="*/ 338988 h 695955"/>
              <a:gd name="connsiteX7" fmla="*/ 1144603 w 3252371"/>
              <a:gd name="connsiteY7" fmla="*/ 674034 h 695955"/>
              <a:gd name="connsiteX8" fmla="*/ 1293901 w 3252371"/>
              <a:gd name="connsiteY8" fmla="*/ 333951 h 695955"/>
              <a:gd name="connsiteX9" fmla="*/ 1463778 w 3252371"/>
              <a:gd name="connsiteY9" fmla="*/ 15140 h 695955"/>
              <a:gd name="connsiteX10" fmla="*/ 1635502 w 3252371"/>
              <a:gd name="connsiteY10" fmla="*/ 352167 h 695955"/>
              <a:gd name="connsiteX11" fmla="*/ 1788806 w 3252371"/>
              <a:gd name="connsiteY11" fmla="*/ 691990 h 695955"/>
              <a:gd name="connsiteX12" fmla="*/ 1947902 w 3252371"/>
              <a:gd name="connsiteY12" fmla="*/ 346695 h 695955"/>
              <a:gd name="connsiteX13" fmla="*/ 2115442 w 3252371"/>
              <a:gd name="connsiteY13" fmla="*/ 6 h 695955"/>
              <a:gd name="connsiteX14" fmla="*/ 2281942 w 3252371"/>
              <a:gd name="connsiteY14" fmla="*/ 338987 h 695955"/>
              <a:gd name="connsiteX15" fmla="*/ 2442292 w 3252371"/>
              <a:gd name="connsiteY15" fmla="*/ 687503 h 695955"/>
              <a:gd name="connsiteX16" fmla="*/ 2587294 w 3252371"/>
              <a:gd name="connsiteY16" fmla="*/ 352723 h 695955"/>
              <a:gd name="connsiteX17" fmla="*/ 2765770 w 3252371"/>
              <a:gd name="connsiteY17" fmla="*/ 561 h 695955"/>
              <a:gd name="connsiteX18" fmla="*/ 2919832 w 3252371"/>
              <a:gd name="connsiteY18" fmla="*/ 343477 h 695955"/>
              <a:gd name="connsiteX19" fmla="*/ 3083554 w 3252371"/>
              <a:gd name="connsiteY19" fmla="*/ 678538 h 695955"/>
              <a:gd name="connsiteX20" fmla="*/ 3252371 w 3252371"/>
              <a:gd name="connsiteY20" fmla="*/ 347959 h 695955"/>
              <a:gd name="connsiteX0" fmla="*/ 0 w 3265271"/>
              <a:gd name="connsiteY0" fmla="*/ 347683 h 695955"/>
              <a:gd name="connsiteX1" fmla="*/ 166038 w 3265271"/>
              <a:gd name="connsiteY1" fmla="*/ 6452 h 695955"/>
              <a:gd name="connsiteX2" fmla="*/ 340676 w 3265271"/>
              <a:gd name="connsiteY2" fmla="*/ 348238 h 695955"/>
              <a:gd name="connsiteX3" fmla="*/ 479990 w 3265271"/>
              <a:gd name="connsiteY3" fmla="*/ 683006 h 695955"/>
              <a:gd name="connsiteX4" fmla="*/ 652177 w 3265271"/>
              <a:gd name="connsiteY4" fmla="*/ 347402 h 695955"/>
              <a:gd name="connsiteX5" fmla="*/ 808691 w 3265271"/>
              <a:gd name="connsiteY5" fmla="*/ 19625 h 695955"/>
              <a:gd name="connsiteX6" fmla="*/ 970429 w 3265271"/>
              <a:gd name="connsiteY6" fmla="*/ 338988 h 695955"/>
              <a:gd name="connsiteX7" fmla="*/ 1144603 w 3265271"/>
              <a:gd name="connsiteY7" fmla="*/ 674034 h 695955"/>
              <a:gd name="connsiteX8" fmla="*/ 1293901 w 3265271"/>
              <a:gd name="connsiteY8" fmla="*/ 333951 h 695955"/>
              <a:gd name="connsiteX9" fmla="*/ 1463778 w 3265271"/>
              <a:gd name="connsiteY9" fmla="*/ 15140 h 695955"/>
              <a:gd name="connsiteX10" fmla="*/ 1635502 w 3265271"/>
              <a:gd name="connsiteY10" fmla="*/ 352167 h 695955"/>
              <a:gd name="connsiteX11" fmla="*/ 1788806 w 3265271"/>
              <a:gd name="connsiteY11" fmla="*/ 691990 h 695955"/>
              <a:gd name="connsiteX12" fmla="*/ 1947902 w 3265271"/>
              <a:gd name="connsiteY12" fmla="*/ 346695 h 695955"/>
              <a:gd name="connsiteX13" fmla="*/ 2115442 w 3265271"/>
              <a:gd name="connsiteY13" fmla="*/ 6 h 695955"/>
              <a:gd name="connsiteX14" fmla="*/ 2281942 w 3265271"/>
              <a:gd name="connsiteY14" fmla="*/ 338987 h 695955"/>
              <a:gd name="connsiteX15" fmla="*/ 2442292 w 3265271"/>
              <a:gd name="connsiteY15" fmla="*/ 687503 h 695955"/>
              <a:gd name="connsiteX16" fmla="*/ 2587294 w 3265271"/>
              <a:gd name="connsiteY16" fmla="*/ 352723 h 695955"/>
              <a:gd name="connsiteX17" fmla="*/ 2765770 w 3265271"/>
              <a:gd name="connsiteY17" fmla="*/ 561 h 695955"/>
              <a:gd name="connsiteX18" fmla="*/ 2919832 w 3265271"/>
              <a:gd name="connsiteY18" fmla="*/ 343477 h 695955"/>
              <a:gd name="connsiteX19" fmla="*/ 3083554 w 3265271"/>
              <a:gd name="connsiteY19" fmla="*/ 678538 h 695955"/>
              <a:gd name="connsiteX20" fmla="*/ 3265271 w 3265271"/>
              <a:gd name="connsiteY20" fmla="*/ 105807 h 695955"/>
              <a:gd name="connsiteX0" fmla="*/ 0 w 3256672"/>
              <a:gd name="connsiteY0" fmla="*/ 347683 h 695955"/>
              <a:gd name="connsiteX1" fmla="*/ 166038 w 3256672"/>
              <a:gd name="connsiteY1" fmla="*/ 6452 h 695955"/>
              <a:gd name="connsiteX2" fmla="*/ 340676 w 3256672"/>
              <a:gd name="connsiteY2" fmla="*/ 348238 h 695955"/>
              <a:gd name="connsiteX3" fmla="*/ 479990 w 3256672"/>
              <a:gd name="connsiteY3" fmla="*/ 683006 h 695955"/>
              <a:gd name="connsiteX4" fmla="*/ 652177 w 3256672"/>
              <a:gd name="connsiteY4" fmla="*/ 347402 h 695955"/>
              <a:gd name="connsiteX5" fmla="*/ 808691 w 3256672"/>
              <a:gd name="connsiteY5" fmla="*/ 19625 h 695955"/>
              <a:gd name="connsiteX6" fmla="*/ 970429 w 3256672"/>
              <a:gd name="connsiteY6" fmla="*/ 338988 h 695955"/>
              <a:gd name="connsiteX7" fmla="*/ 1144603 w 3256672"/>
              <a:gd name="connsiteY7" fmla="*/ 674034 h 695955"/>
              <a:gd name="connsiteX8" fmla="*/ 1293901 w 3256672"/>
              <a:gd name="connsiteY8" fmla="*/ 333951 h 695955"/>
              <a:gd name="connsiteX9" fmla="*/ 1463778 w 3256672"/>
              <a:gd name="connsiteY9" fmla="*/ 15140 h 695955"/>
              <a:gd name="connsiteX10" fmla="*/ 1635502 w 3256672"/>
              <a:gd name="connsiteY10" fmla="*/ 352167 h 695955"/>
              <a:gd name="connsiteX11" fmla="*/ 1788806 w 3256672"/>
              <a:gd name="connsiteY11" fmla="*/ 691990 h 695955"/>
              <a:gd name="connsiteX12" fmla="*/ 1947902 w 3256672"/>
              <a:gd name="connsiteY12" fmla="*/ 346695 h 695955"/>
              <a:gd name="connsiteX13" fmla="*/ 2115442 w 3256672"/>
              <a:gd name="connsiteY13" fmla="*/ 6 h 695955"/>
              <a:gd name="connsiteX14" fmla="*/ 2281942 w 3256672"/>
              <a:gd name="connsiteY14" fmla="*/ 338987 h 695955"/>
              <a:gd name="connsiteX15" fmla="*/ 2442292 w 3256672"/>
              <a:gd name="connsiteY15" fmla="*/ 687503 h 695955"/>
              <a:gd name="connsiteX16" fmla="*/ 2587294 w 3256672"/>
              <a:gd name="connsiteY16" fmla="*/ 352723 h 695955"/>
              <a:gd name="connsiteX17" fmla="*/ 2765770 w 3256672"/>
              <a:gd name="connsiteY17" fmla="*/ 561 h 695955"/>
              <a:gd name="connsiteX18" fmla="*/ 2919832 w 3256672"/>
              <a:gd name="connsiteY18" fmla="*/ 343477 h 695955"/>
              <a:gd name="connsiteX19" fmla="*/ 3083554 w 3256672"/>
              <a:gd name="connsiteY19" fmla="*/ 678538 h 695955"/>
              <a:gd name="connsiteX20" fmla="*/ 3256672 w 3256672"/>
              <a:gd name="connsiteY20" fmla="*/ 361410 h 695955"/>
              <a:gd name="connsiteX0" fmla="*/ 0 w 3256672"/>
              <a:gd name="connsiteY0" fmla="*/ 347683 h 695955"/>
              <a:gd name="connsiteX1" fmla="*/ 166038 w 3256672"/>
              <a:gd name="connsiteY1" fmla="*/ 6452 h 695955"/>
              <a:gd name="connsiteX2" fmla="*/ 332077 w 3256672"/>
              <a:gd name="connsiteY2" fmla="*/ 348237 h 695955"/>
              <a:gd name="connsiteX3" fmla="*/ 479990 w 3256672"/>
              <a:gd name="connsiteY3" fmla="*/ 683006 h 695955"/>
              <a:gd name="connsiteX4" fmla="*/ 652177 w 3256672"/>
              <a:gd name="connsiteY4" fmla="*/ 347402 h 695955"/>
              <a:gd name="connsiteX5" fmla="*/ 808691 w 3256672"/>
              <a:gd name="connsiteY5" fmla="*/ 19625 h 695955"/>
              <a:gd name="connsiteX6" fmla="*/ 970429 w 3256672"/>
              <a:gd name="connsiteY6" fmla="*/ 338988 h 695955"/>
              <a:gd name="connsiteX7" fmla="*/ 1144603 w 3256672"/>
              <a:gd name="connsiteY7" fmla="*/ 674034 h 695955"/>
              <a:gd name="connsiteX8" fmla="*/ 1293901 w 3256672"/>
              <a:gd name="connsiteY8" fmla="*/ 333951 h 695955"/>
              <a:gd name="connsiteX9" fmla="*/ 1463778 w 3256672"/>
              <a:gd name="connsiteY9" fmla="*/ 15140 h 695955"/>
              <a:gd name="connsiteX10" fmla="*/ 1635502 w 3256672"/>
              <a:gd name="connsiteY10" fmla="*/ 352167 h 695955"/>
              <a:gd name="connsiteX11" fmla="*/ 1788806 w 3256672"/>
              <a:gd name="connsiteY11" fmla="*/ 691990 h 695955"/>
              <a:gd name="connsiteX12" fmla="*/ 1947902 w 3256672"/>
              <a:gd name="connsiteY12" fmla="*/ 346695 h 695955"/>
              <a:gd name="connsiteX13" fmla="*/ 2115442 w 3256672"/>
              <a:gd name="connsiteY13" fmla="*/ 6 h 695955"/>
              <a:gd name="connsiteX14" fmla="*/ 2281942 w 3256672"/>
              <a:gd name="connsiteY14" fmla="*/ 338987 h 695955"/>
              <a:gd name="connsiteX15" fmla="*/ 2442292 w 3256672"/>
              <a:gd name="connsiteY15" fmla="*/ 687503 h 695955"/>
              <a:gd name="connsiteX16" fmla="*/ 2587294 w 3256672"/>
              <a:gd name="connsiteY16" fmla="*/ 352723 h 695955"/>
              <a:gd name="connsiteX17" fmla="*/ 2765770 w 3256672"/>
              <a:gd name="connsiteY17" fmla="*/ 561 h 695955"/>
              <a:gd name="connsiteX18" fmla="*/ 2919832 w 3256672"/>
              <a:gd name="connsiteY18" fmla="*/ 343477 h 695955"/>
              <a:gd name="connsiteX19" fmla="*/ 3083554 w 3256672"/>
              <a:gd name="connsiteY19" fmla="*/ 678538 h 695955"/>
              <a:gd name="connsiteX20" fmla="*/ 3256672 w 3256672"/>
              <a:gd name="connsiteY20" fmla="*/ 361410 h 695955"/>
              <a:gd name="connsiteX0" fmla="*/ 0 w 3256672"/>
              <a:gd name="connsiteY0" fmla="*/ 347683 h 695955"/>
              <a:gd name="connsiteX1" fmla="*/ 166038 w 3256672"/>
              <a:gd name="connsiteY1" fmla="*/ 6452 h 695955"/>
              <a:gd name="connsiteX2" fmla="*/ 332077 w 3256672"/>
              <a:gd name="connsiteY2" fmla="*/ 348237 h 695955"/>
              <a:gd name="connsiteX3" fmla="*/ 479990 w 3256672"/>
              <a:gd name="connsiteY3" fmla="*/ 683006 h 695955"/>
              <a:gd name="connsiteX4" fmla="*/ 652177 w 3256672"/>
              <a:gd name="connsiteY4" fmla="*/ 347402 h 695955"/>
              <a:gd name="connsiteX5" fmla="*/ 808691 w 3256672"/>
              <a:gd name="connsiteY5" fmla="*/ 19625 h 695955"/>
              <a:gd name="connsiteX6" fmla="*/ 970429 w 3256672"/>
              <a:gd name="connsiteY6" fmla="*/ 338988 h 695955"/>
              <a:gd name="connsiteX7" fmla="*/ 1144603 w 3256672"/>
              <a:gd name="connsiteY7" fmla="*/ 674034 h 695955"/>
              <a:gd name="connsiteX8" fmla="*/ 1293901 w 3256672"/>
              <a:gd name="connsiteY8" fmla="*/ 333951 h 695955"/>
              <a:gd name="connsiteX9" fmla="*/ 1463778 w 3256672"/>
              <a:gd name="connsiteY9" fmla="*/ 15140 h 695955"/>
              <a:gd name="connsiteX10" fmla="*/ 1635502 w 3256672"/>
              <a:gd name="connsiteY10" fmla="*/ 352167 h 695955"/>
              <a:gd name="connsiteX11" fmla="*/ 1788806 w 3256672"/>
              <a:gd name="connsiteY11" fmla="*/ 691990 h 695955"/>
              <a:gd name="connsiteX12" fmla="*/ 1947902 w 3256672"/>
              <a:gd name="connsiteY12" fmla="*/ 346695 h 695955"/>
              <a:gd name="connsiteX13" fmla="*/ 2115442 w 3256672"/>
              <a:gd name="connsiteY13" fmla="*/ 6 h 695955"/>
              <a:gd name="connsiteX14" fmla="*/ 2281942 w 3256672"/>
              <a:gd name="connsiteY14" fmla="*/ 338987 h 695955"/>
              <a:gd name="connsiteX15" fmla="*/ 2442292 w 3256672"/>
              <a:gd name="connsiteY15" fmla="*/ 687503 h 695955"/>
              <a:gd name="connsiteX16" fmla="*/ 2587294 w 3256672"/>
              <a:gd name="connsiteY16" fmla="*/ 352723 h 695955"/>
              <a:gd name="connsiteX17" fmla="*/ 2765770 w 3256672"/>
              <a:gd name="connsiteY17" fmla="*/ 561 h 695955"/>
              <a:gd name="connsiteX18" fmla="*/ 2919832 w 3256672"/>
              <a:gd name="connsiteY18" fmla="*/ 343477 h 695955"/>
              <a:gd name="connsiteX19" fmla="*/ 3083554 w 3256672"/>
              <a:gd name="connsiteY19" fmla="*/ 678538 h 695955"/>
              <a:gd name="connsiteX20" fmla="*/ 3256672 w 3256672"/>
              <a:gd name="connsiteY20" fmla="*/ 361410 h 695955"/>
              <a:gd name="connsiteX0" fmla="*/ 0 w 3256672"/>
              <a:gd name="connsiteY0" fmla="*/ 347683 h 695955"/>
              <a:gd name="connsiteX1" fmla="*/ 166038 w 3256672"/>
              <a:gd name="connsiteY1" fmla="*/ 6452 h 695955"/>
              <a:gd name="connsiteX2" fmla="*/ 332077 w 3256672"/>
              <a:gd name="connsiteY2" fmla="*/ 348237 h 695955"/>
              <a:gd name="connsiteX3" fmla="*/ 479990 w 3256672"/>
              <a:gd name="connsiteY3" fmla="*/ 683006 h 695955"/>
              <a:gd name="connsiteX4" fmla="*/ 652177 w 3256672"/>
              <a:gd name="connsiteY4" fmla="*/ 347402 h 695955"/>
              <a:gd name="connsiteX5" fmla="*/ 808691 w 3256672"/>
              <a:gd name="connsiteY5" fmla="*/ 19625 h 695955"/>
              <a:gd name="connsiteX6" fmla="*/ 970429 w 3256672"/>
              <a:gd name="connsiteY6" fmla="*/ 338988 h 695955"/>
              <a:gd name="connsiteX7" fmla="*/ 1144603 w 3256672"/>
              <a:gd name="connsiteY7" fmla="*/ 674034 h 695955"/>
              <a:gd name="connsiteX8" fmla="*/ 1293901 w 3256672"/>
              <a:gd name="connsiteY8" fmla="*/ 333951 h 695955"/>
              <a:gd name="connsiteX9" fmla="*/ 1463778 w 3256672"/>
              <a:gd name="connsiteY9" fmla="*/ 15140 h 695955"/>
              <a:gd name="connsiteX10" fmla="*/ 1635502 w 3256672"/>
              <a:gd name="connsiteY10" fmla="*/ 352167 h 695955"/>
              <a:gd name="connsiteX11" fmla="*/ 1788806 w 3256672"/>
              <a:gd name="connsiteY11" fmla="*/ 691990 h 695955"/>
              <a:gd name="connsiteX12" fmla="*/ 1947902 w 3256672"/>
              <a:gd name="connsiteY12" fmla="*/ 346695 h 695955"/>
              <a:gd name="connsiteX13" fmla="*/ 2115442 w 3256672"/>
              <a:gd name="connsiteY13" fmla="*/ 6 h 695955"/>
              <a:gd name="connsiteX14" fmla="*/ 2281942 w 3256672"/>
              <a:gd name="connsiteY14" fmla="*/ 338987 h 695955"/>
              <a:gd name="connsiteX15" fmla="*/ 2442292 w 3256672"/>
              <a:gd name="connsiteY15" fmla="*/ 687503 h 695955"/>
              <a:gd name="connsiteX16" fmla="*/ 2600194 w 3256672"/>
              <a:gd name="connsiteY16" fmla="*/ 343755 h 695955"/>
              <a:gd name="connsiteX17" fmla="*/ 2765770 w 3256672"/>
              <a:gd name="connsiteY17" fmla="*/ 561 h 695955"/>
              <a:gd name="connsiteX18" fmla="*/ 2919832 w 3256672"/>
              <a:gd name="connsiteY18" fmla="*/ 343477 h 695955"/>
              <a:gd name="connsiteX19" fmla="*/ 3083554 w 3256672"/>
              <a:gd name="connsiteY19" fmla="*/ 678538 h 695955"/>
              <a:gd name="connsiteX20" fmla="*/ 3256672 w 3256672"/>
              <a:gd name="connsiteY20" fmla="*/ 361410 h 695955"/>
              <a:gd name="connsiteX0" fmla="*/ 0 w 3256672"/>
              <a:gd name="connsiteY0" fmla="*/ 347683 h 695955"/>
              <a:gd name="connsiteX1" fmla="*/ 166038 w 3256672"/>
              <a:gd name="connsiteY1" fmla="*/ 6452 h 695955"/>
              <a:gd name="connsiteX2" fmla="*/ 332077 w 3256672"/>
              <a:gd name="connsiteY2" fmla="*/ 348237 h 695955"/>
              <a:gd name="connsiteX3" fmla="*/ 479990 w 3256672"/>
              <a:gd name="connsiteY3" fmla="*/ 683006 h 695955"/>
              <a:gd name="connsiteX4" fmla="*/ 652177 w 3256672"/>
              <a:gd name="connsiteY4" fmla="*/ 347402 h 695955"/>
              <a:gd name="connsiteX5" fmla="*/ 808691 w 3256672"/>
              <a:gd name="connsiteY5" fmla="*/ 19625 h 695955"/>
              <a:gd name="connsiteX6" fmla="*/ 970429 w 3256672"/>
              <a:gd name="connsiteY6" fmla="*/ 338988 h 695955"/>
              <a:gd name="connsiteX7" fmla="*/ 1144603 w 3256672"/>
              <a:gd name="connsiteY7" fmla="*/ 674034 h 695955"/>
              <a:gd name="connsiteX8" fmla="*/ 1293901 w 3256672"/>
              <a:gd name="connsiteY8" fmla="*/ 333951 h 695955"/>
              <a:gd name="connsiteX9" fmla="*/ 1463778 w 3256672"/>
              <a:gd name="connsiteY9" fmla="*/ 15140 h 695955"/>
              <a:gd name="connsiteX10" fmla="*/ 1635502 w 3256672"/>
              <a:gd name="connsiteY10" fmla="*/ 352167 h 695955"/>
              <a:gd name="connsiteX11" fmla="*/ 1788806 w 3256672"/>
              <a:gd name="connsiteY11" fmla="*/ 691990 h 695955"/>
              <a:gd name="connsiteX12" fmla="*/ 1947902 w 3256672"/>
              <a:gd name="connsiteY12" fmla="*/ 346695 h 695955"/>
              <a:gd name="connsiteX13" fmla="*/ 2115442 w 3256672"/>
              <a:gd name="connsiteY13" fmla="*/ 6 h 695955"/>
              <a:gd name="connsiteX14" fmla="*/ 2281942 w 3256672"/>
              <a:gd name="connsiteY14" fmla="*/ 338987 h 695955"/>
              <a:gd name="connsiteX15" fmla="*/ 2442292 w 3256672"/>
              <a:gd name="connsiteY15" fmla="*/ 687503 h 695955"/>
              <a:gd name="connsiteX16" fmla="*/ 2600194 w 3256672"/>
              <a:gd name="connsiteY16" fmla="*/ 343755 h 695955"/>
              <a:gd name="connsiteX17" fmla="*/ 2765769 w 3256672"/>
              <a:gd name="connsiteY17" fmla="*/ 5047 h 695955"/>
              <a:gd name="connsiteX18" fmla="*/ 2919832 w 3256672"/>
              <a:gd name="connsiteY18" fmla="*/ 343477 h 695955"/>
              <a:gd name="connsiteX19" fmla="*/ 3083554 w 3256672"/>
              <a:gd name="connsiteY19" fmla="*/ 678538 h 695955"/>
              <a:gd name="connsiteX20" fmla="*/ 3256672 w 3256672"/>
              <a:gd name="connsiteY20" fmla="*/ 361410 h 695955"/>
              <a:gd name="connsiteX0" fmla="*/ 0 w 3256672"/>
              <a:gd name="connsiteY0" fmla="*/ 347683 h 695955"/>
              <a:gd name="connsiteX1" fmla="*/ 166038 w 3256672"/>
              <a:gd name="connsiteY1" fmla="*/ 6452 h 695955"/>
              <a:gd name="connsiteX2" fmla="*/ 332077 w 3256672"/>
              <a:gd name="connsiteY2" fmla="*/ 348237 h 695955"/>
              <a:gd name="connsiteX3" fmla="*/ 479990 w 3256672"/>
              <a:gd name="connsiteY3" fmla="*/ 683006 h 695955"/>
              <a:gd name="connsiteX4" fmla="*/ 652177 w 3256672"/>
              <a:gd name="connsiteY4" fmla="*/ 347402 h 695955"/>
              <a:gd name="connsiteX5" fmla="*/ 808691 w 3256672"/>
              <a:gd name="connsiteY5" fmla="*/ 19625 h 695955"/>
              <a:gd name="connsiteX6" fmla="*/ 970429 w 3256672"/>
              <a:gd name="connsiteY6" fmla="*/ 338988 h 695955"/>
              <a:gd name="connsiteX7" fmla="*/ 1144603 w 3256672"/>
              <a:gd name="connsiteY7" fmla="*/ 674034 h 695955"/>
              <a:gd name="connsiteX8" fmla="*/ 1293901 w 3256672"/>
              <a:gd name="connsiteY8" fmla="*/ 333951 h 695955"/>
              <a:gd name="connsiteX9" fmla="*/ 1463778 w 3256672"/>
              <a:gd name="connsiteY9" fmla="*/ 15140 h 695955"/>
              <a:gd name="connsiteX10" fmla="*/ 1635502 w 3256672"/>
              <a:gd name="connsiteY10" fmla="*/ 352167 h 695955"/>
              <a:gd name="connsiteX11" fmla="*/ 1788806 w 3256672"/>
              <a:gd name="connsiteY11" fmla="*/ 691990 h 695955"/>
              <a:gd name="connsiteX12" fmla="*/ 1947902 w 3256672"/>
              <a:gd name="connsiteY12" fmla="*/ 346695 h 695955"/>
              <a:gd name="connsiteX13" fmla="*/ 2115442 w 3256672"/>
              <a:gd name="connsiteY13" fmla="*/ 6 h 695955"/>
              <a:gd name="connsiteX14" fmla="*/ 2281942 w 3256672"/>
              <a:gd name="connsiteY14" fmla="*/ 338987 h 695955"/>
              <a:gd name="connsiteX15" fmla="*/ 2442292 w 3256672"/>
              <a:gd name="connsiteY15" fmla="*/ 687503 h 695955"/>
              <a:gd name="connsiteX16" fmla="*/ 2600194 w 3256672"/>
              <a:gd name="connsiteY16" fmla="*/ 343755 h 695955"/>
              <a:gd name="connsiteX17" fmla="*/ 2765769 w 3256672"/>
              <a:gd name="connsiteY17" fmla="*/ 5047 h 695955"/>
              <a:gd name="connsiteX18" fmla="*/ 2932733 w 3256672"/>
              <a:gd name="connsiteY18" fmla="*/ 352446 h 695955"/>
              <a:gd name="connsiteX19" fmla="*/ 3083554 w 3256672"/>
              <a:gd name="connsiteY19" fmla="*/ 678538 h 695955"/>
              <a:gd name="connsiteX20" fmla="*/ 3256672 w 3256672"/>
              <a:gd name="connsiteY20" fmla="*/ 361410 h 695955"/>
              <a:gd name="connsiteX0" fmla="*/ 0 w 3256672"/>
              <a:gd name="connsiteY0" fmla="*/ 347683 h 695955"/>
              <a:gd name="connsiteX1" fmla="*/ 166038 w 3256672"/>
              <a:gd name="connsiteY1" fmla="*/ 6452 h 695955"/>
              <a:gd name="connsiteX2" fmla="*/ 332077 w 3256672"/>
              <a:gd name="connsiteY2" fmla="*/ 348237 h 695955"/>
              <a:gd name="connsiteX3" fmla="*/ 479990 w 3256672"/>
              <a:gd name="connsiteY3" fmla="*/ 683006 h 695955"/>
              <a:gd name="connsiteX4" fmla="*/ 652177 w 3256672"/>
              <a:gd name="connsiteY4" fmla="*/ 347402 h 695955"/>
              <a:gd name="connsiteX5" fmla="*/ 808691 w 3256672"/>
              <a:gd name="connsiteY5" fmla="*/ 19625 h 695955"/>
              <a:gd name="connsiteX6" fmla="*/ 970429 w 3256672"/>
              <a:gd name="connsiteY6" fmla="*/ 338988 h 695955"/>
              <a:gd name="connsiteX7" fmla="*/ 1144603 w 3256672"/>
              <a:gd name="connsiteY7" fmla="*/ 674034 h 695955"/>
              <a:gd name="connsiteX8" fmla="*/ 1293901 w 3256672"/>
              <a:gd name="connsiteY8" fmla="*/ 333951 h 695955"/>
              <a:gd name="connsiteX9" fmla="*/ 1463778 w 3256672"/>
              <a:gd name="connsiteY9" fmla="*/ 15140 h 695955"/>
              <a:gd name="connsiteX10" fmla="*/ 1635502 w 3256672"/>
              <a:gd name="connsiteY10" fmla="*/ 352167 h 695955"/>
              <a:gd name="connsiteX11" fmla="*/ 1788806 w 3256672"/>
              <a:gd name="connsiteY11" fmla="*/ 691990 h 695955"/>
              <a:gd name="connsiteX12" fmla="*/ 1947902 w 3256672"/>
              <a:gd name="connsiteY12" fmla="*/ 346695 h 695955"/>
              <a:gd name="connsiteX13" fmla="*/ 2115442 w 3256672"/>
              <a:gd name="connsiteY13" fmla="*/ 6 h 695955"/>
              <a:gd name="connsiteX14" fmla="*/ 2281942 w 3256672"/>
              <a:gd name="connsiteY14" fmla="*/ 338987 h 695955"/>
              <a:gd name="connsiteX15" fmla="*/ 2442292 w 3256672"/>
              <a:gd name="connsiteY15" fmla="*/ 687503 h 695955"/>
              <a:gd name="connsiteX16" fmla="*/ 2600194 w 3256672"/>
              <a:gd name="connsiteY16" fmla="*/ 343755 h 695955"/>
              <a:gd name="connsiteX17" fmla="*/ 2765769 w 3256672"/>
              <a:gd name="connsiteY17" fmla="*/ 5047 h 695955"/>
              <a:gd name="connsiteX18" fmla="*/ 2932733 w 3256672"/>
              <a:gd name="connsiteY18" fmla="*/ 352446 h 695955"/>
              <a:gd name="connsiteX19" fmla="*/ 3096454 w 3256672"/>
              <a:gd name="connsiteY19" fmla="*/ 678538 h 695955"/>
              <a:gd name="connsiteX20" fmla="*/ 3256672 w 3256672"/>
              <a:gd name="connsiteY20" fmla="*/ 361410 h 695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256672" h="695955">
                <a:moveTo>
                  <a:pt x="0" y="347683"/>
                </a:moveTo>
                <a:cubicBezTo>
                  <a:pt x="23812" y="189726"/>
                  <a:pt x="110692" y="6360"/>
                  <a:pt x="166038" y="6452"/>
                </a:cubicBezTo>
                <a:cubicBezTo>
                  <a:pt x="221384" y="6544"/>
                  <a:pt x="279752" y="235478"/>
                  <a:pt x="332077" y="348237"/>
                </a:cubicBezTo>
                <a:cubicBezTo>
                  <a:pt x="384402" y="460996"/>
                  <a:pt x="426640" y="683145"/>
                  <a:pt x="479990" y="683006"/>
                </a:cubicBezTo>
                <a:cubicBezTo>
                  <a:pt x="533340" y="682867"/>
                  <a:pt x="597394" y="457965"/>
                  <a:pt x="652177" y="347402"/>
                </a:cubicBezTo>
                <a:cubicBezTo>
                  <a:pt x="706960" y="236839"/>
                  <a:pt x="755649" y="21027"/>
                  <a:pt x="808691" y="19625"/>
                </a:cubicBezTo>
                <a:cubicBezTo>
                  <a:pt x="861733" y="18223"/>
                  <a:pt x="914444" y="229920"/>
                  <a:pt x="970429" y="338988"/>
                </a:cubicBezTo>
                <a:cubicBezTo>
                  <a:pt x="1026414" y="448056"/>
                  <a:pt x="1090691" y="674873"/>
                  <a:pt x="1144603" y="674034"/>
                </a:cubicBezTo>
                <a:cubicBezTo>
                  <a:pt x="1198515" y="673195"/>
                  <a:pt x="1240705" y="443767"/>
                  <a:pt x="1293901" y="333951"/>
                </a:cubicBezTo>
                <a:cubicBezTo>
                  <a:pt x="1347097" y="224135"/>
                  <a:pt x="1406845" y="12104"/>
                  <a:pt x="1463778" y="15140"/>
                </a:cubicBezTo>
                <a:cubicBezTo>
                  <a:pt x="1520712" y="18176"/>
                  <a:pt x="1581331" y="239359"/>
                  <a:pt x="1635502" y="352167"/>
                </a:cubicBezTo>
                <a:cubicBezTo>
                  <a:pt x="1689673" y="464975"/>
                  <a:pt x="1764690" y="648059"/>
                  <a:pt x="1788806" y="691990"/>
                </a:cubicBezTo>
                <a:cubicBezTo>
                  <a:pt x="1812922" y="735921"/>
                  <a:pt x="1921413" y="401488"/>
                  <a:pt x="1947902" y="346695"/>
                </a:cubicBezTo>
                <a:cubicBezTo>
                  <a:pt x="1974391" y="291902"/>
                  <a:pt x="2059769" y="1291"/>
                  <a:pt x="2115442" y="6"/>
                </a:cubicBezTo>
                <a:cubicBezTo>
                  <a:pt x="2171115" y="-1279"/>
                  <a:pt x="2227467" y="224404"/>
                  <a:pt x="2281942" y="338987"/>
                </a:cubicBezTo>
                <a:cubicBezTo>
                  <a:pt x="2336417" y="453570"/>
                  <a:pt x="2389250" y="686708"/>
                  <a:pt x="2442292" y="687503"/>
                </a:cubicBezTo>
                <a:cubicBezTo>
                  <a:pt x="2495334" y="688298"/>
                  <a:pt x="2546281" y="457498"/>
                  <a:pt x="2600194" y="343755"/>
                </a:cubicBezTo>
                <a:cubicBezTo>
                  <a:pt x="2654107" y="230012"/>
                  <a:pt x="2710346" y="3599"/>
                  <a:pt x="2765769" y="5047"/>
                </a:cubicBezTo>
                <a:cubicBezTo>
                  <a:pt x="2821192" y="6495"/>
                  <a:pt x="2877619" y="240198"/>
                  <a:pt x="2932733" y="352446"/>
                </a:cubicBezTo>
                <a:cubicBezTo>
                  <a:pt x="2987847" y="464695"/>
                  <a:pt x="3071848" y="678538"/>
                  <a:pt x="3096454" y="678538"/>
                </a:cubicBezTo>
                <a:cubicBezTo>
                  <a:pt x="3121060" y="678538"/>
                  <a:pt x="3218968" y="197104"/>
                  <a:pt x="3256672" y="361410"/>
                </a:cubicBez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cxnSp>
        <p:nvCxnSpPr>
          <p:cNvPr id="131" name="Conector recto 130">
            <a:extLst>
              <a:ext uri="{FF2B5EF4-FFF2-40B4-BE49-F238E27FC236}">
                <a16:creationId xmlns:a16="http://schemas.microsoft.com/office/drawing/2014/main" id="{CA109254-E25B-4C5D-AA20-7962153DE277}"/>
              </a:ext>
            </a:extLst>
          </p:cNvPr>
          <p:cNvCxnSpPr>
            <a:cxnSpLocks/>
          </p:cNvCxnSpPr>
          <p:nvPr/>
        </p:nvCxnSpPr>
        <p:spPr>
          <a:xfrm flipV="1">
            <a:off x="1068228" y="3776312"/>
            <a:ext cx="684365" cy="725615"/>
          </a:xfrm>
          <a:prstGeom prst="line">
            <a:avLst/>
          </a:prstGeom>
        </p:spPr>
        <p:style>
          <a:lnRef idx="3">
            <a:schemeClr val="dk1"/>
          </a:lnRef>
          <a:fillRef idx="0">
            <a:schemeClr val="dk1"/>
          </a:fillRef>
          <a:effectRef idx="2">
            <a:schemeClr val="dk1"/>
          </a:effectRef>
          <a:fontRef idx="minor">
            <a:schemeClr val="tx1"/>
          </a:fontRef>
        </p:style>
      </p:cxnSp>
      <mc:AlternateContent xmlns:mc="http://schemas.openxmlformats.org/markup-compatibility/2006">
        <mc:Choice xmlns:a14="http://schemas.microsoft.com/office/drawing/2010/main" Requires="a14">
          <p:sp>
            <p:nvSpPr>
              <p:cNvPr id="135" name="CuadroTexto 134">
                <a:extLst>
                  <a:ext uri="{FF2B5EF4-FFF2-40B4-BE49-F238E27FC236}">
                    <a16:creationId xmlns:a16="http://schemas.microsoft.com/office/drawing/2014/main" id="{9FC43647-DC21-4BA2-BA55-1C00CA170BB1}"/>
                  </a:ext>
                </a:extLst>
              </p:cNvPr>
              <p:cNvSpPr txBox="1"/>
              <p:nvPr/>
            </p:nvSpPr>
            <p:spPr>
              <a:xfrm>
                <a:off x="1619848" y="4060131"/>
                <a:ext cx="347313"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s-MX" i="1" smtClean="0">
                          <a:solidFill>
                            <a:srgbClr val="C00000"/>
                          </a:solidFill>
                          <a:latin typeface="Cambria Math" panose="02040503050406030204" pitchFamily="18" charset="0"/>
                          <a:ea typeface="Cambria Math" panose="02040503050406030204" pitchFamily="18" charset="0"/>
                        </a:rPr>
                        <m:t>𝛾</m:t>
                      </m:r>
                    </m:oMath>
                  </m:oMathPara>
                </a14:m>
                <a:endParaRPr lang="es-MX" dirty="0">
                  <a:solidFill>
                    <a:srgbClr val="C00000"/>
                  </a:solidFill>
                </a:endParaRPr>
              </a:p>
            </p:txBody>
          </p:sp>
        </mc:Choice>
        <mc:Fallback>
          <p:sp>
            <p:nvSpPr>
              <p:cNvPr id="135" name="CuadroTexto 134">
                <a:extLst>
                  <a:ext uri="{FF2B5EF4-FFF2-40B4-BE49-F238E27FC236}">
                    <a16:creationId xmlns:a16="http://schemas.microsoft.com/office/drawing/2014/main" id="{9FC43647-DC21-4BA2-BA55-1C00CA170BB1}"/>
                  </a:ext>
                </a:extLst>
              </p:cNvPr>
              <p:cNvSpPr txBox="1">
                <a:spLocks noRot="1" noChangeAspect="1" noMove="1" noResize="1" noEditPoints="1" noAdjustHandles="1" noChangeArrowheads="1" noChangeShapeType="1" noTextEdit="1"/>
              </p:cNvSpPr>
              <p:nvPr/>
            </p:nvSpPr>
            <p:spPr>
              <a:xfrm>
                <a:off x="1619848" y="4060131"/>
                <a:ext cx="347313" cy="369332"/>
              </a:xfrm>
              <a:prstGeom prst="rect">
                <a:avLst/>
              </a:prstGeom>
              <a:blipFill>
                <a:blip r:embed="rId32"/>
                <a:stretch>
                  <a:fillRect b="-3279"/>
                </a:stretch>
              </a:blipFill>
            </p:spPr>
            <p:txBody>
              <a:bodyPr/>
              <a:lstStyle/>
              <a:p>
                <a:r>
                  <a:rPr lang="en-US">
                    <a:noFill/>
                  </a:rPr>
                  <a:t> </a:t>
                </a:r>
              </a:p>
            </p:txBody>
          </p:sp>
        </mc:Fallback>
      </mc:AlternateContent>
      <p:sp>
        <p:nvSpPr>
          <p:cNvPr id="136" name="Freeform 63">
            <a:extLst>
              <a:ext uri="{FF2B5EF4-FFF2-40B4-BE49-F238E27FC236}">
                <a16:creationId xmlns:a16="http://schemas.microsoft.com/office/drawing/2014/main" id="{FBF23EB4-D478-46E5-91BA-CF5B9C61DAD2}"/>
              </a:ext>
            </a:extLst>
          </p:cNvPr>
          <p:cNvSpPr>
            <a:spLocks noChangeAspect="1"/>
          </p:cNvSpPr>
          <p:nvPr/>
        </p:nvSpPr>
        <p:spPr bwMode="auto">
          <a:xfrm rot="5400000">
            <a:off x="1747699" y="1501893"/>
            <a:ext cx="216398" cy="142971"/>
          </a:xfrm>
          <a:custGeom>
            <a:avLst/>
            <a:gdLst>
              <a:gd name="T0" fmla="*/ 0 w 352"/>
              <a:gd name="T1" fmla="*/ 302 h 302"/>
              <a:gd name="T2" fmla="*/ 108 w 352"/>
              <a:gd name="T3" fmla="*/ 294 h 302"/>
              <a:gd name="T4" fmla="*/ 200 w 352"/>
              <a:gd name="T5" fmla="*/ 258 h 302"/>
              <a:gd name="T6" fmla="*/ 240 w 352"/>
              <a:gd name="T7" fmla="*/ 202 h 302"/>
              <a:gd name="T8" fmla="*/ 252 w 352"/>
              <a:gd name="T9" fmla="*/ 98 h 302"/>
              <a:gd name="T10" fmla="*/ 212 w 352"/>
              <a:gd name="T11" fmla="*/ 34 h 302"/>
              <a:gd name="T12" fmla="*/ 148 w 352"/>
              <a:gd name="T13" fmla="*/ 2 h 302"/>
              <a:gd name="T14" fmla="*/ 96 w 352"/>
              <a:gd name="T15" fmla="*/ 25 h 302"/>
              <a:gd name="T16" fmla="*/ 52 w 352"/>
              <a:gd name="T17" fmla="*/ 94 h 302"/>
              <a:gd name="T18" fmla="*/ 56 w 352"/>
              <a:gd name="T19" fmla="*/ 190 h 302"/>
              <a:gd name="T20" fmla="*/ 108 w 352"/>
              <a:gd name="T21" fmla="*/ 258 h 302"/>
              <a:gd name="T22" fmla="*/ 216 w 352"/>
              <a:gd name="T23" fmla="*/ 290 h 302"/>
              <a:gd name="T24" fmla="*/ 352 w 352"/>
              <a:gd name="T25" fmla="*/ 302 h 30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52"/>
              <a:gd name="T40" fmla="*/ 0 h 302"/>
              <a:gd name="T41" fmla="*/ 352 w 352"/>
              <a:gd name="T42" fmla="*/ 302 h 30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52" h="302">
                <a:moveTo>
                  <a:pt x="0" y="302"/>
                </a:moveTo>
                <a:cubicBezTo>
                  <a:pt x="18" y="300"/>
                  <a:pt x="74" y="301"/>
                  <a:pt x="108" y="294"/>
                </a:cubicBezTo>
                <a:cubicBezTo>
                  <a:pt x="141" y="286"/>
                  <a:pt x="177" y="273"/>
                  <a:pt x="200" y="258"/>
                </a:cubicBezTo>
                <a:cubicBezTo>
                  <a:pt x="222" y="242"/>
                  <a:pt x="231" y="228"/>
                  <a:pt x="240" y="202"/>
                </a:cubicBezTo>
                <a:cubicBezTo>
                  <a:pt x="248" y="175"/>
                  <a:pt x="256" y="126"/>
                  <a:pt x="252" y="98"/>
                </a:cubicBezTo>
                <a:cubicBezTo>
                  <a:pt x="247" y="70"/>
                  <a:pt x="229" y="49"/>
                  <a:pt x="212" y="34"/>
                </a:cubicBezTo>
                <a:cubicBezTo>
                  <a:pt x="194" y="18"/>
                  <a:pt x="167" y="3"/>
                  <a:pt x="148" y="2"/>
                </a:cubicBezTo>
                <a:cubicBezTo>
                  <a:pt x="128" y="0"/>
                  <a:pt x="112" y="9"/>
                  <a:pt x="96" y="25"/>
                </a:cubicBezTo>
                <a:cubicBezTo>
                  <a:pt x="80" y="40"/>
                  <a:pt x="58" y="66"/>
                  <a:pt x="52" y="94"/>
                </a:cubicBezTo>
                <a:cubicBezTo>
                  <a:pt x="45" y="121"/>
                  <a:pt x="46" y="162"/>
                  <a:pt x="56" y="190"/>
                </a:cubicBezTo>
                <a:cubicBezTo>
                  <a:pt x="65" y="217"/>
                  <a:pt x="81" y="241"/>
                  <a:pt x="108" y="258"/>
                </a:cubicBezTo>
                <a:cubicBezTo>
                  <a:pt x="134" y="274"/>
                  <a:pt x="175" y="282"/>
                  <a:pt x="216" y="290"/>
                </a:cubicBezTo>
                <a:cubicBezTo>
                  <a:pt x="256" y="297"/>
                  <a:pt x="323" y="299"/>
                  <a:pt x="352" y="302"/>
                </a:cubicBezTo>
              </a:path>
            </a:pathLst>
          </a:custGeom>
          <a:ln>
            <a:solidFill>
              <a:srgbClr val="FF0000"/>
            </a:solidFill>
            <a:headEnd/>
            <a:tailEnd/>
          </a:ln>
        </p:spPr>
        <p:style>
          <a:lnRef idx="3">
            <a:schemeClr val="accent1"/>
          </a:lnRef>
          <a:fillRef idx="0">
            <a:schemeClr val="accent1"/>
          </a:fillRef>
          <a:effectRef idx="2">
            <a:schemeClr val="accent1"/>
          </a:effectRef>
          <a:fontRef idx="minor">
            <a:schemeClr val="tx1"/>
          </a:fontRef>
        </p:style>
        <p:txBody>
          <a:bodyPr wrap="none" anchor="ctr"/>
          <a:lstStyle>
            <a:defPPr>
              <a:defRPr lang="en-GB"/>
            </a:defPPr>
            <a:lvl1pPr algn="ctr" rtl="0" fontAlgn="base">
              <a:spcBef>
                <a:spcPct val="0"/>
              </a:spcBef>
              <a:spcAft>
                <a:spcPct val="0"/>
              </a:spcAft>
              <a:defRPr sz="2400" kern="1200">
                <a:solidFill>
                  <a:schemeClr val="tx1"/>
                </a:solidFill>
                <a:latin typeface="Times New Roman" panose="02020603050405020304" pitchFamily="18" charset="0"/>
                <a:ea typeface="+mn-ea"/>
                <a:cs typeface="+mn-cs"/>
              </a:defRPr>
            </a:lvl1pPr>
            <a:lvl2pPr marL="457200" algn="ctr" rtl="0" fontAlgn="base">
              <a:spcBef>
                <a:spcPct val="0"/>
              </a:spcBef>
              <a:spcAft>
                <a:spcPct val="0"/>
              </a:spcAft>
              <a:defRPr sz="2400" kern="1200">
                <a:solidFill>
                  <a:schemeClr val="tx1"/>
                </a:solidFill>
                <a:latin typeface="Times New Roman" panose="02020603050405020304" pitchFamily="18" charset="0"/>
                <a:ea typeface="+mn-ea"/>
                <a:cs typeface="+mn-cs"/>
              </a:defRPr>
            </a:lvl2pPr>
            <a:lvl3pPr marL="914400" algn="ctr" rtl="0" fontAlgn="base">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ctr" rtl="0" fontAlgn="base">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ctr" rtl="0" fontAlgn="base">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pPr eaLnBrk="1" hangingPunct="1"/>
            <a:endParaRPr lang="en-US" altLang="es-MX"/>
          </a:p>
        </p:txBody>
      </p:sp>
      <p:sp>
        <p:nvSpPr>
          <p:cNvPr id="137" name="Freeform 63">
            <a:extLst>
              <a:ext uri="{FF2B5EF4-FFF2-40B4-BE49-F238E27FC236}">
                <a16:creationId xmlns:a16="http://schemas.microsoft.com/office/drawing/2014/main" id="{63CBDA2D-005E-4B81-B114-FF4C449E96E3}"/>
              </a:ext>
            </a:extLst>
          </p:cNvPr>
          <p:cNvSpPr>
            <a:spLocks noChangeAspect="1"/>
          </p:cNvSpPr>
          <p:nvPr/>
        </p:nvSpPr>
        <p:spPr bwMode="auto">
          <a:xfrm rot="5400000">
            <a:off x="1747699" y="1688718"/>
            <a:ext cx="216398" cy="142971"/>
          </a:xfrm>
          <a:custGeom>
            <a:avLst/>
            <a:gdLst>
              <a:gd name="T0" fmla="*/ 0 w 352"/>
              <a:gd name="T1" fmla="*/ 302 h 302"/>
              <a:gd name="T2" fmla="*/ 108 w 352"/>
              <a:gd name="T3" fmla="*/ 294 h 302"/>
              <a:gd name="T4" fmla="*/ 200 w 352"/>
              <a:gd name="T5" fmla="*/ 258 h 302"/>
              <a:gd name="T6" fmla="*/ 240 w 352"/>
              <a:gd name="T7" fmla="*/ 202 h 302"/>
              <a:gd name="T8" fmla="*/ 252 w 352"/>
              <a:gd name="T9" fmla="*/ 98 h 302"/>
              <a:gd name="T10" fmla="*/ 212 w 352"/>
              <a:gd name="T11" fmla="*/ 34 h 302"/>
              <a:gd name="T12" fmla="*/ 148 w 352"/>
              <a:gd name="T13" fmla="*/ 2 h 302"/>
              <a:gd name="T14" fmla="*/ 96 w 352"/>
              <a:gd name="T15" fmla="*/ 25 h 302"/>
              <a:gd name="T16" fmla="*/ 52 w 352"/>
              <a:gd name="T17" fmla="*/ 94 h 302"/>
              <a:gd name="T18" fmla="*/ 56 w 352"/>
              <a:gd name="T19" fmla="*/ 190 h 302"/>
              <a:gd name="T20" fmla="*/ 108 w 352"/>
              <a:gd name="T21" fmla="*/ 258 h 302"/>
              <a:gd name="T22" fmla="*/ 216 w 352"/>
              <a:gd name="T23" fmla="*/ 290 h 302"/>
              <a:gd name="T24" fmla="*/ 352 w 352"/>
              <a:gd name="T25" fmla="*/ 302 h 30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52"/>
              <a:gd name="T40" fmla="*/ 0 h 302"/>
              <a:gd name="T41" fmla="*/ 352 w 352"/>
              <a:gd name="T42" fmla="*/ 302 h 30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52" h="302">
                <a:moveTo>
                  <a:pt x="0" y="302"/>
                </a:moveTo>
                <a:cubicBezTo>
                  <a:pt x="18" y="300"/>
                  <a:pt x="74" y="301"/>
                  <a:pt x="108" y="294"/>
                </a:cubicBezTo>
                <a:cubicBezTo>
                  <a:pt x="141" y="286"/>
                  <a:pt x="177" y="273"/>
                  <a:pt x="200" y="258"/>
                </a:cubicBezTo>
                <a:cubicBezTo>
                  <a:pt x="222" y="242"/>
                  <a:pt x="231" y="228"/>
                  <a:pt x="240" y="202"/>
                </a:cubicBezTo>
                <a:cubicBezTo>
                  <a:pt x="248" y="175"/>
                  <a:pt x="256" y="126"/>
                  <a:pt x="252" y="98"/>
                </a:cubicBezTo>
                <a:cubicBezTo>
                  <a:pt x="247" y="70"/>
                  <a:pt x="229" y="49"/>
                  <a:pt x="212" y="34"/>
                </a:cubicBezTo>
                <a:cubicBezTo>
                  <a:pt x="194" y="18"/>
                  <a:pt x="167" y="3"/>
                  <a:pt x="148" y="2"/>
                </a:cubicBezTo>
                <a:cubicBezTo>
                  <a:pt x="128" y="0"/>
                  <a:pt x="112" y="9"/>
                  <a:pt x="96" y="25"/>
                </a:cubicBezTo>
                <a:cubicBezTo>
                  <a:pt x="80" y="40"/>
                  <a:pt x="58" y="66"/>
                  <a:pt x="52" y="94"/>
                </a:cubicBezTo>
                <a:cubicBezTo>
                  <a:pt x="45" y="121"/>
                  <a:pt x="46" y="162"/>
                  <a:pt x="56" y="190"/>
                </a:cubicBezTo>
                <a:cubicBezTo>
                  <a:pt x="65" y="217"/>
                  <a:pt x="81" y="241"/>
                  <a:pt x="108" y="258"/>
                </a:cubicBezTo>
                <a:cubicBezTo>
                  <a:pt x="134" y="274"/>
                  <a:pt x="175" y="282"/>
                  <a:pt x="216" y="290"/>
                </a:cubicBezTo>
                <a:cubicBezTo>
                  <a:pt x="256" y="297"/>
                  <a:pt x="323" y="299"/>
                  <a:pt x="352" y="302"/>
                </a:cubicBezTo>
              </a:path>
            </a:pathLst>
          </a:custGeom>
          <a:ln>
            <a:solidFill>
              <a:srgbClr val="FF0000"/>
            </a:solidFill>
            <a:headEnd/>
            <a:tailEnd/>
          </a:ln>
        </p:spPr>
        <p:style>
          <a:lnRef idx="3">
            <a:schemeClr val="accent1"/>
          </a:lnRef>
          <a:fillRef idx="0">
            <a:schemeClr val="accent1"/>
          </a:fillRef>
          <a:effectRef idx="2">
            <a:schemeClr val="accent1"/>
          </a:effectRef>
          <a:fontRef idx="minor">
            <a:schemeClr val="tx1"/>
          </a:fontRef>
        </p:style>
        <p:txBody>
          <a:bodyPr wrap="none" anchor="ctr"/>
          <a:lstStyle>
            <a:defPPr>
              <a:defRPr lang="en-GB"/>
            </a:defPPr>
            <a:lvl1pPr algn="ctr" rtl="0" fontAlgn="base">
              <a:spcBef>
                <a:spcPct val="0"/>
              </a:spcBef>
              <a:spcAft>
                <a:spcPct val="0"/>
              </a:spcAft>
              <a:defRPr sz="2400" kern="1200">
                <a:solidFill>
                  <a:schemeClr val="tx1"/>
                </a:solidFill>
                <a:latin typeface="Times New Roman" panose="02020603050405020304" pitchFamily="18" charset="0"/>
                <a:ea typeface="+mn-ea"/>
                <a:cs typeface="+mn-cs"/>
              </a:defRPr>
            </a:lvl1pPr>
            <a:lvl2pPr marL="457200" algn="ctr" rtl="0" fontAlgn="base">
              <a:spcBef>
                <a:spcPct val="0"/>
              </a:spcBef>
              <a:spcAft>
                <a:spcPct val="0"/>
              </a:spcAft>
              <a:defRPr sz="2400" kern="1200">
                <a:solidFill>
                  <a:schemeClr val="tx1"/>
                </a:solidFill>
                <a:latin typeface="Times New Roman" panose="02020603050405020304" pitchFamily="18" charset="0"/>
                <a:ea typeface="+mn-ea"/>
                <a:cs typeface="+mn-cs"/>
              </a:defRPr>
            </a:lvl2pPr>
            <a:lvl3pPr marL="914400" algn="ctr" rtl="0" fontAlgn="base">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ctr" rtl="0" fontAlgn="base">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ctr" rtl="0" fontAlgn="base">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pPr eaLnBrk="1" hangingPunct="1"/>
            <a:endParaRPr lang="en-US" altLang="es-MX" dirty="0"/>
          </a:p>
        </p:txBody>
      </p:sp>
      <p:sp>
        <p:nvSpPr>
          <p:cNvPr id="138" name="Freeform 63">
            <a:extLst>
              <a:ext uri="{FF2B5EF4-FFF2-40B4-BE49-F238E27FC236}">
                <a16:creationId xmlns:a16="http://schemas.microsoft.com/office/drawing/2014/main" id="{1CAB789D-6FF2-49B8-B1FF-D5616BBC2741}"/>
              </a:ext>
            </a:extLst>
          </p:cNvPr>
          <p:cNvSpPr>
            <a:spLocks noChangeAspect="1"/>
          </p:cNvSpPr>
          <p:nvPr/>
        </p:nvSpPr>
        <p:spPr bwMode="auto">
          <a:xfrm rot="5400000">
            <a:off x="1750905" y="1314989"/>
            <a:ext cx="216398" cy="142971"/>
          </a:xfrm>
          <a:custGeom>
            <a:avLst/>
            <a:gdLst>
              <a:gd name="T0" fmla="*/ 0 w 352"/>
              <a:gd name="T1" fmla="*/ 302 h 302"/>
              <a:gd name="T2" fmla="*/ 108 w 352"/>
              <a:gd name="T3" fmla="*/ 294 h 302"/>
              <a:gd name="T4" fmla="*/ 200 w 352"/>
              <a:gd name="T5" fmla="*/ 258 h 302"/>
              <a:gd name="T6" fmla="*/ 240 w 352"/>
              <a:gd name="T7" fmla="*/ 202 h 302"/>
              <a:gd name="T8" fmla="*/ 252 w 352"/>
              <a:gd name="T9" fmla="*/ 98 h 302"/>
              <a:gd name="T10" fmla="*/ 212 w 352"/>
              <a:gd name="T11" fmla="*/ 34 h 302"/>
              <a:gd name="T12" fmla="*/ 148 w 352"/>
              <a:gd name="T13" fmla="*/ 2 h 302"/>
              <a:gd name="T14" fmla="*/ 96 w 352"/>
              <a:gd name="T15" fmla="*/ 25 h 302"/>
              <a:gd name="T16" fmla="*/ 52 w 352"/>
              <a:gd name="T17" fmla="*/ 94 h 302"/>
              <a:gd name="T18" fmla="*/ 56 w 352"/>
              <a:gd name="T19" fmla="*/ 190 h 302"/>
              <a:gd name="T20" fmla="*/ 108 w 352"/>
              <a:gd name="T21" fmla="*/ 258 h 302"/>
              <a:gd name="T22" fmla="*/ 216 w 352"/>
              <a:gd name="T23" fmla="*/ 290 h 302"/>
              <a:gd name="T24" fmla="*/ 352 w 352"/>
              <a:gd name="T25" fmla="*/ 302 h 30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52"/>
              <a:gd name="T40" fmla="*/ 0 h 302"/>
              <a:gd name="T41" fmla="*/ 352 w 352"/>
              <a:gd name="T42" fmla="*/ 302 h 30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52" h="302">
                <a:moveTo>
                  <a:pt x="0" y="302"/>
                </a:moveTo>
                <a:cubicBezTo>
                  <a:pt x="18" y="300"/>
                  <a:pt x="74" y="301"/>
                  <a:pt x="108" y="294"/>
                </a:cubicBezTo>
                <a:cubicBezTo>
                  <a:pt x="141" y="286"/>
                  <a:pt x="177" y="273"/>
                  <a:pt x="200" y="258"/>
                </a:cubicBezTo>
                <a:cubicBezTo>
                  <a:pt x="222" y="242"/>
                  <a:pt x="231" y="228"/>
                  <a:pt x="240" y="202"/>
                </a:cubicBezTo>
                <a:cubicBezTo>
                  <a:pt x="248" y="175"/>
                  <a:pt x="256" y="126"/>
                  <a:pt x="252" y="98"/>
                </a:cubicBezTo>
                <a:cubicBezTo>
                  <a:pt x="247" y="70"/>
                  <a:pt x="229" y="49"/>
                  <a:pt x="212" y="34"/>
                </a:cubicBezTo>
                <a:cubicBezTo>
                  <a:pt x="194" y="18"/>
                  <a:pt x="167" y="3"/>
                  <a:pt x="148" y="2"/>
                </a:cubicBezTo>
                <a:cubicBezTo>
                  <a:pt x="128" y="0"/>
                  <a:pt x="112" y="9"/>
                  <a:pt x="96" y="25"/>
                </a:cubicBezTo>
                <a:cubicBezTo>
                  <a:pt x="80" y="40"/>
                  <a:pt x="58" y="66"/>
                  <a:pt x="52" y="94"/>
                </a:cubicBezTo>
                <a:cubicBezTo>
                  <a:pt x="45" y="121"/>
                  <a:pt x="46" y="162"/>
                  <a:pt x="56" y="190"/>
                </a:cubicBezTo>
                <a:cubicBezTo>
                  <a:pt x="65" y="217"/>
                  <a:pt x="81" y="241"/>
                  <a:pt x="108" y="258"/>
                </a:cubicBezTo>
                <a:cubicBezTo>
                  <a:pt x="134" y="274"/>
                  <a:pt x="175" y="282"/>
                  <a:pt x="216" y="290"/>
                </a:cubicBezTo>
                <a:cubicBezTo>
                  <a:pt x="256" y="297"/>
                  <a:pt x="323" y="299"/>
                  <a:pt x="352" y="302"/>
                </a:cubicBezTo>
              </a:path>
            </a:pathLst>
          </a:custGeom>
          <a:ln>
            <a:solidFill>
              <a:srgbClr val="FF0000"/>
            </a:solidFill>
            <a:headEnd/>
            <a:tailEnd/>
          </a:ln>
        </p:spPr>
        <p:style>
          <a:lnRef idx="3">
            <a:schemeClr val="accent1"/>
          </a:lnRef>
          <a:fillRef idx="0">
            <a:schemeClr val="accent1"/>
          </a:fillRef>
          <a:effectRef idx="2">
            <a:schemeClr val="accent1"/>
          </a:effectRef>
          <a:fontRef idx="minor">
            <a:schemeClr val="tx1"/>
          </a:fontRef>
        </p:style>
        <p:txBody>
          <a:bodyPr wrap="none" anchor="ctr"/>
          <a:lstStyle>
            <a:defPPr>
              <a:defRPr lang="en-GB"/>
            </a:defPPr>
            <a:lvl1pPr algn="ctr" rtl="0" fontAlgn="base">
              <a:spcBef>
                <a:spcPct val="0"/>
              </a:spcBef>
              <a:spcAft>
                <a:spcPct val="0"/>
              </a:spcAft>
              <a:defRPr sz="2400" kern="1200">
                <a:solidFill>
                  <a:schemeClr val="tx1"/>
                </a:solidFill>
                <a:latin typeface="Times New Roman" panose="02020603050405020304" pitchFamily="18" charset="0"/>
                <a:ea typeface="+mn-ea"/>
                <a:cs typeface="+mn-cs"/>
              </a:defRPr>
            </a:lvl1pPr>
            <a:lvl2pPr marL="457200" algn="ctr" rtl="0" fontAlgn="base">
              <a:spcBef>
                <a:spcPct val="0"/>
              </a:spcBef>
              <a:spcAft>
                <a:spcPct val="0"/>
              </a:spcAft>
              <a:defRPr sz="2400" kern="1200">
                <a:solidFill>
                  <a:schemeClr val="tx1"/>
                </a:solidFill>
                <a:latin typeface="Times New Roman" panose="02020603050405020304" pitchFamily="18" charset="0"/>
                <a:ea typeface="+mn-ea"/>
                <a:cs typeface="+mn-cs"/>
              </a:defRPr>
            </a:lvl2pPr>
            <a:lvl3pPr marL="914400" algn="ctr" rtl="0" fontAlgn="base">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ctr" rtl="0" fontAlgn="base">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ctr" rtl="0" fontAlgn="base">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pPr eaLnBrk="1" hangingPunct="1"/>
            <a:endParaRPr lang="en-US" altLang="es-MX" dirty="0"/>
          </a:p>
        </p:txBody>
      </p:sp>
      <p:sp>
        <p:nvSpPr>
          <p:cNvPr id="140" name="Freeform 63">
            <a:extLst>
              <a:ext uri="{FF2B5EF4-FFF2-40B4-BE49-F238E27FC236}">
                <a16:creationId xmlns:a16="http://schemas.microsoft.com/office/drawing/2014/main" id="{C23E562D-5120-4AA5-AB16-3B4651C61C5B}"/>
              </a:ext>
            </a:extLst>
          </p:cNvPr>
          <p:cNvSpPr>
            <a:spLocks noChangeAspect="1"/>
          </p:cNvSpPr>
          <p:nvPr/>
        </p:nvSpPr>
        <p:spPr bwMode="auto">
          <a:xfrm rot="5400000">
            <a:off x="1734947" y="5129652"/>
            <a:ext cx="216396" cy="142970"/>
          </a:xfrm>
          <a:custGeom>
            <a:avLst/>
            <a:gdLst>
              <a:gd name="T0" fmla="*/ 0 w 352"/>
              <a:gd name="T1" fmla="*/ 302 h 302"/>
              <a:gd name="T2" fmla="*/ 108 w 352"/>
              <a:gd name="T3" fmla="*/ 294 h 302"/>
              <a:gd name="T4" fmla="*/ 200 w 352"/>
              <a:gd name="T5" fmla="*/ 258 h 302"/>
              <a:gd name="T6" fmla="*/ 240 w 352"/>
              <a:gd name="T7" fmla="*/ 202 h 302"/>
              <a:gd name="T8" fmla="*/ 252 w 352"/>
              <a:gd name="T9" fmla="*/ 98 h 302"/>
              <a:gd name="T10" fmla="*/ 212 w 352"/>
              <a:gd name="T11" fmla="*/ 34 h 302"/>
              <a:gd name="T12" fmla="*/ 148 w 352"/>
              <a:gd name="T13" fmla="*/ 2 h 302"/>
              <a:gd name="T14" fmla="*/ 96 w 352"/>
              <a:gd name="T15" fmla="*/ 25 h 302"/>
              <a:gd name="T16" fmla="*/ 52 w 352"/>
              <a:gd name="T17" fmla="*/ 94 h 302"/>
              <a:gd name="T18" fmla="*/ 56 w 352"/>
              <a:gd name="T19" fmla="*/ 190 h 302"/>
              <a:gd name="T20" fmla="*/ 108 w 352"/>
              <a:gd name="T21" fmla="*/ 258 h 302"/>
              <a:gd name="T22" fmla="*/ 216 w 352"/>
              <a:gd name="T23" fmla="*/ 290 h 302"/>
              <a:gd name="T24" fmla="*/ 352 w 352"/>
              <a:gd name="T25" fmla="*/ 302 h 30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52"/>
              <a:gd name="T40" fmla="*/ 0 h 302"/>
              <a:gd name="T41" fmla="*/ 352 w 352"/>
              <a:gd name="T42" fmla="*/ 302 h 30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52" h="302">
                <a:moveTo>
                  <a:pt x="0" y="302"/>
                </a:moveTo>
                <a:cubicBezTo>
                  <a:pt x="18" y="300"/>
                  <a:pt x="74" y="301"/>
                  <a:pt x="108" y="294"/>
                </a:cubicBezTo>
                <a:cubicBezTo>
                  <a:pt x="141" y="286"/>
                  <a:pt x="177" y="273"/>
                  <a:pt x="200" y="258"/>
                </a:cubicBezTo>
                <a:cubicBezTo>
                  <a:pt x="222" y="242"/>
                  <a:pt x="231" y="228"/>
                  <a:pt x="240" y="202"/>
                </a:cubicBezTo>
                <a:cubicBezTo>
                  <a:pt x="248" y="175"/>
                  <a:pt x="256" y="126"/>
                  <a:pt x="252" y="98"/>
                </a:cubicBezTo>
                <a:cubicBezTo>
                  <a:pt x="247" y="70"/>
                  <a:pt x="229" y="49"/>
                  <a:pt x="212" y="34"/>
                </a:cubicBezTo>
                <a:cubicBezTo>
                  <a:pt x="194" y="18"/>
                  <a:pt x="167" y="3"/>
                  <a:pt x="148" y="2"/>
                </a:cubicBezTo>
                <a:cubicBezTo>
                  <a:pt x="128" y="0"/>
                  <a:pt x="112" y="9"/>
                  <a:pt x="96" y="25"/>
                </a:cubicBezTo>
                <a:cubicBezTo>
                  <a:pt x="80" y="40"/>
                  <a:pt x="58" y="66"/>
                  <a:pt x="52" y="94"/>
                </a:cubicBezTo>
                <a:cubicBezTo>
                  <a:pt x="45" y="121"/>
                  <a:pt x="46" y="162"/>
                  <a:pt x="56" y="190"/>
                </a:cubicBezTo>
                <a:cubicBezTo>
                  <a:pt x="65" y="217"/>
                  <a:pt x="81" y="241"/>
                  <a:pt x="108" y="258"/>
                </a:cubicBezTo>
                <a:cubicBezTo>
                  <a:pt x="134" y="274"/>
                  <a:pt x="175" y="282"/>
                  <a:pt x="216" y="290"/>
                </a:cubicBezTo>
                <a:cubicBezTo>
                  <a:pt x="256" y="297"/>
                  <a:pt x="323" y="299"/>
                  <a:pt x="352" y="302"/>
                </a:cubicBezTo>
              </a:path>
            </a:pathLst>
          </a:custGeom>
          <a:ln>
            <a:solidFill>
              <a:srgbClr val="FF0000"/>
            </a:solidFill>
            <a:headEnd/>
            <a:tailEnd/>
          </a:ln>
        </p:spPr>
        <p:style>
          <a:lnRef idx="3">
            <a:schemeClr val="accent1"/>
          </a:lnRef>
          <a:fillRef idx="0">
            <a:schemeClr val="accent1"/>
          </a:fillRef>
          <a:effectRef idx="2">
            <a:schemeClr val="accent1"/>
          </a:effectRef>
          <a:fontRef idx="minor">
            <a:schemeClr val="tx1"/>
          </a:fontRef>
        </p:style>
        <p:txBody>
          <a:bodyPr wrap="none" anchor="ctr"/>
          <a:lstStyle>
            <a:defPPr>
              <a:defRPr lang="en-GB"/>
            </a:defPPr>
            <a:lvl1pPr algn="ctr" rtl="0" fontAlgn="base">
              <a:spcBef>
                <a:spcPct val="0"/>
              </a:spcBef>
              <a:spcAft>
                <a:spcPct val="0"/>
              </a:spcAft>
              <a:defRPr sz="2400" kern="1200">
                <a:solidFill>
                  <a:schemeClr val="tx1"/>
                </a:solidFill>
                <a:latin typeface="Times New Roman" panose="02020603050405020304" pitchFamily="18" charset="0"/>
                <a:ea typeface="+mn-ea"/>
                <a:cs typeface="+mn-cs"/>
              </a:defRPr>
            </a:lvl1pPr>
            <a:lvl2pPr marL="457200" algn="ctr" rtl="0" fontAlgn="base">
              <a:spcBef>
                <a:spcPct val="0"/>
              </a:spcBef>
              <a:spcAft>
                <a:spcPct val="0"/>
              </a:spcAft>
              <a:defRPr sz="2400" kern="1200">
                <a:solidFill>
                  <a:schemeClr val="tx1"/>
                </a:solidFill>
                <a:latin typeface="Times New Roman" panose="02020603050405020304" pitchFamily="18" charset="0"/>
                <a:ea typeface="+mn-ea"/>
                <a:cs typeface="+mn-cs"/>
              </a:defRPr>
            </a:lvl2pPr>
            <a:lvl3pPr marL="914400" algn="ctr" rtl="0" fontAlgn="base">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ctr" rtl="0" fontAlgn="base">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ctr" rtl="0" fontAlgn="base">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pPr eaLnBrk="1" hangingPunct="1"/>
            <a:endParaRPr lang="en-US" altLang="es-MX"/>
          </a:p>
        </p:txBody>
      </p:sp>
      <p:sp>
        <p:nvSpPr>
          <p:cNvPr id="142" name="Freeform 63">
            <a:extLst>
              <a:ext uri="{FF2B5EF4-FFF2-40B4-BE49-F238E27FC236}">
                <a16:creationId xmlns:a16="http://schemas.microsoft.com/office/drawing/2014/main" id="{A7FB331D-C4F2-441B-AABE-A47E6EBFCD66}"/>
              </a:ext>
            </a:extLst>
          </p:cNvPr>
          <p:cNvSpPr>
            <a:spLocks noChangeAspect="1"/>
          </p:cNvSpPr>
          <p:nvPr/>
        </p:nvSpPr>
        <p:spPr bwMode="auto">
          <a:xfrm rot="5400000">
            <a:off x="1735581" y="5310360"/>
            <a:ext cx="212659" cy="140501"/>
          </a:xfrm>
          <a:custGeom>
            <a:avLst/>
            <a:gdLst>
              <a:gd name="T0" fmla="*/ 0 w 352"/>
              <a:gd name="T1" fmla="*/ 302 h 302"/>
              <a:gd name="T2" fmla="*/ 108 w 352"/>
              <a:gd name="T3" fmla="*/ 294 h 302"/>
              <a:gd name="T4" fmla="*/ 200 w 352"/>
              <a:gd name="T5" fmla="*/ 258 h 302"/>
              <a:gd name="T6" fmla="*/ 240 w 352"/>
              <a:gd name="T7" fmla="*/ 202 h 302"/>
              <a:gd name="T8" fmla="*/ 252 w 352"/>
              <a:gd name="T9" fmla="*/ 98 h 302"/>
              <a:gd name="T10" fmla="*/ 212 w 352"/>
              <a:gd name="T11" fmla="*/ 34 h 302"/>
              <a:gd name="T12" fmla="*/ 148 w 352"/>
              <a:gd name="T13" fmla="*/ 2 h 302"/>
              <a:gd name="T14" fmla="*/ 96 w 352"/>
              <a:gd name="T15" fmla="*/ 25 h 302"/>
              <a:gd name="T16" fmla="*/ 52 w 352"/>
              <a:gd name="T17" fmla="*/ 94 h 302"/>
              <a:gd name="T18" fmla="*/ 56 w 352"/>
              <a:gd name="T19" fmla="*/ 190 h 302"/>
              <a:gd name="T20" fmla="*/ 108 w 352"/>
              <a:gd name="T21" fmla="*/ 258 h 302"/>
              <a:gd name="T22" fmla="*/ 216 w 352"/>
              <a:gd name="T23" fmla="*/ 290 h 302"/>
              <a:gd name="T24" fmla="*/ 352 w 352"/>
              <a:gd name="T25" fmla="*/ 302 h 30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52"/>
              <a:gd name="T40" fmla="*/ 0 h 302"/>
              <a:gd name="T41" fmla="*/ 352 w 352"/>
              <a:gd name="T42" fmla="*/ 302 h 30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52" h="302">
                <a:moveTo>
                  <a:pt x="0" y="302"/>
                </a:moveTo>
                <a:cubicBezTo>
                  <a:pt x="18" y="300"/>
                  <a:pt x="74" y="301"/>
                  <a:pt x="108" y="294"/>
                </a:cubicBezTo>
                <a:cubicBezTo>
                  <a:pt x="141" y="286"/>
                  <a:pt x="177" y="273"/>
                  <a:pt x="200" y="258"/>
                </a:cubicBezTo>
                <a:cubicBezTo>
                  <a:pt x="222" y="242"/>
                  <a:pt x="231" y="228"/>
                  <a:pt x="240" y="202"/>
                </a:cubicBezTo>
                <a:cubicBezTo>
                  <a:pt x="248" y="175"/>
                  <a:pt x="256" y="126"/>
                  <a:pt x="252" y="98"/>
                </a:cubicBezTo>
                <a:cubicBezTo>
                  <a:pt x="247" y="70"/>
                  <a:pt x="229" y="49"/>
                  <a:pt x="212" y="34"/>
                </a:cubicBezTo>
                <a:cubicBezTo>
                  <a:pt x="194" y="18"/>
                  <a:pt x="167" y="3"/>
                  <a:pt x="148" y="2"/>
                </a:cubicBezTo>
                <a:cubicBezTo>
                  <a:pt x="128" y="0"/>
                  <a:pt x="112" y="9"/>
                  <a:pt x="96" y="25"/>
                </a:cubicBezTo>
                <a:cubicBezTo>
                  <a:pt x="80" y="40"/>
                  <a:pt x="58" y="66"/>
                  <a:pt x="52" y="94"/>
                </a:cubicBezTo>
                <a:cubicBezTo>
                  <a:pt x="45" y="121"/>
                  <a:pt x="46" y="162"/>
                  <a:pt x="56" y="190"/>
                </a:cubicBezTo>
                <a:cubicBezTo>
                  <a:pt x="65" y="217"/>
                  <a:pt x="81" y="241"/>
                  <a:pt x="108" y="258"/>
                </a:cubicBezTo>
                <a:cubicBezTo>
                  <a:pt x="134" y="274"/>
                  <a:pt x="175" y="282"/>
                  <a:pt x="216" y="290"/>
                </a:cubicBezTo>
                <a:cubicBezTo>
                  <a:pt x="256" y="297"/>
                  <a:pt x="323" y="299"/>
                  <a:pt x="352" y="302"/>
                </a:cubicBezTo>
              </a:path>
            </a:pathLst>
          </a:custGeom>
          <a:ln>
            <a:solidFill>
              <a:srgbClr val="FF0000"/>
            </a:solidFill>
            <a:headEnd/>
            <a:tailEnd/>
          </a:ln>
        </p:spPr>
        <p:style>
          <a:lnRef idx="3">
            <a:schemeClr val="accent1"/>
          </a:lnRef>
          <a:fillRef idx="0">
            <a:schemeClr val="accent1"/>
          </a:fillRef>
          <a:effectRef idx="2">
            <a:schemeClr val="accent1"/>
          </a:effectRef>
          <a:fontRef idx="minor">
            <a:schemeClr val="tx1"/>
          </a:fontRef>
        </p:style>
        <p:txBody>
          <a:bodyPr wrap="none" anchor="ctr"/>
          <a:lstStyle>
            <a:defPPr>
              <a:defRPr lang="en-GB"/>
            </a:defPPr>
            <a:lvl1pPr algn="ctr" rtl="0" fontAlgn="base">
              <a:spcBef>
                <a:spcPct val="0"/>
              </a:spcBef>
              <a:spcAft>
                <a:spcPct val="0"/>
              </a:spcAft>
              <a:defRPr sz="2400" kern="1200">
                <a:solidFill>
                  <a:schemeClr val="tx1"/>
                </a:solidFill>
                <a:latin typeface="Times New Roman" panose="02020603050405020304" pitchFamily="18" charset="0"/>
                <a:ea typeface="+mn-ea"/>
                <a:cs typeface="+mn-cs"/>
              </a:defRPr>
            </a:lvl1pPr>
            <a:lvl2pPr marL="457200" algn="ctr" rtl="0" fontAlgn="base">
              <a:spcBef>
                <a:spcPct val="0"/>
              </a:spcBef>
              <a:spcAft>
                <a:spcPct val="0"/>
              </a:spcAft>
              <a:defRPr sz="2400" kern="1200">
                <a:solidFill>
                  <a:schemeClr val="tx1"/>
                </a:solidFill>
                <a:latin typeface="Times New Roman" panose="02020603050405020304" pitchFamily="18" charset="0"/>
                <a:ea typeface="+mn-ea"/>
                <a:cs typeface="+mn-cs"/>
              </a:defRPr>
            </a:lvl2pPr>
            <a:lvl3pPr marL="914400" algn="ctr" rtl="0" fontAlgn="base">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ctr" rtl="0" fontAlgn="base">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ctr" rtl="0" fontAlgn="base">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pPr eaLnBrk="1" hangingPunct="1"/>
            <a:endParaRPr lang="en-US" altLang="es-MX"/>
          </a:p>
        </p:txBody>
      </p:sp>
      <p:sp>
        <p:nvSpPr>
          <p:cNvPr id="143" name="Freeform 63">
            <a:extLst>
              <a:ext uri="{FF2B5EF4-FFF2-40B4-BE49-F238E27FC236}">
                <a16:creationId xmlns:a16="http://schemas.microsoft.com/office/drawing/2014/main" id="{7E237022-FC01-4F00-81CC-E4AFECC3AEE5}"/>
              </a:ext>
            </a:extLst>
          </p:cNvPr>
          <p:cNvSpPr>
            <a:spLocks noChangeAspect="1"/>
          </p:cNvSpPr>
          <p:nvPr/>
        </p:nvSpPr>
        <p:spPr bwMode="auto">
          <a:xfrm rot="5400000">
            <a:off x="1736937" y="5487613"/>
            <a:ext cx="204667" cy="135221"/>
          </a:xfrm>
          <a:custGeom>
            <a:avLst/>
            <a:gdLst>
              <a:gd name="T0" fmla="*/ 0 w 352"/>
              <a:gd name="T1" fmla="*/ 302 h 302"/>
              <a:gd name="T2" fmla="*/ 108 w 352"/>
              <a:gd name="T3" fmla="*/ 294 h 302"/>
              <a:gd name="T4" fmla="*/ 200 w 352"/>
              <a:gd name="T5" fmla="*/ 258 h 302"/>
              <a:gd name="T6" fmla="*/ 240 w 352"/>
              <a:gd name="T7" fmla="*/ 202 h 302"/>
              <a:gd name="T8" fmla="*/ 252 w 352"/>
              <a:gd name="T9" fmla="*/ 98 h 302"/>
              <a:gd name="T10" fmla="*/ 212 w 352"/>
              <a:gd name="T11" fmla="*/ 34 h 302"/>
              <a:gd name="T12" fmla="*/ 148 w 352"/>
              <a:gd name="T13" fmla="*/ 2 h 302"/>
              <a:gd name="T14" fmla="*/ 96 w 352"/>
              <a:gd name="T15" fmla="*/ 25 h 302"/>
              <a:gd name="T16" fmla="*/ 52 w 352"/>
              <a:gd name="T17" fmla="*/ 94 h 302"/>
              <a:gd name="T18" fmla="*/ 56 w 352"/>
              <a:gd name="T19" fmla="*/ 190 h 302"/>
              <a:gd name="T20" fmla="*/ 108 w 352"/>
              <a:gd name="T21" fmla="*/ 258 h 302"/>
              <a:gd name="T22" fmla="*/ 216 w 352"/>
              <a:gd name="T23" fmla="*/ 290 h 302"/>
              <a:gd name="T24" fmla="*/ 352 w 352"/>
              <a:gd name="T25" fmla="*/ 302 h 30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52"/>
              <a:gd name="T40" fmla="*/ 0 h 302"/>
              <a:gd name="T41" fmla="*/ 352 w 352"/>
              <a:gd name="T42" fmla="*/ 302 h 30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52" h="302">
                <a:moveTo>
                  <a:pt x="0" y="302"/>
                </a:moveTo>
                <a:cubicBezTo>
                  <a:pt x="18" y="300"/>
                  <a:pt x="74" y="301"/>
                  <a:pt x="108" y="294"/>
                </a:cubicBezTo>
                <a:cubicBezTo>
                  <a:pt x="141" y="286"/>
                  <a:pt x="177" y="273"/>
                  <a:pt x="200" y="258"/>
                </a:cubicBezTo>
                <a:cubicBezTo>
                  <a:pt x="222" y="242"/>
                  <a:pt x="231" y="228"/>
                  <a:pt x="240" y="202"/>
                </a:cubicBezTo>
                <a:cubicBezTo>
                  <a:pt x="248" y="175"/>
                  <a:pt x="256" y="126"/>
                  <a:pt x="252" y="98"/>
                </a:cubicBezTo>
                <a:cubicBezTo>
                  <a:pt x="247" y="70"/>
                  <a:pt x="229" y="49"/>
                  <a:pt x="212" y="34"/>
                </a:cubicBezTo>
                <a:cubicBezTo>
                  <a:pt x="194" y="18"/>
                  <a:pt x="167" y="3"/>
                  <a:pt x="148" y="2"/>
                </a:cubicBezTo>
                <a:cubicBezTo>
                  <a:pt x="128" y="0"/>
                  <a:pt x="112" y="9"/>
                  <a:pt x="96" y="25"/>
                </a:cubicBezTo>
                <a:cubicBezTo>
                  <a:pt x="80" y="40"/>
                  <a:pt x="58" y="66"/>
                  <a:pt x="52" y="94"/>
                </a:cubicBezTo>
                <a:cubicBezTo>
                  <a:pt x="45" y="121"/>
                  <a:pt x="46" y="162"/>
                  <a:pt x="56" y="190"/>
                </a:cubicBezTo>
                <a:cubicBezTo>
                  <a:pt x="65" y="217"/>
                  <a:pt x="81" y="241"/>
                  <a:pt x="108" y="258"/>
                </a:cubicBezTo>
                <a:cubicBezTo>
                  <a:pt x="134" y="274"/>
                  <a:pt x="175" y="282"/>
                  <a:pt x="216" y="290"/>
                </a:cubicBezTo>
                <a:cubicBezTo>
                  <a:pt x="256" y="297"/>
                  <a:pt x="323" y="299"/>
                  <a:pt x="352" y="302"/>
                </a:cubicBezTo>
              </a:path>
            </a:pathLst>
          </a:custGeom>
          <a:ln>
            <a:solidFill>
              <a:srgbClr val="FF0000"/>
            </a:solidFill>
            <a:headEnd/>
            <a:tailEnd/>
          </a:ln>
        </p:spPr>
        <p:style>
          <a:lnRef idx="3">
            <a:schemeClr val="accent1"/>
          </a:lnRef>
          <a:fillRef idx="0">
            <a:schemeClr val="accent1"/>
          </a:fillRef>
          <a:effectRef idx="2">
            <a:schemeClr val="accent1"/>
          </a:effectRef>
          <a:fontRef idx="minor">
            <a:schemeClr val="tx1"/>
          </a:fontRef>
        </p:style>
        <p:txBody>
          <a:bodyPr wrap="none" anchor="ctr"/>
          <a:lstStyle>
            <a:defPPr>
              <a:defRPr lang="en-GB"/>
            </a:defPPr>
            <a:lvl1pPr algn="ctr" rtl="0" fontAlgn="base">
              <a:spcBef>
                <a:spcPct val="0"/>
              </a:spcBef>
              <a:spcAft>
                <a:spcPct val="0"/>
              </a:spcAft>
              <a:defRPr sz="2400" kern="1200">
                <a:solidFill>
                  <a:schemeClr val="tx1"/>
                </a:solidFill>
                <a:latin typeface="Times New Roman" panose="02020603050405020304" pitchFamily="18" charset="0"/>
                <a:ea typeface="+mn-ea"/>
                <a:cs typeface="+mn-cs"/>
              </a:defRPr>
            </a:lvl1pPr>
            <a:lvl2pPr marL="457200" algn="ctr" rtl="0" fontAlgn="base">
              <a:spcBef>
                <a:spcPct val="0"/>
              </a:spcBef>
              <a:spcAft>
                <a:spcPct val="0"/>
              </a:spcAft>
              <a:defRPr sz="2400" kern="1200">
                <a:solidFill>
                  <a:schemeClr val="tx1"/>
                </a:solidFill>
                <a:latin typeface="Times New Roman" panose="02020603050405020304" pitchFamily="18" charset="0"/>
                <a:ea typeface="+mn-ea"/>
                <a:cs typeface="+mn-cs"/>
              </a:defRPr>
            </a:lvl2pPr>
            <a:lvl3pPr marL="914400" algn="ctr" rtl="0" fontAlgn="base">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ctr" rtl="0" fontAlgn="base">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ctr" rtl="0" fontAlgn="base">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pPr eaLnBrk="1" hangingPunct="1"/>
            <a:endParaRPr lang="en-US" altLang="es-MX"/>
          </a:p>
        </p:txBody>
      </p:sp>
      <p:sp>
        <p:nvSpPr>
          <p:cNvPr id="145" name="Freeform 63">
            <a:extLst>
              <a:ext uri="{FF2B5EF4-FFF2-40B4-BE49-F238E27FC236}">
                <a16:creationId xmlns:a16="http://schemas.microsoft.com/office/drawing/2014/main" id="{687D1D50-3902-4CBB-A36B-98F787590C58}"/>
              </a:ext>
            </a:extLst>
          </p:cNvPr>
          <p:cNvSpPr>
            <a:spLocks noChangeAspect="1"/>
          </p:cNvSpPr>
          <p:nvPr/>
        </p:nvSpPr>
        <p:spPr bwMode="auto">
          <a:xfrm rot="5400000">
            <a:off x="4621639" y="1694525"/>
            <a:ext cx="216396" cy="142970"/>
          </a:xfrm>
          <a:custGeom>
            <a:avLst/>
            <a:gdLst>
              <a:gd name="T0" fmla="*/ 0 w 352"/>
              <a:gd name="T1" fmla="*/ 302 h 302"/>
              <a:gd name="T2" fmla="*/ 108 w 352"/>
              <a:gd name="T3" fmla="*/ 294 h 302"/>
              <a:gd name="T4" fmla="*/ 200 w 352"/>
              <a:gd name="T5" fmla="*/ 258 h 302"/>
              <a:gd name="T6" fmla="*/ 240 w 352"/>
              <a:gd name="T7" fmla="*/ 202 h 302"/>
              <a:gd name="T8" fmla="*/ 252 w 352"/>
              <a:gd name="T9" fmla="*/ 98 h 302"/>
              <a:gd name="T10" fmla="*/ 212 w 352"/>
              <a:gd name="T11" fmla="*/ 34 h 302"/>
              <a:gd name="T12" fmla="*/ 148 w 352"/>
              <a:gd name="T13" fmla="*/ 2 h 302"/>
              <a:gd name="T14" fmla="*/ 96 w 352"/>
              <a:gd name="T15" fmla="*/ 25 h 302"/>
              <a:gd name="T16" fmla="*/ 52 w 352"/>
              <a:gd name="T17" fmla="*/ 94 h 302"/>
              <a:gd name="T18" fmla="*/ 56 w 352"/>
              <a:gd name="T19" fmla="*/ 190 h 302"/>
              <a:gd name="T20" fmla="*/ 108 w 352"/>
              <a:gd name="T21" fmla="*/ 258 h 302"/>
              <a:gd name="T22" fmla="*/ 216 w 352"/>
              <a:gd name="T23" fmla="*/ 290 h 302"/>
              <a:gd name="T24" fmla="*/ 352 w 352"/>
              <a:gd name="T25" fmla="*/ 302 h 30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52"/>
              <a:gd name="T40" fmla="*/ 0 h 302"/>
              <a:gd name="T41" fmla="*/ 352 w 352"/>
              <a:gd name="T42" fmla="*/ 302 h 30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52" h="302">
                <a:moveTo>
                  <a:pt x="0" y="302"/>
                </a:moveTo>
                <a:cubicBezTo>
                  <a:pt x="18" y="300"/>
                  <a:pt x="74" y="301"/>
                  <a:pt x="108" y="294"/>
                </a:cubicBezTo>
                <a:cubicBezTo>
                  <a:pt x="141" y="286"/>
                  <a:pt x="177" y="273"/>
                  <a:pt x="200" y="258"/>
                </a:cubicBezTo>
                <a:cubicBezTo>
                  <a:pt x="222" y="242"/>
                  <a:pt x="231" y="228"/>
                  <a:pt x="240" y="202"/>
                </a:cubicBezTo>
                <a:cubicBezTo>
                  <a:pt x="248" y="175"/>
                  <a:pt x="256" y="126"/>
                  <a:pt x="252" y="98"/>
                </a:cubicBezTo>
                <a:cubicBezTo>
                  <a:pt x="247" y="70"/>
                  <a:pt x="229" y="49"/>
                  <a:pt x="212" y="34"/>
                </a:cubicBezTo>
                <a:cubicBezTo>
                  <a:pt x="194" y="18"/>
                  <a:pt x="167" y="3"/>
                  <a:pt x="148" y="2"/>
                </a:cubicBezTo>
                <a:cubicBezTo>
                  <a:pt x="128" y="0"/>
                  <a:pt x="112" y="9"/>
                  <a:pt x="96" y="25"/>
                </a:cubicBezTo>
                <a:cubicBezTo>
                  <a:pt x="80" y="40"/>
                  <a:pt x="58" y="66"/>
                  <a:pt x="52" y="94"/>
                </a:cubicBezTo>
                <a:cubicBezTo>
                  <a:pt x="45" y="121"/>
                  <a:pt x="46" y="162"/>
                  <a:pt x="56" y="190"/>
                </a:cubicBezTo>
                <a:cubicBezTo>
                  <a:pt x="65" y="217"/>
                  <a:pt x="81" y="241"/>
                  <a:pt x="108" y="258"/>
                </a:cubicBezTo>
                <a:cubicBezTo>
                  <a:pt x="134" y="274"/>
                  <a:pt x="175" y="282"/>
                  <a:pt x="216" y="290"/>
                </a:cubicBezTo>
                <a:cubicBezTo>
                  <a:pt x="256" y="297"/>
                  <a:pt x="323" y="299"/>
                  <a:pt x="352" y="302"/>
                </a:cubicBezTo>
              </a:path>
            </a:pathLst>
          </a:custGeom>
          <a:ln>
            <a:solidFill>
              <a:srgbClr val="FF0000"/>
            </a:solidFill>
            <a:headEnd/>
            <a:tailEnd/>
          </a:ln>
        </p:spPr>
        <p:style>
          <a:lnRef idx="3">
            <a:schemeClr val="accent1"/>
          </a:lnRef>
          <a:fillRef idx="0">
            <a:schemeClr val="accent1"/>
          </a:fillRef>
          <a:effectRef idx="2">
            <a:schemeClr val="accent1"/>
          </a:effectRef>
          <a:fontRef idx="minor">
            <a:schemeClr val="tx1"/>
          </a:fontRef>
        </p:style>
        <p:txBody>
          <a:bodyPr wrap="none" anchor="ctr"/>
          <a:lstStyle>
            <a:defPPr>
              <a:defRPr lang="en-GB"/>
            </a:defPPr>
            <a:lvl1pPr algn="ctr" rtl="0" fontAlgn="base">
              <a:spcBef>
                <a:spcPct val="0"/>
              </a:spcBef>
              <a:spcAft>
                <a:spcPct val="0"/>
              </a:spcAft>
              <a:defRPr sz="2400" kern="1200">
                <a:solidFill>
                  <a:schemeClr val="tx1"/>
                </a:solidFill>
                <a:latin typeface="Times New Roman" panose="02020603050405020304" pitchFamily="18" charset="0"/>
                <a:ea typeface="+mn-ea"/>
                <a:cs typeface="+mn-cs"/>
              </a:defRPr>
            </a:lvl1pPr>
            <a:lvl2pPr marL="457200" algn="ctr" rtl="0" fontAlgn="base">
              <a:spcBef>
                <a:spcPct val="0"/>
              </a:spcBef>
              <a:spcAft>
                <a:spcPct val="0"/>
              </a:spcAft>
              <a:defRPr sz="2400" kern="1200">
                <a:solidFill>
                  <a:schemeClr val="tx1"/>
                </a:solidFill>
                <a:latin typeface="Times New Roman" panose="02020603050405020304" pitchFamily="18" charset="0"/>
                <a:ea typeface="+mn-ea"/>
                <a:cs typeface="+mn-cs"/>
              </a:defRPr>
            </a:lvl2pPr>
            <a:lvl3pPr marL="914400" algn="ctr" rtl="0" fontAlgn="base">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ctr" rtl="0" fontAlgn="base">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ctr" rtl="0" fontAlgn="base">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pPr eaLnBrk="1" hangingPunct="1"/>
            <a:endParaRPr lang="en-US" altLang="es-MX"/>
          </a:p>
        </p:txBody>
      </p:sp>
      <p:sp>
        <p:nvSpPr>
          <p:cNvPr id="146" name="Freeform 63">
            <a:extLst>
              <a:ext uri="{FF2B5EF4-FFF2-40B4-BE49-F238E27FC236}">
                <a16:creationId xmlns:a16="http://schemas.microsoft.com/office/drawing/2014/main" id="{19112CAF-36FB-433F-8757-AC6113BB98E3}"/>
              </a:ext>
            </a:extLst>
          </p:cNvPr>
          <p:cNvSpPr>
            <a:spLocks noChangeAspect="1"/>
          </p:cNvSpPr>
          <p:nvPr/>
        </p:nvSpPr>
        <p:spPr bwMode="auto">
          <a:xfrm rot="5400000">
            <a:off x="4616365" y="1303243"/>
            <a:ext cx="216396" cy="142970"/>
          </a:xfrm>
          <a:custGeom>
            <a:avLst/>
            <a:gdLst>
              <a:gd name="T0" fmla="*/ 0 w 352"/>
              <a:gd name="T1" fmla="*/ 302 h 302"/>
              <a:gd name="T2" fmla="*/ 108 w 352"/>
              <a:gd name="T3" fmla="*/ 294 h 302"/>
              <a:gd name="T4" fmla="*/ 200 w 352"/>
              <a:gd name="T5" fmla="*/ 258 h 302"/>
              <a:gd name="T6" fmla="*/ 240 w 352"/>
              <a:gd name="T7" fmla="*/ 202 h 302"/>
              <a:gd name="T8" fmla="*/ 252 w 352"/>
              <a:gd name="T9" fmla="*/ 98 h 302"/>
              <a:gd name="T10" fmla="*/ 212 w 352"/>
              <a:gd name="T11" fmla="*/ 34 h 302"/>
              <a:gd name="T12" fmla="*/ 148 w 352"/>
              <a:gd name="T13" fmla="*/ 2 h 302"/>
              <a:gd name="T14" fmla="*/ 96 w 352"/>
              <a:gd name="T15" fmla="*/ 25 h 302"/>
              <a:gd name="T16" fmla="*/ 52 w 352"/>
              <a:gd name="T17" fmla="*/ 94 h 302"/>
              <a:gd name="T18" fmla="*/ 56 w 352"/>
              <a:gd name="T19" fmla="*/ 190 h 302"/>
              <a:gd name="T20" fmla="*/ 108 w 352"/>
              <a:gd name="T21" fmla="*/ 258 h 302"/>
              <a:gd name="T22" fmla="*/ 216 w 352"/>
              <a:gd name="T23" fmla="*/ 290 h 302"/>
              <a:gd name="T24" fmla="*/ 352 w 352"/>
              <a:gd name="T25" fmla="*/ 302 h 30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52"/>
              <a:gd name="T40" fmla="*/ 0 h 302"/>
              <a:gd name="T41" fmla="*/ 352 w 352"/>
              <a:gd name="T42" fmla="*/ 302 h 30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52" h="302">
                <a:moveTo>
                  <a:pt x="0" y="302"/>
                </a:moveTo>
                <a:cubicBezTo>
                  <a:pt x="18" y="300"/>
                  <a:pt x="74" y="301"/>
                  <a:pt x="108" y="294"/>
                </a:cubicBezTo>
                <a:cubicBezTo>
                  <a:pt x="141" y="286"/>
                  <a:pt x="177" y="273"/>
                  <a:pt x="200" y="258"/>
                </a:cubicBezTo>
                <a:cubicBezTo>
                  <a:pt x="222" y="242"/>
                  <a:pt x="231" y="228"/>
                  <a:pt x="240" y="202"/>
                </a:cubicBezTo>
                <a:cubicBezTo>
                  <a:pt x="248" y="175"/>
                  <a:pt x="256" y="126"/>
                  <a:pt x="252" y="98"/>
                </a:cubicBezTo>
                <a:cubicBezTo>
                  <a:pt x="247" y="70"/>
                  <a:pt x="229" y="49"/>
                  <a:pt x="212" y="34"/>
                </a:cubicBezTo>
                <a:cubicBezTo>
                  <a:pt x="194" y="18"/>
                  <a:pt x="167" y="3"/>
                  <a:pt x="148" y="2"/>
                </a:cubicBezTo>
                <a:cubicBezTo>
                  <a:pt x="128" y="0"/>
                  <a:pt x="112" y="9"/>
                  <a:pt x="96" y="25"/>
                </a:cubicBezTo>
                <a:cubicBezTo>
                  <a:pt x="80" y="40"/>
                  <a:pt x="58" y="66"/>
                  <a:pt x="52" y="94"/>
                </a:cubicBezTo>
                <a:cubicBezTo>
                  <a:pt x="45" y="121"/>
                  <a:pt x="46" y="162"/>
                  <a:pt x="56" y="190"/>
                </a:cubicBezTo>
                <a:cubicBezTo>
                  <a:pt x="65" y="217"/>
                  <a:pt x="81" y="241"/>
                  <a:pt x="108" y="258"/>
                </a:cubicBezTo>
                <a:cubicBezTo>
                  <a:pt x="134" y="274"/>
                  <a:pt x="175" y="282"/>
                  <a:pt x="216" y="290"/>
                </a:cubicBezTo>
                <a:cubicBezTo>
                  <a:pt x="256" y="297"/>
                  <a:pt x="323" y="299"/>
                  <a:pt x="352" y="302"/>
                </a:cubicBezTo>
              </a:path>
            </a:pathLst>
          </a:custGeom>
          <a:ln>
            <a:solidFill>
              <a:srgbClr val="FF0000"/>
            </a:solidFill>
            <a:headEnd/>
            <a:tailEnd/>
          </a:ln>
        </p:spPr>
        <p:style>
          <a:lnRef idx="3">
            <a:schemeClr val="accent1"/>
          </a:lnRef>
          <a:fillRef idx="0">
            <a:schemeClr val="accent1"/>
          </a:fillRef>
          <a:effectRef idx="2">
            <a:schemeClr val="accent1"/>
          </a:effectRef>
          <a:fontRef idx="minor">
            <a:schemeClr val="tx1"/>
          </a:fontRef>
        </p:style>
        <p:txBody>
          <a:bodyPr wrap="none" anchor="ctr"/>
          <a:lstStyle>
            <a:defPPr>
              <a:defRPr lang="en-GB"/>
            </a:defPPr>
            <a:lvl1pPr algn="ctr" rtl="0" fontAlgn="base">
              <a:spcBef>
                <a:spcPct val="0"/>
              </a:spcBef>
              <a:spcAft>
                <a:spcPct val="0"/>
              </a:spcAft>
              <a:defRPr sz="2400" kern="1200">
                <a:solidFill>
                  <a:schemeClr val="tx1"/>
                </a:solidFill>
                <a:latin typeface="Times New Roman" panose="02020603050405020304" pitchFamily="18" charset="0"/>
                <a:ea typeface="+mn-ea"/>
                <a:cs typeface="+mn-cs"/>
              </a:defRPr>
            </a:lvl1pPr>
            <a:lvl2pPr marL="457200" algn="ctr" rtl="0" fontAlgn="base">
              <a:spcBef>
                <a:spcPct val="0"/>
              </a:spcBef>
              <a:spcAft>
                <a:spcPct val="0"/>
              </a:spcAft>
              <a:defRPr sz="2400" kern="1200">
                <a:solidFill>
                  <a:schemeClr val="tx1"/>
                </a:solidFill>
                <a:latin typeface="Times New Roman" panose="02020603050405020304" pitchFamily="18" charset="0"/>
                <a:ea typeface="+mn-ea"/>
                <a:cs typeface="+mn-cs"/>
              </a:defRPr>
            </a:lvl2pPr>
            <a:lvl3pPr marL="914400" algn="ctr" rtl="0" fontAlgn="base">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ctr" rtl="0" fontAlgn="base">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ctr" rtl="0" fontAlgn="base">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pPr eaLnBrk="1" hangingPunct="1"/>
            <a:endParaRPr lang="en-US" altLang="es-MX"/>
          </a:p>
        </p:txBody>
      </p:sp>
      <p:sp>
        <p:nvSpPr>
          <p:cNvPr id="147" name="Freeform 63">
            <a:extLst>
              <a:ext uri="{FF2B5EF4-FFF2-40B4-BE49-F238E27FC236}">
                <a16:creationId xmlns:a16="http://schemas.microsoft.com/office/drawing/2014/main" id="{747FC617-FAA0-4EAC-A66D-8A9535F4DE37}"/>
              </a:ext>
            </a:extLst>
          </p:cNvPr>
          <p:cNvSpPr>
            <a:spLocks noChangeAspect="1"/>
          </p:cNvSpPr>
          <p:nvPr/>
        </p:nvSpPr>
        <p:spPr bwMode="auto">
          <a:xfrm rot="5400000">
            <a:off x="4616366" y="1510782"/>
            <a:ext cx="216394" cy="142969"/>
          </a:xfrm>
          <a:custGeom>
            <a:avLst/>
            <a:gdLst>
              <a:gd name="T0" fmla="*/ 0 w 352"/>
              <a:gd name="T1" fmla="*/ 302 h 302"/>
              <a:gd name="T2" fmla="*/ 108 w 352"/>
              <a:gd name="T3" fmla="*/ 294 h 302"/>
              <a:gd name="T4" fmla="*/ 200 w 352"/>
              <a:gd name="T5" fmla="*/ 258 h 302"/>
              <a:gd name="T6" fmla="*/ 240 w 352"/>
              <a:gd name="T7" fmla="*/ 202 h 302"/>
              <a:gd name="T8" fmla="*/ 252 w 352"/>
              <a:gd name="T9" fmla="*/ 98 h 302"/>
              <a:gd name="T10" fmla="*/ 212 w 352"/>
              <a:gd name="T11" fmla="*/ 34 h 302"/>
              <a:gd name="T12" fmla="*/ 148 w 352"/>
              <a:gd name="T13" fmla="*/ 2 h 302"/>
              <a:gd name="T14" fmla="*/ 96 w 352"/>
              <a:gd name="T15" fmla="*/ 25 h 302"/>
              <a:gd name="T16" fmla="*/ 52 w 352"/>
              <a:gd name="T17" fmla="*/ 94 h 302"/>
              <a:gd name="T18" fmla="*/ 56 w 352"/>
              <a:gd name="T19" fmla="*/ 190 h 302"/>
              <a:gd name="T20" fmla="*/ 108 w 352"/>
              <a:gd name="T21" fmla="*/ 258 h 302"/>
              <a:gd name="T22" fmla="*/ 216 w 352"/>
              <a:gd name="T23" fmla="*/ 290 h 302"/>
              <a:gd name="T24" fmla="*/ 352 w 352"/>
              <a:gd name="T25" fmla="*/ 302 h 30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52"/>
              <a:gd name="T40" fmla="*/ 0 h 302"/>
              <a:gd name="T41" fmla="*/ 352 w 352"/>
              <a:gd name="T42" fmla="*/ 302 h 30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52" h="302">
                <a:moveTo>
                  <a:pt x="0" y="302"/>
                </a:moveTo>
                <a:cubicBezTo>
                  <a:pt x="18" y="300"/>
                  <a:pt x="74" y="301"/>
                  <a:pt x="108" y="294"/>
                </a:cubicBezTo>
                <a:cubicBezTo>
                  <a:pt x="141" y="286"/>
                  <a:pt x="177" y="273"/>
                  <a:pt x="200" y="258"/>
                </a:cubicBezTo>
                <a:cubicBezTo>
                  <a:pt x="222" y="242"/>
                  <a:pt x="231" y="228"/>
                  <a:pt x="240" y="202"/>
                </a:cubicBezTo>
                <a:cubicBezTo>
                  <a:pt x="248" y="175"/>
                  <a:pt x="256" y="126"/>
                  <a:pt x="252" y="98"/>
                </a:cubicBezTo>
                <a:cubicBezTo>
                  <a:pt x="247" y="70"/>
                  <a:pt x="229" y="49"/>
                  <a:pt x="212" y="34"/>
                </a:cubicBezTo>
                <a:cubicBezTo>
                  <a:pt x="194" y="18"/>
                  <a:pt x="167" y="3"/>
                  <a:pt x="148" y="2"/>
                </a:cubicBezTo>
                <a:cubicBezTo>
                  <a:pt x="128" y="0"/>
                  <a:pt x="112" y="9"/>
                  <a:pt x="96" y="25"/>
                </a:cubicBezTo>
                <a:cubicBezTo>
                  <a:pt x="80" y="40"/>
                  <a:pt x="58" y="66"/>
                  <a:pt x="52" y="94"/>
                </a:cubicBezTo>
                <a:cubicBezTo>
                  <a:pt x="45" y="121"/>
                  <a:pt x="46" y="162"/>
                  <a:pt x="56" y="190"/>
                </a:cubicBezTo>
                <a:cubicBezTo>
                  <a:pt x="65" y="217"/>
                  <a:pt x="81" y="241"/>
                  <a:pt x="108" y="258"/>
                </a:cubicBezTo>
                <a:cubicBezTo>
                  <a:pt x="134" y="274"/>
                  <a:pt x="175" y="282"/>
                  <a:pt x="216" y="290"/>
                </a:cubicBezTo>
                <a:cubicBezTo>
                  <a:pt x="256" y="297"/>
                  <a:pt x="323" y="299"/>
                  <a:pt x="352" y="302"/>
                </a:cubicBezTo>
              </a:path>
            </a:pathLst>
          </a:custGeom>
          <a:ln>
            <a:solidFill>
              <a:srgbClr val="FF0000"/>
            </a:solidFill>
            <a:headEnd/>
            <a:tailEnd/>
          </a:ln>
        </p:spPr>
        <p:style>
          <a:lnRef idx="3">
            <a:schemeClr val="accent1"/>
          </a:lnRef>
          <a:fillRef idx="0">
            <a:schemeClr val="accent1"/>
          </a:fillRef>
          <a:effectRef idx="2">
            <a:schemeClr val="accent1"/>
          </a:effectRef>
          <a:fontRef idx="minor">
            <a:schemeClr val="tx1"/>
          </a:fontRef>
        </p:style>
        <p:txBody>
          <a:bodyPr wrap="none" anchor="ctr"/>
          <a:lstStyle>
            <a:defPPr>
              <a:defRPr lang="en-GB"/>
            </a:defPPr>
            <a:lvl1pPr algn="ctr" rtl="0" fontAlgn="base">
              <a:spcBef>
                <a:spcPct val="0"/>
              </a:spcBef>
              <a:spcAft>
                <a:spcPct val="0"/>
              </a:spcAft>
              <a:defRPr sz="2400" kern="1200">
                <a:solidFill>
                  <a:schemeClr val="tx1"/>
                </a:solidFill>
                <a:latin typeface="Times New Roman" panose="02020603050405020304" pitchFamily="18" charset="0"/>
                <a:ea typeface="+mn-ea"/>
                <a:cs typeface="+mn-cs"/>
              </a:defRPr>
            </a:lvl1pPr>
            <a:lvl2pPr marL="457200" algn="ctr" rtl="0" fontAlgn="base">
              <a:spcBef>
                <a:spcPct val="0"/>
              </a:spcBef>
              <a:spcAft>
                <a:spcPct val="0"/>
              </a:spcAft>
              <a:defRPr sz="2400" kern="1200">
                <a:solidFill>
                  <a:schemeClr val="tx1"/>
                </a:solidFill>
                <a:latin typeface="Times New Roman" panose="02020603050405020304" pitchFamily="18" charset="0"/>
                <a:ea typeface="+mn-ea"/>
                <a:cs typeface="+mn-cs"/>
              </a:defRPr>
            </a:lvl2pPr>
            <a:lvl3pPr marL="914400" algn="ctr" rtl="0" fontAlgn="base">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ctr" rtl="0" fontAlgn="base">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ctr" rtl="0" fontAlgn="base">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pPr eaLnBrk="1" hangingPunct="1"/>
            <a:endParaRPr lang="en-US" altLang="es-MX"/>
          </a:p>
        </p:txBody>
      </p:sp>
      <p:sp>
        <p:nvSpPr>
          <p:cNvPr id="149" name="Freeform 63">
            <a:extLst>
              <a:ext uri="{FF2B5EF4-FFF2-40B4-BE49-F238E27FC236}">
                <a16:creationId xmlns:a16="http://schemas.microsoft.com/office/drawing/2014/main" id="{B05C3634-37DC-428F-A78D-AE4715FA53FE}"/>
              </a:ext>
            </a:extLst>
          </p:cNvPr>
          <p:cNvSpPr>
            <a:spLocks noChangeAspect="1"/>
          </p:cNvSpPr>
          <p:nvPr/>
        </p:nvSpPr>
        <p:spPr bwMode="auto">
          <a:xfrm rot="5400000">
            <a:off x="1737713" y="3543209"/>
            <a:ext cx="210865" cy="139316"/>
          </a:xfrm>
          <a:custGeom>
            <a:avLst/>
            <a:gdLst>
              <a:gd name="T0" fmla="*/ 0 w 352"/>
              <a:gd name="T1" fmla="*/ 302 h 302"/>
              <a:gd name="T2" fmla="*/ 108 w 352"/>
              <a:gd name="T3" fmla="*/ 294 h 302"/>
              <a:gd name="T4" fmla="*/ 200 w 352"/>
              <a:gd name="T5" fmla="*/ 258 h 302"/>
              <a:gd name="T6" fmla="*/ 240 w 352"/>
              <a:gd name="T7" fmla="*/ 202 h 302"/>
              <a:gd name="T8" fmla="*/ 252 w 352"/>
              <a:gd name="T9" fmla="*/ 98 h 302"/>
              <a:gd name="T10" fmla="*/ 212 w 352"/>
              <a:gd name="T11" fmla="*/ 34 h 302"/>
              <a:gd name="T12" fmla="*/ 148 w 352"/>
              <a:gd name="T13" fmla="*/ 2 h 302"/>
              <a:gd name="T14" fmla="*/ 96 w 352"/>
              <a:gd name="T15" fmla="*/ 25 h 302"/>
              <a:gd name="T16" fmla="*/ 52 w 352"/>
              <a:gd name="T17" fmla="*/ 94 h 302"/>
              <a:gd name="T18" fmla="*/ 56 w 352"/>
              <a:gd name="T19" fmla="*/ 190 h 302"/>
              <a:gd name="T20" fmla="*/ 108 w 352"/>
              <a:gd name="T21" fmla="*/ 258 h 302"/>
              <a:gd name="T22" fmla="*/ 216 w 352"/>
              <a:gd name="T23" fmla="*/ 290 h 302"/>
              <a:gd name="T24" fmla="*/ 352 w 352"/>
              <a:gd name="T25" fmla="*/ 302 h 30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52"/>
              <a:gd name="T40" fmla="*/ 0 h 302"/>
              <a:gd name="T41" fmla="*/ 352 w 352"/>
              <a:gd name="T42" fmla="*/ 302 h 30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52" h="302">
                <a:moveTo>
                  <a:pt x="0" y="302"/>
                </a:moveTo>
                <a:cubicBezTo>
                  <a:pt x="18" y="300"/>
                  <a:pt x="74" y="301"/>
                  <a:pt x="108" y="294"/>
                </a:cubicBezTo>
                <a:cubicBezTo>
                  <a:pt x="141" y="286"/>
                  <a:pt x="177" y="273"/>
                  <a:pt x="200" y="258"/>
                </a:cubicBezTo>
                <a:cubicBezTo>
                  <a:pt x="222" y="242"/>
                  <a:pt x="231" y="228"/>
                  <a:pt x="240" y="202"/>
                </a:cubicBezTo>
                <a:cubicBezTo>
                  <a:pt x="248" y="175"/>
                  <a:pt x="256" y="126"/>
                  <a:pt x="252" y="98"/>
                </a:cubicBezTo>
                <a:cubicBezTo>
                  <a:pt x="247" y="70"/>
                  <a:pt x="229" y="49"/>
                  <a:pt x="212" y="34"/>
                </a:cubicBezTo>
                <a:cubicBezTo>
                  <a:pt x="194" y="18"/>
                  <a:pt x="167" y="3"/>
                  <a:pt x="148" y="2"/>
                </a:cubicBezTo>
                <a:cubicBezTo>
                  <a:pt x="128" y="0"/>
                  <a:pt x="112" y="9"/>
                  <a:pt x="96" y="25"/>
                </a:cubicBezTo>
                <a:cubicBezTo>
                  <a:pt x="80" y="40"/>
                  <a:pt x="58" y="66"/>
                  <a:pt x="52" y="94"/>
                </a:cubicBezTo>
                <a:cubicBezTo>
                  <a:pt x="45" y="121"/>
                  <a:pt x="46" y="162"/>
                  <a:pt x="56" y="190"/>
                </a:cubicBezTo>
                <a:cubicBezTo>
                  <a:pt x="65" y="217"/>
                  <a:pt x="81" y="241"/>
                  <a:pt x="108" y="258"/>
                </a:cubicBezTo>
                <a:cubicBezTo>
                  <a:pt x="134" y="274"/>
                  <a:pt x="175" y="282"/>
                  <a:pt x="216" y="290"/>
                </a:cubicBezTo>
                <a:cubicBezTo>
                  <a:pt x="256" y="297"/>
                  <a:pt x="323" y="299"/>
                  <a:pt x="352" y="302"/>
                </a:cubicBezTo>
              </a:path>
            </a:pathLst>
          </a:custGeom>
          <a:ln>
            <a:solidFill>
              <a:srgbClr val="FF0000"/>
            </a:solidFill>
            <a:headEnd/>
            <a:tailEnd/>
          </a:ln>
        </p:spPr>
        <p:style>
          <a:lnRef idx="3">
            <a:schemeClr val="accent1"/>
          </a:lnRef>
          <a:fillRef idx="0">
            <a:schemeClr val="accent1"/>
          </a:fillRef>
          <a:effectRef idx="2">
            <a:schemeClr val="accent1"/>
          </a:effectRef>
          <a:fontRef idx="minor">
            <a:schemeClr val="tx1"/>
          </a:fontRef>
        </p:style>
        <p:txBody>
          <a:bodyPr wrap="none" anchor="ctr"/>
          <a:lstStyle>
            <a:defPPr>
              <a:defRPr lang="en-GB"/>
            </a:defPPr>
            <a:lvl1pPr algn="ctr" rtl="0" fontAlgn="base">
              <a:spcBef>
                <a:spcPct val="0"/>
              </a:spcBef>
              <a:spcAft>
                <a:spcPct val="0"/>
              </a:spcAft>
              <a:defRPr sz="2400" kern="1200">
                <a:solidFill>
                  <a:schemeClr val="tx1"/>
                </a:solidFill>
                <a:latin typeface="Times New Roman" panose="02020603050405020304" pitchFamily="18" charset="0"/>
                <a:ea typeface="+mn-ea"/>
                <a:cs typeface="+mn-cs"/>
              </a:defRPr>
            </a:lvl1pPr>
            <a:lvl2pPr marL="457200" algn="ctr" rtl="0" fontAlgn="base">
              <a:spcBef>
                <a:spcPct val="0"/>
              </a:spcBef>
              <a:spcAft>
                <a:spcPct val="0"/>
              </a:spcAft>
              <a:defRPr sz="2400" kern="1200">
                <a:solidFill>
                  <a:schemeClr val="tx1"/>
                </a:solidFill>
                <a:latin typeface="Times New Roman" panose="02020603050405020304" pitchFamily="18" charset="0"/>
                <a:ea typeface="+mn-ea"/>
                <a:cs typeface="+mn-cs"/>
              </a:defRPr>
            </a:lvl2pPr>
            <a:lvl3pPr marL="914400" algn="ctr" rtl="0" fontAlgn="base">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ctr" rtl="0" fontAlgn="base">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ctr" rtl="0" fontAlgn="base">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pPr eaLnBrk="1" hangingPunct="1"/>
            <a:endParaRPr lang="en-US" altLang="es-MX" dirty="0"/>
          </a:p>
        </p:txBody>
      </p:sp>
      <p:sp>
        <p:nvSpPr>
          <p:cNvPr id="150" name="Freeform 63">
            <a:extLst>
              <a:ext uri="{FF2B5EF4-FFF2-40B4-BE49-F238E27FC236}">
                <a16:creationId xmlns:a16="http://schemas.microsoft.com/office/drawing/2014/main" id="{39F0B403-2B62-4C08-BBFA-83825A20EF7D}"/>
              </a:ext>
            </a:extLst>
          </p:cNvPr>
          <p:cNvSpPr>
            <a:spLocks noChangeAspect="1"/>
          </p:cNvSpPr>
          <p:nvPr/>
        </p:nvSpPr>
        <p:spPr bwMode="auto">
          <a:xfrm rot="5400000">
            <a:off x="1735684" y="3377893"/>
            <a:ext cx="216396" cy="142402"/>
          </a:xfrm>
          <a:custGeom>
            <a:avLst/>
            <a:gdLst>
              <a:gd name="T0" fmla="*/ 0 w 352"/>
              <a:gd name="T1" fmla="*/ 302 h 302"/>
              <a:gd name="T2" fmla="*/ 108 w 352"/>
              <a:gd name="T3" fmla="*/ 294 h 302"/>
              <a:gd name="T4" fmla="*/ 200 w 352"/>
              <a:gd name="T5" fmla="*/ 258 h 302"/>
              <a:gd name="T6" fmla="*/ 240 w 352"/>
              <a:gd name="T7" fmla="*/ 202 h 302"/>
              <a:gd name="T8" fmla="*/ 252 w 352"/>
              <a:gd name="T9" fmla="*/ 98 h 302"/>
              <a:gd name="T10" fmla="*/ 212 w 352"/>
              <a:gd name="T11" fmla="*/ 34 h 302"/>
              <a:gd name="T12" fmla="*/ 148 w 352"/>
              <a:gd name="T13" fmla="*/ 2 h 302"/>
              <a:gd name="T14" fmla="*/ 96 w 352"/>
              <a:gd name="T15" fmla="*/ 25 h 302"/>
              <a:gd name="T16" fmla="*/ 52 w 352"/>
              <a:gd name="T17" fmla="*/ 94 h 302"/>
              <a:gd name="T18" fmla="*/ 56 w 352"/>
              <a:gd name="T19" fmla="*/ 190 h 302"/>
              <a:gd name="T20" fmla="*/ 108 w 352"/>
              <a:gd name="T21" fmla="*/ 258 h 302"/>
              <a:gd name="T22" fmla="*/ 216 w 352"/>
              <a:gd name="T23" fmla="*/ 290 h 302"/>
              <a:gd name="T24" fmla="*/ 352 w 352"/>
              <a:gd name="T25" fmla="*/ 302 h 30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52"/>
              <a:gd name="T40" fmla="*/ 0 h 302"/>
              <a:gd name="T41" fmla="*/ 352 w 352"/>
              <a:gd name="T42" fmla="*/ 302 h 30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52" h="302">
                <a:moveTo>
                  <a:pt x="0" y="302"/>
                </a:moveTo>
                <a:cubicBezTo>
                  <a:pt x="18" y="300"/>
                  <a:pt x="74" y="301"/>
                  <a:pt x="108" y="294"/>
                </a:cubicBezTo>
                <a:cubicBezTo>
                  <a:pt x="141" y="286"/>
                  <a:pt x="177" y="273"/>
                  <a:pt x="200" y="258"/>
                </a:cubicBezTo>
                <a:cubicBezTo>
                  <a:pt x="222" y="242"/>
                  <a:pt x="231" y="228"/>
                  <a:pt x="240" y="202"/>
                </a:cubicBezTo>
                <a:cubicBezTo>
                  <a:pt x="248" y="175"/>
                  <a:pt x="256" y="126"/>
                  <a:pt x="252" y="98"/>
                </a:cubicBezTo>
                <a:cubicBezTo>
                  <a:pt x="247" y="70"/>
                  <a:pt x="229" y="49"/>
                  <a:pt x="212" y="34"/>
                </a:cubicBezTo>
                <a:cubicBezTo>
                  <a:pt x="194" y="18"/>
                  <a:pt x="167" y="3"/>
                  <a:pt x="148" y="2"/>
                </a:cubicBezTo>
                <a:cubicBezTo>
                  <a:pt x="128" y="0"/>
                  <a:pt x="112" y="9"/>
                  <a:pt x="96" y="25"/>
                </a:cubicBezTo>
                <a:cubicBezTo>
                  <a:pt x="80" y="40"/>
                  <a:pt x="58" y="66"/>
                  <a:pt x="52" y="94"/>
                </a:cubicBezTo>
                <a:cubicBezTo>
                  <a:pt x="45" y="121"/>
                  <a:pt x="46" y="162"/>
                  <a:pt x="56" y="190"/>
                </a:cubicBezTo>
                <a:cubicBezTo>
                  <a:pt x="65" y="217"/>
                  <a:pt x="81" y="241"/>
                  <a:pt x="108" y="258"/>
                </a:cubicBezTo>
                <a:cubicBezTo>
                  <a:pt x="134" y="274"/>
                  <a:pt x="175" y="282"/>
                  <a:pt x="216" y="290"/>
                </a:cubicBezTo>
                <a:cubicBezTo>
                  <a:pt x="256" y="297"/>
                  <a:pt x="323" y="299"/>
                  <a:pt x="352" y="302"/>
                </a:cubicBezTo>
              </a:path>
            </a:pathLst>
          </a:custGeom>
          <a:ln>
            <a:solidFill>
              <a:srgbClr val="FF0000"/>
            </a:solidFill>
            <a:headEnd/>
            <a:tailEnd/>
          </a:ln>
        </p:spPr>
        <p:style>
          <a:lnRef idx="3">
            <a:schemeClr val="accent1"/>
          </a:lnRef>
          <a:fillRef idx="0">
            <a:schemeClr val="accent1"/>
          </a:fillRef>
          <a:effectRef idx="2">
            <a:schemeClr val="accent1"/>
          </a:effectRef>
          <a:fontRef idx="minor">
            <a:schemeClr val="tx1"/>
          </a:fontRef>
        </p:style>
        <p:txBody>
          <a:bodyPr wrap="none" anchor="ctr"/>
          <a:lstStyle>
            <a:defPPr>
              <a:defRPr lang="en-GB"/>
            </a:defPPr>
            <a:lvl1pPr algn="ctr" rtl="0" fontAlgn="base">
              <a:spcBef>
                <a:spcPct val="0"/>
              </a:spcBef>
              <a:spcAft>
                <a:spcPct val="0"/>
              </a:spcAft>
              <a:defRPr sz="2400" kern="1200">
                <a:solidFill>
                  <a:schemeClr val="tx1"/>
                </a:solidFill>
                <a:latin typeface="Times New Roman" panose="02020603050405020304" pitchFamily="18" charset="0"/>
                <a:ea typeface="+mn-ea"/>
                <a:cs typeface="+mn-cs"/>
              </a:defRPr>
            </a:lvl1pPr>
            <a:lvl2pPr marL="457200" algn="ctr" rtl="0" fontAlgn="base">
              <a:spcBef>
                <a:spcPct val="0"/>
              </a:spcBef>
              <a:spcAft>
                <a:spcPct val="0"/>
              </a:spcAft>
              <a:defRPr sz="2400" kern="1200">
                <a:solidFill>
                  <a:schemeClr val="tx1"/>
                </a:solidFill>
                <a:latin typeface="Times New Roman" panose="02020603050405020304" pitchFamily="18" charset="0"/>
                <a:ea typeface="+mn-ea"/>
                <a:cs typeface="+mn-cs"/>
              </a:defRPr>
            </a:lvl2pPr>
            <a:lvl3pPr marL="914400" algn="ctr" rtl="0" fontAlgn="base">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ctr" rtl="0" fontAlgn="base">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ctr" rtl="0" fontAlgn="base">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pPr eaLnBrk="1" hangingPunct="1"/>
            <a:endParaRPr lang="en-US" altLang="es-MX" dirty="0"/>
          </a:p>
        </p:txBody>
      </p:sp>
      <p:sp>
        <p:nvSpPr>
          <p:cNvPr id="151" name="Freeform 63">
            <a:extLst>
              <a:ext uri="{FF2B5EF4-FFF2-40B4-BE49-F238E27FC236}">
                <a16:creationId xmlns:a16="http://schemas.microsoft.com/office/drawing/2014/main" id="{BEFD0F8A-8941-4776-A804-85F40FCFF6CA}"/>
              </a:ext>
            </a:extLst>
          </p:cNvPr>
          <p:cNvSpPr>
            <a:spLocks noChangeAspect="1"/>
          </p:cNvSpPr>
          <p:nvPr/>
        </p:nvSpPr>
        <p:spPr bwMode="auto">
          <a:xfrm rot="5400000">
            <a:off x="1736775" y="3198211"/>
            <a:ext cx="216396" cy="142970"/>
          </a:xfrm>
          <a:custGeom>
            <a:avLst/>
            <a:gdLst>
              <a:gd name="T0" fmla="*/ 0 w 352"/>
              <a:gd name="T1" fmla="*/ 302 h 302"/>
              <a:gd name="T2" fmla="*/ 108 w 352"/>
              <a:gd name="T3" fmla="*/ 294 h 302"/>
              <a:gd name="T4" fmla="*/ 200 w 352"/>
              <a:gd name="T5" fmla="*/ 258 h 302"/>
              <a:gd name="T6" fmla="*/ 240 w 352"/>
              <a:gd name="T7" fmla="*/ 202 h 302"/>
              <a:gd name="T8" fmla="*/ 252 w 352"/>
              <a:gd name="T9" fmla="*/ 98 h 302"/>
              <a:gd name="T10" fmla="*/ 212 w 352"/>
              <a:gd name="T11" fmla="*/ 34 h 302"/>
              <a:gd name="T12" fmla="*/ 148 w 352"/>
              <a:gd name="T13" fmla="*/ 2 h 302"/>
              <a:gd name="T14" fmla="*/ 96 w 352"/>
              <a:gd name="T15" fmla="*/ 25 h 302"/>
              <a:gd name="T16" fmla="*/ 52 w 352"/>
              <a:gd name="T17" fmla="*/ 94 h 302"/>
              <a:gd name="T18" fmla="*/ 56 w 352"/>
              <a:gd name="T19" fmla="*/ 190 h 302"/>
              <a:gd name="T20" fmla="*/ 108 w 352"/>
              <a:gd name="T21" fmla="*/ 258 h 302"/>
              <a:gd name="T22" fmla="*/ 216 w 352"/>
              <a:gd name="T23" fmla="*/ 290 h 302"/>
              <a:gd name="T24" fmla="*/ 352 w 352"/>
              <a:gd name="T25" fmla="*/ 302 h 30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52"/>
              <a:gd name="T40" fmla="*/ 0 h 302"/>
              <a:gd name="T41" fmla="*/ 352 w 352"/>
              <a:gd name="T42" fmla="*/ 302 h 30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52" h="302">
                <a:moveTo>
                  <a:pt x="0" y="302"/>
                </a:moveTo>
                <a:cubicBezTo>
                  <a:pt x="18" y="300"/>
                  <a:pt x="74" y="301"/>
                  <a:pt x="108" y="294"/>
                </a:cubicBezTo>
                <a:cubicBezTo>
                  <a:pt x="141" y="286"/>
                  <a:pt x="177" y="273"/>
                  <a:pt x="200" y="258"/>
                </a:cubicBezTo>
                <a:cubicBezTo>
                  <a:pt x="222" y="242"/>
                  <a:pt x="231" y="228"/>
                  <a:pt x="240" y="202"/>
                </a:cubicBezTo>
                <a:cubicBezTo>
                  <a:pt x="248" y="175"/>
                  <a:pt x="256" y="126"/>
                  <a:pt x="252" y="98"/>
                </a:cubicBezTo>
                <a:cubicBezTo>
                  <a:pt x="247" y="70"/>
                  <a:pt x="229" y="49"/>
                  <a:pt x="212" y="34"/>
                </a:cubicBezTo>
                <a:cubicBezTo>
                  <a:pt x="194" y="18"/>
                  <a:pt x="167" y="3"/>
                  <a:pt x="148" y="2"/>
                </a:cubicBezTo>
                <a:cubicBezTo>
                  <a:pt x="128" y="0"/>
                  <a:pt x="112" y="9"/>
                  <a:pt x="96" y="25"/>
                </a:cubicBezTo>
                <a:cubicBezTo>
                  <a:pt x="80" y="40"/>
                  <a:pt x="58" y="66"/>
                  <a:pt x="52" y="94"/>
                </a:cubicBezTo>
                <a:cubicBezTo>
                  <a:pt x="45" y="121"/>
                  <a:pt x="46" y="162"/>
                  <a:pt x="56" y="190"/>
                </a:cubicBezTo>
                <a:cubicBezTo>
                  <a:pt x="65" y="217"/>
                  <a:pt x="81" y="241"/>
                  <a:pt x="108" y="258"/>
                </a:cubicBezTo>
                <a:cubicBezTo>
                  <a:pt x="134" y="274"/>
                  <a:pt x="175" y="282"/>
                  <a:pt x="216" y="290"/>
                </a:cubicBezTo>
                <a:cubicBezTo>
                  <a:pt x="256" y="297"/>
                  <a:pt x="323" y="299"/>
                  <a:pt x="352" y="302"/>
                </a:cubicBezTo>
              </a:path>
            </a:pathLst>
          </a:custGeom>
          <a:ln>
            <a:solidFill>
              <a:srgbClr val="FF0000"/>
            </a:solidFill>
            <a:headEnd/>
            <a:tailEnd/>
          </a:ln>
        </p:spPr>
        <p:style>
          <a:lnRef idx="3">
            <a:schemeClr val="accent1"/>
          </a:lnRef>
          <a:fillRef idx="0">
            <a:schemeClr val="accent1"/>
          </a:fillRef>
          <a:effectRef idx="2">
            <a:schemeClr val="accent1"/>
          </a:effectRef>
          <a:fontRef idx="minor">
            <a:schemeClr val="tx1"/>
          </a:fontRef>
        </p:style>
        <p:txBody>
          <a:bodyPr wrap="none" anchor="ctr"/>
          <a:lstStyle>
            <a:defPPr>
              <a:defRPr lang="en-GB"/>
            </a:defPPr>
            <a:lvl1pPr algn="ctr" rtl="0" fontAlgn="base">
              <a:spcBef>
                <a:spcPct val="0"/>
              </a:spcBef>
              <a:spcAft>
                <a:spcPct val="0"/>
              </a:spcAft>
              <a:defRPr sz="2400" kern="1200">
                <a:solidFill>
                  <a:schemeClr val="tx1"/>
                </a:solidFill>
                <a:latin typeface="Times New Roman" panose="02020603050405020304" pitchFamily="18" charset="0"/>
                <a:ea typeface="+mn-ea"/>
                <a:cs typeface="+mn-cs"/>
              </a:defRPr>
            </a:lvl1pPr>
            <a:lvl2pPr marL="457200" algn="ctr" rtl="0" fontAlgn="base">
              <a:spcBef>
                <a:spcPct val="0"/>
              </a:spcBef>
              <a:spcAft>
                <a:spcPct val="0"/>
              </a:spcAft>
              <a:defRPr sz="2400" kern="1200">
                <a:solidFill>
                  <a:schemeClr val="tx1"/>
                </a:solidFill>
                <a:latin typeface="Times New Roman" panose="02020603050405020304" pitchFamily="18" charset="0"/>
                <a:ea typeface="+mn-ea"/>
                <a:cs typeface="+mn-cs"/>
              </a:defRPr>
            </a:lvl2pPr>
            <a:lvl3pPr marL="914400" algn="ctr" rtl="0" fontAlgn="base">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ctr" rtl="0" fontAlgn="base">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ctr" rtl="0" fontAlgn="base">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pPr eaLnBrk="1" hangingPunct="1"/>
            <a:endParaRPr lang="en-US" altLang="es-MX" dirty="0"/>
          </a:p>
        </p:txBody>
      </p:sp>
      <p:cxnSp>
        <p:nvCxnSpPr>
          <p:cNvPr id="155" name="Conector recto de flecha 154">
            <a:extLst>
              <a:ext uri="{FF2B5EF4-FFF2-40B4-BE49-F238E27FC236}">
                <a16:creationId xmlns:a16="http://schemas.microsoft.com/office/drawing/2014/main" id="{7A49030C-6499-42AC-BEF2-3F2B705561DC}"/>
              </a:ext>
            </a:extLst>
          </p:cNvPr>
          <p:cNvCxnSpPr>
            <a:cxnSpLocks/>
          </p:cNvCxnSpPr>
          <p:nvPr/>
        </p:nvCxnSpPr>
        <p:spPr>
          <a:xfrm flipH="1" flipV="1">
            <a:off x="1947547" y="1960445"/>
            <a:ext cx="160170" cy="17839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56" name="Conector recto de flecha 155">
            <a:extLst>
              <a:ext uri="{FF2B5EF4-FFF2-40B4-BE49-F238E27FC236}">
                <a16:creationId xmlns:a16="http://schemas.microsoft.com/office/drawing/2014/main" id="{ABD4F2F7-3B67-45EF-9EE3-BC358D87D7D9}"/>
              </a:ext>
            </a:extLst>
          </p:cNvPr>
          <p:cNvCxnSpPr>
            <a:cxnSpLocks/>
          </p:cNvCxnSpPr>
          <p:nvPr/>
        </p:nvCxnSpPr>
        <p:spPr>
          <a:xfrm flipH="1" flipV="1">
            <a:off x="2589242" y="2635367"/>
            <a:ext cx="184385" cy="182066"/>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57" name="Conector recto de flecha 156">
            <a:extLst>
              <a:ext uri="{FF2B5EF4-FFF2-40B4-BE49-F238E27FC236}">
                <a16:creationId xmlns:a16="http://schemas.microsoft.com/office/drawing/2014/main" id="{59DFC5BE-3E8C-421E-8A43-55C887D17E5F}"/>
              </a:ext>
            </a:extLst>
          </p:cNvPr>
          <p:cNvCxnSpPr>
            <a:cxnSpLocks/>
          </p:cNvCxnSpPr>
          <p:nvPr/>
        </p:nvCxnSpPr>
        <p:spPr>
          <a:xfrm flipH="1">
            <a:off x="1639937" y="2794875"/>
            <a:ext cx="275146"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58" name="Conector recto de flecha 157">
            <a:extLst>
              <a:ext uri="{FF2B5EF4-FFF2-40B4-BE49-F238E27FC236}">
                <a16:creationId xmlns:a16="http://schemas.microsoft.com/office/drawing/2014/main" id="{9805F8F7-2B43-45D4-B0B3-7AA314775979}"/>
              </a:ext>
            </a:extLst>
          </p:cNvPr>
          <p:cNvCxnSpPr>
            <a:cxnSpLocks/>
          </p:cNvCxnSpPr>
          <p:nvPr/>
        </p:nvCxnSpPr>
        <p:spPr>
          <a:xfrm flipV="1">
            <a:off x="2011870" y="1489931"/>
            <a:ext cx="0" cy="205666"/>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59" name="Conector recto de flecha 158">
            <a:extLst>
              <a:ext uri="{FF2B5EF4-FFF2-40B4-BE49-F238E27FC236}">
                <a16:creationId xmlns:a16="http://schemas.microsoft.com/office/drawing/2014/main" id="{E30D9BED-1F9B-4037-A494-CEC696FF97FD}"/>
              </a:ext>
            </a:extLst>
          </p:cNvPr>
          <p:cNvCxnSpPr>
            <a:cxnSpLocks/>
          </p:cNvCxnSpPr>
          <p:nvPr/>
        </p:nvCxnSpPr>
        <p:spPr>
          <a:xfrm flipH="1">
            <a:off x="779741" y="2660745"/>
            <a:ext cx="178756" cy="167841"/>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60" name="Conector recto de flecha 159">
            <a:extLst>
              <a:ext uri="{FF2B5EF4-FFF2-40B4-BE49-F238E27FC236}">
                <a16:creationId xmlns:a16="http://schemas.microsoft.com/office/drawing/2014/main" id="{DDE1F506-18EE-4F07-842B-9C88BB6C268E}"/>
              </a:ext>
            </a:extLst>
          </p:cNvPr>
          <p:cNvCxnSpPr>
            <a:cxnSpLocks/>
          </p:cNvCxnSpPr>
          <p:nvPr/>
        </p:nvCxnSpPr>
        <p:spPr>
          <a:xfrm flipH="1">
            <a:off x="1450191" y="1955774"/>
            <a:ext cx="178756" cy="167841"/>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61" name="Conector recto de flecha 160">
            <a:extLst>
              <a:ext uri="{FF2B5EF4-FFF2-40B4-BE49-F238E27FC236}">
                <a16:creationId xmlns:a16="http://schemas.microsoft.com/office/drawing/2014/main" id="{BBF8CFE4-B730-4D2E-8139-27B95AC03D27}"/>
              </a:ext>
            </a:extLst>
          </p:cNvPr>
          <p:cNvCxnSpPr>
            <a:cxnSpLocks/>
          </p:cNvCxnSpPr>
          <p:nvPr/>
        </p:nvCxnSpPr>
        <p:spPr>
          <a:xfrm flipH="1" flipV="1">
            <a:off x="2508736" y="6340435"/>
            <a:ext cx="175798" cy="179083"/>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62" name="Conector recto de flecha 161">
            <a:extLst>
              <a:ext uri="{FF2B5EF4-FFF2-40B4-BE49-F238E27FC236}">
                <a16:creationId xmlns:a16="http://schemas.microsoft.com/office/drawing/2014/main" id="{A56F7707-ED9E-4B38-BF56-93BC1D76725E}"/>
              </a:ext>
            </a:extLst>
          </p:cNvPr>
          <p:cNvCxnSpPr>
            <a:cxnSpLocks/>
          </p:cNvCxnSpPr>
          <p:nvPr/>
        </p:nvCxnSpPr>
        <p:spPr>
          <a:xfrm flipH="1" flipV="1">
            <a:off x="1888474" y="5704895"/>
            <a:ext cx="148721" cy="153161"/>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63" name="Conector recto de flecha 162">
            <a:extLst>
              <a:ext uri="{FF2B5EF4-FFF2-40B4-BE49-F238E27FC236}">
                <a16:creationId xmlns:a16="http://schemas.microsoft.com/office/drawing/2014/main" id="{D7206CE9-B93C-4E76-A932-47F53BF12528}"/>
              </a:ext>
            </a:extLst>
          </p:cNvPr>
          <p:cNvCxnSpPr>
            <a:cxnSpLocks/>
          </p:cNvCxnSpPr>
          <p:nvPr/>
        </p:nvCxnSpPr>
        <p:spPr>
          <a:xfrm flipV="1">
            <a:off x="2038672" y="5236621"/>
            <a:ext cx="0" cy="205666"/>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64" name="Conector recto de flecha 163">
            <a:extLst>
              <a:ext uri="{FF2B5EF4-FFF2-40B4-BE49-F238E27FC236}">
                <a16:creationId xmlns:a16="http://schemas.microsoft.com/office/drawing/2014/main" id="{EB5BD2AD-5FAC-4591-A952-EFDBECC3ACB8}"/>
              </a:ext>
            </a:extLst>
          </p:cNvPr>
          <p:cNvCxnSpPr>
            <a:cxnSpLocks/>
          </p:cNvCxnSpPr>
          <p:nvPr/>
        </p:nvCxnSpPr>
        <p:spPr>
          <a:xfrm flipH="1">
            <a:off x="1497236" y="5677550"/>
            <a:ext cx="178756" cy="167841"/>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65" name="Conector recto de flecha 164">
            <a:extLst>
              <a:ext uri="{FF2B5EF4-FFF2-40B4-BE49-F238E27FC236}">
                <a16:creationId xmlns:a16="http://schemas.microsoft.com/office/drawing/2014/main" id="{6BEE43EE-643F-4169-B7ED-710846C652C6}"/>
              </a:ext>
            </a:extLst>
          </p:cNvPr>
          <p:cNvCxnSpPr>
            <a:cxnSpLocks/>
          </p:cNvCxnSpPr>
          <p:nvPr/>
        </p:nvCxnSpPr>
        <p:spPr>
          <a:xfrm flipH="1">
            <a:off x="779224" y="6407552"/>
            <a:ext cx="178756" cy="167841"/>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66" name="Conector recto de flecha 165">
            <a:extLst>
              <a:ext uri="{FF2B5EF4-FFF2-40B4-BE49-F238E27FC236}">
                <a16:creationId xmlns:a16="http://schemas.microsoft.com/office/drawing/2014/main" id="{A5950568-902F-4F42-85FC-86B4E3324F77}"/>
              </a:ext>
            </a:extLst>
          </p:cNvPr>
          <p:cNvCxnSpPr>
            <a:cxnSpLocks/>
          </p:cNvCxnSpPr>
          <p:nvPr/>
        </p:nvCxnSpPr>
        <p:spPr>
          <a:xfrm flipH="1">
            <a:off x="1637525" y="6570229"/>
            <a:ext cx="275146"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67" name="Conector recto de flecha 166">
            <a:extLst>
              <a:ext uri="{FF2B5EF4-FFF2-40B4-BE49-F238E27FC236}">
                <a16:creationId xmlns:a16="http://schemas.microsoft.com/office/drawing/2014/main" id="{8F1436A3-B42B-4E1E-963D-644BC09A49CA}"/>
              </a:ext>
            </a:extLst>
          </p:cNvPr>
          <p:cNvCxnSpPr>
            <a:cxnSpLocks/>
          </p:cNvCxnSpPr>
          <p:nvPr/>
        </p:nvCxnSpPr>
        <p:spPr>
          <a:xfrm flipH="1" flipV="1">
            <a:off x="5450554" y="2638140"/>
            <a:ext cx="173719" cy="173319"/>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68" name="Conector recto de flecha 167">
            <a:extLst>
              <a:ext uri="{FF2B5EF4-FFF2-40B4-BE49-F238E27FC236}">
                <a16:creationId xmlns:a16="http://schemas.microsoft.com/office/drawing/2014/main" id="{A3C51EF9-BC63-4C51-BFC6-F11C984D56D8}"/>
              </a:ext>
            </a:extLst>
          </p:cNvPr>
          <p:cNvCxnSpPr>
            <a:cxnSpLocks/>
          </p:cNvCxnSpPr>
          <p:nvPr/>
        </p:nvCxnSpPr>
        <p:spPr>
          <a:xfrm flipH="1" flipV="1">
            <a:off x="4808223" y="1933804"/>
            <a:ext cx="202459" cy="207636"/>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69" name="Conector recto de flecha 168">
            <a:extLst>
              <a:ext uri="{FF2B5EF4-FFF2-40B4-BE49-F238E27FC236}">
                <a16:creationId xmlns:a16="http://schemas.microsoft.com/office/drawing/2014/main" id="{40D56DCA-BD8E-4948-A618-657E99ACC21C}"/>
              </a:ext>
            </a:extLst>
          </p:cNvPr>
          <p:cNvCxnSpPr>
            <a:cxnSpLocks/>
          </p:cNvCxnSpPr>
          <p:nvPr/>
        </p:nvCxnSpPr>
        <p:spPr>
          <a:xfrm flipH="1">
            <a:off x="4380089" y="1919032"/>
            <a:ext cx="178756" cy="167841"/>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70" name="Conector recto de flecha 169">
            <a:extLst>
              <a:ext uri="{FF2B5EF4-FFF2-40B4-BE49-F238E27FC236}">
                <a16:creationId xmlns:a16="http://schemas.microsoft.com/office/drawing/2014/main" id="{98E2D97C-5D3A-4657-8FFD-5735EFE659E3}"/>
              </a:ext>
            </a:extLst>
          </p:cNvPr>
          <p:cNvCxnSpPr>
            <a:cxnSpLocks/>
          </p:cNvCxnSpPr>
          <p:nvPr/>
        </p:nvCxnSpPr>
        <p:spPr>
          <a:xfrm flipH="1">
            <a:off x="3731735" y="2627034"/>
            <a:ext cx="178756" cy="167841"/>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71" name="Conector recto de flecha 170">
            <a:extLst>
              <a:ext uri="{FF2B5EF4-FFF2-40B4-BE49-F238E27FC236}">
                <a16:creationId xmlns:a16="http://schemas.microsoft.com/office/drawing/2014/main" id="{06B8426F-7316-4631-8F45-C1BA765906FD}"/>
              </a:ext>
            </a:extLst>
          </p:cNvPr>
          <p:cNvCxnSpPr>
            <a:cxnSpLocks/>
          </p:cNvCxnSpPr>
          <p:nvPr/>
        </p:nvCxnSpPr>
        <p:spPr>
          <a:xfrm flipV="1">
            <a:off x="4912588" y="1509584"/>
            <a:ext cx="0" cy="205666"/>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72" name="Conector recto de flecha 171">
            <a:extLst>
              <a:ext uri="{FF2B5EF4-FFF2-40B4-BE49-F238E27FC236}">
                <a16:creationId xmlns:a16="http://schemas.microsoft.com/office/drawing/2014/main" id="{E3C7176F-1ED0-4660-AE25-4073D25EA81B}"/>
              </a:ext>
            </a:extLst>
          </p:cNvPr>
          <p:cNvCxnSpPr>
            <a:cxnSpLocks/>
          </p:cNvCxnSpPr>
          <p:nvPr/>
        </p:nvCxnSpPr>
        <p:spPr>
          <a:xfrm flipH="1">
            <a:off x="4549395" y="2701471"/>
            <a:ext cx="275146"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mc:AlternateContent xmlns:mc="http://schemas.openxmlformats.org/markup-compatibility/2006">
        <mc:Choice xmlns:a14="http://schemas.microsoft.com/office/drawing/2010/main" Requires="a14">
          <p:sp>
            <p:nvSpPr>
              <p:cNvPr id="173" name="CuadroTexto 172">
                <a:extLst>
                  <a:ext uri="{FF2B5EF4-FFF2-40B4-BE49-F238E27FC236}">
                    <a16:creationId xmlns:a16="http://schemas.microsoft.com/office/drawing/2014/main" id="{E4E4FEEE-F126-45CB-95BB-5DB20DDB84DA}"/>
                  </a:ext>
                </a:extLst>
              </p:cNvPr>
              <p:cNvSpPr txBox="1"/>
              <p:nvPr/>
            </p:nvSpPr>
            <p:spPr>
              <a:xfrm>
                <a:off x="4545373" y="2648753"/>
                <a:ext cx="283190"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s-MX" b="0" i="1" smtClean="0">
                          <a:latin typeface="Cambria Math" panose="02040503050406030204" pitchFamily="18" charset="0"/>
                        </a:rPr>
                        <m:t>𝑘</m:t>
                      </m:r>
                    </m:oMath>
                  </m:oMathPara>
                </a14:m>
                <a:endParaRPr lang="es-MX" dirty="0"/>
              </a:p>
            </p:txBody>
          </p:sp>
        </mc:Choice>
        <mc:Fallback>
          <p:sp>
            <p:nvSpPr>
              <p:cNvPr id="173" name="CuadroTexto 172">
                <a:extLst>
                  <a:ext uri="{FF2B5EF4-FFF2-40B4-BE49-F238E27FC236}">
                    <a16:creationId xmlns:a16="http://schemas.microsoft.com/office/drawing/2014/main" id="{E4E4FEEE-F126-45CB-95BB-5DB20DDB84DA}"/>
                  </a:ext>
                </a:extLst>
              </p:cNvPr>
              <p:cNvSpPr txBox="1">
                <a:spLocks noRot="1" noChangeAspect="1" noMove="1" noResize="1" noEditPoints="1" noAdjustHandles="1" noChangeArrowheads="1" noChangeShapeType="1" noTextEdit="1"/>
              </p:cNvSpPr>
              <p:nvPr/>
            </p:nvSpPr>
            <p:spPr>
              <a:xfrm>
                <a:off x="4545373" y="2648753"/>
                <a:ext cx="283190" cy="369332"/>
              </a:xfrm>
              <a:prstGeom prst="rect">
                <a:avLst/>
              </a:prstGeom>
              <a:blipFill>
                <a:blip r:embed="rId33"/>
                <a:stretch>
                  <a:fillRect r="-8696"/>
                </a:stretch>
              </a:blipFill>
            </p:spPr>
            <p:txBody>
              <a:bodyPr/>
              <a:lstStyle/>
              <a:p>
                <a:r>
                  <a:rPr lang="en-US">
                    <a:noFill/>
                  </a:rPr>
                  <a:t> </a:t>
                </a:r>
              </a:p>
            </p:txBody>
          </p:sp>
        </mc:Fallback>
      </mc:AlternateContent>
      <p:cxnSp>
        <p:nvCxnSpPr>
          <p:cNvPr id="174" name="Conector recto de flecha 173">
            <a:extLst>
              <a:ext uri="{FF2B5EF4-FFF2-40B4-BE49-F238E27FC236}">
                <a16:creationId xmlns:a16="http://schemas.microsoft.com/office/drawing/2014/main" id="{FEDC1CF9-A8BF-4569-80AA-4FBB1E70991B}"/>
              </a:ext>
            </a:extLst>
          </p:cNvPr>
          <p:cNvCxnSpPr>
            <a:cxnSpLocks/>
          </p:cNvCxnSpPr>
          <p:nvPr/>
        </p:nvCxnSpPr>
        <p:spPr>
          <a:xfrm flipH="1" flipV="1">
            <a:off x="2548010" y="4487765"/>
            <a:ext cx="200410" cy="189531"/>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75" name="Conector recto de flecha 174">
            <a:extLst>
              <a:ext uri="{FF2B5EF4-FFF2-40B4-BE49-F238E27FC236}">
                <a16:creationId xmlns:a16="http://schemas.microsoft.com/office/drawing/2014/main" id="{9B78A935-8E3C-4B05-BC2A-B4A88E9BF950}"/>
              </a:ext>
            </a:extLst>
          </p:cNvPr>
          <p:cNvCxnSpPr>
            <a:cxnSpLocks/>
          </p:cNvCxnSpPr>
          <p:nvPr/>
        </p:nvCxnSpPr>
        <p:spPr>
          <a:xfrm flipH="1" flipV="1">
            <a:off x="1882823" y="3765495"/>
            <a:ext cx="201674" cy="215191"/>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76" name="Conector recto de flecha 175">
            <a:extLst>
              <a:ext uri="{FF2B5EF4-FFF2-40B4-BE49-F238E27FC236}">
                <a16:creationId xmlns:a16="http://schemas.microsoft.com/office/drawing/2014/main" id="{3D5ECEB5-DE29-460D-971B-2CCB2B8E100A}"/>
              </a:ext>
            </a:extLst>
          </p:cNvPr>
          <p:cNvCxnSpPr>
            <a:cxnSpLocks/>
          </p:cNvCxnSpPr>
          <p:nvPr/>
        </p:nvCxnSpPr>
        <p:spPr>
          <a:xfrm flipH="1">
            <a:off x="1482468" y="3782523"/>
            <a:ext cx="178756" cy="167841"/>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77" name="Conector recto de flecha 176">
            <a:extLst>
              <a:ext uri="{FF2B5EF4-FFF2-40B4-BE49-F238E27FC236}">
                <a16:creationId xmlns:a16="http://schemas.microsoft.com/office/drawing/2014/main" id="{2664ADD1-E07F-4017-A2CD-AF5879C9B043}"/>
              </a:ext>
            </a:extLst>
          </p:cNvPr>
          <p:cNvCxnSpPr>
            <a:cxnSpLocks/>
          </p:cNvCxnSpPr>
          <p:nvPr/>
        </p:nvCxnSpPr>
        <p:spPr>
          <a:xfrm flipH="1">
            <a:off x="828480" y="4520619"/>
            <a:ext cx="178756" cy="167841"/>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78" name="Conector recto de flecha 177">
            <a:extLst>
              <a:ext uri="{FF2B5EF4-FFF2-40B4-BE49-F238E27FC236}">
                <a16:creationId xmlns:a16="http://schemas.microsoft.com/office/drawing/2014/main" id="{8B972C13-602A-44DF-B679-AE113526120B}"/>
              </a:ext>
            </a:extLst>
          </p:cNvPr>
          <p:cNvCxnSpPr>
            <a:cxnSpLocks/>
          </p:cNvCxnSpPr>
          <p:nvPr/>
        </p:nvCxnSpPr>
        <p:spPr>
          <a:xfrm flipV="1">
            <a:off x="2019317" y="3318529"/>
            <a:ext cx="0" cy="205666"/>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79" name="Conector recto de flecha 178">
            <a:extLst>
              <a:ext uri="{FF2B5EF4-FFF2-40B4-BE49-F238E27FC236}">
                <a16:creationId xmlns:a16="http://schemas.microsoft.com/office/drawing/2014/main" id="{A029A10F-411B-4264-9FFD-87B2C5218C08}"/>
              </a:ext>
            </a:extLst>
          </p:cNvPr>
          <p:cNvCxnSpPr>
            <a:cxnSpLocks/>
          </p:cNvCxnSpPr>
          <p:nvPr/>
        </p:nvCxnSpPr>
        <p:spPr>
          <a:xfrm flipH="1">
            <a:off x="1631735" y="4690060"/>
            <a:ext cx="275146"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pic>
        <p:nvPicPr>
          <p:cNvPr id="14" name="Picture 13">
            <a:extLst>
              <a:ext uri="{FF2B5EF4-FFF2-40B4-BE49-F238E27FC236}">
                <a16:creationId xmlns:a16="http://schemas.microsoft.com/office/drawing/2014/main" id="{0E69D2F5-32DB-4DCB-863B-C80F77F5AACB}"/>
              </a:ext>
            </a:extLst>
          </p:cNvPr>
          <p:cNvPicPr>
            <a:picLocks noChangeAspect="1"/>
          </p:cNvPicPr>
          <p:nvPr/>
        </p:nvPicPr>
        <p:blipFill>
          <a:blip r:embed="rId34">
            <a:extLst>
              <a:ext uri="{28A0092B-C50C-407E-A947-70E740481C1C}">
                <a14:useLocalDpi xmlns:a14="http://schemas.microsoft.com/office/drawing/2010/main" val="0"/>
              </a:ext>
            </a:extLst>
          </a:blip>
          <a:stretch>
            <a:fillRect/>
          </a:stretch>
        </p:blipFill>
        <p:spPr>
          <a:xfrm>
            <a:off x="6109828" y="1278275"/>
            <a:ext cx="3379242" cy="1758364"/>
          </a:xfrm>
          <a:prstGeom prst="rect">
            <a:avLst/>
          </a:prstGeom>
        </p:spPr>
      </p:pic>
      <p:pic>
        <p:nvPicPr>
          <p:cNvPr id="18" name="Picture 17">
            <a:extLst>
              <a:ext uri="{FF2B5EF4-FFF2-40B4-BE49-F238E27FC236}">
                <a16:creationId xmlns:a16="http://schemas.microsoft.com/office/drawing/2014/main" id="{FCA39DDD-E69E-4432-B2A5-AE16B0B462AB}"/>
              </a:ext>
            </a:extLst>
          </p:cNvPr>
          <p:cNvPicPr>
            <a:picLocks noChangeAspect="1"/>
          </p:cNvPicPr>
          <p:nvPr/>
        </p:nvPicPr>
        <p:blipFill>
          <a:blip r:embed="rId35">
            <a:extLst>
              <a:ext uri="{28A0092B-C50C-407E-A947-70E740481C1C}">
                <a14:useLocalDpi xmlns:a14="http://schemas.microsoft.com/office/drawing/2010/main" val="0"/>
              </a:ext>
            </a:extLst>
          </a:blip>
          <a:stretch>
            <a:fillRect/>
          </a:stretch>
        </p:blipFill>
        <p:spPr>
          <a:xfrm>
            <a:off x="8766372" y="1284289"/>
            <a:ext cx="3367924" cy="1747183"/>
          </a:xfrm>
          <a:prstGeom prst="rect">
            <a:avLst/>
          </a:prstGeom>
        </p:spPr>
      </p:pic>
      <p:sp>
        <p:nvSpPr>
          <p:cNvPr id="116" name="TextBox 115">
            <a:extLst>
              <a:ext uri="{FF2B5EF4-FFF2-40B4-BE49-F238E27FC236}">
                <a16:creationId xmlns:a16="http://schemas.microsoft.com/office/drawing/2014/main" id="{5E379B8C-C1CF-4E53-92AE-4455AA9D7F8B}"/>
              </a:ext>
            </a:extLst>
          </p:cNvPr>
          <p:cNvSpPr txBox="1"/>
          <p:nvPr/>
        </p:nvSpPr>
        <p:spPr>
          <a:xfrm>
            <a:off x="3977691" y="6189476"/>
            <a:ext cx="8200928" cy="707886"/>
          </a:xfrm>
          <a:prstGeom prst="rect">
            <a:avLst/>
          </a:prstGeom>
          <a:noFill/>
        </p:spPr>
        <p:txBody>
          <a:bodyPr wrap="square">
            <a:spAutoFit/>
          </a:bodyPr>
          <a:lstStyle/>
          <a:p>
            <a:pPr algn="just"/>
            <a:r>
              <a:rPr lang="en-US" sz="2000" dirty="0">
                <a:solidFill>
                  <a:schemeClr val="accent1"/>
                </a:solidFill>
              </a:rPr>
              <a:t>Choudhury, I. D., &amp; </a:t>
            </a:r>
            <a:r>
              <a:rPr lang="en-US" sz="2000" dirty="0" err="1">
                <a:solidFill>
                  <a:schemeClr val="accent1"/>
                </a:solidFill>
              </a:rPr>
              <a:t>Lahiri</a:t>
            </a:r>
            <a:r>
              <a:rPr lang="en-US" sz="2000" dirty="0">
                <a:solidFill>
                  <a:schemeClr val="accent1"/>
                </a:solidFill>
              </a:rPr>
              <a:t>, A. (2015). Anomalous </a:t>
            </a:r>
            <a:r>
              <a:rPr lang="en-US" sz="2000" dirty="0" err="1">
                <a:solidFill>
                  <a:schemeClr val="accent1"/>
                </a:solidFill>
              </a:rPr>
              <a:t>chromomagnetic</a:t>
            </a:r>
            <a:r>
              <a:rPr lang="en-US" sz="2000" dirty="0">
                <a:solidFill>
                  <a:schemeClr val="accent1"/>
                </a:solidFill>
              </a:rPr>
              <a:t> moment of</a:t>
            </a:r>
          </a:p>
          <a:p>
            <a:pPr algn="just"/>
            <a:r>
              <a:rPr lang="en-US" sz="2000" dirty="0">
                <a:solidFill>
                  <a:schemeClr val="accent1"/>
                </a:solidFill>
              </a:rPr>
              <a:t>quarks. Modern Physics Letters A, 30(23), 1550113.</a:t>
            </a:r>
          </a:p>
        </p:txBody>
      </p:sp>
      <p:sp>
        <p:nvSpPr>
          <p:cNvPr id="2" name="Slide Number Placeholder 1">
            <a:extLst>
              <a:ext uri="{FF2B5EF4-FFF2-40B4-BE49-F238E27FC236}">
                <a16:creationId xmlns:a16="http://schemas.microsoft.com/office/drawing/2014/main" id="{51E235B0-A6A7-4BD0-AE40-3B6F42B87707}"/>
              </a:ext>
            </a:extLst>
          </p:cNvPr>
          <p:cNvSpPr>
            <a:spLocks noGrp="1"/>
          </p:cNvSpPr>
          <p:nvPr>
            <p:ph type="sldNum" sz="quarter" idx="12"/>
          </p:nvPr>
        </p:nvSpPr>
        <p:spPr/>
        <p:txBody>
          <a:bodyPr/>
          <a:lstStyle/>
          <a:p>
            <a:fld id="{0E076D22-75B2-4691-A3D6-CBC9CE93EE24}" type="slidenum">
              <a:rPr lang="es-MX" smtClean="0"/>
              <a:t>11</a:t>
            </a:fld>
            <a:endParaRPr lang="es-MX"/>
          </a:p>
        </p:txBody>
      </p:sp>
      <p:sp>
        <p:nvSpPr>
          <p:cNvPr id="112" name="Título 1">
            <a:extLst>
              <a:ext uri="{FF2B5EF4-FFF2-40B4-BE49-F238E27FC236}">
                <a16:creationId xmlns:a16="http://schemas.microsoft.com/office/drawing/2014/main" id="{37C62A74-374B-460E-8FC7-96BB6C23D37E}"/>
              </a:ext>
            </a:extLst>
          </p:cNvPr>
          <p:cNvSpPr txBox="1">
            <a:spLocks/>
          </p:cNvSpPr>
          <p:nvPr/>
        </p:nvSpPr>
        <p:spPr>
          <a:xfrm>
            <a:off x="395747" y="-11044"/>
            <a:ext cx="11400503" cy="868436"/>
          </a:xfrm>
          <a:prstGeom prst="rect">
            <a:avLst/>
          </a:prstGeom>
          <a:ln>
            <a:noFill/>
          </a:ln>
          <a:effectLst>
            <a:outerShdw blurRad="63500" sx="102000" sy="102000" algn="ctr" rotWithShape="0">
              <a:prstClr val="black">
                <a:alpha val="40000"/>
              </a:prstClr>
            </a:outerShdw>
          </a:effectLst>
        </p:spPr>
        <p:txBody>
          <a:bodyPr>
            <a:normAutofit lnSpcReduction="10000"/>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s-MX" sz="5400" b="1" dirty="0">
                <a:latin typeface="Century Gothic" panose="020B0502020202020204" pitchFamily="34" charset="0"/>
                <a:cs typeface="Times New Roman" panose="02020603050405020304" pitchFamily="18" charset="0"/>
              </a:rPr>
              <a:t>ACDM: </a:t>
            </a:r>
            <a:r>
              <a:rPr lang="es-MX" sz="5400" b="1" dirty="0" err="1">
                <a:latin typeface="Century Gothic" panose="020B0502020202020204" pitchFamily="34" charset="0"/>
                <a:cs typeface="Times New Roman" panose="02020603050405020304" pitchFamily="18" charset="0"/>
              </a:rPr>
              <a:t>Electroweak</a:t>
            </a:r>
            <a:endParaRPr lang="es-MX" sz="5400" b="1" dirty="0">
              <a:latin typeface="Century Gothic" panose="020B0502020202020204" pitchFamily="34" charset="0"/>
              <a:cs typeface="Times New Roman" panose="02020603050405020304" pitchFamily="18" charset="0"/>
            </a:endParaRPr>
          </a:p>
        </p:txBody>
      </p:sp>
      <mc:AlternateContent xmlns:mc="http://schemas.openxmlformats.org/markup-compatibility/2006">
        <mc:Choice xmlns:a14="http://schemas.microsoft.com/office/drawing/2010/main" Requires="a14">
          <p:sp>
            <p:nvSpPr>
              <p:cNvPr id="125" name="Marcador de contenido 2">
                <a:extLst>
                  <a:ext uri="{FF2B5EF4-FFF2-40B4-BE49-F238E27FC236}">
                    <a16:creationId xmlns:a16="http://schemas.microsoft.com/office/drawing/2014/main" id="{1A1CC137-1DF1-4579-A73D-23B6C2F59283}"/>
                  </a:ext>
                </a:extLst>
              </p:cNvPr>
              <p:cNvSpPr txBox="1">
                <a:spLocks/>
              </p:cNvSpPr>
              <p:nvPr/>
            </p:nvSpPr>
            <p:spPr>
              <a:xfrm>
                <a:off x="3450583" y="3429000"/>
                <a:ext cx="2693137" cy="1305805"/>
              </a:xfrm>
              <a:prstGeom prst="rect">
                <a:avLst/>
              </a:prstGeom>
            </p:spPr>
            <p:txBody>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14:m>
                  <m:oMath xmlns:m="http://schemas.openxmlformats.org/officeDocument/2006/math">
                    <m:r>
                      <a:rPr lang="es-MX" sz="2000" b="0" i="1" smtClean="0">
                        <a:latin typeface="Cambria Math" panose="02040503050406030204" pitchFamily="18" charset="0"/>
                      </a:rPr>
                      <m:t>𝑊</m:t>
                    </m:r>
                  </m:oMath>
                </a14:m>
                <a:r>
                  <a:rPr lang="es-MX" sz="2000" dirty="0"/>
                  <a:t> </a:t>
                </a:r>
                <a:r>
                  <a:rPr lang="es-MX" sz="2000" dirty="0" err="1"/>
                  <a:t>contribution</a:t>
                </a:r>
                <a:r>
                  <a:rPr lang="es-MX" sz="2000" dirty="0"/>
                  <a:t> </a:t>
                </a:r>
              </a:p>
              <a:p>
                <a:pPr marL="0" indent="0">
                  <a:buNone/>
                </a:pPr>
                <a14:m>
                  <m:oMathPara xmlns:m="http://schemas.openxmlformats.org/officeDocument/2006/math">
                    <m:oMathParaPr>
                      <m:jc m:val="centerGroup"/>
                    </m:oMathParaPr>
                    <m:oMath xmlns:m="http://schemas.openxmlformats.org/officeDocument/2006/math">
                      <m:sSub>
                        <m:sSubPr>
                          <m:ctrlPr>
                            <a:rPr lang="es-MX" sz="2000" i="1" smtClean="0">
                              <a:solidFill>
                                <a:schemeClr val="tx1">
                                  <a:lumMod val="75000"/>
                                  <a:lumOff val="25000"/>
                                </a:schemeClr>
                              </a:solidFill>
                              <a:latin typeface="Cambria Math" panose="02040503050406030204" pitchFamily="18" charset="0"/>
                            </a:rPr>
                          </m:ctrlPr>
                        </m:sSubPr>
                        <m:e>
                          <m:r>
                            <a:rPr lang="es-MX" sz="2000" i="1">
                              <a:solidFill>
                                <a:schemeClr val="tx1">
                                  <a:lumMod val="75000"/>
                                  <a:lumOff val="25000"/>
                                </a:schemeClr>
                              </a:solidFill>
                              <a:latin typeface="Cambria Math" panose="02040503050406030204" pitchFamily="18" charset="0"/>
                            </a:rPr>
                            <m:t>𝑎</m:t>
                          </m:r>
                        </m:e>
                        <m:sub>
                          <m:r>
                            <a:rPr lang="es-MX" sz="2000" i="1">
                              <a:solidFill>
                                <a:schemeClr val="tx1">
                                  <a:lumMod val="75000"/>
                                  <a:lumOff val="25000"/>
                                </a:schemeClr>
                              </a:solidFill>
                              <a:latin typeface="Cambria Math" panose="02040503050406030204" pitchFamily="18" charset="0"/>
                              <a:ea typeface="Cambria Math" panose="02040503050406030204" pitchFamily="18" charset="0"/>
                            </a:rPr>
                            <m:t>𝜇</m:t>
                          </m:r>
                        </m:sub>
                      </m:sSub>
                      <m:r>
                        <a:rPr lang="es-MX" sz="2000" i="1">
                          <a:solidFill>
                            <a:schemeClr val="tx1">
                              <a:lumMod val="75000"/>
                              <a:lumOff val="25000"/>
                            </a:schemeClr>
                          </a:solidFill>
                          <a:latin typeface="Cambria Math" panose="02040503050406030204" pitchFamily="18" charset="0"/>
                        </a:rPr>
                        <m:t>=</m:t>
                      </m:r>
                      <m:r>
                        <a:rPr lang="es-MX" sz="2000" b="0" i="1" smtClean="0">
                          <a:solidFill>
                            <a:schemeClr val="tx1">
                              <a:lumMod val="75000"/>
                              <a:lumOff val="25000"/>
                            </a:schemeClr>
                          </a:solidFill>
                          <a:latin typeface="Cambria Math" panose="02040503050406030204" pitchFamily="18" charset="0"/>
                        </a:rPr>
                        <m:t>−</m:t>
                      </m:r>
                      <m:f>
                        <m:fPr>
                          <m:ctrlPr>
                            <a:rPr lang="es-MX" sz="2000" i="1" smtClean="0">
                              <a:solidFill>
                                <a:schemeClr val="tx1">
                                  <a:lumMod val="75000"/>
                                  <a:lumOff val="25000"/>
                                </a:schemeClr>
                              </a:solidFill>
                              <a:latin typeface="Cambria Math" panose="02040503050406030204" pitchFamily="18" charset="0"/>
                            </a:rPr>
                          </m:ctrlPr>
                        </m:fPr>
                        <m:num>
                          <m:rad>
                            <m:radPr>
                              <m:degHide m:val="on"/>
                              <m:ctrlPr>
                                <a:rPr lang="es-MX" sz="2000" i="1" smtClean="0">
                                  <a:solidFill>
                                    <a:schemeClr val="tx1">
                                      <a:lumMod val="75000"/>
                                      <a:lumOff val="25000"/>
                                    </a:schemeClr>
                                  </a:solidFill>
                                  <a:latin typeface="Cambria Math" panose="02040503050406030204" pitchFamily="18" charset="0"/>
                                </a:rPr>
                              </m:ctrlPr>
                            </m:radPr>
                            <m:deg/>
                            <m:e>
                              <m:r>
                                <a:rPr lang="es-MX" sz="2000" b="0" i="1" smtClean="0">
                                  <a:solidFill>
                                    <a:schemeClr val="tx1">
                                      <a:lumMod val="75000"/>
                                      <a:lumOff val="25000"/>
                                    </a:schemeClr>
                                  </a:solidFill>
                                  <a:latin typeface="Cambria Math" panose="02040503050406030204" pitchFamily="18" charset="0"/>
                                </a:rPr>
                                <m:t>2</m:t>
                              </m:r>
                            </m:e>
                          </m:rad>
                          <m:sSub>
                            <m:sSubPr>
                              <m:ctrlPr>
                                <a:rPr lang="es-MX" sz="2000" i="1" smtClean="0">
                                  <a:solidFill>
                                    <a:schemeClr val="tx1">
                                      <a:lumMod val="75000"/>
                                      <a:lumOff val="25000"/>
                                    </a:schemeClr>
                                  </a:solidFill>
                                  <a:latin typeface="Cambria Math" panose="02040503050406030204" pitchFamily="18" charset="0"/>
                                </a:rPr>
                              </m:ctrlPr>
                            </m:sSubPr>
                            <m:e>
                              <m:r>
                                <a:rPr lang="es-MX" sz="2000" b="0" i="1" smtClean="0">
                                  <a:solidFill>
                                    <a:schemeClr val="tx1">
                                      <a:lumMod val="75000"/>
                                      <a:lumOff val="25000"/>
                                    </a:schemeClr>
                                  </a:solidFill>
                                  <a:latin typeface="Cambria Math" panose="02040503050406030204" pitchFamily="18" charset="0"/>
                                </a:rPr>
                                <m:t>𝐺</m:t>
                              </m:r>
                            </m:e>
                            <m:sub>
                              <m:r>
                                <a:rPr lang="es-MX" sz="2000" i="1" smtClean="0">
                                  <a:solidFill>
                                    <a:schemeClr val="tx1">
                                      <a:lumMod val="75000"/>
                                      <a:lumOff val="25000"/>
                                    </a:schemeClr>
                                  </a:solidFill>
                                  <a:latin typeface="Cambria Math" panose="02040503050406030204" pitchFamily="18" charset="0"/>
                                  <a:ea typeface="Cambria Math" panose="02040503050406030204" pitchFamily="18" charset="0"/>
                                </a:rPr>
                                <m:t>𝜇</m:t>
                              </m:r>
                            </m:sub>
                          </m:sSub>
                          <m:sSup>
                            <m:sSupPr>
                              <m:ctrlPr>
                                <a:rPr lang="es-MX" sz="2000" i="1" smtClean="0">
                                  <a:solidFill>
                                    <a:schemeClr val="tx1">
                                      <a:lumMod val="75000"/>
                                      <a:lumOff val="25000"/>
                                    </a:schemeClr>
                                  </a:solidFill>
                                  <a:latin typeface="Cambria Math" panose="02040503050406030204" pitchFamily="18" charset="0"/>
                                </a:rPr>
                              </m:ctrlPr>
                            </m:sSupPr>
                            <m:e>
                              <m:sSub>
                                <m:sSubPr>
                                  <m:ctrlPr>
                                    <a:rPr lang="es-MX" sz="2000" i="1" smtClean="0">
                                      <a:solidFill>
                                        <a:schemeClr val="tx1">
                                          <a:lumMod val="75000"/>
                                          <a:lumOff val="25000"/>
                                        </a:schemeClr>
                                      </a:solidFill>
                                      <a:latin typeface="Cambria Math" panose="02040503050406030204" pitchFamily="18" charset="0"/>
                                    </a:rPr>
                                  </m:ctrlPr>
                                </m:sSubPr>
                                <m:e>
                                  <m:r>
                                    <a:rPr lang="es-MX" sz="2000" b="0" i="1" smtClean="0">
                                      <a:solidFill>
                                        <a:schemeClr val="tx1">
                                          <a:lumMod val="75000"/>
                                          <a:lumOff val="25000"/>
                                        </a:schemeClr>
                                      </a:solidFill>
                                      <a:latin typeface="Cambria Math" panose="02040503050406030204" pitchFamily="18" charset="0"/>
                                    </a:rPr>
                                    <m:t>𝑚</m:t>
                                  </m:r>
                                </m:e>
                                <m:sub>
                                  <m:r>
                                    <a:rPr lang="es-MX" sz="2000" b="0" i="1" smtClean="0">
                                      <a:solidFill>
                                        <a:schemeClr val="tx1">
                                          <a:lumMod val="75000"/>
                                          <a:lumOff val="25000"/>
                                        </a:schemeClr>
                                      </a:solidFill>
                                      <a:latin typeface="Cambria Math" panose="02040503050406030204" pitchFamily="18" charset="0"/>
                                    </a:rPr>
                                    <m:t>𝑞</m:t>
                                  </m:r>
                                </m:sub>
                              </m:sSub>
                            </m:e>
                            <m:sup>
                              <m:r>
                                <a:rPr lang="es-MX" sz="2000" b="0" i="1" smtClean="0">
                                  <a:solidFill>
                                    <a:schemeClr val="tx1">
                                      <a:lumMod val="75000"/>
                                      <a:lumOff val="25000"/>
                                    </a:schemeClr>
                                  </a:solidFill>
                                  <a:latin typeface="Cambria Math" panose="02040503050406030204" pitchFamily="18" charset="0"/>
                                </a:rPr>
                                <m:t>2</m:t>
                              </m:r>
                            </m:sup>
                          </m:sSup>
                        </m:num>
                        <m:den>
                          <m:r>
                            <a:rPr lang="es-MX" sz="2000" b="0" i="1" smtClean="0">
                              <a:solidFill>
                                <a:schemeClr val="tx1">
                                  <a:lumMod val="75000"/>
                                  <a:lumOff val="25000"/>
                                </a:schemeClr>
                              </a:solidFill>
                              <a:latin typeface="Cambria Math" panose="02040503050406030204" pitchFamily="18" charset="0"/>
                            </a:rPr>
                            <m:t>6 </m:t>
                          </m:r>
                          <m:sSup>
                            <m:sSupPr>
                              <m:ctrlPr>
                                <a:rPr lang="es-MX" sz="2000" b="0" i="1" smtClean="0">
                                  <a:solidFill>
                                    <a:schemeClr val="tx1">
                                      <a:lumMod val="75000"/>
                                      <a:lumOff val="25000"/>
                                    </a:schemeClr>
                                  </a:solidFill>
                                  <a:latin typeface="Cambria Math" panose="02040503050406030204" pitchFamily="18" charset="0"/>
                                </a:rPr>
                              </m:ctrlPr>
                            </m:sSupPr>
                            <m:e>
                              <m:r>
                                <a:rPr lang="es-MX" sz="2000" b="0" i="1" smtClean="0">
                                  <a:solidFill>
                                    <a:schemeClr val="tx1">
                                      <a:lumMod val="75000"/>
                                      <a:lumOff val="25000"/>
                                    </a:schemeClr>
                                  </a:solidFill>
                                  <a:latin typeface="Cambria Math" panose="02040503050406030204" pitchFamily="18" charset="0"/>
                                  <a:ea typeface="Cambria Math" panose="02040503050406030204" pitchFamily="18" charset="0"/>
                                </a:rPr>
                                <m:t>𝜋</m:t>
                              </m:r>
                            </m:e>
                            <m:sup>
                              <m:r>
                                <a:rPr lang="es-MX" sz="2000" b="0" i="1" smtClean="0">
                                  <a:solidFill>
                                    <a:schemeClr val="tx1">
                                      <a:lumMod val="75000"/>
                                      <a:lumOff val="25000"/>
                                    </a:schemeClr>
                                  </a:solidFill>
                                  <a:latin typeface="Cambria Math" panose="02040503050406030204" pitchFamily="18" charset="0"/>
                                </a:rPr>
                                <m:t>2</m:t>
                              </m:r>
                            </m:sup>
                          </m:sSup>
                        </m:den>
                      </m:f>
                    </m:oMath>
                  </m:oMathPara>
                </a14:m>
                <a:endParaRPr lang="es-MX" sz="2400" dirty="0">
                  <a:solidFill>
                    <a:schemeClr val="tx1"/>
                  </a:solidFill>
                </a:endParaRPr>
              </a:p>
            </p:txBody>
          </p:sp>
        </mc:Choice>
        <mc:Fallback>
          <p:sp>
            <p:nvSpPr>
              <p:cNvPr id="125" name="Marcador de contenido 2">
                <a:extLst>
                  <a:ext uri="{FF2B5EF4-FFF2-40B4-BE49-F238E27FC236}">
                    <a16:creationId xmlns:a16="http://schemas.microsoft.com/office/drawing/2014/main" id="{1A1CC137-1DF1-4579-A73D-23B6C2F59283}"/>
                  </a:ext>
                </a:extLst>
              </p:cNvPr>
              <p:cNvSpPr txBox="1">
                <a:spLocks noRot="1" noChangeAspect="1" noMove="1" noResize="1" noEditPoints="1" noAdjustHandles="1" noChangeArrowheads="1" noChangeShapeType="1" noTextEdit="1"/>
              </p:cNvSpPr>
              <p:nvPr/>
            </p:nvSpPr>
            <p:spPr>
              <a:xfrm>
                <a:off x="3450583" y="3429000"/>
                <a:ext cx="2693137" cy="1305805"/>
              </a:xfrm>
              <a:prstGeom prst="rect">
                <a:avLst/>
              </a:prstGeom>
              <a:blipFill>
                <a:blip r:embed="rId36"/>
                <a:stretch>
                  <a:fillRect l="-2036" t="-2804"/>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26" name="Marcador de contenido 2">
                <a:extLst>
                  <a:ext uri="{FF2B5EF4-FFF2-40B4-BE49-F238E27FC236}">
                    <a16:creationId xmlns:a16="http://schemas.microsoft.com/office/drawing/2014/main" id="{7AB0442D-452B-4643-B7ED-629F1D6F540C}"/>
                  </a:ext>
                </a:extLst>
              </p:cNvPr>
              <p:cNvSpPr txBox="1">
                <a:spLocks/>
              </p:cNvSpPr>
              <p:nvPr/>
            </p:nvSpPr>
            <p:spPr>
              <a:xfrm>
                <a:off x="7240907" y="3438422"/>
                <a:ext cx="4405346" cy="1063505"/>
              </a:xfrm>
              <a:prstGeom prst="rect">
                <a:avLst/>
              </a:prstGeom>
            </p:spPr>
            <p:txBody>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14:m>
                  <m:oMath xmlns:m="http://schemas.openxmlformats.org/officeDocument/2006/math">
                    <m:sSub>
                      <m:sSubPr>
                        <m:ctrlPr>
                          <a:rPr lang="es-MX" sz="2000" i="1" smtClean="0">
                            <a:latin typeface="Cambria Math" panose="02040503050406030204" pitchFamily="18" charset="0"/>
                          </a:rPr>
                        </m:ctrlPr>
                      </m:sSubPr>
                      <m:e>
                        <m:r>
                          <a:rPr lang="es-MX" sz="2000" b="0" i="1" smtClean="0">
                            <a:latin typeface="Cambria Math" panose="02040503050406030204" pitchFamily="18" charset="0"/>
                          </a:rPr>
                          <m:t>𝑍</m:t>
                        </m:r>
                      </m:e>
                      <m:sub>
                        <m:r>
                          <a:rPr lang="es-MX" sz="2000" b="0" i="1" smtClean="0">
                            <a:latin typeface="Cambria Math" panose="02040503050406030204" pitchFamily="18" charset="0"/>
                          </a:rPr>
                          <m:t>0</m:t>
                        </m:r>
                      </m:sub>
                    </m:sSub>
                  </m:oMath>
                </a14:m>
                <a:r>
                  <a:rPr lang="es-MX" sz="2000" dirty="0"/>
                  <a:t> </a:t>
                </a:r>
                <a:r>
                  <a:rPr lang="es-MX" sz="2000" dirty="0" err="1"/>
                  <a:t>contribution</a:t>
                </a:r>
                <a:r>
                  <a:rPr lang="es-MX" sz="2000" dirty="0"/>
                  <a:t> </a:t>
                </a:r>
              </a:p>
              <a:p>
                <a:pPr marL="0" indent="0">
                  <a:buNone/>
                </a:pPr>
                <a14:m>
                  <m:oMathPara xmlns:m="http://schemas.openxmlformats.org/officeDocument/2006/math">
                    <m:oMathParaPr>
                      <m:jc m:val="centerGroup"/>
                    </m:oMathParaPr>
                    <m:oMath xmlns:m="http://schemas.openxmlformats.org/officeDocument/2006/math">
                      <m:sSub>
                        <m:sSubPr>
                          <m:ctrlPr>
                            <a:rPr lang="es-MX" sz="2000" i="1" smtClean="0">
                              <a:solidFill>
                                <a:schemeClr val="tx1">
                                  <a:lumMod val="75000"/>
                                  <a:lumOff val="25000"/>
                                </a:schemeClr>
                              </a:solidFill>
                              <a:latin typeface="Cambria Math" panose="02040503050406030204" pitchFamily="18" charset="0"/>
                            </a:rPr>
                          </m:ctrlPr>
                        </m:sSubPr>
                        <m:e>
                          <m:r>
                            <a:rPr lang="es-MX" sz="2000" i="1">
                              <a:solidFill>
                                <a:schemeClr val="tx1">
                                  <a:lumMod val="75000"/>
                                  <a:lumOff val="25000"/>
                                </a:schemeClr>
                              </a:solidFill>
                              <a:latin typeface="Cambria Math" panose="02040503050406030204" pitchFamily="18" charset="0"/>
                            </a:rPr>
                            <m:t>𝑎</m:t>
                          </m:r>
                        </m:e>
                        <m:sub>
                          <m:r>
                            <a:rPr lang="es-MX" sz="2000" i="1">
                              <a:solidFill>
                                <a:schemeClr val="tx1">
                                  <a:lumMod val="75000"/>
                                  <a:lumOff val="25000"/>
                                </a:schemeClr>
                              </a:solidFill>
                              <a:latin typeface="Cambria Math" panose="02040503050406030204" pitchFamily="18" charset="0"/>
                              <a:ea typeface="Cambria Math" panose="02040503050406030204" pitchFamily="18" charset="0"/>
                            </a:rPr>
                            <m:t>𝜇</m:t>
                          </m:r>
                        </m:sub>
                      </m:sSub>
                      <m:r>
                        <a:rPr lang="es-MX" sz="2000" i="1">
                          <a:solidFill>
                            <a:schemeClr val="tx1">
                              <a:lumMod val="75000"/>
                              <a:lumOff val="25000"/>
                            </a:schemeClr>
                          </a:solidFill>
                          <a:latin typeface="Cambria Math" panose="02040503050406030204" pitchFamily="18" charset="0"/>
                        </a:rPr>
                        <m:t>=</m:t>
                      </m:r>
                      <m:f>
                        <m:fPr>
                          <m:ctrlPr>
                            <a:rPr lang="es-MX" sz="2000" i="1" smtClean="0">
                              <a:solidFill>
                                <a:schemeClr val="tx1">
                                  <a:lumMod val="75000"/>
                                  <a:lumOff val="25000"/>
                                </a:schemeClr>
                              </a:solidFill>
                              <a:latin typeface="Cambria Math" panose="02040503050406030204" pitchFamily="18" charset="0"/>
                            </a:rPr>
                          </m:ctrlPr>
                        </m:fPr>
                        <m:num>
                          <m:rad>
                            <m:radPr>
                              <m:degHide m:val="on"/>
                              <m:ctrlPr>
                                <a:rPr lang="es-MX" sz="2000" i="1" smtClean="0">
                                  <a:solidFill>
                                    <a:schemeClr val="tx1">
                                      <a:lumMod val="75000"/>
                                      <a:lumOff val="25000"/>
                                    </a:schemeClr>
                                  </a:solidFill>
                                  <a:latin typeface="Cambria Math" panose="02040503050406030204" pitchFamily="18" charset="0"/>
                                </a:rPr>
                              </m:ctrlPr>
                            </m:radPr>
                            <m:deg/>
                            <m:e>
                              <m:r>
                                <a:rPr lang="es-MX" sz="2000" b="0" i="1" smtClean="0">
                                  <a:solidFill>
                                    <a:schemeClr val="tx1">
                                      <a:lumMod val="75000"/>
                                      <a:lumOff val="25000"/>
                                    </a:schemeClr>
                                  </a:solidFill>
                                  <a:latin typeface="Cambria Math" panose="02040503050406030204" pitchFamily="18" charset="0"/>
                                </a:rPr>
                                <m:t>2</m:t>
                              </m:r>
                            </m:e>
                          </m:rad>
                          <m:sSub>
                            <m:sSubPr>
                              <m:ctrlPr>
                                <a:rPr lang="es-MX" sz="2000" i="1" smtClean="0">
                                  <a:solidFill>
                                    <a:schemeClr val="tx1">
                                      <a:lumMod val="75000"/>
                                      <a:lumOff val="25000"/>
                                    </a:schemeClr>
                                  </a:solidFill>
                                  <a:latin typeface="Cambria Math" panose="02040503050406030204" pitchFamily="18" charset="0"/>
                                </a:rPr>
                              </m:ctrlPr>
                            </m:sSubPr>
                            <m:e>
                              <m:r>
                                <a:rPr lang="es-MX" sz="2000" b="0" i="1" smtClean="0">
                                  <a:solidFill>
                                    <a:schemeClr val="tx1">
                                      <a:lumMod val="75000"/>
                                      <a:lumOff val="25000"/>
                                    </a:schemeClr>
                                  </a:solidFill>
                                  <a:latin typeface="Cambria Math" panose="02040503050406030204" pitchFamily="18" charset="0"/>
                                </a:rPr>
                                <m:t>𝐺</m:t>
                              </m:r>
                            </m:e>
                            <m:sub>
                              <m:r>
                                <a:rPr lang="es-MX" sz="2000" i="1" smtClean="0">
                                  <a:solidFill>
                                    <a:schemeClr val="tx1">
                                      <a:lumMod val="75000"/>
                                      <a:lumOff val="25000"/>
                                    </a:schemeClr>
                                  </a:solidFill>
                                  <a:latin typeface="Cambria Math" panose="02040503050406030204" pitchFamily="18" charset="0"/>
                                  <a:ea typeface="Cambria Math" panose="02040503050406030204" pitchFamily="18" charset="0"/>
                                </a:rPr>
                                <m:t>𝜇</m:t>
                              </m:r>
                            </m:sub>
                          </m:sSub>
                          <m:sSup>
                            <m:sSupPr>
                              <m:ctrlPr>
                                <a:rPr lang="es-MX" sz="2000" i="1" smtClean="0">
                                  <a:solidFill>
                                    <a:schemeClr val="tx1">
                                      <a:lumMod val="75000"/>
                                      <a:lumOff val="25000"/>
                                    </a:schemeClr>
                                  </a:solidFill>
                                  <a:latin typeface="Cambria Math" panose="02040503050406030204" pitchFamily="18" charset="0"/>
                                </a:rPr>
                              </m:ctrlPr>
                            </m:sSupPr>
                            <m:e>
                              <m:sSub>
                                <m:sSubPr>
                                  <m:ctrlPr>
                                    <a:rPr lang="es-MX" sz="2000" i="1" smtClean="0">
                                      <a:solidFill>
                                        <a:schemeClr val="tx1">
                                          <a:lumMod val="75000"/>
                                          <a:lumOff val="25000"/>
                                        </a:schemeClr>
                                      </a:solidFill>
                                      <a:latin typeface="Cambria Math" panose="02040503050406030204" pitchFamily="18" charset="0"/>
                                    </a:rPr>
                                  </m:ctrlPr>
                                </m:sSubPr>
                                <m:e>
                                  <m:r>
                                    <a:rPr lang="es-MX" sz="2000" b="0" i="1" smtClean="0">
                                      <a:solidFill>
                                        <a:schemeClr val="tx1">
                                          <a:lumMod val="75000"/>
                                          <a:lumOff val="25000"/>
                                        </a:schemeClr>
                                      </a:solidFill>
                                      <a:latin typeface="Cambria Math" panose="02040503050406030204" pitchFamily="18" charset="0"/>
                                    </a:rPr>
                                    <m:t>𝑚</m:t>
                                  </m:r>
                                </m:e>
                                <m:sub>
                                  <m:r>
                                    <a:rPr lang="es-MX" sz="2000" b="0" i="1" smtClean="0">
                                      <a:solidFill>
                                        <a:schemeClr val="tx1">
                                          <a:lumMod val="75000"/>
                                          <a:lumOff val="25000"/>
                                        </a:schemeClr>
                                      </a:solidFill>
                                      <a:latin typeface="Cambria Math" panose="02040503050406030204" pitchFamily="18" charset="0"/>
                                    </a:rPr>
                                    <m:t>𝑞</m:t>
                                  </m:r>
                                </m:sub>
                              </m:sSub>
                            </m:e>
                            <m:sup>
                              <m:r>
                                <a:rPr lang="es-MX" sz="2000" b="0" i="1" smtClean="0">
                                  <a:solidFill>
                                    <a:schemeClr val="tx1">
                                      <a:lumMod val="75000"/>
                                      <a:lumOff val="25000"/>
                                    </a:schemeClr>
                                  </a:solidFill>
                                  <a:latin typeface="Cambria Math" panose="02040503050406030204" pitchFamily="18" charset="0"/>
                                </a:rPr>
                                <m:t>2</m:t>
                              </m:r>
                            </m:sup>
                          </m:sSup>
                        </m:num>
                        <m:den>
                          <m:r>
                            <a:rPr lang="es-MX" sz="2000" b="0" i="1" smtClean="0">
                              <a:solidFill>
                                <a:schemeClr val="tx1">
                                  <a:lumMod val="75000"/>
                                  <a:lumOff val="25000"/>
                                </a:schemeClr>
                              </a:solidFill>
                              <a:latin typeface="Cambria Math" panose="02040503050406030204" pitchFamily="18" charset="0"/>
                            </a:rPr>
                            <m:t>16 </m:t>
                          </m:r>
                          <m:sSup>
                            <m:sSupPr>
                              <m:ctrlPr>
                                <a:rPr lang="es-MX" sz="2000" b="0" i="1" smtClean="0">
                                  <a:solidFill>
                                    <a:schemeClr val="tx1">
                                      <a:lumMod val="75000"/>
                                      <a:lumOff val="25000"/>
                                    </a:schemeClr>
                                  </a:solidFill>
                                  <a:latin typeface="Cambria Math" panose="02040503050406030204" pitchFamily="18" charset="0"/>
                                </a:rPr>
                              </m:ctrlPr>
                            </m:sSupPr>
                            <m:e>
                              <m:r>
                                <a:rPr lang="es-MX" sz="2000" b="0" i="1" smtClean="0">
                                  <a:solidFill>
                                    <a:schemeClr val="tx1">
                                      <a:lumMod val="75000"/>
                                      <a:lumOff val="25000"/>
                                    </a:schemeClr>
                                  </a:solidFill>
                                  <a:latin typeface="Cambria Math" panose="02040503050406030204" pitchFamily="18" charset="0"/>
                                  <a:ea typeface="Cambria Math" panose="02040503050406030204" pitchFamily="18" charset="0"/>
                                </a:rPr>
                                <m:t>𝜋</m:t>
                              </m:r>
                            </m:e>
                            <m:sup>
                              <m:r>
                                <a:rPr lang="es-MX" sz="2000" b="0" i="1" smtClean="0">
                                  <a:solidFill>
                                    <a:schemeClr val="tx1">
                                      <a:lumMod val="75000"/>
                                      <a:lumOff val="25000"/>
                                    </a:schemeClr>
                                  </a:solidFill>
                                  <a:latin typeface="Cambria Math" panose="02040503050406030204" pitchFamily="18" charset="0"/>
                                </a:rPr>
                                <m:t>2</m:t>
                              </m:r>
                            </m:sup>
                          </m:sSup>
                        </m:den>
                      </m:f>
                      <m:f>
                        <m:fPr>
                          <m:ctrlPr>
                            <a:rPr lang="es-MX" sz="2000" b="0" i="1" smtClean="0">
                              <a:solidFill>
                                <a:schemeClr val="tx1">
                                  <a:lumMod val="75000"/>
                                  <a:lumOff val="25000"/>
                                </a:schemeClr>
                              </a:solidFill>
                              <a:latin typeface="Cambria Math" panose="02040503050406030204" pitchFamily="18" charset="0"/>
                            </a:rPr>
                          </m:ctrlPr>
                        </m:fPr>
                        <m:num>
                          <m:sSup>
                            <m:sSupPr>
                              <m:ctrlPr>
                                <a:rPr lang="es-MX" sz="2000" b="0" i="1" smtClean="0">
                                  <a:solidFill>
                                    <a:schemeClr val="tx1">
                                      <a:lumMod val="75000"/>
                                      <a:lumOff val="25000"/>
                                    </a:schemeClr>
                                  </a:solidFill>
                                  <a:latin typeface="Cambria Math" panose="02040503050406030204" pitchFamily="18" charset="0"/>
                                </a:rPr>
                              </m:ctrlPr>
                            </m:sSupPr>
                            <m:e>
                              <m:d>
                                <m:dPr>
                                  <m:ctrlPr>
                                    <a:rPr lang="es-MX" sz="2000" i="1">
                                      <a:latin typeface="Cambria Math" panose="02040503050406030204" pitchFamily="18" charset="0"/>
                                    </a:rPr>
                                  </m:ctrlPr>
                                </m:dPr>
                                <m:e>
                                  <m:r>
                                    <a:rPr lang="es-MX" sz="2000" i="1">
                                      <a:latin typeface="Cambria Math" panose="02040503050406030204" pitchFamily="18" charset="0"/>
                                    </a:rPr>
                                    <m:t>4</m:t>
                                  </m:r>
                                  <m:sSup>
                                    <m:sSupPr>
                                      <m:ctrlPr>
                                        <a:rPr lang="es-MX" sz="2000" i="1">
                                          <a:latin typeface="Cambria Math" panose="02040503050406030204" pitchFamily="18" charset="0"/>
                                        </a:rPr>
                                      </m:ctrlPr>
                                    </m:sSupPr>
                                    <m:e>
                                      <m:func>
                                        <m:funcPr>
                                          <m:ctrlPr>
                                            <a:rPr lang="es-MX" sz="2000" i="1">
                                              <a:latin typeface="Cambria Math" panose="02040503050406030204" pitchFamily="18" charset="0"/>
                                            </a:rPr>
                                          </m:ctrlPr>
                                        </m:funcPr>
                                        <m:fName>
                                          <m:r>
                                            <m:rPr>
                                              <m:sty m:val="p"/>
                                            </m:rPr>
                                            <a:rPr lang="es-MX" sz="2000">
                                              <a:latin typeface="Cambria Math" panose="02040503050406030204" pitchFamily="18" charset="0"/>
                                            </a:rPr>
                                            <m:t>sin</m:t>
                                          </m:r>
                                        </m:fName>
                                        <m:e>
                                          <m:sSub>
                                            <m:sSubPr>
                                              <m:ctrlPr>
                                                <a:rPr lang="es-MX" sz="2000" i="1">
                                                  <a:latin typeface="Cambria Math" panose="02040503050406030204" pitchFamily="18" charset="0"/>
                                                </a:rPr>
                                              </m:ctrlPr>
                                            </m:sSubPr>
                                            <m:e>
                                              <m:r>
                                                <a:rPr lang="es-MX" sz="2000" i="1">
                                                  <a:latin typeface="Cambria Math" panose="02040503050406030204" pitchFamily="18" charset="0"/>
                                                  <a:ea typeface="Cambria Math" panose="02040503050406030204" pitchFamily="18" charset="0"/>
                                                </a:rPr>
                                                <m:t>𝜃</m:t>
                                              </m:r>
                                            </m:e>
                                            <m:sub>
                                              <m:r>
                                                <a:rPr lang="es-MX" sz="2000" i="1">
                                                  <a:latin typeface="Cambria Math" panose="02040503050406030204" pitchFamily="18" charset="0"/>
                                                </a:rPr>
                                                <m:t>𝑤</m:t>
                                              </m:r>
                                            </m:sub>
                                          </m:sSub>
                                        </m:e>
                                      </m:func>
                                    </m:e>
                                    <m:sup>
                                      <m:r>
                                        <a:rPr lang="es-MX" sz="2000" i="1">
                                          <a:latin typeface="Cambria Math" panose="02040503050406030204" pitchFamily="18" charset="0"/>
                                        </a:rPr>
                                        <m:t>2</m:t>
                                      </m:r>
                                    </m:sup>
                                  </m:sSup>
                                  <m:r>
                                    <a:rPr lang="es-MX" sz="2000" i="1">
                                      <a:latin typeface="Cambria Math" panose="02040503050406030204" pitchFamily="18" charset="0"/>
                                    </a:rPr>
                                    <m:t>−1</m:t>
                                  </m:r>
                                </m:e>
                              </m:d>
                            </m:e>
                            <m:sup>
                              <m:r>
                                <a:rPr lang="es-MX" sz="2000" b="0" i="1" smtClean="0">
                                  <a:solidFill>
                                    <a:schemeClr val="tx1">
                                      <a:lumMod val="75000"/>
                                      <a:lumOff val="25000"/>
                                    </a:schemeClr>
                                  </a:solidFill>
                                  <a:latin typeface="Cambria Math" panose="02040503050406030204" pitchFamily="18" charset="0"/>
                                </a:rPr>
                                <m:t>2</m:t>
                              </m:r>
                            </m:sup>
                          </m:sSup>
                          <m:r>
                            <a:rPr lang="es-MX" sz="2000" b="0" i="1" smtClean="0">
                              <a:solidFill>
                                <a:schemeClr val="tx1">
                                  <a:lumMod val="75000"/>
                                  <a:lumOff val="25000"/>
                                </a:schemeClr>
                              </a:solidFill>
                              <a:latin typeface="Cambria Math" panose="02040503050406030204" pitchFamily="18" charset="0"/>
                            </a:rPr>
                            <m:t>−5</m:t>
                          </m:r>
                        </m:num>
                        <m:den>
                          <m:r>
                            <a:rPr lang="es-MX" sz="2000" b="0" i="1" smtClean="0">
                              <a:solidFill>
                                <a:schemeClr val="tx1">
                                  <a:lumMod val="75000"/>
                                  <a:lumOff val="25000"/>
                                </a:schemeClr>
                              </a:solidFill>
                              <a:latin typeface="Cambria Math" panose="02040503050406030204" pitchFamily="18" charset="0"/>
                            </a:rPr>
                            <m:t>3</m:t>
                          </m:r>
                        </m:den>
                      </m:f>
                    </m:oMath>
                  </m:oMathPara>
                </a14:m>
                <a:endParaRPr lang="es-MX" sz="2400" dirty="0">
                  <a:solidFill>
                    <a:schemeClr val="tx1"/>
                  </a:solidFill>
                </a:endParaRPr>
              </a:p>
            </p:txBody>
          </p:sp>
        </mc:Choice>
        <mc:Fallback>
          <p:sp>
            <p:nvSpPr>
              <p:cNvPr id="126" name="Marcador de contenido 2">
                <a:extLst>
                  <a:ext uri="{FF2B5EF4-FFF2-40B4-BE49-F238E27FC236}">
                    <a16:creationId xmlns:a16="http://schemas.microsoft.com/office/drawing/2014/main" id="{7AB0442D-452B-4643-B7ED-629F1D6F540C}"/>
                  </a:ext>
                </a:extLst>
              </p:cNvPr>
              <p:cNvSpPr txBox="1">
                <a:spLocks noRot="1" noChangeAspect="1" noMove="1" noResize="1" noEditPoints="1" noAdjustHandles="1" noChangeArrowheads="1" noChangeShapeType="1" noTextEdit="1"/>
              </p:cNvSpPr>
              <p:nvPr/>
            </p:nvSpPr>
            <p:spPr>
              <a:xfrm>
                <a:off x="7240907" y="3438422"/>
                <a:ext cx="4405346" cy="1063505"/>
              </a:xfrm>
              <a:prstGeom prst="rect">
                <a:avLst/>
              </a:prstGeom>
              <a:blipFill>
                <a:blip r:embed="rId37"/>
                <a:stretch>
                  <a:fillRect l="-1385" t="-2857"/>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27" name="Marcador de contenido 2">
                <a:extLst>
                  <a:ext uri="{FF2B5EF4-FFF2-40B4-BE49-F238E27FC236}">
                    <a16:creationId xmlns:a16="http://schemas.microsoft.com/office/drawing/2014/main" id="{43AEE02D-4C57-4283-B9BE-1861C0A283DE}"/>
                  </a:ext>
                </a:extLst>
              </p:cNvPr>
              <p:cNvSpPr txBox="1">
                <a:spLocks/>
              </p:cNvSpPr>
              <p:nvPr/>
            </p:nvSpPr>
            <p:spPr>
              <a:xfrm>
                <a:off x="7240907" y="4713674"/>
                <a:ext cx="4805723" cy="1169442"/>
              </a:xfrm>
              <a:prstGeom prst="rect">
                <a:avLst/>
              </a:prstGeom>
            </p:spPr>
            <p:txBody>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r>
                  <a:rPr lang="es-MX" sz="2000" dirty="0"/>
                  <a:t>Higgs </a:t>
                </a:r>
                <a:r>
                  <a:rPr lang="es-MX" sz="2000" dirty="0" err="1"/>
                  <a:t>contribution</a:t>
                </a:r>
                <a:r>
                  <a:rPr lang="es-MX" sz="2000" dirty="0"/>
                  <a:t> </a:t>
                </a:r>
              </a:p>
              <a:p>
                <a:pPr marL="0" indent="0">
                  <a:buNone/>
                </a:pPr>
                <a14:m>
                  <m:oMathPara xmlns:m="http://schemas.openxmlformats.org/officeDocument/2006/math">
                    <m:oMathParaPr>
                      <m:jc m:val="centerGroup"/>
                    </m:oMathParaPr>
                    <m:oMath xmlns:m="http://schemas.openxmlformats.org/officeDocument/2006/math">
                      <m:sSub>
                        <m:sSubPr>
                          <m:ctrlPr>
                            <a:rPr lang="es-MX" sz="2000" i="1" smtClean="0">
                              <a:solidFill>
                                <a:schemeClr val="tx1">
                                  <a:lumMod val="75000"/>
                                  <a:lumOff val="25000"/>
                                </a:schemeClr>
                              </a:solidFill>
                              <a:latin typeface="Cambria Math" panose="02040503050406030204" pitchFamily="18" charset="0"/>
                            </a:rPr>
                          </m:ctrlPr>
                        </m:sSubPr>
                        <m:e>
                          <m:r>
                            <a:rPr lang="es-MX" sz="2000" i="1">
                              <a:solidFill>
                                <a:schemeClr val="tx1">
                                  <a:lumMod val="75000"/>
                                  <a:lumOff val="25000"/>
                                </a:schemeClr>
                              </a:solidFill>
                              <a:latin typeface="Cambria Math" panose="02040503050406030204" pitchFamily="18" charset="0"/>
                            </a:rPr>
                            <m:t>𝑎</m:t>
                          </m:r>
                        </m:e>
                        <m:sub>
                          <m:r>
                            <a:rPr lang="es-MX" sz="2000" i="1">
                              <a:solidFill>
                                <a:schemeClr val="tx1">
                                  <a:lumMod val="75000"/>
                                  <a:lumOff val="25000"/>
                                </a:schemeClr>
                              </a:solidFill>
                              <a:latin typeface="Cambria Math" panose="02040503050406030204" pitchFamily="18" charset="0"/>
                              <a:ea typeface="Cambria Math" panose="02040503050406030204" pitchFamily="18" charset="0"/>
                            </a:rPr>
                            <m:t>𝜇</m:t>
                          </m:r>
                        </m:sub>
                      </m:sSub>
                      <m:r>
                        <a:rPr lang="es-MX" sz="2000" i="1">
                          <a:solidFill>
                            <a:schemeClr val="tx1">
                              <a:lumMod val="75000"/>
                              <a:lumOff val="25000"/>
                            </a:schemeClr>
                          </a:solidFill>
                          <a:latin typeface="Cambria Math" panose="02040503050406030204" pitchFamily="18" charset="0"/>
                        </a:rPr>
                        <m:t>=</m:t>
                      </m:r>
                      <m:f>
                        <m:fPr>
                          <m:ctrlPr>
                            <a:rPr lang="es-MX" sz="2000" i="1" smtClean="0">
                              <a:solidFill>
                                <a:schemeClr val="tx1">
                                  <a:lumMod val="75000"/>
                                  <a:lumOff val="25000"/>
                                </a:schemeClr>
                              </a:solidFill>
                              <a:latin typeface="Cambria Math" panose="02040503050406030204" pitchFamily="18" charset="0"/>
                            </a:rPr>
                          </m:ctrlPr>
                        </m:fPr>
                        <m:num>
                          <m:rad>
                            <m:radPr>
                              <m:degHide m:val="on"/>
                              <m:ctrlPr>
                                <a:rPr lang="es-MX" sz="2000" i="1" smtClean="0">
                                  <a:solidFill>
                                    <a:schemeClr val="tx1">
                                      <a:lumMod val="75000"/>
                                      <a:lumOff val="25000"/>
                                    </a:schemeClr>
                                  </a:solidFill>
                                  <a:latin typeface="Cambria Math" panose="02040503050406030204" pitchFamily="18" charset="0"/>
                                </a:rPr>
                              </m:ctrlPr>
                            </m:radPr>
                            <m:deg/>
                            <m:e>
                              <m:r>
                                <a:rPr lang="es-MX" sz="2000" b="0" i="1" smtClean="0">
                                  <a:solidFill>
                                    <a:schemeClr val="tx1">
                                      <a:lumMod val="75000"/>
                                      <a:lumOff val="25000"/>
                                    </a:schemeClr>
                                  </a:solidFill>
                                  <a:latin typeface="Cambria Math" panose="02040503050406030204" pitchFamily="18" charset="0"/>
                                </a:rPr>
                                <m:t>2</m:t>
                              </m:r>
                            </m:e>
                          </m:rad>
                          <m:sSub>
                            <m:sSubPr>
                              <m:ctrlPr>
                                <a:rPr lang="es-MX" sz="2000" i="1" smtClean="0">
                                  <a:solidFill>
                                    <a:schemeClr val="tx1">
                                      <a:lumMod val="75000"/>
                                      <a:lumOff val="25000"/>
                                    </a:schemeClr>
                                  </a:solidFill>
                                  <a:latin typeface="Cambria Math" panose="02040503050406030204" pitchFamily="18" charset="0"/>
                                </a:rPr>
                              </m:ctrlPr>
                            </m:sSubPr>
                            <m:e>
                              <m:r>
                                <a:rPr lang="es-MX" sz="2000" b="0" i="1" smtClean="0">
                                  <a:solidFill>
                                    <a:schemeClr val="tx1">
                                      <a:lumMod val="75000"/>
                                      <a:lumOff val="25000"/>
                                    </a:schemeClr>
                                  </a:solidFill>
                                  <a:latin typeface="Cambria Math" panose="02040503050406030204" pitchFamily="18" charset="0"/>
                                </a:rPr>
                                <m:t>𝐺</m:t>
                              </m:r>
                            </m:e>
                            <m:sub>
                              <m:r>
                                <a:rPr lang="es-MX" sz="2000" i="1" smtClean="0">
                                  <a:solidFill>
                                    <a:schemeClr val="tx1">
                                      <a:lumMod val="75000"/>
                                      <a:lumOff val="25000"/>
                                    </a:schemeClr>
                                  </a:solidFill>
                                  <a:latin typeface="Cambria Math" panose="02040503050406030204" pitchFamily="18" charset="0"/>
                                  <a:ea typeface="Cambria Math" panose="02040503050406030204" pitchFamily="18" charset="0"/>
                                </a:rPr>
                                <m:t>𝜇</m:t>
                              </m:r>
                            </m:sub>
                          </m:sSub>
                          <m:sSup>
                            <m:sSupPr>
                              <m:ctrlPr>
                                <a:rPr lang="es-MX" sz="2000" i="1" smtClean="0">
                                  <a:solidFill>
                                    <a:schemeClr val="tx1">
                                      <a:lumMod val="75000"/>
                                      <a:lumOff val="25000"/>
                                    </a:schemeClr>
                                  </a:solidFill>
                                  <a:latin typeface="Cambria Math" panose="02040503050406030204" pitchFamily="18" charset="0"/>
                                </a:rPr>
                              </m:ctrlPr>
                            </m:sSupPr>
                            <m:e>
                              <m:sSub>
                                <m:sSubPr>
                                  <m:ctrlPr>
                                    <a:rPr lang="es-MX" sz="2000" i="1" smtClean="0">
                                      <a:solidFill>
                                        <a:schemeClr val="tx1">
                                          <a:lumMod val="75000"/>
                                          <a:lumOff val="25000"/>
                                        </a:schemeClr>
                                      </a:solidFill>
                                      <a:latin typeface="Cambria Math" panose="02040503050406030204" pitchFamily="18" charset="0"/>
                                    </a:rPr>
                                  </m:ctrlPr>
                                </m:sSubPr>
                                <m:e>
                                  <m:r>
                                    <a:rPr lang="es-MX" sz="2000" b="0" i="1" smtClean="0">
                                      <a:solidFill>
                                        <a:schemeClr val="tx1">
                                          <a:lumMod val="75000"/>
                                          <a:lumOff val="25000"/>
                                        </a:schemeClr>
                                      </a:solidFill>
                                      <a:latin typeface="Cambria Math" panose="02040503050406030204" pitchFamily="18" charset="0"/>
                                    </a:rPr>
                                    <m:t>𝑚</m:t>
                                  </m:r>
                                </m:e>
                                <m:sub>
                                  <m:r>
                                    <a:rPr lang="es-MX" sz="2000" b="0" i="1" smtClean="0">
                                      <a:solidFill>
                                        <a:schemeClr val="tx1">
                                          <a:lumMod val="75000"/>
                                          <a:lumOff val="25000"/>
                                        </a:schemeClr>
                                      </a:solidFill>
                                      <a:latin typeface="Cambria Math" panose="02040503050406030204" pitchFamily="18" charset="0"/>
                                    </a:rPr>
                                    <m:t>𝑞</m:t>
                                  </m:r>
                                </m:sub>
                              </m:sSub>
                            </m:e>
                            <m:sup>
                              <m:r>
                                <a:rPr lang="es-MX" sz="2000" b="0" i="1" smtClean="0">
                                  <a:solidFill>
                                    <a:schemeClr val="tx1">
                                      <a:lumMod val="75000"/>
                                      <a:lumOff val="25000"/>
                                    </a:schemeClr>
                                  </a:solidFill>
                                  <a:latin typeface="Cambria Math" panose="02040503050406030204" pitchFamily="18" charset="0"/>
                                </a:rPr>
                                <m:t>2</m:t>
                              </m:r>
                            </m:sup>
                          </m:sSup>
                        </m:num>
                        <m:den>
                          <m:r>
                            <a:rPr lang="es-MX" sz="2000" b="0" i="1" smtClean="0">
                              <a:solidFill>
                                <a:schemeClr val="tx1">
                                  <a:lumMod val="75000"/>
                                  <a:lumOff val="25000"/>
                                </a:schemeClr>
                              </a:solidFill>
                              <a:latin typeface="Cambria Math" panose="02040503050406030204" pitchFamily="18" charset="0"/>
                            </a:rPr>
                            <m:t>8</m:t>
                          </m:r>
                          <m:r>
                            <a:rPr lang="es-MX" sz="2000" b="0" i="1" smtClean="0">
                              <a:solidFill>
                                <a:schemeClr val="tx1">
                                  <a:lumMod val="75000"/>
                                  <a:lumOff val="25000"/>
                                </a:schemeClr>
                              </a:solidFill>
                              <a:latin typeface="Cambria Math" panose="02040503050406030204" pitchFamily="18" charset="0"/>
                            </a:rPr>
                            <m:t> </m:t>
                          </m:r>
                          <m:sSup>
                            <m:sSupPr>
                              <m:ctrlPr>
                                <a:rPr lang="es-MX" sz="2000" b="0" i="1" smtClean="0">
                                  <a:solidFill>
                                    <a:schemeClr val="tx1">
                                      <a:lumMod val="75000"/>
                                      <a:lumOff val="25000"/>
                                    </a:schemeClr>
                                  </a:solidFill>
                                  <a:latin typeface="Cambria Math" panose="02040503050406030204" pitchFamily="18" charset="0"/>
                                </a:rPr>
                              </m:ctrlPr>
                            </m:sSupPr>
                            <m:e>
                              <m:r>
                                <a:rPr lang="es-MX" sz="2000" b="0" i="1" smtClean="0">
                                  <a:solidFill>
                                    <a:schemeClr val="tx1">
                                      <a:lumMod val="75000"/>
                                      <a:lumOff val="25000"/>
                                    </a:schemeClr>
                                  </a:solidFill>
                                  <a:latin typeface="Cambria Math" panose="02040503050406030204" pitchFamily="18" charset="0"/>
                                  <a:ea typeface="Cambria Math" panose="02040503050406030204" pitchFamily="18" charset="0"/>
                                </a:rPr>
                                <m:t>𝜋</m:t>
                              </m:r>
                            </m:e>
                            <m:sup>
                              <m:r>
                                <a:rPr lang="es-MX" sz="2000" b="0" i="1" smtClean="0">
                                  <a:solidFill>
                                    <a:schemeClr val="tx1">
                                      <a:lumMod val="75000"/>
                                      <a:lumOff val="25000"/>
                                    </a:schemeClr>
                                  </a:solidFill>
                                  <a:latin typeface="Cambria Math" panose="02040503050406030204" pitchFamily="18" charset="0"/>
                                </a:rPr>
                                <m:t>2</m:t>
                              </m:r>
                            </m:sup>
                          </m:sSup>
                        </m:den>
                      </m:f>
                      <m:d>
                        <m:dPr>
                          <m:begChr m:val="["/>
                          <m:endChr m:val="]"/>
                          <m:ctrlPr>
                            <a:rPr lang="es-MX" sz="2000" b="0" i="1" smtClean="0">
                              <a:solidFill>
                                <a:schemeClr val="tx1">
                                  <a:lumMod val="75000"/>
                                  <a:lumOff val="25000"/>
                                </a:schemeClr>
                              </a:solidFill>
                              <a:latin typeface="Cambria Math" panose="02040503050406030204" pitchFamily="18" charset="0"/>
                            </a:rPr>
                          </m:ctrlPr>
                        </m:dPr>
                        <m:e>
                          <m:f>
                            <m:fPr>
                              <m:ctrlPr>
                                <a:rPr lang="es-MX" sz="2000" b="0" i="1" smtClean="0">
                                  <a:solidFill>
                                    <a:schemeClr val="tx1">
                                      <a:lumMod val="75000"/>
                                      <a:lumOff val="25000"/>
                                    </a:schemeClr>
                                  </a:solidFill>
                                  <a:latin typeface="Cambria Math" panose="02040503050406030204" pitchFamily="18" charset="0"/>
                                </a:rPr>
                              </m:ctrlPr>
                            </m:fPr>
                            <m:num>
                              <m:r>
                                <a:rPr lang="es-MX" sz="2000" b="0" i="1" smtClean="0">
                                  <a:solidFill>
                                    <a:schemeClr val="tx1">
                                      <a:lumMod val="75000"/>
                                      <a:lumOff val="25000"/>
                                    </a:schemeClr>
                                  </a:solidFill>
                                  <a:latin typeface="Cambria Math" panose="02040503050406030204" pitchFamily="18" charset="0"/>
                                </a:rPr>
                                <m:t>7</m:t>
                              </m:r>
                            </m:num>
                            <m:den>
                              <m:r>
                                <a:rPr lang="es-MX" sz="2000" b="0" i="1" smtClean="0">
                                  <a:solidFill>
                                    <a:schemeClr val="tx1">
                                      <a:lumMod val="75000"/>
                                      <a:lumOff val="25000"/>
                                    </a:schemeClr>
                                  </a:solidFill>
                                  <a:latin typeface="Cambria Math" panose="02040503050406030204" pitchFamily="18" charset="0"/>
                                </a:rPr>
                                <m:t>6</m:t>
                              </m:r>
                            </m:den>
                          </m:f>
                          <m:f>
                            <m:fPr>
                              <m:ctrlPr>
                                <a:rPr lang="es-MX" sz="2000" b="0" i="1" smtClean="0">
                                  <a:solidFill>
                                    <a:schemeClr val="tx1">
                                      <a:lumMod val="75000"/>
                                      <a:lumOff val="25000"/>
                                    </a:schemeClr>
                                  </a:solidFill>
                                  <a:latin typeface="Cambria Math" panose="02040503050406030204" pitchFamily="18" charset="0"/>
                                </a:rPr>
                              </m:ctrlPr>
                            </m:fPr>
                            <m:num>
                              <m:sSup>
                                <m:sSupPr>
                                  <m:ctrlPr>
                                    <a:rPr lang="es-MX" sz="2000" b="0" i="1" smtClean="0">
                                      <a:solidFill>
                                        <a:schemeClr val="tx1">
                                          <a:lumMod val="75000"/>
                                          <a:lumOff val="25000"/>
                                        </a:schemeClr>
                                      </a:solidFill>
                                      <a:latin typeface="Cambria Math" panose="02040503050406030204" pitchFamily="18" charset="0"/>
                                    </a:rPr>
                                  </m:ctrlPr>
                                </m:sSupPr>
                                <m:e>
                                  <m:sSub>
                                    <m:sSubPr>
                                      <m:ctrlPr>
                                        <a:rPr lang="es-MX" sz="2000" b="0" i="1" smtClean="0">
                                          <a:solidFill>
                                            <a:schemeClr val="tx1">
                                              <a:lumMod val="75000"/>
                                              <a:lumOff val="25000"/>
                                            </a:schemeClr>
                                          </a:solidFill>
                                          <a:latin typeface="Cambria Math" panose="02040503050406030204" pitchFamily="18" charset="0"/>
                                        </a:rPr>
                                      </m:ctrlPr>
                                    </m:sSubPr>
                                    <m:e>
                                      <m:r>
                                        <a:rPr lang="es-MX" sz="2000" b="0" i="1" smtClean="0">
                                          <a:solidFill>
                                            <a:schemeClr val="tx1">
                                              <a:lumMod val="75000"/>
                                              <a:lumOff val="25000"/>
                                            </a:schemeClr>
                                          </a:solidFill>
                                          <a:latin typeface="Cambria Math" panose="02040503050406030204" pitchFamily="18" charset="0"/>
                                        </a:rPr>
                                        <m:t>𝑚</m:t>
                                      </m:r>
                                    </m:e>
                                    <m:sub>
                                      <m:r>
                                        <a:rPr lang="es-MX" sz="2000" b="0" i="1" smtClean="0">
                                          <a:solidFill>
                                            <a:schemeClr val="tx1">
                                              <a:lumMod val="75000"/>
                                              <a:lumOff val="25000"/>
                                            </a:schemeClr>
                                          </a:solidFill>
                                          <a:latin typeface="Cambria Math" panose="02040503050406030204" pitchFamily="18" charset="0"/>
                                        </a:rPr>
                                        <m:t>𝑞</m:t>
                                      </m:r>
                                    </m:sub>
                                  </m:sSub>
                                </m:e>
                                <m:sup>
                                  <m:r>
                                    <a:rPr lang="es-MX" sz="2000" b="0" i="1" smtClean="0">
                                      <a:solidFill>
                                        <a:schemeClr val="tx1">
                                          <a:lumMod val="75000"/>
                                          <a:lumOff val="25000"/>
                                        </a:schemeClr>
                                      </a:solidFill>
                                      <a:latin typeface="Cambria Math" panose="02040503050406030204" pitchFamily="18" charset="0"/>
                                    </a:rPr>
                                    <m:t>2</m:t>
                                  </m:r>
                                </m:sup>
                              </m:sSup>
                            </m:num>
                            <m:den>
                              <m:sSup>
                                <m:sSupPr>
                                  <m:ctrlPr>
                                    <a:rPr lang="es-MX" sz="2000" b="0" i="1" smtClean="0">
                                      <a:solidFill>
                                        <a:schemeClr val="tx1">
                                          <a:lumMod val="75000"/>
                                          <a:lumOff val="25000"/>
                                        </a:schemeClr>
                                      </a:solidFill>
                                      <a:latin typeface="Cambria Math" panose="02040503050406030204" pitchFamily="18" charset="0"/>
                                    </a:rPr>
                                  </m:ctrlPr>
                                </m:sSupPr>
                                <m:e>
                                  <m:sSub>
                                    <m:sSubPr>
                                      <m:ctrlPr>
                                        <a:rPr lang="es-MX" sz="2000" b="0" i="1" smtClean="0">
                                          <a:solidFill>
                                            <a:schemeClr val="tx1">
                                              <a:lumMod val="75000"/>
                                              <a:lumOff val="25000"/>
                                            </a:schemeClr>
                                          </a:solidFill>
                                          <a:latin typeface="Cambria Math" panose="02040503050406030204" pitchFamily="18" charset="0"/>
                                        </a:rPr>
                                      </m:ctrlPr>
                                    </m:sSubPr>
                                    <m:e>
                                      <m:r>
                                        <a:rPr lang="es-MX" sz="2000" b="0" i="1" smtClean="0">
                                          <a:solidFill>
                                            <a:schemeClr val="tx1">
                                              <a:lumMod val="75000"/>
                                              <a:lumOff val="25000"/>
                                            </a:schemeClr>
                                          </a:solidFill>
                                          <a:latin typeface="Cambria Math" panose="02040503050406030204" pitchFamily="18" charset="0"/>
                                        </a:rPr>
                                        <m:t>𝑚</m:t>
                                      </m:r>
                                    </m:e>
                                    <m:sub>
                                      <m:r>
                                        <a:rPr lang="es-MX" sz="2000" b="0" i="1" smtClean="0">
                                          <a:solidFill>
                                            <a:schemeClr val="tx1">
                                              <a:lumMod val="75000"/>
                                              <a:lumOff val="25000"/>
                                            </a:schemeClr>
                                          </a:solidFill>
                                          <a:latin typeface="Cambria Math" panose="02040503050406030204" pitchFamily="18" charset="0"/>
                                        </a:rPr>
                                        <m:t>𝐻</m:t>
                                      </m:r>
                                    </m:sub>
                                  </m:sSub>
                                </m:e>
                                <m:sup>
                                  <m:r>
                                    <a:rPr lang="es-MX" sz="2000" b="0" i="1" smtClean="0">
                                      <a:solidFill>
                                        <a:schemeClr val="tx1">
                                          <a:lumMod val="75000"/>
                                          <a:lumOff val="25000"/>
                                        </a:schemeClr>
                                      </a:solidFill>
                                      <a:latin typeface="Cambria Math" panose="02040503050406030204" pitchFamily="18" charset="0"/>
                                    </a:rPr>
                                    <m:t>2</m:t>
                                  </m:r>
                                </m:sup>
                              </m:sSup>
                            </m:den>
                          </m:f>
                          <m:r>
                            <a:rPr lang="es-MX" sz="2000" b="0" i="1" smtClean="0">
                              <a:solidFill>
                                <a:schemeClr val="tx1">
                                  <a:lumMod val="75000"/>
                                  <a:lumOff val="25000"/>
                                </a:schemeClr>
                              </a:solidFill>
                              <a:latin typeface="Cambria Math" panose="02040503050406030204" pitchFamily="18" charset="0"/>
                            </a:rPr>
                            <m:t>−</m:t>
                          </m:r>
                          <m:f>
                            <m:fPr>
                              <m:ctrlPr>
                                <a:rPr lang="es-MX" sz="2000" i="1">
                                  <a:latin typeface="Cambria Math" panose="02040503050406030204" pitchFamily="18" charset="0"/>
                                </a:rPr>
                              </m:ctrlPr>
                            </m:fPr>
                            <m:num>
                              <m:sSup>
                                <m:sSupPr>
                                  <m:ctrlPr>
                                    <a:rPr lang="es-MX" sz="2000" i="1">
                                      <a:latin typeface="Cambria Math" panose="02040503050406030204" pitchFamily="18" charset="0"/>
                                    </a:rPr>
                                  </m:ctrlPr>
                                </m:sSupPr>
                                <m:e>
                                  <m:sSub>
                                    <m:sSubPr>
                                      <m:ctrlPr>
                                        <a:rPr lang="es-MX" sz="2000" i="1">
                                          <a:latin typeface="Cambria Math" panose="02040503050406030204" pitchFamily="18" charset="0"/>
                                        </a:rPr>
                                      </m:ctrlPr>
                                    </m:sSubPr>
                                    <m:e>
                                      <m:r>
                                        <a:rPr lang="es-MX" sz="2000" i="1">
                                          <a:latin typeface="Cambria Math" panose="02040503050406030204" pitchFamily="18" charset="0"/>
                                        </a:rPr>
                                        <m:t>𝑚</m:t>
                                      </m:r>
                                    </m:e>
                                    <m:sub>
                                      <m:r>
                                        <a:rPr lang="es-MX" sz="2000" b="0" i="1" smtClean="0">
                                          <a:latin typeface="Cambria Math" panose="02040503050406030204" pitchFamily="18" charset="0"/>
                                        </a:rPr>
                                        <m:t>𝑞</m:t>
                                      </m:r>
                                    </m:sub>
                                  </m:sSub>
                                </m:e>
                                <m:sup>
                                  <m:r>
                                    <a:rPr lang="es-MX" sz="2000" i="1">
                                      <a:latin typeface="Cambria Math" panose="02040503050406030204" pitchFamily="18" charset="0"/>
                                    </a:rPr>
                                    <m:t>2</m:t>
                                  </m:r>
                                </m:sup>
                              </m:sSup>
                            </m:num>
                            <m:den>
                              <m:sSup>
                                <m:sSupPr>
                                  <m:ctrlPr>
                                    <a:rPr lang="es-MX" sz="2000" i="1">
                                      <a:latin typeface="Cambria Math" panose="02040503050406030204" pitchFamily="18" charset="0"/>
                                    </a:rPr>
                                  </m:ctrlPr>
                                </m:sSupPr>
                                <m:e>
                                  <m:sSub>
                                    <m:sSubPr>
                                      <m:ctrlPr>
                                        <a:rPr lang="es-MX" sz="2000" i="1">
                                          <a:latin typeface="Cambria Math" panose="02040503050406030204" pitchFamily="18" charset="0"/>
                                        </a:rPr>
                                      </m:ctrlPr>
                                    </m:sSubPr>
                                    <m:e>
                                      <m:r>
                                        <a:rPr lang="es-MX" sz="2000" i="1">
                                          <a:latin typeface="Cambria Math" panose="02040503050406030204" pitchFamily="18" charset="0"/>
                                        </a:rPr>
                                        <m:t>𝑚</m:t>
                                      </m:r>
                                    </m:e>
                                    <m:sub>
                                      <m:r>
                                        <a:rPr lang="es-MX" sz="2000" i="1">
                                          <a:latin typeface="Cambria Math" panose="02040503050406030204" pitchFamily="18" charset="0"/>
                                        </a:rPr>
                                        <m:t>𝐻</m:t>
                                      </m:r>
                                    </m:sub>
                                  </m:sSub>
                                </m:e>
                                <m:sup>
                                  <m:r>
                                    <a:rPr lang="es-MX" sz="2000" i="1">
                                      <a:latin typeface="Cambria Math" panose="02040503050406030204" pitchFamily="18" charset="0"/>
                                    </a:rPr>
                                    <m:t>2</m:t>
                                  </m:r>
                                </m:sup>
                              </m:sSup>
                            </m:den>
                          </m:f>
                          <m:func>
                            <m:funcPr>
                              <m:ctrlPr>
                                <a:rPr lang="es-MX" sz="2000" i="1" smtClean="0">
                                  <a:latin typeface="Cambria Math" panose="02040503050406030204" pitchFamily="18" charset="0"/>
                                </a:rPr>
                              </m:ctrlPr>
                            </m:funcPr>
                            <m:fName>
                              <m:r>
                                <m:rPr>
                                  <m:sty m:val="p"/>
                                </m:rPr>
                                <a:rPr lang="es-MX" sz="2000" i="0" smtClean="0">
                                  <a:latin typeface="Cambria Math" panose="02040503050406030204" pitchFamily="18" charset="0"/>
                                </a:rPr>
                                <m:t>log</m:t>
                              </m:r>
                            </m:fName>
                            <m:e>
                              <m:f>
                                <m:fPr>
                                  <m:ctrlPr>
                                    <a:rPr lang="es-MX" sz="2000" i="1">
                                      <a:latin typeface="Cambria Math" panose="02040503050406030204" pitchFamily="18" charset="0"/>
                                    </a:rPr>
                                  </m:ctrlPr>
                                </m:fPr>
                                <m:num>
                                  <m:sSup>
                                    <m:sSupPr>
                                      <m:ctrlPr>
                                        <a:rPr lang="es-MX" sz="2000" i="1">
                                          <a:latin typeface="Cambria Math" panose="02040503050406030204" pitchFamily="18" charset="0"/>
                                        </a:rPr>
                                      </m:ctrlPr>
                                    </m:sSupPr>
                                    <m:e>
                                      <m:sSub>
                                        <m:sSubPr>
                                          <m:ctrlPr>
                                            <a:rPr lang="es-MX" sz="2000" i="1">
                                              <a:latin typeface="Cambria Math" panose="02040503050406030204" pitchFamily="18" charset="0"/>
                                            </a:rPr>
                                          </m:ctrlPr>
                                        </m:sSubPr>
                                        <m:e>
                                          <m:r>
                                            <a:rPr lang="es-MX" sz="2000" i="1">
                                              <a:latin typeface="Cambria Math" panose="02040503050406030204" pitchFamily="18" charset="0"/>
                                            </a:rPr>
                                            <m:t>𝑚</m:t>
                                          </m:r>
                                        </m:e>
                                        <m:sub>
                                          <m:r>
                                            <a:rPr lang="es-MX" sz="2000" b="0" i="1" smtClean="0">
                                              <a:latin typeface="Cambria Math" panose="02040503050406030204" pitchFamily="18" charset="0"/>
                                            </a:rPr>
                                            <m:t>𝐻</m:t>
                                          </m:r>
                                        </m:sub>
                                      </m:sSub>
                                    </m:e>
                                    <m:sup>
                                      <m:r>
                                        <a:rPr lang="es-MX" sz="2000" i="1">
                                          <a:latin typeface="Cambria Math" panose="02040503050406030204" pitchFamily="18" charset="0"/>
                                        </a:rPr>
                                        <m:t>2</m:t>
                                      </m:r>
                                    </m:sup>
                                  </m:sSup>
                                </m:num>
                                <m:den>
                                  <m:sSup>
                                    <m:sSupPr>
                                      <m:ctrlPr>
                                        <a:rPr lang="es-MX" sz="2000" i="1">
                                          <a:latin typeface="Cambria Math" panose="02040503050406030204" pitchFamily="18" charset="0"/>
                                        </a:rPr>
                                      </m:ctrlPr>
                                    </m:sSupPr>
                                    <m:e>
                                      <m:sSub>
                                        <m:sSubPr>
                                          <m:ctrlPr>
                                            <a:rPr lang="es-MX" sz="2000" i="1">
                                              <a:latin typeface="Cambria Math" panose="02040503050406030204" pitchFamily="18" charset="0"/>
                                            </a:rPr>
                                          </m:ctrlPr>
                                        </m:sSubPr>
                                        <m:e>
                                          <m:r>
                                            <a:rPr lang="es-MX" sz="2000" i="1">
                                              <a:latin typeface="Cambria Math" panose="02040503050406030204" pitchFamily="18" charset="0"/>
                                            </a:rPr>
                                            <m:t>𝑚</m:t>
                                          </m:r>
                                        </m:e>
                                        <m:sub>
                                          <m:r>
                                            <a:rPr lang="es-MX" sz="2000" b="0" i="1" smtClean="0">
                                              <a:latin typeface="Cambria Math" panose="02040503050406030204" pitchFamily="18" charset="0"/>
                                            </a:rPr>
                                            <m:t>𝑙</m:t>
                                          </m:r>
                                        </m:sub>
                                      </m:sSub>
                                    </m:e>
                                    <m:sup>
                                      <m:r>
                                        <a:rPr lang="es-MX" sz="2000" i="1">
                                          <a:latin typeface="Cambria Math" panose="02040503050406030204" pitchFamily="18" charset="0"/>
                                        </a:rPr>
                                        <m:t>2</m:t>
                                      </m:r>
                                    </m:sup>
                                  </m:sSup>
                                </m:den>
                              </m:f>
                            </m:e>
                          </m:func>
                        </m:e>
                      </m:d>
                    </m:oMath>
                  </m:oMathPara>
                </a14:m>
                <a:endParaRPr lang="es-MX" sz="2400" dirty="0">
                  <a:solidFill>
                    <a:schemeClr val="tx1"/>
                  </a:solidFill>
                </a:endParaRPr>
              </a:p>
            </p:txBody>
          </p:sp>
        </mc:Choice>
        <mc:Fallback>
          <p:sp>
            <p:nvSpPr>
              <p:cNvPr id="127" name="Marcador de contenido 2">
                <a:extLst>
                  <a:ext uri="{FF2B5EF4-FFF2-40B4-BE49-F238E27FC236}">
                    <a16:creationId xmlns:a16="http://schemas.microsoft.com/office/drawing/2014/main" id="{43AEE02D-4C57-4283-B9BE-1861C0A283DE}"/>
                  </a:ext>
                </a:extLst>
              </p:cNvPr>
              <p:cNvSpPr txBox="1">
                <a:spLocks noRot="1" noChangeAspect="1" noMove="1" noResize="1" noEditPoints="1" noAdjustHandles="1" noChangeArrowheads="1" noChangeShapeType="1" noTextEdit="1"/>
              </p:cNvSpPr>
              <p:nvPr/>
            </p:nvSpPr>
            <p:spPr>
              <a:xfrm>
                <a:off x="7240907" y="4713674"/>
                <a:ext cx="4805723" cy="1169442"/>
              </a:xfrm>
              <a:prstGeom prst="rect">
                <a:avLst/>
              </a:prstGeom>
              <a:blipFill>
                <a:blip r:embed="rId38"/>
                <a:stretch>
                  <a:fillRect l="-1269" t="-2604"/>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28" name="Marcador de contenido 2">
                <a:extLst>
                  <a:ext uri="{FF2B5EF4-FFF2-40B4-BE49-F238E27FC236}">
                    <a16:creationId xmlns:a16="http://schemas.microsoft.com/office/drawing/2014/main" id="{A9BF0890-F629-4E72-8435-C6ED261C39BD}"/>
                  </a:ext>
                </a:extLst>
              </p:cNvPr>
              <p:cNvSpPr txBox="1">
                <a:spLocks/>
              </p:cNvSpPr>
              <p:nvPr/>
            </p:nvSpPr>
            <p:spPr>
              <a:xfrm>
                <a:off x="3464266" y="4687648"/>
                <a:ext cx="3167122" cy="1267865"/>
              </a:xfrm>
              <a:prstGeom prst="rect">
                <a:avLst/>
              </a:prstGeom>
            </p:spPr>
            <p:txBody>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14:m>
                  <m:oMath xmlns:m="http://schemas.openxmlformats.org/officeDocument/2006/math">
                    <m:r>
                      <a:rPr lang="es-MX" sz="2000" i="1" smtClean="0">
                        <a:latin typeface="Cambria Math" panose="02040503050406030204" pitchFamily="18" charset="0"/>
                        <a:ea typeface="Cambria Math" panose="02040503050406030204" pitchFamily="18" charset="0"/>
                      </a:rPr>
                      <m:t>𝛾</m:t>
                    </m:r>
                  </m:oMath>
                </a14:m>
                <a:r>
                  <a:rPr lang="es-MX" sz="2000" dirty="0"/>
                  <a:t> </a:t>
                </a:r>
                <a:r>
                  <a:rPr lang="es-MX" sz="2000" dirty="0" err="1"/>
                  <a:t>contribution</a:t>
                </a:r>
                <a:r>
                  <a:rPr lang="es-MX" sz="2000" dirty="0"/>
                  <a:t> </a:t>
                </a:r>
              </a:p>
              <a:p>
                <a:pPr marL="0" indent="0">
                  <a:buNone/>
                </a:pPr>
                <a14:m>
                  <m:oMathPara xmlns:m="http://schemas.openxmlformats.org/officeDocument/2006/math">
                    <m:oMathParaPr>
                      <m:jc m:val="centerGroup"/>
                    </m:oMathParaPr>
                    <m:oMath xmlns:m="http://schemas.openxmlformats.org/officeDocument/2006/math">
                      <m:sSub>
                        <m:sSubPr>
                          <m:ctrlPr>
                            <a:rPr lang="es-MX" sz="2000" i="1" smtClean="0">
                              <a:solidFill>
                                <a:schemeClr val="tx1">
                                  <a:lumMod val="75000"/>
                                  <a:lumOff val="25000"/>
                                </a:schemeClr>
                              </a:solidFill>
                              <a:latin typeface="Cambria Math" panose="02040503050406030204" pitchFamily="18" charset="0"/>
                            </a:rPr>
                          </m:ctrlPr>
                        </m:sSubPr>
                        <m:e>
                          <m:r>
                            <a:rPr lang="es-MX" sz="2000" i="1">
                              <a:solidFill>
                                <a:schemeClr val="tx1">
                                  <a:lumMod val="75000"/>
                                  <a:lumOff val="25000"/>
                                </a:schemeClr>
                              </a:solidFill>
                              <a:latin typeface="Cambria Math" panose="02040503050406030204" pitchFamily="18" charset="0"/>
                            </a:rPr>
                            <m:t>𝑎</m:t>
                          </m:r>
                        </m:e>
                        <m:sub>
                          <m:r>
                            <a:rPr lang="es-MX" sz="2000" i="1">
                              <a:solidFill>
                                <a:schemeClr val="tx1">
                                  <a:lumMod val="75000"/>
                                  <a:lumOff val="25000"/>
                                </a:schemeClr>
                              </a:solidFill>
                              <a:latin typeface="Cambria Math" panose="02040503050406030204" pitchFamily="18" charset="0"/>
                              <a:ea typeface="Cambria Math" panose="02040503050406030204" pitchFamily="18" charset="0"/>
                            </a:rPr>
                            <m:t>𝜇</m:t>
                          </m:r>
                        </m:sub>
                      </m:sSub>
                      <m:r>
                        <a:rPr lang="es-MX" sz="2000" i="1">
                          <a:solidFill>
                            <a:schemeClr val="tx1">
                              <a:lumMod val="75000"/>
                              <a:lumOff val="25000"/>
                            </a:schemeClr>
                          </a:solidFill>
                          <a:latin typeface="Cambria Math" panose="02040503050406030204" pitchFamily="18" charset="0"/>
                        </a:rPr>
                        <m:t>=</m:t>
                      </m:r>
                      <m:f>
                        <m:fPr>
                          <m:ctrlPr>
                            <a:rPr lang="es-MX" sz="2000" i="1" smtClean="0">
                              <a:solidFill>
                                <a:schemeClr val="tx1">
                                  <a:lumMod val="75000"/>
                                  <a:lumOff val="25000"/>
                                </a:schemeClr>
                              </a:solidFill>
                              <a:latin typeface="Cambria Math" panose="02040503050406030204" pitchFamily="18" charset="0"/>
                            </a:rPr>
                          </m:ctrlPr>
                        </m:fPr>
                        <m:num>
                          <m:r>
                            <a:rPr lang="es-MX" sz="2000" i="1" smtClean="0">
                              <a:solidFill>
                                <a:schemeClr val="tx1">
                                  <a:lumMod val="75000"/>
                                  <a:lumOff val="25000"/>
                                </a:schemeClr>
                              </a:solidFill>
                              <a:latin typeface="Cambria Math" panose="02040503050406030204" pitchFamily="18" charset="0"/>
                              <a:ea typeface="Cambria Math" panose="02040503050406030204" pitchFamily="18" charset="0"/>
                            </a:rPr>
                            <m:t>𝛼</m:t>
                          </m:r>
                        </m:num>
                        <m:den>
                          <m:r>
                            <a:rPr lang="es-MX" sz="2000" b="0" i="1" smtClean="0">
                              <a:solidFill>
                                <a:schemeClr val="tx1">
                                  <a:lumMod val="75000"/>
                                  <a:lumOff val="25000"/>
                                </a:schemeClr>
                              </a:solidFill>
                              <a:latin typeface="Cambria Math" panose="02040503050406030204" pitchFamily="18" charset="0"/>
                            </a:rPr>
                            <m:t>2</m:t>
                          </m:r>
                          <m:r>
                            <a:rPr lang="es-MX" sz="2000" b="0" i="1" smtClean="0">
                              <a:solidFill>
                                <a:schemeClr val="tx1">
                                  <a:lumMod val="75000"/>
                                  <a:lumOff val="25000"/>
                                </a:schemeClr>
                              </a:solidFill>
                              <a:latin typeface="Cambria Math" panose="02040503050406030204" pitchFamily="18" charset="0"/>
                              <a:ea typeface="Cambria Math" panose="02040503050406030204" pitchFamily="18" charset="0"/>
                            </a:rPr>
                            <m:t>𝜋</m:t>
                          </m:r>
                        </m:den>
                      </m:f>
                      <m:sSup>
                        <m:sSupPr>
                          <m:ctrlPr>
                            <a:rPr lang="es-MX" sz="2000" b="0" i="1" smtClean="0">
                              <a:solidFill>
                                <a:schemeClr val="tx1">
                                  <a:lumMod val="75000"/>
                                  <a:lumOff val="25000"/>
                                </a:schemeClr>
                              </a:solidFill>
                              <a:latin typeface="Cambria Math" panose="02040503050406030204" pitchFamily="18" charset="0"/>
                            </a:rPr>
                          </m:ctrlPr>
                        </m:sSupPr>
                        <m:e>
                          <m:sSub>
                            <m:sSubPr>
                              <m:ctrlPr>
                                <a:rPr lang="es-MX" sz="2000" b="0" i="1" smtClean="0">
                                  <a:solidFill>
                                    <a:schemeClr val="tx1">
                                      <a:lumMod val="75000"/>
                                      <a:lumOff val="25000"/>
                                    </a:schemeClr>
                                  </a:solidFill>
                                  <a:latin typeface="Cambria Math" panose="02040503050406030204" pitchFamily="18" charset="0"/>
                                </a:rPr>
                              </m:ctrlPr>
                            </m:sSubPr>
                            <m:e>
                              <m:r>
                                <a:rPr lang="es-MX" sz="2000" b="0" i="1" smtClean="0">
                                  <a:solidFill>
                                    <a:schemeClr val="tx1">
                                      <a:lumMod val="75000"/>
                                      <a:lumOff val="25000"/>
                                    </a:schemeClr>
                                  </a:solidFill>
                                  <a:latin typeface="Cambria Math" panose="02040503050406030204" pitchFamily="18" charset="0"/>
                                </a:rPr>
                                <m:t>𝑄</m:t>
                              </m:r>
                            </m:e>
                            <m:sub>
                              <m:r>
                                <a:rPr lang="es-MX" sz="2000" b="0" i="1" smtClean="0">
                                  <a:solidFill>
                                    <a:schemeClr val="tx1">
                                      <a:lumMod val="75000"/>
                                      <a:lumOff val="25000"/>
                                    </a:schemeClr>
                                  </a:solidFill>
                                  <a:latin typeface="Cambria Math" panose="02040503050406030204" pitchFamily="18" charset="0"/>
                                </a:rPr>
                                <m:t>𝑞</m:t>
                              </m:r>
                            </m:sub>
                          </m:sSub>
                        </m:e>
                        <m:sup>
                          <m:r>
                            <a:rPr lang="es-MX" sz="2000" b="0" i="1" smtClean="0">
                              <a:solidFill>
                                <a:schemeClr val="tx1">
                                  <a:lumMod val="75000"/>
                                  <a:lumOff val="25000"/>
                                </a:schemeClr>
                              </a:solidFill>
                              <a:latin typeface="Cambria Math" panose="02040503050406030204" pitchFamily="18" charset="0"/>
                            </a:rPr>
                            <m:t>2</m:t>
                          </m:r>
                        </m:sup>
                      </m:sSup>
                      <m:r>
                        <a:rPr lang="es-MX" sz="2000" b="0" i="1" smtClean="0">
                          <a:solidFill>
                            <a:schemeClr val="tx1">
                              <a:lumMod val="75000"/>
                              <a:lumOff val="25000"/>
                            </a:schemeClr>
                          </a:solidFill>
                          <a:latin typeface="Cambria Math" panose="02040503050406030204" pitchFamily="18" charset="0"/>
                        </a:rPr>
                        <m:t>     </m:t>
                      </m:r>
                      <m:d>
                        <m:dPr>
                          <m:ctrlPr>
                            <a:rPr lang="es-MX" sz="2000" i="1" smtClean="0">
                              <a:latin typeface="Cambria Math" panose="02040503050406030204" pitchFamily="18" charset="0"/>
                            </a:rPr>
                          </m:ctrlPr>
                        </m:dPr>
                        <m:e>
                          <m:f>
                            <m:fPr>
                              <m:ctrlPr>
                                <a:rPr lang="es-MX" sz="2000" i="1">
                                  <a:latin typeface="Cambria Math" panose="02040503050406030204" pitchFamily="18" charset="0"/>
                                </a:rPr>
                              </m:ctrlPr>
                            </m:fPr>
                            <m:num>
                              <m:r>
                                <a:rPr lang="es-MX" sz="2000" i="1">
                                  <a:latin typeface="Cambria Math" panose="02040503050406030204" pitchFamily="18" charset="0"/>
                                </a:rPr>
                                <m:t>1</m:t>
                              </m:r>
                            </m:num>
                            <m:den>
                              <m:r>
                                <a:rPr lang="es-MX" sz="2000" i="1">
                                  <a:latin typeface="Cambria Math" panose="02040503050406030204" pitchFamily="18" charset="0"/>
                                </a:rPr>
                                <m:t>3</m:t>
                              </m:r>
                            </m:den>
                          </m:f>
                          <m:f>
                            <m:fPr>
                              <m:ctrlPr>
                                <a:rPr lang="es-MX" sz="2000" i="1">
                                  <a:latin typeface="Cambria Math" panose="02040503050406030204" pitchFamily="18" charset="0"/>
                                </a:rPr>
                              </m:ctrlPr>
                            </m:fPr>
                            <m:num>
                              <m:r>
                                <a:rPr lang="es-MX" sz="2000" i="1">
                                  <a:latin typeface="Cambria Math" panose="02040503050406030204" pitchFamily="18" charset="0"/>
                                  <a:ea typeface="Cambria Math" panose="02040503050406030204" pitchFamily="18" charset="0"/>
                                </a:rPr>
                                <m:t>𝛼</m:t>
                              </m:r>
                            </m:num>
                            <m:den>
                              <m:r>
                                <a:rPr lang="es-MX" sz="2000" i="1">
                                  <a:latin typeface="Cambria Math" panose="02040503050406030204" pitchFamily="18" charset="0"/>
                                </a:rPr>
                                <m:t>2</m:t>
                              </m:r>
                              <m:r>
                                <a:rPr lang="es-MX" sz="2000" i="1">
                                  <a:latin typeface="Cambria Math" panose="02040503050406030204" pitchFamily="18" charset="0"/>
                                  <a:ea typeface="Cambria Math" panose="02040503050406030204" pitchFamily="18" charset="0"/>
                                </a:rPr>
                                <m:t>𝜋</m:t>
                              </m:r>
                            </m:den>
                          </m:f>
                          <m:sSup>
                            <m:sSupPr>
                              <m:ctrlPr>
                                <a:rPr lang="es-MX" sz="2000" i="1">
                                  <a:latin typeface="Cambria Math" panose="02040503050406030204" pitchFamily="18" charset="0"/>
                                </a:rPr>
                              </m:ctrlPr>
                            </m:sSupPr>
                            <m:e>
                              <m:sSub>
                                <m:sSubPr>
                                  <m:ctrlPr>
                                    <a:rPr lang="es-MX" sz="2000" i="1">
                                      <a:latin typeface="Cambria Math" panose="02040503050406030204" pitchFamily="18" charset="0"/>
                                    </a:rPr>
                                  </m:ctrlPr>
                                </m:sSubPr>
                                <m:e>
                                  <m:r>
                                    <a:rPr lang="es-MX" sz="2000" i="1">
                                      <a:latin typeface="Cambria Math" panose="02040503050406030204" pitchFamily="18" charset="0"/>
                                    </a:rPr>
                                    <m:t>𝑄</m:t>
                                  </m:r>
                                </m:e>
                                <m:sub>
                                  <m:r>
                                    <a:rPr lang="es-MX" sz="2000" i="1">
                                      <a:latin typeface="Cambria Math" panose="02040503050406030204" pitchFamily="18" charset="0"/>
                                    </a:rPr>
                                    <m:t>𝑞</m:t>
                                  </m:r>
                                </m:sub>
                              </m:sSub>
                            </m:e>
                            <m:sup>
                              <m:r>
                                <a:rPr lang="es-MX" sz="2000" i="1">
                                  <a:latin typeface="Cambria Math" panose="02040503050406030204" pitchFamily="18" charset="0"/>
                                </a:rPr>
                                <m:t>2</m:t>
                              </m:r>
                            </m:sup>
                          </m:sSup>
                          <m:r>
                            <m:rPr>
                              <m:nor/>
                            </m:rPr>
                            <a:rPr lang="en-US" sz="2000" dirty="0"/>
                            <m:t> </m:t>
                          </m:r>
                        </m:e>
                      </m:d>
                    </m:oMath>
                  </m:oMathPara>
                </a14:m>
                <a:endParaRPr lang="en-US" sz="2000" dirty="0"/>
              </a:p>
            </p:txBody>
          </p:sp>
        </mc:Choice>
        <mc:Fallback>
          <p:sp>
            <p:nvSpPr>
              <p:cNvPr id="128" name="Marcador de contenido 2">
                <a:extLst>
                  <a:ext uri="{FF2B5EF4-FFF2-40B4-BE49-F238E27FC236}">
                    <a16:creationId xmlns:a16="http://schemas.microsoft.com/office/drawing/2014/main" id="{A9BF0890-F629-4E72-8435-C6ED261C39BD}"/>
                  </a:ext>
                </a:extLst>
              </p:cNvPr>
              <p:cNvSpPr txBox="1">
                <a:spLocks noRot="1" noChangeAspect="1" noMove="1" noResize="1" noEditPoints="1" noAdjustHandles="1" noChangeArrowheads="1" noChangeShapeType="1" noTextEdit="1"/>
              </p:cNvSpPr>
              <p:nvPr/>
            </p:nvSpPr>
            <p:spPr>
              <a:xfrm>
                <a:off x="3464266" y="4687648"/>
                <a:ext cx="3167122" cy="1267865"/>
              </a:xfrm>
              <a:prstGeom prst="rect">
                <a:avLst/>
              </a:prstGeom>
              <a:blipFill>
                <a:blip r:embed="rId39"/>
                <a:stretch>
                  <a:fillRect l="-1731" t="-2885"/>
                </a:stretch>
              </a:blipFill>
            </p:spPr>
            <p:txBody>
              <a:bodyPr/>
              <a:lstStyle/>
              <a:p>
                <a:r>
                  <a:rPr lang="en-US">
                    <a:noFill/>
                  </a:rPr>
                  <a:t> </a:t>
                </a:r>
              </a:p>
            </p:txBody>
          </p:sp>
        </mc:Fallback>
      </mc:AlternateContent>
      <p:sp>
        <p:nvSpPr>
          <p:cNvPr id="129" name="Rectangle 128">
            <a:extLst>
              <a:ext uri="{FF2B5EF4-FFF2-40B4-BE49-F238E27FC236}">
                <a16:creationId xmlns:a16="http://schemas.microsoft.com/office/drawing/2014/main" id="{97D8EFC6-BB1D-4A21-AE27-8F44CB2702DA}"/>
              </a:ext>
            </a:extLst>
          </p:cNvPr>
          <p:cNvSpPr/>
          <p:nvPr/>
        </p:nvSpPr>
        <p:spPr>
          <a:xfrm>
            <a:off x="3793112" y="3794922"/>
            <a:ext cx="2007188" cy="72833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Rectangle 129">
            <a:extLst>
              <a:ext uri="{FF2B5EF4-FFF2-40B4-BE49-F238E27FC236}">
                <a16:creationId xmlns:a16="http://schemas.microsoft.com/office/drawing/2014/main" id="{AA492036-B2E8-4385-8E5C-C6A53A2EDE0D}"/>
              </a:ext>
            </a:extLst>
          </p:cNvPr>
          <p:cNvSpPr/>
          <p:nvPr/>
        </p:nvSpPr>
        <p:spPr>
          <a:xfrm>
            <a:off x="3513013" y="5017114"/>
            <a:ext cx="3030910" cy="72833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Rectangle 131">
            <a:extLst>
              <a:ext uri="{FF2B5EF4-FFF2-40B4-BE49-F238E27FC236}">
                <a16:creationId xmlns:a16="http://schemas.microsoft.com/office/drawing/2014/main" id="{3CCC74A0-F532-4AE5-B4FD-C89B0F326BF3}"/>
              </a:ext>
            </a:extLst>
          </p:cNvPr>
          <p:cNvSpPr/>
          <p:nvPr/>
        </p:nvSpPr>
        <p:spPr>
          <a:xfrm>
            <a:off x="7473247" y="3782384"/>
            <a:ext cx="3940666" cy="72833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Rectangle 132">
            <a:extLst>
              <a:ext uri="{FF2B5EF4-FFF2-40B4-BE49-F238E27FC236}">
                <a16:creationId xmlns:a16="http://schemas.microsoft.com/office/drawing/2014/main" id="{96E97274-80DD-480D-A426-D4F2ADA3277C}"/>
              </a:ext>
            </a:extLst>
          </p:cNvPr>
          <p:cNvSpPr/>
          <p:nvPr/>
        </p:nvSpPr>
        <p:spPr>
          <a:xfrm>
            <a:off x="7524493" y="5092939"/>
            <a:ext cx="4271757" cy="72833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Marcador de contenido 2">
            <a:extLst>
              <a:ext uri="{FF2B5EF4-FFF2-40B4-BE49-F238E27FC236}">
                <a16:creationId xmlns:a16="http://schemas.microsoft.com/office/drawing/2014/main" id="{E62BD0D2-FBB2-47A9-A436-264790B67E63}"/>
              </a:ext>
            </a:extLst>
          </p:cNvPr>
          <p:cNvSpPr txBox="1">
            <a:spLocks/>
          </p:cNvSpPr>
          <p:nvPr/>
        </p:nvSpPr>
        <p:spPr>
          <a:xfrm rot="1671826">
            <a:off x="5063102" y="4263970"/>
            <a:ext cx="4637484" cy="978309"/>
          </a:xfrm>
          <a:prstGeom prst="rect">
            <a:avLst/>
          </a:prstGeom>
        </p:spPr>
        <p:txBody>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buNone/>
            </a:pPr>
            <a:r>
              <a:rPr lang="es-MX" sz="4800" b="1" dirty="0">
                <a:ln w="12700">
                  <a:solidFill>
                    <a:schemeClr val="tx2">
                      <a:lumMod val="75000"/>
                    </a:schemeClr>
                  </a:solidFill>
                  <a:prstDash val="solid"/>
                </a:ln>
                <a:solidFill>
                  <a:srgbClr val="FF0000"/>
                </a:solidFill>
                <a:effectLst>
                  <a:outerShdw dist="38100" dir="2640000" algn="bl" rotWithShape="0">
                    <a:schemeClr val="tx2">
                      <a:lumMod val="75000"/>
                    </a:schemeClr>
                  </a:outerShdw>
                </a:effectLst>
              </a:rPr>
              <a:t>¡Gauge </a:t>
            </a:r>
            <a:r>
              <a:rPr lang="es-MX" sz="4800" b="1" dirty="0" err="1">
                <a:ln w="12700">
                  <a:solidFill>
                    <a:schemeClr val="tx2">
                      <a:lumMod val="75000"/>
                    </a:schemeClr>
                  </a:solidFill>
                  <a:prstDash val="solid"/>
                </a:ln>
                <a:solidFill>
                  <a:srgbClr val="FF0000"/>
                </a:solidFill>
                <a:effectLst>
                  <a:outerShdw dist="38100" dir="2640000" algn="bl" rotWithShape="0">
                    <a:schemeClr val="tx2">
                      <a:lumMod val="75000"/>
                    </a:schemeClr>
                  </a:outerShdw>
                </a:effectLst>
              </a:rPr>
              <a:t>invariant</a:t>
            </a:r>
            <a:r>
              <a:rPr lang="es-MX" sz="4800" b="1" dirty="0">
                <a:ln w="12700">
                  <a:solidFill>
                    <a:schemeClr val="tx2">
                      <a:lumMod val="75000"/>
                    </a:schemeClr>
                  </a:solidFill>
                  <a:prstDash val="solid"/>
                </a:ln>
                <a:solidFill>
                  <a:srgbClr val="FF0000"/>
                </a:solidFill>
                <a:effectLst>
                  <a:outerShdw dist="38100" dir="2640000" algn="bl" rotWithShape="0">
                    <a:schemeClr val="tx2">
                      <a:lumMod val="75000"/>
                    </a:schemeClr>
                  </a:outerShdw>
                </a:effectLst>
              </a:rPr>
              <a:t>!</a:t>
            </a:r>
          </a:p>
        </p:txBody>
      </p:sp>
      <p:sp>
        <p:nvSpPr>
          <p:cNvPr id="35" name="Left Brace 34">
            <a:extLst>
              <a:ext uri="{FF2B5EF4-FFF2-40B4-BE49-F238E27FC236}">
                <a16:creationId xmlns:a16="http://schemas.microsoft.com/office/drawing/2014/main" id="{C62DBA59-1A4A-4B8E-9802-BB22978E2209}"/>
              </a:ext>
            </a:extLst>
          </p:cNvPr>
          <p:cNvSpPr/>
          <p:nvPr/>
        </p:nvSpPr>
        <p:spPr>
          <a:xfrm rot="16200000">
            <a:off x="4385130" y="5486209"/>
            <a:ext cx="256363" cy="793812"/>
          </a:xfrm>
          <a:prstGeom prst="leftBrace">
            <a:avLst/>
          </a:prstGeom>
          <a:ln/>
        </p:spPr>
        <p:style>
          <a:lnRef idx="3">
            <a:schemeClr val="accent6"/>
          </a:lnRef>
          <a:fillRef idx="0">
            <a:schemeClr val="accent6"/>
          </a:fillRef>
          <a:effectRef idx="2">
            <a:schemeClr val="accent6"/>
          </a:effectRef>
          <a:fontRef idx="minor">
            <a:schemeClr val="tx1"/>
          </a:fontRef>
        </p:style>
        <p:txBody>
          <a:bodyPr rtlCol="0" anchor="ctr"/>
          <a:lstStyle/>
          <a:p>
            <a:pPr algn="ctr"/>
            <a:endParaRPr lang="en-US"/>
          </a:p>
        </p:txBody>
      </p:sp>
      <p:sp>
        <p:nvSpPr>
          <p:cNvPr id="144" name="Left Brace 143">
            <a:extLst>
              <a:ext uri="{FF2B5EF4-FFF2-40B4-BE49-F238E27FC236}">
                <a16:creationId xmlns:a16="http://schemas.microsoft.com/office/drawing/2014/main" id="{4A81ECE7-0890-4131-98AD-BF39C54C23B7}"/>
              </a:ext>
            </a:extLst>
          </p:cNvPr>
          <p:cNvSpPr/>
          <p:nvPr/>
        </p:nvSpPr>
        <p:spPr>
          <a:xfrm rot="16200000">
            <a:off x="5766009" y="5329940"/>
            <a:ext cx="256363" cy="1156348"/>
          </a:xfrm>
          <a:prstGeom prst="leftBrace">
            <a:avLst/>
          </a:prstGeom>
          <a:ln/>
        </p:spPr>
        <p:style>
          <a:lnRef idx="3">
            <a:schemeClr val="accent2"/>
          </a:lnRef>
          <a:fillRef idx="0">
            <a:schemeClr val="accent2"/>
          </a:fillRef>
          <a:effectRef idx="2">
            <a:schemeClr val="accent2"/>
          </a:effectRef>
          <a:fontRef idx="minor">
            <a:schemeClr val="tx1"/>
          </a:fontRef>
        </p:style>
        <p:txBody>
          <a:bodyPr rtlCol="0" anchor="ctr"/>
          <a:lstStyle/>
          <a:p>
            <a:pPr algn="ctr"/>
            <a:endParaRPr lang="en-US"/>
          </a:p>
        </p:txBody>
      </p:sp>
      <p:sp>
        <p:nvSpPr>
          <p:cNvPr id="36" name="TextBox 35">
            <a:extLst>
              <a:ext uri="{FF2B5EF4-FFF2-40B4-BE49-F238E27FC236}">
                <a16:creationId xmlns:a16="http://schemas.microsoft.com/office/drawing/2014/main" id="{4F24FD2F-EC70-42DE-8060-8C8769B77CA0}"/>
              </a:ext>
            </a:extLst>
          </p:cNvPr>
          <p:cNvSpPr txBox="1"/>
          <p:nvPr/>
        </p:nvSpPr>
        <p:spPr>
          <a:xfrm>
            <a:off x="4118019" y="5955513"/>
            <a:ext cx="790601" cy="307777"/>
          </a:xfrm>
          <a:prstGeom prst="rect">
            <a:avLst/>
          </a:prstGeom>
          <a:noFill/>
        </p:spPr>
        <p:txBody>
          <a:bodyPr wrap="none" rtlCol="0">
            <a:spAutoFit/>
          </a:bodyPr>
          <a:lstStyle/>
          <a:p>
            <a:r>
              <a:rPr lang="es-MX" sz="1400" dirty="0" err="1">
                <a:solidFill>
                  <a:schemeClr val="tx1">
                    <a:lumMod val="75000"/>
                    <a:lumOff val="25000"/>
                  </a:schemeClr>
                </a:solidFill>
              </a:rPr>
              <a:t>On-shell</a:t>
            </a:r>
            <a:endParaRPr lang="en-US" sz="1400" dirty="0">
              <a:solidFill>
                <a:schemeClr val="tx1">
                  <a:lumMod val="75000"/>
                  <a:lumOff val="25000"/>
                </a:schemeClr>
              </a:solidFill>
            </a:endParaRPr>
          </a:p>
        </p:txBody>
      </p:sp>
      <p:sp>
        <p:nvSpPr>
          <p:cNvPr id="148" name="TextBox 147">
            <a:extLst>
              <a:ext uri="{FF2B5EF4-FFF2-40B4-BE49-F238E27FC236}">
                <a16:creationId xmlns:a16="http://schemas.microsoft.com/office/drawing/2014/main" id="{B9D7586D-17CC-4772-8A83-38AD075B8337}"/>
              </a:ext>
            </a:extLst>
          </p:cNvPr>
          <p:cNvSpPr txBox="1"/>
          <p:nvPr/>
        </p:nvSpPr>
        <p:spPr>
          <a:xfrm>
            <a:off x="5494229" y="6012043"/>
            <a:ext cx="960584" cy="307777"/>
          </a:xfrm>
          <a:prstGeom prst="rect">
            <a:avLst/>
          </a:prstGeom>
          <a:noFill/>
        </p:spPr>
        <p:txBody>
          <a:bodyPr wrap="none" rtlCol="0">
            <a:spAutoFit/>
          </a:bodyPr>
          <a:lstStyle/>
          <a:p>
            <a:r>
              <a:rPr lang="es-MX" sz="1400" dirty="0" err="1">
                <a:solidFill>
                  <a:schemeClr val="tx1">
                    <a:lumMod val="75000"/>
                    <a:lumOff val="25000"/>
                  </a:schemeClr>
                </a:solidFill>
              </a:rPr>
              <a:t>Symmetric</a:t>
            </a:r>
            <a:endParaRPr lang="en-US" sz="1400" dirty="0">
              <a:solidFill>
                <a:schemeClr val="tx1">
                  <a:lumMod val="75000"/>
                  <a:lumOff val="25000"/>
                </a:schemeClr>
              </a:solidFill>
            </a:endParaRPr>
          </a:p>
        </p:txBody>
      </p:sp>
    </p:spTree>
    <p:extLst>
      <p:ext uri="{BB962C8B-B14F-4D97-AF65-F5344CB8AC3E}">
        <p14:creationId xmlns:p14="http://schemas.microsoft.com/office/powerpoint/2010/main" val="1836796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TextBox 2">
                <a:extLst>
                  <a:ext uri="{FF2B5EF4-FFF2-40B4-BE49-F238E27FC236}">
                    <a16:creationId xmlns:a16="http://schemas.microsoft.com/office/drawing/2014/main" id="{D88108D2-D6BC-46BB-A2D6-D0DFEE7B4889}"/>
                  </a:ext>
                </a:extLst>
              </p:cNvPr>
              <p:cNvSpPr txBox="1"/>
              <p:nvPr/>
            </p:nvSpPr>
            <p:spPr>
              <a:xfrm>
                <a:off x="1437252" y="1151975"/>
                <a:ext cx="9317492" cy="5324535"/>
              </a:xfrm>
              <a:prstGeom prst="rect">
                <a:avLst/>
              </a:prstGeom>
              <a:noFill/>
            </p:spPr>
            <p:txBody>
              <a:bodyPr wrap="square">
                <a:spAutoFit/>
              </a:bodyPr>
              <a:lstStyle/>
              <a:p>
                <a:pPr marL="342900" indent="-342900" algn="just">
                  <a:buFont typeface="Arial" panose="020B0604020202020204" pitchFamily="34" charset="0"/>
                  <a:buChar char="•"/>
                </a:pPr>
                <a:r>
                  <a:rPr lang="en-US" sz="2000" dirty="0">
                    <a:solidFill>
                      <a:schemeClr val="tx1">
                        <a:lumMod val="75000"/>
                        <a:lumOff val="25000"/>
                      </a:schemeClr>
                    </a:solidFill>
                  </a:rPr>
                  <a:t>We have found in QED that using the symmetric limit setting the Schwinger result differs by a factor of 1/3. This also occurs considering massive photons. The most notable and important thing is that this result remains gauge invariant. Therefore, being finite and independent of the gauge, this AMDM in the symmetric limit can be considered as a candidate to be physical observable.</a:t>
                </a:r>
              </a:p>
              <a:p>
                <a:pPr algn="just"/>
                <a:endParaRPr lang="en-US" sz="2000" dirty="0">
                  <a:solidFill>
                    <a:schemeClr val="tx1">
                      <a:lumMod val="75000"/>
                      <a:lumOff val="25000"/>
                    </a:schemeClr>
                  </a:solidFill>
                </a:endParaRPr>
              </a:p>
              <a:p>
                <a:pPr marL="342900" indent="-342900" algn="just">
                  <a:buFont typeface="Arial" panose="020B0604020202020204" pitchFamily="34" charset="0"/>
                  <a:buChar char="•"/>
                </a:pPr>
                <a:r>
                  <a:rPr lang="en-US" sz="2000" dirty="0">
                    <a:solidFill>
                      <a:schemeClr val="tx1">
                        <a:lumMod val="75000"/>
                        <a:lumOff val="25000"/>
                      </a:schemeClr>
                    </a:solidFill>
                  </a:rPr>
                  <a:t>The non-abelian diagram of the quark-gluon vertex induces a logarithmic divergence at the level of one loop at the conventional on-shell limit. It cannot be qualified as a physical observable. However, we have shown that in the symmetric limit of external moments </a:t>
                </a:r>
                <a14:m>
                  <m:oMath xmlns:m="http://schemas.openxmlformats.org/officeDocument/2006/math">
                    <m:sSup>
                      <m:sSupPr>
                        <m:ctrlPr>
                          <a:rPr lang="es-MX" sz="2000" i="1" smtClean="0">
                            <a:solidFill>
                              <a:schemeClr val="tx1">
                                <a:lumMod val="75000"/>
                                <a:lumOff val="25000"/>
                              </a:schemeClr>
                            </a:solidFill>
                            <a:latin typeface="Cambria Math" panose="02040503050406030204" pitchFamily="18" charset="0"/>
                          </a:rPr>
                        </m:ctrlPr>
                      </m:sSupPr>
                      <m:e>
                        <m:r>
                          <a:rPr lang="es-MX" sz="2000" b="0" i="1" smtClean="0">
                            <a:solidFill>
                              <a:schemeClr val="tx1">
                                <a:lumMod val="75000"/>
                                <a:lumOff val="25000"/>
                              </a:schemeClr>
                            </a:solidFill>
                            <a:latin typeface="Cambria Math" panose="02040503050406030204" pitchFamily="18" charset="0"/>
                          </a:rPr>
                          <m:t>𝑞</m:t>
                        </m:r>
                      </m:e>
                      <m:sup>
                        <m:r>
                          <a:rPr lang="es-MX" sz="2000" b="0" i="1" smtClean="0">
                            <a:solidFill>
                              <a:schemeClr val="tx1">
                                <a:lumMod val="75000"/>
                                <a:lumOff val="25000"/>
                              </a:schemeClr>
                            </a:solidFill>
                            <a:latin typeface="Cambria Math" panose="02040503050406030204" pitchFamily="18" charset="0"/>
                          </a:rPr>
                          <m:t>2</m:t>
                        </m:r>
                      </m:sup>
                    </m:sSup>
                    <m:r>
                      <a:rPr lang="es-MX" sz="2000" b="0" i="1" smtClean="0">
                        <a:solidFill>
                          <a:schemeClr val="tx1">
                            <a:lumMod val="75000"/>
                            <a:lumOff val="25000"/>
                          </a:schemeClr>
                        </a:solidFill>
                        <a:latin typeface="Cambria Math" panose="02040503050406030204" pitchFamily="18" charset="0"/>
                      </a:rPr>
                      <m:t>=</m:t>
                    </m:r>
                    <m:sSup>
                      <m:sSupPr>
                        <m:ctrlPr>
                          <a:rPr lang="es-MX" sz="2000" b="0" i="1" smtClean="0">
                            <a:solidFill>
                              <a:schemeClr val="tx1">
                                <a:lumMod val="75000"/>
                                <a:lumOff val="25000"/>
                              </a:schemeClr>
                            </a:solidFill>
                            <a:latin typeface="Cambria Math" panose="02040503050406030204" pitchFamily="18" charset="0"/>
                          </a:rPr>
                        </m:ctrlPr>
                      </m:sSupPr>
                      <m:e>
                        <m:r>
                          <a:rPr lang="es-MX" sz="2000" b="0" i="1" smtClean="0">
                            <a:solidFill>
                              <a:schemeClr val="tx1">
                                <a:lumMod val="75000"/>
                                <a:lumOff val="25000"/>
                              </a:schemeClr>
                            </a:solidFill>
                            <a:latin typeface="Cambria Math" panose="02040503050406030204" pitchFamily="18" charset="0"/>
                          </a:rPr>
                          <m:t>𝑝</m:t>
                        </m:r>
                      </m:e>
                      <m:sup>
                        <m:r>
                          <a:rPr lang="es-MX" sz="2000" b="0" i="1" smtClean="0">
                            <a:solidFill>
                              <a:schemeClr val="tx1">
                                <a:lumMod val="75000"/>
                                <a:lumOff val="25000"/>
                              </a:schemeClr>
                            </a:solidFill>
                            <a:latin typeface="Cambria Math" panose="02040503050406030204" pitchFamily="18" charset="0"/>
                          </a:rPr>
                          <m:t>2</m:t>
                        </m:r>
                      </m:sup>
                    </m:sSup>
                    <m:r>
                      <a:rPr lang="es-MX" sz="2000" b="0" i="1" smtClean="0">
                        <a:solidFill>
                          <a:schemeClr val="tx1">
                            <a:lumMod val="75000"/>
                            <a:lumOff val="25000"/>
                          </a:schemeClr>
                        </a:solidFill>
                        <a:latin typeface="Cambria Math" panose="02040503050406030204" pitchFamily="18" charset="0"/>
                      </a:rPr>
                      <m:t>=</m:t>
                    </m:r>
                    <m:sSup>
                      <m:sSupPr>
                        <m:ctrlPr>
                          <a:rPr lang="es-MX" sz="2000" b="0" i="1" smtClean="0">
                            <a:solidFill>
                              <a:schemeClr val="tx1">
                                <a:lumMod val="75000"/>
                                <a:lumOff val="25000"/>
                              </a:schemeClr>
                            </a:solidFill>
                            <a:latin typeface="Cambria Math" panose="02040503050406030204" pitchFamily="18" charset="0"/>
                          </a:rPr>
                        </m:ctrlPr>
                      </m:sSupPr>
                      <m:e>
                        <m:r>
                          <a:rPr lang="es-MX" sz="2000" b="0" i="1" smtClean="0">
                            <a:solidFill>
                              <a:schemeClr val="tx1">
                                <a:lumMod val="75000"/>
                                <a:lumOff val="25000"/>
                              </a:schemeClr>
                            </a:solidFill>
                            <a:latin typeface="Cambria Math" panose="02040503050406030204" pitchFamily="18" charset="0"/>
                          </a:rPr>
                          <m:t>𝑝</m:t>
                        </m:r>
                        <m:r>
                          <a:rPr lang="es-MX" sz="2000" b="0" i="1" smtClean="0">
                            <a:solidFill>
                              <a:schemeClr val="tx1">
                                <a:lumMod val="75000"/>
                                <a:lumOff val="25000"/>
                              </a:schemeClr>
                            </a:solidFill>
                            <a:latin typeface="Cambria Math" panose="02040503050406030204" pitchFamily="18" charset="0"/>
                          </a:rPr>
                          <m:t>′</m:t>
                        </m:r>
                      </m:e>
                      <m:sup>
                        <m:r>
                          <a:rPr lang="es-MX" sz="2000" b="0" i="1" smtClean="0">
                            <a:solidFill>
                              <a:schemeClr val="tx1">
                                <a:lumMod val="75000"/>
                                <a:lumOff val="25000"/>
                              </a:schemeClr>
                            </a:solidFill>
                            <a:latin typeface="Cambria Math" panose="02040503050406030204" pitchFamily="18" charset="0"/>
                          </a:rPr>
                          <m:t>2</m:t>
                        </m:r>
                      </m:sup>
                    </m:sSup>
                  </m:oMath>
                </a14:m>
                <a:r>
                  <a:rPr lang="es-MX" sz="2000" dirty="0">
                    <a:solidFill>
                      <a:schemeClr val="tx1">
                        <a:lumMod val="75000"/>
                        <a:lumOff val="25000"/>
                      </a:schemeClr>
                    </a:solidFill>
                  </a:rPr>
                  <a:t> </a:t>
                </a:r>
                <a:r>
                  <a:rPr lang="en-US" sz="2000" dirty="0">
                    <a:solidFill>
                      <a:schemeClr val="tx1">
                        <a:lumMod val="75000"/>
                        <a:lumOff val="25000"/>
                      </a:schemeClr>
                    </a:solidFill>
                  </a:rPr>
                  <a:t>this quantity is not only finite but also gauge independent.</a:t>
                </a:r>
              </a:p>
              <a:p>
                <a:pPr marL="342900" indent="-342900" algn="just">
                  <a:buFont typeface="Arial" panose="020B0604020202020204" pitchFamily="34" charset="0"/>
                  <a:buChar char="•"/>
                </a:pPr>
                <a:endParaRPr lang="en-US" sz="2000" dirty="0">
                  <a:solidFill>
                    <a:schemeClr val="tx1">
                      <a:lumMod val="75000"/>
                      <a:lumOff val="25000"/>
                    </a:schemeClr>
                  </a:solidFill>
                </a:endParaRPr>
              </a:p>
              <a:p>
                <a:pPr marL="342900" indent="-342900" algn="just">
                  <a:buFont typeface="Arial" panose="020B0604020202020204" pitchFamily="34" charset="0"/>
                  <a:buChar char="•"/>
                </a:pPr>
                <a:r>
                  <a:rPr lang="en-US" sz="2000" dirty="0">
                    <a:solidFill>
                      <a:schemeClr val="tx1">
                        <a:lumMod val="75000"/>
                        <a:lumOff val="25000"/>
                      </a:schemeClr>
                    </a:solidFill>
                  </a:rPr>
                  <a:t>Using the symmetric limit we find that the same result is maintained using the conventional on-shell limit. It is too interesting that for certain virtual particles we have a factor of one third and in others we do not.</a:t>
                </a:r>
              </a:p>
              <a:p>
                <a:pPr marL="342900" indent="-342900" algn="just">
                  <a:buFont typeface="Arial" panose="020B0604020202020204" pitchFamily="34" charset="0"/>
                  <a:buChar char="•"/>
                </a:pPr>
                <a:endParaRPr lang="en-US" sz="2000" dirty="0">
                  <a:solidFill>
                    <a:schemeClr val="tx1">
                      <a:lumMod val="75000"/>
                      <a:lumOff val="25000"/>
                    </a:schemeClr>
                  </a:solidFill>
                </a:endParaRPr>
              </a:p>
              <a:p>
                <a:pPr marL="342900" indent="-342900" algn="just">
                  <a:buFont typeface="Arial" panose="020B0604020202020204" pitchFamily="34" charset="0"/>
                  <a:buChar char="•"/>
                </a:pPr>
                <a:r>
                  <a:rPr lang="en-US" sz="2000" dirty="0">
                    <a:solidFill>
                      <a:schemeClr val="tx1">
                        <a:lumMod val="75000"/>
                        <a:lumOff val="25000"/>
                      </a:schemeClr>
                    </a:solidFill>
                  </a:rPr>
                  <a:t>The symmetric limit is an interesting kinematic configuration and reduces many calculations compared to the On-shell configuration.</a:t>
                </a:r>
              </a:p>
            </p:txBody>
          </p:sp>
        </mc:Choice>
        <mc:Fallback>
          <p:sp>
            <p:nvSpPr>
              <p:cNvPr id="3" name="TextBox 2">
                <a:extLst>
                  <a:ext uri="{FF2B5EF4-FFF2-40B4-BE49-F238E27FC236}">
                    <a16:creationId xmlns:a16="http://schemas.microsoft.com/office/drawing/2014/main" id="{D88108D2-D6BC-46BB-A2D6-D0DFEE7B4889}"/>
                  </a:ext>
                </a:extLst>
              </p:cNvPr>
              <p:cNvSpPr txBox="1">
                <a:spLocks noRot="1" noChangeAspect="1" noMove="1" noResize="1" noEditPoints="1" noAdjustHandles="1" noChangeArrowheads="1" noChangeShapeType="1" noTextEdit="1"/>
              </p:cNvSpPr>
              <p:nvPr/>
            </p:nvSpPr>
            <p:spPr>
              <a:xfrm>
                <a:off x="1437252" y="1151975"/>
                <a:ext cx="9317492" cy="5324535"/>
              </a:xfrm>
              <a:prstGeom prst="rect">
                <a:avLst/>
              </a:prstGeom>
              <a:blipFill>
                <a:blip r:embed="rId2"/>
                <a:stretch>
                  <a:fillRect l="-589" t="-687" r="-654" b="-1145"/>
                </a:stretch>
              </a:blipFill>
            </p:spPr>
            <p:txBody>
              <a:bodyPr/>
              <a:lstStyle/>
              <a:p>
                <a:r>
                  <a:rPr lang="en-US">
                    <a:noFill/>
                  </a:rPr>
                  <a:t> </a:t>
                </a:r>
              </a:p>
            </p:txBody>
          </p:sp>
        </mc:Fallback>
      </mc:AlternateContent>
      <p:sp>
        <p:nvSpPr>
          <p:cNvPr id="2" name="Slide Number Placeholder 1">
            <a:extLst>
              <a:ext uri="{FF2B5EF4-FFF2-40B4-BE49-F238E27FC236}">
                <a16:creationId xmlns:a16="http://schemas.microsoft.com/office/drawing/2014/main" id="{D5F282C7-CBFA-476E-B4A4-679CA1FBCDC7}"/>
              </a:ext>
            </a:extLst>
          </p:cNvPr>
          <p:cNvSpPr>
            <a:spLocks noGrp="1"/>
          </p:cNvSpPr>
          <p:nvPr>
            <p:ph type="sldNum" sz="quarter" idx="12"/>
          </p:nvPr>
        </p:nvSpPr>
        <p:spPr/>
        <p:txBody>
          <a:bodyPr/>
          <a:lstStyle/>
          <a:p>
            <a:fld id="{0E076D22-75B2-4691-A3D6-CBC9CE93EE24}" type="slidenum">
              <a:rPr lang="es-MX" smtClean="0"/>
              <a:t>12</a:t>
            </a:fld>
            <a:endParaRPr lang="es-MX"/>
          </a:p>
        </p:txBody>
      </p:sp>
      <p:sp>
        <p:nvSpPr>
          <p:cNvPr id="13" name="Título 1">
            <a:extLst>
              <a:ext uri="{FF2B5EF4-FFF2-40B4-BE49-F238E27FC236}">
                <a16:creationId xmlns:a16="http://schemas.microsoft.com/office/drawing/2014/main" id="{9F8D87B2-5C57-4A9F-A4B4-EC6C98536B3A}"/>
              </a:ext>
            </a:extLst>
          </p:cNvPr>
          <p:cNvSpPr txBox="1">
            <a:spLocks/>
          </p:cNvSpPr>
          <p:nvPr/>
        </p:nvSpPr>
        <p:spPr>
          <a:xfrm>
            <a:off x="395747" y="-11044"/>
            <a:ext cx="11400503" cy="1440000"/>
          </a:xfrm>
          <a:prstGeom prst="rect">
            <a:avLst/>
          </a:prstGeom>
          <a:ln>
            <a:noFill/>
          </a:ln>
          <a:effectLst>
            <a:outerShdw blurRad="63500" sx="102000" sy="102000" algn="ctr" rotWithShape="0">
              <a:prstClr val="black">
                <a:alpha val="40000"/>
              </a:prstClr>
            </a:outerShdw>
          </a:effectLst>
        </p:spPr>
        <p:txBody>
          <a:bodyPr>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s-MX" sz="5400" b="1" dirty="0" err="1">
                <a:latin typeface="Century Gothic" panose="020B0502020202020204" pitchFamily="34" charset="0"/>
                <a:cs typeface="Times New Roman" panose="02020603050405020304" pitchFamily="18" charset="0"/>
              </a:rPr>
              <a:t>Summary</a:t>
            </a:r>
            <a:endParaRPr lang="es-MX" sz="5400" b="1" dirty="0">
              <a:latin typeface="Century Gothic" panose="020B0502020202020204" pitchFamily="34" charset="0"/>
              <a:cs typeface="Times New Roman" panose="02020603050405020304" pitchFamily="18" charset="0"/>
            </a:endParaRPr>
          </a:p>
          <a:p>
            <a:pPr algn="ctr"/>
            <a:endParaRPr lang="es-MX" sz="5400" b="1" dirty="0">
              <a:latin typeface="Century Gothic" panose="020B0502020202020204" pitchFamily="34" charset="0"/>
              <a:cs typeface="Times New Roman" panose="02020603050405020304" pitchFamily="18" charset="0"/>
            </a:endParaRPr>
          </a:p>
        </p:txBody>
      </p:sp>
    </p:spTree>
    <p:extLst>
      <p:ext uri="{BB962C8B-B14F-4D97-AF65-F5344CB8AC3E}">
        <p14:creationId xmlns:p14="http://schemas.microsoft.com/office/powerpoint/2010/main" val="16427858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5F282C7-CBFA-476E-B4A4-679CA1FBCDC7}"/>
              </a:ext>
            </a:extLst>
          </p:cNvPr>
          <p:cNvSpPr>
            <a:spLocks noGrp="1"/>
          </p:cNvSpPr>
          <p:nvPr>
            <p:ph type="sldNum" sz="quarter" idx="12"/>
          </p:nvPr>
        </p:nvSpPr>
        <p:spPr/>
        <p:txBody>
          <a:bodyPr/>
          <a:lstStyle/>
          <a:p>
            <a:fld id="{0E076D22-75B2-4691-A3D6-CBC9CE93EE24}" type="slidenum">
              <a:rPr lang="es-MX" smtClean="0"/>
              <a:t>13</a:t>
            </a:fld>
            <a:endParaRPr lang="es-MX"/>
          </a:p>
        </p:txBody>
      </p:sp>
      <p:sp>
        <p:nvSpPr>
          <p:cNvPr id="7" name="Título 1">
            <a:extLst>
              <a:ext uri="{FF2B5EF4-FFF2-40B4-BE49-F238E27FC236}">
                <a16:creationId xmlns:a16="http://schemas.microsoft.com/office/drawing/2014/main" id="{9D684148-8C59-4A1C-8BD1-866D83B557A1}"/>
              </a:ext>
            </a:extLst>
          </p:cNvPr>
          <p:cNvSpPr txBox="1">
            <a:spLocks/>
          </p:cNvSpPr>
          <p:nvPr/>
        </p:nvSpPr>
        <p:spPr>
          <a:xfrm>
            <a:off x="395748" y="2882282"/>
            <a:ext cx="11400503" cy="1440000"/>
          </a:xfrm>
          <a:prstGeom prst="rect">
            <a:avLst/>
          </a:prstGeom>
          <a:ln>
            <a:noFill/>
          </a:ln>
          <a:effectLst>
            <a:outerShdw blurRad="63500" sx="102000" sy="102000" algn="ctr" rotWithShape="0">
              <a:prstClr val="black">
                <a:alpha val="40000"/>
              </a:prstClr>
            </a:outerShdw>
          </a:effectLst>
        </p:spPr>
        <p:txBody>
          <a:bodyPr>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s-MX" sz="5400" b="1" dirty="0">
                <a:latin typeface="Century Gothic" panose="020B0502020202020204" pitchFamily="34" charset="0"/>
                <a:cs typeface="Times New Roman" panose="02020603050405020304" pitchFamily="18" charset="0"/>
              </a:rPr>
              <a:t>THANK YOU!</a:t>
            </a:r>
          </a:p>
          <a:p>
            <a:pPr algn="ctr"/>
            <a:endParaRPr lang="es-MX" sz="5400" b="1" dirty="0">
              <a:latin typeface="Century Gothic" panose="020B0502020202020204" pitchFamily="34" charset="0"/>
              <a:cs typeface="Times New Roman" panose="02020603050405020304" pitchFamily="18" charset="0"/>
            </a:endParaRPr>
          </a:p>
        </p:txBody>
      </p:sp>
    </p:spTree>
    <p:extLst>
      <p:ext uri="{BB962C8B-B14F-4D97-AF65-F5344CB8AC3E}">
        <p14:creationId xmlns:p14="http://schemas.microsoft.com/office/powerpoint/2010/main" val="39890514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BD8B0A9-8E7C-4C02-BF0A-24F90907C840}"/>
              </a:ext>
            </a:extLst>
          </p:cNvPr>
          <p:cNvSpPr>
            <a:spLocks noGrp="1"/>
          </p:cNvSpPr>
          <p:nvPr>
            <p:ph type="sldNum" sz="quarter" idx="12"/>
          </p:nvPr>
        </p:nvSpPr>
        <p:spPr/>
        <p:txBody>
          <a:bodyPr/>
          <a:lstStyle/>
          <a:p>
            <a:fld id="{0E076D22-75B2-4691-A3D6-CBC9CE93EE24}" type="slidenum">
              <a:rPr lang="es-MX" smtClean="0"/>
              <a:t>14</a:t>
            </a:fld>
            <a:endParaRPr lang="es-MX"/>
          </a:p>
        </p:txBody>
      </p:sp>
    </p:spTree>
    <p:extLst>
      <p:ext uri="{BB962C8B-B14F-4D97-AF65-F5344CB8AC3E}">
        <p14:creationId xmlns:p14="http://schemas.microsoft.com/office/powerpoint/2010/main" val="42703274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A9FE3D1-B83F-4BBA-9AC9-A709BA77F3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1179"/>
            <a:ext cx="6741995" cy="4322062"/>
          </a:xfrm>
          <a:prstGeom prst="rect">
            <a:avLst/>
          </a:prstGeom>
        </p:spPr>
      </p:pic>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E78B4F14-0433-4079-A31B-D1928E53CDC5}"/>
                  </a:ext>
                </a:extLst>
              </p:cNvPr>
              <p:cNvSpPr txBox="1"/>
              <p:nvPr/>
            </p:nvSpPr>
            <p:spPr>
              <a:xfrm>
                <a:off x="6098276" y="334707"/>
                <a:ext cx="6093724" cy="1323439"/>
              </a:xfrm>
              <a:prstGeom prst="rect">
                <a:avLst/>
              </a:prstGeom>
              <a:noFill/>
            </p:spPr>
            <p:txBody>
              <a:bodyPr wrap="square">
                <a:spAutoFit/>
              </a:bodyPr>
              <a:lstStyle/>
              <a:p>
                <a:pPr algn="just"/>
                <a:r>
                  <a:rPr lang="en-US" sz="2000" b="0" i="0" u="none" strike="noStrike" baseline="0" dirty="0">
                    <a:latin typeface="CbsytlRyttbkYqmcfdTimes-Roman"/>
                  </a:rPr>
                  <a:t>The muon spin is </a:t>
                </a:r>
                <a:r>
                  <a:rPr lang="en-US" sz="2000" b="0" i="0" u="none" strike="noStrike" baseline="0" dirty="0" err="1">
                    <a:latin typeface="CbsytlRyttbkYqmcfdTimes-Roman"/>
                  </a:rPr>
                  <a:t>precessing</a:t>
                </a:r>
                <a:r>
                  <a:rPr lang="en-US" sz="2000" b="0" i="0" u="none" strike="noStrike" baseline="0" dirty="0">
                    <a:latin typeface="CbsytlRyttbkYqmcfdTimes-Roman"/>
                  </a:rPr>
                  <a:t> with angular frequency </a:t>
                </a:r>
                <a14:m>
                  <m:oMath xmlns:m="http://schemas.openxmlformats.org/officeDocument/2006/math">
                    <m:sSub>
                      <m:sSubPr>
                        <m:ctrlPr>
                          <a:rPr lang="en-US" sz="2000" b="0" i="1" u="none" strike="noStrike" baseline="0" smtClean="0">
                            <a:latin typeface="Cambria Math" panose="02040503050406030204" pitchFamily="18" charset="0"/>
                          </a:rPr>
                        </m:ctrlPr>
                      </m:sSubPr>
                      <m:e>
                        <m:r>
                          <a:rPr lang="en-US" sz="2000" b="0" i="1" u="none" strike="noStrike" baseline="0" smtClean="0">
                            <a:latin typeface="Cambria Math" panose="02040503050406030204" pitchFamily="18" charset="0"/>
                            <a:ea typeface="Cambria Math" panose="02040503050406030204" pitchFamily="18" charset="0"/>
                          </a:rPr>
                          <m:t>𝜔</m:t>
                        </m:r>
                      </m:e>
                      <m:sub>
                        <m:r>
                          <a:rPr lang="es-MX" sz="2000" b="0" i="1" u="none" strike="noStrike" baseline="0" smtClean="0">
                            <a:latin typeface="Cambria Math" panose="02040503050406030204" pitchFamily="18" charset="0"/>
                          </a:rPr>
                          <m:t>𝑠</m:t>
                        </m:r>
                      </m:sub>
                    </m:sSub>
                  </m:oMath>
                </a14:m>
                <a:r>
                  <a:rPr lang="en-US" sz="2000" b="0" i="0" u="none" strike="noStrike" baseline="0" dirty="0">
                    <a:latin typeface="CbsytlRyttbkYqmcfdTimes-Roman"/>
                  </a:rPr>
                  <a:t>, which is slightly bigger than </a:t>
                </a:r>
                <a14:m>
                  <m:oMath xmlns:m="http://schemas.openxmlformats.org/officeDocument/2006/math">
                    <m:sSub>
                      <m:sSubPr>
                        <m:ctrlPr>
                          <a:rPr lang="en-US" sz="2000" b="0" i="1" u="none" strike="noStrike" baseline="0" smtClean="0">
                            <a:latin typeface="Cambria Math" panose="02040503050406030204" pitchFamily="18" charset="0"/>
                          </a:rPr>
                        </m:ctrlPr>
                      </m:sSubPr>
                      <m:e>
                        <m:r>
                          <a:rPr lang="en-US" sz="2000" b="0" i="1" u="none" strike="noStrike" baseline="0" smtClean="0">
                            <a:latin typeface="Cambria Math" panose="02040503050406030204" pitchFamily="18" charset="0"/>
                            <a:ea typeface="Cambria Math" panose="02040503050406030204" pitchFamily="18" charset="0"/>
                          </a:rPr>
                          <m:t>𝜔</m:t>
                        </m:r>
                      </m:e>
                      <m:sub>
                        <m:r>
                          <a:rPr lang="es-MX" sz="2000" b="0" i="1" u="none" strike="noStrike" baseline="0" smtClean="0">
                            <a:latin typeface="Cambria Math" panose="02040503050406030204" pitchFamily="18" charset="0"/>
                          </a:rPr>
                          <m:t>𝑐</m:t>
                        </m:r>
                      </m:sub>
                    </m:sSub>
                  </m:oMath>
                </a14:m>
                <a:r>
                  <a:rPr lang="en-US" sz="2000" b="0" i="0" u="none" strike="noStrike" baseline="0" dirty="0">
                    <a:latin typeface="CbsytlRyttbkYqmcfdTimes-Roman"/>
                  </a:rPr>
                  <a:t> </a:t>
                </a:r>
                <a:r>
                  <a:rPr lang="en-US" sz="2000" dirty="0">
                    <a:latin typeface="CbsytlRyttbkYqmcfdTimes-Roman"/>
                  </a:rPr>
                  <a:t>, cyclotron angular frequency, </a:t>
                </a:r>
                <a:r>
                  <a:rPr lang="en-US" sz="2000" b="0" i="0" u="none" strike="noStrike" baseline="0" dirty="0">
                    <a:latin typeface="CbsytlRyttbkYqmcfdTimes-Roman"/>
                  </a:rPr>
                  <a:t>by the difference angular frequency </a:t>
                </a:r>
                <a14:m>
                  <m:oMath xmlns:m="http://schemas.openxmlformats.org/officeDocument/2006/math">
                    <m:sSub>
                      <m:sSubPr>
                        <m:ctrlPr>
                          <a:rPr lang="en-US" sz="2000" b="0" i="1" u="none" strike="noStrike" baseline="0" smtClean="0">
                            <a:latin typeface="Cambria Math" panose="02040503050406030204" pitchFamily="18" charset="0"/>
                          </a:rPr>
                        </m:ctrlPr>
                      </m:sSubPr>
                      <m:e>
                        <m:r>
                          <a:rPr lang="en-US" sz="2000" b="0" i="1" u="none" strike="noStrike" baseline="0" smtClean="0">
                            <a:latin typeface="Cambria Math" panose="02040503050406030204" pitchFamily="18" charset="0"/>
                            <a:ea typeface="Cambria Math" panose="02040503050406030204" pitchFamily="18" charset="0"/>
                          </a:rPr>
                          <m:t>𝜔</m:t>
                        </m:r>
                      </m:e>
                      <m:sub>
                        <m:r>
                          <a:rPr lang="es-MX" sz="2000" b="0" i="1" u="none" strike="noStrike" baseline="0" smtClean="0">
                            <a:latin typeface="Cambria Math" panose="02040503050406030204" pitchFamily="18" charset="0"/>
                          </a:rPr>
                          <m:t>𝑎</m:t>
                        </m:r>
                      </m:sub>
                    </m:sSub>
                    <m:r>
                      <a:rPr lang="es-MX" sz="2000" b="0" i="1" u="none" strike="noStrike" baseline="0" smtClean="0">
                        <a:latin typeface="Cambria Math" panose="02040503050406030204" pitchFamily="18" charset="0"/>
                      </a:rPr>
                      <m:t>=</m:t>
                    </m:r>
                    <m:sSub>
                      <m:sSubPr>
                        <m:ctrlPr>
                          <a:rPr lang="es-MX" sz="2000" b="0" i="1" u="none" strike="noStrike" baseline="0" smtClean="0">
                            <a:latin typeface="Cambria Math" panose="02040503050406030204" pitchFamily="18" charset="0"/>
                          </a:rPr>
                        </m:ctrlPr>
                      </m:sSubPr>
                      <m:e>
                        <m:r>
                          <a:rPr lang="es-MX" sz="2000" b="0" i="1" u="none" strike="noStrike" baseline="0" smtClean="0">
                            <a:latin typeface="Cambria Math" panose="02040503050406030204" pitchFamily="18" charset="0"/>
                            <a:ea typeface="Cambria Math" panose="02040503050406030204" pitchFamily="18" charset="0"/>
                          </a:rPr>
                          <m:t>𝜔</m:t>
                        </m:r>
                      </m:e>
                      <m:sub>
                        <m:r>
                          <a:rPr lang="es-MX" sz="2000" b="0" i="1" u="none" strike="noStrike" baseline="0" smtClean="0">
                            <a:latin typeface="Cambria Math" panose="02040503050406030204" pitchFamily="18" charset="0"/>
                          </a:rPr>
                          <m:t>𝑠</m:t>
                        </m:r>
                      </m:sub>
                    </m:sSub>
                    <m:r>
                      <a:rPr lang="es-MX" sz="2000" b="0" i="1" u="none" strike="noStrike" baseline="0" smtClean="0">
                        <a:latin typeface="Cambria Math" panose="02040503050406030204" pitchFamily="18" charset="0"/>
                      </a:rPr>
                      <m:t>−</m:t>
                    </m:r>
                    <m:sSub>
                      <m:sSubPr>
                        <m:ctrlPr>
                          <a:rPr lang="es-MX" sz="2000" b="0" i="1" u="none" strike="noStrike" baseline="0" smtClean="0">
                            <a:latin typeface="Cambria Math" panose="02040503050406030204" pitchFamily="18" charset="0"/>
                          </a:rPr>
                        </m:ctrlPr>
                      </m:sSubPr>
                      <m:e>
                        <m:r>
                          <a:rPr lang="es-MX" sz="2000" b="0" i="1" u="none" strike="noStrike" baseline="0" smtClean="0">
                            <a:latin typeface="Cambria Math" panose="02040503050406030204" pitchFamily="18" charset="0"/>
                            <a:ea typeface="Cambria Math" panose="02040503050406030204" pitchFamily="18" charset="0"/>
                          </a:rPr>
                          <m:t>𝜔</m:t>
                        </m:r>
                      </m:e>
                      <m:sub>
                        <m:r>
                          <a:rPr lang="es-MX" sz="2000" b="0" i="1" u="none" strike="noStrike" baseline="0" smtClean="0">
                            <a:latin typeface="Cambria Math" panose="02040503050406030204" pitchFamily="18" charset="0"/>
                          </a:rPr>
                          <m:t>𝑐</m:t>
                        </m:r>
                      </m:sub>
                    </m:sSub>
                  </m:oMath>
                </a14:m>
                <a:r>
                  <a:rPr lang="en-US" sz="2000" b="0" i="0" u="none" strike="noStrike" baseline="0" dirty="0">
                    <a:latin typeface="CbsytlRyttbkYqmcfdTimes-Roman"/>
                  </a:rPr>
                  <a:t>.</a:t>
                </a:r>
                <a:endParaRPr lang="en-US" sz="2000" dirty="0"/>
              </a:p>
            </p:txBody>
          </p:sp>
        </mc:Choice>
        <mc:Fallback xmlns="">
          <p:sp>
            <p:nvSpPr>
              <p:cNvPr id="6" name="TextBox 5">
                <a:extLst>
                  <a:ext uri="{FF2B5EF4-FFF2-40B4-BE49-F238E27FC236}">
                    <a16:creationId xmlns:a16="http://schemas.microsoft.com/office/drawing/2014/main" id="{E78B4F14-0433-4079-A31B-D1928E53CDC5}"/>
                  </a:ext>
                </a:extLst>
              </p:cNvPr>
              <p:cNvSpPr txBox="1">
                <a:spLocks noRot="1" noChangeAspect="1" noMove="1" noResize="1" noEditPoints="1" noAdjustHandles="1" noChangeArrowheads="1" noChangeShapeType="1" noTextEdit="1"/>
              </p:cNvSpPr>
              <p:nvPr/>
            </p:nvSpPr>
            <p:spPr>
              <a:xfrm>
                <a:off x="6098276" y="334707"/>
                <a:ext cx="6093724" cy="1323439"/>
              </a:xfrm>
              <a:prstGeom prst="rect">
                <a:avLst/>
              </a:prstGeom>
              <a:blipFill>
                <a:blip r:embed="rId3"/>
                <a:stretch>
                  <a:fillRect l="-1000" t="-2765" r="-1100" b="-737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58B63CB1-0510-436A-A380-4E011C173E0E}"/>
                  </a:ext>
                </a:extLst>
              </p:cNvPr>
              <p:cNvSpPr txBox="1"/>
              <p:nvPr/>
            </p:nvSpPr>
            <p:spPr>
              <a:xfrm>
                <a:off x="6685036" y="1712531"/>
                <a:ext cx="1377685" cy="66300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US" sz="2000" i="1" smtClean="0">
                              <a:latin typeface="Cambria Math" panose="02040503050406030204" pitchFamily="18" charset="0"/>
                              <a:ea typeface="Cambria Math" panose="02040503050406030204" pitchFamily="18" charset="0"/>
                            </a:rPr>
                            <m:t>𝜔</m:t>
                          </m:r>
                        </m:e>
                        <m:sub>
                          <m:r>
                            <a:rPr lang="es-MX" sz="2000" b="0" i="1" smtClean="0">
                              <a:latin typeface="Cambria Math" panose="02040503050406030204" pitchFamily="18" charset="0"/>
                            </a:rPr>
                            <m:t>𝑐</m:t>
                          </m:r>
                        </m:sub>
                      </m:sSub>
                      <m:r>
                        <a:rPr lang="es-MX" sz="2000" b="0" i="1" smtClean="0">
                          <a:latin typeface="Cambria Math" panose="02040503050406030204" pitchFamily="18" charset="0"/>
                        </a:rPr>
                        <m:t>=</m:t>
                      </m:r>
                      <m:f>
                        <m:fPr>
                          <m:ctrlPr>
                            <a:rPr lang="es-MX" sz="2000" b="0" i="1" smtClean="0">
                              <a:latin typeface="Cambria Math" panose="02040503050406030204" pitchFamily="18" charset="0"/>
                            </a:rPr>
                          </m:ctrlPr>
                        </m:fPr>
                        <m:num>
                          <m:r>
                            <a:rPr lang="es-MX" sz="2000" b="0" i="1" smtClean="0">
                              <a:latin typeface="Cambria Math" panose="02040503050406030204" pitchFamily="18" charset="0"/>
                            </a:rPr>
                            <m:t>𝑒𝐵</m:t>
                          </m:r>
                        </m:num>
                        <m:den>
                          <m:sSub>
                            <m:sSubPr>
                              <m:ctrlPr>
                                <a:rPr lang="es-MX" sz="2000" b="0" i="1" smtClean="0">
                                  <a:latin typeface="Cambria Math" panose="02040503050406030204" pitchFamily="18" charset="0"/>
                                </a:rPr>
                              </m:ctrlPr>
                            </m:sSubPr>
                            <m:e>
                              <m:r>
                                <a:rPr lang="es-MX" sz="2000" b="0" i="1" smtClean="0">
                                  <a:latin typeface="Cambria Math" panose="02040503050406030204" pitchFamily="18" charset="0"/>
                                </a:rPr>
                                <m:t>𝑚</m:t>
                              </m:r>
                            </m:e>
                            <m:sub>
                              <m:r>
                                <a:rPr lang="es-MX" sz="2000" b="0" i="1" smtClean="0">
                                  <a:latin typeface="Cambria Math" panose="02040503050406030204" pitchFamily="18" charset="0"/>
                                  <a:ea typeface="Cambria Math" panose="02040503050406030204" pitchFamily="18" charset="0"/>
                                </a:rPr>
                                <m:t>𝜇</m:t>
                              </m:r>
                            </m:sub>
                          </m:sSub>
                          <m:r>
                            <a:rPr lang="es-MX" sz="2000" b="0" i="1" smtClean="0">
                              <a:latin typeface="Cambria Math" panose="02040503050406030204" pitchFamily="18" charset="0"/>
                            </a:rPr>
                            <m:t>𝑐</m:t>
                          </m:r>
                          <m:r>
                            <a:rPr lang="es-MX" sz="2000" b="0" i="1" smtClean="0">
                              <a:latin typeface="Cambria Math" panose="02040503050406030204" pitchFamily="18" charset="0"/>
                              <a:ea typeface="Cambria Math" panose="02040503050406030204" pitchFamily="18" charset="0"/>
                            </a:rPr>
                            <m:t>𝛾</m:t>
                          </m:r>
                        </m:den>
                      </m:f>
                      <m:r>
                        <a:rPr lang="es-MX" sz="2000" b="0" i="1" smtClean="0">
                          <a:latin typeface="Cambria Math" panose="02040503050406030204" pitchFamily="18" charset="0"/>
                        </a:rPr>
                        <m:t>,</m:t>
                      </m:r>
                    </m:oMath>
                  </m:oMathPara>
                </a14:m>
                <a:endParaRPr lang="en-US" sz="2000" dirty="0"/>
              </a:p>
            </p:txBody>
          </p:sp>
        </mc:Choice>
        <mc:Fallback xmlns="">
          <p:sp>
            <p:nvSpPr>
              <p:cNvPr id="5" name="TextBox 4">
                <a:extLst>
                  <a:ext uri="{FF2B5EF4-FFF2-40B4-BE49-F238E27FC236}">
                    <a16:creationId xmlns:a16="http://schemas.microsoft.com/office/drawing/2014/main" id="{58B63CB1-0510-436A-A380-4E011C173E0E}"/>
                  </a:ext>
                </a:extLst>
              </p:cNvPr>
              <p:cNvSpPr txBox="1">
                <a:spLocks noRot="1" noChangeAspect="1" noMove="1" noResize="1" noEditPoints="1" noAdjustHandles="1" noChangeArrowheads="1" noChangeShapeType="1" noTextEdit="1"/>
              </p:cNvSpPr>
              <p:nvPr/>
            </p:nvSpPr>
            <p:spPr>
              <a:xfrm>
                <a:off x="6685036" y="1712531"/>
                <a:ext cx="1377685" cy="663002"/>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6C2962B5-CEC3-4187-9451-0031F68492AF}"/>
                  </a:ext>
                </a:extLst>
              </p:cNvPr>
              <p:cNvSpPr txBox="1"/>
              <p:nvPr/>
            </p:nvSpPr>
            <p:spPr>
              <a:xfrm>
                <a:off x="9142862" y="1712531"/>
                <a:ext cx="2592954" cy="66300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US" sz="2000" i="1" smtClean="0">
                              <a:latin typeface="Cambria Math" panose="02040503050406030204" pitchFamily="18" charset="0"/>
                              <a:ea typeface="Cambria Math" panose="02040503050406030204" pitchFamily="18" charset="0"/>
                            </a:rPr>
                            <m:t>𝜔</m:t>
                          </m:r>
                        </m:e>
                        <m:sub>
                          <m:r>
                            <a:rPr lang="es-MX" sz="2000" b="0" i="1" smtClean="0">
                              <a:latin typeface="Cambria Math" panose="02040503050406030204" pitchFamily="18" charset="0"/>
                            </a:rPr>
                            <m:t>𝑠</m:t>
                          </m:r>
                        </m:sub>
                      </m:sSub>
                      <m:r>
                        <a:rPr lang="es-MX" sz="2000" b="0" i="1" smtClean="0">
                          <a:latin typeface="Cambria Math" panose="02040503050406030204" pitchFamily="18" charset="0"/>
                        </a:rPr>
                        <m:t>=</m:t>
                      </m:r>
                      <m:f>
                        <m:fPr>
                          <m:ctrlPr>
                            <a:rPr lang="es-MX" sz="2000" b="0" i="1" smtClean="0">
                              <a:latin typeface="Cambria Math" panose="02040503050406030204" pitchFamily="18" charset="0"/>
                            </a:rPr>
                          </m:ctrlPr>
                        </m:fPr>
                        <m:num>
                          <m:r>
                            <a:rPr lang="es-MX" sz="2000" b="0" i="1" smtClean="0">
                              <a:latin typeface="Cambria Math" panose="02040503050406030204" pitchFamily="18" charset="0"/>
                            </a:rPr>
                            <m:t>𝑒𝐵</m:t>
                          </m:r>
                        </m:num>
                        <m:den>
                          <m:sSub>
                            <m:sSubPr>
                              <m:ctrlPr>
                                <a:rPr lang="es-MX" sz="2000" b="0" i="1" smtClean="0">
                                  <a:latin typeface="Cambria Math" panose="02040503050406030204" pitchFamily="18" charset="0"/>
                                </a:rPr>
                              </m:ctrlPr>
                            </m:sSubPr>
                            <m:e>
                              <m:r>
                                <a:rPr lang="es-MX" sz="2000" b="0" i="1" smtClean="0">
                                  <a:latin typeface="Cambria Math" panose="02040503050406030204" pitchFamily="18" charset="0"/>
                                </a:rPr>
                                <m:t>𝑚</m:t>
                              </m:r>
                            </m:e>
                            <m:sub>
                              <m:r>
                                <a:rPr lang="es-MX" sz="2000" b="0" i="1" smtClean="0">
                                  <a:latin typeface="Cambria Math" panose="02040503050406030204" pitchFamily="18" charset="0"/>
                                  <a:ea typeface="Cambria Math" panose="02040503050406030204" pitchFamily="18" charset="0"/>
                                </a:rPr>
                                <m:t>𝜇</m:t>
                              </m:r>
                            </m:sub>
                          </m:sSub>
                          <m:r>
                            <a:rPr lang="es-MX" sz="2000" b="0" i="1" smtClean="0">
                              <a:latin typeface="Cambria Math" panose="02040503050406030204" pitchFamily="18" charset="0"/>
                            </a:rPr>
                            <m:t>𝑐</m:t>
                          </m:r>
                          <m:r>
                            <a:rPr lang="es-MX" sz="2000" b="0" i="1" smtClean="0">
                              <a:latin typeface="Cambria Math" panose="02040503050406030204" pitchFamily="18" charset="0"/>
                              <a:ea typeface="Cambria Math" panose="02040503050406030204" pitchFamily="18" charset="0"/>
                            </a:rPr>
                            <m:t>𝛾</m:t>
                          </m:r>
                        </m:den>
                      </m:f>
                      <m:r>
                        <a:rPr lang="es-MX" sz="2000" b="0" i="1" smtClean="0">
                          <a:latin typeface="Cambria Math" panose="02040503050406030204" pitchFamily="18" charset="0"/>
                        </a:rPr>
                        <m:t>+</m:t>
                      </m:r>
                      <m:f>
                        <m:fPr>
                          <m:ctrlPr>
                            <a:rPr lang="es-MX" sz="2000" b="0" i="1" smtClean="0">
                              <a:latin typeface="Cambria Math" panose="02040503050406030204" pitchFamily="18" charset="0"/>
                            </a:rPr>
                          </m:ctrlPr>
                        </m:fPr>
                        <m:num>
                          <m:r>
                            <a:rPr lang="es-MX" sz="2000" b="0" i="1" smtClean="0">
                              <a:latin typeface="Cambria Math" panose="02040503050406030204" pitchFamily="18" charset="0"/>
                            </a:rPr>
                            <m:t>𝑒</m:t>
                          </m:r>
                        </m:num>
                        <m:den>
                          <m:sSub>
                            <m:sSubPr>
                              <m:ctrlPr>
                                <a:rPr lang="es-MX" sz="2000" b="0" i="1" smtClean="0">
                                  <a:latin typeface="Cambria Math" panose="02040503050406030204" pitchFamily="18" charset="0"/>
                                </a:rPr>
                              </m:ctrlPr>
                            </m:sSubPr>
                            <m:e>
                              <m:r>
                                <a:rPr lang="es-MX" sz="2000" b="0" i="1" smtClean="0">
                                  <a:latin typeface="Cambria Math" panose="02040503050406030204" pitchFamily="18" charset="0"/>
                                </a:rPr>
                                <m:t>𝑚</m:t>
                              </m:r>
                            </m:e>
                            <m:sub>
                              <m:r>
                                <a:rPr lang="es-MX" sz="2000" b="0" i="1" smtClean="0">
                                  <a:latin typeface="Cambria Math" panose="02040503050406030204" pitchFamily="18" charset="0"/>
                                  <a:ea typeface="Cambria Math" panose="02040503050406030204" pitchFamily="18" charset="0"/>
                                </a:rPr>
                                <m:t>𝜇</m:t>
                              </m:r>
                            </m:sub>
                          </m:sSub>
                          <m:r>
                            <a:rPr lang="es-MX" sz="2000" b="0" i="1" smtClean="0">
                              <a:latin typeface="Cambria Math" panose="02040503050406030204" pitchFamily="18" charset="0"/>
                            </a:rPr>
                            <m:t>𝑐</m:t>
                          </m:r>
                        </m:den>
                      </m:f>
                      <m:sSub>
                        <m:sSubPr>
                          <m:ctrlPr>
                            <a:rPr lang="es-MX" sz="2000" b="0" i="1" smtClean="0">
                              <a:latin typeface="Cambria Math" panose="02040503050406030204" pitchFamily="18" charset="0"/>
                            </a:rPr>
                          </m:ctrlPr>
                        </m:sSubPr>
                        <m:e>
                          <m:r>
                            <a:rPr lang="es-MX" sz="2000" b="0" i="1" smtClean="0">
                              <a:latin typeface="Cambria Math" panose="02040503050406030204" pitchFamily="18" charset="0"/>
                            </a:rPr>
                            <m:t>𝑎</m:t>
                          </m:r>
                        </m:e>
                        <m:sub>
                          <m:r>
                            <a:rPr lang="es-MX" sz="2000" b="0" i="1" smtClean="0">
                              <a:latin typeface="Cambria Math" panose="02040503050406030204" pitchFamily="18" charset="0"/>
                              <a:ea typeface="Cambria Math" panose="02040503050406030204" pitchFamily="18" charset="0"/>
                            </a:rPr>
                            <m:t>𝜇</m:t>
                          </m:r>
                        </m:sub>
                      </m:sSub>
                      <m:r>
                        <a:rPr lang="es-MX" sz="2000" b="0" i="1" smtClean="0">
                          <a:latin typeface="Cambria Math" panose="02040503050406030204" pitchFamily="18" charset="0"/>
                        </a:rPr>
                        <m:t>𝐵</m:t>
                      </m:r>
                      <m:r>
                        <a:rPr lang="es-MX" sz="2000" b="0" i="1" smtClean="0">
                          <a:latin typeface="Cambria Math" panose="02040503050406030204" pitchFamily="18" charset="0"/>
                        </a:rPr>
                        <m:t>,</m:t>
                      </m:r>
                    </m:oMath>
                  </m:oMathPara>
                </a14:m>
                <a:endParaRPr lang="en-US" sz="2000" dirty="0"/>
              </a:p>
            </p:txBody>
          </p:sp>
        </mc:Choice>
        <mc:Fallback xmlns="">
          <p:sp>
            <p:nvSpPr>
              <p:cNvPr id="7" name="TextBox 6">
                <a:extLst>
                  <a:ext uri="{FF2B5EF4-FFF2-40B4-BE49-F238E27FC236}">
                    <a16:creationId xmlns:a16="http://schemas.microsoft.com/office/drawing/2014/main" id="{6C2962B5-CEC3-4187-9451-0031F68492AF}"/>
                  </a:ext>
                </a:extLst>
              </p:cNvPr>
              <p:cNvSpPr txBox="1">
                <a:spLocks noRot="1" noChangeAspect="1" noMove="1" noResize="1" noEditPoints="1" noAdjustHandles="1" noChangeArrowheads="1" noChangeShapeType="1" noTextEdit="1"/>
              </p:cNvSpPr>
              <p:nvPr/>
            </p:nvSpPr>
            <p:spPr>
              <a:xfrm>
                <a:off x="9142862" y="1712531"/>
                <a:ext cx="2592954" cy="663002"/>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1F6D7E4C-2A58-4C13-A7E8-042614D98AFA}"/>
                  </a:ext>
                </a:extLst>
              </p:cNvPr>
              <p:cNvSpPr txBox="1"/>
              <p:nvPr/>
            </p:nvSpPr>
            <p:spPr>
              <a:xfrm>
                <a:off x="8062721" y="2429918"/>
                <a:ext cx="1670394" cy="89088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𝜔</m:t>
                          </m:r>
                        </m:e>
                        <m:sub>
                          <m:r>
                            <a:rPr lang="es-MX" sz="2000" b="0" i="1" smtClean="0">
                              <a:latin typeface="Cambria Math" panose="02040503050406030204" pitchFamily="18" charset="0"/>
                              <a:ea typeface="Cambria Math" panose="02040503050406030204" pitchFamily="18" charset="0"/>
                            </a:rPr>
                            <m:t>𝑎</m:t>
                          </m:r>
                        </m:sub>
                      </m:sSub>
                      <m:r>
                        <a:rPr lang="es-MX" sz="2000" b="0" i="1" smtClean="0">
                          <a:latin typeface="Cambria Math" panose="02040503050406030204" pitchFamily="18" charset="0"/>
                        </a:rPr>
                        <m:t>=</m:t>
                      </m:r>
                      <m:f>
                        <m:fPr>
                          <m:ctrlPr>
                            <a:rPr lang="es-MX" sz="2000" i="1">
                              <a:latin typeface="Cambria Math" panose="02040503050406030204" pitchFamily="18" charset="0"/>
                            </a:rPr>
                          </m:ctrlPr>
                        </m:fPr>
                        <m:num>
                          <m:r>
                            <a:rPr lang="es-MX" sz="2000" i="1">
                              <a:latin typeface="Cambria Math" panose="02040503050406030204" pitchFamily="18" charset="0"/>
                            </a:rPr>
                            <m:t>𝑒</m:t>
                          </m:r>
                        </m:num>
                        <m:den>
                          <m:sSub>
                            <m:sSubPr>
                              <m:ctrlPr>
                                <a:rPr lang="es-MX" sz="2000" i="1">
                                  <a:latin typeface="Cambria Math" panose="02040503050406030204" pitchFamily="18" charset="0"/>
                                </a:rPr>
                              </m:ctrlPr>
                            </m:sSubPr>
                            <m:e>
                              <m:r>
                                <a:rPr lang="es-MX" sz="2000" i="1">
                                  <a:latin typeface="Cambria Math" panose="02040503050406030204" pitchFamily="18" charset="0"/>
                                </a:rPr>
                                <m:t>𝑚</m:t>
                              </m:r>
                            </m:e>
                            <m:sub>
                              <m:r>
                                <a:rPr lang="es-MX" sz="2000" i="1">
                                  <a:latin typeface="Cambria Math" panose="02040503050406030204" pitchFamily="18" charset="0"/>
                                  <a:ea typeface="Cambria Math" panose="02040503050406030204" pitchFamily="18" charset="0"/>
                                </a:rPr>
                                <m:t>𝜇</m:t>
                              </m:r>
                            </m:sub>
                          </m:sSub>
                          <m:r>
                            <a:rPr lang="es-MX" sz="2000" i="1">
                              <a:latin typeface="Cambria Math" panose="02040503050406030204" pitchFamily="18" charset="0"/>
                            </a:rPr>
                            <m:t>𝑐</m:t>
                          </m:r>
                        </m:den>
                      </m:f>
                      <m:sSub>
                        <m:sSubPr>
                          <m:ctrlPr>
                            <a:rPr lang="es-MX" sz="2000" i="1">
                              <a:latin typeface="Cambria Math" panose="02040503050406030204" pitchFamily="18" charset="0"/>
                            </a:rPr>
                          </m:ctrlPr>
                        </m:sSubPr>
                        <m:e>
                          <m:r>
                            <a:rPr lang="es-MX" sz="2000" i="1">
                              <a:latin typeface="Cambria Math" panose="02040503050406030204" pitchFamily="18" charset="0"/>
                            </a:rPr>
                            <m:t>𝑎</m:t>
                          </m:r>
                        </m:e>
                        <m:sub>
                          <m:r>
                            <a:rPr lang="es-MX" sz="2000" i="1">
                              <a:latin typeface="Cambria Math" panose="02040503050406030204" pitchFamily="18" charset="0"/>
                              <a:ea typeface="Cambria Math" panose="02040503050406030204" pitchFamily="18" charset="0"/>
                            </a:rPr>
                            <m:t>𝜇</m:t>
                          </m:r>
                        </m:sub>
                      </m:sSub>
                      <m:r>
                        <a:rPr lang="es-MX" sz="2000" i="1">
                          <a:latin typeface="Cambria Math" panose="02040503050406030204" pitchFamily="18" charset="0"/>
                        </a:rPr>
                        <m:t>𝐵</m:t>
                      </m:r>
                    </m:oMath>
                  </m:oMathPara>
                </a14:m>
                <a:endParaRPr lang="en-US" sz="2000" dirty="0"/>
              </a:p>
              <a:p>
                <a:endParaRPr lang="en-US" dirty="0"/>
              </a:p>
            </p:txBody>
          </p:sp>
        </mc:Choice>
        <mc:Fallback xmlns="">
          <p:sp>
            <p:nvSpPr>
              <p:cNvPr id="8" name="TextBox 7">
                <a:extLst>
                  <a:ext uri="{FF2B5EF4-FFF2-40B4-BE49-F238E27FC236}">
                    <a16:creationId xmlns:a16="http://schemas.microsoft.com/office/drawing/2014/main" id="{1F6D7E4C-2A58-4C13-A7E8-042614D98AFA}"/>
                  </a:ext>
                </a:extLst>
              </p:cNvPr>
              <p:cNvSpPr txBox="1">
                <a:spLocks noRot="1" noChangeAspect="1" noMove="1" noResize="1" noEditPoints="1" noAdjustHandles="1" noChangeArrowheads="1" noChangeShapeType="1" noTextEdit="1"/>
              </p:cNvSpPr>
              <p:nvPr/>
            </p:nvSpPr>
            <p:spPr>
              <a:xfrm>
                <a:off x="8062721" y="2429918"/>
                <a:ext cx="1670394" cy="890885"/>
              </a:xfrm>
              <a:prstGeom prst="rect">
                <a:avLst/>
              </a:prstGeom>
              <a:blipFill>
                <a:blip r:embed="rId6"/>
                <a:stretch>
                  <a:fillRect/>
                </a:stretch>
              </a:blipFill>
            </p:spPr>
            <p:txBody>
              <a:bodyPr/>
              <a:lstStyle/>
              <a:p>
                <a:r>
                  <a:rPr lang="en-US">
                    <a:noFill/>
                  </a:rPr>
                  <a:t> </a:t>
                </a:r>
              </a:p>
            </p:txBody>
          </p:sp>
        </mc:Fallback>
      </mc:AlternateContent>
      <p:sp>
        <p:nvSpPr>
          <p:cNvPr id="9" name="TextBox 8">
            <a:extLst>
              <a:ext uri="{FF2B5EF4-FFF2-40B4-BE49-F238E27FC236}">
                <a16:creationId xmlns:a16="http://schemas.microsoft.com/office/drawing/2014/main" id="{DCA3106B-986F-4167-9315-DD1FE4EB7E33}"/>
              </a:ext>
            </a:extLst>
          </p:cNvPr>
          <p:cNvSpPr txBox="1"/>
          <p:nvPr/>
        </p:nvSpPr>
        <p:spPr>
          <a:xfrm>
            <a:off x="6096000" y="3320803"/>
            <a:ext cx="6093724" cy="400110"/>
          </a:xfrm>
          <a:prstGeom prst="rect">
            <a:avLst/>
          </a:prstGeom>
          <a:noFill/>
        </p:spPr>
        <p:txBody>
          <a:bodyPr wrap="square" rtlCol="0">
            <a:spAutoFit/>
          </a:bodyPr>
          <a:lstStyle/>
          <a:p>
            <a:pPr algn="just"/>
            <a:r>
              <a:rPr lang="es-MX" sz="2000" dirty="0"/>
              <a:t>Thomas-</a:t>
            </a:r>
            <a:r>
              <a:rPr lang="es-MX" sz="2000" dirty="0" err="1"/>
              <a:t>Bargmann</a:t>
            </a:r>
            <a:r>
              <a:rPr lang="es-MX" sz="2000" dirty="0"/>
              <a:t>-Michel-</a:t>
            </a:r>
            <a:r>
              <a:rPr lang="es-MX" sz="2000" dirty="0" err="1"/>
              <a:t>Telegdi</a:t>
            </a:r>
            <a:r>
              <a:rPr lang="es-MX" sz="2000" dirty="0"/>
              <a:t> (BMT) equation</a:t>
            </a:r>
            <a:endParaRPr lang="en-US" sz="2000" dirty="0"/>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8880F941-B95D-4B1A-9A3D-98F9BE8FE693}"/>
                  </a:ext>
                </a:extLst>
              </p:cNvPr>
              <p:cNvSpPr txBox="1"/>
              <p:nvPr/>
            </p:nvSpPr>
            <p:spPr>
              <a:xfrm>
                <a:off x="6673270" y="3947221"/>
                <a:ext cx="4449295" cy="69820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US" sz="2000" b="1" i="1" smtClean="0">
                              <a:latin typeface="Cambria Math" panose="02040503050406030204" pitchFamily="18" charset="0"/>
                              <a:ea typeface="Cambria Math" panose="02040503050406030204" pitchFamily="18" charset="0"/>
                            </a:rPr>
                            <m:t>𝝎</m:t>
                          </m:r>
                        </m:e>
                        <m:sub>
                          <m:r>
                            <a:rPr lang="es-MX" sz="2000" b="0" i="1" smtClean="0">
                              <a:latin typeface="Cambria Math" panose="02040503050406030204" pitchFamily="18" charset="0"/>
                            </a:rPr>
                            <m:t>𝑎</m:t>
                          </m:r>
                        </m:sub>
                      </m:sSub>
                      <m:r>
                        <a:rPr lang="es-MX" sz="2000" b="0" i="1" smtClean="0">
                          <a:latin typeface="Cambria Math" panose="02040503050406030204" pitchFamily="18" charset="0"/>
                        </a:rPr>
                        <m:t>=</m:t>
                      </m:r>
                      <m:f>
                        <m:fPr>
                          <m:ctrlPr>
                            <a:rPr lang="es-MX" sz="2000" b="0" i="1" smtClean="0">
                              <a:latin typeface="Cambria Math" panose="02040503050406030204" pitchFamily="18" charset="0"/>
                            </a:rPr>
                          </m:ctrlPr>
                        </m:fPr>
                        <m:num>
                          <m:r>
                            <a:rPr lang="es-MX" sz="2000" b="0" i="1" smtClean="0">
                              <a:latin typeface="Cambria Math" panose="02040503050406030204" pitchFamily="18" charset="0"/>
                            </a:rPr>
                            <m:t>𝑒</m:t>
                          </m:r>
                        </m:num>
                        <m:den>
                          <m:sSub>
                            <m:sSubPr>
                              <m:ctrlPr>
                                <a:rPr lang="es-MX" sz="2000" b="0" i="1" smtClean="0">
                                  <a:latin typeface="Cambria Math" panose="02040503050406030204" pitchFamily="18" charset="0"/>
                                </a:rPr>
                              </m:ctrlPr>
                            </m:sSubPr>
                            <m:e>
                              <m:r>
                                <a:rPr lang="es-MX" sz="2000" b="0" i="1" smtClean="0">
                                  <a:latin typeface="Cambria Math" panose="02040503050406030204" pitchFamily="18" charset="0"/>
                                </a:rPr>
                                <m:t>𝑚</m:t>
                              </m:r>
                            </m:e>
                            <m:sub>
                              <m:r>
                                <a:rPr lang="es-MX" sz="2000" b="0" i="1" smtClean="0">
                                  <a:latin typeface="Cambria Math" panose="02040503050406030204" pitchFamily="18" charset="0"/>
                                  <a:ea typeface="Cambria Math" panose="02040503050406030204" pitchFamily="18" charset="0"/>
                                </a:rPr>
                                <m:t>𝜇</m:t>
                              </m:r>
                            </m:sub>
                          </m:sSub>
                          <m:r>
                            <a:rPr lang="es-MX" sz="2000" b="0" i="1" smtClean="0">
                              <a:latin typeface="Cambria Math" panose="02040503050406030204" pitchFamily="18" charset="0"/>
                            </a:rPr>
                            <m:t>𝑐</m:t>
                          </m:r>
                        </m:den>
                      </m:f>
                      <m:d>
                        <m:dPr>
                          <m:ctrlPr>
                            <a:rPr lang="es-MX" sz="2000" b="0" i="1" smtClean="0">
                              <a:latin typeface="Cambria Math" panose="02040503050406030204" pitchFamily="18" charset="0"/>
                            </a:rPr>
                          </m:ctrlPr>
                        </m:dPr>
                        <m:e>
                          <m:sSub>
                            <m:sSubPr>
                              <m:ctrlPr>
                                <a:rPr lang="es-MX" sz="2000" b="0" i="1" smtClean="0">
                                  <a:latin typeface="Cambria Math" panose="02040503050406030204" pitchFamily="18" charset="0"/>
                                </a:rPr>
                              </m:ctrlPr>
                            </m:sSubPr>
                            <m:e>
                              <m:r>
                                <a:rPr lang="es-MX" sz="2000" b="0" i="1" smtClean="0">
                                  <a:latin typeface="Cambria Math" panose="02040503050406030204" pitchFamily="18" charset="0"/>
                                </a:rPr>
                                <m:t>𝑎</m:t>
                              </m:r>
                            </m:e>
                            <m:sub>
                              <m:r>
                                <a:rPr lang="es-MX" sz="2000" b="0" i="1" smtClean="0">
                                  <a:latin typeface="Cambria Math" panose="02040503050406030204" pitchFamily="18" charset="0"/>
                                  <a:ea typeface="Cambria Math" panose="02040503050406030204" pitchFamily="18" charset="0"/>
                                </a:rPr>
                                <m:t>𝜇</m:t>
                              </m:r>
                            </m:sub>
                          </m:sSub>
                          <m:r>
                            <a:rPr lang="es-MX" sz="2000" b="1" i="1" smtClean="0">
                              <a:latin typeface="Cambria Math" panose="02040503050406030204" pitchFamily="18" charset="0"/>
                            </a:rPr>
                            <m:t>𝑩</m:t>
                          </m:r>
                          <m:r>
                            <a:rPr lang="es-MX" sz="2000" b="0" i="1" smtClean="0">
                              <a:latin typeface="Cambria Math" panose="02040503050406030204" pitchFamily="18" charset="0"/>
                            </a:rPr>
                            <m:t>−</m:t>
                          </m:r>
                          <m:d>
                            <m:dPr>
                              <m:begChr m:val="["/>
                              <m:endChr m:val="]"/>
                              <m:ctrlPr>
                                <a:rPr lang="es-MX" sz="2000" b="0" i="1" smtClean="0">
                                  <a:latin typeface="Cambria Math" panose="02040503050406030204" pitchFamily="18" charset="0"/>
                                </a:rPr>
                              </m:ctrlPr>
                            </m:dPr>
                            <m:e>
                              <m:sSub>
                                <m:sSubPr>
                                  <m:ctrlPr>
                                    <a:rPr lang="es-MX" sz="2000" b="0" i="1" smtClean="0">
                                      <a:latin typeface="Cambria Math" panose="02040503050406030204" pitchFamily="18" charset="0"/>
                                    </a:rPr>
                                  </m:ctrlPr>
                                </m:sSubPr>
                                <m:e>
                                  <m:r>
                                    <a:rPr lang="es-MX" sz="2000" b="0" i="1" smtClean="0">
                                      <a:latin typeface="Cambria Math" panose="02040503050406030204" pitchFamily="18" charset="0"/>
                                    </a:rPr>
                                    <m:t>𝑎</m:t>
                                  </m:r>
                                </m:e>
                                <m:sub>
                                  <m:r>
                                    <a:rPr lang="es-MX" sz="2000" b="0" i="1" smtClean="0">
                                      <a:latin typeface="Cambria Math" panose="02040503050406030204" pitchFamily="18" charset="0"/>
                                      <a:ea typeface="Cambria Math" panose="02040503050406030204" pitchFamily="18" charset="0"/>
                                    </a:rPr>
                                    <m:t>𝜇</m:t>
                                  </m:r>
                                </m:sub>
                              </m:sSub>
                              <m:r>
                                <a:rPr lang="es-MX" sz="2000" b="0" i="1" smtClean="0">
                                  <a:latin typeface="Cambria Math" panose="02040503050406030204" pitchFamily="18" charset="0"/>
                                </a:rPr>
                                <m:t>−</m:t>
                              </m:r>
                              <m:f>
                                <m:fPr>
                                  <m:ctrlPr>
                                    <a:rPr lang="es-MX" sz="2000" b="0" i="1" smtClean="0">
                                      <a:latin typeface="Cambria Math" panose="02040503050406030204" pitchFamily="18" charset="0"/>
                                    </a:rPr>
                                  </m:ctrlPr>
                                </m:fPr>
                                <m:num>
                                  <m:r>
                                    <a:rPr lang="es-MX" sz="2000" b="0" i="1" smtClean="0">
                                      <a:latin typeface="Cambria Math" panose="02040503050406030204" pitchFamily="18" charset="0"/>
                                    </a:rPr>
                                    <m:t>1</m:t>
                                  </m:r>
                                </m:num>
                                <m:den>
                                  <m:sSup>
                                    <m:sSupPr>
                                      <m:ctrlPr>
                                        <a:rPr lang="es-MX" sz="2000" b="0" i="1" smtClean="0">
                                          <a:latin typeface="Cambria Math" panose="02040503050406030204" pitchFamily="18" charset="0"/>
                                        </a:rPr>
                                      </m:ctrlPr>
                                    </m:sSupPr>
                                    <m:e>
                                      <m:r>
                                        <a:rPr lang="es-MX" sz="2000" b="0" i="1" smtClean="0">
                                          <a:latin typeface="Cambria Math" panose="02040503050406030204" pitchFamily="18" charset="0"/>
                                          <a:ea typeface="Cambria Math" panose="02040503050406030204" pitchFamily="18" charset="0"/>
                                        </a:rPr>
                                        <m:t>𝛾</m:t>
                                      </m:r>
                                    </m:e>
                                    <m:sup>
                                      <m:r>
                                        <a:rPr lang="es-MX" sz="2000" b="0" i="1" smtClean="0">
                                          <a:latin typeface="Cambria Math" panose="02040503050406030204" pitchFamily="18" charset="0"/>
                                        </a:rPr>
                                        <m:t>2</m:t>
                                      </m:r>
                                    </m:sup>
                                  </m:sSup>
                                  <m:r>
                                    <a:rPr lang="es-MX" sz="2000" b="0" i="1" smtClean="0">
                                      <a:latin typeface="Cambria Math" panose="02040503050406030204" pitchFamily="18" charset="0"/>
                                    </a:rPr>
                                    <m:t>−1</m:t>
                                  </m:r>
                                </m:den>
                              </m:f>
                            </m:e>
                          </m:d>
                          <m:f>
                            <m:fPr>
                              <m:ctrlPr>
                                <a:rPr lang="es-MX" sz="2000" b="0" i="1" smtClean="0">
                                  <a:latin typeface="Cambria Math" panose="02040503050406030204" pitchFamily="18" charset="0"/>
                                </a:rPr>
                              </m:ctrlPr>
                            </m:fPr>
                            <m:num>
                              <m:r>
                                <a:rPr lang="es-MX" sz="2000" b="1" i="1" smtClean="0">
                                  <a:latin typeface="Cambria Math" panose="02040503050406030204" pitchFamily="18" charset="0"/>
                                </a:rPr>
                                <m:t>𝒗</m:t>
                              </m:r>
                              <m:r>
                                <a:rPr lang="es-MX" sz="2000" b="0" i="1" smtClean="0">
                                  <a:latin typeface="Cambria Math" panose="02040503050406030204" pitchFamily="18" charset="0"/>
                                  <a:ea typeface="Cambria Math" panose="02040503050406030204" pitchFamily="18" charset="0"/>
                                </a:rPr>
                                <m:t>×</m:t>
                              </m:r>
                              <m:r>
                                <a:rPr lang="es-MX" sz="2000" b="1" i="1" smtClean="0">
                                  <a:latin typeface="Cambria Math" panose="02040503050406030204" pitchFamily="18" charset="0"/>
                                  <a:ea typeface="Cambria Math" panose="02040503050406030204" pitchFamily="18" charset="0"/>
                                </a:rPr>
                                <m:t>𝑬</m:t>
                              </m:r>
                            </m:num>
                            <m:den>
                              <m:sSup>
                                <m:sSupPr>
                                  <m:ctrlPr>
                                    <a:rPr lang="es-MX" sz="2000" b="0" i="1" smtClean="0">
                                      <a:latin typeface="Cambria Math" panose="02040503050406030204" pitchFamily="18" charset="0"/>
                                    </a:rPr>
                                  </m:ctrlPr>
                                </m:sSupPr>
                                <m:e>
                                  <m:r>
                                    <a:rPr lang="es-MX" sz="2000" b="0" i="1" smtClean="0">
                                      <a:latin typeface="Cambria Math" panose="02040503050406030204" pitchFamily="18" charset="0"/>
                                    </a:rPr>
                                    <m:t>𝑐</m:t>
                                  </m:r>
                                </m:e>
                                <m:sup>
                                  <m:r>
                                    <a:rPr lang="es-MX" sz="2000" b="0" i="1" smtClean="0">
                                      <a:latin typeface="Cambria Math" panose="02040503050406030204" pitchFamily="18" charset="0"/>
                                    </a:rPr>
                                    <m:t>2</m:t>
                                  </m:r>
                                </m:sup>
                              </m:sSup>
                            </m:den>
                          </m:f>
                        </m:e>
                      </m:d>
                    </m:oMath>
                  </m:oMathPara>
                </a14:m>
                <a:endParaRPr lang="en-US" sz="2000" dirty="0"/>
              </a:p>
            </p:txBody>
          </p:sp>
        </mc:Choice>
        <mc:Fallback xmlns="">
          <p:sp>
            <p:nvSpPr>
              <p:cNvPr id="10" name="TextBox 9">
                <a:extLst>
                  <a:ext uri="{FF2B5EF4-FFF2-40B4-BE49-F238E27FC236}">
                    <a16:creationId xmlns:a16="http://schemas.microsoft.com/office/drawing/2014/main" id="{8880F941-B95D-4B1A-9A3D-98F9BE8FE693}"/>
                  </a:ext>
                </a:extLst>
              </p:cNvPr>
              <p:cNvSpPr txBox="1">
                <a:spLocks noRot="1" noChangeAspect="1" noMove="1" noResize="1" noEditPoints="1" noAdjustHandles="1" noChangeArrowheads="1" noChangeShapeType="1" noTextEdit="1"/>
              </p:cNvSpPr>
              <p:nvPr/>
            </p:nvSpPr>
            <p:spPr>
              <a:xfrm>
                <a:off x="6673270" y="3947221"/>
                <a:ext cx="4449295" cy="698204"/>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BE55B0CC-F742-4D8A-BCEF-A17880E23CA6}"/>
                  </a:ext>
                </a:extLst>
              </p:cNvPr>
              <p:cNvSpPr txBox="1"/>
              <p:nvPr/>
            </p:nvSpPr>
            <p:spPr>
              <a:xfrm>
                <a:off x="6837529" y="4933895"/>
                <a:ext cx="1882887" cy="62645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s-MX" sz="2000" b="0" i="1" smtClean="0">
                              <a:latin typeface="Cambria Math" panose="02040503050406030204" pitchFamily="18" charset="0"/>
                            </a:rPr>
                            <m:t>𝑎</m:t>
                          </m:r>
                        </m:e>
                        <m:sub>
                          <m:r>
                            <a:rPr lang="en-US" sz="2000" i="1" smtClean="0">
                              <a:latin typeface="Cambria Math" panose="02040503050406030204" pitchFamily="18" charset="0"/>
                              <a:ea typeface="Cambria Math" panose="02040503050406030204" pitchFamily="18" charset="0"/>
                            </a:rPr>
                            <m:t>𝜇</m:t>
                          </m:r>
                        </m:sub>
                      </m:sSub>
                      <m:r>
                        <a:rPr lang="es-MX" sz="2000" b="0" i="1" smtClean="0">
                          <a:latin typeface="Cambria Math" panose="02040503050406030204" pitchFamily="18" charset="0"/>
                        </a:rPr>
                        <m:t>−</m:t>
                      </m:r>
                      <m:f>
                        <m:fPr>
                          <m:ctrlPr>
                            <a:rPr lang="es-MX" sz="2000" b="0" i="1" smtClean="0">
                              <a:latin typeface="Cambria Math" panose="02040503050406030204" pitchFamily="18" charset="0"/>
                            </a:rPr>
                          </m:ctrlPr>
                        </m:fPr>
                        <m:num>
                          <m:r>
                            <a:rPr lang="es-MX" sz="2000" b="0" i="1" smtClean="0">
                              <a:latin typeface="Cambria Math" panose="02040503050406030204" pitchFamily="18" charset="0"/>
                            </a:rPr>
                            <m:t>1</m:t>
                          </m:r>
                        </m:num>
                        <m:den>
                          <m:sSup>
                            <m:sSupPr>
                              <m:ctrlPr>
                                <a:rPr lang="es-MX" sz="2000" b="0" i="1" smtClean="0">
                                  <a:latin typeface="Cambria Math" panose="02040503050406030204" pitchFamily="18" charset="0"/>
                                </a:rPr>
                              </m:ctrlPr>
                            </m:sSupPr>
                            <m:e>
                              <m:r>
                                <a:rPr lang="es-MX" sz="2000" b="0" i="1" smtClean="0">
                                  <a:latin typeface="Cambria Math" panose="02040503050406030204" pitchFamily="18" charset="0"/>
                                  <a:ea typeface="Cambria Math" panose="02040503050406030204" pitchFamily="18" charset="0"/>
                                </a:rPr>
                                <m:t>𝛾</m:t>
                              </m:r>
                            </m:e>
                            <m:sup>
                              <m:r>
                                <a:rPr lang="es-MX" sz="2000" b="0" i="1" smtClean="0">
                                  <a:latin typeface="Cambria Math" panose="02040503050406030204" pitchFamily="18" charset="0"/>
                                </a:rPr>
                                <m:t>2</m:t>
                              </m:r>
                            </m:sup>
                          </m:sSup>
                          <m:r>
                            <a:rPr lang="es-MX" sz="2000" b="0" i="1" smtClean="0">
                              <a:latin typeface="Cambria Math" panose="02040503050406030204" pitchFamily="18" charset="0"/>
                            </a:rPr>
                            <m:t>−1</m:t>
                          </m:r>
                        </m:den>
                      </m:f>
                      <m:r>
                        <a:rPr lang="es-MX" sz="2000" b="0" i="1" smtClean="0">
                          <a:latin typeface="Cambria Math" panose="02040503050406030204" pitchFamily="18" charset="0"/>
                        </a:rPr>
                        <m:t>=0,</m:t>
                      </m:r>
                    </m:oMath>
                  </m:oMathPara>
                </a14:m>
                <a:endParaRPr lang="en-US" sz="2000" dirty="0"/>
              </a:p>
            </p:txBody>
          </p:sp>
        </mc:Choice>
        <mc:Fallback xmlns="">
          <p:sp>
            <p:nvSpPr>
              <p:cNvPr id="11" name="TextBox 10">
                <a:extLst>
                  <a:ext uri="{FF2B5EF4-FFF2-40B4-BE49-F238E27FC236}">
                    <a16:creationId xmlns:a16="http://schemas.microsoft.com/office/drawing/2014/main" id="{BE55B0CC-F742-4D8A-BCEF-A17880E23CA6}"/>
                  </a:ext>
                </a:extLst>
              </p:cNvPr>
              <p:cNvSpPr txBox="1">
                <a:spLocks noRot="1" noChangeAspect="1" noMove="1" noResize="1" noEditPoints="1" noAdjustHandles="1" noChangeArrowheads="1" noChangeShapeType="1" noTextEdit="1"/>
              </p:cNvSpPr>
              <p:nvPr/>
            </p:nvSpPr>
            <p:spPr>
              <a:xfrm>
                <a:off x="6837529" y="4933895"/>
                <a:ext cx="1882887" cy="626454"/>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A582B560-5101-4298-9C65-51B14B24DBDF}"/>
                  </a:ext>
                </a:extLst>
              </p:cNvPr>
              <p:cNvSpPr txBox="1"/>
              <p:nvPr/>
            </p:nvSpPr>
            <p:spPr>
              <a:xfrm>
                <a:off x="8897917" y="5077652"/>
                <a:ext cx="3281026" cy="33893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s-MX" sz="2000" b="0" i="1" smtClean="0">
                              <a:latin typeface="Cambria Math" panose="02040503050406030204" pitchFamily="18" charset="0"/>
                            </a:rPr>
                            <m:t>𝐸</m:t>
                          </m:r>
                        </m:e>
                        <m:sub>
                          <m:r>
                            <a:rPr lang="es-MX" sz="2000" b="0" i="1" smtClean="0">
                              <a:latin typeface="Cambria Math" panose="02040503050406030204" pitchFamily="18" charset="0"/>
                            </a:rPr>
                            <m:t>𝑚𝑎𝑔𝑖𝑐</m:t>
                          </m:r>
                        </m:sub>
                      </m:sSub>
                      <m:r>
                        <a:rPr lang="es-MX" sz="2000" b="0" i="1" smtClean="0">
                          <a:latin typeface="Cambria Math" panose="02040503050406030204" pitchFamily="18" charset="0"/>
                        </a:rPr>
                        <m:t>=</m:t>
                      </m:r>
                      <m:r>
                        <a:rPr lang="es-MX" sz="2000" b="0" i="1" smtClean="0">
                          <a:latin typeface="Cambria Math" panose="02040503050406030204" pitchFamily="18" charset="0"/>
                          <a:ea typeface="Cambria Math" panose="02040503050406030204" pitchFamily="18" charset="0"/>
                        </a:rPr>
                        <m:t>𝛾</m:t>
                      </m:r>
                      <m:sSub>
                        <m:sSubPr>
                          <m:ctrlPr>
                            <a:rPr lang="es-MX" sz="2000" b="0" i="1" smtClean="0">
                              <a:latin typeface="Cambria Math" panose="02040503050406030204" pitchFamily="18" charset="0"/>
                              <a:ea typeface="Cambria Math" panose="02040503050406030204" pitchFamily="18" charset="0"/>
                            </a:rPr>
                          </m:ctrlPr>
                        </m:sSubPr>
                        <m:e>
                          <m:r>
                            <a:rPr lang="es-MX" sz="2000" b="0" i="1" smtClean="0">
                              <a:latin typeface="Cambria Math" panose="02040503050406030204" pitchFamily="18" charset="0"/>
                              <a:ea typeface="Cambria Math" panose="02040503050406030204" pitchFamily="18" charset="0"/>
                            </a:rPr>
                            <m:t>𝑚</m:t>
                          </m:r>
                        </m:e>
                        <m:sub>
                          <m:r>
                            <a:rPr lang="es-MX" sz="2000" b="0" i="1" smtClean="0">
                              <a:latin typeface="Cambria Math" panose="02040503050406030204" pitchFamily="18" charset="0"/>
                              <a:ea typeface="Cambria Math" panose="02040503050406030204" pitchFamily="18" charset="0"/>
                            </a:rPr>
                            <m:t>𝜇</m:t>
                          </m:r>
                        </m:sub>
                      </m:sSub>
                      <m:sSup>
                        <m:sSupPr>
                          <m:ctrlPr>
                            <a:rPr lang="es-MX" sz="2000" b="0" i="1" smtClean="0">
                              <a:latin typeface="Cambria Math" panose="02040503050406030204" pitchFamily="18" charset="0"/>
                              <a:ea typeface="Cambria Math" panose="02040503050406030204" pitchFamily="18" charset="0"/>
                            </a:rPr>
                          </m:ctrlPr>
                        </m:sSupPr>
                        <m:e>
                          <m:r>
                            <a:rPr lang="es-MX" sz="2000" b="0" i="1" smtClean="0">
                              <a:latin typeface="Cambria Math" panose="02040503050406030204" pitchFamily="18" charset="0"/>
                              <a:ea typeface="Cambria Math" panose="02040503050406030204" pitchFamily="18" charset="0"/>
                            </a:rPr>
                            <m:t>𝑐</m:t>
                          </m:r>
                        </m:e>
                        <m:sup>
                          <m:r>
                            <a:rPr lang="es-MX" sz="2000" b="0" i="1" smtClean="0">
                              <a:latin typeface="Cambria Math" panose="02040503050406030204" pitchFamily="18" charset="0"/>
                              <a:ea typeface="Cambria Math" panose="02040503050406030204" pitchFamily="18" charset="0"/>
                            </a:rPr>
                            <m:t>2</m:t>
                          </m:r>
                        </m:sup>
                      </m:sSup>
                      <m:r>
                        <a:rPr lang="es-MX" sz="2000" b="0" i="1" smtClean="0">
                          <a:latin typeface="Cambria Math" panose="02040503050406030204" pitchFamily="18" charset="0"/>
                          <a:ea typeface="Cambria Math" panose="02040503050406030204" pitchFamily="18" charset="0"/>
                        </a:rPr>
                        <m:t>≃3.098</m:t>
                      </m:r>
                      <m:r>
                        <a:rPr lang="es-MX" sz="2000" b="0" i="1" smtClean="0">
                          <a:latin typeface="Cambria Math" panose="02040503050406030204" pitchFamily="18" charset="0"/>
                          <a:ea typeface="Cambria Math" panose="02040503050406030204" pitchFamily="18" charset="0"/>
                        </a:rPr>
                        <m:t>𝐺𝑒𝑉</m:t>
                      </m:r>
                    </m:oMath>
                  </m:oMathPara>
                </a14:m>
                <a:endParaRPr lang="en-US" sz="2000" dirty="0"/>
              </a:p>
            </p:txBody>
          </p:sp>
        </mc:Choice>
        <mc:Fallback xmlns="">
          <p:sp>
            <p:nvSpPr>
              <p:cNvPr id="12" name="TextBox 11">
                <a:extLst>
                  <a:ext uri="{FF2B5EF4-FFF2-40B4-BE49-F238E27FC236}">
                    <a16:creationId xmlns:a16="http://schemas.microsoft.com/office/drawing/2014/main" id="{A582B560-5101-4298-9C65-51B14B24DBDF}"/>
                  </a:ext>
                </a:extLst>
              </p:cNvPr>
              <p:cNvSpPr txBox="1">
                <a:spLocks noRot="1" noChangeAspect="1" noMove="1" noResize="1" noEditPoints="1" noAdjustHandles="1" noChangeArrowheads="1" noChangeShapeType="1" noTextEdit="1"/>
              </p:cNvSpPr>
              <p:nvPr/>
            </p:nvSpPr>
            <p:spPr>
              <a:xfrm>
                <a:off x="8897917" y="5077652"/>
                <a:ext cx="3281026" cy="338939"/>
              </a:xfrm>
              <a:prstGeom prst="rect">
                <a:avLst/>
              </a:prstGeom>
              <a:blipFill>
                <a:blip r:embed="rId9"/>
                <a:stretch>
                  <a:fillRect l="-1487" r="-929" b="-25000"/>
                </a:stretch>
              </a:blipFill>
            </p:spPr>
            <p:txBody>
              <a:bodyPr/>
              <a:lstStyle/>
              <a:p>
                <a:r>
                  <a:rPr lang="en-US">
                    <a:noFill/>
                  </a:rPr>
                  <a:t> </a:t>
                </a:r>
              </a:p>
            </p:txBody>
          </p:sp>
        </mc:Fallback>
      </mc:AlternateContent>
      <p:pic>
        <p:nvPicPr>
          <p:cNvPr id="2052" name="Picture 4" descr="The muon g-2 ring installed at BNL (a) and being transported to... |  Download Scientific Diagram">
            <a:extLst>
              <a:ext uri="{FF2B5EF4-FFF2-40B4-BE49-F238E27FC236}">
                <a16:creationId xmlns:a16="http://schemas.microsoft.com/office/drawing/2014/main" id="{0C093DA7-71D6-47C8-81E2-52898BC0DBE3}"/>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451220" y="4140504"/>
            <a:ext cx="3839552" cy="2552173"/>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id="{1C23E0B2-FE20-4E9F-9172-7DB4F27EE1E3}"/>
              </a:ext>
            </a:extLst>
          </p:cNvPr>
          <p:cNvSpPr>
            <a:spLocks noGrp="1"/>
          </p:cNvSpPr>
          <p:nvPr>
            <p:ph type="sldNum" sz="quarter" idx="12"/>
          </p:nvPr>
        </p:nvSpPr>
        <p:spPr/>
        <p:txBody>
          <a:bodyPr/>
          <a:lstStyle/>
          <a:p>
            <a:fld id="{0E076D22-75B2-4691-A3D6-CBC9CE93EE24}" type="slidenum">
              <a:rPr lang="es-MX" smtClean="0"/>
              <a:t>15</a:t>
            </a:fld>
            <a:endParaRPr lang="es-MX"/>
          </a:p>
        </p:txBody>
      </p:sp>
    </p:spTree>
    <p:extLst>
      <p:ext uri="{BB962C8B-B14F-4D97-AF65-F5344CB8AC3E}">
        <p14:creationId xmlns:p14="http://schemas.microsoft.com/office/powerpoint/2010/main" val="4641374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8990720-5186-4E36-B228-15AAFFD4F843}"/>
              </a:ext>
            </a:extLst>
          </p:cNvPr>
          <p:cNvSpPr>
            <a:spLocks noGrp="1"/>
          </p:cNvSpPr>
          <p:nvPr>
            <p:ph type="sldNum" sz="quarter" idx="12"/>
          </p:nvPr>
        </p:nvSpPr>
        <p:spPr/>
        <p:txBody>
          <a:bodyPr/>
          <a:lstStyle/>
          <a:p>
            <a:fld id="{0E076D22-75B2-4691-A3D6-CBC9CE93EE24}" type="slidenum">
              <a:rPr lang="es-MX" smtClean="0"/>
              <a:t>2</a:t>
            </a:fld>
            <a:endParaRPr lang="es-MX"/>
          </a:p>
        </p:txBody>
      </p:sp>
      <p:sp>
        <p:nvSpPr>
          <p:cNvPr id="4" name="Título 1">
            <a:extLst>
              <a:ext uri="{FF2B5EF4-FFF2-40B4-BE49-F238E27FC236}">
                <a16:creationId xmlns:a16="http://schemas.microsoft.com/office/drawing/2014/main" id="{FBBC2A83-95C2-4635-8845-5B91CF179A97}"/>
              </a:ext>
            </a:extLst>
          </p:cNvPr>
          <p:cNvSpPr txBox="1">
            <a:spLocks/>
          </p:cNvSpPr>
          <p:nvPr/>
        </p:nvSpPr>
        <p:spPr>
          <a:xfrm>
            <a:off x="395747" y="-11044"/>
            <a:ext cx="11400503" cy="1440000"/>
          </a:xfrm>
          <a:prstGeom prst="rect">
            <a:avLst/>
          </a:prstGeom>
          <a:ln>
            <a:noFill/>
          </a:ln>
          <a:effectLst>
            <a:outerShdw blurRad="63500" sx="102000" sy="102000" algn="ctr" rotWithShape="0">
              <a:prstClr val="black">
                <a:alpha val="40000"/>
              </a:prstClr>
            </a:outerShdw>
          </a:effectLst>
        </p:spPr>
        <p:txBody>
          <a:bodyPr>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s-MX" sz="5400" b="1" dirty="0">
                <a:latin typeface="Century Gothic" panose="020B0502020202020204" pitchFamily="34" charset="0"/>
                <a:cs typeface="Times New Roman" panose="02020603050405020304" pitchFamily="18" charset="0"/>
              </a:rPr>
              <a:t>Content</a:t>
            </a:r>
          </a:p>
          <a:p>
            <a:pPr algn="ctr"/>
            <a:endParaRPr lang="es-MX" sz="5400" b="1" dirty="0">
              <a:latin typeface="Century Gothic" panose="020B0502020202020204" pitchFamily="34" charset="0"/>
              <a:cs typeface="Times New Roman" panose="02020603050405020304" pitchFamily="18" charset="0"/>
            </a:endParaRPr>
          </a:p>
        </p:txBody>
      </p:sp>
      <p:sp>
        <p:nvSpPr>
          <p:cNvPr id="5" name="Título 1">
            <a:extLst>
              <a:ext uri="{FF2B5EF4-FFF2-40B4-BE49-F238E27FC236}">
                <a16:creationId xmlns:a16="http://schemas.microsoft.com/office/drawing/2014/main" id="{4B32695C-25AA-47D2-916A-D3F0E44378CF}"/>
              </a:ext>
            </a:extLst>
          </p:cNvPr>
          <p:cNvSpPr txBox="1">
            <a:spLocks/>
          </p:cNvSpPr>
          <p:nvPr/>
        </p:nvSpPr>
        <p:spPr>
          <a:xfrm>
            <a:off x="1953491" y="1428956"/>
            <a:ext cx="8285017" cy="4431517"/>
          </a:xfrm>
          <a:prstGeom prst="rect">
            <a:avLst/>
          </a:prstGeom>
          <a:ln>
            <a:noFill/>
          </a:ln>
          <a:effectLst>
            <a:outerShdw blurRad="63500" sx="102000" sy="102000" algn="ctr" rotWithShape="0">
              <a:prstClr val="black">
                <a:alpha val="40000"/>
              </a:prstClr>
            </a:outerShdw>
          </a:effectLst>
        </p:spPr>
        <p:txBody>
          <a:bodyPr>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571500" indent="-571500">
              <a:buFont typeface="Arial" panose="020B0604020202020204" pitchFamily="34" charset="0"/>
              <a:buChar char="•"/>
            </a:pPr>
            <a:r>
              <a:rPr lang="es-MX" sz="4000" b="1" dirty="0" err="1">
                <a:solidFill>
                  <a:schemeClr val="tx1">
                    <a:lumMod val="75000"/>
                    <a:lumOff val="25000"/>
                  </a:schemeClr>
                </a:solidFill>
                <a:latin typeface="Century Gothic" panose="020B0502020202020204" pitchFamily="34" charset="0"/>
                <a:cs typeface="Times New Roman" panose="02020603050405020304" pitchFamily="18" charset="0"/>
              </a:rPr>
              <a:t>Introduction</a:t>
            </a:r>
            <a:endParaRPr lang="es-MX" sz="4000" b="1" dirty="0">
              <a:solidFill>
                <a:schemeClr val="tx1">
                  <a:lumMod val="75000"/>
                  <a:lumOff val="25000"/>
                </a:schemeClr>
              </a:solidFill>
              <a:latin typeface="Century Gothic" panose="020B0502020202020204" pitchFamily="34" charset="0"/>
              <a:cs typeface="Times New Roman" panose="02020603050405020304" pitchFamily="18" charset="0"/>
            </a:endParaRPr>
          </a:p>
          <a:p>
            <a:pPr marL="571500" indent="-571500">
              <a:buFont typeface="Arial" panose="020B0604020202020204" pitchFamily="34" charset="0"/>
              <a:buChar char="•"/>
            </a:pPr>
            <a:r>
              <a:rPr lang="es-MX" sz="4000" b="1" dirty="0">
                <a:solidFill>
                  <a:schemeClr val="tx1">
                    <a:lumMod val="75000"/>
                    <a:lumOff val="25000"/>
                  </a:schemeClr>
                </a:solidFill>
                <a:latin typeface="Century Gothic" panose="020B0502020202020204" pitchFamily="34" charset="0"/>
                <a:cs typeface="Times New Roman" panose="02020603050405020304" pitchFamily="18" charset="0"/>
              </a:rPr>
              <a:t>AMDM: QED &amp; </a:t>
            </a:r>
            <a:r>
              <a:rPr lang="es-MX" sz="4000" b="1" dirty="0" err="1">
                <a:solidFill>
                  <a:schemeClr val="tx1">
                    <a:lumMod val="75000"/>
                    <a:lumOff val="25000"/>
                  </a:schemeClr>
                </a:solidFill>
                <a:latin typeface="Century Gothic" panose="020B0502020202020204" pitchFamily="34" charset="0"/>
                <a:cs typeface="Times New Roman" panose="02020603050405020304" pitchFamily="18" charset="0"/>
              </a:rPr>
              <a:t>Electroweak</a:t>
            </a:r>
            <a:r>
              <a:rPr lang="es-MX" sz="4000" b="1" dirty="0">
                <a:solidFill>
                  <a:schemeClr val="tx1">
                    <a:lumMod val="75000"/>
                    <a:lumOff val="25000"/>
                  </a:schemeClr>
                </a:solidFill>
                <a:latin typeface="Century Gothic" panose="020B0502020202020204" pitchFamily="34" charset="0"/>
                <a:cs typeface="Times New Roman" panose="02020603050405020304" pitchFamily="18" charset="0"/>
              </a:rPr>
              <a:t> </a:t>
            </a:r>
            <a:r>
              <a:rPr lang="es-MX" sz="4000" b="1" dirty="0" err="1">
                <a:solidFill>
                  <a:schemeClr val="tx1">
                    <a:lumMod val="75000"/>
                    <a:lumOff val="25000"/>
                  </a:schemeClr>
                </a:solidFill>
                <a:latin typeface="Century Gothic" panose="020B0502020202020204" pitchFamily="34" charset="0"/>
                <a:cs typeface="Times New Roman" panose="02020603050405020304" pitchFamily="18" charset="0"/>
              </a:rPr>
              <a:t>contributions</a:t>
            </a:r>
            <a:endParaRPr lang="es-MX" sz="4000" b="1" dirty="0">
              <a:solidFill>
                <a:schemeClr val="tx1">
                  <a:lumMod val="75000"/>
                  <a:lumOff val="25000"/>
                </a:schemeClr>
              </a:solidFill>
              <a:latin typeface="Century Gothic" panose="020B0502020202020204" pitchFamily="34" charset="0"/>
              <a:cs typeface="Times New Roman" panose="02020603050405020304" pitchFamily="18" charset="0"/>
            </a:endParaRPr>
          </a:p>
          <a:p>
            <a:pPr marL="571500" indent="-571500">
              <a:buFont typeface="Arial" panose="020B0604020202020204" pitchFamily="34" charset="0"/>
              <a:buChar char="•"/>
            </a:pPr>
            <a:r>
              <a:rPr lang="es-MX" sz="4000" b="1" dirty="0">
                <a:solidFill>
                  <a:schemeClr val="tx1">
                    <a:lumMod val="75000"/>
                    <a:lumOff val="25000"/>
                  </a:schemeClr>
                </a:solidFill>
                <a:latin typeface="Century Gothic" panose="020B0502020202020204" pitchFamily="34" charset="0"/>
                <a:cs typeface="Times New Roman" panose="02020603050405020304" pitchFamily="18" charset="0"/>
              </a:rPr>
              <a:t>ACDM: </a:t>
            </a:r>
            <a:r>
              <a:rPr lang="es-MX" sz="4000" b="1" dirty="0" err="1">
                <a:solidFill>
                  <a:schemeClr val="tx1">
                    <a:lumMod val="75000"/>
                    <a:lumOff val="25000"/>
                  </a:schemeClr>
                </a:solidFill>
                <a:latin typeface="Century Gothic" panose="020B0502020202020204" pitchFamily="34" charset="0"/>
                <a:cs typeface="Times New Roman" panose="02020603050405020304" pitchFamily="18" charset="0"/>
              </a:rPr>
              <a:t>Strong</a:t>
            </a:r>
            <a:r>
              <a:rPr lang="es-MX" sz="4000" b="1" dirty="0">
                <a:solidFill>
                  <a:schemeClr val="tx1">
                    <a:lumMod val="75000"/>
                    <a:lumOff val="25000"/>
                  </a:schemeClr>
                </a:solidFill>
                <a:latin typeface="Century Gothic" panose="020B0502020202020204" pitchFamily="34" charset="0"/>
                <a:cs typeface="Times New Roman" panose="02020603050405020304" pitchFamily="18" charset="0"/>
              </a:rPr>
              <a:t> &amp; </a:t>
            </a:r>
            <a:r>
              <a:rPr lang="es-MX" sz="4000" b="1" dirty="0" err="1">
                <a:solidFill>
                  <a:schemeClr val="tx1">
                    <a:lumMod val="75000"/>
                    <a:lumOff val="25000"/>
                  </a:schemeClr>
                </a:solidFill>
                <a:latin typeface="Century Gothic" panose="020B0502020202020204" pitchFamily="34" charset="0"/>
                <a:cs typeface="Times New Roman" panose="02020603050405020304" pitchFamily="18" charset="0"/>
              </a:rPr>
              <a:t>Electroweak</a:t>
            </a:r>
            <a:r>
              <a:rPr lang="es-MX" sz="4000" b="1" dirty="0">
                <a:solidFill>
                  <a:schemeClr val="tx1">
                    <a:lumMod val="75000"/>
                    <a:lumOff val="25000"/>
                  </a:schemeClr>
                </a:solidFill>
                <a:latin typeface="Century Gothic" panose="020B0502020202020204" pitchFamily="34" charset="0"/>
                <a:cs typeface="Times New Roman" panose="02020603050405020304" pitchFamily="18" charset="0"/>
              </a:rPr>
              <a:t> </a:t>
            </a:r>
            <a:r>
              <a:rPr lang="es-MX" sz="4000" b="1" dirty="0" err="1">
                <a:solidFill>
                  <a:schemeClr val="tx1">
                    <a:lumMod val="75000"/>
                    <a:lumOff val="25000"/>
                  </a:schemeClr>
                </a:solidFill>
                <a:latin typeface="Century Gothic" panose="020B0502020202020204" pitchFamily="34" charset="0"/>
                <a:cs typeface="Times New Roman" panose="02020603050405020304" pitchFamily="18" charset="0"/>
              </a:rPr>
              <a:t>contributions</a:t>
            </a:r>
            <a:endParaRPr lang="es-MX" sz="4000" b="1" dirty="0">
              <a:solidFill>
                <a:schemeClr val="tx1">
                  <a:lumMod val="75000"/>
                  <a:lumOff val="25000"/>
                </a:schemeClr>
              </a:solidFill>
              <a:latin typeface="Century Gothic" panose="020B0502020202020204" pitchFamily="34" charset="0"/>
              <a:cs typeface="Times New Roman" panose="02020603050405020304" pitchFamily="18" charset="0"/>
            </a:endParaRPr>
          </a:p>
          <a:p>
            <a:pPr marL="571500" indent="-571500">
              <a:buFont typeface="Arial" panose="020B0604020202020204" pitchFamily="34" charset="0"/>
              <a:buChar char="•"/>
            </a:pPr>
            <a:r>
              <a:rPr lang="es-MX" sz="4000" b="1" dirty="0" err="1">
                <a:solidFill>
                  <a:schemeClr val="tx1">
                    <a:lumMod val="75000"/>
                    <a:lumOff val="25000"/>
                  </a:schemeClr>
                </a:solidFill>
                <a:latin typeface="Century Gothic" panose="020B0502020202020204" pitchFamily="34" charset="0"/>
                <a:cs typeface="Times New Roman" panose="02020603050405020304" pitchFamily="18" charset="0"/>
              </a:rPr>
              <a:t>Summary</a:t>
            </a:r>
            <a:endParaRPr lang="es-MX" sz="4000" b="1" dirty="0">
              <a:solidFill>
                <a:schemeClr val="tx1">
                  <a:lumMod val="75000"/>
                  <a:lumOff val="25000"/>
                </a:schemeClr>
              </a:solidFill>
              <a:latin typeface="Century Gothic" panose="020B0502020202020204" pitchFamily="34" charset="0"/>
              <a:cs typeface="Times New Roman" panose="02020603050405020304" pitchFamily="18" charset="0"/>
            </a:endParaRPr>
          </a:p>
          <a:p>
            <a:pPr algn="ctr"/>
            <a:endParaRPr lang="es-MX" sz="5400" b="1" dirty="0">
              <a:latin typeface="Century Gothic" panose="020B0502020202020204" pitchFamily="34" charset="0"/>
              <a:cs typeface="Times New Roman" panose="02020603050405020304" pitchFamily="18" charset="0"/>
            </a:endParaRPr>
          </a:p>
          <a:p>
            <a:pPr algn="ctr"/>
            <a:endParaRPr lang="es-MX" sz="5400" b="1" dirty="0">
              <a:latin typeface="Century Gothic" panose="020B0502020202020204" pitchFamily="34" charset="0"/>
              <a:cs typeface="Times New Roman" panose="02020603050405020304" pitchFamily="18" charset="0"/>
            </a:endParaRPr>
          </a:p>
        </p:txBody>
      </p:sp>
    </p:spTree>
    <p:extLst>
      <p:ext uri="{BB962C8B-B14F-4D97-AF65-F5344CB8AC3E}">
        <p14:creationId xmlns:p14="http://schemas.microsoft.com/office/powerpoint/2010/main" val="40737959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Universe 05 00043 g002">
            <a:extLst>
              <a:ext uri="{FF2B5EF4-FFF2-40B4-BE49-F238E27FC236}">
                <a16:creationId xmlns:a16="http://schemas.microsoft.com/office/drawing/2014/main" id="{0C4FCD23-99B2-4606-8DF3-95199D605D3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1519" y="983685"/>
            <a:ext cx="4805765" cy="2917906"/>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5" name="Marcador de contenido 2">
                <a:extLst>
                  <a:ext uri="{FF2B5EF4-FFF2-40B4-BE49-F238E27FC236}">
                    <a16:creationId xmlns:a16="http://schemas.microsoft.com/office/drawing/2014/main" id="{9E4A81AB-EA88-4911-AC41-72046FA93662}"/>
                  </a:ext>
                </a:extLst>
              </p:cNvPr>
              <p:cNvSpPr txBox="1">
                <a:spLocks/>
              </p:cNvSpPr>
              <p:nvPr/>
            </p:nvSpPr>
            <p:spPr>
              <a:xfrm>
                <a:off x="92804" y="3916467"/>
                <a:ext cx="6003196" cy="1343867"/>
              </a:xfrm>
              <a:prstGeom prst="rect">
                <a:avLst/>
              </a:prstGeom>
            </p:spPr>
            <p:txBody>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r>
                  <a:rPr lang="es-MX" sz="2000" dirty="0"/>
                  <a:t> </a:t>
                </a:r>
                <a14:m>
                  <m:oMath xmlns:m="http://schemas.openxmlformats.org/officeDocument/2006/math">
                    <m:sSub>
                      <m:sSubPr>
                        <m:ctrlPr>
                          <a:rPr lang="el-GR" sz="2400" i="1" smtClean="0">
                            <a:latin typeface="Cambria Math" panose="02040503050406030204" pitchFamily="18" charset="0"/>
                          </a:rPr>
                        </m:ctrlPr>
                      </m:sSubPr>
                      <m:e>
                        <m:r>
                          <a:rPr lang="el-GR" sz="2400" i="1" smtClean="0">
                            <a:latin typeface="Cambria Math" panose="02040503050406030204" pitchFamily="18" charset="0"/>
                            <a:ea typeface="Cambria Math" panose="02040503050406030204" pitchFamily="18" charset="0"/>
                          </a:rPr>
                          <m:t>𝜏</m:t>
                        </m:r>
                      </m:e>
                      <m:sub>
                        <m:r>
                          <a:rPr lang="es-MX" sz="2400" b="0" i="1" smtClean="0">
                            <a:latin typeface="Cambria Math" panose="02040503050406030204" pitchFamily="18" charset="0"/>
                          </a:rPr>
                          <m:t>𝑒</m:t>
                        </m:r>
                      </m:sub>
                    </m:sSub>
                    <m:r>
                      <a:rPr lang="el-GR" sz="2400" i="1">
                        <a:latin typeface="Cambria Math" panose="02040503050406030204" pitchFamily="18" charset="0"/>
                      </a:rPr>
                      <m:t> </m:t>
                    </m:r>
                    <m:r>
                      <a:rPr lang="el-GR" sz="2400" i="1" smtClean="0">
                        <a:latin typeface="Cambria Math" panose="02040503050406030204" pitchFamily="18" charset="0"/>
                        <a:ea typeface="Cambria Math" panose="02040503050406030204" pitchFamily="18" charset="0"/>
                      </a:rPr>
                      <m:t>∼</m:t>
                    </m:r>
                    <m:r>
                      <a:rPr lang="es-MX" sz="2400" b="0" i="1" smtClean="0">
                        <a:latin typeface="Cambria Math" panose="02040503050406030204" pitchFamily="18" charset="0"/>
                        <a:ea typeface="Cambria Math" panose="02040503050406030204" pitchFamily="18" charset="0"/>
                      </a:rPr>
                      <m:t>𝐴𝑔𝑒</m:t>
                    </m:r>
                    <m:r>
                      <a:rPr lang="es-MX" sz="2400" b="0" i="1" smtClean="0">
                        <a:latin typeface="Cambria Math" panose="02040503050406030204" pitchFamily="18" charset="0"/>
                        <a:ea typeface="Cambria Math" panose="02040503050406030204" pitchFamily="18" charset="0"/>
                      </a:rPr>
                      <m:t> </m:t>
                    </m:r>
                    <m:r>
                      <a:rPr lang="es-MX" sz="2400" b="0" i="1" smtClean="0">
                        <a:latin typeface="Cambria Math" panose="02040503050406030204" pitchFamily="18" charset="0"/>
                        <a:ea typeface="Cambria Math" panose="02040503050406030204" pitchFamily="18" charset="0"/>
                      </a:rPr>
                      <m:t>𝑜𝑓</m:t>
                    </m:r>
                    <m:r>
                      <a:rPr lang="es-MX" sz="2400" b="0" i="1" smtClean="0">
                        <a:latin typeface="Cambria Math" panose="02040503050406030204" pitchFamily="18" charset="0"/>
                        <a:ea typeface="Cambria Math" panose="02040503050406030204" pitchFamily="18" charset="0"/>
                      </a:rPr>
                      <m:t> </m:t>
                    </m:r>
                    <m:r>
                      <a:rPr lang="es-MX" sz="2400" b="0" i="1" smtClean="0">
                        <a:latin typeface="Cambria Math" panose="02040503050406030204" pitchFamily="18" charset="0"/>
                        <a:ea typeface="Cambria Math" panose="02040503050406030204" pitchFamily="18" charset="0"/>
                      </a:rPr>
                      <m:t>𝑡h𝑒</m:t>
                    </m:r>
                    <m:r>
                      <a:rPr lang="es-MX" sz="2400" b="0" i="1" smtClean="0">
                        <a:latin typeface="Cambria Math" panose="02040503050406030204" pitchFamily="18" charset="0"/>
                        <a:ea typeface="Cambria Math" panose="02040503050406030204" pitchFamily="18" charset="0"/>
                      </a:rPr>
                      <m:t> </m:t>
                    </m:r>
                    <m:r>
                      <a:rPr lang="es-MX" sz="2400" b="0" i="1" smtClean="0">
                        <a:latin typeface="Cambria Math" panose="02040503050406030204" pitchFamily="18" charset="0"/>
                        <a:ea typeface="Cambria Math" panose="02040503050406030204" pitchFamily="18" charset="0"/>
                      </a:rPr>
                      <m:t>𝑢𝑛𝑖𝑣𝑒𝑟𝑠𝑒</m:t>
                    </m:r>
                  </m:oMath>
                </a14:m>
                <a:endParaRPr lang="es-MX" sz="2400" i="1" dirty="0">
                  <a:latin typeface="Cambria Math" panose="02040503050406030204" pitchFamily="18" charset="0"/>
                </a:endParaRPr>
              </a:p>
              <a:p>
                <a14:m>
                  <m:oMath xmlns:m="http://schemas.openxmlformats.org/officeDocument/2006/math">
                    <m:sSub>
                      <m:sSubPr>
                        <m:ctrlPr>
                          <a:rPr lang="el-GR" sz="2400" i="1">
                            <a:latin typeface="Cambria Math" panose="02040503050406030204" pitchFamily="18" charset="0"/>
                          </a:rPr>
                        </m:ctrlPr>
                      </m:sSubPr>
                      <m:e>
                        <m:r>
                          <a:rPr lang="el-GR" sz="2400" i="1">
                            <a:latin typeface="Cambria Math" panose="02040503050406030204" pitchFamily="18" charset="0"/>
                            <a:ea typeface="Cambria Math" panose="02040503050406030204" pitchFamily="18" charset="0"/>
                          </a:rPr>
                          <m:t>𝜏</m:t>
                        </m:r>
                      </m:e>
                      <m:sub>
                        <m:r>
                          <a:rPr lang="el-GR" sz="2400" i="1" smtClean="0">
                            <a:latin typeface="Cambria Math" panose="02040503050406030204" pitchFamily="18" charset="0"/>
                            <a:ea typeface="Cambria Math" panose="02040503050406030204" pitchFamily="18" charset="0"/>
                          </a:rPr>
                          <m:t>𝜇</m:t>
                        </m:r>
                      </m:sub>
                    </m:sSub>
                    <m:r>
                      <a:rPr lang="el-GR" sz="2400" i="1">
                        <a:latin typeface="Cambria Math" panose="02040503050406030204" pitchFamily="18" charset="0"/>
                      </a:rPr>
                      <m:t> </m:t>
                    </m:r>
                    <m:r>
                      <a:rPr lang="el-GR" sz="2400" i="1" smtClean="0">
                        <a:latin typeface="Cambria Math" panose="02040503050406030204" pitchFamily="18" charset="0"/>
                        <a:ea typeface="Cambria Math" panose="02040503050406030204" pitchFamily="18" charset="0"/>
                      </a:rPr>
                      <m:t>∼</m:t>
                    </m:r>
                    <m:r>
                      <a:rPr lang="el-GR" sz="2400" i="1">
                        <a:latin typeface="Cambria Math" panose="02040503050406030204" pitchFamily="18" charset="0"/>
                      </a:rPr>
                      <m:t> 2.197 × </m:t>
                    </m:r>
                    <m:sSup>
                      <m:sSupPr>
                        <m:ctrlPr>
                          <a:rPr lang="el-GR" sz="2400" i="1" smtClean="0">
                            <a:latin typeface="Cambria Math" panose="02040503050406030204" pitchFamily="18" charset="0"/>
                          </a:rPr>
                        </m:ctrlPr>
                      </m:sSupPr>
                      <m:e>
                        <m:r>
                          <a:rPr lang="es-MX" sz="2400" b="0" i="1" smtClean="0">
                            <a:latin typeface="Cambria Math" panose="02040503050406030204" pitchFamily="18" charset="0"/>
                          </a:rPr>
                          <m:t>10</m:t>
                        </m:r>
                      </m:e>
                      <m:sup>
                        <m:r>
                          <a:rPr lang="es-MX" sz="2400" b="0" i="1" smtClean="0">
                            <a:latin typeface="Cambria Math" panose="02040503050406030204" pitchFamily="18" charset="0"/>
                          </a:rPr>
                          <m:t>−6</m:t>
                        </m:r>
                      </m:sup>
                    </m:sSup>
                    <m:r>
                      <a:rPr lang="es-MX" sz="2400" b="0" i="1" smtClean="0">
                        <a:latin typeface="Cambria Math" panose="02040503050406030204" pitchFamily="18" charset="0"/>
                      </a:rPr>
                      <m:t>𝑠</m:t>
                    </m:r>
                  </m:oMath>
                </a14:m>
                <a:endParaRPr lang="es-MX" sz="2400" i="1" dirty="0">
                  <a:latin typeface="Cambria Math" panose="02040503050406030204" pitchFamily="18" charset="0"/>
                </a:endParaRPr>
              </a:p>
              <a:p>
                <a14:m>
                  <m:oMath xmlns:m="http://schemas.openxmlformats.org/officeDocument/2006/math">
                    <m:sSub>
                      <m:sSubPr>
                        <m:ctrlPr>
                          <a:rPr lang="el-GR" sz="2400" i="1">
                            <a:latin typeface="Cambria Math" panose="02040503050406030204" pitchFamily="18" charset="0"/>
                          </a:rPr>
                        </m:ctrlPr>
                      </m:sSubPr>
                      <m:e>
                        <m:r>
                          <a:rPr lang="el-GR" sz="2400" i="1">
                            <a:latin typeface="Cambria Math" panose="02040503050406030204" pitchFamily="18" charset="0"/>
                            <a:ea typeface="Cambria Math" panose="02040503050406030204" pitchFamily="18" charset="0"/>
                          </a:rPr>
                          <m:t>𝜏</m:t>
                        </m:r>
                      </m:e>
                      <m:sub>
                        <m:r>
                          <a:rPr lang="el-GR" sz="2400" i="1" smtClean="0">
                            <a:latin typeface="Cambria Math" panose="02040503050406030204" pitchFamily="18" charset="0"/>
                            <a:ea typeface="Cambria Math" panose="02040503050406030204" pitchFamily="18" charset="0"/>
                          </a:rPr>
                          <m:t>𝜏</m:t>
                        </m:r>
                      </m:sub>
                    </m:sSub>
                    <m:r>
                      <a:rPr lang="el-GR" sz="2400" i="1">
                        <a:latin typeface="Cambria Math" panose="02040503050406030204" pitchFamily="18" charset="0"/>
                      </a:rPr>
                      <m:t> </m:t>
                    </m:r>
                    <m:r>
                      <a:rPr lang="el-GR" sz="2400" i="1">
                        <a:latin typeface="Cambria Math" panose="02040503050406030204" pitchFamily="18" charset="0"/>
                        <a:ea typeface="Cambria Math" panose="02040503050406030204" pitchFamily="18" charset="0"/>
                      </a:rPr>
                      <m:t>∼ 2.906 × </m:t>
                    </m:r>
                    <m:sSup>
                      <m:sSupPr>
                        <m:ctrlPr>
                          <a:rPr lang="el-GR" sz="2400" i="1" smtClean="0">
                            <a:latin typeface="Cambria Math" panose="02040503050406030204" pitchFamily="18" charset="0"/>
                            <a:ea typeface="Cambria Math" panose="02040503050406030204" pitchFamily="18" charset="0"/>
                          </a:rPr>
                        </m:ctrlPr>
                      </m:sSupPr>
                      <m:e>
                        <m:r>
                          <a:rPr lang="es-MX" sz="2400" b="0" i="1" smtClean="0">
                            <a:latin typeface="Cambria Math" panose="02040503050406030204" pitchFamily="18" charset="0"/>
                            <a:ea typeface="Cambria Math" panose="02040503050406030204" pitchFamily="18" charset="0"/>
                          </a:rPr>
                          <m:t>10</m:t>
                        </m:r>
                      </m:e>
                      <m:sup>
                        <m:r>
                          <a:rPr lang="es-MX" sz="2400" b="0" i="1" smtClean="0">
                            <a:latin typeface="Cambria Math" panose="02040503050406030204" pitchFamily="18" charset="0"/>
                            <a:ea typeface="Cambria Math" panose="02040503050406030204" pitchFamily="18" charset="0"/>
                          </a:rPr>
                          <m:t>−13</m:t>
                        </m:r>
                      </m:sup>
                    </m:sSup>
                    <m:r>
                      <a:rPr lang="es-MX" sz="2400" b="0" i="1" smtClean="0">
                        <a:latin typeface="Cambria Math" panose="02040503050406030204" pitchFamily="18" charset="0"/>
                        <a:ea typeface="Cambria Math" panose="02040503050406030204" pitchFamily="18" charset="0"/>
                      </a:rPr>
                      <m:t>𝑠</m:t>
                    </m:r>
                    <m:r>
                      <a:rPr lang="en-US" sz="2400" i="1">
                        <a:latin typeface="Cambria Math" panose="02040503050406030204" pitchFamily="18" charset="0"/>
                        <a:ea typeface="Cambria Math" panose="02040503050406030204" pitchFamily="18" charset="0"/>
                      </a:rPr>
                      <m:t>.</m:t>
                    </m:r>
                  </m:oMath>
                </a14:m>
                <a:endParaRPr lang="es-MX" sz="2400" i="1" dirty="0">
                  <a:latin typeface="Cambria Math" panose="02040503050406030204" pitchFamily="18" charset="0"/>
                </a:endParaRPr>
              </a:p>
            </p:txBody>
          </p:sp>
        </mc:Choice>
        <mc:Fallback xmlns="">
          <p:sp>
            <p:nvSpPr>
              <p:cNvPr id="5" name="Marcador de contenido 2">
                <a:extLst>
                  <a:ext uri="{FF2B5EF4-FFF2-40B4-BE49-F238E27FC236}">
                    <a16:creationId xmlns:a16="http://schemas.microsoft.com/office/drawing/2014/main" id="{9E4A81AB-EA88-4911-AC41-72046FA93662}"/>
                  </a:ext>
                </a:extLst>
              </p:cNvPr>
              <p:cNvSpPr txBox="1">
                <a:spLocks noRot="1" noChangeAspect="1" noMove="1" noResize="1" noEditPoints="1" noAdjustHandles="1" noChangeArrowheads="1" noChangeShapeType="1" noTextEdit="1"/>
              </p:cNvSpPr>
              <p:nvPr/>
            </p:nvSpPr>
            <p:spPr>
              <a:xfrm>
                <a:off x="92804" y="3916467"/>
                <a:ext cx="6003196" cy="1343867"/>
              </a:xfrm>
              <a:prstGeom prst="rect">
                <a:avLst/>
              </a:prstGeom>
              <a:blipFill>
                <a:blip r:embed="rId3"/>
                <a:stretch>
                  <a:fillRect l="-1421" b="-1945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Marcador de contenido 2">
                <a:extLst>
                  <a:ext uri="{FF2B5EF4-FFF2-40B4-BE49-F238E27FC236}">
                    <a16:creationId xmlns:a16="http://schemas.microsoft.com/office/drawing/2014/main" id="{649188EB-5FAC-4C82-A53C-C935139DF9AA}"/>
                  </a:ext>
                </a:extLst>
              </p:cNvPr>
              <p:cNvSpPr txBox="1">
                <a:spLocks/>
              </p:cNvSpPr>
              <p:nvPr/>
            </p:nvSpPr>
            <p:spPr>
              <a:xfrm>
                <a:off x="6096000" y="1059600"/>
                <a:ext cx="6096000" cy="2584145"/>
              </a:xfrm>
              <a:prstGeom prst="rect">
                <a:avLst/>
              </a:prstGeom>
            </p:spPr>
            <p:txBody>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lgn="just">
                  <a:buNone/>
                </a:pPr>
                <a:r>
                  <a:rPr lang="en-US" sz="2400" dirty="0"/>
                  <a:t>The disagreement between the theorical prediction and the experimental observation corresponds to a </a:t>
                </a:r>
                <a14:m>
                  <m:oMath xmlns:m="http://schemas.openxmlformats.org/officeDocument/2006/math">
                    <m:r>
                      <a:rPr lang="es-MX" sz="2400" b="0" i="1" smtClean="0">
                        <a:latin typeface="Cambria Math" panose="02040503050406030204" pitchFamily="18" charset="0"/>
                      </a:rPr>
                      <m:t>3.7</m:t>
                    </m:r>
                    <m:r>
                      <a:rPr lang="es-MX" sz="2400" b="0" i="1" smtClean="0">
                        <a:latin typeface="Cambria Math" panose="02040503050406030204" pitchFamily="18" charset="0"/>
                        <a:ea typeface="Cambria Math" panose="02040503050406030204" pitchFamily="18" charset="0"/>
                      </a:rPr>
                      <m:t>𝜎</m:t>
                    </m:r>
                  </m:oMath>
                </a14:m>
                <a:r>
                  <a:rPr lang="es-MX" sz="2400" dirty="0"/>
                  <a:t> discrepancy.</a:t>
                </a:r>
              </a:p>
              <a:p>
                <a:pPr marL="0" indent="0">
                  <a:buNone/>
                </a:pPr>
                <a:r>
                  <a:rPr lang="es-MX" sz="2400" b="1" dirty="0"/>
                  <a:t>New </a:t>
                </a:r>
                <a:r>
                  <a:rPr lang="es-MX" sz="2400" b="1" dirty="0" err="1"/>
                  <a:t>physics</a:t>
                </a:r>
                <a:r>
                  <a:rPr lang="es-MX" sz="2400" b="1" dirty="0"/>
                  <a:t>? </a:t>
                </a:r>
              </a:p>
              <a:p>
                <a:pPr marL="0" indent="0">
                  <a:buNone/>
                </a:pPr>
                <a:r>
                  <a:rPr lang="en-US" sz="2400" dirty="0"/>
                  <a:t>Why are we interested in the muon instead of the electron or tau?</a:t>
                </a:r>
                <a:endParaRPr lang="es-MX" sz="3200" dirty="0"/>
              </a:p>
            </p:txBody>
          </p:sp>
        </mc:Choice>
        <mc:Fallback xmlns="">
          <p:sp>
            <p:nvSpPr>
              <p:cNvPr id="7" name="Marcador de contenido 2">
                <a:extLst>
                  <a:ext uri="{FF2B5EF4-FFF2-40B4-BE49-F238E27FC236}">
                    <a16:creationId xmlns:a16="http://schemas.microsoft.com/office/drawing/2014/main" id="{649188EB-5FAC-4C82-A53C-C935139DF9AA}"/>
                  </a:ext>
                </a:extLst>
              </p:cNvPr>
              <p:cNvSpPr txBox="1">
                <a:spLocks noRot="1" noChangeAspect="1" noMove="1" noResize="1" noEditPoints="1" noAdjustHandles="1" noChangeArrowheads="1" noChangeShapeType="1" noTextEdit="1"/>
              </p:cNvSpPr>
              <p:nvPr/>
            </p:nvSpPr>
            <p:spPr>
              <a:xfrm>
                <a:off x="6096000" y="1059600"/>
                <a:ext cx="6096000" cy="2584145"/>
              </a:xfrm>
              <a:prstGeom prst="rect">
                <a:avLst/>
              </a:prstGeom>
              <a:blipFill>
                <a:blip r:embed="rId4"/>
                <a:stretch>
                  <a:fillRect l="-1500" t="-1887" r="-1500" b="-353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Marcador de contenido 2">
                <a:extLst>
                  <a:ext uri="{FF2B5EF4-FFF2-40B4-BE49-F238E27FC236}">
                    <a16:creationId xmlns:a16="http://schemas.microsoft.com/office/drawing/2014/main" id="{FEE1707F-EFC3-4920-902F-2B12122A23DC}"/>
                  </a:ext>
                </a:extLst>
              </p:cNvPr>
              <p:cNvSpPr txBox="1">
                <a:spLocks/>
              </p:cNvSpPr>
              <p:nvPr/>
            </p:nvSpPr>
            <p:spPr>
              <a:xfrm>
                <a:off x="4363529" y="3910425"/>
                <a:ext cx="6003196" cy="1343867"/>
              </a:xfrm>
              <a:prstGeom prst="rect">
                <a:avLst/>
              </a:prstGeom>
            </p:spPr>
            <p:txBody>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r>
                  <a:rPr lang="es-MX" sz="2400" dirty="0">
                    <a:ea typeface="Cambria Math" panose="02040503050406030204" pitchFamily="18" charset="0"/>
                  </a:rPr>
                  <a:t>e  </a:t>
                </a:r>
                <a:r>
                  <a:rPr lang="es-MX" sz="2400" dirty="0" err="1">
                    <a:ea typeface="Cambria Math" panose="02040503050406030204" pitchFamily="18" charset="0"/>
                  </a:rPr>
                  <a:t>is</a:t>
                </a:r>
                <a:r>
                  <a:rPr lang="es-MX" sz="2400" dirty="0">
                    <a:ea typeface="Cambria Math" panose="02040503050406030204" pitchFamily="18" charset="0"/>
                  </a:rPr>
                  <a:t> </a:t>
                </a:r>
                <a:r>
                  <a:rPr lang="es-MX" sz="2400" dirty="0" err="1">
                    <a:ea typeface="Cambria Math" panose="02040503050406030204" pitchFamily="18" charset="0"/>
                  </a:rPr>
                  <a:t>stable</a:t>
                </a:r>
                <a:endParaRPr lang="es-MX" sz="2400" i="1" dirty="0">
                  <a:latin typeface="Cambria Math" panose="02040503050406030204" pitchFamily="18" charset="0"/>
                </a:endParaRPr>
              </a:p>
              <a:p>
                <a14:m>
                  <m:oMath xmlns:m="http://schemas.openxmlformats.org/officeDocument/2006/math">
                    <m:sSup>
                      <m:sSupPr>
                        <m:ctrlPr>
                          <a:rPr lang="es-MX" sz="2400" b="0" i="1" smtClean="0">
                            <a:latin typeface="Cambria Math" panose="02040503050406030204" pitchFamily="18" charset="0"/>
                            <a:ea typeface="Cambria Math" panose="02040503050406030204" pitchFamily="18" charset="0"/>
                          </a:rPr>
                        </m:ctrlPr>
                      </m:sSupPr>
                      <m:e>
                        <m:r>
                          <a:rPr lang="es-MX" sz="2400" b="0" i="1" smtClean="0">
                            <a:latin typeface="Cambria Math" panose="02040503050406030204" pitchFamily="18" charset="0"/>
                            <a:ea typeface="Cambria Math" panose="02040503050406030204" pitchFamily="18" charset="0"/>
                          </a:rPr>
                          <m:t>𝜇</m:t>
                        </m:r>
                      </m:e>
                      <m:sup>
                        <m:r>
                          <a:rPr lang="es-MX" sz="2400" b="0" i="1" smtClean="0">
                            <a:latin typeface="Cambria Math" panose="02040503050406030204" pitchFamily="18" charset="0"/>
                            <a:ea typeface="Cambria Math" panose="02040503050406030204" pitchFamily="18" charset="0"/>
                          </a:rPr>
                          <m:t>−</m:t>
                        </m:r>
                      </m:sup>
                    </m:sSup>
                    <m:r>
                      <a:rPr lang="es-MX" sz="2400" b="0" i="1" smtClean="0">
                        <a:latin typeface="Cambria Math" panose="02040503050406030204" pitchFamily="18" charset="0"/>
                        <a:ea typeface="Cambria Math" panose="02040503050406030204" pitchFamily="18" charset="0"/>
                      </a:rPr>
                      <m:t> ⟶</m:t>
                    </m:r>
                    <m:sSup>
                      <m:sSupPr>
                        <m:ctrlPr>
                          <a:rPr lang="es-MX" sz="2400" b="0" i="1" smtClean="0">
                            <a:latin typeface="Cambria Math" panose="02040503050406030204" pitchFamily="18" charset="0"/>
                            <a:ea typeface="Cambria Math" panose="02040503050406030204" pitchFamily="18" charset="0"/>
                          </a:rPr>
                        </m:ctrlPr>
                      </m:sSupPr>
                      <m:e>
                        <m:r>
                          <a:rPr lang="es-MX" sz="2400" b="0" i="1" smtClean="0">
                            <a:latin typeface="Cambria Math" panose="02040503050406030204" pitchFamily="18" charset="0"/>
                            <a:ea typeface="Cambria Math" panose="02040503050406030204" pitchFamily="18" charset="0"/>
                          </a:rPr>
                          <m:t>𝑒</m:t>
                        </m:r>
                      </m:e>
                      <m:sup>
                        <m:r>
                          <a:rPr lang="es-MX" sz="2400" b="0" i="1" smtClean="0">
                            <a:latin typeface="Cambria Math" panose="02040503050406030204" pitchFamily="18" charset="0"/>
                            <a:ea typeface="Cambria Math" panose="02040503050406030204" pitchFamily="18" charset="0"/>
                          </a:rPr>
                          <m:t>−</m:t>
                        </m:r>
                      </m:sup>
                    </m:sSup>
                    <m:r>
                      <a:rPr lang="es-MX" sz="2400" b="0" i="1" smtClean="0">
                        <a:latin typeface="Cambria Math" panose="02040503050406030204" pitchFamily="18" charset="0"/>
                        <a:ea typeface="Cambria Math" panose="02040503050406030204" pitchFamily="18" charset="0"/>
                      </a:rPr>
                      <m:t>+</m:t>
                    </m:r>
                    <m:sSub>
                      <m:sSubPr>
                        <m:ctrlPr>
                          <a:rPr lang="es-MX" sz="2400" b="0" i="1" smtClean="0">
                            <a:latin typeface="Cambria Math" panose="02040503050406030204" pitchFamily="18" charset="0"/>
                            <a:ea typeface="Cambria Math" panose="02040503050406030204" pitchFamily="18" charset="0"/>
                          </a:rPr>
                        </m:ctrlPr>
                      </m:sSubPr>
                      <m:e>
                        <m:acc>
                          <m:accPr>
                            <m:chr m:val="̅"/>
                            <m:ctrlPr>
                              <a:rPr lang="es-MX" sz="2400" b="0" i="1" smtClean="0">
                                <a:latin typeface="Cambria Math" panose="02040503050406030204" pitchFamily="18" charset="0"/>
                                <a:ea typeface="Cambria Math" panose="02040503050406030204" pitchFamily="18" charset="0"/>
                              </a:rPr>
                            </m:ctrlPr>
                          </m:accPr>
                          <m:e>
                            <m:r>
                              <a:rPr lang="es-MX" sz="2400" b="0" i="1" smtClean="0">
                                <a:latin typeface="Cambria Math" panose="02040503050406030204" pitchFamily="18" charset="0"/>
                                <a:ea typeface="Cambria Math" panose="02040503050406030204" pitchFamily="18" charset="0"/>
                              </a:rPr>
                              <m:t>𝜈</m:t>
                            </m:r>
                          </m:e>
                        </m:acc>
                      </m:e>
                      <m:sub>
                        <m:r>
                          <a:rPr lang="es-MX" sz="2400" b="0" i="1" smtClean="0">
                            <a:latin typeface="Cambria Math" panose="02040503050406030204" pitchFamily="18" charset="0"/>
                            <a:ea typeface="Cambria Math" panose="02040503050406030204" pitchFamily="18" charset="0"/>
                          </a:rPr>
                          <m:t>𝑒</m:t>
                        </m:r>
                      </m:sub>
                    </m:sSub>
                    <m:r>
                      <a:rPr lang="es-MX" sz="2400" b="0" i="1" smtClean="0">
                        <a:latin typeface="Cambria Math" panose="02040503050406030204" pitchFamily="18" charset="0"/>
                        <a:ea typeface="Cambria Math" panose="02040503050406030204" pitchFamily="18" charset="0"/>
                      </a:rPr>
                      <m:t>+</m:t>
                    </m:r>
                    <m:sSub>
                      <m:sSubPr>
                        <m:ctrlPr>
                          <a:rPr lang="es-MX" sz="2400" b="0" i="1" smtClean="0">
                            <a:latin typeface="Cambria Math" panose="02040503050406030204" pitchFamily="18" charset="0"/>
                            <a:ea typeface="Cambria Math" panose="02040503050406030204" pitchFamily="18" charset="0"/>
                          </a:rPr>
                        </m:ctrlPr>
                      </m:sSubPr>
                      <m:e>
                        <m:r>
                          <a:rPr lang="es-MX" sz="2400" b="0" i="1" smtClean="0">
                            <a:latin typeface="Cambria Math" panose="02040503050406030204" pitchFamily="18" charset="0"/>
                            <a:ea typeface="Cambria Math" panose="02040503050406030204" pitchFamily="18" charset="0"/>
                          </a:rPr>
                          <m:t>𝜈</m:t>
                        </m:r>
                      </m:e>
                      <m:sub>
                        <m:r>
                          <a:rPr lang="es-MX" sz="2400" b="0" i="1" smtClean="0">
                            <a:latin typeface="Cambria Math" panose="02040503050406030204" pitchFamily="18" charset="0"/>
                            <a:ea typeface="Cambria Math" panose="02040503050406030204" pitchFamily="18" charset="0"/>
                          </a:rPr>
                          <m:t>𝜇</m:t>
                        </m:r>
                      </m:sub>
                    </m:sSub>
                    <m:r>
                      <a:rPr lang="es-MX" sz="2400" b="0" i="1" smtClean="0">
                        <a:latin typeface="Cambria Math" panose="02040503050406030204" pitchFamily="18" charset="0"/>
                        <a:ea typeface="Cambria Math" panose="02040503050406030204" pitchFamily="18" charset="0"/>
                      </a:rPr>
                      <m:t> </m:t>
                    </m:r>
                  </m:oMath>
                </a14:m>
                <a:endParaRPr lang="es-MX" sz="2400" i="1" dirty="0">
                  <a:latin typeface="Cambria Math" panose="02040503050406030204" pitchFamily="18" charset="0"/>
                </a:endParaRPr>
              </a:p>
              <a:p>
                <a14:m>
                  <m:oMath xmlns:m="http://schemas.openxmlformats.org/officeDocument/2006/math">
                    <m:r>
                      <a:rPr lang="el-GR" sz="2400" i="1" smtClean="0">
                        <a:latin typeface="Cambria Math" panose="02040503050406030204" pitchFamily="18" charset="0"/>
                        <a:ea typeface="Cambria Math" panose="02040503050406030204" pitchFamily="18" charset="0"/>
                      </a:rPr>
                      <m:t>𝜏</m:t>
                    </m:r>
                    <m:r>
                      <a:rPr lang="es-MX" sz="2400" b="0" i="1" smtClean="0">
                        <a:latin typeface="Cambria Math" panose="02040503050406030204" pitchFamily="18" charset="0"/>
                        <a:ea typeface="Cambria Math" panose="02040503050406030204" pitchFamily="18" charset="0"/>
                      </a:rPr>
                      <m:t> ⟶ </m:t>
                    </m:r>
                    <m:sSup>
                      <m:sSupPr>
                        <m:ctrlPr>
                          <a:rPr lang="es-MX" sz="2400" b="0" i="1" smtClean="0">
                            <a:latin typeface="Cambria Math" panose="02040503050406030204" pitchFamily="18" charset="0"/>
                            <a:ea typeface="Cambria Math" panose="02040503050406030204" pitchFamily="18" charset="0"/>
                          </a:rPr>
                        </m:ctrlPr>
                      </m:sSupPr>
                      <m:e>
                        <m:r>
                          <a:rPr lang="es-MX" sz="2400" b="0" i="1" smtClean="0">
                            <a:latin typeface="Cambria Math" panose="02040503050406030204" pitchFamily="18" charset="0"/>
                            <a:ea typeface="Cambria Math" panose="02040503050406030204" pitchFamily="18" charset="0"/>
                          </a:rPr>
                          <m:t>𝜋</m:t>
                        </m:r>
                      </m:e>
                      <m:sup>
                        <m:r>
                          <a:rPr lang="es-MX" sz="2400" b="0" i="1" smtClean="0">
                            <a:latin typeface="Cambria Math" panose="02040503050406030204" pitchFamily="18" charset="0"/>
                            <a:ea typeface="Cambria Math" panose="02040503050406030204" pitchFamily="18" charset="0"/>
                          </a:rPr>
                          <m:t>−</m:t>
                        </m:r>
                      </m:sup>
                    </m:sSup>
                    <m:sSub>
                      <m:sSubPr>
                        <m:ctrlPr>
                          <a:rPr lang="es-MX" sz="2400" b="0" i="1" smtClean="0">
                            <a:latin typeface="Cambria Math" panose="02040503050406030204" pitchFamily="18" charset="0"/>
                            <a:ea typeface="Cambria Math" panose="02040503050406030204" pitchFamily="18" charset="0"/>
                          </a:rPr>
                        </m:ctrlPr>
                      </m:sSubPr>
                      <m:e>
                        <m:r>
                          <a:rPr lang="es-MX" sz="2400" b="0" i="1" smtClean="0">
                            <a:latin typeface="Cambria Math" panose="02040503050406030204" pitchFamily="18" charset="0"/>
                            <a:ea typeface="Cambria Math" panose="02040503050406030204" pitchFamily="18" charset="0"/>
                          </a:rPr>
                          <m:t>𝜈</m:t>
                        </m:r>
                      </m:e>
                      <m:sub>
                        <m:r>
                          <a:rPr lang="es-MX" sz="2400" b="0" i="1" smtClean="0">
                            <a:latin typeface="Cambria Math" panose="02040503050406030204" pitchFamily="18" charset="0"/>
                            <a:ea typeface="Cambria Math" panose="02040503050406030204" pitchFamily="18" charset="0"/>
                          </a:rPr>
                          <m:t>𝜏</m:t>
                        </m:r>
                      </m:sub>
                    </m:sSub>
                    <m:r>
                      <a:rPr lang="es-MX" sz="2400" b="0" i="1" smtClean="0">
                        <a:latin typeface="Cambria Math" panose="02040503050406030204" pitchFamily="18" charset="0"/>
                        <a:ea typeface="Cambria Math" panose="02040503050406030204" pitchFamily="18" charset="0"/>
                      </a:rPr>
                      <m:t>,</m:t>
                    </m:r>
                    <m:sSup>
                      <m:sSupPr>
                        <m:ctrlPr>
                          <a:rPr lang="es-MX" sz="2400" i="1">
                            <a:latin typeface="Cambria Math" panose="02040503050406030204" pitchFamily="18" charset="0"/>
                            <a:ea typeface="Cambria Math" panose="02040503050406030204" pitchFamily="18" charset="0"/>
                          </a:rPr>
                        </m:ctrlPr>
                      </m:sSupPr>
                      <m:e>
                        <m:r>
                          <a:rPr lang="es-MX" sz="2400" b="0" i="1" smtClean="0">
                            <a:latin typeface="Cambria Math" panose="02040503050406030204" pitchFamily="18" charset="0"/>
                            <a:ea typeface="Cambria Math" panose="02040503050406030204" pitchFamily="18" charset="0"/>
                          </a:rPr>
                          <m:t>  </m:t>
                        </m:r>
                        <m:r>
                          <a:rPr lang="es-MX" sz="2400" i="1">
                            <a:latin typeface="Cambria Math" panose="02040503050406030204" pitchFamily="18" charset="0"/>
                            <a:ea typeface="Cambria Math" panose="02040503050406030204" pitchFamily="18" charset="0"/>
                          </a:rPr>
                          <m:t>𝜋</m:t>
                        </m:r>
                      </m:e>
                      <m:sup>
                        <m:r>
                          <a:rPr lang="es-MX" sz="2400" i="1">
                            <a:latin typeface="Cambria Math" panose="02040503050406030204" pitchFamily="18" charset="0"/>
                            <a:ea typeface="Cambria Math" panose="02040503050406030204" pitchFamily="18" charset="0"/>
                          </a:rPr>
                          <m:t>−</m:t>
                        </m:r>
                      </m:sup>
                    </m:sSup>
                    <m:sSup>
                      <m:sSupPr>
                        <m:ctrlPr>
                          <a:rPr lang="es-MX" sz="2400" i="1">
                            <a:latin typeface="Cambria Math" panose="02040503050406030204" pitchFamily="18" charset="0"/>
                            <a:ea typeface="Cambria Math" panose="02040503050406030204" pitchFamily="18" charset="0"/>
                          </a:rPr>
                        </m:ctrlPr>
                      </m:sSupPr>
                      <m:e>
                        <m:r>
                          <a:rPr lang="es-MX" sz="2400" i="1">
                            <a:latin typeface="Cambria Math" panose="02040503050406030204" pitchFamily="18" charset="0"/>
                            <a:ea typeface="Cambria Math" panose="02040503050406030204" pitchFamily="18" charset="0"/>
                          </a:rPr>
                          <m:t>𝜋</m:t>
                        </m:r>
                      </m:e>
                      <m:sup>
                        <m:r>
                          <a:rPr lang="es-MX" sz="2400" b="0" i="1" smtClean="0">
                            <a:latin typeface="Cambria Math" panose="02040503050406030204" pitchFamily="18" charset="0"/>
                            <a:ea typeface="Cambria Math" panose="02040503050406030204" pitchFamily="18" charset="0"/>
                          </a:rPr>
                          <m:t>0</m:t>
                        </m:r>
                      </m:sup>
                    </m:sSup>
                    <m:sSub>
                      <m:sSubPr>
                        <m:ctrlPr>
                          <a:rPr lang="es-MX" sz="2400" i="1">
                            <a:latin typeface="Cambria Math" panose="02040503050406030204" pitchFamily="18" charset="0"/>
                            <a:ea typeface="Cambria Math" panose="02040503050406030204" pitchFamily="18" charset="0"/>
                          </a:rPr>
                        </m:ctrlPr>
                      </m:sSubPr>
                      <m:e>
                        <m:r>
                          <a:rPr lang="es-MX" sz="2400" i="1">
                            <a:latin typeface="Cambria Math" panose="02040503050406030204" pitchFamily="18" charset="0"/>
                            <a:ea typeface="Cambria Math" panose="02040503050406030204" pitchFamily="18" charset="0"/>
                          </a:rPr>
                          <m:t>𝜈</m:t>
                        </m:r>
                      </m:e>
                      <m:sub>
                        <m:r>
                          <a:rPr lang="es-MX" sz="2400" i="1">
                            <a:latin typeface="Cambria Math" panose="02040503050406030204" pitchFamily="18" charset="0"/>
                            <a:ea typeface="Cambria Math" panose="02040503050406030204" pitchFamily="18" charset="0"/>
                          </a:rPr>
                          <m:t>𝜏</m:t>
                        </m:r>
                      </m:sub>
                    </m:sSub>
                    <m:r>
                      <a:rPr lang="es-MX" sz="2400" b="0" i="1" smtClean="0">
                        <a:latin typeface="Cambria Math" panose="02040503050406030204" pitchFamily="18" charset="0"/>
                        <a:ea typeface="Cambria Math" panose="02040503050406030204" pitchFamily="18" charset="0"/>
                      </a:rPr>
                      <m:t>,…65%</m:t>
                    </m:r>
                  </m:oMath>
                </a14:m>
                <a:endParaRPr lang="es-MX" sz="2400" i="1" dirty="0">
                  <a:latin typeface="Cambria Math" panose="02040503050406030204" pitchFamily="18" charset="0"/>
                </a:endParaRPr>
              </a:p>
            </p:txBody>
          </p:sp>
        </mc:Choice>
        <mc:Fallback xmlns="">
          <p:sp>
            <p:nvSpPr>
              <p:cNvPr id="8" name="Marcador de contenido 2">
                <a:extLst>
                  <a:ext uri="{FF2B5EF4-FFF2-40B4-BE49-F238E27FC236}">
                    <a16:creationId xmlns:a16="http://schemas.microsoft.com/office/drawing/2014/main" id="{FEE1707F-EFC3-4920-902F-2B12122A23DC}"/>
                  </a:ext>
                </a:extLst>
              </p:cNvPr>
              <p:cNvSpPr txBox="1">
                <a:spLocks noRot="1" noChangeAspect="1" noMove="1" noResize="1" noEditPoints="1" noAdjustHandles="1" noChangeArrowheads="1" noChangeShapeType="1" noTextEdit="1"/>
              </p:cNvSpPr>
              <p:nvPr/>
            </p:nvSpPr>
            <p:spPr>
              <a:xfrm>
                <a:off x="4363529" y="3910425"/>
                <a:ext cx="6003196" cy="1343867"/>
              </a:xfrm>
              <a:prstGeom prst="rect">
                <a:avLst/>
              </a:prstGeom>
              <a:blipFill>
                <a:blip r:embed="rId5"/>
                <a:stretch>
                  <a:fillRect l="-1421" t="-3620" b="-1900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Marcador de contenido 2">
                <a:extLst>
                  <a:ext uri="{FF2B5EF4-FFF2-40B4-BE49-F238E27FC236}">
                    <a16:creationId xmlns:a16="http://schemas.microsoft.com/office/drawing/2014/main" id="{B625DBEE-87D8-4250-B75E-60137FBC4452}"/>
                  </a:ext>
                </a:extLst>
              </p:cNvPr>
              <p:cNvSpPr txBox="1">
                <a:spLocks/>
              </p:cNvSpPr>
              <p:nvPr/>
            </p:nvSpPr>
            <p:spPr>
              <a:xfrm>
                <a:off x="8794652" y="3919441"/>
                <a:ext cx="6003196" cy="1343867"/>
              </a:xfrm>
              <a:prstGeom prst="rect">
                <a:avLst/>
              </a:prstGeom>
            </p:spPr>
            <p:txBody>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14:m>
                  <m:oMath xmlns:m="http://schemas.openxmlformats.org/officeDocument/2006/math">
                    <m:sSub>
                      <m:sSubPr>
                        <m:ctrlPr>
                          <a:rPr lang="es-MX" sz="2400" i="1" smtClean="0">
                            <a:latin typeface="Cambria Math" panose="02040503050406030204" pitchFamily="18" charset="0"/>
                            <a:ea typeface="Cambria Math" panose="02040503050406030204" pitchFamily="18" charset="0"/>
                          </a:rPr>
                        </m:ctrlPr>
                      </m:sSubPr>
                      <m:e>
                        <m:r>
                          <a:rPr lang="es-MX" sz="2400" b="0" i="1" smtClean="0">
                            <a:latin typeface="Cambria Math" panose="02040503050406030204" pitchFamily="18" charset="0"/>
                            <a:ea typeface="Cambria Math" panose="02040503050406030204" pitchFamily="18" charset="0"/>
                          </a:rPr>
                          <m:t>𝑚</m:t>
                        </m:r>
                      </m:e>
                      <m:sub>
                        <m:r>
                          <a:rPr lang="es-MX" sz="2400" b="0" i="1" smtClean="0">
                            <a:latin typeface="Cambria Math" panose="02040503050406030204" pitchFamily="18" charset="0"/>
                            <a:ea typeface="Cambria Math" panose="02040503050406030204" pitchFamily="18" charset="0"/>
                          </a:rPr>
                          <m:t>𝑒</m:t>
                        </m:r>
                      </m:sub>
                    </m:sSub>
                    <m:r>
                      <a:rPr lang="es-MX" sz="2400" i="1" smtClean="0">
                        <a:latin typeface="Cambria Math" panose="02040503050406030204" pitchFamily="18" charset="0"/>
                        <a:ea typeface="Cambria Math" panose="02040503050406030204" pitchFamily="18" charset="0"/>
                      </a:rPr>
                      <m:t>≈</m:t>
                    </m:r>
                  </m:oMath>
                </a14:m>
                <a:r>
                  <a:rPr lang="es-MX" sz="2400" dirty="0">
                    <a:ea typeface="Cambria Math" panose="02040503050406030204" pitchFamily="18" charset="0"/>
                  </a:rPr>
                  <a:t>0.511MeV,</a:t>
                </a:r>
                <a:endParaRPr lang="es-MX" sz="2400" i="1" dirty="0">
                  <a:latin typeface="Cambria Math" panose="02040503050406030204" pitchFamily="18" charset="0"/>
                </a:endParaRPr>
              </a:p>
              <a:p>
                <a14:m>
                  <m:oMath xmlns:m="http://schemas.openxmlformats.org/officeDocument/2006/math">
                    <m:sSub>
                      <m:sSubPr>
                        <m:ctrlPr>
                          <a:rPr lang="es-MX" sz="2400" i="1" smtClean="0">
                            <a:latin typeface="Cambria Math" panose="02040503050406030204" pitchFamily="18" charset="0"/>
                          </a:rPr>
                        </m:ctrlPr>
                      </m:sSubPr>
                      <m:e>
                        <m:r>
                          <a:rPr lang="es-MX" sz="2400" b="0" i="1" smtClean="0">
                            <a:latin typeface="Cambria Math" panose="02040503050406030204" pitchFamily="18" charset="0"/>
                          </a:rPr>
                          <m:t>𝑚</m:t>
                        </m:r>
                      </m:e>
                      <m:sub>
                        <m:r>
                          <a:rPr lang="es-MX" sz="2400" i="1" smtClean="0">
                            <a:latin typeface="Cambria Math" panose="02040503050406030204" pitchFamily="18" charset="0"/>
                            <a:ea typeface="Cambria Math" panose="02040503050406030204" pitchFamily="18" charset="0"/>
                          </a:rPr>
                          <m:t>𝜇</m:t>
                        </m:r>
                      </m:sub>
                    </m:sSub>
                    <m:r>
                      <a:rPr lang="es-MX" sz="2400" i="1">
                        <a:latin typeface="Cambria Math" panose="02040503050406030204" pitchFamily="18" charset="0"/>
                        <a:ea typeface="Cambria Math" panose="02040503050406030204" pitchFamily="18" charset="0"/>
                      </a:rPr>
                      <m:t>≈105.658</m:t>
                    </m:r>
                    <m:r>
                      <a:rPr lang="es-MX" sz="2400" i="1">
                        <a:latin typeface="Cambria Math" panose="02040503050406030204" pitchFamily="18" charset="0"/>
                        <a:ea typeface="Cambria Math" panose="02040503050406030204" pitchFamily="18" charset="0"/>
                      </a:rPr>
                      <m:t>𝑀𝑒𝑉</m:t>
                    </m:r>
                  </m:oMath>
                </a14:m>
                <a:endParaRPr lang="es-MX" sz="2400" i="1" dirty="0">
                  <a:latin typeface="Cambria Math" panose="02040503050406030204" pitchFamily="18" charset="0"/>
                </a:endParaRPr>
              </a:p>
              <a:p>
                <a14:m>
                  <m:oMath xmlns:m="http://schemas.openxmlformats.org/officeDocument/2006/math">
                    <m:sSub>
                      <m:sSubPr>
                        <m:ctrlPr>
                          <a:rPr lang="el-GR" sz="2400" i="1" smtClean="0">
                            <a:latin typeface="Cambria Math" panose="02040503050406030204" pitchFamily="18" charset="0"/>
                            <a:ea typeface="Cambria Math" panose="02040503050406030204" pitchFamily="18" charset="0"/>
                          </a:rPr>
                        </m:ctrlPr>
                      </m:sSubPr>
                      <m:e>
                        <m:r>
                          <a:rPr lang="es-MX" sz="2400" b="0" i="1" smtClean="0">
                            <a:latin typeface="Cambria Math" panose="02040503050406030204" pitchFamily="18" charset="0"/>
                            <a:ea typeface="Cambria Math" panose="02040503050406030204" pitchFamily="18" charset="0"/>
                          </a:rPr>
                          <m:t>𝑚</m:t>
                        </m:r>
                      </m:e>
                      <m:sub>
                        <m:r>
                          <a:rPr lang="el-GR" sz="2400" i="1" smtClean="0">
                            <a:latin typeface="Cambria Math" panose="02040503050406030204" pitchFamily="18" charset="0"/>
                            <a:ea typeface="Cambria Math" panose="02040503050406030204" pitchFamily="18" charset="0"/>
                          </a:rPr>
                          <m:t>𝜏</m:t>
                        </m:r>
                      </m:sub>
                    </m:sSub>
                    <m:r>
                      <a:rPr lang="el-GR" sz="2400" i="1" smtClean="0">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1776.99</m:t>
                    </m:r>
                    <m:r>
                      <a:rPr lang="en-US" sz="2400" i="1">
                        <a:latin typeface="Cambria Math" panose="02040503050406030204" pitchFamily="18" charset="0"/>
                        <a:ea typeface="Cambria Math" panose="02040503050406030204" pitchFamily="18" charset="0"/>
                      </a:rPr>
                      <m:t>𝑀𝑒𝑉</m:t>
                    </m:r>
                    <m:r>
                      <a:rPr lang="en-US" sz="2400" i="1">
                        <a:latin typeface="Cambria Math" panose="02040503050406030204" pitchFamily="18" charset="0"/>
                        <a:ea typeface="Cambria Math" panose="02040503050406030204" pitchFamily="18" charset="0"/>
                      </a:rPr>
                      <m:t>,</m:t>
                    </m:r>
                  </m:oMath>
                </a14:m>
                <a:endParaRPr lang="es-MX" sz="2400" i="1" dirty="0">
                  <a:latin typeface="Cambria Math" panose="02040503050406030204" pitchFamily="18" charset="0"/>
                </a:endParaRPr>
              </a:p>
            </p:txBody>
          </p:sp>
        </mc:Choice>
        <mc:Fallback xmlns="">
          <p:sp>
            <p:nvSpPr>
              <p:cNvPr id="10" name="Marcador de contenido 2">
                <a:extLst>
                  <a:ext uri="{FF2B5EF4-FFF2-40B4-BE49-F238E27FC236}">
                    <a16:creationId xmlns:a16="http://schemas.microsoft.com/office/drawing/2014/main" id="{B625DBEE-87D8-4250-B75E-60137FBC4452}"/>
                  </a:ext>
                </a:extLst>
              </p:cNvPr>
              <p:cNvSpPr txBox="1">
                <a:spLocks noRot="1" noChangeAspect="1" noMove="1" noResize="1" noEditPoints="1" noAdjustHandles="1" noChangeArrowheads="1" noChangeShapeType="1" noTextEdit="1"/>
              </p:cNvSpPr>
              <p:nvPr/>
            </p:nvSpPr>
            <p:spPr>
              <a:xfrm>
                <a:off x="8794652" y="3919441"/>
                <a:ext cx="6003196" cy="1343867"/>
              </a:xfrm>
              <a:prstGeom prst="rect">
                <a:avLst/>
              </a:prstGeom>
              <a:blipFill>
                <a:blip r:embed="rId6"/>
                <a:stretch>
                  <a:fillRect l="-1423" t="-3636" b="-1909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Marcador de contenido 2">
                <a:extLst>
                  <a:ext uri="{FF2B5EF4-FFF2-40B4-BE49-F238E27FC236}">
                    <a16:creationId xmlns:a16="http://schemas.microsoft.com/office/drawing/2014/main" id="{B2E79142-A81B-4E5E-906C-37C35BE04FF9}"/>
                  </a:ext>
                </a:extLst>
              </p:cNvPr>
              <p:cNvSpPr txBox="1">
                <a:spLocks/>
              </p:cNvSpPr>
              <p:nvPr/>
            </p:nvSpPr>
            <p:spPr>
              <a:xfrm>
                <a:off x="92804" y="5518180"/>
                <a:ext cx="6003196" cy="1343867"/>
              </a:xfrm>
              <a:prstGeom prst="rect">
                <a:avLst/>
              </a:prstGeom>
            </p:spPr>
            <p:txBody>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r>
                  <a:rPr lang="es-MX" sz="2000" dirty="0"/>
                  <a:t> </a:t>
                </a:r>
                <a:r>
                  <a:rPr lang="es-MX" sz="2000" dirty="0" err="1"/>
                  <a:t>For</a:t>
                </a:r>
                <a:r>
                  <a:rPr lang="es-MX" sz="2000" dirty="0"/>
                  <a:t> </a:t>
                </a:r>
                <a14:m>
                  <m:oMath xmlns:m="http://schemas.openxmlformats.org/officeDocument/2006/math">
                    <m:sSub>
                      <m:sSubPr>
                        <m:ctrlPr>
                          <a:rPr lang="es-MX" sz="2000" i="1" smtClean="0">
                            <a:latin typeface="Cambria Math" panose="02040503050406030204" pitchFamily="18" charset="0"/>
                          </a:rPr>
                        </m:ctrlPr>
                      </m:sSubPr>
                      <m:e>
                        <m:r>
                          <a:rPr lang="es-MX" sz="2000" b="0" i="1" smtClean="0">
                            <a:latin typeface="Cambria Math" panose="02040503050406030204" pitchFamily="18" charset="0"/>
                          </a:rPr>
                          <m:t>𝑚</m:t>
                        </m:r>
                      </m:e>
                      <m:sub>
                        <m:r>
                          <a:rPr lang="es-MX" sz="2000" b="0" i="1" smtClean="0">
                            <a:latin typeface="Cambria Math" panose="02040503050406030204" pitchFamily="18" charset="0"/>
                          </a:rPr>
                          <m:t>𝑝</m:t>
                        </m:r>
                      </m:sub>
                    </m:sSub>
                    <m:r>
                      <a:rPr lang="es-MX" sz="2000" i="1">
                        <a:latin typeface="Cambria Math" panose="02040503050406030204" pitchFamily="18" charset="0"/>
                        <a:ea typeface="Cambria Math" panose="02040503050406030204" pitchFamily="18" charset="0"/>
                      </a:rPr>
                      <m:t>≫</m:t>
                    </m:r>
                    <m:r>
                      <a:rPr lang="es-MX" sz="2000" b="0" i="1" smtClean="0">
                        <a:latin typeface="Cambria Math" panose="02040503050406030204" pitchFamily="18" charset="0"/>
                        <a:ea typeface="Cambria Math" panose="02040503050406030204" pitchFamily="18" charset="0"/>
                      </a:rPr>
                      <m:t>𝑚</m:t>
                    </m:r>
                  </m:oMath>
                </a14:m>
                <a:endParaRPr lang="es-MX" sz="2400" i="1" dirty="0">
                  <a:latin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r>
                        <a:rPr lang="es-MX" sz="2400" i="1" smtClean="0">
                          <a:latin typeface="Cambria Math" panose="02040503050406030204" pitchFamily="18" charset="0"/>
                          <a:ea typeface="Cambria Math" panose="02040503050406030204" pitchFamily="18" charset="0"/>
                        </a:rPr>
                        <m:t>𝛿</m:t>
                      </m:r>
                      <m:sSubSup>
                        <m:sSubSupPr>
                          <m:ctrlPr>
                            <a:rPr lang="es-MX" sz="2400" i="1" smtClean="0">
                              <a:latin typeface="Cambria Math" panose="02040503050406030204" pitchFamily="18" charset="0"/>
                              <a:ea typeface="Cambria Math" panose="02040503050406030204" pitchFamily="18" charset="0"/>
                            </a:rPr>
                          </m:ctrlPr>
                        </m:sSubSupPr>
                        <m:e>
                          <m:r>
                            <a:rPr lang="es-MX" sz="2400" b="0" i="1" smtClean="0">
                              <a:latin typeface="Cambria Math" panose="02040503050406030204" pitchFamily="18" charset="0"/>
                              <a:ea typeface="Cambria Math" panose="02040503050406030204" pitchFamily="18" charset="0"/>
                            </a:rPr>
                            <m:t>𝑎</m:t>
                          </m:r>
                        </m:e>
                        <m:sub>
                          <m:r>
                            <a:rPr lang="es-MX" sz="2400" i="1" smtClean="0">
                              <a:latin typeface="Cambria Math" panose="02040503050406030204" pitchFamily="18" charset="0"/>
                              <a:ea typeface="Cambria Math" panose="02040503050406030204" pitchFamily="18" charset="0"/>
                            </a:rPr>
                            <m:t>𝜇</m:t>
                          </m:r>
                        </m:sub>
                        <m:sup>
                          <m:r>
                            <a:rPr lang="es-MX" sz="2400" b="0" i="1" smtClean="0">
                              <a:latin typeface="Cambria Math" panose="02040503050406030204" pitchFamily="18" charset="0"/>
                              <a:ea typeface="Cambria Math" panose="02040503050406030204" pitchFamily="18" charset="0"/>
                            </a:rPr>
                            <m:t>𝑝</m:t>
                          </m:r>
                        </m:sup>
                      </m:sSubSup>
                      <m:r>
                        <a:rPr lang="es-MX" sz="2400" i="1" smtClean="0">
                          <a:latin typeface="Cambria Math" panose="02040503050406030204" pitchFamily="18" charset="0"/>
                          <a:ea typeface="Cambria Math" panose="02040503050406030204" pitchFamily="18" charset="0"/>
                        </a:rPr>
                        <m:t>∼</m:t>
                      </m:r>
                      <m:sSup>
                        <m:sSupPr>
                          <m:ctrlPr>
                            <a:rPr lang="es-MX" sz="2400" i="1" smtClean="0">
                              <a:latin typeface="Cambria Math" panose="02040503050406030204" pitchFamily="18" charset="0"/>
                              <a:ea typeface="Cambria Math" panose="02040503050406030204" pitchFamily="18" charset="0"/>
                            </a:rPr>
                          </m:ctrlPr>
                        </m:sSupPr>
                        <m:e>
                          <m:d>
                            <m:dPr>
                              <m:ctrlPr>
                                <a:rPr lang="es-MX" sz="2400" i="1" smtClean="0">
                                  <a:latin typeface="Cambria Math" panose="02040503050406030204" pitchFamily="18" charset="0"/>
                                  <a:ea typeface="Cambria Math" panose="02040503050406030204" pitchFamily="18" charset="0"/>
                                </a:rPr>
                              </m:ctrlPr>
                            </m:dPr>
                            <m:e>
                              <m:f>
                                <m:fPr>
                                  <m:ctrlPr>
                                    <a:rPr lang="es-MX" sz="2400" i="1" smtClean="0">
                                      <a:latin typeface="Cambria Math" panose="02040503050406030204" pitchFamily="18" charset="0"/>
                                      <a:ea typeface="Cambria Math" panose="02040503050406030204" pitchFamily="18" charset="0"/>
                                    </a:rPr>
                                  </m:ctrlPr>
                                </m:fPr>
                                <m:num>
                                  <m:r>
                                    <a:rPr lang="es-MX" sz="2400" i="1" smtClean="0">
                                      <a:latin typeface="Cambria Math" panose="02040503050406030204" pitchFamily="18" charset="0"/>
                                      <a:ea typeface="Cambria Math" panose="02040503050406030204" pitchFamily="18" charset="0"/>
                                    </a:rPr>
                                    <m:t>𝛼</m:t>
                                  </m:r>
                                </m:num>
                                <m:den>
                                  <m:r>
                                    <a:rPr lang="es-MX" sz="2400" i="1" smtClean="0">
                                      <a:latin typeface="Cambria Math" panose="02040503050406030204" pitchFamily="18" charset="0"/>
                                      <a:ea typeface="Cambria Math" panose="02040503050406030204" pitchFamily="18" charset="0"/>
                                    </a:rPr>
                                    <m:t>𝜋</m:t>
                                  </m:r>
                                </m:den>
                              </m:f>
                            </m:e>
                          </m:d>
                        </m:e>
                        <m:sup>
                          <m:sSub>
                            <m:sSubPr>
                              <m:ctrlPr>
                                <a:rPr lang="es-MX" sz="2400" i="1" smtClean="0">
                                  <a:latin typeface="Cambria Math" panose="02040503050406030204" pitchFamily="18" charset="0"/>
                                  <a:ea typeface="Cambria Math" panose="02040503050406030204" pitchFamily="18" charset="0"/>
                                </a:rPr>
                              </m:ctrlPr>
                            </m:sSubPr>
                            <m:e>
                              <m:r>
                                <a:rPr lang="es-MX" sz="2400" b="0" i="1" smtClean="0">
                                  <a:latin typeface="Cambria Math" panose="02040503050406030204" pitchFamily="18" charset="0"/>
                                  <a:ea typeface="Cambria Math" panose="02040503050406030204" pitchFamily="18" charset="0"/>
                                </a:rPr>
                                <m:t>𝑛</m:t>
                              </m:r>
                            </m:e>
                            <m:sub>
                              <m:r>
                                <a:rPr lang="es-MX" sz="2400" b="0" i="1" smtClean="0">
                                  <a:latin typeface="Cambria Math" panose="02040503050406030204" pitchFamily="18" charset="0"/>
                                  <a:ea typeface="Cambria Math" panose="02040503050406030204" pitchFamily="18" charset="0"/>
                                </a:rPr>
                                <m:t>𝑝</m:t>
                              </m:r>
                            </m:sub>
                          </m:sSub>
                        </m:sup>
                      </m:sSup>
                      <m:f>
                        <m:fPr>
                          <m:ctrlPr>
                            <a:rPr lang="es-MX" sz="2400" i="1" smtClean="0">
                              <a:latin typeface="Cambria Math" panose="02040503050406030204" pitchFamily="18" charset="0"/>
                              <a:ea typeface="Cambria Math" panose="02040503050406030204" pitchFamily="18" charset="0"/>
                            </a:rPr>
                          </m:ctrlPr>
                        </m:fPr>
                        <m:num>
                          <m:sSup>
                            <m:sSupPr>
                              <m:ctrlPr>
                                <a:rPr lang="es-MX" sz="2400" i="1" smtClean="0">
                                  <a:latin typeface="Cambria Math" panose="02040503050406030204" pitchFamily="18" charset="0"/>
                                  <a:ea typeface="Cambria Math" panose="02040503050406030204" pitchFamily="18" charset="0"/>
                                </a:rPr>
                              </m:ctrlPr>
                            </m:sSupPr>
                            <m:e>
                              <m:r>
                                <a:rPr lang="es-MX" sz="2400" b="0" i="1" smtClean="0">
                                  <a:latin typeface="Cambria Math" panose="02040503050406030204" pitchFamily="18" charset="0"/>
                                  <a:ea typeface="Cambria Math" panose="02040503050406030204" pitchFamily="18" charset="0"/>
                                </a:rPr>
                                <m:t>𝑚</m:t>
                              </m:r>
                            </m:e>
                            <m:sup>
                              <m:r>
                                <a:rPr lang="es-MX" sz="2400" b="0" i="1" smtClean="0">
                                  <a:latin typeface="Cambria Math" panose="02040503050406030204" pitchFamily="18" charset="0"/>
                                  <a:ea typeface="Cambria Math" panose="02040503050406030204" pitchFamily="18" charset="0"/>
                                </a:rPr>
                                <m:t>2</m:t>
                              </m:r>
                            </m:sup>
                          </m:sSup>
                        </m:num>
                        <m:den>
                          <m:sSubSup>
                            <m:sSubSupPr>
                              <m:ctrlPr>
                                <a:rPr lang="es-MX" sz="2400" i="1" smtClean="0">
                                  <a:latin typeface="Cambria Math" panose="02040503050406030204" pitchFamily="18" charset="0"/>
                                  <a:ea typeface="Cambria Math" panose="02040503050406030204" pitchFamily="18" charset="0"/>
                                </a:rPr>
                              </m:ctrlPr>
                            </m:sSubSupPr>
                            <m:e>
                              <m:r>
                                <a:rPr lang="es-MX" sz="2400" b="0" i="1" smtClean="0">
                                  <a:latin typeface="Cambria Math" panose="02040503050406030204" pitchFamily="18" charset="0"/>
                                  <a:ea typeface="Cambria Math" panose="02040503050406030204" pitchFamily="18" charset="0"/>
                                </a:rPr>
                                <m:t>𝑚</m:t>
                              </m:r>
                            </m:e>
                            <m:sub>
                              <m:r>
                                <a:rPr lang="es-MX" sz="2400" b="0" i="1" smtClean="0">
                                  <a:latin typeface="Cambria Math" panose="02040503050406030204" pitchFamily="18" charset="0"/>
                                  <a:ea typeface="Cambria Math" panose="02040503050406030204" pitchFamily="18" charset="0"/>
                                </a:rPr>
                                <m:t>𝑝</m:t>
                              </m:r>
                            </m:sub>
                            <m:sup>
                              <m:r>
                                <a:rPr lang="es-MX" sz="2400" b="0" i="1" smtClean="0">
                                  <a:latin typeface="Cambria Math" panose="02040503050406030204" pitchFamily="18" charset="0"/>
                                  <a:ea typeface="Cambria Math" panose="02040503050406030204" pitchFamily="18" charset="0"/>
                                </a:rPr>
                                <m:t>2</m:t>
                              </m:r>
                            </m:sup>
                          </m:sSubSup>
                        </m:den>
                      </m:f>
                      <m:sSup>
                        <m:sSupPr>
                          <m:ctrlPr>
                            <a:rPr lang="es-MX" sz="2400" i="1" smtClean="0">
                              <a:latin typeface="Cambria Math" panose="02040503050406030204" pitchFamily="18" charset="0"/>
                              <a:ea typeface="Cambria Math" panose="02040503050406030204" pitchFamily="18" charset="0"/>
                            </a:rPr>
                          </m:ctrlPr>
                        </m:sSupPr>
                        <m:e>
                          <m:r>
                            <a:rPr lang="es-MX" sz="2400" b="0" i="1" smtClean="0">
                              <a:latin typeface="Cambria Math" panose="02040503050406030204" pitchFamily="18" charset="0"/>
                              <a:ea typeface="Cambria Math" panose="02040503050406030204" pitchFamily="18" charset="0"/>
                            </a:rPr>
                            <m:t>𝑙𝑜𝑔</m:t>
                          </m:r>
                        </m:e>
                        <m:sup>
                          <m:sSub>
                            <m:sSubPr>
                              <m:ctrlPr>
                                <a:rPr lang="es-MX" sz="2400" i="1" smtClean="0">
                                  <a:latin typeface="Cambria Math" panose="02040503050406030204" pitchFamily="18" charset="0"/>
                                  <a:ea typeface="Cambria Math" panose="02040503050406030204" pitchFamily="18" charset="0"/>
                                </a:rPr>
                              </m:ctrlPr>
                            </m:sSubPr>
                            <m:e>
                              <m:r>
                                <a:rPr lang="es-MX" sz="2400" b="0" i="1" smtClean="0">
                                  <a:latin typeface="Cambria Math" panose="02040503050406030204" pitchFamily="18" charset="0"/>
                                  <a:ea typeface="Cambria Math" panose="02040503050406030204" pitchFamily="18" charset="0"/>
                                </a:rPr>
                                <m:t>𝑘</m:t>
                              </m:r>
                            </m:e>
                            <m:sub>
                              <m:r>
                                <a:rPr lang="es-MX" sz="2400" b="0" i="1" smtClean="0">
                                  <a:latin typeface="Cambria Math" panose="02040503050406030204" pitchFamily="18" charset="0"/>
                                  <a:ea typeface="Cambria Math" panose="02040503050406030204" pitchFamily="18" charset="0"/>
                                </a:rPr>
                                <m:t>𝑝</m:t>
                              </m:r>
                            </m:sub>
                          </m:sSub>
                        </m:sup>
                      </m:sSup>
                      <m:f>
                        <m:fPr>
                          <m:ctrlPr>
                            <a:rPr lang="es-MX" sz="2400" i="1" smtClean="0">
                              <a:latin typeface="Cambria Math" panose="02040503050406030204" pitchFamily="18" charset="0"/>
                              <a:ea typeface="Cambria Math" panose="02040503050406030204" pitchFamily="18" charset="0"/>
                            </a:rPr>
                          </m:ctrlPr>
                        </m:fPr>
                        <m:num>
                          <m:sSub>
                            <m:sSubPr>
                              <m:ctrlPr>
                                <a:rPr lang="es-MX" sz="2400" i="1" smtClean="0">
                                  <a:latin typeface="Cambria Math" panose="02040503050406030204" pitchFamily="18" charset="0"/>
                                  <a:ea typeface="Cambria Math" panose="02040503050406030204" pitchFamily="18" charset="0"/>
                                </a:rPr>
                              </m:ctrlPr>
                            </m:sSubPr>
                            <m:e>
                              <m:r>
                                <a:rPr lang="es-MX" sz="2400" b="0" i="1" smtClean="0">
                                  <a:latin typeface="Cambria Math" panose="02040503050406030204" pitchFamily="18" charset="0"/>
                                  <a:ea typeface="Cambria Math" panose="02040503050406030204" pitchFamily="18" charset="0"/>
                                </a:rPr>
                                <m:t>𝑚</m:t>
                              </m:r>
                            </m:e>
                            <m:sub>
                              <m:r>
                                <a:rPr lang="es-MX" sz="2400" b="0" i="1" smtClean="0">
                                  <a:latin typeface="Cambria Math" panose="02040503050406030204" pitchFamily="18" charset="0"/>
                                  <a:ea typeface="Cambria Math" panose="02040503050406030204" pitchFamily="18" charset="0"/>
                                </a:rPr>
                                <m:t>𝑝</m:t>
                              </m:r>
                            </m:sub>
                          </m:sSub>
                        </m:num>
                        <m:den>
                          <m:r>
                            <a:rPr lang="es-MX" sz="2400" b="0" i="1" smtClean="0">
                              <a:latin typeface="Cambria Math" panose="02040503050406030204" pitchFamily="18" charset="0"/>
                              <a:ea typeface="Cambria Math" panose="02040503050406030204" pitchFamily="18" charset="0"/>
                            </a:rPr>
                            <m:t>𝑚</m:t>
                          </m:r>
                        </m:den>
                      </m:f>
                    </m:oMath>
                  </m:oMathPara>
                </a14:m>
                <a:endParaRPr lang="es-MX" sz="2400" i="1" dirty="0">
                  <a:latin typeface="Cambria Math" panose="02040503050406030204" pitchFamily="18" charset="0"/>
                </a:endParaRPr>
              </a:p>
            </p:txBody>
          </p:sp>
        </mc:Choice>
        <mc:Fallback xmlns="">
          <p:sp>
            <p:nvSpPr>
              <p:cNvPr id="11" name="Marcador de contenido 2">
                <a:extLst>
                  <a:ext uri="{FF2B5EF4-FFF2-40B4-BE49-F238E27FC236}">
                    <a16:creationId xmlns:a16="http://schemas.microsoft.com/office/drawing/2014/main" id="{B2E79142-A81B-4E5E-906C-37C35BE04FF9}"/>
                  </a:ext>
                </a:extLst>
              </p:cNvPr>
              <p:cNvSpPr txBox="1">
                <a:spLocks noRot="1" noChangeAspect="1" noMove="1" noResize="1" noEditPoints="1" noAdjustHandles="1" noChangeArrowheads="1" noChangeShapeType="1" noTextEdit="1"/>
              </p:cNvSpPr>
              <p:nvPr/>
            </p:nvSpPr>
            <p:spPr>
              <a:xfrm>
                <a:off x="92804" y="5518180"/>
                <a:ext cx="6003196" cy="1343867"/>
              </a:xfrm>
              <a:prstGeom prst="rect">
                <a:avLst/>
              </a:prstGeom>
              <a:blipFill>
                <a:blip r:embed="rId7"/>
                <a:stretch>
                  <a:fillRect l="-914" t="-181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Marcador de contenido 2">
                <a:extLst>
                  <a:ext uri="{FF2B5EF4-FFF2-40B4-BE49-F238E27FC236}">
                    <a16:creationId xmlns:a16="http://schemas.microsoft.com/office/drawing/2014/main" id="{78D9F107-A8DC-4347-A7B1-925A058B88D5}"/>
                  </a:ext>
                </a:extLst>
              </p:cNvPr>
              <p:cNvSpPr txBox="1">
                <a:spLocks/>
              </p:cNvSpPr>
              <p:nvPr/>
            </p:nvSpPr>
            <p:spPr>
              <a:xfrm>
                <a:off x="6096000" y="5514133"/>
                <a:ext cx="6003196" cy="1343867"/>
              </a:xfrm>
              <a:prstGeom prst="rect">
                <a:avLst/>
              </a:prstGeom>
            </p:spPr>
            <p:txBody>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r>
                  <a:rPr lang="es-MX" sz="2000" dirty="0"/>
                  <a:t> </a:t>
                </a:r>
                <a:r>
                  <a:rPr lang="es-MX" sz="2000" dirty="0" err="1"/>
                  <a:t>For</a:t>
                </a:r>
                <a:r>
                  <a:rPr lang="es-MX" sz="2000" dirty="0"/>
                  <a:t> </a:t>
                </a:r>
                <a14:m>
                  <m:oMath xmlns:m="http://schemas.openxmlformats.org/officeDocument/2006/math">
                    <m:r>
                      <m:rPr>
                        <m:sty m:val="p"/>
                      </m:rPr>
                      <a:rPr lang="es-MX" sz="2000" b="0" i="0" smtClean="0">
                        <a:latin typeface="Cambria Math" panose="02040503050406030204" pitchFamily="18" charset="0"/>
                        <a:ea typeface="Cambria Math" panose="02040503050406030204" pitchFamily="18" charset="0"/>
                      </a:rPr>
                      <m:t>m</m:t>
                    </m:r>
                    <m:r>
                      <a:rPr lang="es-MX" sz="2000" i="1">
                        <a:latin typeface="Cambria Math" panose="02040503050406030204" pitchFamily="18" charset="0"/>
                        <a:ea typeface="Cambria Math" panose="02040503050406030204" pitchFamily="18" charset="0"/>
                      </a:rPr>
                      <m:t>≫</m:t>
                    </m:r>
                    <m:sSub>
                      <m:sSubPr>
                        <m:ctrlPr>
                          <a:rPr lang="es-MX" sz="2000" i="1" smtClean="0">
                            <a:latin typeface="Cambria Math" panose="02040503050406030204" pitchFamily="18" charset="0"/>
                            <a:ea typeface="Cambria Math" panose="02040503050406030204" pitchFamily="18" charset="0"/>
                          </a:rPr>
                        </m:ctrlPr>
                      </m:sSubPr>
                      <m:e>
                        <m:r>
                          <a:rPr lang="es-MX" sz="2000" b="0" i="1" smtClean="0">
                            <a:latin typeface="Cambria Math" panose="02040503050406030204" pitchFamily="18" charset="0"/>
                            <a:ea typeface="Cambria Math" panose="02040503050406030204" pitchFamily="18" charset="0"/>
                          </a:rPr>
                          <m:t>𝑚</m:t>
                        </m:r>
                      </m:e>
                      <m:sub>
                        <m:r>
                          <a:rPr lang="es-MX" sz="2000" b="0" i="1" smtClean="0">
                            <a:latin typeface="Cambria Math" panose="02040503050406030204" pitchFamily="18" charset="0"/>
                            <a:ea typeface="Cambria Math" panose="02040503050406030204" pitchFamily="18" charset="0"/>
                          </a:rPr>
                          <m:t>𝑝</m:t>
                        </m:r>
                      </m:sub>
                    </m:sSub>
                  </m:oMath>
                </a14:m>
                <a:endParaRPr lang="es-MX" sz="2400" i="1" dirty="0">
                  <a:latin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r>
                        <a:rPr lang="es-MX" sz="2400" i="1" smtClean="0">
                          <a:latin typeface="Cambria Math" panose="02040503050406030204" pitchFamily="18" charset="0"/>
                          <a:ea typeface="Cambria Math" panose="02040503050406030204" pitchFamily="18" charset="0"/>
                        </a:rPr>
                        <m:t>𝛿</m:t>
                      </m:r>
                      <m:sSubSup>
                        <m:sSubSupPr>
                          <m:ctrlPr>
                            <a:rPr lang="es-MX" sz="2400" i="1" smtClean="0">
                              <a:latin typeface="Cambria Math" panose="02040503050406030204" pitchFamily="18" charset="0"/>
                              <a:ea typeface="Cambria Math" panose="02040503050406030204" pitchFamily="18" charset="0"/>
                            </a:rPr>
                          </m:ctrlPr>
                        </m:sSubSupPr>
                        <m:e>
                          <m:r>
                            <a:rPr lang="es-MX" sz="2400" b="0" i="1" smtClean="0">
                              <a:latin typeface="Cambria Math" panose="02040503050406030204" pitchFamily="18" charset="0"/>
                              <a:ea typeface="Cambria Math" panose="02040503050406030204" pitchFamily="18" charset="0"/>
                            </a:rPr>
                            <m:t>𝑎</m:t>
                          </m:r>
                        </m:e>
                        <m:sub>
                          <m:r>
                            <a:rPr lang="es-MX" sz="2400" i="1" smtClean="0">
                              <a:latin typeface="Cambria Math" panose="02040503050406030204" pitchFamily="18" charset="0"/>
                              <a:ea typeface="Cambria Math" panose="02040503050406030204" pitchFamily="18" charset="0"/>
                            </a:rPr>
                            <m:t>𝜇</m:t>
                          </m:r>
                        </m:sub>
                        <m:sup>
                          <m:r>
                            <a:rPr lang="es-MX" sz="2400" b="0" i="1" smtClean="0">
                              <a:latin typeface="Cambria Math" panose="02040503050406030204" pitchFamily="18" charset="0"/>
                              <a:ea typeface="Cambria Math" panose="02040503050406030204" pitchFamily="18" charset="0"/>
                            </a:rPr>
                            <m:t>𝑝</m:t>
                          </m:r>
                        </m:sup>
                      </m:sSubSup>
                      <m:r>
                        <a:rPr lang="es-MX" sz="2400" i="1" smtClean="0">
                          <a:latin typeface="Cambria Math" panose="02040503050406030204" pitchFamily="18" charset="0"/>
                          <a:ea typeface="Cambria Math" panose="02040503050406030204" pitchFamily="18" charset="0"/>
                        </a:rPr>
                        <m:t>∼</m:t>
                      </m:r>
                      <m:sSup>
                        <m:sSupPr>
                          <m:ctrlPr>
                            <a:rPr lang="es-MX" sz="2400" i="1" smtClean="0">
                              <a:latin typeface="Cambria Math" panose="02040503050406030204" pitchFamily="18" charset="0"/>
                              <a:ea typeface="Cambria Math" panose="02040503050406030204" pitchFamily="18" charset="0"/>
                            </a:rPr>
                          </m:ctrlPr>
                        </m:sSupPr>
                        <m:e>
                          <m:d>
                            <m:dPr>
                              <m:ctrlPr>
                                <a:rPr lang="es-MX" sz="2400" i="1" smtClean="0">
                                  <a:latin typeface="Cambria Math" panose="02040503050406030204" pitchFamily="18" charset="0"/>
                                  <a:ea typeface="Cambria Math" panose="02040503050406030204" pitchFamily="18" charset="0"/>
                                </a:rPr>
                              </m:ctrlPr>
                            </m:dPr>
                            <m:e>
                              <m:f>
                                <m:fPr>
                                  <m:ctrlPr>
                                    <a:rPr lang="es-MX" sz="2400" i="1" smtClean="0">
                                      <a:latin typeface="Cambria Math" panose="02040503050406030204" pitchFamily="18" charset="0"/>
                                      <a:ea typeface="Cambria Math" panose="02040503050406030204" pitchFamily="18" charset="0"/>
                                    </a:rPr>
                                  </m:ctrlPr>
                                </m:fPr>
                                <m:num>
                                  <m:r>
                                    <a:rPr lang="es-MX" sz="2400" i="1" smtClean="0">
                                      <a:latin typeface="Cambria Math" panose="02040503050406030204" pitchFamily="18" charset="0"/>
                                      <a:ea typeface="Cambria Math" panose="02040503050406030204" pitchFamily="18" charset="0"/>
                                    </a:rPr>
                                    <m:t>𝛼</m:t>
                                  </m:r>
                                </m:num>
                                <m:den>
                                  <m:r>
                                    <a:rPr lang="es-MX" sz="2400" i="1" smtClean="0">
                                      <a:latin typeface="Cambria Math" panose="02040503050406030204" pitchFamily="18" charset="0"/>
                                      <a:ea typeface="Cambria Math" panose="02040503050406030204" pitchFamily="18" charset="0"/>
                                    </a:rPr>
                                    <m:t>𝜋</m:t>
                                  </m:r>
                                </m:den>
                              </m:f>
                            </m:e>
                          </m:d>
                        </m:e>
                        <m:sup>
                          <m:sSub>
                            <m:sSubPr>
                              <m:ctrlPr>
                                <a:rPr lang="es-MX" sz="2400" i="1" smtClean="0">
                                  <a:latin typeface="Cambria Math" panose="02040503050406030204" pitchFamily="18" charset="0"/>
                                  <a:ea typeface="Cambria Math" panose="02040503050406030204" pitchFamily="18" charset="0"/>
                                </a:rPr>
                              </m:ctrlPr>
                            </m:sSubPr>
                            <m:e>
                              <m:r>
                                <a:rPr lang="es-MX" sz="2400" b="0" i="1" smtClean="0">
                                  <a:latin typeface="Cambria Math" panose="02040503050406030204" pitchFamily="18" charset="0"/>
                                  <a:ea typeface="Cambria Math" panose="02040503050406030204" pitchFamily="18" charset="0"/>
                                </a:rPr>
                                <m:t>𝑛</m:t>
                              </m:r>
                            </m:e>
                            <m:sub>
                              <m:r>
                                <a:rPr lang="es-MX" sz="2400" b="0" i="1" smtClean="0">
                                  <a:latin typeface="Cambria Math" panose="02040503050406030204" pitchFamily="18" charset="0"/>
                                  <a:ea typeface="Cambria Math" panose="02040503050406030204" pitchFamily="18" charset="0"/>
                                </a:rPr>
                                <m:t>𝑝</m:t>
                              </m:r>
                            </m:sub>
                          </m:sSub>
                        </m:sup>
                      </m:sSup>
                      <m:sSup>
                        <m:sSupPr>
                          <m:ctrlPr>
                            <a:rPr lang="es-MX" sz="2400" i="1" smtClean="0">
                              <a:latin typeface="Cambria Math" panose="02040503050406030204" pitchFamily="18" charset="0"/>
                              <a:ea typeface="Cambria Math" panose="02040503050406030204" pitchFamily="18" charset="0"/>
                            </a:rPr>
                          </m:ctrlPr>
                        </m:sSupPr>
                        <m:e>
                          <m:r>
                            <a:rPr lang="es-MX" sz="2400" b="0" i="1" smtClean="0">
                              <a:latin typeface="Cambria Math" panose="02040503050406030204" pitchFamily="18" charset="0"/>
                              <a:ea typeface="Cambria Math" panose="02040503050406030204" pitchFamily="18" charset="0"/>
                            </a:rPr>
                            <m:t>𝑙𝑜𝑔</m:t>
                          </m:r>
                        </m:e>
                        <m:sup>
                          <m:sSub>
                            <m:sSubPr>
                              <m:ctrlPr>
                                <a:rPr lang="es-MX" sz="2400" i="1" smtClean="0">
                                  <a:latin typeface="Cambria Math" panose="02040503050406030204" pitchFamily="18" charset="0"/>
                                  <a:ea typeface="Cambria Math" panose="02040503050406030204" pitchFamily="18" charset="0"/>
                                </a:rPr>
                              </m:ctrlPr>
                            </m:sSubPr>
                            <m:e>
                              <m:r>
                                <a:rPr lang="es-MX" sz="2400" b="0" i="1" smtClean="0">
                                  <a:latin typeface="Cambria Math" panose="02040503050406030204" pitchFamily="18" charset="0"/>
                                  <a:ea typeface="Cambria Math" panose="02040503050406030204" pitchFamily="18" charset="0"/>
                                </a:rPr>
                                <m:t>𝑘</m:t>
                              </m:r>
                            </m:e>
                            <m:sub>
                              <m:r>
                                <a:rPr lang="es-MX" sz="2400" b="0" i="1" smtClean="0">
                                  <a:latin typeface="Cambria Math" panose="02040503050406030204" pitchFamily="18" charset="0"/>
                                  <a:ea typeface="Cambria Math" panose="02040503050406030204" pitchFamily="18" charset="0"/>
                                </a:rPr>
                                <m:t>𝑝</m:t>
                              </m:r>
                            </m:sub>
                          </m:sSub>
                        </m:sup>
                      </m:sSup>
                      <m:f>
                        <m:fPr>
                          <m:ctrlPr>
                            <a:rPr lang="es-MX" sz="2400" i="1" smtClean="0">
                              <a:latin typeface="Cambria Math" panose="02040503050406030204" pitchFamily="18" charset="0"/>
                              <a:ea typeface="Cambria Math" panose="02040503050406030204" pitchFamily="18" charset="0"/>
                            </a:rPr>
                          </m:ctrlPr>
                        </m:fPr>
                        <m:num>
                          <m:r>
                            <a:rPr lang="es-MX" sz="2400" b="0" i="1" smtClean="0">
                              <a:latin typeface="Cambria Math" panose="02040503050406030204" pitchFamily="18" charset="0"/>
                              <a:ea typeface="Cambria Math" panose="02040503050406030204" pitchFamily="18" charset="0"/>
                            </a:rPr>
                            <m:t>𝑚</m:t>
                          </m:r>
                        </m:num>
                        <m:den>
                          <m:sSub>
                            <m:sSubPr>
                              <m:ctrlPr>
                                <a:rPr lang="es-MX" sz="2400" i="1" smtClean="0">
                                  <a:latin typeface="Cambria Math" panose="02040503050406030204" pitchFamily="18" charset="0"/>
                                  <a:ea typeface="Cambria Math" panose="02040503050406030204" pitchFamily="18" charset="0"/>
                                </a:rPr>
                              </m:ctrlPr>
                            </m:sSubPr>
                            <m:e>
                              <m:r>
                                <a:rPr lang="es-MX" sz="2400" b="0" i="1" smtClean="0">
                                  <a:latin typeface="Cambria Math" panose="02040503050406030204" pitchFamily="18" charset="0"/>
                                  <a:ea typeface="Cambria Math" panose="02040503050406030204" pitchFamily="18" charset="0"/>
                                </a:rPr>
                                <m:t>𝑚</m:t>
                              </m:r>
                            </m:e>
                            <m:sub>
                              <m:r>
                                <a:rPr lang="es-MX" sz="2400" b="0" i="1" smtClean="0">
                                  <a:latin typeface="Cambria Math" panose="02040503050406030204" pitchFamily="18" charset="0"/>
                                  <a:ea typeface="Cambria Math" panose="02040503050406030204" pitchFamily="18" charset="0"/>
                                </a:rPr>
                                <m:t>𝑝</m:t>
                              </m:r>
                            </m:sub>
                          </m:sSub>
                        </m:den>
                      </m:f>
                    </m:oMath>
                  </m:oMathPara>
                </a14:m>
                <a:endParaRPr lang="es-MX" sz="2400" i="1" dirty="0">
                  <a:latin typeface="Cambria Math" panose="02040503050406030204" pitchFamily="18" charset="0"/>
                </a:endParaRPr>
              </a:p>
            </p:txBody>
          </p:sp>
        </mc:Choice>
        <mc:Fallback xmlns="">
          <p:sp>
            <p:nvSpPr>
              <p:cNvPr id="12" name="Marcador de contenido 2">
                <a:extLst>
                  <a:ext uri="{FF2B5EF4-FFF2-40B4-BE49-F238E27FC236}">
                    <a16:creationId xmlns:a16="http://schemas.microsoft.com/office/drawing/2014/main" id="{78D9F107-A8DC-4347-A7B1-925A058B88D5}"/>
                  </a:ext>
                </a:extLst>
              </p:cNvPr>
              <p:cNvSpPr txBox="1">
                <a:spLocks noRot="1" noChangeAspect="1" noMove="1" noResize="1" noEditPoints="1" noAdjustHandles="1" noChangeArrowheads="1" noChangeShapeType="1" noTextEdit="1"/>
              </p:cNvSpPr>
              <p:nvPr/>
            </p:nvSpPr>
            <p:spPr>
              <a:xfrm>
                <a:off x="6096000" y="5514133"/>
                <a:ext cx="6003196" cy="1343867"/>
              </a:xfrm>
              <a:prstGeom prst="rect">
                <a:avLst/>
              </a:prstGeom>
              <a:blipFill>
                <a:blip r:embed="rId8"/>
                <a:stretch>
                  <a:fillRect l="-914" t="-2273"/>
                </a:stretch>
              </a:blipFill>
            </p:spPr>
            <p:txBody>
              <a:bodyPr/>
              <a:lstStyle/>
              <a:p>
                <a:r>
                  <a:rPr lang="en-US">
                    <a:noFill/>
                  </a:rPr>
                  <a:t> </a:t>
                </a:r>
              </a:p>
            </p:txBody>
          </p:sp>
        </mc:Fallback>
      </mc:AlternateContent>
      <p:sp>
        <p:nvSpPr>
          <p:cNvPr id="2" name="Slide Number Placeholder 1">
            <a:extLst>
              <a:ext uri="{FF2B5EF4-FFF2-40B4-BE49-F238E27FC236}">
                <a16:creationId xmlns:a16="http://schemas.microsoft.com/office/drawing/2014/main" id="{B8F32C2C-9148-4B68-A061-9B60181BC2C6}"/>
              </a:ext>
            </a:extLst>
          </p:cNvPr>
          <p:cNvSpPr>
            <a:spLocks noGrp="1"/>
          </p:cNvSpPr>
          <p:nvPr>
            <p:ph type="sldNum" sz="quarter" idx="12"/>
          </p:nvPr>
        </p:nvSpPr>
        <p:spPr/>
        <p:txBody>
          <a:bodyPr/>
          <a:lstStyle/>
          <a:p>
            <a:fld id="{0E076D22-75B2-4691-A3D6-CBC9CE93EE24}" type="slidenum">
              <a:rPr lang="es-MX" smtClean="0"/>
              <a:t>3</a:t>
            </a:fld>
            <a:endParaRPr lang="es-MX"/>
          </a:p>
        </p:txBody>
      </p:sp>
      <p:sp>
        <p:nvSpPr>
          <p:cNvPr id="13" name="Título 1">
            <a:extLst>
              <a:ext uri="{FF2B5EF4-FFF2-40B4-BE49-F238E27FC236}">
                <a16:creationId xmlns:a16="http://schemas.microsoft.com/office/drawing/2014/main" id="{5BA53384-285F-4FA1-ADFB-7777C574B61D}"/>
              </a:ext>
            </a:extLst>
          </p:cNvPr>
          <p:cNvSpPr txBox="1">
            <a:spLocks/>
          </p:cNvSpPr>
          <p:nvPr/>
        </p:nvSpPr>
        <p:spPr>
          <a:xfrm>
            <a:off x="395747" y="-11044"/>
            <a:ext cx="11400503" cy="1440000"/>
          </a:xfrm>
          <a:prstGeom prst="rect">
            <a:avLst/>
          </a:prstGeom>
          <a:ln>
            <a:noFill/>
          </a:ln>
          <a:effectLst>
            <a:outerShdw blurRad="63500" sx="102000" sy="102000" algn="ctr" rotWithShape="0">
              <a:prstClr val="black">
                <a:alpha val="40000"/>
              </a:prstClr>
            </a:outerShdw>
          </a:effectLst>
        </p:spPr>
        <p:txBody>
          <a:bodyPr>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s-MX" sz="5400" b="1" dirty="0" err="1">
                <a:latin typeface="Century Gothic" panose="020B0502020202020204" pitchFamily="34" charset="0"/>
                <a:cs typeface="Times New Roman" panose="02020603050405020304" pitchFamily="18" charset="0"/>
              </a:rPr>
              <a:t>Introduction</a:t>
            </a:r>
            <a:endParaRPr lang="es-MX" sz="5400" b="1" dirty="0">
              <a:latin typeface="Century Gothic" panose="020B0502020202020204" pitchFamily="34" charset="0"/>
              <a:cs typeface="Times New Roman" panose="02020603050405020304" pitchFamily="18" charset="0"/>
            </a:endParaRPr>
          </a:p>
          <a:p>
            <a:pPr algn="ctr"/>
            <a:endParaRPr lang="es-MX" sz="5400" b="1" dirty="0">
              <a:latin typeface="Century Gothic" panose="020B0502020202020204" pitchFamily="34" charset="0"/>
              <a:cs typeface="Times New Roman" panose="02020603050405020304" pitchFamily="18" charset="0"/>
            </a:endParaRPr>
          </a:p>
        </p:txBody>
      </p:sp>
    </p:spTree>
    <p:extLst>
      <p:ext uri="{BB962C8B-B14F-4D97-AF65-F5344CB8AC3E}">
        <p14:creationId xmlns:p14="http://schemas.microsoft.com/office/powerpoint/2010/main" val="36975899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88108D2-D6BC-46BB-A2D6-D0DFEE7B4889}"/>
              </a:ext>
            </a:extLst>
          </p:cNvPr>
          <p:cNvSpPr txBox="1"/>
          <p:nvPr/>
        </p:nvSpPr>
        <p:spPr>
          <a:xfrm>
            <a:off x="0" y="892668"/>
            <a:ext cx="9317492" cy="1384995"/>
          </a:xfrm>
          <a:prstGeom prst="rect">
            <a:avLst/>
          </a:prstGeom>
          <a:noFill/>
        </p:spPr>
        <p:txBody>
          <a:bodyPr wrap="square">
            <a:spAutoFit/>
          </a:bodyPr>
          <a:lstStyle/>
          <a:p>
            <a:pPr algn="just"/>
            <a:r>
              <a:rPr lang="en-US" sz="2400" b="0" i="0" u="none" strike="noStrike" dirty="0">
                <a:solidFill>
                  <a:schemeClr val="tx1">
                    <a:lumMod val="75000"/>
                    <a:lumOff val="25000"/>
                  </a:schemeClr>
                </a:solidFill>
                <a:effectLst/>
              </a:rPr>
              <a:t>Last year, the international theory community published a comprehensive SM prediction for the muon anomaly.  </a:t>
            </a:r>
          </a:p>
          <a:p>
            <a:pPr algn="just"/>
            <a:r>
              <a:rPr lang="en-US" sz="1800" b="0" i="0" u="sng" strike="noStrike" dirty="0">
                <a:solidFill>
                  <a:schemeClr val="accent1"/>
                </a:solidFill>
                <a:effectLst/>
              </a:rPr>
              <a:t>Aoyama, T. et al.(2020). The anomalous magnetic moment of the muon in the Standard Model. </a:t>
            </a:r>
            <a:r>
              <a:rPr lang="en-US" sz="1800" b="0" i="1" u="sng" strike="noStrike" dirty="0">
                <a:solidFill>
                  <a:schemeClr val="accent1"/>
                </a:solidFill>
                <a:effectLst/>
              </a:rPr>
              <a:t>Physics reports</a:t>
            </a:r>
            <a:endParaRPr lang="en-US" sz="2400" u="sng" dirty="0">
              <a:solidFill>
                <a:schemeClr val="accent1"/>
              </a:solidFill>
            </a:endParaRPr>
          </a:p>
        </p:txBody>
      </p:sp>
      <p:pic>
        <p:nvPicPr>
          <p:cNvPr id="4098" name="Picture 2" descr="Nuestra mejor teoría del Universo se tambalea: el Fermilab encuentra  fuertes evidencias de que hay algo más allá de las actuales leyes de la  física">
            <a:extLst>
              <a:ext uri="{FF2B5EF4-FFF2-40B4-BE49-F238E27FC236}">
                <a16:creationId xmlns:a16="http://schemas.microsoft.com/office/drawing/2014/main" id="{6CD5E03E-E156-4485-BF0C-F59137058F1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65683" y="2808663"/>
            <a:ext cx="2426316" cy="1617544"/>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BNL - Brookhaven National Laboratory | LPS">
            <a:extLst>
              <a:ext uri="{FF2B5EF4-FFF2-40B4-BE49-F238E27FC236}">
                <a16:creationId xmlns:a16="http://schemas.microsoft.com/office/drawing/2014/main" id="{845F7BE9-EC83-4DEB-8A97-D83A2B09D9E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85445" y="803266"/>
            <a:ext cx="2406555" cy="2005463"/>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a:extLst>
              <a:ext uri="{FF2B5EF4-FFF2-40B4-BE49-F238E27FC236}">
                <a16:creationId xmlns:a16="http://schemas.microsoft.com/office/drawing/2014/main" id="{ABE9257B-C352-4D49-8F00-B582C2950A4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44178" y="2808663"/>
            <a:ext cx="5734050" cy="1476375"/>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mc:Choice xmlns:a14="http://schemas.microsoft.com/office/drawing/2010/main" Requires="a14">
          <p:sp>
            <p:nvSpPr>
              <p:cNvPr id="6" name="TextBox 5">
                <a:extLst>
                  <a:ext uri="{FF2B5EF4-FFF2-40B4-BE49-F238E27FC236}">
                    <a16:creationId xmlns:a16="http://schemas.microsoft.com/office/drawing/2014/main" id="{DA897941-BC61-46C1-B1B6-A8ABA496A8ED}"/>
                  </a:ext>
                </a:extLst>
              </p:cNvPr>
              <p:cNvSpPr txBox="1"/>
              <p:nvPr/>
            </p:nvSpPr>
            <p:spPr>
              <a:xfrm>
                <a:off x="910733" y="2317404"/>
                <a:ext cx="7496026" cy="46089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sz="2400" i="1" smtClean="0">
                              <a:solidFill>
                                <a:schemeClr val="tx1">
                                  <a:lumMod val="75000"/>
                                  <a:lumOff val="25000"/>
                                </a:schemeClr>
                              </a:solidFill>
                              <a:latin typeface="Cambria Math" panose="02040503050406030204" pitchFamily="18" charset="0"/>
                            </a:rPr>
                          </m:ctrlPr>
                        </m:sSubSupPr>
                        <m:e>
                          <m:r>
                            <a:rPr lang="es-MX" sz="2400" b="0" i="1" smtClean="0">
                              <a:solidFill>
                                <a:schemeClr val="tx1">
                                  <a:lumMod val="75000"/>
                                  <a:lumOff val="25000"/>
                                </a:schemeClr>
                              </a:solidFill>
                              <a:latin typeface="Cambria Math" panose="02040503050406030204" pitchFamily="18" charset="0"/>
                            </a:rPr>
                            <m:t>𝑎</m:t>
                          </m:r>
                        </m:e>
                        <m:sub>
                          <m:r>
                            <a:rPr lang="en-US" sz="2400" i="1" smtClean="0">
                              <a:solidFill>
                                <a:schemeClr val="tx1">
                                  <a:lumMod val="75000"/>
                                  <a:lumOff val="25000"/>
                                </a:schemeClr>
                              </a:solidFill>
                              <a:latin typeface="Cambria Math" panose="02040503050406030204" pitchFamily="18" charset="0"/>
                              <a:ea typeface="Cambria Math" panose="02040503050406030204" pitchFamily="18" charset="0"/>
                            </a:rPr>
                            <m:t>𝜇</m:t>
                          </m:r>
                        </m:sub>
                        <m:sup>
                          <m:r>
                            <a:rPr lang="es-MX" sz="2400" b="0" i="1" smtClean="0">
                              <a:solidFill>
                                <a:schemeClr val="tx1">
                                  <a:lumMod val="75000"/>
                                  <a:lumOff val="25000"/>
                                </a:schemeClr>
                              </a:solidFill>
                              <a:latin typeface="Cambria Math" panose="02040503050406030204" pitchFamily="18" charset="0"/>
                            </a:rPr>
                            <m:t>𝑆𝑀</m:t>
                          </m:r>
                        </m:sup>
                      </m:sSubSup>
                      <m:r>
                        <a:rPr lang="es-MX" sz="2400" b="0" i="1" smtClean="0">
                          <a:solidFill>
                            <a:schemeClr val="tx1">
                              <a:lumMod val="75000"/>
                              <a:lumOff val="25000"/>
                            </a:schemeClr>
                          </a:solidFill>
                          <a:latin typeface="Cambria Math" panose="02040503050406030204" pitchFamily="18" charset="0"/>
                        </a:rPr>
                        <m:t>=</m:t>
                      </m:r>
                      <m:sSubSup>
                        <m:sSubSupPr>
                          <m:ctrlPr>
                            <a:rPr lang="en-US" sz="2400" i="1">
                              <a:solidFill>
                                <a:schemeClr val="tx1">
                                  <a:lumMod val="75000"/>
                                  <a:lumOff val="25000"/>
                                </a:schemeClr>
                              </a:solidFill>
                              <a:latin typeface="Cambria Math" panose="02040503050406030204" pitchFamily="18" charset="0"/>
                            </a:rPr>
                          </m:ctrlPr>
                        </m:sSubSupPr>
                        <m:e>
                          <m:r>
                            <a:rPr lang="es-MX" sz="2400" i="1">
                              <a:solidFill>
                                <a:schemeClr val="tx1">
                                  <a:lumMod val="75000"/>
                                  <a:lumOff val="25000"/>
                                </a:schemeClr>
                              </a:solidFill>
                              <a:latin typeface="Cambria Math" panose="02040503050406030204" pitchFamily="18" charset="0"/>
                            </a:rPr>
                            <m:t>𝑎</m:t>
                          </m:r>
                        </m:e>
                        <m:sub>
                          <m:r>
                            <a:rPr lang="en-US" sz="2400" i="1">
                              <a:solidFill>
                                <a:schemeClr val="tx1">
                                  <a:lumMod val="75000"/>
                                  <a:lumOff val="25000"/>
                                </a:schemeClr>
                              </a:solidFill>
                              <a:latin typeface="Cambria Math" panose="02040503050406030204" pitchFamily="18" charset="0"/>
                              <a:ea typeface="Cambria Math" panose="02040503050406030204" pitchFamily="18" charset="0"/>
                            </a:rPr>
                            <m:t>𝜇</m:t>
                          </m:r>
                        </m:sub>
                        <m:sup>
                          <m:r>
                            <a:rPr lang="es-MX" sz="2400" b="0" i="1" smtClean="0">
                              <a:solidFill>
                                <a:schemeClr val="tx1">
                                  <a:lumMod val="75000"/>
                                  <a:lumOff val="25000"/>
                                </a:schemeClr>
                              </a:solidFill>
                              <a:latin typeface="Cambria Math" panose="02040503050406030204" pitchFamily="18" charset="0"/>
                              <a:ea typeface="Cambria Math" panose="02040503050406030204" pitchFamily="18" charset="0"/>
                            </a:rPr>
                            <m:t>𝑄𝐸𝐷</m:t>
                          </m:r>
                        </m:sup>
                      </m:sSubSup>
                      <m:r>
                        <a:rPr lang="es-MX" sz="2400" b="0" i="1" smtClean="0">
                          <a:solidFill>
                            <a:schemeClr val="tx1">
                              <a:lumMod val="75000"/>
                              <a:lumOff val="25000"/>
                            </a:schemeClr>
                          </a:solidFill>
                          <a:latin typeface="Cambria Math" panose="02040503050406030204" pitchFamily="18" charset="0"/>
                        </a:rPr>
                        <m:t>+</m:t>
                      </m:r>
                      <m:sSubSup>
                        <m:sSubSupPr>
                          <m:ctrlPr>
                            <a:rPr lang="en-US" sz="2400" i="1">
                              <a:solidFill>
                                <a:schemeClr val="tx1">
                                  <a:lumMod val="75000"/>
                                  <a:lumOff val="25000"/>
                                </a:schemeClr>
                              </a:solidFill>
                              <a:latin typeface="Cambria Math" panose="02040503050406030204" pitchFamily="18" charset="0"/>
                            </a:rPr>
                          </m:ctrlPr>
                        </m:sSubSupPr>
                        <m:e>
                          <m:r>
                            <a:rPr lang="es-MX" sz="2400" i="1">
                              <a:solidFill>
                                <a:schemeClr val="tx1">
                                  <a:lumMod val="75000"/>
                                  <a:lumOff val="25000"/>
                                </a:schemeClr>
                              </a:solidFill>
                              <a:latin typeface="Cambria Math" panose="02040503050406030204" pitchFamily="18" charset="0"/>
                            </a:rPr>
                            <m:t>𝑎</m:t>
                          </m:r>
                        </m:e>
                        <m:sub>
                          <m:r>
                            <a:rPr lang="en-US" sz="2400" i="1">
                              <a:solidFill>
                                <a:schemeClr val="tx1">
                                  <a:lumMod val="75000"/>
                                  <a:lumOff val="25000"/>
                                </a:schemeClr>
                              </a:solidFill>
                              <a:latin typeface="Cambria Math" panose="02040503050406030204" pitchFamily="18" charset="0"/>
                              <a:ea typeface="Cambria Math" panose="02040503050406030204" pitchFamily="18" charset="0"/>
                            </a:rPr>
                            <m:t>𝜇</m:t>
                          </m:r>
                        </m:sub>
                        <m:sup>
                          <m:r>
                            <a:rPr lang="es-MX" sz="2400" b="0" i="1" smtClean="0">
                              <a:solidFill>
                                <a:schemeClr val="tx1">
                                  <a:lumMod val="75000"/>
                                  <a:lumOff val="25000"/>
                                </a:schemeClr>
                              </a:solidFill>
                              <a:latin typeface="Cambria Math" panose="02040503050406030204" pitchFamily="18" charset="0"/>
                              <a:ea typeface="Cambria Math" panose="02040503050406030204" pitchFamily="18" charset="0"/>
                            </a:rPr>
                            <m:t>𝐸𝑊</m:t>
                          </m:r>
                        </m:sup>
                      </m:sSubSup>
                      <m:r>
                        <a:rPr lang="es-MX" sz="2400" b="0" i="1" smtClean="0">
                          <a:solidFill>
                            <a:schemeClr val="tx1">
                              <a:lumMod val="75000"/>
                              <a:lumOff val="25000"/>
                            </a:schemeClr>
                          </a:solidFill>
                          <a:latin typeface="Cambria Math" panose="02040503050406030204" pitchFamily="18" charset="0"/>
                        </a:rPr>
                        <m:t>+</m:t>
                      </m:r>
                      <m:sSubSup>
                        <m:sSubSupPr>
                          <m:ctrlPr>
                            <a:rPr lang="en-US" sz="2400" i="1">
                              <a:solidFill>
                                <a:schemeClr val="tx1">
                                  <a:lumMod val="75000"/>
                                  <a:lumOff val="25000"/>
                                </a:schemeClr>
                              </a:solidFill>
                              <a:latin typeface="Cambria Math" panose="02040503050406030204" pitchFamily="18" charset="0"/>
                            </a:rPr>
                          </m:ctrlPr>
                        </m:sSubSupPr>
                        <m:e>
                          <m:r>
                            <a:rPr lang="es-MX" sz="2400" i="1">
                              <a:solidFill>
                                <a:schemeClr val="tx1">
                                  <a:lumMod val="75000"/>
                                  <a:lumOff val="25000"/>
                                </a:schemeClr>
                              </a:solidFill>
                              <a:latin typeface="Cambria Math" panose="02040503050406030204" pitchFamily="18" charset="0"/>
                            </a:rPr>
                            <m:t>𝑎</m:t>
                          </m:r>
                        </m:e>
                        <m:sub>
                          <m:r>
                            <a:rPr lang="en-US" sz="2400" i="1">
                              <a:solidFill>
                                <a:schemeClr val="tx1">
                                  <a:lumMod val="75000"/>
                                  <a:lumOff val="25000"/>
                                </a:schemeClr>
                              </a:solidFill>
                              <a:latin typeface="Cambria Math" panose="02040503050406030204" pitchFamily="18" charset="0"/>
                              <a:ea typeface="Cambria Math" panose="02040503050406030204" pitchFamily="18" charset="0"/>
                            </a:rPr>
                            <m:t>𝜇</m:t>
                          </m:r>
                        </m:sub>
                        <m:sup>
                          <m:r>
                            <a:rPr lang="es-MX" sz="2400" b="0" i="1" smtClean="0">
                              <a:solidFill>
                                <a:schemeClr val="tx1">
                                  <a:lumMod val="75000"/>
                                  <a:lumOff val="25000"/>
                                </a:schemeClr>
                              </a:solidFill>
                              <a:latin typeface="Cambria Math" panose="02040503050406030204" pitchFamily="18" charset="0"/>
                              <a:ea typeface="Cambria Math" panose="02040503050406030204" pitchFamily="18" charset="0"/>
                            </a:rPr>
                            <m:t>𝐻𝐴𝐷</m:t>
                          </m:r>
                        </m:sup>
                      </m:sSubSup>
                      <m:r>
                        <a:rPr lang="es-MX" sz="2400" b="0" i="1" smtClean="0">
                          <a:solidFill>
                            <a:schemeClr val="tx1">
                              <a:lumMod val="75000"/>
                              <a:lumOff val="25000"/>
                            </a:schemeClr>
                          </a:solidFill>
                          <a:latin typeface="Cambria Math" panose="02040503050406030204" pitchFamily="18" charset="0"/>
                        </a:rPr>
                        <m:t>=</m:t>
                      </m:r>
                      <m:r>
                        <m:rPr>
                          <m:nor/>
                        </m:rPr>
                        <a:rPr lang="es-MX" sz="2400" b="0" i="0" smtClean="0">
                          <a:solidFill>
                            <a:schemeClr val="tx1">
                              <a:lumMod val="75000"/>
                              <a:lumOff val="25000"/>
                            </a:schemeClr>
                          </a:solidFill>
                          <a:latin typeface="Cambria Math" panose="02040503050406030204" pitchFamily="18" charset="0"/>
                        </a:rPr>
                        <m:t>116 591 810(43)</m:t>
                      </m:r>
                      <m:r>
                        <a:rPr lang="es-MX" sz="2400" b="0" i="1" smtClean="0">
                          <a:solidFill>
                            <a:schemeClr val="tx1">
                              <a:lumMod val="75000"/>
                              <a:lumOff val="25000"/>
                            </a:schemeClr>
                          </a:solidFill>
                          <a:latin typeface="Cambria Math" panose="02040503050406030204" pitchFamily="18" charset="0"/>
                          <a:ea typeface="Cambria Math" panose="02040503050406030204" pitchFamily="18" charset="0"/>
                        </a:rPr>
                        <m:t>×</m:t>
                      </m:r>
                      <m:sSup>
                        <m:sSupPr>
                          <m:ctrlPr>
                            <a:rPr lang="es-MX" sz="2400" b="0" i="1" smtClean="0">
                              <a:solidFill>
                                <a:schemeClr val="tx1">
                                  <a:lumMod val="75000"/>
                                  <a:lumOff val="25000"/>
                                </a:schemeClr>
                              </a:solidFill>
                              <a:latin typeface="Cambria Math" panose="02040503050406030204" pitchFamily="18" charset="0"/>
                              <a:ea typeface="Cambria Math" panose="02040503050406030204" pitchFamily="18" charset="0"/>
                            </a:rPr>
                          </m:ctrlPr>
                        </m:sSupPr>
                        <m:e>
                          <m:r>
                            <a:rPr lang="es-MX" sz="2400" b="0" i="1" smtClean="0">
                              <a:solidFill>
                                <a:schemeClr val="tx1">
                                  <a:lumMod val="75000"/>
                                  <a:lumOff val="25000"/>
                                </a:schemeClr>
                              </a:solidFill>
                              <a:latin typeface="Cambria Math" panose="02040503050406030204" pitchFamily="18" charset="0"/>
                              <a:ea typeface="Cambria Math" panose="02040503050406030204" pitchFamily="18" charset="0"/>
                            </a:rPr>
                            <m:t>10</m:t>
                          </m:r>
                        </m:e>
                        <m:sup>
                          <m:r>
                            <a:rPr lang="es-MX" sz="2400" b="0" i="1" smtClean="0">
                              <a:solidFill>
                                <a:schemeClr val="tx1">
                                  <a:lumMod val="75000"/>
                                  <a:lumOff val="25000"/>
                                </a:schemeClr>
                              </a:solidFill>
                              <a:latin typeface="Cambria Math" panose="02040503050406030204" pitchFamily="18" charset="0"/>
                              <a:ea typeface="Cambria Math" panose="02040503050406030204" pitchFamily="18" charset="0"/>
                            </a:rPr>
                            <m:t>−11</m:t>
                          </m:r>
                        </m:sup>
                      </m:sSup>
                    </m:oMath>
                  </m:oMathPara>
                </a14:m>
                <a:endParaRPr lang="en-US" sz="2400" dirty="0"/>
              </a:p>
            </p:txBody>
          </p:sp>
        </mc:Choice>
        <mc:Fallback>
          <p:sp>
            <p:nvSpPr>
              <p:cNvPr id="6" name="TextBox 5">
                <a:extLst>
                  <a:ext uri="{FF2B5EF4-FFF2-40B4-BE49-F238E27FC236}">
                    <a16:creationId xmlns:a16="http://schemas.microsoft.com/office/drawing/2014/main" id="{DA897941-BC61-46C1-B1B6-A8ABA496A8ED}"/>
                  </a:ext>
                </a:extLst>
              </p:cNvPr>
              <p:cNvSpPr txBox="1">
                <a:spLocks noRot="1" noChangeAspect="1" noMove="1" noResize="1" noEditPoints="1" noAdjustHandles="1" noChangeArrowheads="1" noChangeShapeType="1" noTextEdit="1"/>
              </p:cNvSpPr>
              <p:nvPr/>
            </p:nvSpPr>
            <p:spPr>
              <a:xfrm>
                <a:off x="910733" y="2317404"/>
                <a:ext cx="7496026" cy="460895"/>
              </a:xfrm>
              <a:prstGeom prst="rect">
                <a:avLst/>
              </a:prstGeom>
              <a:blipFill>
                <a:blip r:embed="rId5"/>
                <a:stretch>
                  <a:fillRect/>
                </a:stretch>
              </a:blipFill>
            </p:spPr>
            <p:txBody>
              <a:bodyPr/>
              <a:lstStyle/>
              <a:p>
                <a:r>
                  <a:rPr lang="en-US">
                    <a:noFill/>
                  </a:rPr>
                  <a:t> </a:t>
                </a:r>
              </a:p>
            </p:txBody>
          </p:sp>
        </mc:Fallback>
      </mc:AlternateContent>
      <p:pic>
        <p:nvPicPr>
          <p:cNvPr id="4104" name="Picture 8">
            <a:extLst>
              <a:ext uri="{FF2B5EF4-FFF2-40B4-BE49-F238E27FC236}">
                <a16:creationId xmlns:a16="http://schemas.microsoft.com/office/drawing/2014/main" id="{46A99C3F-1E68-49CB-B371-5EF5FE871D2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4299829"/>
            <a:ext cx="3344566" cy="2508425"/>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7C20AE06-D96E-40B8-A019-C752C8938A81}"/>
              </a:ext>
            </a:extLst>
          </p:cNvPr>
          <p:cNvSpPr txBox="1"/>
          <p:nvPr/>
        </p:nvSpPr>
        <p:spPr>
          <a:xfrm>
            <a:off x="3344566" y="4492328"/>
            <a:ext cx="8667325" cy="461665"/>
          </a:xfrm>
          <a:prstGeom prst="rect">
            <a:avLst/>
          </a:prstGeom>
          <a:noFill/>
        </p:spPr>
        <p:txBody>
          <a:bodyPr wrap="square">
            <a:spAutoFit/>
          </a:bodyPr>
          <a:lstStyle/>
          <a:p>
            <a:r>
              <a:rPr lang="en-US" sz="2400" b="0" i="0" u="none" strike="noStrike" dirty="0">
                <a:solidFill>
                  <a:schemeClr val="tx1">
                    <a:lumMod val="75000"/>
                    <a:lumOff val="25000"/>
                  </a:schemeClr>
                </a:solidFill>
                <a:effectLst/>
              </a:rPr>
              <a:t>The data obtained at Brookhaven National Laboratory in 2006 gives</a:t>
            </a:r>
            <a:endParaRPr lang="en-US" sz="2400" dirty="0">
              <a:solidFill>
                <a:schemeClr val="tx1">
                  <a:lumMod val="75000"/>
                  <a:lumOff val="25000"/>
                </a:schemeClr>
              </a:solidFill>
            </a:endParaRPr>
          </a:p>
        </p:txBody>
      </p:sp>
      <mc:AlternateContent xmlns:mc="http://schemas.openxmlformats.org/markup-compatibility/2006">
        <mc:Choice xmlns:a14="http://schemas.microsoft.com/office/drawing/2010/main" Requires="a14">
          <p:sp>
            <p:nvSpPr>
              <p:cNvPr id="9" name="TextBox 8">
                <a:extLst>
                  <a:ext uri="{FF2B5EF4-FFF2-40B4-BE49-F238E27FC236}">
                    <a16:creationId xmlns:a16="http://schemas.microsoft.com/office/drawing/2014/main" id="{57BFEA46-3B4B-437B-B066-BB19CCB37B9F}"/>
                  </a:ext>
                </a:extLst>
              </p:cNvPr>
              <p:cNvSpPr txBox="1"/>
              <p:nvPr/>
            </p:nvSpPr>
            <p:spPr>
              <a:xfrm>
                <a:off x="5153529" y="5084285"/>
                <a:ext cx="4453655" cy="43217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sz="2400" i="1" smtClean="0">
                              <a:solidFill>
                                <a:schemeClr val="tx1">
                                  <a:lumMod val="75000"/>
                                  <a:lumOff val="25000"/>
                                </a:schemeClr>
                              </a:solidFill>
                              <a:latin typeface="Cambria Math" panose="02040503050406030204" pitchFamily="18" charset="0"/>
                            </a:rPr>
                          </m:ctrlPr>
                        </m:sSubSupPr>
                        <m:e>
                          <m:r>
                            <a:rPr lang="es-MX" sz="2400" b="0" i="1" smtClean="0">
                              <a:solidFill>
                                <a:schemeClr val="tx1">
                                  <a:lumMod val="75000"/>
                                  <a:lumOff val="25000"/>
                                </a:schemeClr>
                              </a:solidFill>
                              <a:latin typeface="Cambria Math" panose="02040503050406030204" pitchFamily="18" charset="0"/>
                            </a:rPr>
                            <m:t>𝑎</m:t>
                          </m:r>
                        </m:e>
                        <m:sub>
                          <m:r>
                            <a:rPr lang="en-US" sz="2400" i="1" smtClean="0">
                              <a:solidFill>
                                <a:schemeClr val="tx1">
                                  <a:lumMod val="75000"/>
                                  <a:lumOff val="25000"/>
                                </a:schemeClr>
                              </a:solidFill>
                              <a:latin typeface="Cambria Math" panose="02040503050406030204" pitchFamily="18" charset="0"/>
                              <a:ea typeface="Cambria Math" panose="02040503050406030204" pitchFamily="18" charset="0"/>
                            </a:rPr>
                            <m:t>𝜇</m:t>
                          </m:r>
                        </m:sub>
                        <m:sup>
                          <m:r>
                            <a:rPr lang="es-MX" sz="2400" b="0" i="1" smtClean="0">
                              <a:solidFill>
                                <a:schemeClr val="tx1">
                                  <a:lumMod val="75000"/>
                                  <a:lumOff val="25000"/>
                                </a:schemeClr>
                              </a:solidFill>
                              <a:latin typeface="Cambria Math" panose="02040503050406030204" pitchFamily="18" charset="0"/>
                            </a:rPr>
                            <m:t>𝑒𝑥𝑝</m:t>
                          </m:r>
                        </m:sup>
                      </m:sSubSup>
                      <m:r>
                        <a:rPr lang="es-MX" sz="2400" b="0" i="1" smtClean="0">
                          <a:solidFill>
                            <a:schemeClr val="tx1">
                              <a:lumMod val="75000"/>
                              <a:lumOff val="25000"/>
                            </a:schemeClr>
                          </a:solidFill>
                          <a:latin typeface="Cambria Math" panose="02040503050406030204" pitchFamily="18" charset="0"/>
                        </a:rPr>
                        <m:t>=</m:t>
                      </m:r>
                      <m:r>
                        <m:rPr>
                          <m:nor/>
                        </m:rPr>
                        <a:rPr lang="en-US" sz="2400" dirty="0">
                          <a:solidFill>
                            <a:schemeClr val="tx1">
                              <a:lumMod val="75000"/>
                              <a:lumOff val="25000"/>
                            </a:schemeClr>
                          </a:solidFill>
                          <a:latin typeface="Arial" panose="020B0604020202020204" pitchFamily="34" charset="0"/>
                        </a:rPr>
                        <m:t>116 592 089(63)</m:t>
                      </m:r>
                      <m:r>
                        <a:rPr lang="en-US" sz="2400" i="1" dirty="0" smtClean="0">
                          <a:solidFill>
                            <a:schemeClr val="tx1">
                              <a:lumMod val="75000"/>
                              <a:lumOff val="25000"/>
                            </a:schemeClr>
                          </a:solidFill>
                          <a:latin typeface="Cambria Math" panose="02040503050406030204" pitchFamily="18" charset="0"/>
                          <a:ea typeface="Cambria Math" panose="02040503050406030204" pitchFamily="18" charset="0"/>
                        </a:rPr>
                        <m:t>×</m:t>
                      </m:r>
                      <m:sSup>
                        <m:sSupPr>
                          <m:ctrlPr>
                            <a:rPr lang="en-US" sz="2400" i="1" dirty="0" smtClean="0">
                              <a:solidFill>
                                <a:schemeClr val="tx1">
                                  <a:lumMod val="75000"/>
                                  <a:lumOff val="25000"/>
                                </a:schemeClr>
                              </a:solidFill>
                              <a:latin typeface="Cambria Math" panose="02040503050406030204" pitchFamily="18" charset="0"/>
                              <a:ea typeface="Cambria Math" panose="02040503050406030204" pitchFamily="18" charset="0"/>
                            </a:rPr>
                          </m:ctrlPr>
                        </m:sSupPr>
                        <m:e>
                          <m:r>
                            <a:rPr lang="es-MX" sz="2400" b="0" i="1" dirty="0" smtClean="0">
                              <a:solidFill>
                                <a:schemeClr val="tx1">
                                  <a:lumMod val="75000"/>
                                  <a:lumOff val="25000"/>
                                </a:schemeClr>
                              </a:solidFill>
                              <a:latin typeface="Cambria Math" panose="02040503050406030204" pitchFamily="18" charset="0"/>
                              <a:ea typeface="Cambria Math" panose="02040503050406030204" pitchFamily="18" charset="0"/>
                            </a:rPr>
                            <m:t>10</m:t>
                          </m:r>
                        </m:e>
                        <m:sup>
                          <m:r>
                            <a:rPr lang="es-MX" sz="2400" b="0" i="1" dirty="0" smtClean="0">
                              <a:solidFill>
                                <a:schemeClr val="tx1">
                                  <a:lumMod val="75000"/>
                                  <a:lumOff val="25000"/>
                                </a:schemeClr>
                              </a:solidFill>
                              <a:latin typeface="Cambria Math" panose="02040503050406030204" pitchFamily="18" charset="0"/>
                              <a:ea typeface="Cambria Math" panose="02040503050406030204" pitchFamily="18" charset="0"/>
                            </a:rPr>
                            <m:t>−11</m:t>
                          </m:r>
                        </m:sup>
                      </m:sSup>
                    </m:oMath>
                  </m:oMathPara>
                </a14:m>
                <a:endParaRPr lang="en-US" sz="2400" dirty="0"/>
              </a:p>
            </p:txBody>
          </p:sp>
        </mc:Choice>
        <mc:Fallback>
          <p:sp>
            <p:nvSpPr>
              <p:cNvPr id="9" name="TextBox 8">
                <a:extLst>
                  <a:ext uri="{FF2B5EF4-FFF2-40B4-BE49-F238E27FC236}">
                    <a16:creationId xmlns:a16="http://schemas.microsoft.com/office/drawing/2014/main" id="{57BFEA46-3B4B-437B-B066-BB19CCB37B9F}"/>
                  </a:ext>
                </a:extLst>
              </p:cNvPr>
              <p:cNvSpPr txBox="1">
                <a:spLocks noRot="1" noChangeAspect="1" noMove="1" noResize="1" noEditPoints="1" noAdjustHandles="1" noChangeArrowheads="1" noChangeShapeType="1" noTextEdit="1"/>
              </p:cNvSpPr>
              <p:nvPr/>
            </p:nvSpPr>
            <p:spPr>
              <a:xfrm>
                <a:off x="5153529" y="5084285"/>
                <a:ext cx="4453655" cy="432170"/>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A36A3378-E5F5-4E18-8ABE-750D6D9FD593}"/>
                  </a:ext>
                </a:extLst>
              </p:cNvPr>
              <p:cNvSpPr txBox="1"/>
              <p:nvPr/>
            </p:nvSpPr>
            <p:spPr>
              <a:xfrm>
                <a:off x="4524666" y="5646747"/>
                <a:ext cx="6182434" cy="532518"/>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Sup>
                        <m:sSubSupPr>
                          <m:ctrlPr>
                            <a:rPr lang="en-US" sz="2400" i="1" smtClean="0">
                              <a:solidFill>
                                <a:schemeClr val="tx1">
                                  <a:lumMod val="75000"/>
                                  <a:lumOff val="25000"/>
                                </a:schemeClr>
                              </a:solidFill>
                              <a:latin typeface="Cambria Math" panose="02040503050406030204" pitchFamily="18" charset="0"/>
                            </a:rPr>
                          </m:ctrlPr>
                        </m:sSubSupPr>
                        <m:e>
                          <m:r>
                            <a:rPr lang="es-MX" sz="2400" b="0" i="1" smtClean="0">
                              <a:solidFill>
                                <a:schemeClr val="tx1">
                                  <a:lumMod val="75000"/>
                                  <a:lumOff val="25000"/>
                                </a:schemeClr>
                              </a:solidFill>
                              <a:latin typeface="Cambria Math" panose="02040503050406030204" pitchFamily="18" charset="0"/>
                            </a:rPr>
                            <m:t>𝑎</m:t>
                          </m:r>
                        </m:e>
                        <m:sub>
                          <m:r>
                            <a:rPr lang="en-US" sz="2400" i="1" smtClean="0">
                              <a:solidFill>
                                <a:schemeClr val="tx1">
                                  <a:lumMod val="75000"/>
                                  <a:lumOff val="25000"/>
                                </a:schemeClr>
                              </a:solidFill>
                              <a:latin typeface="Cambria Math" panose="02040503050406030204" pitchFamily="18" charset="0"/>
                              <a:ea typeface="Cambria Math" panose="02040503050406030204" pitchFamily="18" charset="0"/>
                            </a:rPr>
                            <m:t>𝜇</m:t>
                          </m:r>
                        </m:sub>
                        <m:sup>
                          <m:r>
                            <a:rPr lang="es-MX" sz="2400" b="0" i="1" smtClean="0">
                              <a:solidFill>
                                <a:schemeClr val="tx1">
                                  <a:lumMod val="75000"/>
                                  <a:lumOff val="25000"/>
                                </a:schemeClr>
                              </a:solidFill>
                              <a:latin typeface="Cambria Math" panose="02040503050406030204" pitchFamily="18" charset="0"/>
                              <a:ea typeface="Cambria Math" panose="02040503050406030204" pitchFamily="18" charset="0"/>
                            </a:rPr>
                            <m:t>𝑛𝑒𝑤</m:t>
                          </m:r>
                          <m:r>
                            <a:rPr lang="es-MX" sz="2400" b="0" i="1" smtClean="0">
                              <a:solidFill>
                                <a:schemeClr val="tx1">
                                  <a:lumMod val="75000"/>
                                  <a:lumOff val="25000"/>
                                </a:schemeClr>
                              </a:solidFill>
                              <a:latin typeface="Cambria Math" panose="02040503050406030204" pitchFamily="18" charset="0"/>
                              <a:ea typeface="Cambria Math" panose="02040503050406030204" pitchFamily="18" charset="0"/>
                            </a:rPr>
                            <m:t> </m:t>
                          </m:r>
                          <m:r>
                            <a:rPr lang="es-MX" sz="2400" b="0" i="1" smtClean="0">
                              <a:solidFill>
                                <a:schemeClr val="tx1">
                                  <a:lumMod val="75000"/>
                                  <a:lumOff val="25000"/>
                                </a:schemeClr>
                              </a:solidFill>
                              <a:latin typeface="Cambria Math" panose="02040503050406030204" pitchFamily="18" charset="0"/>
                            </a:rPr>
                            <m:t>𝑒𝑥𝑝</m:t>
                          </m:r>
                        </m:sup>
                      </m:sSubSup>
                      <m:r>
                        <a:rPr lang="es-MX" sz="2400" b="0" i="1" smtClean="0">
                          <a:solidFill>
                            <a:schemeClr val="tx1">
                              <a:lumMod val="75000"/>
                              <a:lumOff val="25000"/>
                            </a:schemeClr>
                          </a:solidFill>
                          <a:latin typeface="Cambria Math" panose="02040503050406030204" pitchFamily="18" charset="0"/>
                        </a:rPr>
                        <m:t>=</m:t>
                      </m:r>
                      <m:r>
                        <m:rPr>
                          <m:nor/>
                        </m:rPr>
                        <a:rPr lang="en-US" sz="2400" dirty="0">
                          <a:solidFill>
                            <a:schemeClr val="tx1">
                              <a:lumMod val="75000"/>
                              <a:lumOff val="25000"/>
                            </a:schemeClr>
                          </a:solidFill>
                          <a:latin typeface="Arial" panose="020B0604020202020204" pitchFamily="34" charset="0"/>
                        </a:rPr>
                        <m:t>116 59</m:t>
                      </m:r>
                      <m:r>
                        <m:rPr>
                          <m:nor/>
                        </m:rPr>
                        <a:rPr lang="es-MX" sz="2400" b="0" i="0" dirty="0" smtClean="0">
                          <a:solidFill>
                            <a:schemeClr val="tx1">
                              <a:lumMod val="75000"/>
                              <a:lumOff val="25000"/>
                            </a:schemeClr>
                          </a:solidFill>
                          <a:latin typeface="Arial" panose="020B0604020202020204" pitchFamily="34" charset="0"/>
                        </a:rPr>
                        <m:t>2 061(41)</m:t>
                      </m:r>
                      <m:r>
                        <a:rPr lang="en-US" sz="2400" i="1" dirty="0" smtClean="0">
                          <a:solidFill>
                            <a:schemeClr val="tx1">
                              <a:lumMod val="75000"/>
                              <a:lumOff val="25000"/>
                            </a:schemeClr>
                          </a:solidFill>
                          <a:latin typeface="Cambria Math" panose="02040503050406030204" pitchFamily="18" charset="0"/>
                          <a:ea typeface="Cambria Math" panose="02040503050406030204" pitchFamily="18" charset="0"/>
                        </a:rPr>
                        <m:t>×</m:t>
                      </m:r>
                      <m:sSup>
                        <m:sSupPr>
                          <m:ctrlPr>
                            <a:rPr lang="en-US" sz="2400" i="1" dirty="0" smtClean="0">
                              <a:solidFill>
                                <a:schemeClr val="tx1">
                                  <a:lumMod val="75000"/>
                                  <a:lumOff val="25000"/>
                                </a:schemeClr>
                              </a:solidFill>
                              <a:latin typeface="Cambria Math" panose="02040503050406030204" pitchFamily="18" charset="0"/>
                              <a:ea typeface="Cambria Math" panose="02040503050406030204" pitchFamily="18" charset="0"/>
                            </a:rPr>
                          </m:ctrlPr>
                        </m:sSupPr>
                        <m:e>
                          <m:r>
                            <a:rPr lang="es-MX" sz="2400" b="0" i="1" dirty="0" smtClean="0">
                              <a:solidFill>
                                <a:schemeClr val="tx1">
                                  <a:lumMod val="75000"/>
                                  <a:lumOff val="25000"/>
                                </a:schemeClr>
                              </a:solidFill>
                              <a:latin typeface="Cambria Math" panose="02040503050406030204" pitchFamily="18" charset="0"/>
                              <a:ea typeface="Cambria Math" panose="02040503050406030204" pitchFamily="18" charset="0"/>
                            </a:rPr>
                            <m:t>10</m:t>
                          </m:r>
                        </m:e>
                        <m:sup>
                          <m:r>
                            <a:rPr lang="es-MX" sz="2400" b="0" i="1" dirty="0" smtClean="0">
                              <a:solidFill>
                                <a:schemeClr val="tx1">
                                  <a:lumMod val="75000"/>
                                  <a:lumOff val="25000"/>
                                </a:schemeClr>
                              </a:solidFill>
                              <a:latin typeface="Cambria Math" panose="02040503050406030204" pitchFamily="18" charset="0"/>
                              <a:ea typeface="Cambria Math" panose="02040503050406030204" pitchFamily="18" charset="0"/>
                            </a:rPr>
                            <m:t>−11</m:t>
                          </m:r>
                        </m:sup>
                      </m:sSup>
                    </m:oMath>
                  </m:oMathPara>
                </a14:m>
                <a:endParaRPr lang="en-US" sz="2400" dirty="0"/>
              </a:p>
            </p:txBody>
          </p:sp>
        </mc:Choice>
        <mc:Fallback xmlns="">
          <p:sp>
            <p:nvSpPr>
              <p:cNvPr id="17" name="TextBox 16">
                <a:extLst>
                  <a:ext uri="{FF2B5EF4-FFF2-40B4-BE49-F238E27FC236}">
                    <a16:creationId xmlns:a16="http://schemas.microsoft.com/office/drawing/2014/main" id="{A36A3378-E5F5-4E18-8ABE-750D6D9FD593}"/>
                  </a:ext>
                </a:extLst>
              </p:cNvPr>
              <p:cNvSpPr txBox="1">
                <a:spLocks noRot="1" noChangeAspect="1" noMove="1" noResize="1" noEditPoints="1" noAdjustHandles="1" noChangeArrowheads="1" noChangeShapeType="1" noTextEdit="1"/>
              </p:cNvSpPr>
              <p:nvPr/>
            </p:nvSpPr>
            <p:spPr>
              <a:xfrm>
                <a:off x="4524666" y="5646747"/>
                <a:ext cx="6182434" cy="532518"/>
              </a:xfrm>
              <a:prstGeom prst="rect">
                <a:avLst/>
              </a:prstGeom>
              <a:blipFill>
                <a:blip r:embed="rId8"/>
                <a:stretch>
                  <a:fillRect/>
                </a:stretch>
              </a:blipFill>
            </p:spPr>
            <p:txBody>
              <a:bodyPr/>
              <a:lstStyle/>
              <a:p>
                <a:r>
                  <a:rPr lang="en-US">
                    <a:noFill/>
                  </a:rPr>
                  <a:t> </a:t>
                </a:r>
              </a:p>
            </p:txBody>
          </p:sp>
        </mc:Fallback>
      </mc:AlternateContent>
      <p:sp>
        <p:nvSpPr>
          <p:cNvPr id="19" name="TextBox 18">
            <a:extLst>
              <a:ext uri="{FF2B5EF4-FFF2-40B4-BE49-F238E27FC236}">
                <a16:creationId xmlns:a16="http://schemas.microsoft.com/office/drawing/2014/main" id="{4CCF49DC-DF2C-49BE-AA5C-23C293B73F13}"/>
              </a:ext>
            </a:extLst>
          </p:cNvPr>
          <p:cNvSpPr txBox="1"/>
          <p:nvPr/>
        </p:nvSpPr>
        <p:spPr>
          <a:xfrm>
            <a:off x="3344566" y="6157161"/>
            <a:ext cx="8542635" cy="646331"/>
          </a:xfrm>
          <a:prstGeom prst="rect">
            <a:avLst/>
          </a:prstGeom>
          <a:noFill/>
        </p:spPr>
        <p:txBody>
          <a:bodyPr wrap="square">
            <a:spAutoFit/>
          </a:bodyPr>
          <a:lstStyle/>
          <a:p>
            <a:pPr algn="just"/>
            <a:r>
              <a:rPr lang="en-US" sz="1800" b="0" i="0" u="sng" strike="noStrike" dirty="0">
                <a:solidFill>
                  <a:schemeClr val="accent1"/>
                </a:solidFill>
                <a:effectLst/>
              </a:rPr>
              <a:t>Abi, B., </a:t>
            </a:r>
            <a:r>
              <a:rPr lang="en-US" u="sng" dirty="0">
                <a:solidFill>
                  <a:schemeClr val="accent1"/>
                </a:solidFill>
              </a:rPr>
              <a:t>et. Al.</a:t>
            </a:r>
            <a:r>
              <a:rPr lang="en-US" sz="1800" b="0" i="0" u="sng" strike="noStrike" dirty="0">
                <a:solidFill>
                  <a:schemeClr val="accent1"/>
                </a:solidFill>
                <a:effectLst/>
              </a:rPr>
              <a:t>. (2021). Measurement of the positive muon anomalous magnetic moment to 0.46 ppm. </a:t>
            </a:r>
            <a:r>
              <a:rPr lang="en-US" sz="1800" b="0" i="1" u="sng" strike="noStrike" dirty="0">
                <a:solidFill>
                  <a:schemeClr val="accent1"/>
                </a:solidFill>
                <a:effectLst/>
              </a:rPr>
              <a:t>Physical Review Letters</a:t>
            </a:r>
            <a:r>
              <a:rPr lang="en-US" sz="1800" b="0" i="0" u="sng" strike="noStrike" dirty="0">
                <a:solidFill>
                  <a:schemeClr val="accent1"/>
                </a:solidFill>
                <a:effectLst/>
              </a:rPr>
              <a:t>, </a:t>
            </a:r>
            <a:r>
              <a:rPr lang="en-US" sz="1800" b="0" i="1" u="sng" strike="noStrike" dirty="0">
                <a:solidFill>
                  <a:schemeClr val="accent1"/>
                </a:solidFill>
                <a:effectLst/>
              </a:rPr>
              <a:t>126</a:t>
            </a:r>
            <a:r>
              <a:rPr lang="en-US" sz="1800" b="0" i="0" u="sng" strike="noStrike" dirty="0">
                <a:solidFill>
                  <a:schemeClr val="accent1"/>
                </a:solidFill>
                <a:effectLst/>
              </a:rPr>
              <a:t>(14), 141801</a:t>
            </a:r>
            <a:endParaRPr lang="en-US" u="sng" dirty="0">
              <a:solidFill>
                <a:schemeClr val="accent1"/>
              </a:solidFill>
            </a:endParaRPr>
          </a:p>
        </p:txBody>
      </p:sp>
      <p:sp>
        <p:nvSpPr>
          <p:cNvPr id="2" name="Slide Number Placeholder 1">
            <a:extLst>
              <a:ext uri="{FF2B5EF4-FFF2-40B4-BE49-F238E27FC236}">
                <a16:creationId xmlns:a16="http://schemas.microsoft.com/office/drawing/2014/main" id="{D5F282C7-CBFA-476E-B4A4-679CA1FBCDC7}"/>
              </a:ext>
            </a:extLst>
          </p:cNvPr>
          <p:cNvSpPr>
            <a:spLocks noGrp="1"/>
          </p:cNvSpPr>
          <p:nvPr>
            <p:ph type="sldNum" sz="quarter" idx="12"/>
          </p:nvPr>
        </p:nvSpPr>
        <p:spPr/>
        <p:txBody>
          <a:bodyPr/>
          <a:lstStyle/>
          <a:p>
            <a:fld id="{0E076D22-75B2-4691-A3D6-CBC9CE93EE24}" type="slidenum">
              <a:rPr lang="es-MX" smtClean="0"/>
              <a:t>4</a:t>
            </a:fld>
            <a:endParaRPr lang="es-MX"/>
          </a:p>
        </p:txBody>
      </p:sp>
      <p:sp>
        <p:nvSpPr>
          <p:cNvPr id="13" name="Título 1">
            <a:extLst>
              <a:ext uri="{FF2B5EF4-FFF2-40B4-BE49-F238E27FC236}">
                <a16:creationId xmlns:a16="http://schemas.microsoft.com/office/drawing/2014/main" id="{9F8D87B2-5C57-4A9F-A4B4-EC6C98536B3A}"/>
              </a:ext>
            </a:extLst>
          </p:cNvPr>
          <p:cNvSpPr txBox="1">
            <a:spLocks/>
          </p:cNvSpPr>
          <p:nvPr/>
        </p:nvSpPr>
        <p:spPr>
          <a:xfrm>
            <a:off x="395747" y="-11044"/>
            <a:ext cx="11400503" cy="1440000"/>
          </a:xfrm>
          <a:prstGeom prst="rect">
            <a:avLst/>
          </a:prstGeom>
          <a:ln>
            <a:noFill/>
          </a:ln>
          <a:effectLst>
            <a:outerShdw blurRad="63500" sx="102000" sy="102000" algn="ctr" rotWithShape="0">
              <a:prstClr val="black">
                <a:alpha val="40000"/>
              </a:prstClr>
            </a:outerShdw>
          </a:effectLst>
        </p:spPr>
        <p:txBody>
          <a:bodyPr>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s-MX" sz="5400" b="1" dirty="0" err="1">
                <a:latin typeface="Century Gothic" panose="020B0502020202020204" pitchFamily="34" charset="0"/>
                <a:cs typeface="Times New Roman" panose="02020603050405020304" pitchFamily="18" charset="0"/>
              </a:rPr>
              <a:t>Introduction</a:t>
            </a:r>
            <a:endParaRPr lang="es-MX" sz="5400" b="1" dirty="0">
              <a:latin typeface="Century Gothic" panose="020B0502020202020204" pitchFamily="34" charset="0"/>
              <a:cs typeface="Times New Roman" panose="02020603050405020304" pitchFamily="18" charset="0"/>
            </a:endParaRPr>
          </a:p>
          <a:p>
            <a:pPr algn="ctr"/>
            <a:endParaRPr lang="es-MX" sz="5400" b="1" dirty="0">
              <a:latin typeface="Century Gothic" panose="020B0502020202020204" pitchFamily="34" charset="0"/>
              <a:cs typeface="Times New Roman" panose="02020603050405020304" pitchFamily="18" charset="0"/>
            </a:endParaRPr>
          </a:p>
        </p:txBody>
      </p:sp>
    </p:spTree>
    <p:extLst>
      <p:ext uri="{BB962C8B-B14F-4D97-AF65-F5344CB8AC3E}">
        <p14:creationId xmlns:p14="http://schemas.microsoft.com/office/powerpoint/2010/main" val="1276843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05A203AB-434A-4D49-A4E0-D9225F9F06D4}"/>
                  </a:ext>
                </a:extLst>
              </p:cNvPr>
              <p:cNvSpPr txBox="1"/>
              <p:nvPr/>
            </p:nvSpPr>
            <p:spPr>
              <a:xfrm>
                <a:off x="3002760" y="1442222"/>
                <a:ext cx="5349922" cy="1832874"/>
              </a:xfrm>
              <a:prstGeom prst="rect">
                <a:avLst/>
              </a:prstGeom>
              <a:noFill/>
            </p:spPr>
            <p:txBody>
              <a:bodyPr wrap="square">
                <a:spAutoFit/>
              </a:bodyPr>
              <a:lstStyle/>
              <a:p>
                <a:pPr algn="just"/>
                <a:r>
                  <a:rPr lang="en-US" sz="2400" dirty="0">
                    <a:solidFill>
                      <a:schemeClr val="tx1">
                        <a:lumMod val="75000"/>
                        <a:lumOff val="25000"/>
                      </a:schemeClr>
                    </a:solidFill>
                  </a:rPr>
                  <a:t>For a classical particle with charge 𝒆, orbited with angular momentum 𝑳 generates a magnetic moment:</a:t>
                </a:r>
                <a:endParaRPr lang="es-MX" sz="2400" dirty="0">
                  <a:solidFill>
                    <a:schemeClr val="tx1">
                      <a:lumMod val="75000"/>
                      <a:lumOff val="25000"/>
                    </a:schemeClr>
                  </a:solidFill>
                </a:endParaRPr>
              </a:p>
              <a:p>
                <a:pPr marL="0" indent="0" algn="ctr">
                  <a:buNone/>
                </a:pPr>
                <a14:m>
                  <m:oMathPara xmlns:m="http://schemas.openxmlformats.org/officeDocument/2006/math">
                    <m:oMathParaPr>
                      <m:jc m:val="centerGroup"/>
                    </m:oMathParaPr>
                    <m:oMath xmlns:m="http://schemas.openxmlformats.org/officeDocument/2006/math">
                      <m:sSub>
                        <m:sSubPr>
                          <m:ctrlPr>
                            <a:rPr lang="es-MX" sz="2400" i="1" smtClean="0">
                              <a:solidFill>
                                <a:schemeClr val="tx1">
                                  <a:lumMod val="75000"/>
                                  <a:lumOff val="25000"/>
                                </a:schemeClr>
                              </a:solidFill>
                              <a:latin typeface="Cambria Math" panose="02040503050406030204" pitchFamily="18" charset="0"/>
                            </a:rPr>
                          </m:ctrlPr>
                        </m:sSubPr>
                        <m:e>
                          <m:acc>
                            <m:accPr>
                              <m:chr m:val="⃗"/>
                              <m:ctrlPr>
                                <a:rPr lang="es-MX" sz="2400" i="1" smtClean="0">
                                  <a:solidFill>
                                    <a:schemeClr val="tx1">
                                      <a:lumMod val="75000"/>
                                      <a:lumOff val="25000"/>
                                    </a:schemeClr>
                                  </a:solidFill>
                                  <a:latin typeface="Cambria Math" panose="02040503050406030204" pitchFamily="18" charset="0"/>
                                </a:rPr>
                              </m:ctrlPr>
                            </m:accPr>
                            <m:e>
                              <m:r>
                                <a:rPr lang="es-MX" sz="2400" i="1" smtClean="0">
                                  <a:solidFill>
                                    <a:schemeClr val="tx1">
                                      <a:lumMod val="75000"/>
                                      <a:lumOff val="25000"/>
                                    </a:schemeClr>
                                  </a:solidFill>
                                  <a:latin typeface="Cambria Math" panose="02040503050406030204" pitchFamily="18" charset="0"/>
                                  <a:ea typeface="Cambria Math" panose="02040503050406030204" pitchFamily="18" charset="0"/>
                                </a:rPr>
                                <m:t>𝜇</m:t>
                              </m:r>
                            </m:e>
                          </m:acc>
                        </m:e>
                        <m:sub>
                          <m:r>
                            <a:rPr lang="es-MX" sz="2400" b="0" i="1" smtClean="0">
                              <a:solidFill>
                                <a:schemeClr val="tx1">
                                  <a:lumMod val="75000"/>
                                  <a:lumOff val="25000"/>
                                </a:schemeClr>
                              </a:solidFill>
                              <a:latin typeface="Cambria Math" panose="02040503050406030204" pitchFamily="18" charset="0"/>
                            </a:rPr>
                            <m:t>𝐶𝑙𝑎𝑠𝑠𝑖𝑐</m:t>
                          </m:r>
                        </m:sub>
                      </m:sSub>
                      <m:r>
                        <a:rPr lang="es-MX" sz="2400" b="0" i="1" smtClean="0">
                          <a:solidFill>
                            <a:schemeClr val="tx1">
                              <a:lumMod val="75000"/>
                              <a:lumOff val="25000"/>
                            </a:schemeClr>
                          </a:solidFill>
                          <a:latin typeface="Cambria Math" panose="02040503050406030204" pitchFamily="18" charset="0"/>
                        </a:rPr>
                        <m:t>=</m:t>
                      </m:r>
                      <m:r>
                        <a:rPr lang="es-MX" sz="2400" b="0" i="1" smtClean="0">
                          <a:solidFill>
                            <a:schemeClr val="tx1">
                              <a:lumMod val="75000"/>
                              <a:lumOff val="25000"/>
                            </a:schemeClr>
                          </a:solidFill>
                          <a:latin typeface="Cambria Math" panose="02040503050406030204" pitchFamily="18" charset="0"/>
                        </a:rPr>
                        <m:t>𝑔</m:t>
                      </m:r>
                      <m:f>
                        <m:fPr>
                          <m:ctrlPr>
                            <a:rPr lang="es-MX" sz="2400" b="0" i="1" smtClean="0">
                              <a:solidFill>
                                <a:schemeClr val="tx1">
                                  <a:lumMod val="75000"/>
                                  <a:lumOff val="25000"/>
                                </a:schemeClr>
                              </a:solidFill>
                              <a:latin typeface="Cambria Math" panose="02040503050406030204" pitchFamily="18" charset="0"/>
                            </a:rPr>
                          </m:ctrlPr>
                        </m:fPr>
                        <m:num>
                          <m:r>
                            <a:rPr lang="es-MX" sz="2400" b="0" i="1" smtClean="0">
                              <a:solidFill>
                                <a:schemeClr val="tx1">
                                  <a:lumMod val="75000"/>
                                  <a:lumOff val="25000"/>
                                </a:schemeClr>
                              </a:solidFill>
                              <a:latin typeface="Cambria Math" panose="02040503050406030204" pitchFamily="18" charset="0"/>
                            </a:rPr>
                            <m:t>𝑒</m:t>
                          </m:r>
                        </m:num>
                        <m:den>
                          <m:r>
                            <a:rPr lang="es-MX" sz="2400" b="0" i="1" smtClean="0">
                              <a:solidFill>
                                <a:schemeClr val="tx1">
                                  <a:lumMod val="75000"/>
                                  <a:lumOff val="25000"/>
                                </a:schemeClr>
                              </a:solidFill>
                              <a:latin typeface="Cambria Math" panose="02040503050406030204" pitchFamily="18" charset="0"/>
                            </a:rPr>
                            <m:t>2</m:t>
                          </m:r>
                          <m:r>
                            <a:rPr lang="es-MX" sz="2400" b="0" i="1" smtClean="0">
                              <a:solidFill>
                                <a:schemeClr val="tx1">
                                  <a:lumMod val="75000"/>
                                  <a:lumOff val="25000"/>
                                </a:schemeClr>
                              </a:solidFill>
                              <a:latin typeface="Cambria Math" panose="02040503050406030204" pitchFamily="18" charset="0"/>
                            </a:rPr>
                            <m:t>𝑚</m:t>
                          </m:r>
                        </m:den>
                      </m:f>
                      <m:acc>
                        <m:accPr>
                          <m:chr m:val="⃗"/>
                          <m:ctrlPr>
                            <a:rPr lang="es-MX" sz="2400" b="0" i="1" smtClean="0">
                              <a:solidFill>
                                <a:schemeClr val="tx1">
                                  <a:lumMod val="75000"/>
                                  <a:lumOff val="25000"/>
                                </a:schemeClr>
                              </a:solidFill>
                              <a:latin typeface="Cambria Math" panose="02040503050406030204" pitchFamily="18" charset="0"/>
                            </a:rPr>
                          </m:ctrlPr>
                        </m:accPr>
                        <m:e>
                          <m:r>
                            <a:rPr lang="es-MX" sz="2400" b="0" i="1" smtClean="0">
                              <a:solidFill>
                                <a:schemeClr val="tx1">
                                  <a:lumMod val="75000"/>
                                  <a:lumOff val="25000"/>
                                </a:schemeClr>
                              </a:solidFill>
                              <a:latin typeface="Cambria Math" panose="02040503050406030204" pitchFamily="18" charset="0"/>
                            </a:rPr>
                            <m:t>𝐿</m:t>
                          </m:r>
                        </m:e>
                      </m:acc>
                    </m:oMath>
                  </m:oMathPara>
                </a14:m>
                <a:endParaRPr lang="es-MX" sz="2000" dirty="0"/>
              </a:p>
            </p:txBody>
          </p:sp>
        </mc:Choice>
        <mc:Fallback xmlns="">
          <p:sp>
            <p:nvSpPr>
              <p:cNvPr id="3" name="TextBox 2">
                <a:extLst>
                  <a:ext uri="{FF2B5EF4-FFF2-40B4-BE49-F238E27FC236}">
                    <a16:creationId xmlns:a16="http://schemas.microsoft.com/office/drawing/2014/main" id="{05A203AB-434A-4D49-A4E0-D9225F9F06D4}"/>
                  </a:ext>
                </a:extLst>
              </p:cNvPr>
              <p:cNvSpPr txBox="1">
                <a:spLocks noRot="1" noChangeAspect="1" noMove="1" noResize="1" noEditPoints="1" noAdjustHandles="1" noChangeArrowheads="1" noChangeShapeType="1" noTextEdit="1"/>
              </p:cNvSpPr>
              <p:nvPr/>
            </p:nvSpPr>
            <p:spPr>
              <a:xfrm>
                <a:off x="3002760" y="1442222"/>
                <a:ext cx="5349922" cy="1832874"/>
              </a:xfrm>
              <a:prstGeom prst="rect">
                <a:avLst/>
              </a:prstGeom>
              <a:blipFill>
                <a:blip r:embed="rId2"/>
                <a:stretch>
                  <a:fillRect l="-1824" t="-3333" r="-171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20CEC84D-3168-48E1-9377-4818AAA84ABD}"/>
                  </a:ext>
                </a:extLst>
              </p:cNvPr>
              <p:cNvSpPr txBox="1"/>
              <p:nvPr/>
            </p:nvSpPr>
            <p:spPr>
              <a:xfrm>
                <a:off x="3054957" y="3151067"/>
                <a:ext cx="5422710" cy="1463542"/>
              </a:xfrm>
              <a:prstGeom prst="rect">
                <a:avLst/>
              </a:prstGeom>
              <a:noFill/>
            </p:spPr>
            <p:txBody>
              <a:bodyPr wrap="square">
                <a:spAutoFit/>
              </a:bodyPr>
              <a:lstStyle/>
              <a:p>
                <a:pPr algn="just"/>
                <a:r>
                  <a:rPr lang="en-US" sz="2400" dirty="0">
                    <a:solidFill>
                      <a:schemeClr val="tx1">
                        <a:lumMod val="75000"/>
                        <a:lumOff val="25000"/>
                      </a:schemeClr>
                    </a:solidFill>
                  </a:rPr>
                  <a:t>Dirac particles have an intrinsic magnetic moment given by:</a:t>
                </a:r>
                <a:endParaRPr lang="es-MX" sz="2400" i="1" dirty="0">
                  <a:ln>
                    <a:noFill/>
                  </a:ln>
                  <a:solidFill>
                    <a:schemeClr val="tx1">
                      <a:lumMod val="75000"/>
                      <a:lumOff val="25000"/>
                    </a:schemeClr>
                  </a:solidFill>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sSub>
                        <m:sSubPr>
                          <m:ctrlPr>
                            <a:rPr lang="es-MX" sz="2400" i="1" smtClean="0">
                              <a:ln>
                                <a:noFill/>
                              </a:ln>
                              <a:solidFill>
                                <a:schemeClr val="tx1">
                                  <a:lumMod val="75000"/>
                                  <a:lumOff val="25000"/>
                                </a:schemeClr>
                              </a:solidFill>
                              <a:latin typeface="Cambria Math" panose="02040503050406030204" pitchFamily="18" charset="0"/>
                            </a:rPr>
                          </m:ctrlPr>
                        </m:sSubPr>
                        <m:e>
                          <m:acc>
                            <m:accPr>
                              <m:chr m:val="⃗"/>
                              <m:ctrlPr>
                                <a:rPr lang="es-MX" sz="2400" i="1" smtClean="0">
                                  <a:ln>
                                    <a:noFill/>
                                  </a:ln>
                                  <a:solidFill>
                                    <a:schemeClr val="tx1">
                                      <a:lumMod val="75000"/>
                                      <a:lumOff val="25000"/>
                                    </a:schemeClr>
                                  </a:solidFill>
                                  <a:latin typeface="Cambria Math" panose="02040503050406030204" pitchFamily="18" charset="0"/>
                                </a:rPr>
                              </m:ctrlPr>
                            </m:accPr>
                            <m:e>
                              <m:r>
                                <a:rPr lang="es-MX" sz="2400" i="1" smtClean="0">
                                  <a:ln>
                                    <a:noFill/>
                                  </a:ln>
                                  <a:solidFill>
                                    <a:schemeClr val="tx1">
                                      <a:lumMod val="75000"/>
                                      <a:lumOff val="25000"/>
                                    </a:schemeClr>
                                  </a:solidFill>
                                  <a:latin typeface="Cambria Math" panose="02040503050406030204" pitchFamily="18" charset="0"/>
                                  <a:ea typeface="Cambria Math" panose="02040503050406030204" pitchFamily="18" charset="0"/>
                                </a:rPr>
                                <m:t>𝜇</m:t>
                              </m:r>
                            </m:e>
                          </m:acc>
                        </m:e>
                        <m:sub>
                          <m:r>
                            <a:rPr lang="es-MX" sz="2400" b="0" i="1" smtClean="0">
                              <a:ln>
                                <a:noFill/>
                              </a:ln>
                              <a:solidFill>
                                <a:schemeClr val="tx1">
                                  <a:lumMod val="75000"/>
                                  <a:lumOff val="25000"/>
                                </a:schemeClr>
                              </a:solidFill>
                              <a:latin typeface="Cambria Math" panose="02040503050406030204" pitchFamily="18" charset="0"/>
                            </a:rPr>
                            <m:t>𝐷𝑖𝑟𝑎𝑐</m:t>
                          </m:r>
                        </m:sub>
                      </m:sSub>
                      <m:r>
                        <a:rPr lang="es-MX" sz="2400" b="0" i="1" smtClean="0">
                          <a:ln>
                            <a:noFill/>
                          </a:ln>
                          <a:solidFill>
                            <a:schemeClr val="tx1">
                              <a:lumMod val="75000"/>
                              <a:lumOff val="25000"/>
                            </a:schemeClr>
                          </a:solidFill>
                          <a:latin typeface="Cambria Math" panose="02040503050406030204" pitchFamily="18" charset="0"/>
                        </a:rPr>
                        <m:t>=</m:t>
                      </m:r>
                      <m:f>
                        <m:fPr>
                          <m:ctrlPr>
                            <a:rPr lang="es-MX" sz="2400" b="0" i="1" smtClean="0">
                              <a:ln>
                                <a:noFill/>
                              </a:ln>
                              <a:solidFill>
                                <a:schemeClr val="tx1">
                                  <a:lumMod val="75000"/>
                                  <a:lumOff val="25000"/>
                                </a:schemeClr>
                              </a:solidFill>
                              <a:latin typeface="Cambria Math" panose="02040503050406030204" pitchFamily="18" charset="0"/>
                            </a:rPr>
                          </m:ctrlPr>
                        </m:fPr>
                        <m:num>
                          <m:r>
                            <a:rPr lang="es-MX" sz="2400" b="0" i="1" smtClean="0">
                              <a:ln>
                                <a:noFill/>
                              </a:ln>
                              <a:solidFill>
                                <a:schemeClr val="tx1">
                                  <a:lumMod val="75000"/>
                                  <a:lumOff val="25000"/>
                                </a:schemeClr>
                              </a:solidFill>
                              <a:latin typeface="Cambria Math" panose="02040503050406030204" pitchFamily="18" charset="0"/>
                            </a:rPr>
                            <m:t>𝑒</m:t>
                          </m:r>
                        </m:num>
                        <m:den>
                          <m:r>
                            <a:rPr lang="es-MX" sz="2400" b="0" i="1" smtClean="0">
                              <a:ln>
                                <a:noFill/>
                              </a:ln>
                              <a:solidFill>
                                <a:schemeClr val="tx1">
                                  <a:lumMod val="75000"/>
                                  <a:lumOff val="25000"/>
                                </a:schemeClr>
                              </a:solidFill>
                              <a:latin typeface="Cambria Math" panose="02040503050406030204" pitchFamily="18" charset="0"/>
                            </a:rPr>
                            <m:t>2</m:t>
                          </m:r>
                          <m:r>
                            <a:rPr lang="es-MX" sz="2400" b="0" i="1" smtClean="0">
                              <a:ln>
                                <a:noFill/>
                              </a:ln>
                              <a:solidFill>
                                <a:schemeClr val="tx1">
                                  <a:lumMod val="75000"/>
                                  <a:lumOff val="25000"/>
                                </a:schemeClr>
                              </a:solidFill>
                              <a:latin typeface="Cambria Math" panose="02040503050406030204" pitchFamily="18" charset="0"/>
                            </a:rPr>
                            <m:t>𝑚</m:t>
                          </m:r>
                        </m:den>
                      </m:f>
                      <m:acc>
                        <m:accPr>
                          <m:chr m:val="⃗"/>
                          <m:ctrlPr>
                            <a:rPr lang="es-MX" sz="2400" i="1">
                              <a:solidFill>
                                <a:schemeClr val="tx1">
                                  <a:lumMod val="75000"/>
                                  <a:lumOff val="25000"/>
                                </a:schemeClr>
                              </a:solidFill>
                              <a:latin typeface="Cambria Math" panose="02040503050406030204" pitchFamily="18" charset="0"/>
                            </a:rPr>
                          </m:ctrlPr>
                        </m:accPr>
                        <m:e>
                          <m:r>
                            <a:rPr lang="es-MX" sz="2400" i="1">
                              <a:solidFill>
                                <a:schemeClr val="tx1">
                                  <a:lumMod val="75000"/>
                                  <a:lumOff val="25000"/>
                                </a:schemeClr>
                              </a:solidFill>
                              <a:latin typeface="Cambria Math" panose="02040503050406030204" pitchFamily="18" charset="0"/>
                              <a:ea typeface="Cambria Math" panose="02040503050406030204" pitchFamily="18" charset="0"/>
                            </a:rPr>
                            <m:t>𝜎</m:t>
                          </m:r>
                        </m:e>
                      </m:acc>
                      <m:r>
                        <a:rPr lang="es-MX" sz="2400" b="0" i="1" smtClean="0">
                          <a:ln>
                            <a:noFill/>
                          </a:ln>
                          <a:solidFill>
                            <a:schemeClr val="tx1">
                              <a:lumMod val="75000"/>
                              <a:lumOff val="25000"/>
                            </a:schemeClr>
                          </a:solidFill>
                          <a:latin typeface="Cambria Math" panose="02040503050406030204" pitchFamily="18" charset="0"/>
                        </a:rPr>
                        <m:t>=</m:t>
                      </m:r>
                      <m:r>
                        <a:rPr lang="es-MX" sz="2400" b="0" i="1" smtClean="0">
                          <a:ln>
                            <a:noFill/>
                          </a:ln>
                          <a:solidFill>
                            <a:schemeClr val="tx1">
                              <a:lumMod val="75000"/>
                              <a:lumOff val="25000"/>
                            </a:schemeClr>
                          </a:solidFill>
                          <a:latin typeface="Cambria Math" panose="02040503050406030204" pitchFamily="18" charset="0"/>
                        </a:rPr>
                        <m:t>𝑔</m:t>
                      </m:r>
                      <m:f>
                        <m:fPr>
                          <m:ctrlPr>
                            <a:rPr lang="es-MX" sz="2400" b="0" i="1" smtClean="0">
                              <a:ln>
                                <a:noFill/>
                              </a:ln>
                              <a:solidFill>
                                <a:schemeClr val="tx1">
                                  <a:lumMod val="75000"/>
                                  <a:lumOff val="25000"/>
                                </a:schemeClr>
                              </a:solidFill>
                              <a:latin typeface="Cambria Math" panose="02040503050406030204" pitchFamily="18" charset="0"/>
                            </a:rPr>
                          </m:ctrlPr>
                        </m:fPr>
                        <m:num>
                          <m:r>
                            <a:rPr lang="es-MX" sz="2400" b="0" i="1" smtClean="0">
                              <a:ln>
                                <a:noFill/>
                              </a:ln>
                              <a:solidFill>
                                <a:schemeClr val="tx1">
                                  <a:lumMod val="75000"/>
                                  <a:lumOff val="25000"/>
                                </a:schemeClr>
                              </a:solidFill>
                              <a:latin typeface="Cambria Math" panose="02040503050406030204" pitchFamily="18" charset="0"/>
                            </a:rPr>
                            <m:t>𝑒</m:t>
                          </m:r>
                        </m:num>
                        <m:den>
                          <m:r>
                            <a:rPr lang="es-MX" sz="2400" b="0" i="1" smtClean="0">
                              <a:ln>
                                <a:noFill/>
                              </a:ln>
                              <a:solidFill>
                                <a:schemeClr val="tx1">
                                  <a:lumMod val="75000"/>
                                  <a:lumOff val="25000"/>
                                </a:schemeClr>
                              </a:solidFill>
                              <a:latin typeface="Cambria Math" panose="02040503050406030204" pitchFamily="18" charset="0"/>
                            </a:rPr>
                            <m:t>2</m:t>
                          </m:r>
                          <m:r>
                            <a:rPr lang="es-MX" sz="2400" b="0" i="1" smtClean="0">
                              <a:ln>
                                <a:noFill/>
                              </a:ln>
                              <a:solidFill>
                                <a:schemeClr val="tx1">
                                  <a:lumMod val="75000"/>
                                  <a:lumOff val="25000"/>
                                </a:schemeClr>
                              </a:solidFill>
                              <a:latin typeface="Cambria Math" panose="02040503050406030204" pitchFamily="18" charset="0"/>
                            </a:rPr>
                            <m:t>𝑚</m:t>
                          </m:r>
                        </m:den>
                      </m:f>
                      <m:acc>
                        <m:accPr>
                          <m:chr m:val="⃗"/>
                          <m:ctrlPr>
                            <a:rPr lang="es-MX" sz="2400" b="0" i="1" smtClean="0">
                              <a:ln>
                                <a:noFill/>
                              </a:ln>
                              <a:solidFill>
                                <a:schemeClr val="tx1">
                                  <a:lumMod val="75000"/>
                                  <a:lumOff val="25000"/>
                                </a:schemeClr>
                              </a:solidFill>
                              <a:latin typeface="Cambria Math" panose="02040503050406030204" pitchFamily="18" charset="0"/>
                            </a:rPr>
                          </m:ctrlPr>
                        </m:accPr>
                        <m:e>
                          <m:r>
                            <a:rPr lang="es-MX" sz="2400" b="0" i="1" smtClean="0">
                              <a:ln>
                                <a:noFill/>
                              </a:ln>
                              <a:solidFill>
                                <a:schemeClr val="tx1">
                                  <a:lumMod val="75000"/>
                                  <a:lumOff val="25000"/>
                                </a:schemeClr>
                              </a:solidFill>
                              <a:latin typeface="Cambria Math" panose="02040503050406030204" pitchFamily="18" charset="0"/>
                            </a:rPr>
                            <m:t>𝑆</m:t>
                          </m:r>
                        </m:e>
                      </m:acc>
                    </m:oMath>
                  </m:oMathPara>
                </a14:m>
                <a:endParaRPr lang="es-MX" sz="2000" dirty="0">
                  <a:ln>
                    <a:noFill/>
                  </a:ln>
                  <a:solidFill>
                    <a:schemeClr val="tx1"/>
                  </a:solidFill>
                </a:endParaRPr>
              </a:p>
            </p:txBody>
          </p:sp>
        </mc:Choice>
        <mc:Fallback xmlns="">
          <p:sp>
            <p:nvSpPr>
              <p:cNvPr id="5" name="TextBox 4">
                <a:extLst>
                  <a:ext uri="{FF2B5EF4-FFF2-40B4-BE49-F238E27FC236}">
                    <a16:creationId xmlns:a16="http://schemas.microsoft.com/office/drawing/2014/main" id="{20CEC84D-3168-48E1-9377-4818AAA84ABD}"/>
                  </a:ext>
                </a:extLst>
              </p:cNvPr>
              <p:cNvSpPr txBox="1">
                <a:spLocks noRot="1" noChangeAspect="1" noMove="1" noResize="1" noEditPoints="1" noAdjustHandles="1" noChangeArrowheads="1" noChangeShapeType="1" noTextEdit="1"/>
              </p:cNvSpPr>
              <p:nvPr/>
            </p:nvSpPr>
            <p:spPr>
              <a:xfrm>
                <a:off x="3054957" y="3151067"/>
                <a:ext cx="5422710" cy="1463542"/>
              </a:xfrm>
              <a:prstGeom prst="rect">
                <a:avLst/>
              </a:prstGeom>
              <a:blipFill>
                <a:blip r:embed="rId3"/>
                <a:stretch>
                  <a:fillRect l="-1685" t="-3333" r="-1685"/>
                </a:stretch>
              </a:blipFill>
            </p:spPr>
            <p:txBody>
              <a:bodyPr/>
              <a:lstStyle/>
              <a:p>
                <a:r>
                  <a:rPr lang="en-US">
                    <a:noFill/>
                  </a:rPr>
                  <a:t> </a:t>
                </a:r>
              </a:p>
            </p:txBody>
          </p:sp>
        </mc:Fallback>
      </mc:AlternateContent>
      <p:pic>
        <p:nvPicPr>
          <p:cNvPr id="7" name="Picture 6">
            <a:extLst>
              <a:ext uri="{FF2B5EF4-FFF2-40B4-BE49-F238E27FC236}">
                <a16:creationId xmlns:a16="http://schemas.microsoft.com/office/drawing/2014/main" id="{12D1E88D-A26A-4293-8D0A-71304DA7E1B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64358" y="1428956"/>
            <a:ext cx="1927763" cy="3021190"/>
          </a:xfrm>
          <a:prstGeom prst="rect">
            <a:avLst/>
          </a:prstGeom>
        </p:spPr>
      </p:pic>
      <p:pic>
        <p:nvPicPr>
          <p:cNvPr id="2052" name="Picture 4" descr="Orbital Angular Momentum">
            <a:extLst>
              <a:ext uri="{FF2B5EF4-FFF2-40B4-BE49-F238E27FC236}">
                <a16:creationId xmlns:a16="http://schemas.microsoft.com/office/drawing/2014/main" id="{341A388A-C59F-4A2E-9671-80731833019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503" y="1792291"/>
            <a:ext cx="3034841" cy="2430341"/>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Conector recto 7">
            <a:extLst>
              <a:ext uri="{FF2B5EF4-FFF2-40B4-BE49-F238E27FC236}">
                <a16:creationId xmlns:a16="http://schemas.microsoft.com/office/drawing/2014/main" id="{EF62C3CB-4813-4A8A-A98A-865DDBF598DE}"/>
              </a:ext>
            </a:extLst>
          </p:cNvPr>
          <p:cNvCxnSpPr>
            <a:cxnSpLocks/>
            <a:endCxn id="12" idx="3"/>
          </p:cNvCxnSpPr>
          <p:nvPr/>
        </p:nvCxnSpPr>
        <p:spPr>
          <a:xfrm flipV="1">
            <a:off x="404573" y="5651631"/>
            <a:ext cx="595163" cy="594734"/>
          </a:xfrm>
          <a:prstGeom prst="line">
            <a:avLst/>
          </a:prstGeom>
        </p:spPr>
        <p:style>
          <a:lnRef idx="3">
            <a:schemeClr val="dk1"/>
          </a:lnRef>
          <a:fillRef idx="0">
            <a:schemeClr val="dk1"/>
          </a:fillRef>
          <a:effectRef idx="2">
            <a:schemeClr val="dk1"/>
          </a:effectRef>
          <a:fontRef idx="minor">
            <a:schemeClr val="tx1"/>
          </a:fontRef>
        </p:style>
      </p:cxnSp>
      <p:sp>
        <p:nvSpPr>
          <p:cNvPr id="12" name="Elipse 5">
            <a:extLst>
              <a:ext uri="{FF2B5EF4-FFF2-40B4-BE49-F238E27FC236}">
                <a16:creationId xmlns:a16="http://schemas.microsoft.com/office/drawing/2014/main" id="{F5BF3EAB-E47F-4D59-A383-DF4B667199D8}"/>
              </a:ext>
            </a:extLst>
          </p:cNvPr>
          <p:cNvSpPr/>
          <p:nvPr/>
        </p:nvSpPr>
        <p:spPr>
          <a:xfrm>
            <a:off x="973376" y="5497991"/>
            <a:ext cx="180000" cy="180000"/>
          </a:xfrm>
          <a:prstGeom prst="ellipse">
            <a:avLst/>
          </a:prstGeom>
          <a:solidFill>
            <a:srgbClr val="00206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3" name="Forma libre: forma 46">
            <a:extLst>
              <a:ext uri="{FF2B5EF4-FFF2-40B4-BE49-F238E27FC236}">
                <a16:creationId xmlns:a16="http://schemas.microsoft.com/office/drawing/2014/main" id="{BE4A69A3-A1A5-4E11-8BA4-24422876DD18}"/>
              </a:ext>
            </a:extLst>
          </p:cNvPr>
          <p:cNvSpPr/>
          <p:nvPr/>
        </p:nvSpPr>
        <p:spPr>
          <a:xfrm rot="5400000">
            <a:off x="757485" y="5098982"/>
            <a:ext cx="621579" cy="179999"/>
          </a:xfrm>
          <a:custGeom>
            <a:avLst/>
            <a:gdLst>
              <a:gd name="connsiteX0" fmla="*/ 0 w 1300163"/>
              <a:gd name="connsiteY0" fmla="*/ 323852 h 690581"/>
              <a:gd name="connsiteX1" fmla="*/ 71438 w 1300163"/>
              <a:gd name="connsiteY1" fmla="*/ 9527 h 690581"/>
              <a:gd name="connsiteX2" fmla="*/ 142875 w 1300163"/>
              <a:gd name="connsiteY2" fmla="*/ 333377 h 690581"/>
              <a:gd name="connsiteX3" fmla="*/ 204788 w 1300163"/>
              <a:gd name="connsiteY3" fmla="*/ 690564 h 690581"/>
              <a:gd name="connsiteX4" fmla="*/ 295275 w 1300163"/>
              <a:gd name="connsiteY4" fmla="*/ 319089 h 690581"/>
              <a:gd name="connsiteX5" fmla="*/ 357188 w 1300163"/>
              <a:gd name="connsiteY5" fmla="*/ 4764 h 690581"/>
              <a:gd name="connsiteX6" fmla="*/ 428625 w 1300163"/>
              <a:gd name="connsiteY6" fmla="*/ 328614 h 690581"/>
              <a:gd name="connsiteX7" fmla="*/ 495300 w 1300163"/>
              <a:gd name="connsiteY7" fmla="*/ 690564 h 690581"/>
              <a:gd name="connsiteX8" fmla="*/ 571500 w 1300163"/>
              <a:gd name="connsiteY8" fmla="*/ 319089 h 690581"/>
              <a:gd name="connsiteX9" fmla="*/ 638175 w 1300163"/>
              <a:gd name="connsiteY9" fmla="*/ 4764 h 690581"/>
              <a:gd name="connsiteX10" fmla="*/ 723900 w 1300163"/>
              <a:gd name="connsiteY10" fmla="*/ 323852 h 690581"/>
              <a:gd name="connsiteX11" fmla="*/ 795338 w 1300163"/>
              <a:gd name="connsiteY11" fmla="*/ 666752 h 690581"/>
              <a:gd name="connsiteX12" fmla="*/ 871538 w 1300163"/>
              <a:gd name="connsiteY12" fmla="*/ 328614 h 690581"/>
              <a:gd name="connsiteX13" fmla="*/ 928688 w 1300163"/>
              <a:gd name="connsiteY13" fmla="*/ 2 h 690581"/>
              <a:gd name="connsiteX14" fmla="*/ 1004888 w 1300163"/>
              <a:gd name="connsiteY14" fmla="*/ 333377 h 690581"/>
              <a:gd name="connsiteX15" fmla="*/ 1071563 w 1300163"/>
              <a:gd name="connsiteY15" fmla="*/ 676277 h 690581"/>
              <a:gd name="connsiteX16" fmla="*/ 1152525 w 1300163"/>
              <a:gd name="connsiteY16" fmla="*/ 328614 h 690581"/>
              <a:gd name="connsiteX17" fmla="*/ 1200150 w 1300163"/>
              <a:gd name="connsiteY17" fmla="*/ 2 h 690581"/>
              <a:gd name="connsiteX18" fmla="*/ 1300163 w 1300163"/>
              <a:gd name="connsiteY18" fmla="*/ 328614 h 690581"/>
              <a:gd name="connsiteX0" fmla="*/ 0 w 1300163"/>
              <a:gd name="connsiteY0" fmla="*/ 323852 h 690581"/>
              <a:gd name="connsiteX1" fmla="*/ 71438 w 1300163"/>
              <a:gd name="connsiteY1" fmla="*/ 9527 h 690581"/>
              <a:gd name="connsiteX2" fmla="*/ 142875 w 1300163"/>
              <a:gd name="connsiteY2" fmla="*/ 333377 h 690581"/>
              <a:gd name="connsiteX3" fmla="*/ 204788 w 1300163"/>
              <a:gd name="connsiteY3" fmla="*/ 690564 h 690581"/>
              <a:gd name="connsiteX4" fmla="*/ 295275 w 1300163"/>
              <a:gd name="connsiteY4" fmla="*/ 319089 h 690581"/>
              <a:gd name="connsiteX5" fmla="*/ 357188 w 1300163"/>
              <a:gd name="connsiteY5" fmla="*/ 4764 h 690581"/>
              <a:gd name="connsiteX6" fmla="*/ 428625 w 1300163"/>
              <a:gd name="connsiteY6" fmla="*/ 328614 h 690581"/>
              <a:gd name="connsiteX7" fmla="*/ 495300 w 1300163"/>
              <a:gd name="connsiteY7" fmla="*/ 690564 h 690581"/>
              <a:gd name="connsiteX8" fmla="*/ 571500 w 1300163"/>
              <a:gd name="connsiteY8" fmla="*/ 319089 h 690581"/>
              <a:gd name="connsiteX9" fmla="*/ 638175 w 1300163"/>
              <a:gd name="connsiteY9" fmla="*/ 4764 h 690581"/>
              <a:gd name="connsiteX10" fmla="*/ 723900 w 1300163"/>
              <a:gd name="connsiteY10" fmla="*/ 323852 h 690581"/>
              <a:gd name="connsiteX11" fmla="*/ 795338 w 1300163"/>
              <a:gd name="connsiteY11" fmla="*/ 666752 h 690581"/>
              <a:gd name="connsiteX12" fmla="*/ 871538 w 1300163"/>
              <a:gd name="connsiteY12" fmla="*/ 328614 h 690581"/>
              <a:gd name="connsiteX13" fmla="*/ 928688 w 1300163"/>
              <a:gd name="connsiteY13" fmla="*/ 2 h 690581"/>
              <a:gd name="connsiteX14" fmla="*/ 1004888 w 1300163"/>
              <a:gd name="connsiteY14" fmla="*/ 333377 h 690581"/>
              <a:gd name="connsiteX15" fmla="*/ 1071563 w 1300163"/>
              <a:gd name="connsiteY15" fmla="*/ 676277 h 690581"/>
              <a:gd name="connsiteX16" fmla="*/ 1143925 w 1300163"/>
              <a:gd name="connsiteY16" fmla="*/ 328614 h 690581"/>
              <a:gd name="connsiteX17" fmla="*/ 1200150 w 1300163"/>
              <a:gd name="connsiteY17" fmla="*/ 2 h 690581"/>
              <a:gd name="connsiteX18" fmla="*/ 1300163 w 1300163"/>
              <a:gd name="connsiteY18" fmla="*/ 328614 h 690581"/>
              <a:gd name="connsiteX0" fmla="*/ 0 w 1291564"/>
              <a:gd name="connsiteY0" fmla="*/ 323852 h 690581"/>
              <a:gd name="connsiteX1" fmla="*/ 71438 w 1291564"/>
              <a:gd name="connsiteY1" fmla="*/ 9527 h 690581"/>
              <a:gd name="connsiteX2" fmla="*/ 142875 w 1291564"/>
              <a:gd name="connsiteY2" fmla="*/ 333377 h 690581"/>
              <a:gd name="connsiteX3" fmla="*/ 204788 w 1291564"/>
              <a:gd name="connsiteY3" fmla="*/ 690564 h 690581"/>
              <a:gd name="connsiteX4" fmla="*/ 295275 w 1291564"/>
              <a:gd name="connsiteY4" fmla="*/ 319089 h 690581"/>
              <a:gd name="connsiteX5" fmla="*/ 357188 w 1291564"/>
              <a:gd name="connsiteY5" fmla="*/ 4764 h 690581"/>
              <a:gd name="connsiteX6" fmla="*/ 428625 w 1291564"/>
              <a:gd name="connsiteY6" fmla="*/ 328614 h 690581"/>
              <a:gd name="connsiteX7" fmla="*/ 495300 w 1291564"/>
              <a:gd name="connsiteY7" fmla="*/ 690564 h 690581"/>
              <a:gd name="connsiteX8" fmla="*/ 571500 w 1291564"/>
              <a:gd name="connsiteY8" fmla="*/ 319089 h 690581"/>
              <a:gd name="connsiteX9" fmla="*/ 638175 w 1291564"/>
              <a:gd name="connsiteY9" fmla="*/ 4764 h 690581"/>
              <a:gd name="connsiteX10" fmla="*/ 723900 w 1291564"/>
              <a:gd name="connsiteY10" fmla="*/ 323852 h 690581"/>
              <a:gd name="connsiteX11" fmla="*/ 795338 w 1291564"/>
              <a:gd name="connsiteY11" fmla="*/ 666752 h 690581"/>
              <a:gd name="connsiteX12" fmla="*/ 871538 w 1291564"/>
              <a:gd name="connsiteY12" fmla="*/ 328614 h 690581"/>
              <a:gd name="connsiteX13" fmla="*/ 928688 w 1291564"/>
              <a:gd name="connsiteY13" fmla="*/ 2 h 690581"/>
              <a:gd name="connsiteX14" fmla="*/ 1004888 w 1291564"/>
              <a:gd name="connsiteY14" fmla="*/ 333377 h 690581"/>
              <a:gd name="connsiteX15" fmla="*/ 1071563 w 1291564"/>
              <a:gd name="connsiteY15" fmla="*/ 676277 h 690581"/>
              <a:gd name="connsiteX16" fmla="*/ 1143925 w 1291564"/>
              <a:gd name="connsiteY16" fmla="*/ 328614 h 690581"/>
              <a:gd name="connsiteX17" fmla="*/ 1200150 w 1291564"/>
              <a:gd name="connsiteY17" fmla="*/ 2 h 690581"/>
              <a:gd name="connsiteX18" fmla="*/ 1291564 w 1291564"/>
              <a:gd name="connsiteY18" fmla="*/ 328614 h 690581"/>
              <a:gd name="connsiteX0" fmla="*/ 0 w 1291564"/>
              <a:gd name="connsiteY0" fmla="*/ 323852 h 690581"/>
              <a:gd name="connsiteX1" fmla="*/ 71438 w 1291564"/>
              <a:gd name="connsiteY1" fmla="*/ 9527 h 690581"/>
              <a:gd name="connsiteX2" fmla="*/ 142875 w 1291564"/>
              <a:gd name="connsiteY2" fmla="*/ 333377 h 690581"/>
              <a:gd name="connsiteX3" fmla="*/ 204788 w 1291564"/>
              <a:gd name="connsiteY3" fmla="*/ 690564 h 690581"/>
              <a:gd name="connsiteX4" fmla="*/ 295275 w 1291564"/>
              <a:gd name="connsiteY4" fmla="*/ 319089 h 690581"/>
              <a:gd name="connsiteX5" fmla="*/ 357188 w 1291564"/>
              <a:gd name="connsiteY5" fmla="*/ 4764 h 690581"/>
              <a:gd name="connsiteX6" fmla="*/ 428625 w 1291564"/>
              <a:gd name="connsiteY6" fmla="*/ 328614 h 690581"/>
              <a:gd name="connsiteX7" fmla="*/ 495300 w 1291564"/>
              <a:gd name="connsiteY7" fmla="*/ 690564 h 690581"/>
              <a:gd name="connsiteX8" fmla="*/ 571500 w 1291564"/>
              <a:gd name="connsiteY8" fmla="*/ 319089 h 690581"/>
              <a:gd name="connsiteX9" fmla="*/ 651076 w 1291564"/>
              <a:gd name="connsiteY9" fmla="*/ 4764 h 690581"/>
              <a:gd name="connsiteX10" fmla="*/ 723900 w 1291564"/>
              <a:gd name="connsiteY10" fmla="*/ 323852 h 690581"/>
              <a:gd name="connsiteX11" fmla="*/ 795338 w 1291564"/>
              <a:gd name="connsiteY11" fmla="*/ 666752 h 690581"/>
              <a:gd name="connsiteX12" fmla="*/ 871538 w 1291564"/>
              <a:gd name="connsiteY12" fmla="*/ 328614 h 690581"/>
              <a:gd name="connsiteX13" fmla="*/ 928688 w 1291564"/>
              <a:gd name="connsiteY13" fmla="*/ 2 h 690581"/>
              <a:gd name="connsiteX14" fmla="*/ 1004888 w 1291564"/>
              <a:gd name="connsiteY14" fmla="*/ 333377 h 690581"/>
              <a:gd name="connsiteX15" fmla="*/ 1071563 w 1291564"/>
              <a:gd name="connsiteY15" fmla="*/ 676277 h 690581"/>
              <a:gd name="connsiteX16" fmla="*/ 1143925 w 1291564"/>
              <a:gd name="connsiteY16" fmla="*/ 328614 h 690581"/>
              <a:gd name="connsiteX17" fmla="*/ 1200150 w 1291564"/>
              <a:gd name="connsiteY17" fmla="*/ 2 h 690581"/>
              <a:gd name="connsiteX18" fmla="*/ 1291564 w 1291564"/>
              <a:gd name="connsiteY18" fmla="*/ 328614 h 690581"/>
              <a:gd name="connsiteX0" fmla="*/ 0 w 1291564"/>
              <a:gd name="connsiteY0" fmla="*/ 323852 h 690581"/>
              <a:gd name="connsiteX1" fmla="*/ 71438 w 1291564"/>
              <a:gd name="connsiteY1" fmla="*/ 9527 h 690581"/>
              <a:gd name="connsiteX2" fmla="*/ 142875 w 1291564"/>
              <a:gd name="connsiteY2" fmla="*/ 333377 h 690581"/>
              <a:gd name="connsiteX3" fmla="*/ 204788 w 1291564"/>
              <a:gd name="connsiteY3" fmla="*/ 690564 h 690581"/>
              <a:gd name="connsiteX4" fmla="*/ 273776 w 1291564"/>
              <a:gd name="connsiteY4" fmla="*/ 319089 h 690581"/>
              <a:gd name="connsiteX5" fmla="*/ 357188 w 1291564"/>
              <a:gd name="connsiteY5" fmla="*/ 4764 h 690581"/>
              <a:gd name="connsiteX6" fmla="*/ 428625 w 1291564"/>
              <a:gd name="connsiteY6" fmla="*/ 328614 h 690581"/>
              <a:gd name="connsiteX7" fmla="*/ 495300 w 1291564"/>
              <a:gd name="connsiteY7" fmla="*/ 690564 h 690581"/>
              <a:gd name="connsiteX8" fmla="*/ 571500 w 1291564"/>
              <a:gd name="connsiteY8" fmla="*/ 319089 h 690581"/>
              <a:gd name="connsiteX9" fmla="*/ 651076 w 1291564"/>
              <a:gd name="connsiteY9" fmla="*/ 4764 h 690581"/>
              <a:gd name="connsiteX10" fmla="*/ 723900 w 1291564"/>
              <a:gd name="connsiteY10" fmla="*/ 323852 h 690581"/>
              <a:gd name="connsiteX11" fmla="*/ 795338 w 1291564"/>
              <a:gd name="connsiteY11" fmla="*/ 666752 h 690581"/>
              <a:gd name="connsiteX12" fmla="*/ 871538 w 1291564"/>
              <a:gd name="connsiteY12" fmla="*/ 328614 h 690581"/>
              <a:gd name="connsiteX13" fmla="*/ 928688 w 1291564"/>
              <a:gd name="connsiteY13" fmla="*/ 2 h 690581"/>
              <a:gd name="connsiteX14" fmla="*/ 1004888 w 1291564"/>
              <a:gd name="connsiteY14" fmla="*/ 333377 h 690581"/>
              <a:gd name="connsiteX15" fmla="*/ 1071563 w 1291564"/>
              <a:gd name="connsiteY15" fmla="*/ 676277 h 690581"/>
              <a:gd name="connsiteX16" fmla="*/ 1143925 w 1291564"/>
              <a:gd name="connsiteY16" fmla="*/ 328614 h 690581"/>
              <a:gd name="connsiteX17" fmla="*/ 1200150 w 1291564"/>
              <a:gd name="connsiteY17" fmla="*/ 2 h 690581"/>
              <a:gd name="connsiteX18" fmla="*/ 1291564 w 1291564"/>
              <a:gd name="connsiteY18" fmla="*/ 328614 h 690581"/>
              <a:gd name="connsiteX0" fmla="*/ 0 w 1291564"/>
              <a:gd name="connsiteY0" fmla="*/ 323852 h 690581"/>
              <a:gd name="connsiteX1" fmla="*/ 71438 w 1291564"/>
              <a:gd name="connsiteY1" fmla="*/ 9527 h 690581"/>
              <a:gd name="connsiteX2" fmla="*/ 142875 w 1291564"/>
              <a:gd name="connsiteY2" fmla="*/ 333377 h 690581"/>
              <a:gd name="connsiteX3" fmla="*/ 204788 w 1291564"/>
              <a:gd name="connsiteY3" fmla="*/ 690564 h 690581"/>
              <a:gd name="connsiteX4" fmla="*/ 273776 w 1291564"/>
              <a:gd name="connsiteY4" fmla="*/ 319089 h 690581"/>
              <a:gd name="connsiteX5" fmla="*/ 391589 w 1291564"/>
              <a:gd name="connsiteY5" fmla="*/ 4764 h 690581"/>
              <a:gd name="connsiteX6" fmla="*/ 428625 w 1291564"/>
              <a:gd name="connsiteY6" fmla="*/ 328614 h 690581"/>
              <a:gd name="connsiteX7" fmla="*/ 495300 w 1291564"/>
              <a:gd name="connsiteY7" fmla="*/ 690564 h 690581"/>
              <a:gd name="connsiteX8" fmla="*/ 571500 w 1291564"/>
              <a:gd name="connsiteY8" fmla="*/ 319089 h 690581"/>
              <a:gd name="connsiteX9" fmla="*/ 651076 w 1291564"/>
              <a:gd name="connsiteY9" fmla="*/ 4764 h 690581"/>
              <a:gd name="connsiteX10" fmla="*/ 723900 w 1291564"/>
              <a:gd name="connsiteY10" fmla="*/ 323852 h 690581"/>
              <a:gd name="connsiteX11" fmla="*/ 795338 w 1291564"/>
              <a:gd name="connsiteY11" fmla="*/ 666752 h 690581"/>
              <a:gd name="connsiteX12" fmla="*/ 871538 w 1291564"/>
              <a:gd name="connsiteY12" fmla="*/ 328614 h 690581"/>
              <a:gd name="connsiteX13" fmla="*/ 928688 w 1291564"/>
              <a:gd name="connsiteY13" fmla="*/ 2 h 690581"/>
              <a:gd name="connsiteX14" fmla="*/ 1004888 w 1291564"/>
              <a:gd name="connsiteY14" fmla="*/ 333377 h 690581"/>
              <a:gd name="connsiteX15" fmla="*/ 1071563 w 1291564"/>
              <a:gd name="connsiteY15" fmla="*/ 676277 h 690581"/>
              <a:gd name="connsiteX16" fmla="*/ 1143925 w 1291564"/>
              <a:gd name="connsiteY16" fmla="*/ 328614 h 690581"/>
              <a:gd name="connsiteX17" fmla="*/ 1200150 w 1291564"/>
              <a:gd name="connsiteY17" fmla="*/ 2 h 690581"/>
              <a:gd name="connsiteX18" fmla="*/ 1291564 w 1291564"/>
              <a:gd name="connsiteY18" fmla="*/ 328614 h 690581"/>
              <a:gd name="connsiteX0" fmla="*/ 0 w 1291564"/>
              <a:gd name="connsiteY0" fmla="*/ 323852 h 690581"/>
              <a:gd name="connsiteX1" fmla="*/ 71438 w 1291564"/>
              <a:gd name="connsiteY1" fmla="*/ 9527 h 690581"/>
              <a:gd name="connsiteX2" fmla="*/ 142875 w 1291564"/>
              <a:gd name="connsiteY2" fmla="*/ 333377 h 690581"/>
              <a:gd name="connsiteX3" fmla="*/ 204788 w 1291564"/>
              <a:gd name="connsiteY3" fmla="*/ 690564 h 690581"/>
              <a:gd name="connsiteX4" fmla="*/ 273776 w 1291564"/>
              <a:gd name="connsiteY4" fmla="*/ 319089 h 690581"/>
              <a:gd name="connsiteX5" fmla="*/ 391589 w 1291564"/>
              <a:gd name="connsiteY5" fmla="*/ 4764 h 690581"/>
              <a:gd name="connsiteX6" fmla="*/ 506026 w 1291564"/>
              <a:gd name="connsiteY6" fmla="*/ 319645 h 690581"/>
              <a:gd name="connsiteX7" fmla="*/ 495300 w 1291564"/>
              <a:gd name="connsiteY7" fmla="*/ 690564 h 690581"/>
              <a:gd name="connsiteX8" fmla="*/ 571500 w 1291564"/>
              <a:gd name="connsiteY8" fmla="*/ 319089 h 690581"/>
              <a:gd name="connsiteX9" fmla="*/ 651076 w 1291564"/>
              <a:gd name="connsiteY9" fmla="*/ 4764 h 690581"/>
              <a:gd name="connsiteX10" fmla="*/ 723900 w 1291564"/>
              <a:gd name="connsiteY10" fmla="*/ 323852 h 690581"/>
              <a:gd name="connsiteX11" fmla="*/ 795338 w 1291564"/>
              <a:gd name="connsiteY11" fmla="*/ 666752 h 690581"/>
              <a:gd name="connsiteX12" fmla="*/ 871538 w 1291564"/>
              <a:gd name="connsiteY12" fmla="*/ 328614 h 690581"/>
              <a:gd name="connsiteX13" fmla="*/ 928688 w 1291564"/>
              <a:gd name="connsiteY13" fmla="*/ 2 h 690581"/>
              <a:gd name="connsiteX14" fmla="*/ 1004888 w 1291564"/>
              <a:gd name="connsiteY14" fmla="*/ 333377 h 690581"/>
              <a:gd name="connsiteX15" fmla="*/ 1071563 w 1291564"/>
              <a:gd name="connsiteY15" fmla="*/ 676277 h 690581"/>
              <a:gd name="connsiteX16" fmla="*/ 1143925 w 1291564"/>
              <a:gd name="connsiteY16" fmla="*/ 328614 h 690581"/>
              <a:gd name="connsiteX17" fmla="*/ 1200150 w 1291564"/>
              <a:gd name="connsiteY17" fmla="*/ 2 h 690581"/>
              <a:gd name="connsiteX18" fmla="*/ 1291564 w 1291564"/>
              <a:gd name="connsiteY18" fmla="*/ 328614 h 690581"/>
              <a:gd name="connsiteX0" fmla="*/ 0 w 1291564"/>
              <a:gd name="connsiteY0" fmla="*/ 323852 h 690581"/>
              <a:gd name="connsiteX1" fmla="*/ 71438 w 1291564"/>
              <a:gd name="connsiteY1" fmla="*/ 9527 h 690581"/>
              <a:gd name="connsiteX2" fmla="*/ 142875 w 1291564"/>
              <a:gd name="connsiteY2" fmla="*/ 333377 h 690581"/>
              <a:gd name="connsiteX3" fmla="*/ 204788 w 1291564"/>
              <a:gd name="connsiteY3" fmla="*/ 690564 h 690581"/>
              <a:gd name="connsiteX4" fmla="*/ 273776 w 1291564"/>
              <a:gd name="connsiteY4" fmla="*/ 319089 h 690581"/>
              <a:gd name="connsiteX5" fmla="*/ 391589 w 1291564"/>
              <a:gd name="connsiteY5" fmla="*/ 4764 h 690581"/>
              <a:gd name="connsiteX6" fmla="*/ 506026 w 1291564"/>
              <a:gd name="connsiteY6" fmla="*/ 319645 h 690581"/>
              <a:gd name="connsiteX7" fmla="*/ 495300 w 1291564"/>
              <a:gd name="connsiteY7" fmla="*/ 690564 h 690581"/>
              <a:gd name="connsiteX8" fmla="*/ 571500 w 1291564"/>
              <a:gd name="connsiteY8" fmla="*/ 319089 h 690581"/>
              <a:gd name="connsiteX9" fmla="*/ 651076 w 1291564"/>
              <a:gd name="connsiteY9" fmla="*/ 4764 h 690581"/>
              <a:gd name="connsiteX10" fmla="*/ 723900 w 1291564"/>
              <a:gd name="connsiteY10" fmla="*/ 323852 h 690581"/>
              <a:gd name="connsiteX11" fmla="*/ 795338 w 1291564"/>
              <a:gd name="connsiteY11" fmla="*/ 666752 h 690581"/>
              <a:gd name="connsiteX12" fmla="*/ 871538 w 1291564"/>
              <a:gd name="connsiteY12" fmla="*/ 328614 h 690581"/>
              <a:gd name="connsiteX13" fmla="*/ 928688 w 1291564"/>
              <a:gd name="connsiteY13" fmla="*/ 2 h 690581"/>
              <a:gd name="connsiteX14" fmla="*/ 1004888 w 1291564"/>
              <a:gd name="connsiteY14" fmla="*/ 333377 h 690581"/>
              <a:gd name="connsiteX15" fmla="*/ 1071563 w 1291564"/>
              <a:gd name="connsiteY15" fmla="*/ 676277 h 690581"/>
              <a:gd name="connsiteX16" fmla="*/ 1143925 w 1291564"/>
              <a:gd name="connsiteY16" fmla="*/ 328614 h 690581"/>
              <a:gd name="connsiteX17" fmla="*/ 1200150 w 1291564"/>
              <a:gd name="connsiteY17" fmla="*/ 2 h 690581"/>
              <a:gd name="connsiteX18" fmla="*/ 1291564 w 1291564"/>
              <a:gd name="connsiteY18" fmla="*/ 328614 h 690581"/>
              <a:gd name="connsiteX0" fmla="*/ 0 w 1291564"/>
              <a:gd name="connsiteY0" fmla="*/ 323852 h 690581"/>
              <a:gd name="connsiteX1" fmla="*/ 92938 w 1291564"/>
              <a:gd name="connsiteY1" fmla="*/ 5043 h 690581"/>
              <a:gd name="connsiteX2" fmla="*/ 142875 w 1291564"/>
              <a:gd name="connsiteY2" fmla="*/ 333377 h 690581"/>
              <a:gd name="connsiteX3" fmla="*/ 204788 w 1291564"/>
              <a:gd name="connsiteY3" fmla="*/ 690564 h 690581"/>
              <a:gd name="connsiteX4" fmla="*/ 273776 w 1291564"/>
              <a:gd name="connsiteY4" fmla="*/ 319089 h 690581"/>
              <a:gd name="connsiteX5" fmla="*/ 391589 w 1291564"/>
              <a:gd name="connsiteY5" fmla="*/ 4764 h 690581"/>
              <a:gd name="connsiteX6" fmla="*/ 506026 w 1291564"/>
              <a:gd name="connsiteY6" fmla="*/ 319645 h 690581"/>
              <a:gd name="connsiteX7" fmla="*/ 495300 w 1291564"/>
              <a:gd name="connsiteY7" fmla="*/ 690564 h 690581"/>
              <a:gd name="connsiteX8" fmla="*/ 571500 w 1291564"/>
              <a:gd name="connsiteY8" fmla="*/ 319089 h 690581"/>
              <a:gd name="connsiteX9" fmla="*/ 651076 w 1291564"/>
              <a:gd name="connsiteY9" fmla="*/ 4764 h 690581"/>
              <a:gd name="connsiteX10" fmla="*/ 723900 w 1291564"/>
              <a:gd name="connsiteY10" fmla="*/ 323852 h 690581"/>
              <a:gd name="connsiteX11" fmla="*/ 795338 w 1291564"/>
              <a:gd name="connsiteY11" fmla="*/ 666752 h 690581"/>
              <a:gd name="connsiteX12" fmla="*/ 871538 w 1291564"/>
              <a:gd name="connsiteY12" fmla="*/ 328614 h 690581"/>
              <a:gd name="connsiteX13" fmla="*/ 928688 w 1291564"/>
              <a:gd name="connsiteY13" fmla="*/ 2 h 690581"/>
              <a:gd name="connsiteX14" fmla="*/ 1004888 w 1291564"/>
              <a:gd name="connsiteY14" fmla="*/ 333377 h 690581"/>
              <a:gd name="connsiteX15" fmla="*/ 1071563 w 1291564"/>
              <a:gd name="connsiteY15" fmla="*/ 676277 h 690581"/>
              <a:gd name="connsiteX16" fmla="*/ 1143925 w 1291564"/>
              <a:gd name="connsiteY16" fmla="*/ 328614 h 690581"/>
              <a:gd name="connsiteX17" fmla="*/ 1200150 w 1291564"/>
              <a:gd name="connsiteY17" fmla="*/ 2 h 690581"/>
              <a:gd name="connsiteX18" fmla="*/ 1291564 w 1291564"/>
              <a:gd name="connsiteY18" fmla="*/ 328614 h 690581"/>
              <a:gd name="connsiteX0" fmla="*/ 0 w 1291564"/>
              <a:gd name="connsiteY0" fmla="*/ 341239 h 707968"/>
              <a:gd name="connsiteX1" fmla="*/ 92938 w 1291564"/>
              <a:gd name="connsiteY1" fmla="*/ 9 h 707968"/>
              <a:gd name="connsiteX2" fmla="*/ 142875 w 1291564"/>
              <a:gd name="connsiteY2" fmla="*/ 350764 h 707968"/>
              <a:gd name="connsiteX3" fmla="*/ 204788 w 1291564"/>
              <a:gd name="connsiteY3" fmla="*/ 707951 h 707968"/>
              <a:gd name="connsiteX4" fmla="*/ 273776 w 1291564"/>
              <a:gd name="connsiteY4" fmla="*/ 336476 h 707968"/>
              <a:gd name="connsiteX5" fmla="*/ 391589 w 1291564"/>
              <a:gd name="connsiteY5" fmla="*/ 22151 h 707968"/>
              <a:gd name="connsiteX6" fmla="*/ 506026 w 1291564"/>
              <a:gd name="connsiteY6" fmla="*/ 337032 h 707968"/>
              <a:gd name="connsiteX7" fmla="*/ 495300 w 1291564"/>
              <a:gd name="connsiteY7" fmla="*/ 707951 h 707968"/>
              <a:gd name="connsiteX8" fmla="*/ 571500 w 1291564"/>
              <a:gd name="connsiteY8" fmla="*/ 336476 h 707968"/>
              <a:gd name="connsiteX9" fmla="*/ 651076 w 1291564"/>
              <a:gd name="connsiteY9" fmla="*/ 22151 h 707968"/>
              <a:gd name="connsiteX10" fmla="*/ 723900 w 1291564"/>
              <a:gd name="connsiteY10" fmla="*/ 341239 h 707968"/>
              <a:gd name="connsiteX11" fmla="*/ 795338 w 1291564"/>
              <a:gd name="connsiteY11" fmla="*/ 684139 h 707968"/>
              <a:gd name="connsiteX12" fmla="*/ 871538 w 1291564"/>
              <a:gd name="connsiteY12" fmla="*/ 346001 h 707968"/>
              <a:gd name="connsiteX13" fmla="*/ 928688 w 1291564"/>
              <a:gd name="connsiteY13" fmla="*/ 17389 h 707968"/>
              <a:gd name="connsiteX14" fmla="*/ 1004888 w 1291564"/>
              <a:gd name="connsiteY14" fmla="*/ 350764 h 707968"/>
              <a:gd name="connsiteX15" fmla="*/ 1071563 w 1291564"/>
              <a:gd name="connsiteY15" fmla="*/ 693664 h 707968"/>
              <a:gd name="connsiteX16" fmla="*/ 1143925 w 1291564"/>
              <a:gd name="connsiteY16" fmla="*/ 346001 h 707968"/>
              <a:gd name="connsiteX17" fmla="*/ 1200150 w 1291564"/>
              <a:gd name="connsiteY17" fmla="*/ 17389 h 707968"/>
              <a:gd name="connsiteX18" fmla="*/ 1291564 w 1291564"/>
              <a:gd name="connsiteY18" fmla="*/ 346001 h 707968"/>
              <a:gd name="connsiteX0" fmla="*/ 0 w 1291564"/>
              <a:gd name="connsiteY0" fmla="*/ 341233 h 707953"/>
              <a:gd name="connsiteX1" fmla="*/ 92938 w 1291564"/>
              <a:gd name="connsiteY1" fmla="*/ 3 h 707953"/>
              <a:gd name="connsiteX2" fmla="*/ 164375 w 1291564"/>
              <a:gd name="connsiteY2" fmla="*/ 346274 h 707953"/>
              <a:gd name="connsiteX3" fmla="*/ 204788 w 1291564"/>
              <a:gd name="connsiteY3" fmla="*/ 707945 h 707953"/>
              <a:gd name="connsiteX4" fmla="*/ 273776 w 1291564"/>
              <a:gd name="connsiteY4" fmla="*/ 336470 h 707953"/>
              <a:gd name="connsiteX5" fmla="*/ 391589 w 1291564"/>
              <a:gd name="connsiteY5" fmla="*/ 22145 h 707953"/>
              <a:gd name="connsiteX6" fmla="*/ 506026 w 1291564"/>
              <a:gd name="connsiteY6" fmla="*/ 337026 h 707953"/>
              <a:gd name="connsiteX7" fmla="*/ 495300 w 1291564"/>
              <a:gd name="connsiteY7" fmla="*/ 707945 h 707953"/>
              <a:gd name="connsiteX8" fmla="*/ 571500 w 1291564"/>
              <a:gd name="connsiteY8" fmla="*/ 336470 h 707953"/>
              <a:gd name="connsiteX9" fmla="*/ 651076 w 1291564"/>
              <a:gd name="connsiteY9" fmla="*/ 22145 h 707953"/>
              <a:gd name="connsiteX10" fmla="*/ 723900 w 1291564"/>
              <a:gd name="connsiteY10" fmla="*/ 341233 h 707953"/>
              <a:gd name="connsiteX11" fmla="*/ 795338 w 1291564"/>
              <a:gd name="connsiteY11" fmla="*/ 684133 h 707953"/>
              <a:gd name="connsiteX12" fmla="*/ 871538 w 1291564"/>
              <a:gd name="connsiteY12" fmla="*/ 345995 h 707953"/>
              <a:gd name="connsiteX13" fmla="*/ 928688 w 1291564"/>
              <a:gd name="connsiteY13" fmla="*/ 17383 h 707953"/>
              <a:gd name="connsiteX14" fmla="*/ 1004888 w 1291564"/>
              <a:gd name="connsiteY14" fmla="*/ 350758 h 707953"/>
              <a:gd name="connsiteX15" fmla="*/ 1071563 w 1291564"/>
              <a:gd name="connsiteY15" fmla="*/ 693658 h 707953"/>
              <a:gd name="connsiteX16" fmla="*/ 1143925 w 1291564"/>
              <a:gd name="connsiteY16" fmla="*/ 345995 h 707953"/>
              <a:gd name="connsiteX17" fmla="*/ 1200150 w 1291564"/>
              <a:gd name="connsiteY17" fmla="*/ 17383 h 707953"/>
              <a:gd name="connsiteX18" fmla="*/ 1291564 w 1291564"/>
              <a:gd name="connsiteY18" fmla="*/ 345995 h 707953"/>
              <a:gd name="connsiteX0" fmla="*/ 0 w 1291564"/>
              <a:gd name="connsiteY0" fmla="*/ 341231 h 707951"/>
              <a:gd name="connsiteX1" fmla="*/ 166038 w 1291564"/>
              <a:gd name="connsiteY1" fmla="*/ 2 h 707951"/>
              <a:gd name="connsiteX2" fmla="*/ 164375 w 1291564"/>
              <a:gd name="connsiteY2" fmla="*/ 346272 h 707951"/>
              <a:gd name="connsiteX3" fmla="*/ 204788 w 1291564"/>
              <a:gd name="connsiteY3" fmla="*/ 707943 h 707951"/>
              <a:gd name="connsiteX4" fmla="*/ 273776 w 1291564"/>
              <a:gd name="connsiteY4" fmla="*/ 336468 h 707951"/>
              <a:gd name="connsiteX5" fmla="*/ 391589 w 1291564"/>
              <a:gd name="connsiteY5" fmla="*/ 22143 h 707951"/>
              <a:gd name="connsiteX6" fmla="*/ 506026 w 1291564"/>
              <a:gd name="connsiteY6" fmla="*/ 337024 h 707951"/>
              <a:gd name="connsiteX7" fmla="*/ 495300 w 1291564"/>
              <a:gd name="connsiteY7" fmla="*/ 707943 h 707951"/>
              <a:gd name="connsiteX8" fmla="*/ 571500 w 1291564"/>
              <a:gd name="connsiteY8" fmla="*/ 336468 h 707951"/>
              <a:gd name="connsiteX9" fmla="*/ 651076 w 1291564"/>
              <a:gd name="connsiteY9" fmla="*/ 22143 h 707951"/>
              <a:gd name="connsiteX10" fmla="*/ 723900 w 1291564"/>
              <a:gd name="connsiteY10" fmla="*/ 341231 h 707951"/>
              <a:gd name="connsiteX11" fmla="*/ 795338 w 1291564"/>
              <a:gd name="connsiteY11" fmla="*/ 684131 h 707951"/>
              <a:gd name="connsiteX12" fmla="*/ 871538 w 1291564"/>
              <a:gd name="connsiteY12" fmla="*/ 345993 h 707951"/>
              <a:gd name="connsiteX13" fmla="*/ 928688 w 1291564"/>
              <a:gd name="connsiteY13" fmla="*/ 17381 h 707951"/>
              <a:gd name="connsiteX14" fmla="*/ 1004888 w 1291564"/>
              <a:gd name="connsiteY14" fmla="*/ 350756 h 707951"/>
              <a:gd name="connsiteX15" fmla="*/ 1071563 w 1291564"/>
              <a:gd name="connsiteY15" fmla="*/ 693656 h 707951"/>
              <a:gd name="connsiteX16" fmla="*/ 1143925 w 1291564"/>
              <a:gd name="connsiteY16" fmla="*/ 345993 h 707951"/>
              <a:gd name="connsiteX17" fmla="*/ 1200150 w 1291564"/>
              <a:gd name="connsiteY17" fmla="*/ 17381 h 707951"/>
              <a:gd name="connsiteX18" fmla="*/ 1291564 w 1291564"/>
              <a:gd name="connsiteY18" fmla="*/ 345993 h 707951"/>
              <a:gd name="connsiteX0" fmla="*/ 0 w 1291564"/>
              <a:gd name="connsiteY0" fmla="*/ 341231 h 707951"/>
              <a:gd name="connsiteX1" fmla="*/ 166038 w 1291564"/>
              <a:gd name="connsiteY1" fmla="*/ 2 h 707951"/>
              <a:gd name="connsiteX2" fmla="*/ 336375 w 1291564"/>
              <a:gd name="connsiteY2" fmla="*/ 346272 h 707951"/>
              <a:gd name="connsiteX3" fmla="*/ 204788 w 1291564"/>
              <a:gd name="connsiteY3" fmla="*/ 707943 h 707951"/>
              <a:gd name="connsiteX4" fmla="*/ 273776 w 1291564"/>
              <a:gd name="connsiteY4" fmla="*/ 336468 h 707951"/>
              <a:gd name="connsiteX5" fmla="*/ 391589 w 1291564"/>
              <a:gd name="connsiteY5" fmla="*/ 22143 h 707951"/>
              <a:gd name="connsiteX6" fmla="*/ 506026 w 1291564"/>
              <a:gd name="connsiteY6" fmla="*/ 337024 h 707951"/>
              <a:gd name="connsiteX7" fmla="*/ 495300 w 1291564"/>
              <a:gd name="connsiteY7" fmla="*/ 707943 h 707951"/>
              <a:gd name="connsiteX8" fmla="*/ 571500 w 1291564"/>
              <a:gd name="connsiteY8" fmla="*/ 336468 h 707951"/>
              <a:gd name="connsiteX9" fmla="*/ 651076 w 1291564"/>
              <a:gd name="connsiteY9" fmla="*/ 22143 h 707951"/>
              <a:gd name="connsiteX10" fmla="*/ 723900 w 1291564"/>
              <a:gd name="connsiteY10" fmla="*/ 341231 h 707951"/>
              <a:gd name="connsiteX11" fmla="*/ 795338 w 1291564"/>
              <a:gd name="connsiteY11" fmla="*/ 684131 h 707951"/>
              <a:gd name="connsiteX12" fmla="*/ 871538 w 1291564"/>
              <a:gd name="connsiteY12" fmla="*/ 345993 h 707951"/>
              <a:gd name="connsiteX13" fmla="*/ 928688 w 1291564"/>
              <a:gd name="connsiteY13" fmla="*/ 17381 h 707951"/>
              <a:gd name="connsiteX14" fmla="*/ 1004888 w 1291564"/>
              <a:gd name="connsiteY14" fmla="*/ 350756 h 707951"/>
              <a:gd name="connsiteX15" fmla="*/ 1071563 w 1291564"/>
              <a:gd name="connsiteY15" fmla="*/ 693656 h 707951"/>
              <a:gd name="connsiteX16" fmla="*/ 1143925 w 1291564"/>
              <a:gd name="connsiteY16" fmla="*/ 345993 h 707951"/>
              <a:gd name="connsiteX17" fmla="*/ 1200150 w 1291564"/>
              <a:gd name="connsiteY17" fmla="*/ 17381 h 707951"/>
              <a:gd name="connsiteX18" fmla="*/ 1291564 w 1291564"/>
              <a:gd name="connsiteY18" fmla="*/ 345993 h 707951"/>
              <a:gd name="connsiteX0" fmla="*/ 0 w 1291564"/>
              <a:gd name="connsiteY0" fmla="*/ 341231 h 707943"/>
              <a:gd name="connsiteX1" fmla="*/ 166038 w 1291564"/>
              <a:gd name="connsiteY1" fmla="*/ 2 h 707943"/>
              <a:gd name="connsiteX2" fmla="*/ 336375 w 1291564"/>
              <a:gd name="connsiteY2" fmla="*/ 346272 h 707943"/>
              <a:gd name="connsiteX3" fmla="*/ 488590 w 1291564"/>
              <a:gd name="connsiteY3" fmla="*/ 681039 h 707943"/>
              <a:gd name="connsiteX4" fmla="*/ 273776 w 1291564"/>
              <a:gd name="connsiteY4" fmla="*/ 336468 h 707943"/>
              <a:gd name="connsiteX5" fmla="*/ 391589 w 1291564"/>
              <a:gd name="connsiteY5" fmla="*/ 22143 h 707943"/>
              <a:gd name="connsiteX6" fmla="*/ 506026 w 1291564"/>
              <a:gd name="connsiteY6" fmla="*/ 337024 h 707943"/>
              <a:gd name="connsiteX7" fmla="*/ 495300 w 1291564"/>
              <a:gd name="connsiteY7" fmla="*/ 707943 h 707943"/>
              <a:gd name="connsiteX8" fmla="*/ 571500 w 1291564"/>
              <a:gd name="connsiteY8" fmla="*/ 336468 h 707943"/>
              <a:gd name="connsiteX9" fmla="*/ 651076 w 1291564"/>
              <a:gd name="connsiteY9" fmla="*/ 22143 h 707943"/>
              <a:gd name="connsiteX10" fmla="*/ 723900 w 1291564"/>
              <a:gd name="connsiteY10" fmla="*/ 341231 h 707943"/>
              <a:gd name="connsiteX11" fmla="*/ 795338 w 1291564"/>
              <a:gd name="connsiteY11" fmla="*/ 684131 h 707943"/>
              <a:gd name="connsiteX12" fmla="*/ 871538 w 1291564"/>
              <a:gd name="connsiteY12" fmla="*/ 345993 h 707943"/>
              <a:gd name="connsiteX13" fmla="*/ 928688 w 1291564"/>
              <a:gd name="connsiteY13" fmla="*/ 17381 h 707943"/>
              <a:gd name="connsiteX14" fmla="*/ 1004888 w 1291564"/>
              <a:gd name="connsiteY14" fmla="*/ 350756 h 707943"/>
              <a:gd name="connsiteX15" fmla="*/ 1071563 w 1291564"/>
              <a:gd name="connsiteY15" fmla="*/ 693656 h 707943"/>
              <a:gd name="connsiteX16" fmla="*/ 1143925 w 1291564"/>
              <a:gd name="connsiteY16" fmla="*/ 345993 h 707943"/>
              <a:gd name="connsiteX17" fmla="*/ 1200150 w 1291564"/>
              <a:gd name="connsiteY17" fmla="*/ 17381 h 707943"/>
              <a:gd name="connsiteX18" fmla="*/ 1291564 w 1291564"/>
              <a:gd name="connsiteY18" fmla="*/ 345993 h 707943"/>
              <a:gd name="connsiteX0" fmla="*/ 0 w 1291564"/>
              <a:gd name="connsiteY0" fmla="*/ 341231 h 707943"/>
              <a:gd name="connsiteX1" fmla="*/ 166038 w 1291564"/>
              <a:gd name="connsiteY1" fmla="*/ 2 h 707943"/>
              <a:gd name="connsiteX2" fmla="*/ 336375 w 1291564"/>
              <a:gd name="connsiteY2" fmla="*/ 346272 h 707943"/>
              <a:gd name="connsiteX3" fmla="*/ 488590 w 1291564"/>
              <a:gd name="connsiteY3" fmla="*/ 681039 h 707943"/>
              <a:gd name="connsiteX4" fmla="*/ 660776 w 1291564"/>
              <a:gd name="connsiteY4" fmla="*/ 340952 h 707943"/>
              <a:gd name="connsiteX5" fmla="*/ 391589 w 1291564"/>
              <a:gd name="connsiteY5" fmla="*/ 22143 h 707943"/>
              <a:gd name="connsiteX6" fmla="*/ 506026 w 1291564"/>
              <a:gd name="connsiteY6" fmla="*/ 337024 h 707943"/>
              <a:gd name="connsiteX7" fmla="*/ 495300 w 1291564"/>
              <a:gd name="connsiteY7" fmla="*/ 707943 h 707943"/>
              <a:gd name="connsiteX8" fmla="*/ 571500 w 1291564"/>
              <a:gd name="connsiteY8" fmla="*/ 336468 h 707943"/>
              <a:gd name="connsiteX9" fmla="*/ 651076 w 1291564"/>
              <a:gd name="connsiteY9" fmla="*/ 22143 h 707943"/>
              <a:gd name="connsiteX10" fmla="*/ 723900 w 1291564"/>
              <a:gd name="connsiteY10" fmla="*/ 341231 h 707943"/>
              <a:gd name="connsiteX11" fmla="*/ 795338 w 1291564"/>
              <a:gd name="connsiteY11" fmla="*/ 684131 h 707943"/>
              <a:gd name="connsiteX12" fmla="*/ 871538 w 1291564"/>
              <a:gd name="connsiteY12" fmla="*/ 345993 h 707943"/>
              <a:gd name="connsiteX13" fmla="*/ 928688 w 1291564"/>
              <a:gd name="connsiteY13" fmla="*/ 17381 h 707943"/>
              <a:gd name="connsiteX14" fmla="*/ 1004888 w 1291564"/>
              <a:gd name="connsiteY14" fmla="*/ 350756 h 707943"/>
              <a:gd name="connsiteX15" fmla="*/ 1071563 w 1291564"/>
              <a:gd name="connsiteY15" fmla="*/ 693656 h 707943"/>
              <a:gd name="connsiteX16" fmla="*/ 1143925 w 1291564"/>
              <a:gd name="connsiteY16" fmla="*/ 345993 h 707943"/>
              <a:gd name="connsiteX17" fmla="*/ 1200150 w 1291564"/>
              <a:gd name="connsiteY17" fmla="*/ 17381 h 707943"/>
              <a:gd name="connsiteX18" fmla="*/ 1291564 w 1291564"/>
              <a:gd name="connsiteY18" fmla="*/ 345993 h 707943"/>
              <a:gd name="connsiteX0" fmla="*/ 0 w 1291564"/>
              <a:gd name="connsiteY0" fmla="*/ 341235 h 707947"/>
              <a:gd name="connsiteX1" fmla="*/ 166038 w 1291564"/>
              <a:gd name="connsiteY1" fmla="*/ 6 h 707947"/>
              <a:gd name="connsiteX2" fmla="*/ 340675 w 1291564"/>
              <a:gd name="connsiteY2" fmla="*/ 332823 h 707947"/>
              <a:gd name="connsiteX3" fmla="*/ 488590 w 1291564"/>
              <a:gd name="connsiteY3" fmla="*/ 681043 h 707947"/>
              <a:gd name="connsiteX4" fmla="*/ 660776 w 1291564"/>
              <a:gd name="connsiteY4" fmla="*/ 340956 h 707947"/>
              <a:gd name="connsiteX5" fmla="*/ 391589 w 1291564"/>
              <a:gd name="connsiteY5" fmla="*/ 22147 h 707947"/>
              <a:gd name="connsiteX6" fmla="*/ 506026 w 1291564"/>
              <a:gd name="connsiteY6" fmla="*/ 337028 h 707947"/>
              <a:gd name="connsiteX7" fmla="*/ 495300 w 1291564"/>
              <a:gd name="connsiteY7" fmla="*/ 707947 h 707947"/>
              <a:gd name="connsiteX8" fmla="*/ 571500 w 1291564"/>
              <a:gd name="connsiteY8" fmla="*/ 336472 h 707947"/>
              <a:gd name="connsiteX9" fmla="*/ 651076 w 1291564"/>
              <a:gd name="connsiteY9" fmla="*/ 22147 h 707947"/>
              <a:gd name="connsiteX10" fmla="*/ 723900 w 1291564"/>
              <a:gd name="connsiteY10" fmla="*/ 341235 h 707947"/>
              <a:gd name="connsiteX11" fmla="*/ 795338 w 1291564"/>
              <a:gd name="connsiteY11" fmla="*/ 684135 h 707947"/>
              <a:gd name="connsiteX12" fmla="*/ 871538 w 1291564"/>
              <a:gd name="connsiteY12" fmla="*/ 345997 h 707947"/>
              <a:gd name="connsiteX13" fmla="*/ 928688 w 1291564"/>
              <a:gd name="connsiteY13" fmla="*/ 17385 h 707947"/>
              <a:gd name="connsiteX14" fmla="*/ 1004888 w 1291564"/>
              <a:gd name="connsiteY14" fmla="*/ 350760 h 707947"/>
              <a:gd name="connsiteX15" fmla="*/ 1071563 w 1291564"/>
              <a:gd name="connsiteY15" fmla="*/ 693660 h 707947"/>
              <a:gd name="connsiteX16" fmla="*/ 1143925 w 1291564"/>
              <a:gd name="connsiteY16" fmla="*/ 345997 h 707947"/>
              <a:gd name="connsiteX17" fmla="*/ 1200150 w 1291564"/>
              <a:gd name="connsiteY17" fmla="*/ 17385 h 707947"/>
              <a:gd name="connsiteX18" fmla="*/ 1291564 w 1291564"/>
              <a:gd name="connsiteY18" fmla="*/ 345997 h 707947"/>
              <a:gd name="connsiteX0" fmla="*/ 0 w 1291564"/>
              <a:gd name="connsiteY0" fmla="*/ 341235 h 743821"/>
              <a:gd name="connsiteX1" fmla="*/ 166038 w 1291564"/>
              <a:gd name="connsiteY1" fmla="*/ 6 h 743821"/>
              <a:gd name="connsiteX2" fmla="*/ 340675 w 1291564"/>
              <a:gd name="connsiteY2" fmla="*/ 332823 h 743821"/>
              <a:gd name="connsiteX3" fmla="*/ 488590 w 1291564"/>
              <a:gd name="connsiteY3" fmla="*/ 681043 h 743821"/>
              <a:gd name="connsiteX4" fmla="*/ 660776 w 1291564"/>
              <a:gd name="connsiteY4" fmla="*/ 340956 h 743821"/>
              <a:gd name="connsiteX5" fmla="*/ 391589 w 1291564"/>
              <a:gd name="connsiteY5" fmla="*/ 22147 h 743821"/>
              <a:gd name="connsiteX6" fmla="*/ 506026 w 1291564"/>
              <a:gd name="connsiteY6" fmla="*/ 337028 h 743821"/>
              <a:gd name="connsiteX7" fmla="*/ 869402 w 1291564"/>
              <a:gd name="connsiteY7" fmla="*/ 743821 h 743821"/>
              <a:gd name="connsiteX8" fmla="*/ 571500 w 1291564"/>
              <a:gd name="connsiteY8" fmla="*/ 336472 h 743821"/>
              <a:gd name="connsiteX9" fmla="*/ 651076 w 1291564"/>
              <a:gd name="connsiteY9" fmla="*/ 22147 h 743821"/>
              <a:gd name="connsiteX10" fmla="*/ 723900 w 1291564"/>
              <a:gd name="connsiteY10" fmla="*/ 341235 h 743821"/>
              <a:gd name="connsiteX11" fmla="*/ 795338 w 1291564"/>
              <a:gd name="connsiteY11" fmla="*/ 684135 h 743821"/>
              <a:gd name="connsiteX12" fmla="*/ 871538 w 1291564"/>
              <a:gd name="connsiteY12" fmla="*/ 345997 h 743821"/>
              <a:gd name="connsiteX13" fmla="*/ 928688 w 1291564"/>
              <a:gd name="connsiteY13" fmla="*/ 17385 h 743821"/>
              <a:gd name="connsiteX14" fmla="*/ 1004888 w 1291564"/>
              <a:gd name="connsiteY14" fmla="*/ 350760 h 743821"/>
              <a:gd name="connsiteX15" fmla="*/ 1071563 w 1291564"/>
              <a:gd name="connsiteY15" fmla="*/ 693660 h 743821"/>
              <a:gd name="connsiteX16" fmla="*/ 1143925 w 1291564"/>
              <a:gd name="connsiteY16" fmla="*/ 345997 h 743821"/>
              <a:gd name="connsiteX17" fmla="*/ 1200150 w 1291564"/>
              <a:gd name="connsiteY17" fmla="*/ 17385 h 743821"/>
              <a:gd name="connsiteX18" fmla="*/ 1291564 w 1291564"/>
              <a:gd name="connsiteY18" fmla="*/ 345997 h 743821"/>
              <a:gd name="connsiteX0" fmla="*/ 0 w 1291564"/>
              <a:gd name="connsiteY0" fmla="*/ 341235 h 743823"/>
              <a:gd name="connsiteX1" fmla="*/ 166038 w 1291564"/>
              <a:gd name="connsiteY1" fmla="*/ 6 h 743823"/>
              <a:gd name="connsiteX2" fmla="*/ 340675 w 1291564"/>
              <a:gd name="connsiteY2" fmla="*/ 332823 h 743823"/>
              <a:gd name="connsiteX3" fmla="*/ 488590 w 1291564"/>
              <a:gd name="connsiteY3" fmla="*/ 681043 h 743823"/>
              <a:gd name="connsiteX4" fmla="*/ 660776 w 1291564"/>
              <a:gd name="connsiteY4" fmla="*/ 340956 h 743823"/>
              <a:gd name="connsiteX5" fmla="*/ 391589 w 1291564"/>
              <a:gd name="connsiteY5" fmla="*/ 22147 h 743823"/>
              <a:gd name="connsiteX6" fmla="*/ 1073628 w 1291564"/>
              <a:gd name="connsiteY6" fmla="*/ 332542 h 743823"/>
              <a:gd name="connsiteX7" fmla="*/ 869402 w 1291564"/>
              <a:gd name="connsiteY7" fmla="*/ 743821 h 743823"/>
              <a:gd name="connsiteX8" fmla="*/ 571500 w 1291564"/>
              <a:gd name="connsiteY8" fmla="*/ 336472 h 743823"/>
              <a:gd name="connsiteX9" fmla="*/ 651076 w 1291564"/>
              <a:gd name="connsiteY9" fmla="*/ 22147 h 743823"/>
              <a:gd name="connsiteX10" fmla="*/ 723900 w 1291564"/>
              <a:gd name="connsiteY10" fmla="*/ 341235 h 743823"/>
              <a:gd name="connsiteX11" fmla="*/ 795338 w 1291564"/>
              <a:gd name="connsiteY11" fmla="*/ 684135 h 743823"/>
              <a:gd name="connsiteX12" fmla="*/ 871538 w 1291564"/>
              <a:gd name="connsiteY12" fmla="*/ 345997 h 743823"/>
              <a:gd name="connsiteX13" fmla="*/ 928688 w 1291564"/>
              <a:gd name="connsiteY13" fmla="*/ 17385 h 743823"/>
              <a:gd name="connsiteX14" fmla="*/ 1004888 w 1291564"/>
              <a:gd name="connsiteY14" fmla="*/ 350760 h 743823"/>
              <a:gd name="connsiteX15" fmla="*/ 1071563 w 1291564"/>
              <a:gd name="connsiteY15" fmla="*/ 693660 h 743823"/>
              <a:gd name="connsiteX16" fmla="*/ 1143925 w 1291564"/>
              <a:gd name="connsiteY16" fmla="*/ 345997 h 743823"/>
              <a:gd name="connsiteX17" fmla="*/ 1200150 w 1291564"/>
              <a:gd name="connsiteY17" fmla="*/ 17385 h 743823"/>
              <a:gd name="connsiteX18" fmla="*/ 1291564 w 1291564"/>
              <a:gd name="connsiteY18" fmla="*/ 345997 h 743823"/>
              <a:gd name="connsiteX0" fmla="*/ 0 w 1291564"/>
              <a:gd name="connsiteY0" fmla="*/ 341235 h 743821"/>
              <a:gd name="connsiteX1" fmla="*/ 166038 w 1291564"/>
              <a:gd name="connsiteY1" fmla="*/ 6 h 743821"/>
              <a:gd name="connsiteX2" fmla="*/ 340675 w 1291564"/>
              <a:gd name="connsiteY2" fmla="*/ 332823 h 743821"/>
              <a:gd name="connsiteX3" fmla="*/ 488590 w 1291564"/>
              <a:gd name="connsiteY3" fmla="*/ 681043 h 743821"/>
              <a:gd name="connsiteX4" fmla="*/ 660776 w 1291564"/>
              <a:gd name="connsiteY4" fmla="*/ 340956 h 743821"/>
              <a:gd name="connsiteX5" fmla="*/ 1079591 w 1291564"/>
              <a:gd name="connsiteY5" fmla="*/ 17662 h 743821"/>
              <a:gd name="connsiteX6" fmla="*/ 1073628 w 1291564"/>
              <a:gd name="connsiteY6" fmla="*/ 332542 h 743821"/>
              <a:gd name="connsiteX7" fmla="*/ 869402 w 1291564"/>
              <a:gd name="connsiteY7" fmla="*/ 743821 h 743821"/>
              <a:gd name="connsiteX8" fmla="*/ 571500 w 1291564"/>
              <a:gd name="connsiteY8" fmla="*/ 336472 h 743821"/>
              <a:gd name="connsiteX9" fmla="*/ 651076 w 1291564"/>
              <a:gd name="connsiteY9" fmla="*/ 22147 h 743821"/>
              <a:gd name="connsiteX10" fmla="*/ 723900 w 1291564"/>
              <a:gd name="connsiteY10" fmla="*/ 341235 h 743821"/>
              <a:gd name="connsiteX11" fmla="*/ 795338 w 1291564"/>
              <a:gd name="connsiteY11" fmla="*/ 684135 h 743821"/>
              <a:gd name="connsiteX12" fmla="*/ 871538 w 1291564"/>
              <a:gd name="connsiteY12" fmla="*/ 345997 h 743821"/>
              <a:gd name="connsiteX13" fmla="*/ 928688 w 1291564"/>
              <a:gd name="connsiteY13" fmla="*/ 17385 h 743821"/>
              <a:gd name="connsiteX14" fmla="*/ 1004888 w 1291564"/>
              <a:gd name="connsiteY14" fmla="*/ 350760 h 743821"/>
              <a:gd name="connsiteX15" fmla="*/ 1071563 w 1291564"/>
              <a:gd name="connsiteY15" fmla="*/ 693660 h 743821"/>
              <a:gd name="connsiteX16" fmla="*/ 1143925 w 1291564"/>
              <a:gd name="connsiteY16" fmla="*/ 345997 h 743821"/>
              <a:gd name="connsiteX17" fmla="*/ 1200150 w 1291564"/>
              <a:gd name="connsiteY17" fmla="*/ 17385 h 743821"/>
              <a:gd name="connsiteX18" fmla="*/ 1291564 w 1291564"/>
              <a:gd name="connsiteY18" fmla="*/ 345997 h 743821"/>
              <a:gd name="connsiteX0" fmla="*/ 0 w 1291564"/>
              <a:gd name="connsiteY0" fmla="*/ 341235 h 743911"/>
              <a:gd name="connsiteX1" fmla="*/ 166038 w 1291564"/>
              <a:gd name="connsiteY1" fmla="*/ 6 h 743911"/>
              <a:gd name="connsiteX2" fmla="*/ 340675 w 1291564"/>
              <a:gd name="connsiteY2" fmla="*/ 332823 h 743911"/>
              <a:gd name="connsiteX3" fmla="*/ 488590 w 1291564"/>
              <a:gd name="connsiteY3" fmla="*/ 681043 h 743911"/>
              <a:gd name="connsiteX4" fmla="*/ 660776 w 1291564"/>
              <a:gd name="connsiteY4" fmla="*/ 340956 h 743911"/>
              <a:gd name="connsiteX5" fmla="*/ 1079591 w 1291564"/>
              <a:gd name="connsiteY5" fmla="*/ 17662 h 743911"/>
              <a:gd name="connsiteX6" fmla="*/ 1073628 w 1291564"/>
              <a:gd name="connsiteY6" fmla="*/ 332542 h 743911"/>
              <a:gd name="connsiteX7" fmla="*/ 869402 w 1291564"/>
              <a:gd name="connsiteY7" fmla="*/ 743821 h 743911"/>
              <a:gd name="connsiteX8" fmla="*/ 1074601 w 1291564"/>
              <a:gd name="connsiteY8" fmla="*/ 296114 h 743911"/>
              <a:gd name="connsiteX9" fmla="*/ 651076 w 1291564"/>
              <a:gd name="connsiteY9" fmla="*/ 22147 h 743911"/>
              <a:gd name="connsiteX10" fmla="*/ 723900 w 1291564"/>
              <a:gd name="connsiteY10" fmla="*/ 341235 h 743911"/>
              <a:gd name="connsiteX11" fmla="*/ 795338 w 1291564"/>
              <a:gd name="connsiteY11" fmla="*/ 684135 h 743911"/>
              <a:gd name="connsiteX12" fmla="*/ 871538 w 1291564"/>
              <a:gd name="connsiteY12" fmla="*/ 345997 h 743911"/>
              <a:gd name="connsiteX13" fmla="*/ 928688 w 1291564"/>
              <a:gd name="connsiteY13" fmla="*/ 17385 h 743911"/>
              <a:gd name="connsiteX14" fmla="*/ 1004888 w 1291564"/>
              <a:gd name="connsiteY14" fmla="*/ 350760 h 743911"/>
              <a:gd name="connsiteX15" fmla="*/ 1071563 w 1291564"/>
              <a:gd name="connsiteY15" fmla="*/ 693660 h 743911"/>
              <a:gd name="connsiteX16" fmla="*/ 1143925 w 1291564"/>
              <a:gd name="connsiteY16" fmla="*/ 345997 h 743911"/>
              <a:gd name="connsiteX17" fmla="*/ 1200150 w 1291564"/>
              <a:gd name="connsiteY17" fmla="*/ 17385 h 743911"/>
              <a:gd name="connsiteX18" fmla="*/ 1291564 w 1291564"/>
              <a:gd name="connsiteY18" fmla="*/ 345997 h 743911"/>
              <a:gd name="connsiteX0" fmla="*/ 0 w 1291564"/>
              <a:gd name="connsiteY0" fmla="*/ 341235 h 743913"/>
              <a:gd name="connsiteX1" fmla="*/ 166038 w 1291564"/>
              <a:gd name="connsiteY1" fmla="*/ 6 h 743913"/>
              <a:gd name="connsiteX2" fmla="*/ 340675 w 1291564"/>
              <a:gd name="connsiteY2" fmla="*/ 332823 h 743913"/>
              <a:gd name="connsiteX3" fmla="*/ 488590 w 1291564"/>
              <a:gd name="connsiteY3" fmla="*/ 681043 h 743913"/>
              <a:gd name="connsiteX4" fmla="*/ 660776 w 1291564"/>
              <a:gd name="connsiteY4" fmla="*/ 340956 h 743913"/>
              <a:gd name="connsiteX5" fmla="*/ 1079591 w 1291564"/>
              <a:gd name="connsiteY5" fmla="*/ 17662 h 743913"/>
              <a:gd name="connsiteX6" fmla="*/ 1073628 w 1291564"/>
              <a:gd name="connsiteY6" fmla="*/ 332542 h 743913"/>
              <a:gd name="connsiteX7" fmla="*/ 869402 w 1291564"/>
              <a:gd name="connsiteY7" fmla="*/ 743821 h 743913"/>
              <a:gd name="connsiteX8" fmla="*/ 1074601 w 1291564"/>
              <a:gd name="connsiteY8" fmla="*/ 296114 h 743913"/>
              <a:gd name="connsiteX9" fmla="*/ 1171377 w 1291564"/>
              <a:gd name="connsiteY9" fmla="*/ 13178 h 743913"/>
              <a:gd name="connsiteX10" fmla="*/ 723900 w 1291564"/>
              <a:gd name="connsiteY10" fmla="*/ 341235 h 743913"/>
              <a:gd name="connsiteX11" fmla="*/ 795338 w 1291564"/>
              <a:gd name="connsiteY11" fmla="*/ 684135 h 743913"/>
              <a:gd name="connsiteX12" fmla="*/ 871538 w 1291564"/>
              <a:gd name="connsiteY12" fmla="*/ 345997 h 743913"/>
              <a:gd name="connsiteX13" fmla="*/ 928688 w 1291564"/>
              <a:gd name="connsiteY13" fmla="*/ 17385 h 743913"/>
              <a:gd name="connsiteX14" fmla="*/ 1004888 w 1291564"/>
              <a:gd name="connsiteY14" fmla="*/ 350760 h 743913"/>
              <a:gd name="connsiteX15" fmla="*/ 1071563 w 1291564"/>
              <a:gd name="connsiteY15" fmla="*/ 693660 h 743913"/>
              <a:gd name="connsiteX16" fmla="*/ 1143925 w 1291564"/>
              <a:gd name="connsiteY16" fmla="*/ 345997 h 743913"/>
              <a:gd name="connsiteX17" fmla="*/ 1200150 w 1291564"/>
              <a:gd name="connsiteY17" fmla="*/ 17385 h 743913"/>
              <a:gd name="connsiteX18" fmla="*/ 1291564 w 1291564"/>
              <a:gd name="connsiteY18" fmla="*/ 345997 h 743913"/>
              <a:gd name="connsiteX0" fmla="*/ 0 w 1291564"/>
              <a:gd name="connsiteY0" fmla="*/ 341235 h 743911"/>
              <a:gd name="connsiteX1" fmla="*/ 166038 w 1291564"/>
              <a:gd name="connsiteY1" fmla="*/ 6 h 743911"/>
              <a:gd name="connsiteX2" fmla="*/ 340675 w 1291564"/>
              <a:gd name="connsiteY2" fmla="*/ 332823 h 743911"/>
              <a:gd name="connsiteX3" fmla="*/ 488590 w 1291564"/>
              <a:gd name="connsiteY3" fmla="*/ 681043 h 743911"/>
              <a:gd name="connsiteX4" fmla="*/ 660776 w 1291564"/>
              <a:gd name="connsiteY4" fmla="*/ 340956 h 743911"/>
              <a:gd name="connsiteX5" fmla="*/ 1079591 w 1291564"/>
              <a:gd name="connsiteY5" fmla="*/ 17662 h 743911"/>
              <a:gd name="connsiteX6" fmla="*/ 1073628 w 1291564"/>
              <a:gd name="connsiteY6" fmla="*/ 332542 h 743911"/>
              <a:gd name="connsiteX7" fmla="*/ 869402 w 1291564"/>
              <a:gd name="connsiteY7" fmla="*/ 743821 h 743911"/>
              <a:gd name="connsiteX8" fmla="*/ 1074601 w 1291564"/>
              <a:gd name="connsiteY8" fmla="*/ 296114 h 743911"/>
              <a:gd name="connsiteX9" fmla="*/ 1171377 w 1291564"/>
              <a:gd name="connsiteY9" fmla="*/ 13178 h 743911"/>
              <a:gd name="connsiteX10" fmla="*/ 1175402 w 1291564"/>
              <a:gd name="connsiteY10" fmla="*/ 354688 h 743911"/>
              <a:gd name="connsiteX11" fmla="*/ 795338 w 1291564"/>
              <a:gd name="connsiteY11" fmla="*/ 684135 h 743911"/>
              <a:gd name="connsiteX12" fmla="*/ 871538 w 1291564"/>
              <a:gd name="connsiteY12" fmla="*/ 345997 h 743911"/>
              <a:gd name="connsiteX13" fmla="*/ 928688 w 1291564"/>
              <a:gd name="connsiteY13" fmla="*/ 17385 h 743911"/>
              <a:gd name="connsiteX14" fmla="*/ 1004888 w 1291564"/>
              <a:gd name="connsiteY14" fmla="*/ 350760 h 743911"/>
              <a:gd name="connsiteX15" fmla="*/ 1071563 w 1291564"/>
              <a:gd name="connsiteY15" fmla="*/ 693660 h 743911"/>
              <a:gd name="connsiteX16" fmla="*/ 1143925 w 1291564"/>
              <a:gd name="connsiteY16" fmla="*/ 345997 h 743911"/>
              <a:gd name="connsiteX17" fmla="*/ 1200150 w 1291564"/>
              <a:gd name="connsiteY17" fmla="*/ 17385 h 743911"/>
              <a:gd name="connsiteX18" fmla="*/ 1291564 w 1291564"/>
              <a:gd name="connsiteY18" fmla="*/ 345997 h 743911"/>
              <a:gd name="connsiteX0" fmla="*/ 0 w 1291564"/>
              <a:gd name="connsiteY0" fmla="*/ 341235 h 743913"/>
              <a:gd name="connsiteX1" fmla="*/ 166038 w 1291564"/>
              <a:gd name="connsiteY1" fmla="*/ 6 h 743913"/>
              <a:gd name="connsiteX2" fmla="*/ 340675 w 1291564"/>
              <a:gd name="connsiteY2" fmla="*/ 332823 h 743913"/>
              <a:gd name="connsiteX3" fmla="*/ 488590 w 1291564"/>
              <a:gd name="connsiteY3" fmla="*/ 681043 h 743913"/>
              <a:gd name="connsiteX4" fmla="*/ 660776 w 1291564"/>
              <a:gd name="connsiteY4" fmla="*/ 340956 h 743913"/>
              <a:gd name="connsiteX5" fmla="*/ 1079591 w 1291564"/>
              <a:gd name="connsiteY5" fmla="*/ 17662 h 743913"/>
              <a:gd name="connsiteX6" fmla="*/ 1073628 w 1291564"/>
              <a:gd name="connsiteY6" fmla="*/ 332542 h 743913"/>
              <a:gd name="connsiteX7" fmla="*/ 869402 w 1291564"/>
              <a:gd name="connsiteY7" fmla="*/ 743821 h 743913"/>
              <a:gd name="connsiteX8" fmla="*/ 1074601 w 1291564"/>
              <a:gd name="connsiteY8" fmla="*/ 296114 h 743913"/>
              <a:gd name="connsiteX9" fmla="*/ 1171377 w 1291564"/>
              <a:gd name="connsiteY9" fmla="*/ 13178 h 743913"/>
              <a:gd name="connsiteX10" fmla="*/ 1175402 w 1291564"/>
              <a:gd name="connsiteY10" fmla="*/ 354688 h 743913"/>
              <a:gd name="connsiteX11" fmla="*/ 1139339 w 1291564"/>
              <a:gd name="connsiteY11" fmla="*/ 702073 h 743913"/>
              <a:gd name="connsiteX12" fmla="*/ 871538 w 1291564"/>
              <a:gd name="connsiteY12" fmla="*/ 345997 h 743913"/>
              <a:gd name="connsiteX13" fmla="*/ 928688 w 1291564"/>
              <a:gd name="connsiteY13" fmla="*/ 17385 h 743913"/>
              <a:gd name="connsiteX14" fmla="*/ 1004888 w 1291564"/>
              <a:gd name="connsiteY14" fmla="*/ 350760 h 743913"/>
              <a:gd name="connsiteX15" fmla="*/ 1071563 w 1291564"/>
              <a:gd name="connsiteY15" fmla="*/ 693660 h 743913"/>
              <a:gd name="connsiteX16" fmla="*/ 1143925 w 1291564"/>
              <a:gd name="connsiteY16" fmla="*/ 345997 h 743913"/>
              <a:gd name="connsiteX17" fmla="*/ 1200150 w 1291564"/>
              <a:gd name="connsiteY17" fmla="*/ 17385 h 743913"/>
              <a:gd name="connsiteX18" fmla="*/ 1291564 w 1291564"/>
              <a:gd name="connsiteY18" fmla="*/ 345997 h 743913"/>
              <a:gd name="connsiteX0" fmla="*/ 0 w 1356933"/>
              <a:gd name="connsiteY0" fmla="*/ 341235 h 743911"/>
              <a:gd name="connsiteX1" fmla="*/ 166038 w 1356933"/>
              <a:gd name="connsiteY1" fmla="*/ 6 h 743911"/>
              <a:gd name="connsiteX2" fmla="*/ 340675 w 1356933"/>
              <a:gd name="connsiteY2" fmla="*/ 332823 h 743911"/>
              <a:gd name="connsiteX3" fmla="*/ 488590 w 1356933"/>
              <a:gd name="connsiteY3" fmla="*/ 681043 h 743911"/>
              <a:gd name="connsiteX4" fmla="*/ 660776 w 1356933"/>
              <a:gd name="connsiteY4" fmla="*/ 340956 h 743911"/>
              <a:gd name="connsiteX5" fmla="*/ 1079591 w 1356933"/>
              <a:gd name="connsiteY5" fmla="*/ 17662 h 743911"/>
              <a:gd name="connsiteX6" fmla="*/ 1073628 w 1356933"/>
              <a:gd name="connsiteY6" fmla="*/ 332542 h 743911"/>
              <a:gd name="connsiteX7" fmla="*/ 869402 w 1356933"/>
              <a:gd name="connsiteY7" fmla="*/ 743821 h 743911"/>
              <a:gd name="connsiteX8" fmla="*/ 1074601 w 1356933"/>
              <a:gd name="connsiteY8" fmla="*/ 296114 h 743911"/>
              <a:gd name="connsiteX9" fmla="*/ 1171377 w 1356933"/>
              <a:gd name="connsiteY9" fmla="*/ 13178 h 743911"/>
              <a:gd name="connsiteX10" fmla="*/ 1175402 w 1356933"/>
              <a:gd name="connsiteY10" fmla="*/ 354688 h 743911"/>
              <a:gd name="connsiteX11" fmla="*/ 1139339 w 1356933"/>
              <a:gd name="connsiteY11" fmla="*/ 702073 h 743911"/>
              <a:gd name="connsiteX12" fmla="*/ 1353139 w 1356933"/>
              <a:gd name="connsiteY12" fmla="*/ 314607 h 743911"/>
              <a:gd name="connsiteX13" fmla="*/ 928688 w 1356933"/>
              <a:gd name="connsiteY13" fmla="*/ 17385 h 743911"/>
              <a:gd name="connsiteX14" fmla="*/ 1004888 w 1356933"/>
              <a:gd name="connsiteY14" fmla="*/ 350760 h 743911"/>
              <a:gd name="connsiteX15" fmla="*/ 1071563 w 1356933"/>
              <a:gd name="connsiteY15" fmla="*/ 693660 h 743911"/>
              <a:gd name="connsiteX16" fmla="*/ 1143925 w 1356933"/>
              <a:gd name="connsiteY16" fmla="*/ 345997 h 743911"/>
              <a:gd name="connsiteX17" fmla="*/ 1200150 w 1356933"/>
              <a:gd name="connsiteY17" fmla="*/ 17385 h 743911"/>
              <a:gd name="connsiteX18" fmla="*/ 1291564 w 1356933"/>
              <a:gd name="connsiteY18" fmla="*/ 345997 h 743911"/>
              <a:gd name="connsiteX0" fmla="*/ 0 w 1356492"/>
              <a:gd name="connsiteY0" fmla="*/ 341235 h 743913"/>
              <a:gd name="connsiteX1" fmla="*/ 166038 w 1356492"/>
              <a:gd name="connsiteY1" fmla="*/ 6 h 743913"/>
              <a:gd name="connsiteX2" fmla="*/ 340675 w 1356492"/>
              <a:gd name="connsiteY2" fmla="*/ 332823 h 743913"/>
              <a:gd name="connsiteX3" fmla="*/ 488590 w 1356492"/>
              <a:gd name="connsiteY3" fmla="*/ 681043 h 743913"/>
              <a:gd name="connsiteX4" fmla="*/ 660776 w 1356492"/>
              <a:gd name="connsiteY4" fmla="*/ 340956 h 743913"/>
              <a:gd name="connsiteX5" fmla="*/ 1079591 w 1356492"/>
              <a:gd name="connsiteY5" fmla="*/ 17662 h 743913"/>
              <a:gd name="connsiteX6" fmla="*/ 1073628 w 1356492"/>
              <a:gd name="connsiteY6" fmla="*/ 332542 h 743913"/>
              <a:gd name="connsiteX7" fmla="*/ 869402 w 1356492"/>
              <a:gd name="connsiteY7" fmla="*/ 743821 h 743913"/>
              <a:gd name="connsiteX8" fmla="*/ 1074601 w 1356492"/>
              <a:gd name="connsiteY8" fmla="*/ 296114 h 743913"/>
              <a:gd name="connsiteX9" fmla="*/ 1171377 w 1356492"/>
              <a:gd name="connsiteY9" fmla="*/ 13178 h 743913"/>
              <a:gd name="connsiteX10" fmla="*/ 1175402 w 1356492"/>
              <a:gd name="connsiteY10" fmla="*/ 354688 h 743913"/>
              <a:gd name="connsiteX11" fmla="*/ 1139339 w 1356492"/>
              <a:gd name="connsiteY11" fmla="*/ 702073 h 743913"/>
              <a:gd name="connsiteX12" fmla="*/ 1353139 w 1356492"/>
              <a:gd name="connsiteY12" fmla="*/ 314607 h 743913"/>
              <a:gd name="connsiteX13" fmla="*/ 1251190 w 1356492"/>
              <a:gd name="connsiteY13" fmla="*/ 17385 h 743913"/>
              <a:gd name="connsiteX14" fmla="*/ 1004888 w 1356492"/>
              <a:gd name="connsiteY14" fmla="*/ 350760 h 743913"/>
              <a:gd name="connsiteX15" fmla="*/ 1071563 w 1356492"/>
              <a:gd name="connsiteY15" fmla="*/ 693660 h 743913"/>
              <a:gd name="connsiteX16" fmla="*/ 1143925 w 1356492"/>
              <a:gd name="connsiteY16" fmla="*/ 345997 h 743913"/>
              <a:gd name="connsiteX17" fmla="*/ 1200150 w 1356492"/>
              <a:gd name="connsiteY17" fmla="*/ 17385 h 743913"/>
              <a:gd name="connsiteX18" fmla="*/ 1291564 w 1356492"/>
              <a:gd name="connsiteY18" fmla="*/ 345997 h 743913"/>
              <a:gd name="connsiteX0" fmla="*/ 0 w 1356492"/>
              <a:gd name="connsiteY0" fmla="*/ 341235 h 702210"/>
              <a:gd name="connsiteX1" fmla="*/ 166038 w 1356492"/>
              <a:gd name="connsiteY1" fmla="*/ 6 h 702210"/>
              <a:gd name="connsiteX2" fmla="*/ 340675 w 1356492"/>
              <a:gd name="connsiteY2" fmla="*/ 332823 h 702210"/>
              <a:gd name="connsiteX3" fmla="*/ 488590 w 1356492"/>
              <a:gd name="connsiteY3" fmla="*/ 681043 h 702210"/>
              <a:gd name="connsiteX4" fmla="*/ 660776 w 1356492"/>
              <a:gd name="connsiteY4" fmla="*/ 340956 h 702210"/>
              <a:gd name="connsiteX5" fmla="*/ 1079591 w 1356492"/>
              <a:gd name="connsiteY5" fmla="*/ 17662 h 702210"/>
              <a:gd name="connsiteX6" fmla="*/ 1073628 w 1356492"/>
              <a:gd name="connsiteY6" fmla="*/ 332542 h 702210"/>
              <a:gd name="connsiteX7" fmla="*/ 1265002 w 1356492"/>
              <a:gd name="connsiteY7" fmla="*/ 681042 h 702210"/>
              <a:gd name="connsiteX8" fmla="*/ 1074601 w 1356492"/>
              <a:gd name="connsiteY8" fmla="*/ 296114 h 702210"/>
              <a:gd name="connsiteX9" fmla="*/ 1171377 w 1356492"/>
              <a:gd name="connsiteY9" fmla="*/ 13178 h 702210"/>
              <a:gd name="connsiteX10" fmla="*/ 1175402 w 1356492"/>
              <a:gd name="connsiteY10" fmla="*/ 354688 h 702210"/>
              <a:gd name="connsiteX11" fmla="*/ 1139339 w 1356492"/>
              <a:gd name="connsiteY11" fmla="*/ 702073 h 702210"/>
              <a:gd name="connsiteX12" fmla="*/ 1353139 w 1356492"/>
              <a:gd name="connsiteY12" fmla="*/ 314607 h 702210"/>
              <a:gd name="connsiteX13" fmla="*/ 1251190 w 1356492"/>
              <a:gd name="connsiteY13" fmla="*/ 17385 h 702210"/>
              <a:gd name="connsiteX14" fmla="*/ 1004888 w 1356492"/>
              <a:gd name="connsiteY14" fmla="*/ 350760 h 702210"/>
              <a:gd name="connsiteX15" fmla="*/ 1071563 w 1356492"/>
              <a:gd name="connsiteY15" fmla="*/ 693660 h 702210"/>
              <a:gd name="connsiteX16" fmla="*/ 1143925 w 1356492"/>
              <a:gd name="connsiteY16" fmla="*/ 345997 h 702210"/>
              <a:gd name="connsiteX17" fmla="*/ 1200150 w 1356492"/>
              <a:gd name="connsiteY17" fmla="*/ 17385 h 702210"/>
              <a:gd name="connsiteX18" fmla="*/ 1291564 w 1356492"/>
              <a:gd name="connsiteY18" fmla="*/ 345997 h 702210"/>
              <a:gd name="connsiteX0" fmla="*/ 0 w 1356492"/>
              <a:gd name="connsiteY0" fmla="*/ 341235 h 702210"/>
              <a:gd name="connsiteX1" fmla="*/ 166038 w 1356492"/>
              <a:gd name="connsiteY1" fmla="*/ 6 h 702210"/>
              <a:gd name="connsiteX2" fmla="*/ 340675 w 1356492"/>
              <a:gd name="connsiteY2" fmla="*/ 332822 h 702210"/>
              <a:gd name="connsiteX3" fmla="*/ 488590 w 1356492"/>
              <a:gd name="connsiteY3" fmla="*/ 681043 h 702210"/>
              <a:gd name="connsiteX4" fmla="*/ 660776 w 1356492"/>
              <a:gd name="connsiteY4" fmla="*/ 340956 h 702210"/>
              <a:gd name="connsiteX5" fmla="*/ 1079591 w 1356492"/>
              <a:gd name="connsiteY5" fmla="*/ 17662 h 702210"/>
              <a:gd name="connsiteX6" fmla="*/ 1073628 w 1356492"/>
              <a:gd name="connsiteY6" fmla="*/ 332542 h 702210"/>
              <a:gd name="connsiteX7" fmla="*/ 1265002 w 1356492"/>
              <a:gd name="connsiteY7" fmla="*/ 681042 h 702210"/>
              <a:gd name="connsiteX8" fmla="*/ 1074601 w 1356492"/>
              <a:gd name="connsiteY8" fmla="*/ 296114 h 702210"/>
              <a:gd name="connsiteX9" fmla="*/ 1171377 w 1356492"/>
              <a:gd name="connsiteY9" fmla="*/ 13178 h 702210"/>
              <a:gd name="connsiteX10" fmla="*/ 1175402 w 1356492"/>
              <a:gd name="connsiteY10" fmla="*/ 354688 h 702210"/>
              <a:gd name="connsiteX11" fmla="*/ 1139339 w 1356492"/>
              <a:gd name="connsiteY11" fmla="*/ 702073 h 702210"/>
              <a:gd name="connsiteX12" fmla="*/ 1353139 w 1356492"/>
              <a:gd name="connsiteY12" fmla="*/ 314607 h 702210"/>
              <a:gd name="connsiteX13" fmla="*/ 1251190 w 1356492"/>
              <a:gd name="connsiteY13" fmla="*/ 17385 h 702210"/>
              <a:gd name="connsiteX14" fmla="*/ 1004888 w 1356492"/>
              <a:gd name="connsiteY14" fmla="*/ 350760 h 702210"/>
              <a:gd name="connsiteX15" fmla="*/ 1071563 w 1356492"/>
              <a:gd name="connsiteY15" fmla="*/ 693660 h 702210"/>
              <a:gd name="connsiteX16" fmla="*/ 1143925 w 1356492"/>
              <a:gd name="connsiteY16" fmla="*/ 345997 h 702210"/>
              <a:gd name="connsiteX17" fmla="*/ 1200150 w 1356492"/>
              <a:gd name="connsiteY17" fmla="*/ 17385 h 702210"/>
              <a:gd name="connsiteX18" fmla="*/ 1291564 w 1356492"/>
              <a:gd name="connsiteY18" fmla="*/ 345997 h 702210"/>
              <a:gd name="connsiteX0" fmla="*/ 0 w 1356492"/>
              <a:gd name="connsiteY0" fmla="*/ 341235 h 702210"/>
              <a:gd name="connsiteX1" fmla="*/ 166038 w 1356492"/>
              <a:gd name="connsiteY1" fmla="*/ 6 h 702210"/>
              <a:gd name="connsiteX2" fmla="*/ 340675 w 1356492"/>
              <a:gd name="connsiteY2" fmla="*/ 332822 h 702210"/>
              <a:gd name="connsiteX3" fmla="*/ 501490 w 1356492"/>
              <a:gd name="connsiteY3" fmla="*/ 681043 h 702210"/>
              <a:gd name="connsiteX4" fmla="*/ 660776 w 1356492"/>
              <a:gd name="connsiteY4" fmla="*/ 340956 h 702210"/>
              <a:gd name="connsiteX5" fmla="*/ 1079591 w 1356492"/>
              <a:gd name="connsiteY5" fmla="*/ 17662 h 702210"/>
              <a:gd name="connsiteX6" fmla="*/ 1073628 w 1356492"/>
              <a:gd name="connsiteY6" fmla="*/ 332542 h 702210"/>
              <a:gd name="connsiteX7" fmla="*/ 1265002 w 1356492"/>
              <a:gd name="connsiteY7" fmla="*/ 681042 h 702210"/>
              <a:gd name="connsiteX8" fmla="*/ 1074601 w 1356492"/>
              <a:gd name="connsiteY8" fmla="*/ 296114 h 702210"/>
              <a:gd name="connsiteX9" fmla="*/ 1171377 w 1356492"/>
              <a:gd name="connsiteY9" fmla="*/ 13178 h 702210"/>
              <a:gd name="connsiteX10" fmla="*/ 1175402 w 1356492"/>
              <a:gd name="connsiteY10" fmla="*/ 354688 h 702210"/>
              <a:gd name="connsiteX11" fmla="*/ 1139339 w 1356492"/>
              <a:gd name="connsiteY11" fmla="*/ 702073 h 702210"/>
              <a:gd name="connsiteX12" fmla="*/ 1353139 w 1356492"/>
              <a:gd name="connsiteY12" fmla="*/ 314607 h 702210"/>
              <a:gd name="connsiteX13" fmla="*/ 1251190 w 1356492"/>
              <a:gd name="connsiteY13" fmla="*/ 17385 h 702210"/>
              <a:gd name="connsiteX14" fmla="*/ 1004888 w 1356492"/>
              <a:gd name="connsiteY14" fmla="*/ 350760 h 702210"/>
              <a:gd name="connsiteX15" fmla="*/ 1071563 w 1356492"/>
              <a:gd name="connsiteY15" fmla="*/ 693660 h 702210"/>
              <a:gd name="connsiteX16" fmla="*/ 1143925 w 1356492"/>
              <a:gd name="connsiteY16" fmla="*/ 345997 h 702210"/>
              <a:gd name="connsiteX17" fmla="*/ 1200150 w 1356492"/>
              <a:gd name="connsiteY17" fmla="*/ 17385 h 702210"/>
              <a:gd name="connsiteX18" fmla="*/ 1291564 w 1356492"/>
              <a:gd name="connsiteY18" fmla="*/ 345997 h 702210"/>
              <a:gd name="connsiteX0" fmla="*/ 0 w 1356492"/>
              <a:gd name="connsiteY0" fmla="*/ 341235 h 702210"/>
              <a:gd name="connsiteX1" fmla="*/ 166038 w 1356492"/>
              <a:gd name="connsiteY1" fmla="*/ 6 h 702210"/>
              <a:gd name="connsiteX2" fmla="*/ 340675 w 1356492"/>
              <a:gd name="connsiteY2" fmla="*/ 332822 h 702210"/>
              <a:gd name="connsiteX3" fmla="*/ 501490 w 1356492"/>
              <a:gd name="connsiteY3" fmla="*/ 681043 h 702210"/>
              <a:gd name="connsiteX4" fmla="*/ 660776 w 1356492"/>
              <a:gd name="connsiteY4" fmla="*/ 340956 h 702210"/>
              <a:gd name="connsiteX5" fmla="*/ 1079591 w 1356492"/>
              <a:gd name="connsiteY5" fmla="*/ 17662 h 702210"/>
              <a:gd name="connsiteX6" fmla="*/ 1073628 w 1356492"/>
              <a:gd name="connsiteY6" fmla="*/ 332542 h 702210"/>
              <a:gd name="connsiteX7" fmla="*/ 1265002 w 1356492"/>
              <a:gd name="connsiteY7" fmla="*/ 681042 h 702210"/>
              <a:gd name="connsiteX8" fmla="*/ 1074601 w 1356492"/>
              <a:gd name="connsiteY8" fmla="*/ 296114 h 702210"/>
              <a:gd name="connsiteX9" fmla="*/ 1171377 w 1356492"/>
              <a:gd name="connsiteY9" fmla="*/ 13178 h 702210"/>
              <a:gd name="connsiteX10" fmla="*/ 1175402 w 1356492"/>
              <a:gd name="connsiteY10" fmla="*/ 354688 h 702210"/>
              <a:gd name="connsiteX11" fmla="*/ 1139339 w 1356492"/>
              <a:gd name="connsiteY11" fmla="*/ 702073 h 702210"/>
              <a:gd name="connsiteX12" fmla="*/ 1353139 w 1356492"/>
              <a:gd name="connsiteY12" fmla="*/ 314607 h 702210"/>
              <a:gd name="connsiteX13" fmla="*/ 1251190 w 1356492"/>
              <a:gd name="connsiteY13" fmla="*/ 17385 h 702210"/>
              <a:gd name="connsiteX14" fmla="*/ 1004888 w 1356492"/>
              <a:gd name="connsiteY14" fmla="*/ 350760 h 702210"/>
              <a:gd name="connsiteX15" fmla="*/ 1071563 w 1356492"/>
              <a:gd name="connsiteY15" fmla="*/ 693660 h 702210"/>
              <a:gd name="connsiteX16" fmla="*/ 1143925 w 1356492"/>
              <a:gd name="connsiteY16" fmla="*/ 345997 h 702210"/>
              <a:gd name="connsiteX17" fmla="*/ 1200150 w 1356492"/>
              <a:gd name="connsiteY17" fmla="*/ 17385 h 702210"/>
              <a:gd name="connsiteX18" fmla="*/ 1291564 w 1356492"/>
              <a:gd name="connsiteY18" fmla="*/ 345997 h 702210"/>
              <a:gd name="connsiteX0" fmla="*/ 0 w 1356492"/>
              <a:gd name="connsiteY0" fmla="*/ 341235 h 702210"/>
              <a:gd name="connsiteX1" fmla="*/ 166038 w 1356492"/>
              <a:gd name="connsiteY1" fmla="*/ 6 h 702210"/>
              <a:gd name="connsiteX2" fmla="*/ 340675 w 1356492"/>
              <a:gd name="connsiteY2" fmla="*/ 332822 h 702210"/>
              <a:gd name="connsiteX3" fmla="*/ 501490 w 1356492"/>
              <a:gd name="connsiteY3" fmla="*/ 681043 h 702210"/>
              <a:gd name="connsiteX4" fmla="*/ 660776 w 1356492"/>
              <a:gd name="connsiteY4" fmla="*/ 340956 h 702210"/>
              <a:gd name="connsiteX5" fmla="*/ 821590 w 1356492"/>
              <a:gd name="connsiteY5" fmla="*/ 4209 h 702210"/>
              <a:gd name="connsiteX6" fmla="*/ 1073628 w 1356492"/>
              <a:gd name="connsiteY6" fmla="*/ 332542 h 702210"/>
              <a:gd name="connsiteX7" fmla="*/ 1265002 w 1356492"/>
              <a:gd name="connsiteY7" fmla="*/ 681042 h 702210"/>
              <a:gd name="connsiteX8" fmla="*/ 1074601 w 1356492"/>
              <a:gd name="connsiteY8" fmla="*/ 296114 h 702210"/>
              <a:gd name="connsiteX9" fmla="*/ 1171377 w 1356492"/>
              <a:gd name="connsiteY9" fmla="*/ 13178 h 702210"/>
              <a:gd name="connsiteX10" fmla="*/ 1175402 w 1356492"/>
              <a:gd name="connsiteY10" fmla="*/ 354688 h 702210"/>
              <a:gd name="connsiteX11" fmla="*/ 1139339 w 1356492"/>
              <a:gd name="connsiteY11" fmla="*/ 702073 h 702210"/>
              <a:gd name="connsiteX12" fmla="*/ 1353139 w 1356492"/>
              <a:gd name="connsiteY12" fmla="*/ 314607 h 702210"/>
              <a:gd name="connsiteX13" fmla="*/ 1251190 w 1356492"/>
              <a:gd name="connsiteY13" fmla="*/ 17385 h 702210"/>
              <a:gd name="connsiteX14" fmla="*/ 1004888 w 1356492"/>
              <a:gd name="connsiteY14" fmla="*/ 350760 h 702210"/>
              <a:gd name="connsiteX15" fmla="*/ 1071563 w 1356492"/>
              <a:gd name="connsiteY15" fmla="*/ 693660 h 702210"/>
              <a:gd name="connsiteX16" fmla="*/ 1143925 w 1356492"/>
              <a:gd name="connsiteY16" fmla="*/ 345997 h 702210"/>
              <a:gd name="connsiteX17" fmla="*/ 1200150 w 1356492"/>
              <a:gd name="connsiteY17" fmla="*/ 17385 h 702210"/>
              <a:gd name="connsiteX18" fmla="*/ 1291564 w 1356492"/>
              <a:gd name="connsiteY18" fmla="*/ 345997 h 702210"/>
              <a:gd name="connsiteX0" fmla="*/ 0 w 1771633"/>
              <a:gd name="connsiteY0" fmla="*/ 341235 h 702210"/>
              <a:gd name="connsiteX1" fmla="*/ 166038 w 1771633"/>
              <a:gd name="connsiteY1" fmla="*/ 6 h 702210"/>
              <a:gd name="connsiteX2" fmla="*/ 340675 w 1771633"/>
              <a:gd name="connsiteY2" fmla="*/ 332822 h 702210"/>
              <a:gd name="connsiteX3" fmla="*/ 501490 w 1771633"/>
              <a:gd name="connsiteY3" fmla="*/ 681043 h 702210"/>
              <a:gd name="connsiteX4" fmla="*/ 660776 w 1771633"/>
              <a:gd name="connsiteY4" fmla="*/ 340956 h 702210"/>
              <a:gd name="connsiteX5" fmla="*/ 821590 w 1771633"/>
              <a:gd name="connsiteY5" fmla="*/ 4209 h 702210"/>
              <a:gd name="connsiteX6" fmla="*/ 1073628 w 1771633"/>
              <a:gd name="connsiteY6" fmla="*/ 332542 h 702210"/>
              <a:gd name="connsiteX7" fmla="*/ 1265002 w 1771633"/>
              <a:gd name="connsiteY7" fmla="*/ 681042 h 702210"/>
              <a:gd name="connsiteX8" fmla="*/ 1074601 w 1771633"/>
              <a:gd name="connsiteY8" fmla="*/ 296114 h 702210"/>
              <a:gd name="connsiteX9" fmla="*/ 1171377 w 1771633"/>
              <a:gd name="connsiteY9" fmla="*/ 13178 h 702210"/>
              <a:gd name="connsiteX10" fmla="*/ 1175402 w 1771633"/>
              <a:gd name="connsiteY10" fmla="*/ 354688 h 702210"/>
              <a:gd name="connsiteX11" fmla="*/ 1139339 w 1771633"/>
              <a:gd name="connsiteY11" fmla="*/ 702073 h 702210"/>
              <a:gd name="connsiteX12" fmla="*/ 1353139 w 1771633"/>
              <a:gd name="connsiteY12" fmla="*/ 314607 h 702210"/>
              <a:gd name="connsiteX13" fmla="*/ 1251190 w 1771633"/>
              <a:gd name="connsiteY13" fmla="*/ 17385 h 702210"/>
              <a:gd name="connsiteX14" fmla="*/ 1770290 w 1771633"/>
              <a:gd name="connsiteY14" fmla="*/ 359729 h 702210"/>
              <a:gd name="connsiteX15" fmla="*/ 1071563 w 1771633"/>
              <a:gd name="connsiteY15" fmla="*/ 693660 h 702210"/>
              <a:gd name="connsiteX16" fmla="*/ 1143925 w 1771633"/>
              <a:gd name="connsiteY16" fmla="*/ 345997 h 702210"/>
              <a:gd name="connsiteX17" fmla="*/ 1200150 w 1771633"/>
              <a:gd name="connsiteY17" fmla="*/ 17385 h 702210"/>
              <a:gd name="connsiteX18" fmla="*/ 1291564 w 1771633"/>
              <a:gd name="connsiteY18" fmla="*/ 345997 h 702210"/>
              <a:gd name="connsiteX0" fmla="*/ 0 w 1856963"/>
              <a:gd name="connsiteY0" fmla="*/ 341235 h 702210"/>
              <a:gd name="connsiteX1" fmla="*/ 166038 w 1856963"/>
              <a:gd name="connsiteY1" fmla="*/ 6 h 702210"/>
              <a:gd name="connsiteX2" fmla="*/ 340675 w 1856963"/>
              <a:gd name="connsiteY2" fmla="*/ 332822 h 702210"/>
              <a:gd name="connsiteX3" fmla="*/ 501490 w 1856963"/>
              <a:gd name="connsiteY3" fmla="*/ 681043 h 702210"/>
              <a:gd name="connsiteX4" fmla="*/ 660776 w 1856963"/>
              <a:gd name="connsiteY4" fmla="*/ 340956 h 702210"/>
              <a:gd name="connsiteX5" fmla="*/ 821590 w 1856963"/>
              <a:gd name="connsiteY5" fmla="*/ 4209 h 702210"/>
              <a:gd name="connsiteX6" fmla="*/ 1073628 w 1856963"/>
              <a:gd name="connsiteY6" fmla="*/ 332542 h 702210"/>
              <a:gd name="connsiteX7" fmla="*/ 1265002 w 1856963"/>
              <a:gd name="connsiteY7" fmla="*/ 681042 h 702210"/>
              <a:gd name="connsiteX8" fmla="*/ 1074601 w 1856963"/>
              <a:gd name="connsiteY8" fmla="*/ 296114 h 702210"/>
              <a:gd name="connsiteX9" fmla="*/ 1171377 w 1856963"/>
              <a:gd name="connsiteY9" fmla="*/ 13178 h 702210"/>
              <a:gd name="connsiteX10" fmla="*/ 1175402 w 1856963"/>
              <a:gd name="connsiteY10" fmla="*/ 354688 h 702210"/>
              <a:gd name="connsiteX11" fmla="*/ 1139339 w 1856963"/>
              <a:gd name="connsiteY11" fmla="*/ 702073 h 702210"/>
              <a:gd name="connsiteX12" fmla="*/ 1353139 w 1856963"/>
              <a:gd name="connsiteY12" fmla="*/ 314607 h 702210"/>
              <a:gd name="connsiteX13" fmla="*/ 1251190 w 1856963"/>
              <a:gd name="connsiteY13" fmla="*/ 17385 h 702210"/>
              <a:gd name="connsiteX14" fmla="*/ 1770290 w 1856963"/>
              <a:gd name="connsiteY14" fmla="*/ 359729 h 702210"/>
              <a:gd name="connsiteX15" fmla="*/ 1793965 w 1856963"/>
              <a:gd name="connsiteY15" fmla="*/ 675723 h 702210"/>
              <a:gd name="connsiteX16" fmla="*/ 1143925 w 1856963"/>
              <a:gd name="connsiteY16" fmla="*/ 345997 h 702210"/>
              <a:gd name="connsiteX17" fmla="*/ 1200150 w 1856963"/>
              <a:gd name="connsiteY17" fmla="*/ 17385 h 702210"/>
              <a:gd name="connsiteX18" fmla="*/ 1291564 w 1856963"/>
              <a:gd name="connsiteY18" fmla="*/ 345997 h 702210"/>
              <a:gd name="connsiteX0" fmla="*/ 0 w 1856965"/>
              <a:gd name="connsiteY0" fmla="*/ 341235 h 702210"/>
              <a:gd name="connsiteX1" fmla="*/ 166038 w 1856965"/>
              <a:gd name="connsiteY1" fmla="*/ 6 h 702210"/>
              <a:gd name="connsiteX2" fmla="*/ 340675 w 1856965"/>
              <a:gd name="connsiteY2" fmla="*/ 332822 h 702210"/>
              <a:gd name="connsiteX3" fmla="*/ 501490 w 1856965"/>
              <a:gd name="connsiteY3" fmla="*/ 681043 h 702210"/>
              <a:gd name="connsiteX4" fmla="*/ 660776 w 1856965"/>
              <a:gd name="connsiteY4" fmla="*/ 340956 h 702210"/>
              <a:gd name="connsiteX5" fmla="*/ 821590 w 1856965"/>
              <a:gd name="connsiteY5" fmla="*/ 4209 h 702210"/>
              <a:gd name="connsiteX6" fmla="*/ 1073628 w 1856965"/>
              <a:gd name="connsiteY6" fmla="*/ 332542 h 702210"/>
              <a:gd name="connsiteX7" fmla="*/ 1265002 w 1856965"/>
              <a:gd name="connsiteY7" fmla="*/ 681042 h 702210"/>
              <a:gd name="connsiteX8" fmla="*/ 1646501 w 1856965"/>
              <a:gd name="connsiteY8" fmla="*/ 291630 h 702210"/>
              <a:gd name="connsiteX9" fmla="*/ 1171377 w 1856965"/>
              <a:gd name="connsiteY9" fmla="*/ 13178 h 702210"/>
              <a:gd name="connsiteX10" fmla="*/ 1175402 w 1856965"/>
              <a:gd name="connsiteY10" fmla="*/ 354688 h 702210"/>
              <a:gd name="connsiteX11" fmla="*/ 1139339 w 1856965"/>
              <a:gd name="connsiteY11" fmla="*/ 702073 h 702210"/>
              <a:gd name="connsiteX12" fmla="*/ 1353139 w 1856965"/>
              <a:gd name="connsiteY12" fmla="*/ 314607 h 702210"/>
              <a:gd name="connsiteX13" fmla="*/ 1251190 w 1856965"/>
              <a:gd name="connsiteY13" fmla="*/ 17385 h 702210"/>
              <a:gd name="connsiteX14" fmla="*/ 1770290 w 1856965"/>
              <a:gd name="connsiteY14" fmla="*/ 359729 h 702210"/>
              <a:gd name="connsiteX15" fmla="*/ 1793965 w 1856965"/>
              <a:gd name="connsiteY15" fmla="*/ 675723 h 702210"/>
              <a:gd name="connsiteX16" fmla="*/ 1143925 w 1856965"/>
              <a:gd name="connsiteY16" fmla="*/ 345997 h 702210"/>
              <a:gd name="connsiteX17" fmla="*/ 1200150 w 1856965"/>
              <a:gd name="connsiteY17" fmla="*/ 17385 h 702210"/>
              <a:gd name="connsiteX18" fmla="*/ 1291564 w 1856965"/>
              <a:gd name="connsiteY18" fmla="*/ 345997 h 702210"/>
              <a:gd name="connsiteX0" fmla="*/ 0 w 1819125"/>
              <a:gd name="connsiteY0" fmla="*/ 341235 h 702210"/>
              <a:gd name="connsiteX1" fmla="*/ 166038 w 1819125"/>
              <a:gd name="connsiteY1" fmla="*/ 6 h 702210"/>
              <a:gd name="connsiteX2" fmla="*/ 340675 w 1819125"/>
              <a:gd name="connsiteY2" fmla="*/ 332822 h 702210"/>
              <a:gd name="connsiteX3" fmla="*/ 501490 w 1819125"/>
              <a:gd name="connsiteY3" fmla="*/ 681043 h 702210"/>
              <a:gd name="connsiteX4" fmla="*/ 660776 w 1819125"/>
              <a:gd name="connsiteY4" fmla="*/ 340956 h 702210"/>
              <a:gd name="connsiteX5" fmla="*/ 821590 w 1819125"/>
              <a:gd name="connsiteY5" fmla="*/ 4209 h 702210"/>
              <a:gd name="connsiteX6" fmla="*/ 1073628 w 1819125"/>
              <a:gd name="connsiteY6" fmla="*/ 332542 h 702210"/>
              <a:gd name="connsiteX7" fmla="*/ 1265002 w 1819125"/>
              <a:gd name="connsiteY7" fmla="*/ 681042 h 702210"/>
              <a:gd name="connsiteX8" fmla="*/ 1646501 w 1819125"/>
              <a:gd name="connsiteY8" fmla="*/ 291630 h 702210"/>
              <a:gd name="connsiteX9" fmla="*/ 1171377 w 1819125"/>
              <a:gd name="connsiteY9" fmla="*/ 13178 h 702210"/>
              <a:gd name="connsiteX10" fmla="*/ 1175402 w 1819125"/>
              <a:gd name="connsiteY10" fmla="*/ 354688 h 702210"/>
              <a:gd name="connsiteX11" fmla="*/ 1139339 w 1819125"/>
              <a:gd name="connsiteY11" fmla="*/ 702073 h 702210"/>
              <a:gd name="connsiteX12" fmla="*/ 1353139 w 1819125"/>
              <a:gd name="connsiteY12" fmla="*/ 314607 h 702210"/>
              <a:gd name="connsiteX13" fmla="*/ 1251190 w 1819125"/>
              <a:gd name="connsiteY13" fmla="*/ 17385 h 702210"/>
              <a:gd name="connsiteX14" fmla="*/ 1770290 w 1819125"/>
              <a:gd name="connsiteY14" fmla="*/ 359729 h 702210"/>
              <a:gd name="connsiteX15" fmla="*/ 1793965 w 1819125"/>
              <a:gd name="connsiteY15" fmla="*/ 675723 h 702210"/>
              <a:gd name="connsiteX16" fmla="*/ 1741625 w 1819125"/>
              <a:gd name="connsiteY16" fmla="*/ 247342 h 702210"/>
              <a:gd name="connsiteX17" fmla="*/ 1200150 w 1819125"/>
              <a:gd name="connsiteY17" fmla="*/ 17385 h 702210"/>
              <a:gd name="connsiteX18" fmla="*/ 1291564 w 1819125"/>
              <a:gd name="connsiteY18" fmla="*/ 345997 h 702210"/>
              <a:gd name="connsiteX0" fmla="*/ 0 w 1819125"/>
              <a:gd name="connsiteY0" fmla="*/ 341235 h 702086"/>
              <a:gd name="connsiteX1" fmla="*/ 166038 w 1819125"/>
              <a:gd name="connsiteY1" fmla="*/ 6 h 702086"/>
              <a:gd name="connsiteX2" fmla="*/ 340675 w 1819125"/>
              <a:gd name="connsiteY2" fmla="*/ 332822 h 702086"/>
              <a:gd name="connsiteX3" fmla="*/ 501490 w 1819125"/>
              <a:gd name="connsiteY3" fmla="*/ 681043 h 702086"/>
              <a:gd name="connsiteX4" fmla="*/ 660776 w 1819125"/>
              <a:gd name="connsiteY4" fmla="*/ 340956 h 702086"/>
              <a:gd name="connsiteX5" fmla="*/ 821590 w 1819125"/>
              <a:gd name="connsiteY5" fmla="*/ 4209 h 702086"/>
              <a:gd name="connsiteX6" fmla="*/ 1073628 w 1819125"/>
              <a:gd name="connsiteY6" fmla="*/ 332542 h 702086"/>
              <a:gd name="connsiteX7" fmla="*/ 1265002 w 1819125"/>
              <a:gd name="connsiteY7" fmla="*/ 681042 h 702086"/>
              <a:gd name="connsiteX8" fmla="*/ 1646501 w 1819125"/>
              <a:gd name="connsiteY8" fmla="*/ 291630 h 702086"/>
              <a:gd name="connsiteX9" fmla="*/ 1171377 w 1819125"/>
              <a:gd name="connsiteY9" fmla="*/ 13178 h 702086"/>
              <a:gd name="connsiteX10" fmla="*/ 1665603 w 1819125"/>
              <a:gd name="connsiteY10" fmla="*/ 327783 h 702086"/>
              <a:gd name="connsiteX11" fmla="*/ 1139339 w 1819125"/>
              <a:gd name="connsiteY11" fmla="*/ 702073 h 702086"/>
              <a:gd name="connsiteX12" fmla="*/ 1353139 w 1819125"/>
              <a:gd name="connsiteY12" fmla="*/ 314607 h 702086"/>
              <a:gd name="connsiteX13" fmla="*/ 1251190 w 1819125"/>
              <a:gd name="connsiteY13" fmla="*/ 17385 h 702086"/>
              <a:gd name="connsiteX14" fmla="*/ 1770290 w 1819125"/>
              <a:gd name="connsiteY14" fmla="*/ 359729 h 702086"/>
              <a:gd name="connsiteX15" fmla="*/ 1793965 w 1819125"/>
              <a:gd name="connsiteY15" fmla="*/ 675723 h 702086"/>
              <a:gd name="connsiteX16" fmla="*/ 1741625 w 1819125"/>
              <a:gd name="connsiteY16" fmla="*/ 247342 h 702086"/>
              <a:gd name="connsiteX17" fmla="*/ 1200150 w 1819125"/>
              <a:gd name="connsiteY17" fmla="*/ 17385 h 702086"/>
              <a:gd name="connsiteX18" fmla="*/ 1291564 w 1819125"/>
              <a:gd name="connsiteY18" fmla="*/ 345997 h 702086"/>
              <a:gd name="connsiteX0" fmla="*/ 0 w 1966699"/>
              <a:gd name="connsiteY0" fmla="*/ 341235 h 721149"/>
              <a:gd name="connsiteX1" fmla="*/ 166038 w 1966699"/>
              <a:gd name="connsiteY1" fmla="*/ 6 h 721149"/>
              <a:gd name="connsiteX2" fmla="*/ 340675 w 1966699"/>
              <a:gd name="connsiteY2" fmla="*/ 332822 h 721149"/>
              <a:gd name="connsiteX3" fmla="*/ 501490 w 1966699"/>
              <a:gd name="connsiteY3" fmla="*/ 681043 h 721149"/>
              <a:gd name="connsiteX4" fmla="*/ 660776 w 1966699"/>
              <a:gd name="connsiteY4" fmla="*/ 340956 h 721149"/>
              <a:gd name="connsiteX5" fmla="*/ 821590 w 1966699"/>
              <a:gd name="connsiteY5" fmla="*/ 4209 h 721149"/>
              <a:gd name="connsiteX6" fmla="*/ 1073628 w 1966699"/>
              <a:gd name="connsiteY6" fmla="*/ 332542 h 721149"/>
              <a:gd name="connsiteX7" fmla="*/ 1265002 w 1966699"/>
              <a:gd name="connsiteY7" fmla="*/ 681042 h 721149"/>
              <a:gd name="connsiteX8" fmla="*/ 1646501 w 1966699"/>
              <a:gd name="connsiteY8" fmla="*/ 291630 h 721149"/>
              <a:gd name="connsiteX9" fmla="*/ 1171377 w 1966699"/>
              <a:gd name="connsiteY9" fmla="*/ 13178 h 721149"/>
              <a:gd name="connsiteX10" fmla="*/ 1665603 w 1966699"/>
              <a:gd name="connsiteY10" fmla="*/ 327783 h 721149"/>
              <a:gd name="connsiteX11" fmla="*/ 1947904 w 1966699"/>
              <a:gd name="connsiteY11" fmla="*/ 627247 h 721149"/>
              <a:gd name="connsiteX12" fmla="*/ 1139339 w 1966699"/>
              <a:gd name="connsiteY12" fmla="*/ 702073 h 721149"/>
              <a:gd name="connsiteX13" fmla="*/ 1353139 w 1966699"/>
              <a:gd name="connsiteY13" fmla="*/ 314607 h 721149"/>
              <a:gd name="connsiteX14" fmla="*/ 1251190 w 1966699"/>
              <a:gd name="connsiteY14" fmla="*/ 17385 h 721149"/>
              <a:gd name="connsiteX15" fmla="*/ 1770290 w 1966699"/>
              <a:gd name="connsiteY15" fmla="*/ 359729 h 721149"/>
              <a:gd name="connsiteX16" fmla="*/ 1793965 w 1966699"/>
              <a:gd name="connsiteY16" fmla="*/ 675723 h 721149"/>
              <a:gd name="connsiteX17" fmla="*/ 1741625 w 1966699"/>
              <a:gd name="connsiteY17" fmla="*/ 247342 h 721149"/>
              <a:gd name="connsiteX18" fmla="*/ 1200150 w 1966699"/>
              <a:gd name="connsiteY18" fmla="*/ 17385 h 721149"/>
              <a:gd name="connsiteX19" fmla="*/ 1291564 w 1966699"/>
              <a:gd name="connsiteY19" fmla="*/ 345997 h 721149"/>
              <a:gd name="connsiteX0" fmla="*/ 0 w 2047760"/>
              <a:gd name="connsiteY0" fmla="*/ 341235 h 681183"/>
              <a:gd name="connsiteX1" fmla="*/ 166038 w 2047760"/>
              <a:gd name="connsiteY1" fmla="*/ 6 h 681183"/>
              <a:gd name="connsiteX2" fmla="*/ 340675 w 2047760"/>
              <a:gd name="connsiteY2" fmla="*/ 332822 h 681183"/>
              <a:gd name="connsiteX3" fmla="*/ 501490 w 2047760"/>
              <a:gd name="connsiteY3" fmla="*/ 681043 h 681183"/>
              <a:gd name="connsiteX4" fmla="*/ 660776 w 2047760"/>
              <a:gd name="connsiteY4" fmla="*/ 340956 h 681183"/>
              <a:gd name="connsiteX5" fmla="*/ 821590 w 2047760"/>
              <a:gd name="connsiteY5" fmla="*/ 4209 h 681183"/>
              <a:gd name="connsiteX6" fmla="*/ 1073628 w 2047760"/>
              <a:gd name="connsiteY6" fmla="*/ 332542 h 681183"/>
              <a:gd name="connsiteX7" fmla="*/ 1265002 w 2047760"/>
              <a:gd name="connsiteY7" fmla="*/ 681042 h 681183"/>
              <a:gd name="connsiteX8" fmla="*/ 1646501 w 2047760"/>
              <a:gd name="connsiteY8" fmla="*/ 291630 h 681183"/>
              <a:gd name="connsiteX9" fmla="*/ 1171377 w 2047760"/>
              <a:gd name="connsiteY9" fmla="*/ 13178 h 681183"/>
              <a:gd name="connsiteX10" fmla="*/ 1665603 w 2047760"/>
              <a:gd name="connsiteY10" fmla="*/ 327783 h 681183"/>
              <a:gd name="connsiteX11" fmla="*/ 1947904 w 2047760"/>
              <a:gd name="connsiteY11" fmla="*/ 627247 h 681183"/>
              <a:gd name="connsiteX12" fmla="*/ 2025141 w 2047760"/>
              <a:gd name="connsiteY12" fmla="*/ 536155 h 681183"/>
              <a:gd name="connsiteX13" fmla="*/ 1353139 w 2047760"/>
              <a:gd name="connsiteY13" fmla="*/ 314607 h 681183"/>
              <a:gd name="connsiteX14" fmla="*/ 1251190 w 2047760"/>
              <a:gd name="connsiteY14" fmla="*/ 17385 h 681183"/>
              <a:gd name="connsiteX15" fmla="*/ 1770290 w 2047760"/>
              <a:gd name="connsiteY15" fmla="*/ 359729 h 681183"/>
              <a:gd name="connsiteX16" fmla="*/ 1793965 w 2047760"/>
              <a:gd name="connsiteY16" fmla="*/ 675723 h 681183"/>
              <a:gd name="connsiteX17" fmla="*/ 1741625 w 2047760"/>
              <a:gd name="connsiteY17" fmla="*/ 247342 h 681183"/>
              <a:gd name="connsiteX18" fmla="*/ 1200150 w 2047760"/>
              <a:gd name="connsiteY18" fmla="*/ 17385 h 681183"/>
              <a:gd name="connsiteX19" fmla="*/ 1291564 w 2047760"/>
              <a:gd name="connsiteY19" fmla="*/ 345997 h 681183"/>
              <a:gd name="connsiteX0" fmla="*/ 0 w 2026065"/>
              <a:gd name="connsiteY0" fmla="*/ 341235 h 681181"/>
              <a:gd name="connsiteX1" fmla="*/ 166038 w 2026065"/>
              <a:gd name="connsiteY1" fmla="*/ 6 h 681181"/>
              <a:gd name="connsiteX2" fmla="*/ 340675 w 2026065"/>
              <a:gd name="connsiteY2" fmla="*/ 332822 h 681181"/>
              <a:gd name="connsiteX3" fmla="*/ 501490 w 2026065"/>
              <a:gd name="connsiteY3" fmla="*/ 681043 h 681181"/>
              <a:gd name="connsiteX4" fmla="*/ 660776 w 2026065"/>
              <a:gd name="connsiteY4" fmla="*/ 340956 h 681181"/>
              <a:gd name="connsiteX5" fmla="*/ 821590 w 2026065"/>
              <a:gd name="connsiteY5" fmla="*/ 4209 h 681181"/>
              <a:gd name="connsiteX6" fmla="*/ 1073628 w 2026065"/>
              <a:gd name="connsiteY6" fmla="*/ 332542 h 681181"/>
              <a:gd name="connsiteX7" fmla="*/ 1265002 w 2026065"/>
              <a:gd name="connsiteY7" fmla="*/ 681042 h 681181"/>
              <a:gd name="connsiteX8" fmla="*/ 1646501 w 2026065"/>
              <a:gd name="connsiteY8" fmla="*/ 291630 h 681181"/>
              <a:gd name="connsiteX9" fmla="*/ 1171377 w 2026065"/>
              <a:gd name="connsiteY9" fmla="*/ 13178 h 681181"/>
              <a:gd name="connsiteX10" fmla="*/ 1665603 w 2026065"/>
              <a:gd name="connsiteY10" fmla="*/ 327783 h 681181"/>
              <a:gd name="connsiteX11" fmla="*/ 1947904 w 2026065"/>
              <a:gd name="connsiteY11" fmla="*/ 627247 h 681181"/>
              <a:gd name="connsiteX12" fmla="*/ 2025141 w 2026065"/>
              <a:gd name="connsiteY12" fmla="*/ 536155 h 681181"/>
              <a:gd name="connsiteX13" fmla="*/ 1856239 w 2026065"/>
              <a:gd name="connsiteY13" fmla="*/ 229405 h 681181"/>
              <a:gd name="connsiteX14" fmla="*/ 1251190 w 2026065"/>
              <a:gd name="connsiteY14" fmla="*/ 17385 h 681181"/>
              <a:gd name="connsiteX15" fmla="*/ 1770290 w 2026065"/>
              <a:gd name="connsiteY15" fmla="*/ 359729 h 681181"/>
              <a:gd name="connsiteX16" fmla="*/ 1793965 w 2026065"/>
              <a:gd name="connsiteY16" fmla="*/ 675723 h 681181"/>
              <a:gd name="connsiteX17" fmla="*/ 1741625 w 2026065"/>
              <a:gd name="connsiteY17" fmla="*/ 247342 h 681181"/>
              <a:gd name="connsiteX18" fmla="*/ 1200150 w 2026065"/>
              <a:gd name="connsiteY18" fmla="*/ 17385 h 681181"/>
              <a:gd name="connsiteX19" fmla="*/ 1291564 w 2026065"/>
              <a:gd name="connsiteY19" fmla="*/ 345997 h 681181"/>
              <a:gd name="connsiteX0" fmla="*/ 0 w 2026067"/>
              <a:gd name="connsiteY0" fmla="*/ 341235 h 681183"/>
              <a:gd name="connsiteX1" fmla="*/ 166038 w 2026067"/>
              <a:gd name="connsiteY1" fmla="*/ 6 h 681183"/>
              <a:gd name="connsiteX2" fmla="*/ 340675 w 2026067"/>
              <a:gd name="connsiteY2" fmla="*/ 332822 h 681183"/>
              <a:gd name="connsiteX3" fmla="*/ 501490 w 2026067"/>
              <a:gd name="connsiteY3" fmla="*/ 681043 h 681183"/>
              <a:gd name="connsiteX4" fmla="*/ 660776 w 2026067"/>
              <a:gd name="connsiteY4" fmla="*/ 340956 h 681183"/>
              <a:gd name="connsiteX5" fmla="*/ 821590 w 2026067"/>
              <a:gd name="connsiteY5" fmla="*/ 4209 h 681183"/>
              <a:gd name="connsiteX6" fmla="*/ 1073628 w 2026067"/>
              <a:gd name="connsiteY6" fmla="*/ 332542 h 681183"/>
              <a:gd name="connsiteX7" fmla="*/ 1265002 w 2026067"/>
              <a:gd name="connsiteY7" fmla="*/ 681042 h 681183"/>
              <a:gd name="connsiteX8" fmla="*/ 1646501 w 2026067"/>
              <a:gd name="connsiteY8" fmla="*/ 291630 h 681183"/>
              <a:gd name="connsiteX9" fmla="*/ 1171377 w 2026067"/>
              <a:gd name="connsiteY9" fmla="*/ 13178 h 681183"/>
              <a:gd name="connsiteX10" fmla="*/ 1665603 w 2026067"/>
              <a:gd name="connsiteY10" fmla="*/ 327783 h 681183"/>
              <a:gd name="connsiteX11" fmla="*/ 1947904 w 2026067"/>
              <a:gd name="connsiteY11" fmla="*/ 627247 h 681183"/>
              <a:gd name="connsiteX12" fmla="*/ 2025141 w 2026067"/>
              <a:gd name="connsiteY12" fmla="*/ 536155 h 681183"/>
              <a:gd name="connsiteX13" fmla="*/ 1856239 w 2026067"/>
              <a:gd name="connsiteY13" fmla="*/ 229405 h 681183"/>
              <a:gd name="connsiteX14" fmla="*/ 1969291 w 2026067"/>
              <a:gd name="connsiteY14" fmla="*/ 17385 h 681183"/>
              <a:gd name="connsiteX15" fmla="*/ 1770290 w 2026067"/>
              <a:gd name="connsiteY15" fmla="*/ 359729 h 681183"/>
              <a:gd name="connsiteX16" fmla="*/ 1793965 w 2026067"/>
              <a:gd name="connsiteY16" fmla="*/ 675723 h 681183"/>
              <a:gd name="connsiteX17" fmla="*/ 1741625 w 2026067"/>
              <a:gd name="connsiteY17" fmla="*/ 247342 h 681183"/>
              <a:gd name="connsiteX18" fmla="*/ 1200150 w 2026067"/>
              <a:gd name="connsiteY18" fmla="*/ 17385 h 681183"/>
              <a:gd name="connsiteX19" fmla="*/ 1291564 w 2026067"/>
              <a:gd name="connsiteY19" fmla="*/ 345997 h 681183"/>
              <a:gd name="connsiteX0" fmla="*/ 0 w 2026065"/>
              <a:gd name="connsiteY0" fmla="*/ 359724 h 699670"/>
              <a:gd name="connsiteX1" fmla="*/ 166038 w 2026065"/>
              <a:gd name="connsiteY1" fmla="*/ 18495 h 699670"/>
              <a:gd name="connsiteX2" fmla="*/ 340675 w 2026065"/>
              <a:gd name="connsiteY2" fmla="*/ 351311 h 699670"/>
              <a:gd name="connsiteX3" fmla="*/ 501490 w 2026065"/>
              <a:gd name="connsiteY3" fmla="*/ 699532 h 699670"/>
              <a:gd name="connsiteX4" fmla="*/ 660776 w 2026065"/>
              <a:gd name="connsiteY4" fmla="*/ 359445 h 699670"/>
              <a:gd name="connsiteX5" fmla="*/ 821590 w 2026065"/>
              <a:gd name="connsiteY5" fmla="*/ 22698 h 699670"/>
              <a:gd name="connsiteX6" fmla="*/ 1073628 w 2026065"/>
              <a:gd name="connsiteY6" fmla="*/ 351031 h 699670"/>
              <a:gd name="connsiteX7" fmla="*/ 1265002 w 2026065"/>
              <a:gd name="connsiteY7" fmla="*/ 699531 h 699670"/>
              <a:gd name="connsiteX8" fmla="*/ 1646501 w 2026065"/>
              <a:gd name="connsiteY8" fmla="*/ 310119 h 699670"/>
              <a:gd name="connsiteX9" fmla="*/ 1171377 w 2026065"/>
              <a:gd name="connsiteY9" fmla="*/ 31667 h 699670"/>
              <a:gd name="connsiteX10" fmla="*/ 1665603 w 2026065"/>
              <a:gd name="connsiteY10" fmla="*/ 346272 h 699670"/>
              <a:gd name="connsiteX11" fmla="*/ 1947904 w 2026065"/>
              <a:gd name="connsiteY11" fmla="*/ 645736 h 699670"/>
              <a:gd name="connsiteX12" fmla="*/ 2025141 w 2026065"/>
              <a:gd name="connsiteY12" fmla="*/ 554644 h 699670"/>
              <a:gd name="connsiteX13" fmla="*/ 1856239 w 2026065"/>
              <a:gd name="connsiteY13" fmla="*/ 247894 h 699670"/>
              <a:gd name="connsiteX14" fmla="*/ 1969291 w 2026065"/>
              <a:gd name="connsiteY14" fmla="*/ 35874 h 699670"/>
              <a:gd name="connsiteX15" fmla="*/ 1770290 w 2026065"/>
              <a:gd name="connsiteY15" fmla="*/ 378218 h 699670"/>
              <a:gd name="connsiteX16" fmla="*/ 1793965 w 2026065"/>
              <a:gd name="connsiteY16" fmla="*/ 694212 h 699670"/>
              <a:gd name="connsiteX17" fmla="*/ 1741625 w 2026065"/>
              <a:gd name="connsiteY17" fmla="*/ 265831 h 699670"/>
              <a:gd name="connsiteX18" fmla="*/ 1806452 w 2026065"/>
              <a:gd name="connsiteY18" fmla="*/ 0 h 699670"/>
              <a:gd name="connsiteX19" fmla="*/ 1291564 w 2026065"/>
              <a:gd name="connsiteY19" fmla="*/ 364486 h 699670"/>
              <a:gd name="connsiteX0" fmla="*/ 0 w 2026067"/>
              <a:gd name="connsiteY0" fmla="*/ 377509 h 717456"/>
              <a:gd name="connsiteX1" fmla="*/ 166038 w 2026067"/>
              <a:gd name="connsiteY1" fmla="*/ 36280 h 717456"/>
              <a:gd name="connsiteX2" fmla="*/ 340675 w 2026067"/>
              <a:gd name="connsiteY2" fmla="*/ 369096 h 717456"/>
              <a:gd name="connsiteX3" fmla="*/ 501490 w 2026067"/>
              <a:gd name="connsiteY3" fmla="*/ 717317 h 717456"/>
              <a:gd name="connsiteX4" fmla="*/ 660776 w 2026067"/>
              <a:gd name="connsiteY4" fmla="*/ 377230 h 717456"/>
              <a:gd name="connsiteX5" fmla="*/ 821590 w 2026067"/>
              <a:gd name="connsiteY5" fmla="*/ 40483 h 717456"/>
              <a:gd name="connsiteX6" fmla="*/ 1073628 w 2026067"/>
              <a:gd name="connsiteY6" fmla="*/ 368816 h 717456"/>
              <a:gd name="connsiteX7" fmla="*/ 1265002 w 2026067"/>
              <a:gd name="connsiteY7" fmla="*/ 717316 h 717456"/>
              <a:gd name="connsiteX8" fmla="*/ 1646501 w 2026067"/>
              <a:gd name="connsiteY8" fmla="*/ 327904 h 717456"/>
              <a:gd name="connsiteX9" fmla="*/ 1829279 w 2026067"/>
              <a:gd name="connsiteY9" fmla="*/ 125 h 717456"/>
              <a:gd name="connsiteX10" fmla="*/ 1665603 w 2026067"/>
              <a:gd name="connsiteY10" fmla="*/ 364057 h 717456"/>
              <a:gd name="connsiteX11" fmla="*/ 1947904 w 2026067"/>
              <a:gd name="connsiteY11" fmla="*/ 663521 h 717456"/>
              <a:gd name="connsiteX12" fmla="*/ 2025141 w 2026067"/>
              <a:gd name="connsiteY12" fmla="*/ 572429 h 717456"/>
              <a:gd name="connsiteX13" fmla="*/ 1856239 w 2026067"/>
              <a:gd name="connsiteY13" fmla="*/ 265679 h 717456"/>
              <a:gd name="connsiteX14" fmla="*/ 1969291 w 2026067"/>
              <a:gd name="connsiteY14" fmla="*/ 53659 h 717456"/>
              <a:gd name="connsiteX15" fmla="*/ 1770290 w 2026067"/>
              <a:gd name="connsiteY15" fmla="*/ 396003 h 717456"/>
              <a:gd name="connsiteX16" fmla="*/ 1793965 w 2026067"/>
              <a:gd name="connsiteY16" fmla="*/ 711997 h 717456"/>
              <a:gd name="connsiteX17" fmla="*/ 1741625 w 2026067"/>
              <a:gd name="connsiteY17" fmla="*/ 283616 h 717456"/>
              <a:gd name="connsiteX18" fmla="*/ 1806452 w 2026067"/>
              <a:gd name="connsiteY18" fmla="*/ 17785 h 717456"/>
              <a:gd name="connsiteX19" fmla="*/ 1291564 w 2026067"/>
              <a:gd name="connsiteY19" fmla="*/ 382271 h 717456"/>
              <a:gd name="connsiteX0" fmla="*/ 0 w 2026065"/>
              <a:gd name="connsiteY0" fmla="*/ 377509 h 717456"/>
              <a:gd name="connsiteX1" fmla="*/ 166038 w 2026065"/>
              <a:gd name="connsiteY1" fmla="*/ 36279 h 717456"/>
              <a:gd name="connsiteX2" fmla="*/ 340675 w 2026065"/>
              <a:gd name="connsiteY2" fmla="*/ 369096 h 717456"/>
              <a:gd name="connsiteX3" fmla="*/ 501490 w 2026065"/>
              <a:gd name="connsiteY3" fmla="*/ 717317 h 717456"/>
              <a:gd name="connsiteX4" fmla="*/ 660776 w 2026065"/>
              <a:gd name="connsiteY4" fmla="*/ 377230 h 717456"/>
              <a:gd name="connsiteX5" fmla="*/ 821590 w 2026065"/>
              <a:gd name="connsiteY5" fmla="*/ 40483 h 717456"/>
              <a:gd name="connsiteX6" fmla="*/ 1073628 w 2026065"/>
              <a:gd name="connsiteY6" fmla="*/ 368816 h 717456"/>
              <a:gd name="connsiteX7" fmla="*/ 1265002 w 2026065"/>
              <a:gd name="connsiteY7" fmla="*/ 717316 h 717456"/>
              <a:gd name="connsiteX8" fmla="*/ 1646501 w 2026065"/>
              <a:gd name="connsiteY8" fmla="*/ 327904 h 717456"/>
              <a:gd name="connsiteX9" fmla="*/ 1829279 w 2026065"/>
              <a:gd name="connsiteY9" fmla="*/ 125 h 717456"/>
              <a:gd name="connsiteX10" fmla="*/ 1665603 w 2026065"/>
              <a:gd name="connsiteY10" fmla="*/ 364057 h 717456"/>
              <a:gd name="connsiteX11" fmla="*/ 1947904 w 2026065"/>
              <a:gd name="connsiteY11" fmla="*/ 663521 h 717456"/>
              <a:gd name="connsiteX12" fmla="*/ 2025141 w 2026065"/>
              <a:gd name="connsiteY12" fmla="*/ 572429 h 717456"/>
              <a:gd name="connsiteX13" fmla="*/ 1856239 w 2026065"/>
              <a:gd name="connsiteY13" fmla="*/ 265679 h 717456"/>
              <a:gd name="connsiteX14" fmla="*/ 1969291 w 2026065"/>
              <a:gd name="connsiteY14" fmla="*/ 53659 h 717456"/>
              <a:gd name="connsiteX15" fmla="*/ 1770290 w 2026065"/>
              <a:gd name="connsiteY15" fmla="*/ 396003 h 717456"/>
              <a:gd name="connsiteX16" fmla="*/ 1793965 w 2026065"/>
              <a:gd name="connsiteY16" fmla="*/ 711997 h 717456"/>
              <a:gd name="connsiteX17" fmla="*/ 1741625 w 2026065"/>
              <a:gd name="connsiteY17" fmla="*/ 283616 h 717456"/>
              <a:gd name="connsiteX18" fmla="*/ 1806452 w 2026065"/>
              <a:gd name="connsiteY18" fmla="*/ 17785 h 717456"/>
              <a:gd name="connsiteX19" fmla="*/ 1291564 w 2026065"/>
              <a:gd name="connsiteY19" fmla="*/ 382271 h 717456"/>
              <a:gd name="connsiteX0" fmla="*/ 0 w 2017468"/>
              <a:gd name="connsiteY0" fmla="*/ 377510 h 717456"/>
              <a:gd name="connsiteX1" fmla="*/ 157439 w 2017468"/>
              <a:gd name="connsiteY1" fmla="*/ 36279 h 717456"/>
              <a:gd name="connsiteX2" fmla="*/ 332076 w 2017468"/>
              <a:gd name="connsiteY2" fmla="*/ 369096 h 717456"/>
              <a:gd name="connsiteX3" fmla="*/ 492891 w 2017468"/>
              <a:gd name="connsiteY3" fmla="*/ 717317 h 717456"/>
              <a:gd name="connsiteX4" fmla="*/ 652177 w 2017468"/>
              <a:gd name="connsiteY4" fmla="*/ 377230 h 717456"/>
              <a:gd name="connsiteX5" fmla="*/ 812991 w 2017468"/>
              <a:gd name="connsiteY5" fmla="*/ 40483 h 717456"/>
              <a:gd name="connsiteX6" fmla="*/ 1065029 w 2017468"/>
              <a:gd name="connsiteY6" fmla="*/ 368816 h 717456"/>
              <a:gd name="connsiteX7" fmla="*/ 1256403 w 2017468"/>
              <a:gd name="connsiteY7" fmla="*/ 717316 h 717456"/>
              <a:gd name="connsiteX8" fmla="*/ 1637902 w 2017468"/>
              <a:gd name="connsiteY8" fmla="*/ 327904 h 717456"/>
              <a:gd name="connsiteX9" fmla="*/ 1820680 w 2017468"/>
              <a:gd name="connsiteY9" fmla="*/ 125 h 717456"/>
              <a:gd name="connsiteX10" fmla="*/ 1657004 w 2017468"/>
              <a:gd name="connsiteY10" fmla="*/ 364057 h 717456"/>
              <a:gd name="connsiteX11" fmla="*/ 1939305 w 2017468"/>
              <a:gd name="connsiteY11" fmla="*/ 663521 h 717456"/>
              <a:gd name="connsiteX12" fmla="*/ 2016542 w 2017468"/>
              <a:gd name="connsiteY12" fmla="*/ 572429 h 717456"/>
              <a:gd name="connsiteX13" fmla="*/ 1847640 w 2017468"/>
              <a:gd name="connsiteY13" fmla="*/ 265679 h 717456"/>
              <a:gd name="connsiteX14" fmla="*/ 1960692 w 2017468"/>
              <a:gd name="connsiteY14" fmla="*/ 53659 h 717456"/>
              <a:gd name="connsiteX15" fmla="*/ 1761691 w 2017468"/>
              <a:gd name="connsiteY15" fmla="*/ 396003 h 717456"/>
              <a:gd name="connsiteX16" fmla="*/ 1785366 w 2017468"/>
              <a:gd name="connsiteY16" fmla="*/ 711997 h 717456"/>
              <a:gd name="connsiteX17" fmla="*/ 1733026 w 2017468"/>
              <a:gd name="connsiteY17" fmla="*/ 283616 h 717456"/>
              <a:gd name="connsiteX18" fmla="*/ 1797853 w 2017468"/>
              <a:gd name="connsiteY18" fmla="*/ 17785 h 717456"/>
              <a:gd name="connsiteX19" fmla="*/ 1282965 w 2017468"/>
              <a:gd name="connsiteY19" fmla="*/ 382271 h 717456"/>
              <a:gd name="connsiteX0" fmla="*/ 0 w 2017466"/>
              <a:gd name="connsiteY0" fmla="*/ 377510 h 717456"/>
              <a:gd name="connsiteX1" fmla="*/ 166038 w 2017466"/>
              <a:gd name="connsiteY1" fmla="*/ 36279 h 717456"/>
              <a:gd name="connsiteX2" fmla="*/ 332076 w 2017466"/>
              <a:gd name="connsiteY2" fmla="*/ 369096 h 717456"/>
              <a:gd name="connsiteX3" fmla="*/ 492891 w 2017466"/>
              <a:gd name="connsiteY3" fmla="*/ 717317 h 717456"/>
              <a:gd name="connsiteX4" fmla="*/ 652177 w 2017466"/>
              <a:gd name="connsiteY4" fmla="*/ 377230 h 717456"/>
              <a:gd name="connsiteX5" fmla="*/ 812991 w 2017466"/>
              <a:gd name="connsiteY5" fmla="*/ 40483 h 717456"/>
              <a:gd name="connsiteX6" fmla="*/ 1065029 w 2017466"/>
              <a:gd name="connsiteY6" fmla="*/ 368816 h 717456"/>
              <a:gd name="connsiteX7" fmla="*/ 1256403 w 2017466"/>
              <a:gd name="connsiteY7" fmla="*/ 717316 h 717456"/>
              <a:gd name="connsiteX8" fmla="*/ 1637902 w 2017466"/>
              <a:gd name="connsiteY8" fmla="*/ 327904 h 717456"/>
              <a:gd name="connsiteX9" fmla="*/ 1820680 w 2017466"/>
              <a:gd name="connsiteY9" fmla="*/ 125 h 717456"/>
              <a:gd name="connsiteX10" fmla="*/ 1657004 w 2017466"/>
              <a:gd name="connsiteY10" fmla="*/ 364057 h 717456"/>
              <a:gd name="connsiteX11" fmla="*/ 1939305 w 2017466"/>
              <a:gd name="connsiteY11" fmla="*/ 663521 h 717456"/>
              <a:gd name="connsiteX12" fmla="*/ 2016542 w 2017466"/>
              <a:gd name="connsiteY12" fmla="*/ 572429 h 717456"/>
              <a:gd name="connsiteX13" fmla="*/ 1847640 w 2017466"/>
              <a:gd name="connsiteY13" fmla="*/ 265679 h 717456"/>
              <a:gd name="connsiteX14" fmla="*/ 1960692 w 2017466"/>
              <a:gd name="connsiteY14" fmla="*/ 53659 h 717456"/>
              <a:gd name="connsiteX15" fmla="*/ 1761691 w 2017466"/>
              <a:gd name="connsiteY15" fmla="*/ 396003 h 717456"/>
              <a:gd name="connsiteX16" fmla="*/ 1785366 w 2017466"/>
              <a:gd name="connsiteY16" fmla="*/ 711997 h 717456"/>
              <a:gd name="connsiteX17" fmla="*/ 1733026 w 2017466"/>
              <a:gd name="connsiteY17" fmla="*/ 283616 h 717456"/>
              <a:gd name="connsiteX18" fmla="*/ 1797853 w 2017466"/>
              <a:gd name="connsiteY18" fmla="*/ 17785 h 717456"/>
              <a:gd name="connsiteX19" fmla="*/ 1282965 w 2017466"/>
              <a:gd name="connsiteY19" fmla="*/ 382271 h 717456"/>
              <a:gd name="connsiteX0" fmla="*/ 0 w 2017468"/>
              <a:gd name="connsiteY0" fmla="*/ 377510 h 717456"/>
              <a:gd name="connsiteX1" fmla="*/ 166038 w 2017468"/>
              <a:gd name="connsiteY1" fmla="*/ 36279 h 717456"/>
              <a:gd name="connsiteX2" fmla="*/ 327776 w 2017468"/>
              <a:gd name="connsiteY2" fmla="*/ 364612 h 717456"/>
              <a:gd name="connsiteX3" fmla="*/ 492891 w 2017468"/>
              <a:gd name="connsiteY3" fmla="*/ 717317 h 717456"/>
              <a:gd name="connsiteX4" fmla="*/ 652177 w 2017468"/>
              <a:gd name="connsiteY4" fmla="*/ 377230 h 717456"/>
              <a:gd name="connsiteX5" fmla="*/ 812991 w 2017468"/>
              <a:gd name="connsiteY5" fmla="*/ 40483 h 717456"/>
              <a:gd name="connsiteX6" fmla="*/ 1065029 w 2017468"/>
              <a:gd name="connsiteY6" fmla="*/ 368816 h 717456"/>
              <a:gd name="connsiteX7" fmla="*/ 1256403 w 2017468"/>
              <a:gd name="connsiteY7" fmla="*/ 717316 h 717456"/>
              <a:gd name="connsiteX8" fmla="*/ 1637902 w 2017468"/>
              <a:gd name="connsiteY8" fmla="*/ 327904 h 717456"/>
              <a:gd name="connsiteX9" fmla="*/ 1820680 w 2017468"/>
              <a:gd name="connsiteY9" fmla="*/ 125 h 717456"/>
              <a:gd name="connsiteX10" fmla="*/ 1657004 w 2017468"/>
              <a:gd name="connsiteY10" fmla="*/ 364057 h 717456"/>
              <a:gd name="connsiteX11" fmla="*/ 1939305 w 2017468"/>
              <a:gd name="connsiteY11" fmla="*/ 663521 h 717456"/>
              <a:gd name="connsiteX12" fmla="*/ 2016542 w 2017468"/>
              <a:gd name="connsiteY12" fmla="*/ 572429 h 717456"/>
              <a:gd name="connsiteX13" fmla="*/ 1847640 w 2017468"/>
              <a:gd name="connsiteY13" fmla="*/ 265679 h 717456"/>
              <a:gd name="connsiteX14" fmla="*/ 1960692 w 2017468"/>
              <a:gd name="connsiteY14" fmla="*/ 53659 h 717456"/>
              <a:gd name="connsiteX15" fmla="*/ 1761691 w 2017468"/>
              <a:gd name="connsiteY15" fmla="*/ 396003 h 717456"/>
              <a:gd name="connsiteX16" fmla="*/ 1785366 w 2017468"/>
              <a:gd name="connsiteY16" fmla="*/ 711997 h 717456"/>
              <a:gd name="connsiteX17" fmla="*/ 1733026 w 2017468"/>
              <a:gd name="connsiteY17" fmla="*/ 283616 h 717456"/>
              <a:gd name="connsiteX18" fmla="*/ 1797853 w 2017468"/>
              <a:gd name="connsiteY18" fmla="*/ 17785 h 717456"/>
              <a:gd name="connsiteX19" fmla="*/ 1282965 w 2017468"/>
              <a:gd name="connsiteY19" fmla="*/ 382271 h 717456"/>
              <a:gd name="connsiteX0" fmla="*/ 0 w 2017466"/>
              <a:gd name="connsiteY0" fmla="*/ 377510 h 717456"/>
              <a:gd name="connsiteX1" fmla="*/ 166038 w 2017466"/>
              <a:gd name="connsiteY1" fmla="*/ 36279 h 717456"/>
              <a:gd name="connsiteX2" fmla="*/ 327776 w 2017466"/>
              <a:gd name="connsiteY2" fmla="*/ 364612 h 717456"/>
              <a:gd name="connsiteX3" fmla="*/ 492891 w 2017466"/>
              <a:gd name="connsiteY3" fmla="*/ 717317 h 717456"/>
              <a:gd name="connsiteX4" fmla="*/ 652177 w 2017466"/>
              <a:gd name="connsiteY4" fmla="*/ 377230 h 717456"/>
              <a:gd name="connsiteX5" fmla="*/ 812991 w 2017466"/>
              <a:gd name="connsiteY5" fmla="*/ 40483 h 717456"/>
              <a:gd name="connsiteX6" fmla="*/ 1065029 w 2017466"/>
              <a:gd name="connsiteY6" fmla="*/ 368816 h 717456"/>
              <a:gd name="connsiteX7" fmla="*/ 1256403 w 2017466"/>
              <a:gd name="connsiteY7" fmla="*/ 717316 h 717456"/>
              <a:gd name="connsiteX8" fmla="*/ 1637902 w 2017466"/>
              <a:gd name="connsiteY8" fmla="*/ 327904 h 717456"/>
              <a:gd name="connsiteX9" fmla="*/ 1820680 w 2017466"/>
              <a:gd name="connsiteY9" fmla="*/ 125 h 717456"/>
              <a:gd name="connsiteX10" fmla="*/ 1657004 w 2017466"/>
              <a:gd name="connsiteY10" fmla="*/ 364057 h 717456"/>
              <a:gd name="connsiteX11" fmla="*/ 1939305 w 2017466"/>
              <a:gd name="connsiteY11" fmla="*/ 663521 h 717456"/>
              <a:gd name="connsiteX12" fmla="*/ 2016542 w 2017466"/>
              <a:gd name="connsiteY12" fmla="*/ 572429 h 717456"/>
              <a:gd name="connsiteX13" fmla="*/ 1847640 w 2017466"/>
              <a:gd name="connsiteY13" fmla="*/ 265679 h 717456"/>
              <a:gd name="connsiteX14" fmla="*/ 1960692 w 2017466"/>
              <a:gd name="connsiteY14" fmla="*/ 53659 h 717456"/>
              <a:gd name="connsiteX15" fmla="*/ 1761691 w 2017466"/>
              <a:gd name="connsiteY15" fmla="*/ 396003 h 717456"/>
              <a:gd name="connsiteX16" fmla="*/ 1785366 w 2017466"/>
              <a:gd name="connsiteY16" fmla="*/ 711997 h 717456"/>
              <a:gd name="connsiteX17" fmla="*/ 1733026 w 2017466"/>
              <a:gd name="connsiteY17" fmla="*/ 283616 h 717456"/>
              <a:gd name="connsiteX18" fmla="*/ 1797853 w 2017466"/>
              <a:gd name="connsiteY18" fmla="*/ 17785 h 717456"/>
              <a:gd name="connsiteX19" fmla="*/ 1282965 w 2017466"/>
              <a:gd name="connsiteY19" fmla="*/ 382271 h 717456"/>
              <a:gd name="connsiteX0" fmla="*/ 0 w 2017468"/>
              <a:gd name="connsiteY0" fmla="*/ 377510 h 717456"/>
              <a:gd name="connsiteX1" fmla="*/ 166038 w 2017468"/>
              <a:gd name="connsiteY1" fmla="*/ 36279 h 717456"/>
              <a:gd name="connsiteX2" fmla="*/ 327776 w 2017468"/>
              <a:gd name="connsiteY2" fmla="*/ 364612 h 717456"/>
              <a:gd name="connsiteX3" fmla="*/ 479990 w 2017468"/>
              <a:gd name="connsiteY3" fmla="*/ 712833 h 717456"/>
              <a:gd name="connsiteX4" fmla="*/ 652177 w 2017468"/>
              <a:gd name="connsiteY4" fmla="*/ 377230 h 717456"/>
              <a:gd name="connsiteX5" fmla="*/ 812991 w 2017468"/>
              <a:gd name="connsiteY5" fmla="*/ 40483 h 717456"/>
              <a:gd name="connsiteX6" fmla="*/ 1065029 w 2017468"/>
              <a:gd name="connsiteY6" fmla="*/ 368816 h 717456"/>
              <a:gd name="connsiteX7" fmla="*/ 1256403 w 2017468"/>
              <a:gd name="connsiteY7" fmla="*/ 717316 h 717456"/>
              <a:gd name="connsiteX8" fmla="*/ 1637902 w 2017468"/>
              <a:gd name="connsiteY8" fmla="*/ 327904 h 717456"/>
              <a:gd name="connsiteX9" fmla="*/ 1820680 w 2017468"/>
              <a:gd name="connsiteY9" fmla="*/ 125 h 717456"/>
              <a:gd name="connsiteX10" fmla="*/ 1657004 w 2017468"/>
              <a:gd name="connsiteY10" fmla="*/ 364057 h 717456"/>
              <a:gd name="connsiteX11" fmla="*/ 1939305 w 2017468"/>
              <a:gd name="connsiteY11" fmla="*/ 663521 h 717456"/>
              <a:gd name="connsiteX12" fmla="*/ 2016542 w 2017468"/>
              <a:gd name="connsiteY12" fmla="*/ 572429 h 717456"/>
              <a:gd name="connsiteX13" fmla="*/ 1847640 w 2017468"/>
              <a:gd name="connsiteY13" fmla="*/ 265679 h 717456"/>
              <a:gd name="connsiteX14" fmla="*/ 1960692 w 2017468"/>
              <a:gd name="connsiteY14" fmla="*/ 53659 h 717456"/>
              <a:gd name="connsiteX15" fmla="*/ 1761691 w 2017468"/>
              <a:gd name="connsiteY15" fmla="*/ 396003 h 717456"/>
              <a:gd name="connsiteX16" fmla="*/ 1785366 w 2017468"/>
              <a:gd name="connsiteY16" fmla="*/ 711997 h 717456"/>
              <a:gd name="connsiteX17" fmla="*/ 1733026 w 2017468"/>
              <a:gd name="connsiteY17" fmla="*/ 283616 h 717456"/>
              <a:gd name="connsiteX18" fmla="*/ 1797853 w 2017468"/>
              <a:gd name="connsiteY18" fmla="*/ 17785 h 717456"/>
              <a:gd name="connsiteX19" fmla="*/ 1282965 w 2017468"/>
              <a:gd name="connsiteY19" fmla="*/ 382271 h 717456"/>
              <a:gd name="connsiteX0" fmla="*/ 0 w 2017466"/>
              <a:gd name="connsiteY0" fmla="*/ 377510 h 717456"/>
              <a:gd name="connsiteX1" fmla="*/ 166038 w 2017466"/>
              <a:gd name="connsiteY1" fmla="*/ 36279 h 717456"/>
              <a:gd name="connsiteX2" fmla="*/ 327776 w 2017466"/>
              <a:gd name="connsiteY2" fmla="*/ 364612 h 717456"/>
              <a:gd name="connsiteX3" fmla="*/ 479990 w 2017466"/>
              <a:gd name="connsiteY3" fmla="*/ 712833 h 717456"/>
              <a:gd name="connsiteX4" fmla="*/ 652177 w 2017466"/>
              <a:gd name="connsiteY4" fmla="*/ 377229 h 717456"/>
              <a:gd name="connsiteX5" fmla="*/ 812991 w 2017466"/>
              <a:gd name="connsiteY5" fmla="*/ 40483 h 717456"/>
              <a:gd name="connsiteX6" fmla="*/ 1065029 w 2017466"/>
              <a:gd name="connsiteY6" fmla="*/ 368816 h 717456"/>
              <a:gd name="connsiteX7" fmla="*/ 1256403 w 2017466"/>
              <a:gd name="connsiteY7" fmla="*/ 717316 h 717456"/>
              <a:gd name="connsiteX8" fmla="*/ 1637902 w 2017466"/>
              <a:gd name="connsiteY8" fmla="*/ 327904 h 717456"/>
              <a:gd name="connsiteX9" fmla="*/ 1820680 w 2017466"/>
              <a:gd name="connsiteY9" fmla="*/ 125 h 717456"/>
              <a:gd name="connsiteX10" fmla="*/ 1657004 w 2017466"/>
              <a:gd name="connsiteY10" fmla="*/ 364057 h 717456"/>
              <a:gd name="connsiteX11" fmla="*/ 1939305 w 2017466"/>
              <a:gd name="connsiteY11" fmla="*/ 663521 h 717456"/>
              <a:gd name="connsiteX12" fmla="*/ 2016542 w 2017466"/>
              <a:gd name="connsiteY12" fmla="*/ 572429 h 717456"/>
              <a:gd name="connsiteX13" fmla="*/ 1847640 w 2017466"/>
              <a:gd name="connsiteY13" fmla="*/ 265679 h 717456"/>
              <a:gd name="connsiteX14" fmla="*/ 1960692 w 2017466"/>
              <a:gd name="connsiteY14" fmla="*/ 53659 h 717456"/>
              <a:gd name="connsiteX15" fmla="*/ 1761691 w 2017466"/>
              <a:gd name="connsiteY15" fmla="*/ 396003 h 717456"/>
              <a:gd name="connsiteX16" fmla="*/ 1785366 w 2017466"/>
              <a:gd name="connsiteY16" fmla="*/ 711997 h 717456"/>
              <a:gd name="connsiteX17" fmla="*/ 1733026 w 2017466"/>
              <a:gd name="connsiteY17" fmla="*/ 283616 h 717456"/>
              <a:gd name="connsiteX18" fmla="*/ 1797853 w 2017466"/>
              <a:gd name="connsiteY18" fmla="*/ 17785 h 717456"/>
              <a:gd name="connsiteX19" fmla="*/ 1282965 w 2017466"/>
              <a:gd name="connsiteY19" fmla="*/ 382271 h 717456"/>
              <a:gd name="connsiteX0" fmla="*/ 0 w 2017468"/>
              <a:gd name="connsiteY0" fmla="*/ 377510 h 717456"/>
              <a:gd name="connsiteX1" fmla="*/ 166038 w 2017468"/>
              <a:gd name="connsiteY1" fmla="*/ 36279 h 717456"/>
              <a:gd name="connsiteX2" fmla="*/ 327776 w 2017468"/>
              <a:gd name="connsiteY2" fmla="*/ 364612 h 717456"/>
              <a:gd name="connsiteX3" fmla="*/ 479990 w 2017468"/>
              <a:gd name="connsiteY3" fmla="*/ 712833 h 717456"/>
              <a:gd name="connsiteX4" fmla="*/ 652177 w 2017468"/>
              <a:gd name="connsiteY4" fmla="*/ 377229 h 717456"/>
              <a:gd name="connsiteX5" fmla="*/ 808691 w 2017468"/>
              <a:gd name="connsiteY5" fmla="*/ 49452 h 717456"/>
              <a:gd name="connsiteX6" fmla="*/ 1065029 w 2017468"/>
              <a:gd name="connsiteY6" fmla="*/ 368816 h 717456"/>
              <a:gd name="connsiteX7" fmla="*/ 1256403 w 2017468"/>
              <a:gd name="connsiteY7" fmla="*/ 717316 h 717456"/>
              <a:gd name="connsiteX8" fmla="*/ 1637902 w 2017468"/>
              <a:gd name="connsiteY8" fmla="*/ 327904 h 717456"/>
              <a:gd name="connsiteX9" fmla="*/ 1820680 w 2017468"/>
              <a:gd name="connsiteY9" fmla="*/ 125 h 717456"/>
              <a:gd name="connsiteX10" fmla="*/ 1657004 w 2017468"/>
              <a:gd name="connsiteY10" fmla="*/ 364057 h 717456"/>
              <a:gd name="connsiteX11" fmla="*/ 1939305 w 2017468"/>
              <a:gd name="connsiteY11" fmla="*/ 663521 h 717456"/>
              <a:gd name="connsiteX12" fmla="*/ 2016542 w 2017468"/>
              <a:gd name="connsiteY12" fmla="*/ 572429 h 717456"/>
              <a:gd name="connsiteX13" fmla="*/ 1847640 w 2017468"/>
              <a:gd name="connsiteY13" fmla="*/ 265679 h 717456"/>
              <a:gd name="connsiteX14" fmla="*/ 1960692 w 2017468"/>
              <a:gd name="connsiteY14" fmla="*/ 53659 h 717456"/>
              <a:gd name="connsiteX15" fmla="*/ 1761691 w 2017468"/>
              <a:gd name="connsiteY15" fmla="*/ 396003 h 717456"/>
              <a:gd name="connsiteX16" fmla="*/ 1785366 w 2017468"/>
              <a:gd name="connsiteY16" fmla="*/ 711997 h 717456"/>
              <a:gd name="connsiteX17" fmla="*/ 1733026 w 2017468"/>
              <a:gd name="connsiteY17" fmla="*/ 283616 h 717456"/>
              <a:gd name="connsiteX18" fmla="*/ 1797853 w 2017468"/>
              <a:gd name="connsiteY18" fmla="*/ 17785 h 717456"/>
              <a:gd name="connsiteX19" fmla="*/ 1282965 w 2017468"/>
              <a:gd name="connsiteY19" fmla="*/ 382271 h 717456"/>
              <a:gd name="connsiteX0" fmla="*/ 0 w 2017466"/>
              <a:gd name="connsiteY0" fmla="*/ 377510 h 717456"/>
              <a:gd name="connsiteX1" fmla="*/ 166038 w 2017466"/>
              <a:gd name="connsiteY1" fmla="*/ 36279 h 717456"/>
              <a:gd name="connsiteX2" fmla="*/ 327776 w 2017466"/>
              <a:gd name="connsiteY2" fmla="*/ 364612 h 717456"/>
              <a:gd name="connsiteX3" fmla="*/ 479990 w 2017466"/>
              <a:gd name="connsiteY3" fmla="*/ 712833 h 717456"/>
              <a:gd name="connsiteX4" fmla="*/ 652177 w 2017466"/>
              <a:gd name="connsiteY4" fmla="*/ 377229 h 717456"/>
              <a:gd name="connsiteX5" fmla="*/ 808691 w 2017466"/>
              <a:gd name="connsiteY5" fmla="*/ 49452 h 717456"/>
              <a:gd name="connsiteX6" fmla="*/ 983329 w 2017466"/>
              <a:gd name="connsiteY6" fmla="*/ 368815 h 717456"/>
              <a:gd name="connsiteX7" fmla="*/ 1256403 w 2017466"/>
              <a:gd name="connsiteY7" fmla="*/ 717316 h 717456"/>
              <a:gd name="connsiteX8" fmla="*/ 1637902 w 2017466"/>
              <a:gd name="connsiteY8" fmla="*/ 327904 h 717456"/>
              <a:gd name="connsiteX9" fmla="*/ 1820680 w 2017466"/>
              <a:gd name="connsiteY9" fmla="*/ 125 h 717456"/>
              <a:gd name="connsiteX10" fmla="*/ 1657004 w 2017466"/>
              <a:gd name="connsiteY10" fmla="*/ 364057 h 717456"/>
              <a:gd name="connsiteX11" fmla="*/ 1939305 w 2017466"/>
              <a:gd name="connsiteY11" fmla="*/ 663521 h 717456"/>
              <a:gd name="connsiteX12" fmla="*/ 2016542 w 2017466"/>
              <a:gd name="connsiteY12" fmla="*/ 572429 h 717456"/>
              <a:gd name="connsiteX13" fmla="*/ 1847640 w 2017466"/>
              <a:gd name="connsiteY13" fmla="*/ 265679 h 717456"/>
              <a:gd name="connsiteX14" fmla="*/ 1960692 w 2017466"/>
              <a:gd name="connsiteY14" fmla="*/ 53659 h 717456"/>
              <a:gd name="connsiteX15" fmla="*/ 1761691 w 2017466"/>
              <a:gd name="connsiteY15" fmla="*/ 396003 h 717456"/>
              <a:gd name="connsiteX16" fmla="*/ 1785366 w 2017466"/>
              <a:gd name="connsiteY16" fmla="*/ 711997 h 717456"/>
              <a:gd name="connsiteX17" fmla="*/ 1733026 w 2017466"/>
              <a:gd name="connsiteY17" fmla="*/ 283616 h 717456"/>
              <a:gd name="connsiteX18" fmla="*/ 1797853 w 2017466"/>
              <a:gd name="connsiteY18" fmla="*/ 17785 h 717456"/>
              <a:gd name="connsiteX19" fmla="*/ 1282965 w 2017466"/>
              <a:gd name="connsiteY19" fmla="*/ 382271 h 717456"/>
              <a:gd name="connsiteX0" fmla="*/ 0 w 2017468"/>
              <a:gd name="connsiteY0" fmla="*/ 377510 h 717462"/>
              <a:gd name="connsiteX1" fmla="*/ 166038 w 2017468"/>
              <a:gd name="connsiteY1" fmla="*/ 36279 h 717462"/>
              <a:gd name="connsiteX2" fmla="*/ 327776 w 2017468"/>
              <a:gd name="connsiteY2" fmla="*/ 364612 h 717462"/>
              <a:gd name="connsiteX3" fmla="*/ 479990 w 2017468"/>
              <a:gd name="connsiteY3" fmla="*/ 712833 h 717462"/>
              <a:gd name="connsiteX4" fmla="*/ 652177 w 2017468"/>
              <a:gd name="connsiteY4" fmla="*/ 377229 h 717462"/>
              <a:gd name="connsiteX5" fmla="*/ 808691 w 2017468"/>
              <a:gd name="connsiteY5" fmla="*/ 49452 h 717462"/>
              <a:gd name="connsiteX6" fmla="*/ 983329 w 2017468"/>
              <a:gd name="connsiteY6" fmla="*/ 368815 h 717462"/>
              <a:gd name="connsiteX7" fmla="*/ 1256403 w 2017468"/>
              <a:gd name="connsiteY7" fmla="*/ 717316 h 717462"/>
              <a:gd name="connsiteX8" fmla="*/ 1637902 w 2017468"/>
              <a:gd name="connsiteY8" fmla="*/ 327904 h 717462"/>
              <a:gd name="connsiteX9" fmla="*/ 1820680 w 2017468"/>
              <a:gd name="connsiteY9" fmla="*/ 125 h 717462"/>
              <a:gd name="connsiteX10" fmla="*/ 1657004 w 2017468"/>
              <a:gd name="connsiteY10" fmla="*/ 364057 h 717462"/>
              <a:gd name="connsiteX11" fmla="*/ 1939305 w 2017468"/>
              <a:gd name="connsiteY11" fmla="*/ 663521 h 717462"/>
              <a:gd name="connsiteX12" fmla="*/ 2016542 w 2017468"/>
              <a:gd name="connsiteY12" fmla="*/ 572429 h 717462"/>
              <a:gd name="connsiteX13" fmla="*/ 1847640 w 2017468"/>
              <a:gd name="connsiteY13" fmla="*/ 265679 h 717462"/>
              <a:gd name="connsiteX14" fmla="*/ 1960692 w 2017468"/>
              <a:gd name="connsiteY14" fmla="*/ 53659 h 717462"/>
              <a:gd name="connsiteX15" fmla="*/ 1761691 w 2017468"/>
              <a:gd name="connsiteY15" fmla="*/ 396003 h 717462"/>
              <a:gd name="connsiteX16" fmla="*/ 1785366 w 2017468"/>
              <a:gd name="connsiteY16" fmla="*/ 711997 h 717462"/>
              <a:gd name="connsiteX17" fmla="*/ 1733026 w 2017468"/>
              <a:gd name="connsiteY17" fmla="*/ 283616 h 717462"/>
              <a:gd name="connsiteX18" fmla="*/ 1797853 w 2017468"/>
              <a:gd name="connsiteY18" fmla="*/ 17785 h 717462"/>
              <a:gd name="connsiteX19" fmla="*/ 1282965 w 2017468"/>
              <a:gd name="connsiteY19" fmla="*/ 382271 h 717462"/>
              <a:gd name="connsiteX0" fmla="*/ 0 w 2017466"/>
              <a:gd name="connsiteY0" fmla="*/ 377510 h 717460"/>
              <a:gd name="connsiteX1" fmla="*/ 166038 w 2017466"/>
              <a:gd name="connsiteY1" fmla="*/ 36279 h 717460"/>
              <a:gd name="connsiteX2" fmla="*/ 340676 w 2017466"/>
              <a:gd name="connsiteY2" fmla="*/ 378065 h 717460"/>
              <a:gd name="connsiteX3" fmla="*/ 479990 w 2017466"/>
              <a:gd name="connsiteY3" fmla="*/ 712833 h 717460"/>
              <a:gd name="connsiteX4" fmla="*/ 652177 w 2017466"/>
              <a:gd name="connsiteY4" fmla="*/ 377229 h 717460"/>
              <a:gd name="connsiteX5" fmla="*/ 808691 w 2017466"/>
              <a:gd name="connsiteY5" fmla="*/ 49452 h 717460"/>
              <a:gd name="connsiteX6" fmla="*/ 983329 w 2017466"/>
              <a:gd name="connsiteY6" fmla="*/ 368815 h 717460"/>
              <a:gd name="connsiteX7" fmla="*/ 1256403 w 2017466"/>
              <a:gd name="connsiteY7" fmla="*/ 717316 h 717460"/>
              <a:gd name="connsiteX8" fmla="*/ 1637902 w 2017466"/>
              <a:gd name="connsiteY8" fmla="*/ 327904 h 717460"/>
              <a:gd name="connsiteX9" fmla="*/ 1820680 w 2017466"/>
              <a:gd name="connsiteY9" fmla="*/ 125 h 717460"/>
              <a:gd name="connsiteX10" fmla="*/ 1657004 w 2017466"/>
              <a:gd name="connsiteY10" fmla="*/ 364057 h 717460"/>
              <a:gd name="connsiteX11" fmla="*/ 1939305 w 2017466"/>
              <a:gd name="connsiteY11" fmla="*/ 663521 h 717460"/>
              <a:gd name="connsiteX12" fmla="*/ 2016542 w 2017466"/>
              <a:gd name="connsiteY12" fmla="*/ 572429 h 717460"/>
              <a:gd name="connsiteX13" fmla="*/ 1847640 w 2017466"/>
              <a:gd name="connsiteY13" fmla="*/ 265679 h 717460"/>
              <a:gd name="connsiteX14" fmla="*/ 1960692 w 2017466"/>
              <a:gd name="connsiteY14" fmla="*/ 53659 h 717460"/>
              <a:gd name="connsiteX15" fmla="*/ 1761691 w 2017466"/>
              <a:gd name="connsiteY15" fmla="*/ 396003 h 717460"/>
              <a:gd name="connsiteX16" fmla="*/ 1785366 w 2017466"/>
              <a:gd name="connsiteY16" fmla="*/ 711997 h 717460"/>
              <a:gd name="connsiteX17" fmla="*/ 1733026 w 2017466"/>
              <a:gd name="connsiteY17" fmla="*/ 283616 h 717460"/>
              <a:gd name="connsiteX18" fmla="*/ 1797853 w 2017466"/>
              <a:gd name="connsiteY18" fmla="*/ 17785 h 717460"/>
              <a:gd name="connsiteX19" fmla="*/ 1282965 w 2017466"/>
              <a:gd name="connsiteY19" fmla="*/ 382271 h 717460"/>
              <a:gd name="connsiteX0" fmla="*/ 0 w 2017468"/>
              <a:gd name="connsiteY0" fmla="*/ 377510 h 717462"/>
              <a:gd name="connsiteX1" fmla="*/ 166038 w 2017468"/>
              <a:gd name="connsiteY1" fmla="*/ 36279 h 717462"/>
              <a:gd name="connsiteX2" fmla="*/ 340676 w 2017468"/>
              <a:gd name="connsiteY2" fmla="*/ 378065 h 717462"/>
              <a:gd name="connsiteX3" fmla="*/ 479990 w 2017468"/>
              <a:gd name="connsiteY3" fmla="*/ 712833 h 717462"/>
              <a:gd name="connsiteX4" fmla="*/ 652177 w 2017468"/>
              <a:gd name="connsiteY4" fmla="*/ 377229 h 717462"/>
              <a:gd name="connsiteX5" fmla="*/ 808691 w 2017468"/>
              <a:gd name="connsiteY5" fmla="*/ 49452 h 717462"/>
              <a:gd name="connsiteX6" fmla="*/ 983329 w 2017468"/>
              <a:gd name="connsiteY6" fmla="*/ 368815 h 717462"/>
              <a:gd name="connsiteX7" fmla="*/ 1256403 w 2017468"/>
              <a:gd name="connsiteY7" fmla="*/ 717316 h 717462"/>
              <a:gd name="connsiteX8" fmla="*/ 1637902 w 2017468"/>
              <a:gd name="connsiteY8" fmla="*/ 327904 h 717462"/>
              <a:gd name="connsiteX9" fmla="*/ 1820680 w 2017468"/>
              <a:gd name="connsiteY9" fmla="*/ 125 h 717462"/>
              <a:gd name="connsiteX10" fmla="*/ 1657004 w 2017468"/>
              <a:gd name="connsiteY10" fmla="*/ 364057 h 717462"/>
              <a:gd name="connsiteX11" fmla="*/ 1939305 w 2017468"/>
              <a:gd name="connsiteY11" fmla="*/ 663521 h 717462"/>
              <a:gd name="connsiteX12" fmla="*/ 2016542 w 2017468"/>
              <a:gd name="connsiteY12" fmla="*/ 572429 h 717462"/>
              <a:gd name="connsiteX13" fmla="*/ 1847640 w 2017468"/>
              <a:gd name="connsiteY13" fmla="*/ 265679 h 717462"/>
              <a:gd name="connsiteX14" fmla="*/ 1960692 w 2017468"/>
              <a:gd name="connsiteY14" fmla="*/ 53659 h 717462"/>
              <a:gd name="connsiteX15" fmla="*/ 1761691 w 2017468"/>
              <a:gd name="connsiteY15" fmla="*/ 396003 h 717462"/>
              <a:gd name="connsiteX16" fmla="*/ 1785366 w 2017468"/>
              <a:gd name="connsiteY16" fmla="*/ 711997 h 717462"/>
              <a:gd name="connsiteX17" fmla="*/ 1733026 w 2017468"/>
              <a:gd name="connsiteY17" fmla="*/ 283616 h 717462"/>
              <a:gd name="connsiteX18" fmla="*/ 1797853 w 2017468"/>
              <a:gd name="connsiteY18" fmla="*/ 17785 h 717462"/>
              <a:gd name="connsiteX19" fmla="*/ 1282965 w 2017468"/>
              <a:gd name="connsiteY19" fmla="*/ 382271 h 717462"/>
              <a:gd name="connsiteX0" fmla="*/ 0 w 2017466"/>
              <a:gd name="connsiteY0" fmla="*/ 377510 h 721936"/>
              <a:gd name="connsiteX1" fmla="*/ 166038 w 2017466"/>
              <a:gd name="connsiteY1" fmla="*/ 36279 h 721936"/>
              <a:gd name="connsiteX2" fmla="*/ 340676 w 2017466"/>
              <a:gd name="connsiteY2" fmla="*/ 378065 h 721936"/>
              <a:gd name="connsiteX3" fmla="*/ 479990 w 2017466"/>
              <a:gd name="connsiteY3" fmla="*/ 712833 h 721936"/>
              <a:gd name="connsiteX4" fmla="*/ 652177 w 2017466"/>
              <a:gd name="connsiteY4" fmla="*/ 377229 h 721936"/>
              <a:gd name="connsiteX5" fmla="*/ 808691 w 2017466"/>
              <a:gd name="connsiteY5" fmla="*/ 49452 h 721936"/>
              <a:gd name="connsiteX6" fmla="*/ 983329 w 2017466"/>
              <a:gd name="connsiteY6" fmla="*/ 368815 h 721936"/>
              <a:gd name="connsiteX7" fmla="*/ 1295102 w 2017466"/>
              <a:gd name="connsiteY7" fmla="*/ 721799 h 721936"/>
              <a:gd name="connsiteX8" fmla="*/ 1637902 w 2017466"/>
              <a:gd name="connsiteY8" fmla="*/ 327904 h 721936"/>
              <a:gd name="connsiteX9" fmla="*/ 1820680 w 2017466"/>
              <a:gd name="connsiteY9" fmla="*/ 125 h 721936"/>
              <a:gd name="connsiteX10" fmla="*/ 1657004 w 2017466"/>
              <a:gd name="connsiteY10" fmla="*/ 364057 h 721936"/>
              <a:gd name="connsiteX11" fmla="*/ 1939305 w 2017466"/>
              <a:gd name="connsiteY11" fmla="*/ 663521 h 721936"/>
              <a:gd name="connsiteX12" fmla="*/ 2016542 w 2017466"/>
              <a:gd name="connsiteY12" fmla="*/ 572429 h 721936"/>
              <a:gd name="connsiteX13" fmla="*/ 1847640 w 2017466"/>
              <a:gd name="connsiteY13" fmla="*/ 265679 h 721936"/>
              <a:gd name="connsiteX14" fmla="*/ 1960692 w 2017466"/>
              <a:gd name="connsiteY14" fmla="*/ 53659 h 721936"/>
              <a:gd name="connsiteX15" fmla="*/ 1761691 w 2017466"/>
              <a:gd name="connsiteY15" fmla="*/ 396003 h 721936"/>
              <a:gd name="connsiteX16" fmla="*/ 1785366 w 2017466"/>
              <a:gd name="connsiteY16" fmla="*/ 711997 h 721936"/>
              <a:gd name="connsiteX17" fmla="*/ 1733026 w 2017466"/>
              <a:gd name="connsiteY17" fmla="*/ 283616 h 721936"/>
              <a:gd name="connsiteX18" fmla="*/ 1797853 w 2017466"/>
              <a:gd name="connsiteY18" fmla="*/ 17785 h 721936"/>
              <a:gd name="connsiteX19" fmla="*/ 1282965 w 2017466"/>
              <a:gd name="connsiteY19" fmla="*/ 382271 h 721936"/>
              <a:gd name="connsiteX0" fmla="*/ 0 w 2017468"/>
              <a:gd name="connsiteY0" fmla="*/ 377510 h 721936"/>
              <a:gd name="connsiteX1" fmla="*/ 166038 w 2017468"/>
              <a:gd name="connsiteY1" fmla="*/ 36279 h 721936"/>
              <a:gd name="connsiteX2" fmla="*/ 340676 w 2017468"/>
              <a:gd name="connsiteY2" fmla="*/ 378065 h 721936"/>
              <a:gd name="connsiteX3" fmla="*/ 479990 w 2017468"/>
              <a:gd name="connsiteY3" fmla="*/ 712833 h 721936"/>
              <a:gd name="connsiteX4" fmla="*/ 652177 w 2017468"/>
              <a:gd name="connsiteY4" fmla="*/ 377229 h 721936"/>
              <a:gd name="connsiteX5" fmla="*/ 808691 w 2017468"/>
              <a:gd name="connsiteY5" fmla="*/ 49452 h 721936"/>
              <a:gd name="connsiteX6" fmla="*/ 983329 w 2017468"/>
              <a:gd name="connsiteY6" fmla="*/ 368815 h 721936"/>
              <a:gd name="connsiteX7" fmla="*/ 1114503 w 2017468"/>
              <a:gd name="connsiteY7" fmla="*/ 721799 h 721936"/>
              <a:gd name="connsiteX8" fmla="*/ 1637902 w 2017468"/>
              <a:gd name="connsiteY8" fmla="*/ 327904 h 721936"/>
              <a:gd name="connsiteX9" fmla="*/ 1820680 w 2017468"/>
              <a:gd name="connsiteY9" fmla="*/ 125 h 721936"/>
              <a:gd name="connsiteX10" fmla="*/ 1657004 w 2017468"/>
              <a:gd name="connsiteY10" fmla="*/ 364057 h 721936"/>
              <a:gd name="connsiteX11" fmla="*/ 1939305 w 2017468"/>
              <a:gd name="connsiteY11" fmla="*/ 663521 h 721936"/>
              <a:gd name="connsiteX12" fmla="*/ 2016542 w 2017468"/>
              <a:gd name="connsiteY12" fmla="*/ 572429 h 721936"/>
              <a:gd name="connsiteX13" fmla="*/ 1847640 w 2017468"/>
              <a:gd name="connsiteY13" fmla="*/ 265679 h 721936"/>
              <a:gd name="connsiteX14" fmla="*/ 1960692 w 2017468"/>
              <a:gd name="connsiteY14" fmla="*/ 53659 h 721936"/>
              <a:gd name="connsiteX15" fmla="*/ 1761691 w 2017468"/>
              <a:gd name="connsiteY15" fmla="*/ 396003 h 721936"/>
              <a:gd name="connsiteX16" fmla="*/ 1785366 w 2017468"/>
              <a:gd name="connsiteY16" fmla="*/ 711997 h 721936"/>
              <a:gd name="connsiteX17" fmla="*/ 1733026 w 2017468"/>
              <a:gd name="connsiteY17" fmla="*/ 283616 h 721936"/>
              <a:gd name="connsiteX18" fmla="*/ 1797853 w 2017468"/>
              <a:gd name="connsiteY18" fmla="*/ 17785 h 721936"/>
              <a:gd name="connsiteX19" fmla="*/ 1282965 w 2017468"/>
              <a:gd name="connsiteY19" fmla="*/ 382271 h 721936"/>
              <a:gd name="connsiteX0" fmla="*/ 0 w 2017466"/>
              <a:gd name="connsiteY0" fmla="*/ 377510 h 721936"/>
              <a:gd name="connsiteX1" fmla="*/ 166038 w 2017466"/>
              <a:gd name="connsiteY1" fmla="*/ 36279 h 721936"/>
              <a:gd name="connsiteX2" fmla="*/ 340676 w 2017466"/>
              <a:gd name="connsiteY2" fmla="*/ 378065 h 721936"/>
              <a:gd name="connsiteX3" fmla="*/ 479990 w 2017466"/>
              <a:gd name="connsiteY3" fmla="*/ 712833 h 721936"/>
              <a:gd name="connsiteX4" fmla="*/ 652177 w 2017466"/>
              <a:gd name="connsiteY4" fmla="*/ 377229 h 721936"/>
              <a:gd name="connsiteX5" fmla="*/ 808691 w 2017466"/>
              <a:gd name="connsiteY5" fmla="*/ 49452 h 721936"/>
              <a:gd name="connsiteX6" fmla="*/ 983329 w 2017466"/>
              <a:gd name="connsiteY6" fmla="*/ 368815 h 721936"/>
              <a:gd name="connsiteX7" fmla="*/ 1114503 w 2017466"/>
              <a:gd name="connsiteY7" fmla="*/ 721799 h 721936"/>
              <a:gd name="connsiteX8" fmla="*/ 1637902 w 2017466"/>
              <a:gd name="connsiteY8" fmla="*/ 327904 h 721936"/>
              <a:gd name="connsiteX9" fmla="*/ 1820680 w 2017466"/>
              <a:gd name="connsiteY9" fmla="*/ 125 h 721936"/>
              <a:gd name="connsiteX10" fmla="*/ 1657004 w 2017466"/>
              <a:gd name="connsiteY10" fmla="*/ 364057 h 721936"/>
              <a:gd name="connsiteX11" fmla="*/ 1939305 w 2017466"/>
              <a:gd name="connsiteY11" fmla="*/ 663521 h 721936"/>
              <a:gd name="connsiteX12" fmla="*/ 2016542 w 2017466"/>
              <a:gd name="connsiteY12" fmla="*/ 572429 h 721936"/>
              <a:gd name="connsiteX13" fmla="*/ 1847640 w 2017466"/>
              <a:gd name="connsiteY13" fmla="*/ 265679 h 721936"/>
              <a:gd name="connsiteX14" fmla="*/ 1960692 w 2017466"/>
              <a:gd name="connsiteY14" fmla="*/ 53659 h 721936"/>
              <a:gd name="connsiteX15" fmla="*/ 1761691 w 2017466"/>
              <a:gd name="connsiteY15" fmla="*/ 396003 h 721936"/>
              <a:gd name="connsiteX16" fmla="*/ 1785366 w 2017466"/>
              <a:gd name="connsiteY16" fmla="*/ 711997 h 721936"/>
              <a:gd name="connsiteX17" fmla="*/ 1733026 w 2017466"/>
              <a:gd name="connsiteY17" fmla="*/ 283616 h 721936"/>
              <a:gd name="connsiteX18" fmla="*/ 1797853 w 2017466"/>
              <a:gd name="connsiteY18" fmla="*/ 17785 h 721936"/>
              <a:gd name="connsiteX19" fmla="*/ 1282965 w 2017466"/>
              <a:gd name="connsiteY19" fmla="*/ 382271 h 721936"/>
              <a:gd name="connsiteX0" fmla="*/ 0 w 2017468"/>
              <a:gd name="connsiteY0" fmla="*/ 377510 h 721936"/>
              <a:gd name="connsiteX1" fmla="*/ 166038 w 2017468"/>
              <a:gd name="connsiteY1" fmla="*/ 36279 h 721936"/>
              <a:gd name="connsiteX2" fmla="*/ 340676 w 2017468"/>
              <a:gd name="connsiteY2" fmla="*/ 378065 h 721936"/>
              <a:gd name="connsiteX3" fmla="*/ 479990 w 2017468"/>
              <a:gd name="connsiteY3" fmla="*/ 712833 h 721936"/>
              <a:gd name="connsiteX4" fmla="*/ 652177 w 2017468"/>
              <a:gd name="connsiteY4" fmla="*/ 377229 h 721936"/>
              <a:gd name="connsiteX5" fmla="*/ 808691 w 2017468"/>
              <a:gd name="connsiteY5" fmla="*/ 49452 h 721936"/>
              <a:gd name="connsiteX6" fmla="*/ 970429 w 2017468"/>
              <a:gd name="connsiteY6" fmla="*/ 368815 h 721936"/>
              <a:gd name="connsiteX7" fmla="*/ 1114503 w 2017468"/>
              <a:gd name="connsiteY7" fmla="*/ 721799 h 721936"/>
              <a:gd name="connsiteX8" fmla="*/ 1637902 w 2017468"/>
              <a:gd name="connsiteY8" fmla="*/ 327904 h 721936"/>
              <a:gd name="connsiteX9" fmla="*/ 1820680 w 2017468"/>
              <a:gd name="connsiteY9" fmla="*/ 125 h 721936"/>
              <a:gd name="connsiteX10" fmla="*/ 1657004 w 2017468"/>
              <a:gd name="connsiteY10" fmla="*/ 364057 h 721936"/>
              <a:gd name="connsiteX11" fmla="*/ 1939305 w 2017468"/>
              <a:gd name="connsiteY11" fmla="*/ 663521 h 721936"/>
              <a:gd name="connsiteX12" fmla="*/ 2016542 w 2017468"/>
              <a:gd name="connsiteY12" fmla="*/ 572429 h 721936"/>
              <a:gd name="connsiteX13" fmla="*/ 1847640 w 2017468"/>
              <a:gd name="connsiteY13" fmla="*/ 265679 h 721936"/>
              <a:gd name="connsiteX14" fmla="*/ 1960692 w 2017468"/>
              <a:gd name="connsiteY14" fmla="*/ 53659 h 721936"/>
              <a:gd name="connsiteX15" fmla="*/ 1761691 w 2017468"/>
              <a:gd name="connsiteY15" fmla="*/ 396003 h 721936"/>
              <a:gd name="connsiteX16" fmla="*/ 1785366 w 2017468"/>
              <a:gd name="connsiteY16" fmla="*/ 711997 h 721936"/>
              <a:gd name="connsiteX17" fmla="*/ 1733026 w 2017468"/>
              <a:gd name="connsiteY17" fmla="*/ 283616 h 721936"/>
              <a:gd name="connsiteX18" fmla="*/ 1797853 w 2017468"/>
              <a:gd name="connsiteY18" fmla="*/ 17785 h 721936"/>
              <a:gd name="connsiteX19" fmla="*/ 1282965 w 2017468"/>
              <a:gd name="connsiteY19" fmla="*/ 382271 h 721936"/>
              <a:gd name="connsiteX0" fmla="*/ 0 w 2017466"/>
              <a:gd name="connsiteY0" fmla="*/ 377508 h 713095"/>
              <a:gd name="connsiteX1" fmla="*/ 166038 w 2017466"/>
              <a:gd name="connsiteY1" fmla="*/ 36277 h 713095"/>
              <a:gd name="connsiteX2" fmla="*/ 340676 w 2017466"/>
              <a:gd name="connsiteY2" fmla="*/ 378063 h 713095"/>
              <a:gd name="connsiteX3" fmla="*/ 479990 w 2017466"/>
              <a:gd name="connsiteY3" fmla="*/ 712831 h 713095"/>
              <a:gd name="connsiteX4" fmla="*/ 652177 w 2017466"/>
              <a:gd name="connsiteY4" fmla="*/ 377227 h 713095"/>
              <a:gd name="connsiteX5" fmla="*/ 808691 w 2017466"/>
              <a:gd name="connsiteY5" fmla="*/ 49450 h 713095"/>
              <a:gd name="connsiteX6" fmla="*/ 970429 w 2017466"/>
              <a:gd name="connsiteY6" fmla="*/ 368813 h 713095"/>
              <a:gd name="connsiteX7" fmla="*/ 1144603 w 2017466"/>
              <a:gd name="connsiteY7" fmla="*/ 703859 h 713095"/>
              <a:gd name="connsiteX8" fmla="*/ 1637902 w 2017466"/>
              <a:gd name="connsiteY8" fmla="*/ 327902 h 713095"/>
              <a:gd name="connsiteX9" fmla="*/ 1820680 w 2017466"/>
              <a:gd name="connsiteY9" fmla="*/ 123 h 713095"/>
              <a:gd name="connsiteX10" fmla="*/ 1657004 w 2017466"/>
              <a:gd name="connsiteY10" fmla="*/ 364055 h 713095"/>
              <a:gd name="connsiteX11" fmla="*/ 1939305 w 2017466"/>
              <a:gd name="connsiteY11" fmla="*/ 663519 h 713095"/>
              <a:gd name="connsiteX12" fmla="*/ 2016542 w 2017466"/>
              <a:gd name="connsiteY12" fmla="*/ 572427 h 713095"/>
              <a:gd name="connsiteX13" fmla="*/ 1847640 w 2017466"/>
              <a:gd name="connsiteY13" fmla="*/ 265677 h 713095"/>
              <a:gd name="connsiteX14" fmla="*/ 1960692 w 2017466"/>
              <a:gd name="connsiteY14" fmla="*/ 53657 h 713095"/>
              <a:gd name="connsiteX15" fmla="*/ 1761691 w 2017466"/>
              <a:gd name="connsiteY15" fmla="*/ 396001 h 713095"/>
              <a:gd name="connsiteX16" fmla="*/ 1785366 w 2017466"/>
              <a:gd name="connsiteY16" fmla="*/ 711995 h 713095"/>
              <a:gd name="connsiteX17" fmla="*/ 1733026 w 2017466"/>
              <a:gd name="connsiteY17" fmla="*/ 283614 h 713095"/>
              <a:gd name="connsiteX18" fmla="*/ 1797853 w 2017466"/>
              <a:gd name="connsiteY18" fmla="*/ 17783 h 713095"/>
              <a:gd name="connsiteX19" fmla="*/ 1282965 w 2017466"/>
              <a:gd name="connsiteY19" fmla="*/ 382269 h 713095"/>
              <a:gd name="connsiteX0" fmla="*/ 0 w 2017468"/>
              <a:gd name="connsiteY0" fmla="*/ 377387 h 712974"/>
              <a:gd name="connsiteX1" fmla="*/ 166038 w 2017468"/>
              <a:gd name="connsiteY1" fmla="*/ 36156 h 712974"/>
              <a:gd name="connsiteX2" fmla="*/ 340676 w 2017468"/>
              <a:gd name="connsiteY2" fmla="*/ 377942 h 712974"/>
              <a:gd name="connsiteX3" fmla="*/ 479990 w 2017468"/>
              <a:gd name="connsiteY3" fmla="*/ 712710 h 712974"/>
              <a:gd name="connsiteX4" fmla="*/ 652177 w 2017468"/>
              <a:gd name="connsiteY4" fmla="*/ 377106 h 712974"/>
              <a:gd name="connsiteX5" fmla="*/ 808691 w 2017468"/>
              <a:gd name="connsiteY5" fmla="*/ 49329 h 712974"/>
              <a:gd name="connsiteX6" fmla="*/ 970429 w 2017468"/>
              <a:gd name="connsiteY6" fmla="*/ 368692 h 712974"/>
              <a:gd name="connsiteX7" fmla="*/ 1144603 w 2017468"/>
              <a:gd name="connsiteY7" fmla="*/ 703738 h 712974"/>
              <a:gd name="connsiteX8" fmla="*/ 1306802 w 2017468"/>
              <a:gd name="connsiteY8" fmla="*/ 359169 h 712974"/>
              <a:gd name="connsiteX9" fmla="*/ 1820680 w 2017468"/>
              <a:gd name="connsiteY9" fmla="*/ 2 h 712974"/>
              <a:gd name="connsiteX10" fmla="*/ 1657004 w 2017468"/>
              <a:gd name="connsiteY10" fmla="*/ 363934 h 712974"/>
              <a:gd name="connsiteX11" fmla="*/ 1939305 w 2017468"/>
              <a:gd name="connsiteY11" fmla="*/ 663398 h 712974"/>
              <a:gd name="connsiteX12" fmla="*/ 2016542 w 2017468"/>
              <a:gd name="connsiteY12" fmla="*/ 572306 h 712974"/>
              <a:gd name="connsiteX13" fmla="*/ 1847640 w 2017468"/>
              <a:gd name="connsiteY13" fmla="*/ 265556 h 712974"/>
              <a:gd name="connsiteX14" fmla="*/ 1960692 w 2017468"/>
              <a:gd name="connsiteY14" fmla="*/ 53536 h 712974"/>
              <a:gd name="connsiteX15" fmla="*/ 1761691 w 2017468"/>
              <a:gd name="connsiteY15" fmla="*/ 395880 h 712974"/>
              <a:gd name="connsiteX16" fmla="*/ 1785366 w 2017468"/>
              <a:gd name="connsiteY16" fmla="*/ 711874 h 712974"/>
              <a:gd name="connsiteX17" fmla="*/ 1733026 w 2017468"/>
              <a:gd name="connsiteY17" fmla="*/ 283493 h 712974"/>
              <a:gd name="connsiteX18" fmla="*/ 1797853 w 2017468"/>
              <a:gd name="connsiteY18" fmla="*/ 17662 h 712974"/>
              <a:gd name="connsiteX19" fmla="*/ 1282965 w 2017468"/>
              <a:gd name="connsiteY19" fmla="*/ 382148 h 712974"/>
              <a:gd name="connsiteX0" fmla="*/ 0 w 2017466"/>
              <a:gd name="connsiteY0" fmla="*/ 377387 h 712974"/>
              <a:gd name="connsiteX1" fmla="*/ 166038 w 2017466"/>
              <a:gd name="connsiteY1" fmla="*/ 36156 h 712974"/>
              <a:gd name="connsiteX2" fmla="*/ 340676 w 2017466"/>
              <a:gd name="connsiteY2" fmla="*/ 377942 h 712974"/>
              <a:gd name="connsiteX3" fmla="*/ 479990 w 2017466"/>
              <a:gd name="connsiteY3" fmla="*/ 712710 h 712974"/>
              <a:gd name="connsiteX4" fmla="*/ 652177 w 2017466"/>
              <a:gd name="connsiteY4" fmla="*/ 377106 h 712974"/>
              <a:gd name="connsiteX5" fmla="*/ 808691 w 2017466"/>
              <a:gd name="connsiteY5" fmla="*/ 49329 h 712974"/>
              <a:gd name="connsiteX6" fmla="*/ 970429 w 2017466"/>
              <a:gd name="connsiteY6" fmla="*/ 368692 h 712974"/>
              <a:gd name="connsiteX7" fmla="*/ 1144603 w 2017466"/>
              <a:gd name="connsiteY7" fmla="*/ 703738 h 712974"/>
              <a:gd name="connsiteX8" fmla="*/ 1306802 w 2017466"/>
              <a:gd name="connsiteY8" fmla="*/ 359169 h 712974"/>
              <a:gd name="connsiteX9" fmla="*/ 1820680 w 2017466"/>
              <a:gd name="connsiteY9" fmla="*/ 2 h 712974"/>
              <a:gd name="connsiteX10" fmla="*/ 1657004 w 2017466"/>
              <a:gd name="connsiteY10" fmla="*/ 363934 h 712974"/>
              <a:gd name="connsiteX11" fmla="*/ 1939305 w 2017466"/>
              <a:gd name="connsiteY11" fmla="*/ 663398 h 712974"/>
              <a:gd name="connsiteX12" fmla="*/ 2016542 w 2017466"/>
              <a:gd name="connsiteY12" fmla="*/ 572306 h 712974"/>
              <a:gd name="connsiteX13" fmla="*/ 1847640 w 2017466"/>
              <a:gd name="connsiteY13" fmla="*/ 265556 h 712974"/>
              <a:gd name="connsiteX14" fmla="*/ 1960692 w 2017466"/>
              <a:gd name="connsiteY14" fmla="*/ 53536 h 712974"/>
              <a:gd name="connsiteX15" fmla="*/ 1761691 w 2017466"/>
              <a:gd name="connsiteY15" fmla="*/ 395880 h 712974"/>
              <a:gd name="connsiteX16" fmla="*/ 1785366 w 2017466"/>
              <a:gd name="connsiteY16" fmla="*/ 711874 h 712974"/>
              <a:gd name="connsiteX17" fmla="*/ 1733026 w 2017466"/>
              <a:gd name="connsiteY17" fmla="*/ 283493 h 712974"/>
              <a:gd name="connsiteX18" fmla="*/ 1466753 w 2017466"/>
              <a:gd name="connsiteY18" fmla="*/ 26632 h 712974"/>
              <a:gd name="connsiteX19" fmla="*/ 1282965 w 2017466"/>
              <a:gd name="connsiteY19" fmla="*/ 382148 h 712974"/>
              <a:gd name="connsiteX0" fmla="*/ 0 w 2769946"/>
              <a:gd name="connsiteY0" fmla="*/ 377387 h 712974"/>
              <a:gd name="connsiteX1" fmla="*/ 166038 w 2769946"/>
              <a:gd name="connsiteY1" fmla="*/ 36156 h 712974"/>
              <a:gd name="connsiteX2" fmla="*/ 340676 w 2769946"/>
              <a:gd name="connsiteY2" fmla="*/ 377942 h 712974"/>
              <a:gd name="connsiteX3" fmla="*/ 479990 w 2769946"/>
              <a:gd name="connsiteY3" fmla="*/ 712710 h 712974"/>
              <a:gd name="connsiteX4" fmla="*/ 652177 w 2769946"/>
              <a:gd name="connsiteY4" fmla="*/ 377106 h 712974"/>
              <a:gd name="connsiteX5" fmla="*/ 808691 w 2769946"/>
              <a:gd name="connsiteY5" fmla="*/ 49329 h 712974"/>
              <a:gd name="connsiteX6" fmla="*/ 970429 w 2769946"/>
              <a:gd name="connsiteY6" fmla="*/ 368692 h 712974"/>
              <a:gd name="connsiteX7" fmla="*/ 1144603 w 2769946"/>
              <a:gd name="connsiteY7" fmla="*/ 703738 h 712974"/>
              <a:gd name="connsiteX8" fmla="*/ 1306802 w 2769946"/>
              <a:gd name="connsiteY8" fmla="*/ 359169 h 712974"/>
              <a:gd name="connsiteX9" fmla="*/ 1820680 w 2769946"/>
              <a:gd name="connsiteY9" fmla="*/ 2 h 712974"/>
              <a:gd name="connsiteX10" fmla="*/ 1657004 w 2769946"/>
              <a:gd name="connsiteY10" fmla="*/ 363934 h 712974"/>
              <a:gd name="connsiteX11" fmla="*/ 1939305 w 2769946"/>
              <a:gd name="connsiteY11" fmla="*/ 663398 h 712974"/>
              <a:gd name="connsiteX12" fmla="*/ 2016542 w 2769946"/>
              <a:gd name="connsiteY12" fmla="*/ 572306 h 712974"/>
              <a:gd name="connsiteX13" fmla="*/ 1847640 w 2769946"/>
              <a:gd name="connsiteY13" fmla="*/ 265556 h 712974"/>
              <a:gd name="connsiteX14" fmla="*/ 1960692 w 2769946"/>
              <a:gd name="connsiteY14" fmla="*/ 53536 h 712974"/>
              <a:gd name="connsiteX15" fmla="*/ 1761691 w 2769946"/>
              <a:gd name="connsiteY15" fmla="*/ 395880 h 712974"/>
              <a:gd name="connsiteX16" fmla="*/ 1785366 w 2769946"/>
              <a:gd name="connsiteY16" fmla="*/ 711874 h 712974"/>
              <a:gd name="connsiteX17" fmla="*/ 1733026 w 2769946"/>
              <a:gd name="connsiteY17" fmla="*/ 283493 h 712974"/>
              <a:gd name="connsiteX18" fmla="*/ 2769656 w 2769946"/>
              <a:gd name="connsiteY18" fmla="*/ 214972 h 712974"/>
              <a:gd name="connsiteX19" fmla="*/ 1282965 w 2769946"/>
              <a:gd name="connsiteY19" fmla="*/ 382148 h 712974"/>
              <a:gd name="connsiteX0" fmla="*/ 0 w 2770013"/>
              <a:gd name="connsiteY0" fmla="*/ 377387 h 712974"/>
              <a:gd name="connsiteX1" fmla="*/ 166038 w 2770013"/>
              <a:gd name="connsiteY1" fmla="*/ 36156 h 712974"/>
              <a:gd name="connsiteX2" fmla="*/ 340676 w 2770013"/>
              <a:gd name="connsiteY2" fmla="*/ 377942 h 712974"/>
              <a:gd name="connsiteX3" fmla="*/ 479990 w 2770013"/>
              <a:gd name="connsiteY3" fmla="*/ 712710 h 712974"/>
              <a:gd name="connsiteX4" fmla="*/ 652177 w 2770013"/>
              <a:gd name="connsiteY4" fmla="*/ 377106 h 712974"/>
              <a:gd name="connsiteX5" fmla="*/ 808691 w 2770013"/>
              <a:gd name="connsiteY5" fmla="*/ 49329 h 712974"/>
              <a:gd name="connsiteX6" fmla="*/ 970429 w 2770013"/>
              <a:gd name="connsiteY6" fmla="*/ 368692 h 712974"/>
              <a:gd name="connsiteX7" fmla="*/ 1144603 w 2770013"/>
              <a:gd name="connsiteY7" fmla="*/ 703738 h 712974"/>
              <a:gd name="connsiteX8" fmla="*/ 1306802 w 2770013"/>
              <a:gd name="connsiteY8" fmla="*/ 359169 h 712974"/>
              <a:gd name="connsiteX9" fmla="*/ 1820680 w 2770013"/>
              <a:gd name="connsiteY9" fmla="*/ 2 h 712974"/>
              <a:gd name="connsiteX10" fmla="*/ 1657004 w 2770013"/>
              <a:gd name="connsiteY10" fmla="*/ 363934 h 712974"/>
              <a:gd name="connsiteX11" fmla="*/ 1939305 w 2770013"/>
              <a:gd name="connsiteY11" fmla="*/ 663398 h 712974"/>
              <a:gd name="connsiteX12" fmla="*/ 2016542 w 2770013"/>
              <a:gd name="connsiteY12" fmla="*/ 572306 h 712974"/>
              <a:gd name="connsiteX13" fmla="*/ 1847640 w 2770013"/>
              <a:gd name="connsiteY13" fmla="*/ 265556 h 712974"/>
              <a:gd name="connsiteX14" fmla="*/ 1960692 w 2770013"/>
              <a:gd name="connsiteY14" fmla="*/ 53536 h 712974"/>
              <a:gd name="connsiteX15" fmla="*/ 1761691 w 2770013"/>
              <a:gd name="connsiteY15" fmla="*/ 395880 h 712974"/>
              <a:gd name="connsiteX16" fmla="*/ 1785366 w 2770013"/>
              <a:gd name="connsiteY16" fmla="*/ 711874 h 712974"/>
              <a:gd name="connsiteX17" fmla="*/ 1733026 w 2770013"/>
              <a:gd name="connsiteY17" fmla="*/ 283493 h 712974"/>
              <a:gd name="connsiteX18" fmla="*/ 2769656 w 2770013"/>
              <a:gd name="connsiteY18" fmla="*/ 214972 h 712974"/>
              <a:gd name="connsiteX19" fmla="*/ 1579666 w 2770013"/>
              <a:gd name="connsiteY19" fmla="*/ 583940 h 712974"/>
              <a:gd name="connsiteX0" fmla="*/ 0 w 2770486"/>
              <a:gd name="connsiteY0" fmla="*/ 377387 h 712974"/>
              <a:gd name="connsiteX1" fmla="*/ 166038 w 2770486"/>
              <a:gd name="connsiteY1" fmla="*/ 36156 h 712974"/>
              <a:gd name="connsiteX2" fmla="*/ 340676 w 2770486"/>
              <a:gd name="connsiteY2" fmla="*/ 377942 h 712974"/>
              <a:gd name="connsiteX3" fmla="*/ 479990 w 2770486"/>
              <a:gd name="connsiteY3" fmla="*/ 712710 h 712974"/>
              <a:gd name="connsiteX4" fmla="*/ 652177 w 2770486"/>
              <a:gd name="connsiteY4" fmla="*/ 377106 h 712974"/>
              <a:gd name="connsiteX5" fmla="*/ 808691 w 2770486"/>
              <a:gd name="connsiteY5" fmla="*/ 49329 h 712974"/>
              <a:gd name="connsiteX6" fmla="*/ 970429 w 2770486"/>
              <a:gd name="connsiteY6" fmla="*/ 368692 h 712974"/>
              <a:gd name="connsiteX7" fmla="*/ 1144603 w 2770486"/>
              <a:gd name="connsiteY7" fmla="*/ 703738 h 712974"/>
              <a:gd name="connsiteX8" fmla="*/ 1306802 w 2770486"/>
              <a:gd name="connsiteY8" fmla="*/ 359169 h 712974"/>
              <a:gd name="connsiteX9" fmla="*/ 1820680 w 2770486"/>
              <a:gd name="connsiteY9" fmla="*/ 2 h 712974"/>
              <a:gd name="connsiteX10" fmla="*/ 1657004 w 2770486"/>
              <a:gd name="connsiteY10" fmla="*/ 363934 h 712974"/>
              <a:gd name="connsiteX11" fmla="*/ 1939305 w 2770486"/>
              <a:gd name="connsiteY11" fmla="*/ 663398 h 712974"/>
              <a:gd name="connsiteX12" fmla="*/ 2016542 w 2770486"/>
              <a:gd name="connsiteY12" fmla="*/ 572306 h 712974"/>
              <a:gd name="connsiteX13" fmla="*/ 1847640 w 2770486"/>
              <a:gd name="connsiteY13" fmla="*/ 265556 h 712974"/>
              <a:gd name="connsiteX14" fmla="*/ 1960692 w 2770486"/>
              <a:gd name="connsiteY14" fmla="*/ 53536 h 712974"/>
              <a:gd name="connsiteX15" fmla="*/ 1761691 w 2770486"/>
              <a:gd name="connsiteY15" fmla="*/ 395880 h 712974"/>
              <a:gd name="connsiteX16" fmla="*/ 1785366 w 2770486"/>
              <a:gd name="connsiteY16" fmla="*/ 711874 h 712974"/>
              <a:gd name="connsiteX17" fmla="*/ 1733026 w 2770486"/>
              <a:gd name="connsiteY17" fmla="*/ 283493 h 712974"/>
              <a:gd name="connsiteX18" fmla="*/ 2769656 w 2770486"/>
              <a:gd name="connsiteY18" fmla="*/ 214972 h 712974"/>
              <a:gd name="connsiteX19" fmla="*/ 2302067 w 2770486"/>
              <a:gd name="connsiteY19" fmla="*/ 628784 h 712974"/>
              <a:gd name="connsiteX0" fmla="*/ 0 w 2770488"/>
              <a:gd name="connsiteY0" fmla="*/ 377385 h 712972"/>
              <a:gd name="connsiteX1" fmla="*/ 166038 w 2770488"/>
              <a:gd name="connsiteY1" fmla="*/ 36154 h 712972"/>
              <a:gd name="connsiteX2" fmla="*/ 340676 w 2770488"/>
              <a:gd name="connsiteY2" fmla="*/ 377940 h 712972"/>
              <a:gd name="connsiteX3" fmla="*/ 479990 w 2770488"/>
              <a:gd name="connsiteY3" fmla="*/ 712708 h 712972"/>
              <a:gd name="connsiteX4" fmla="*/ 652177 w 2770488"/>
              <a:gd name="connsiteY4" fmla="*/ 377104 h 712972"/>
              <a:gd name="connsiteX5" fmla="*/ 808691 w 2770488"/>
              <a:gd name="connsiteY5" fmla="*/ 49327 h 712972"/>
              <a:gd name="connsiteX6" fmla="*/ 970429 w 2770488"/>
              <a:gd name="connsiteY6" fmla="*/ 368690 h 712972"/>
              <a:gd name="connsiteX7" fmla="*/ 1144603 w 2770488"/>
              <a:gd name="connsiteY7" fmla="*/ 703736 h 712972"/>
              <a:gd name="connsiteX8" fmla="*/ 1293901 w 2770488"/>
              <a:gd name="connsiteY8" fmla="*/ 363653 h 712972"/>
              <a:gd name="connsiteX9" fmla="*/ 1820680 w 2770488"/>
              <a:gd name="connsiteY9" fmla="*/ 0 h 712972"/>
              <a:gd name="connsiteX10" fmla="*/ 1657004 w 2770488"/>
              <a:gd name="connsiteY10" fmla="*/ 363932 h 712972"/>
              <a:gd name="connsiteX11" fmla="*/ 1939305 w 2770488"/>
              <a:gd name="connsiteY11" fmla="*/ 663396 h 712972"/>
              <a:gd name="connsiteX12" fmla="*/ 2016542 w 2770488"/>
              <a:gd name="connsiteY12" fmla="*/ 572304 h 712972"/>
              <a:gd name="connsiteX13" fmla="*/ 1847640 w 2770488"/>
              <a:gd name="connsiteY13" fmla="*/ 265554 h 712972"/>
              <a:gd name="connsiteX14" fmla="*/ 1960692 w 2770488"/>
              <a:gd name="connsiteY14" fmla="*/ 53534 h 712972"/>
              <a:gd name="connsiteX15" fmla="*/ 1761691 w 2770488"/>
              <a:gd name="connsiteY15" fmla="*/ 395878 h 712972"/>
              <a:gd name="connsiteX16" fmla="*/ 1785366 w 2770488"/>
              <a:gd name="connsiteY16" fmla="*/ 711872 h 712972"/>
              <a:gd name="connsiteX17" fmla="*/ 1733026 w 2770488"/>
              <a:gd name="connsiteY17" fmla="*/ 283491 h 712972"/>
              <a:gd name="connsiteX18" fmla="*/ 2769656 w 2770488"/>
              <a:gd name="connsiteY18" fmla="*/ 214970 h 712972"/>
              <a:gd name="connsiteX19" fmla="*/ 2302067 w 2770488"/>
              <a:gd name="connsiteY19" fmla="*/ 628782 h 712972"/>
              <a:gd name="connsiteX0" fmla="*/ 0 w 2770486"/>
              <a:gd name="connsiteY0" fmla="*/ 341232 h 676819"/>
              <a:gd name="connsiteX1" fmla="*/ 166038 w 2770486"/>
              <a:gd name="connsiteY1" fmla="*/ 1 h 676819"/>
              <a:gd name="connsiteX2" fmla="*/ 340676 w 2770486"/>
              <a:gd name="connsiteY2" fmla="*/ 341787 h 676819"/>
              <a:gd name="connsiteX3" fmla="*/ 479990 w 2770486"/>
              <a:gd name="connsiteY3" fmla="*/ 676555 h 676819"/>
              <a:gd name="connsiteX4" fmla="*/ 652177 w 2770486"/>
              <a:gd name="connsiteY4" fmla="*/ 340951 h 676819"/>
              <a:gd name="connsiteX5" fmla="*/ 808691 w 2770486"/>
              <a:gd name="connsiteY5" fmla="*/ 13174 h 676819"/>
              <a:gd name="connsiteX6" fmla="*/ 970429 w 2770486"/>
              <a:gd name="connsiteY6" fmla="*/ 332537 h 676819"/>
              <a:gd name="connsiteX7" fmla="*/ 1144603 w 2770486"/>
              <a:gd name="connsiteY7" fmla="*/ 667583 h 676819"/>
              <a:gd name="connsiteX8" fmla="*/ 1293901 w 2770486"/>
              <a:gd name="connsiteY8" fmla="*/ 327500 h 676819"/>
              <a:gd name="connsiteX9" fmla="*/ 1463778 w 2770486"/>
              <a:gd name="connsiteY9" fmla="*/ 8689 h 676819"/>
              <a:gd name="connsiteX10" fmla="*/ 1657004 w 2770486"/>
              <a:gd name="connsiteY10" fmla="*/ 327779 h 676819"/>
              <a:gd name="connsiteX11" fmla="*/ 1939305 w 2770486"/>
              <a:gd name="connsiteY11" fmla="*/ 627243 h 676819"/>
              <a:gd name="connsiteX12" fmla="*/ 2016542 w 2770486"/>
              <a:gd name="connsiteY12" fmla="*/ 536151 h 676819"/>
              <a:gd name="connsiteX13" fmla="*/ 1847640 w 2770486"/>
              <a:gd name="connsiteY13" fmla="*/ 229401 h 676819"/>
              <a:gd name="connsiteX14" fmla="*/ 1960692 w 2770486"/>
              <a:gd name="connsiteY14" fmla="*/ 17381 h 676819"/>
              <a:gd name="connsiteX15" fmla="*/ 1761691 w 2770486"/>
              <a:gd name="connsiteY15" fmla="*/ 359725 h 676819"/>
              <a:gd name="connsiteX16" fmla="*/ 1785366 w 2770486"/>
              <a:gd name="connsiteY16" fmla="*/ 675719 h 676819"/>
              <a:gd name="connsiteX17" fmla="*/ 1733026 w 2770486"/>
              <a:gd name="connsiteY17" fmla="*/ 247338 h 676819"/>
              <a:gd name="connsiteX18" fmla="*/ 2769656 w 2770486"/>
              <a:gd name="connsiteY18" fmla="*/ 178817 h 676819"/>
              <a:gd name="connsiteX19" fmla="*/ 2302067 w 2770486"/>
              <a:gd name="connsiteY19" fmla="*/ 592629 h 676819"/>
              <a:gd name="connsiteX0" fmla="*/ 0 w 2770488"/>
              <a:gd name="connsiteY0" fmla="*/ 341232 h 676819"/>
              <a:gd name="connsiteX1" fmla="*/ 166038 w 2770488"/>
              <a:gd name="connsiteY1" fmla="*/ 1 h 676819"/>
              <a:gd name="connsiteX2" fmla="*/ 340676 w 2770488"/>
              <a:gd name="connsiteY2" fmla="*/ 341787 h 676819"/>
              <a:gd name="connsiteX3" fmla="*/ 479990 w 2770488"/>
              <a:gd name="connsiteY3" fmla="*/ 676555 h 676819"/>
              <a:gd name="connsiteX4" fmla="*/ 652177 w 2770488"/>
              <a:gd name="connsiteY4" fmla="*/ 340951 h 676819"/>
              <a:gd name="connsiteX5" fmla="*/ 808691 w 2770488"/>
              <a:gd name="connsiteY5" fmla="*/ 13174 h 676819"/>
              <a:gd name="connsiteX6" fmla="*/ 970429 w 2770488"/>
              <a:gd name="connsiteY6" fmla="*/ 332537 h 676819"/>
              <a:gd name="connsiteX7" fmla="*/ 1144603 w 2770488"/>
              <a:gd name="connsiteY7" fmla="*/ 667583 h 676819"/>
              <a:gd name="connsiteX8" fmla="*/ 1293901 w 2770488"/>
              <a:gd name="connsiteY8" fmla="*/ 327500 h 676819"/>
              <a:gd name="connsiteX9" fmla="*/ 1463778 w 2770488"/>
              <a:gd name="connsiteY9" fmla="*/ 8689 h 676819"/>
              <a:gd name="connsiteX10" fmla="*/ 1635502 w 2770488"/>
              <a:gd name="connsiteY10" fmla="*/ 345716 h 676819"/>
              <a:gd name="connsiteX11" fmla="*/ 1939305 w 2770488"/>
              <a:gd name="connsiteY11" fmla="*/ 627243 h 676819"/>
              <a:gd name="connsiteX12" fmla="*/ 2016542 w 2770488"/>
              <a:gd name="connsiteY12" fmla="*/ 536151 h 676819"/>
              <a:gd name="connsiteX13" fmla="*/ 1847640 w 2770488"/>
              <a:gd name="connsiteY13" fmla="*/ 229401 h 676819"/>
              <a:gd name="connsiteX14" fmla="*/ 1960692 w 2770488"/>
              <a:gd name="connsiteY14" fmla="*/ 17381 h 676819"/>
              <a:gd name="connsiteX15" fmla="*/ 1761691 w 2770488"/>
              <a:gd name="connsiteY15" fmla="*/ 359725 h 676819"/>
              <a:gd name="connsiteX16" fmla="*/ 1785366 w 2770488"/>
              <a:gd name="connsiteY16" fmla="*/ 675719 h 676819"/>
              <a:gd name="connsiteX17" fmla="*/ 1733026 w 2770488"/>
              <a:gd name="connsiteY17" fmla="*/ 247338 h 676819"/>
              <a:gd name="connsiteX18" fmla="*/ 2769656 w 2770488"/>
              <a:gd name="connsiteY18" fmla="*/ 178817 h 676819"/>
              <a:gd name="connsiteX19" fmla="*/ 2302067 w 2770488"/>
              <a:gd name="connsiteY19" fmla="*/ 592629 h 676819"/>
              <a:gd name="connsiteX0" fmla="*/ 0 w 2770486"/>
              <a:gd name="connsiteY0" fmla="*/ 341232 h 676555"/>
              <a:gd name="connsiteX1" fmla="*/ 166038 w 2770486"/>
              <a:gd name="connsiteY1" fmla="*/ 1 h 676555"/>
              <a:gd name="connsiteX2" fmla="*/ 340676 w 2770486"/>
              <a:gd name="connsiteY2" fmla="*/ 341787 h 676555"/>
              <a:gd name="connsiteX3" fmla="*/ 479990 w 2770486"/>
              <a:gd name="connsiteY3" fmla="*/ 676555 h 676555"/>
              <a:gd name="connsiteX4" fmla="*/ 652177 w 2770486"/>
              <a:gd name="connsiteY4" fmla="*/ 340951 h 676555"/>
              <a:gd name="connsiteX5" fmla="*/ 808691 w 2770486"/>
              <a:gd name="connsiteY5" fmla="*/ 13174 h 676555"/>
              <a:gd name="connsiteX6" fmla="*/ 970429 w 2770486"/>
              <a:gd name="connsiteY6" fmla="*/ 332537 h 676555"/>
              <a:gd name="connsiteX7" fmla="*/ 1144603 w 2770486"/>
              <a:gd name="connsiteY7" fmla="*/ 667583 h 676555"/>
              <a:gd name="connsiteX8" fmla="*/ 1293901 w 2770486"/>
              <a:gd name="connsiteY8" fmla="*/ 327500 h 676555"/>
              <a:gd name="connsiteX9" fmla="*/ 1463778 w 2770486"/>
              <a:gd name="connsiteY9" fmla="*/ 8689 h 676555"/>
              <a:gd name="connsiteX10" fmla="*/ 1635502 w 2770486"/>
              <a:gd name="connsiteY10" fmla="*/ 345716 h 676555"/>
              <a:gd name="connsiteX11" fmla="*/ 1939305 w 2770486"/>
              <a:gd name="connsiteY11" fmla="*/ 627243 h 676555"/>
              <a:gd name="connsiteX12" fmla="*/ 2016542 w 2770486"/>
              <a:gd name="connsiteY12" fmla="*/ 536151 h 676555"/>
              <a:gd name="connsiteX13" fmla="*/ 1847640 w 2770486"/>
              <a:gd name="connsiteY13" fmla="*/ 229401 h 676555"/>
              <a:gd name="connsiteX14" fmla="*/ 1960692 w 2770486"/>
              <a:gd name="connsiteY14" fmla="*/ 17381 h 676555"/>
              <a:gd name="connsiteX15" fmla="*/ 1761691 w 2770486"/>
              <a:gd name="connsiteY15" fmla="*/ 359725 h 676555"/>
              <a:gd name="connsiteX16" fmla="*/ 2271266 w 2770486"/>
              <a:gd name="connsiteY16" fmla="*/ 361819 h 676555"/>
              <a:gd name="connsiteX17" fmla="*/ 1733026 w 2770486"/>
              <a:gd name="connsiteY17" fmla="*/ 247338 h 676555"/>
              <a:gd name="connsiteX18" fmla="*/ 2769656 w 2770486"/>
              <a:gd name="connsiteY18" fmla="*/ 178817 h 676555"/>
              <a:gd name="connsiteX19" fmla="*/ 2302067 w 2770486"/>
              <a:gd name="connsiteY19" fmla="*/ 592629 h 676555"/>
              <a:gd name="connsiteX0" fmla="*/ 0 w 2770488"/>
              <a:gd name="connsiteY0" fmla="*/ 341232 h 676555"/>
              <a:gd name="connsiteX1" fmla="*/ 166038 w 2770488"/>
              <a:gd name="connsiteY1" fmla="*/ 1 h 676555"/>
              <a:gd name="connsiteX2" fmla="*/ 340676 w 2770488"/>
              <a:gd name="connsiteY2" fmla="*/ 341787 h 676555"/>
              <a:gd name="connsiteX3" fmla="*/ 479990 w 2770488"/>
              <a:gd name="connsiteY3" fmla="*/ 676555 h 676555"/>
              <a:gd name="connsiteX4" fmla="*/ 652177 w 2770488"/>
              <a:gd name="connsiteY4" fmla="*/ 340951 h 676555"/>
              <a:gd name="connsiteX5" fmla="*/ 808691 w 2770488"/>
              <a:gd name="connsiteY5" fmla="*/ 13174 h 676555"/>
              <a:gd name="connsiteX6" fmla="*/ 970429 w 2770488"/>
              <a:gd name="connsiteY6" fmla="*/ 332537 h 676555"/>
              <a:gd name="connsiteX7" fmla="*/ 1144603 w 2770488"/>
              <a:gd name="connsiteY7" fmla="*/ 667583 h 676555"/>
              <a:gd name="connsiteX8" fmla="*/ 1293901 w 2770488"/>
              <a:gd name="connsiteY8" fmla="*/ 327500 h 676555"/>
              <a:gd name="connsiteX9" fmla="*/ 1463778 w 2770488"/>
              <a:gd name="connsiteY9" fmla="*/ 8689 h 676555"/>
              <a:gd name="connsiteX10" fmla="*/ 1635502 w 2770488"/>
              <a:gd name="connsiteY10" fmla="*/ 345716 h 676555"/>
              <a:gd name="connsiteX11" fmla="*/ 1939305 w 2770488"/>
              <a:gd name="connsiteY11" fmla="*/ 627243 h 676555"/>
              <a:gd name="connsiteX12" fmla="*/ 2016542 w 2770488"/>
              <a:gd name="connsiteY12" fmla="*/ 536151 h 676555"/>
              <a:gd name="connsiteX13" fmla="*/ 1847640 w 2770488"/>
              <a:gd name="connsiteY13" fmla="*/ 229401 h 676555"/>
              <a:gd name="connsiteX14" fmla="*/ 1960692 w 2770488"/>
              <a:gd name="connsiteY14" fmla="*/ 17381 h 676555"/>
              <a:gd name="connsiteX15" fmla="*/ 2191693 w 2770488"/>
              <a:gd name="connsiteY15" fmla="*/ 310397 h 676555"/>
              <a:gd name="connsiteX16" fmla="*/ 2271266 w 2770488"/>
              <a:gd name="connsiteY16" fmla="*/ 361819 h 676555"/>
              <a:gd name="connsiteX17" fmla="*/ 1733026 w 2770488"/>
              <a:gd name="connsiteY17" fmla="*/ 247338 h 676555"/>
              <a:gd name="connsiteX18" fmla="*/ 2769656 w 2770488"/>
              <a:gd name="connsiteY18" fmla="*/ 178817 h 676555"/>
              <a:gd name="connsiteX19" fmla="*/ 2302067 w 2770488"/>
              <a:gd name="connsiteY19" fmla="*/ 592629 h 676555"/>
              <a:gd name="connsiteX0" fmla="*/ 0 w 2770486"/>
              <a:gd name="connsiteY0" fmla="*/ 341232 h 676555"/>
              <a:gd name="connsiteX1" fmla="*/ 166038 w 2770486"/>
              <a:gd name="connsiteY1" fmla="*/ 1 h 676555"/>
              <a:gd name="connsiteX2" fmla="*/ 340676 w 2770486"/>
              <a:gd name="connsiteY2" fmla="*/ 341787 h 676555"/>
              <a:gd name="connsiteX3" fmla="*/ 479990 w 2770486"/>
              <a:gd name="connsiteY3" fmla="*/ 676555 h 676555"/>
              <a:gd name="connsiteX4" fmla="*/ 652177 w 2770486"/>
              <a:gd name="connsiteY4" fmla="*/ 340951 h 676555"/>
              <a:gd name="connsiteX5" fmla="*/ 808691 w 2770486"/>
              <a:gd name="connsiteY5" fmla="*/ 13174 h 676555"/>
              <a:gd name="connsiteX6" fmla="*/ 970429 w 2770486"/>
              <a:gd name="connsiteY6" fmla="*/ 332537 h 676555"/>
              <a:gd name="connsiteX7" fmla="*/ 1144603 w 2770486"/>
              <a:gd name="connsiteY7" fmla="*/ 667583 h 676555"/>
              <a:gd name="connsiteX8" fmla="*/ 1293901 w 2770486"/>
              <a:gd name="connsiteY8" fmla="*/ 327500 h 676555"/>
              <a:gd name="connsiteX9" fmla="*/ 1463778 w 2770486"/>
              <a:gd name="connsiteY9" fmla="*/ 8689 h 676555"/>
              <a:gd name="connsiteX10" fmla="*/ 1635502 w 2770486"/>
              <a:gd name="connsiteY10" fmla="*/ 345716 h 676555"/>
              <a:gd name="connsiteX11" fmla="*/ 1939305 w 2770486"/>
              <a:gd name="connsiteY11" fmla="*/ 627243 h 676555"/>
              <a:gd name="connsiteX12" fmla="*/ 2016542 w 2770486"/>
              <a:gd name="connsiteY12" fmla="*/ 536151 h 676555"/>
              <a:gd name="connsiteX13" fmla="*/ 1847640 w 2770486"/>
              <a:gd name="connsiteY13" fmla="*/ 229401 h 676555"/>
              <a:gd name="connsiteX14" fmla="*/ 1960692 w 2770486"/>
              <a:gd name="connsiteY14" fmla="*/ 17381 h 676555"/>
              <a:gd name="connsiteX15" fmla="*/ 2191693 w 2770486"/>
              <a:gd name="connsiteY15" fmla="*/ 310397 h 676555"/>
              <a:gd name="connsiteX16" fmla="*/ 2271266 w 2770486"/>
              <a:gd name="connsiteY16" fmla="*/ 361819 h 676555"/>
              <a:gd name="connsiteX17" fmla="*/ 2171629 w 2770486"/>
              <a:gd name="connsiteY17" fmla="*/ 265275 h 676555"/>
              <a:gd name="connsiteX18" fmla="*/ 2769656 w 2770486"/>
              <a:gd name="connsiteY18" fmla="*/ 178817 h 676555"/>
              <a:gd name="connsiteX19" fmla="*/ 2302067 w 2770486"/>
              <a:gd name="connsiteY19" fmla="*/ 592629 h 676555"/>
              <a:gd name="connsiteX0" fmla="*/ 0 w 2770488"/>
              <a:gd name="connsiteY0" fmla="*/ 341232 h 689031"/>
              <a:gd name="connsiteX1" fmla="*/ 166038 w 2770488"/>
              <a:gd name="connsiteY1" fmla="*/ 1 h 689031"/>
              <a:gd name="connsiteX2" fmla="*/ 340676 w 2770488"/>
              <a:gd name="connsiteY2" fmla="*/ 341787 h 689031"/>
              <a:gd name="connsiteX3" fmla="*/ 479990 w 2770488"/>
              <a:gd name="connsiteY3" fmla="*/ 676555 h 689031"/>
              <a:gd name="connsiteX4" fmla="*/ 652177 w 2770488"/>
              <a:gd name="connsiteY4" fmla="*/ 340951 h 689031"/>
              <a:gd name="connsiteX5" fmla="*/ 808691 w 2770488"/>
              <a:gd name="connsiteY5" fmla="*/ 13174 h 689031"/>
              <a:gd name="connsiteX6" fmla="*/ 970429 w 2770488"/>
              <a:gd name="connsiteY6" fmla="*/ 332537 h 689031"/>
              <a:gd name="connsiteX7" fmla="*/ 1144603 w 2770488"/>
              <a:gd name="connsiteY7" fmla="*/ 667583 h 689031"/>
              <a:gd name="connsiteX8" fmla="*/ 1293901 w 2770488"/>
              <a:gd name="connsiteY8" fmla="*/ 327500 h 689031"/>
              <a:gd name="connsiteX9" fmla="*/ 1463778 w 2770488"/>
              <a:gd name="connsiteY9" fmla="*/ 8689 h 689031"/>
              <a:gd name="connsiteX10" fmla="*/ 1635502 w 2770488"/>
              <a:gd name="connsiteY10" fmla="*/ 345716 h 689031"/>
              <a:gd name="connsiteX11" fmla="*/ 1788805 w 2770488"/>
              <a:gd name="connsiteY11" fmla="*/ 672086 h 689031"/>
              <a:gd name="connsiteX12" fmla="*/ 2016542 w 2770488"/>
              <a:gd name="connsiteY12" fmla="*/ 536151 h 689031"/>
              <a:gd name="connsiteX13" fmla="*/ 1847640 w 2770488"/>
              <a:gd name="connsiteY13" fmla="*/ 229401 h 689031"/>
              <a:gd name="connsiteX14" fmla="*/ 1960692 w 2770488"/>
              <a:gd name="connsiteY14" fmla="*/ 17381 h 689031"/>
              <a:gd name="connsiteX15" fmla="*/ 2191693 w 2770488"/>
              <a:gd name="connsiteY15" fmla="*/ 310397 h 689031"/>
              <a:gd name="connsiteX16" fmla="*/ 2271266 w 2770488"/>
              <a:gd name="connsiteY16" fmla="*/ 361819 h 689031"/>
              <a:gd name="connsiteX17" fmla="*/ 2171629 w 2770488"/>
              <a:gd name="connsiteY17" fmla="*/ 265275 h 689031"/>
              <a:gd name="connsiteX18" fmla="*/ 2769656 w 2770488"/>
              <a:gd name="connsiteY18" fmla="*/ 178817 h 689031"/>
              <a:gd name="connsiteX19" fmla="*/ 2302067 w 2770488"/>
              <a:gd name="connsiteY19" fmla="*/ 592629 h 689031"/>
              <a:gd name="connsiteX0" fmla="*/ 0 w 2770486"/>
              <a:gd name="connsiteY0" fmla="*/ 341232 h 680158"/>
              <a:gd name="connsiteX1" fmla="*/ 166038 w 2770486"/>
              <a:gd name="connsiteY1" fmla="*/ 1 h 680158"/>
              <a:gd name="connsiteX2" fmla="*/ 340676 w 2770486"/>
              <a:gd name="connsiteY2" fmla="*/ 341787 h 680158"/>
              <a:gd name="connsiteX3" fmla="*/ 479990 w 2770486"/>
              <a:gd name="connsiteY3" fmla="*/ 676555 h 680158"/>
              <a:gd name="connsiteX4" fmla="*/ 652177 w 2770486"/>
              <a:gd name="connsiteY4" fmla="*/ 340951 h 680158"/>
              <a:gd name="connsiteX5" fmla="*/ 808691 w 2770486"/>
              <a:gd name="connsiteY5" fmla="*/ 13174 h 680158"/>
              <a:gd name="connsiteX6" fmla="*/ 970429 w 2770486"/>
              <a:gd name="connsiteY6" fmla="*/ 332537 h 680158"/>
              <a:gd name="connsiteX7" fmla="*/ 1144603 w 2770486"/>
              <a:gd name="connsiteY7" fmla="*/ 667583 h 680158"/>
              <a:gd name="connsiteX8" fmla="*/ 1293901 w 2770486"/>
              <a:gd name="connsiteY8" fmla="*/ 327500 h 680158"/>
              <a:gd name="connsiteX9" fmla="*/ 1463778 w 2770486"/>
              <a:gd name="connsiteY9" fmla="*/ 8689 h 680158"/>
              <a:gd name="connsiteX10" fmla="*/ 1635502 w 2770486"/>
              <a:gd name="connsiteY10" fmla="*/ 345716 h 680158"/>
              <a:gd name="connsiteX11" fmla="*/ 1788805 w 2770486"/>
              <a:gd name="connsiteY11" fmla="*/ 672086 h 680158"/>
              <a:gd name="connsiteX12" fmla="*/ 1947741 w 2770486"/>
              <a:gd name="connsiteY12" fmla="*/ 343328 h 680158"/>
              <a:gd name="connsiteX13" fmla="*/ 1847640 w 2770486"/>
              <a:gd name="connsiteY13" fmla="*/ 229401 h 680158"/>
              <a:gd name="connsiteX14" fmla="*/ 1960692 w 2770486"/>
              <a:gd name="connsiteY14" fmla="*/ 17381 h 680158"/>
              <a:gd name="connsiteX15" fmla="*/ 2191693 w 2770486"/>
              <a:gd name="connsiteY15" fmla="*/ 310397 h 680158"/>
              <a:gd name="connsiteX16" fmla="*/ 2271266 w 2770486"/>
              <a:gd name="connsiteY16" fmla="*/ 361819 h 680158"/>
              <a:gd name="connsiteX17" fmla="*/ 2171629 w 2770486"/>
              <a:gd name="connsiteY17" fmla="*/ 265275 h 680158"/>
              <a:gd name="connsiteX18" fmla="*/ 2769656 w 2770486"/>
              <a:gd name="connsiteY18" fmla="*/ 178817 h 680158"/>
              <a:gd name="connsiteX19" fmla="*/ 2302067 w 2770486"/>
              <a:gd name="connsiteY19" fmla="*/ 592629 h 680158"/>
              <a:gd name="connsiteX0" fmla="*/ 0 w 2770488"/>
              <a:gd name="connsiteY0" fmla="*/ 361836 h 701588"/>
              <a:gd name="connsiteX1" fmla="*/ 166038 w 2770488"/>
              <a:gd name="connsiteY1" fmla="*/ 20605 h 701588"/>
              <a:gd name="connsiteX2" fmla="*/ 340676 w 2770488"/>
              <a:gd name="connsiteY2" fmla="*/ 362391 h 701588"/>
              <a:gd name="connsiteX3" fmla="*/ 479990 w 2770488"/>
              <a:gd name="connsiteY3" fmla="*/ 697159 h 701588"/>
              <a:gd name="connsiteX4" fmla="*/ 652177 w 2770488"/>
              <a:gd name="connsiteY4" fmla="*/ 361555 h 701588"/>
              <a:gd name="connsiteX5" fmla="*/ 808691 w 2770488"/>
              <a:gd name="connsiteY5" fmla="*/ 33778 h 701588"/>
              <a:gd name="connsiteX6" fmla="*/ 970429 w 2770488"/>
              <a:gd name="connsiteY6" fmla="*/ 353141 h 701588"/>
              <a:gd name="connsiteX7" fmla="*/ 1144603 w 2770488"/>
              <a:gd name="connsiteY7" fmla="*/ 688187 h 701588"/>
              <a:gd name="connsiteX8" fmla="*/ 1293901 w 2770488"/>
              <a:gd name="connsiteY8" fmla="*/ 348104 h 701588"/>
              <a:gd name="connsiteX9" fmla="*/ 1463778 w 2770488"/>
              <a:gd name="connsiteY9" fmla="*/ 29293 h 701588"/>
              <a:gd name="connsiteX10" fmla="*/ 1635502 w 2770488"/>
              <a:gd name="connsiteY10" fmla="*/ 366320 h 701588"/>
              <a:gd name="connsiteX11" fmla="*/ 1788805 w 2770488"/>
              <a:gd name="connsiteY11" fmla="*/ 692690 h 701588"/>
              <a:gd name="connsiteX12" fmla="*/ 1947741 w 2770488"/>
              <a:gd name="connsiteY12" fmla="*/ 363932 h 701588"/>
              <a:gd name="connsiteX13" fmla="*/ 2109941 w 2770488"/>
              <a:gd name="connsiteY13" fmla="*/ 39244 h 701588"/>
              <a:gd name="connsiteX14" fmla="*/ 1960692 w 2770488"/>
              <a:gd name="connsiteY14" fmla="*/ 37985 h 701588"/>
              <a:gd name="connsiteX15" fmla="*/ 2191693 w 2770488"/>
              <a:gd name="connsiteY15" fmla="*/ 331001 h 701588"/>
              <a:gd name="connsiteX16" fmla="*/ 2271266 w 2770488"/>
              <a:gd name="connsiteY16" fmla="*/ 382423 h 701588"/>
              <a:gd name="connsiteX17" fmla="*/ 2171629 w 2770488"/>
              <a:gd name="connsiteY17" fmla="*/ 285879 h 701588"/>
              <a:gd name="connsiteX18" fmla="*/ 2769656 w 2770488"/>
              <a:gd name="connsiteY18" fmla="*/ 199421 h 701588"/>
              <a:gd name="connsiteX19" fmla="*/ 2302067 w 2770488"/>
              <a:gd name="connsiteY19" fmla="*/ 613233 h 701588"/>
              <a:gd name="connsiteX0" fmla="*/ 0 w 2770486"/>
              <a:gd name="connsiteY0" fmla="*/ 341232 h 680984"/>
              <a:gd name="connsiteX1" fmla="*/ 166038 w 2770486"/>
              <a:gd name="connsiteY1" fmla="*/ 1 h 680984"/>
              <a:gd name="connsiteX2" fmla="*/ 340676 w 2770486"/>
              <a:gd name="connsiteY2" fmla="*/ 341787 h 680984"/>
              <a:gd name="connsiteX3" fmla="*/ 479990 w 2770486"/>
              <a:gd name="connsiteY3" fmla="*/ 676555 h 680984"/>
              <a:gd name="connsiteX4" fmla="*/ 652177 w 2770486"/>
              <a:gd name="connsiteY4" fmla="*/ 340951 h 680984"/>
              <a:gd name="connsiteX5" fmla="*/ 808691 w 2770486"/>
              <a:gd name="connsiteY5" fmla="*/ 13174 h 680984"/>
              <a:gd name="connsiteX6" fmla="*/ 970429 w 2770486"/>
              <a:gd name="connsiteY6" fmla="*/ 332537 h 680984"/>
              <a:gd name="connsiteX7" fmla="*/ 1144603 w 2770486"/>
              <a:gd name="connsiteY7" fmla="*/ 667583 h 680984"/>
              <a:gd name="connsiteX8" fmla="*/ 1293901 w 2770486"/>
              <a:gd name="connsiteY8" fmla="*/ 327500 h 680984"/>
              <a:gd name="connsiteX9" fmla="*/ 1463778 w 2770486"/>
              <a:gd name="connsiteY9" fmla="*/ 8689 h 680984"/>
              <a:gd name="connsiteX10" fmla="*/ 1635502 w 2770486"/>
              <a:gd name="connsiteY10" fmla="*/ 345716 h 680984"/>
              <a:gd name="connsiteX11" fmla="*/ 1788805 w 2770486"/>
              <a:gd name="connsiteY11" fmla="*/ 672086 h 680984"/>
              <a:gd name="connsiteX12" fmla="*/ 1947741 w 2770486"/>
              <a:gd name="connsiteY12" fmla="*/ 343328 h 680984"/>
              <a:gd name="connsiteX13" fmla="*/ 2109941 w 2770486"/>
              <a:gd name="connsiteY13" fmla="*/ 18640 h 680984"/>
              <a:gd name="connsiteX14" fmla="*/ 2158494 w 2770486"/>
              <a:gd name="connsiteY14" fmla="*/ 331281 h 680984"/>
              <a:gd name="connsiteX15" fmla="*/ 2191693 w 2770486"/>
              <a:gd name="connsiteY15" fmla="*/ 310397 h 680984"/>
              <a:gd name="connsiteX16" fmla="*/ 2271266 w 2770486"/>
              <a:gd name="connsiteY16" fmla="*/ 361819 h 680984"/>
              <a:gd name="connsiteX17" fmla="*/ 2171629 w 2770486"/>
              <a:gd name="connsiteY17" fmla="*/ 265275 h 680984"/>
              <a:gd name="connsiteX18" fmla="*/ 2769656 w 2770486"/>
              <a:gd name="connsiteY18" fmla="*/ 178817 h 680984"/>
              <a:gd name="connsiteX19" fmla="*/ 2302067 w 2770486"/>
              <a:gd name="connsiteY19" fmla="*/ 592629 h 680984"/>
              <a:gd name="connsiteX0" fmla="*/ 0 w 2770488"/>
              <a:gd name="connsiteY0" fmla="*/ 341232 h 700729"/>
              <a:gd name="connsiteX1" fmla="*/ 166038 w 2770488"/>
              <a:gd name="connsiteY1" fmla="*/ 1 h 700729"/>
              <a:gd name="connsiteX2" fmla="*/ 340676 w 2770488"/>
              <a:gd name="connsiteY2" fmla="*/ 341787 h 700729"/>
              <a:gd name="connsiteX3" fmla="*/ 479990 w 2770488"/>
              <a:gd name="connsiteY3" fmla="*/ 676555 h 700729"/>
              <a:gd name="connsiteX4" fmla="*/ 652177 w 2770488"/>
              <a:gd name="connsiteY4" fmla="*/ 340951 h 700729"/>
              <a:gd name="connsiteX5" fmla="*/ 808691 w 2770488"/>
              <a:gd name="connsiteY5" fmla="*/ 13174 h 700729"/>
              <a:gd name="connsiteX6" fmla="*/ 970429 w 2770488"/>
              <a:gd name="connsiteY6" fmla="*/ 332537 h 700729"/>
              <a:gd name="connsiteX7" fmla="*/ 1144603 w 2770488"/>
              <a:gd name="connsiteY7" fmla="*/ 667583 h 700729"/>
              <a:gd name="connsiteX8" fmla="*/ 1293901 w 2770488"/>
              <a:gd name="connsiteY8" fmla="*/ 327500 h 700729"/>
              <a:gd name="connsiteX9" fmla="*/ 1463778 w 2770488"/>
              <a:gd name="connsiteY9" fmla="*/ 8689 h 700729"/>
              <a:gd name="connsiteX10" fmla="*/ 1635502 w 2770488"/>
              <a:gd name="connsiteY10" fmla="*/ 345716 h 700729"/>
              <a:gd name="connsiteX11" fmla="*/ 1788805 w 2770488"/>
              <a:gd name="connsiteY11" fmla="*/ 672086 h 700729"/>
              <a:gd name="connsiteX12" fmla="*/ 1909202 w 2770488"/>
              <a:gd name="connsiteY12" fmla="*/ 654141 h 700729"/>
              <a:gd name="connsiteX13" fmla="*/ 1947741 w 2770488"/>
              <a:gd name="connsiteY13" fmla="*/ 343328 h 700729"/>
              <a:gd name="connsiteX14" fmla="*/ 2109941 w 2770488"/>
              <a:gd name="connsiteY14" fmla="*/ 18640 h 700729"/>
              <a:gd name="connsiteX15" fmla="*/ 2158494 w 2770488"/>
              <a:gd name="connsiteY15" fmla="*/ 331281 h 700729"/>
              <a:gd name="connsiteX16" fmla="*/ 2191693 w 2770488"/>
              <a:gd name="connsiteY16" fmla="*/ 310397 h 700729"/>
              <a:gd name="connsiteX17" fmla="*/ 2271266 w 2770488"/>
              <a:gd name="connsiteY17" fmla="*/ 361819 h 700729"/>
              <a:gd name="connsiteX18" fmla="*/ 2171629 w 2770488"/>
              <a:gd name="connsiteY18" fmla="*/ 265275 h 700729"/>
              <a:gd name="connsiteX19" fmla="*/ 2769656 w 2770488"/>
              <a:gd name="connsiteY19" fmla="*/ 178817 h 700729"/>
              <a:gd name="connsiteX20" fmla="*/ 2302067 w 2770488"/>
              <a:gd name="connsiteY20" fmla="*/ 592629 h 700729"/>
              <a:gd name="connsiteX0" fmla="*/ 0 w 2770486"/>
              <a:gd name="connsiteY0" fmla="*/ 341232 h 709358"/>
              <a:gd name="connsiteX1" fmla="*/ 166038 w 2770486"/>
              <a:gd name="connsiteY1" fmla="*/ 1 h 709358"/>
              <a:gd name="connsiteX2" fmla="*/ 340676 w 2770486"/>
              <a:gd name="connsiteY2" fmla="*/ 341787 h 709358"/>
              <a:gd name="connsiteX3" fmla="*/ 479990 w 2770486"/>
              <a:gd name="connsiteY3" fmla="*/ 676555 h 709358"/>
              <a:gd name="connsiteX4" fmla="*/ 652177 w 2770486"/>
              <a:gd name="connsiteY4" fmla="*/ 340951 h 709358"/>
              <a:gd name="connsiteX5" fmla="*/ 808691 w 2770486"/>
              <a:gd name="connsiteY5" fmla="*/ 13174 h 709358"/>
              <a:gd name="connsiteX6" fmla="*/ 970429 w 2770486"/>
              <a:gd name="connsiteY6" fmla="*/ 332537 h 709358"/>
              <a:gd name="connsiteX7" fmla="*/ 1144603 w 2770486"/>
              <a:gd name="connsiteY7" fmla="*/ 667583 h 709358"/>
              <a:gd name="connsiteX8" fmla="*/ 1293901 w 2770486"/>
              <a:gd name="connsiteY8" fmla="*/ 327500 h 709358"/>
              <a:gd name="connsiteX9" fmla="*/ 1463778 w 2770486"/>
              <a:gd name="connsiteY9" fmla="*/ 8689 h 709358"/>
              <a:gd name="connsiteX10" fmla="*/ 1635502 w 2770486"/>
              <a:gd name="connsiteY10" fmla="*/ 345716 h 709358"/>
              <a:gd name="connsiteX11" fmla="*/ 1788806 w 2770486"/>
              <a:gd name="connsiteY11" fmla="*/ 685539 h 709358"/>
              <a:gd name="connsiteX12" fmla="*/ 1909202 w 2770486"/>
              <a:gd name="connsiteY12" fmla="*/ 654141 h 709358"/>
              <a:gd name="connsiteX13" fmla="*/ 1947741 w 2770486"/>
              <a:gd name="connsiteY13" fmla="*/ 343328 h 709358"/>
              <a:gd name="connsiteX14" fmla="*/ 2109941 w 2770486"/>
              <a:gd name="connsiteY14" fmla="*/ 18640 h 709358"/>
              <a:gd name="connsiteX15" fmla="*/ 2158494 w 2770486"/>
              <a:gd name="connsiteY15" fmla="*/ 331281 h 709358"/>
              <a:gd name="connsiteX16" fmla="*/ 2191693 w 2770486"/>
              <a:gd name="connsiteY16" fmla="*/ 310397 h 709358"/>
              <a:gd name="connsiteX17" fmla="*/ 2271266 w 2770486"/>
              <a:gd name="connsiteY17" fmla="*/ 361819 h 709358"/>
              <a:gd name="connsiteX18" fmla="*/ 2171629 w 2770486"/>
              <a:gd name="connsiteY18" fmla="*/ 265275 h 709358"/>
              <a:gd name="connsiteX19" fmla="*/ 2769656 w 2770486"/>
              <a:gd name="connsiteY19" fmla="*/ 178817 h 709358"/>
              <a:gd name="connsiteX20" fmla="*/ 2302067 w 2770486"/>
              <a:gd name="connsiteY20" fmla="*/ 592629 h 709358"/>
              <a:gd name="connsiteX0" fmla="*/ 0 w 2770488"/>
              <a:gd name="connsiteY0" fmla="*/ 341232 h 689504"/>
              <a:gd name="connsiteX1" fmla="*/ 166038 w 2770488"/>
              <a:gd name="connsiteY1" fmla="*/ 1 h 689504"/>
              <a:gd name="connsiteX2" fmla="*/ 340676 w 2770488"/>
              <a:gd name="connsiteY2" fmla="*/ 341787 h 689504"/>
              <a:gd name="connsiteX3" fmla="*/ 479990 w 2770488"/>
              <a:gd name="connsiteY3" fmla="*/ 676555 h 689504"/>
              <a:gd name="connsiteX4" fmla="*/ 652177 w 2770488"/>
              <a:gd name="connsiteY4" fmla="*/ 340951 h 689504"/>
              <a:gd name="connsiteX5" fmla="*/ 808691 w 2770488"/>
              <a:gd name="connsiteY5" fmla="*/ 13174 h 689504"/>
              <a:gd name="connsiteX6" fmla="*/ 970429 w 2770488"/>
              <a:gd name="connsiteY6" fmla="*/ 332537 h 689504"/>
              <a:gd name="connsiteX7" fmla="*/ 1144603 w 2770488"/>
              <a:gd name="connsiteY7" fmla="*/ 667583 h 689504"/>
              <a:gd name="connsiteX8" fmla="*/ 1293901 w 2770488"/>
              <a:gd name="connsiteY8" fmla="*/ 327500 h 689504"/>
              <a:gd name="connsiteX9" fmla="*/ 1463778 w 2770488"/>
              <a:gd name="connsiteY9" fmla="*/ 8689 h 689504"/>
              <a:gd name="connsiteX10" fmla="*/ 1635502 w 2770488"/>
              <a:gd name="connsiteY10" fmla="*/ 345716 h 689504"/>
              <a:gd name="connsiteX11" fmla="*/ 1788806 w 2770488"/>
              <a:gd name="connsiteY11" fmla="*/ 685539 h 689504"/>
              <a:gd name="connsiteX12" fmla="*/ 1947902 w 2770488"/>
              <a:gd name="connsiteY12" fmla="*/ 340244 h 689504"/>
              <a:gd name="connsiteX13" fmla="*/ 1947741 w 2770488"/>
              <a:gd name="connsiteY13" fmla="*/ 343328 h 689504"/>
              <a:gd name="connsiteX14" fmla="*/ 2109941 w 2770488"/>
              <a:gd name="connsiteY14" fmla="*/ 18640 h 689504"/>
              <a:gd name="connsiteX15" fmla="*/ 2158494 w 2770488"/>
              <a:gd name="connsiteY15" fmla="*/ 331281 h 689504"/>
              <a:gd name="connsiteX16" fmla="*/ 2191693 w 2770488"/>
              <a:gd name="connsiteY16" fmla="*/ 310397 h 689504"/>
              <a:gd name="connsiteX17" fmla="*/ 2271266 w 2770488"/>
              <a:gd name="connsiteY17" fmla="*/ 361819 h 689504"/>
              <a:gd name="connsiteX18" fmla="*/ 2171629 w 2770488"/>
              <a:gd name="connsiteY18" fmla="*/ 265275 h 689504"/>
              <a:gd name="connsiteX19" fmla="*/ 2769656 w 2770488"/>
              <a:gd name="connsiteY19" fmla="*/ 178817 h 689504"/>
              <a:gd name="connsiteX20" fmla="*/ 2302067 w 2770488"/>
              <a:gd name="connsiteY20" fmla="*/ 592629 h 689504"/>
              <a:gd name="connsiteX0" fmla="*/ 0 w 2770486"/>
              <a:gd name="connsiteY0" fmla="*/ 398836 h 747108"/>
              <a:gd name="connsiteX1" fmla="*/ 166038 w 2770486"/>
              <a:gd name="connsiteY1" fmla="*/ 57605 h 747108"/>
              <a:gd name="connsiteX2" fmla="*/ 340676 w 2770486"/>
              <a:gd name="connsiteY2" fmla="*/ 399391 h 747108"/>
              <a:gd name="connsiteX3" fmla="*/ 479990 w 2770486"/>
              <a:gd name="connsiteY3" fmla="*/ 734159 h 747108"/>
              <a:gd name="connsiteX4" fmla="*/ 652177 w 2770486"/>
              <a:gd name="connsiteY4" fmla="*/ 398555 h 747108"/>
              <a:gd name="connsiteX5" fmla="*/ 808691 w 2770486"/>
              <a:gd name="connsiteY5" fmla="*/ 70778 h 747108"/>
              <a:gd name="connsiteX6" fmla="*/ 970429 w 2770486"/>
              <a:gd name="connsiteY6" fmla="*/ 390141 h 747108"/>
              <a:gd name="connsiteX7" fmla="*/ 1144603 w 2770486"/>
              <a:gd name="connsiteY7" fmla="*/ 725187 h 747108"/>
              <a:gd name="connsiteX8" fmla="*/ 1293901 w 2770486"/>
              <a:gd name="connsiteY8" fmla="*/ 385104 h 747108"/>
              <a:gd name="connsiteX9" fmla="*/ 1463778 w 2770486"/>
              <a:gd name="connsiteY9" fmla="*/ 66293 h 747108"/>
              <a:gd name="connsiteX10" fmla="*/ 1635502 w 2770486"/>
              <a:gd name="connsiteY10" fmla="*/ 403320 h 747108"/>
              <a:gd name="connsiteX11" fmla="*/ 1788806 w 2770486"/>
              <a:gd name="connsiteY11" fmla="*/ 743143 h 747108"/>
              <a:gd name="connsiteX12" fmla="*/ 1947902 w 2770486"/>
              <a:gd name="connsiteY12" fmla="*/ 397848 h 747108"/>
              <a:gd name="connsiteX13" fmla="*/ 1947741 w 2770486"/>
              <a:gd name="connsiteY13" fmla="*/ 400932 h 747108"/>
              <a:gd name="connsiteX14" fmla="*/ 2230342 w 2770486"/>
              <a:gd name="connsiteY14" fmla="*/ 9 h 747108"/>
              <a:gd name="connsiteX15" fmla="*/ 2158494 w 2770486"/>
              <a:gd name="connsiteY15" fmla="*/ 388885 h 747108"/>
              <a:gd name="connsiteX16" fmla="*/ 2191693 w 2770486"/>
              <a:gd name="connsiteY16" fmla="*/ 368001 h 747108"/>
              <a:gd name="connsiteX17" fmla="*/ 2271266 w 2770486"/>
              <a:gd name="connsiteY17" fmla="*/ 419423 h 747108"/>
              <a:gd name="connsiteX18" fmla="*/ 2171629 w 2770486"/>
              <a:gd name="connsiteY18" fmla="*/ 322879 h 747108"/>
              <a:gd name="connsiteX19" fmla="*/ 2769656 w 2770486"/>
              <a:gd name="connsiteY19" fmla="*/ 236421 h 747108"/>
              <a:gd name="connsiteX20" fmla="*/ 2302067 w 2770486"/>
              <a:gd name="connsiteY20" fmla="*/ 650233 h 747108"/>
              <a:gd name="connsiteX0" fmla="*/ 0 w 2770488"/>
              <a:gd name="connsiteY0" fmla="*/ 403084 h 751356"/>
              <a:gd name="connsiteX1" fmla="*/ 166038 w 2770488"/>
              <a:gd name="connsiteY1" fmla="*/ 61853 h 751356"/>
              <a:gd name="connsiteX2" fmla="*/ 340676 w 2770488"/>
              <a:gd name="connsiteY2" fmla="*/ 403639 h 751356"/>
              <a:gd name="connsiteX3" fmla="*/ 479990 w 2770488"/>
              <a:gd name="connsiteY3" fmla="*/ 738407 h 751356"/>
              <a:gd name="connsiteX4" fmla="*/ 652177 w 2770488"/>
              <a:gd name="connsiteY4" fmla="*/ 402803 h 751356"/>
              <a:gd name="connsiteX5" fmla="*/ 808691 w 2770488"/>
              <a:gd name="connsiteY5" fmla="*/ 75026 h 751356"/>
              <a:gd name="connsiteX6" fmla="*/ 970429 w 2770488"/>
              <a:gd name="connsiteY6" fmla="*/ 394389 h 751356"/>
              <a:gd name="connsiteX7" fmla="*/ 1144603 w 2770488"/>
              <a:gd name="connsiteY7" fmla="*/ 729435 h 751356"/>
              <a:gd name="connsiteX8" fmla="*/ 1293901 w 2770488"/>
              <a:gd name="connsiteY8" fmla="*/ 389352 h 751356"/>
              <a:gd name="connsiteX9" fmla="*/ 1463778 w 2770488"/>
              <a:gd name="connsiteY9" fmla="*/ 70541 h 751356"/>
              <a:gd name="connsiteX10" fmla="*/ 1635502 w 2770488"/>
              <a:gd name="connsiteY10" fmla="*/ 407568 h 751356"/>
              <a:gd name="connsiteX11" fmla="*/ 1788806 w 2770488"/>
              <a:gd name="connsiteY11" fmla="*/ 747391 h 751356"/>
              <a:gd name="connsiteX12" fmla="*/ 1947902 w 2770488"/>
              <a:gd name="connsiteY12" fmla="*/ 402096 h 751356"/>
              <a:gd name="connsiteX13" fmla="*/ 1986441 w 2770488"/>
              <a:gd name="connsiteY13" fmla="*/ 198903 h 751356"/>
              <a:gd name="connsiteX14" fmla="*/ 2230342 w 2770488"/>
              <a:gd name="connsiteY14" fmla="*/ 4257 h 751356"/>
              <a:gd name="connsiteX15" fmla="*/ 2158494 w 2770488"/>
              <a:gd name="connsiteY15" fmla="*/ 393133 h 751356"/>
              <a:gd name="connsiteX16" fmla="*/ 2191693 w 2770488"/>
              <a:gd name="connsiteY16" fmla="*/ 372249 h 751356"/>
              <a:gd name="connsiteX17" fmla="*/ 2271266 w 2770488"/>
              <a:gd name="connsiteY17" fmla="*/ 423671 h 751356"/>
              <a:gd name="connsiteX18" fmla="*/ 2171629 w 2770488"/>
              <a:gd name="connsiteY18" fmla="*/ 327127 h 751356"/>
              <a:gd name="connsiteX19" fmla="*/ 2769656 w 2770488"/>
              <a:gd name="connsiteY19" fmla="*/ 240669 h 751356"/>
              <a:gd name="connsiteX20" fmla="*/ 2302067 w 2770488"/>
              <a:gd name="connsiteY20" fmla="*/ 654481 h 751356"/>
              <a:gd name="connsiteX0" fmla="*/ 0 w 2770486"/>
              <a:gd name="connsiteY0" fmla="*/ 415829 h 764101"/>
              <a:gd name="connsiteX1" fmla="*/ 166038 w 2770486"/>
              <a:gd name="connsiteY1" fmla="*/ 74598 h 764101"/>
              <a:gd name="connsiteX2" fmla="*/ 340676 w 2770486"/>
              <a:gd name="connsiteY2" fmla="*/ 416384 h 764101"/>
              <a:gd name="connsiteX3" fmla="*/ 479990 w 2770486"/>
              <a:gd name="connsiteY3" fmla="*/ 751152 h 764101"/>
              <a:gd name="connsiteX4" fmla="*/ 652177 w 2770486"/>
              <a:gd name="connsiteY4" fmla="*/ 415548 h 764101"/>
              <a:gd name="connsiteX5" fmla="*/ 808691 w 2770486"/>
              <a:gd name="connsiteY5" fmla="*/ 87771 h 764101"/>
              <a:gd name="connsiteX6" fmla="*/ 970429 w 2770486"/>
              <a:gd name="connsiteY6" fmla="*/ 407134 h 764101"/>
              <a:gd name="connsiteX7" fmla="*/ 1144603 w 2770486"/>
              <a:gd name="connsiteY7" fmla="*/ 742180 h 764101"/>
              <a:gd name="connsiteX8" fmla="*/ 1293901 w 2770486"/>
              <a:gd name="connsiteY8" fmla="*/ 402097 h 764101"/>
              <a:gd name="connsiteX9" fmla="*/ 1463778 w 2770486"/>
              <a:gd name="connsiteY9" fmla="*/ 83286 h 764101"/>
              <a:gd name="connsiteX10" fmla="*/ 1635502 w 2770486"/>
              <a:gd name="connsiteY10" fmla="*/ 420313 h 764101"/>
              <a:gd name="connsiteX11" fmla="*/ 1788806 w 2770486"/>
              <a:gd name="connsiteY11" fmla="*/ 760136 h 764101"/>
              <a:gd name="connsiteX12" fmla="*/ 1947902 w 2770486"/>
              <a:gd name="connsiteY12" fmla="*/ 414841 h 764101"/>
              <a:gd name="connsiteX13" fmla="*/ 2141241 w 2770486"/>
              <a:gd name="connsiteY13" fmla="*/ 104025 h 764101"/>
              <a:gd name="connsiteX14" fmla="*/ 2230342 w 2770486"/>
              <a:gd name="connsiteY14" fmla="*/ 17002 h 764101"/>
              <a:gd name="connsiteX15" fmla="*/ 2158494 w 2770486"/>
              <a:gd name="connsiteY15" fmla="*/ 405878 h 764101"/>
              <a:gd name="connsiteX16" fmla="*/ 2191693 w 2770486"/>
              <a:gd name="connsiteY16" fmla="*/ 384994 h 764101"/>
              <a:gd name="connsiteX17" fmla="*/ 2271266 w 2770486"/>
              <a:gd name="connsiteY17" fmla="*/ 436416 h 764101"/>
              <a:gd name="connsiteX18" fmla="*/ 2171629 w 2770486"/>
              <a:gd name="connsiteY18" fmla="*/ 339872 h 764101"/>
              <a:gd name="connsiteX19" fmla="*/ 2769656 w 2770486"/>
              <a:gd name="connsiteY19" fmla="*/ 253414 h 764101"/>
              <a:gd name="connsiteX20" fmla="*/ 2302067 w 2770486"/>
              <a:gd name="connsiteY20" fmla="*/ 667226 h 764101"/>
              <a:gd name="connsiteX0" fmla="*/ 0 w 2770488"/>
              <a:gd name="connsiteY0" fmla="*/ 425320 h 773592"/>
              <a:gd name="connsiteX1" fmla="*/ 166038 w 2770488"/>
              <a:gd name="connsiteY1" fmla="*/ 84089 h 773592"/>
              <a:gd name="connsiteX2" fmla="*/ 340676 w 2770488"/>
              <a:gd name="connsiteY2" fmla="*/ 425875 h 773592"/>
              <a:gd name="connsiteX3" fmla="*/ 479990 w 2770488"/>
              <a:gd name="connsiteY3" fmla="*/ 760643 h 773592"/>
              <a:gd name="connsiteX4" fmla="*/ 652177 w 2770488"/>
              <a:gd name="connsiteY4" fmla="*/ 425039 h 773592"/>
              <a:gd name="connsiteX5" fmla="*/ 808691 w 2770488"/>
              <a:gd name="connsiteY5" fmla="*/ 97262 h 773592"/>
              <a:gd name="connsiteX6" fmla="*/ 970429 w 2770488"/>
              <a:gd name="connsiteY6" fmla="*/ 416625 h 773592"/>
              <a:gd name="connsiteX7" fmla="*/ 1144603 w 2770488"/>
              <a:gd name="connsiteY7" fmla="*/ 751671 h 773592"/>
              <a:gd name="connsiteX8" fmla="*/ 1293901 w 2770488"/>
              <a:gd name="connsiteY8" fmla="*/ 411588 h 773592"/>
              <a:gd name="connsiteX9" fmla="*/ 1463778 w 2770488"/>
              <a:gd name="connsiteY9" fmla="*/ 92777 h 773592"/>
              <a:gd name="connsiteX10" fmla="*/ 1635502 w 2770488"/>
              <a:gd name="connsiteY10" fmla="*/ 429804 h 773592"/>
              <a:gd name="connsiteX11" fmla="*/ 1788806 w 2770488"/>
              <a:gd name="connsiteY11" fmla="*/ 769627 h 773592"/>
              <a:gd name="connsiteX12" fmla="*/ 1947902 w 2770488"/>
              <a:gd name="connsiteY12" fmla="*/ 424332 h 773592"/>
              <a:gd name="connsiteX13" fmla="*/ 2115442 w 2770488"/>
              <a:gd name="connsiteY13" fmla="*/ 77643 h 773592"/>
              <a:gd name="connsiteX14" fmla="*/ 2230342 w 2770488"/>
              <a:gd name="connsiteY14" fmla="*/ 26493 h 773592"/>
              <a:gd name="connsiteX15" fmla="*/ 2158494 w 2770488"/>
              <a:gd name="connsiteY15" fmla="*/ 415369 h 773592"/>
              <a:gd name="connsiteX16" fmla="*/ 2191693 w 2770488"/>
              <a:gd name="connsiteY16" fmla="*/ 394485 h 773592"/>
              <a:gd name="connsiteX17" fmla="*/ 2271266 w 2770488"/>
              <a:gd name="connsiteY17" fmla="*/ 445907 h 773592"/>
              <a:gd name="connsiteX18" fmla="*/ 2171629 w 2770488"/>
              <a:gd name="connsiteY18" fmla="*/ 349363 h 773592"/>
              <a:gd name="connsiteX19" fmla="*/ 2769656 w 2770488"/>
              <a:gd name="connsiteY19" fmla="*/ 262905 h 773592"/>
              <a:gd name="connsiteX20" fmla="*/ 2302067 w 2770488"/>
              <a:gd name="connsiteY20" fmla="*/ 676717 h 773592"/>
              <a:gd name="connsiteX0" fmla="*/ 0 w 2770486"/>
              <a:gd name="connsiteY0" fmla="*/ 425322 h 773594"/>
              <a:gd name="connsiteX1" fmla="*/ 166038 w 2770486"/>
              <a:gd name="connsiteY1" fmla="*/ 84091 h 773594"/>
              <a:gd name="connsiteX2" fmla="*/ 340676 w 2770486"/>
              <a:gd name="connsiteY2" fmla="*/ 425877 h 773594"/>
              <a:gd name="connsiteX3" fmla="*/ 479990 w 2770486"/>
              <a:gd name="connsiteY3" fmla="*/ 760645 h 773594"/>
              <a:gd name="connsiteX4" fmla="*/ 652177 w 2770486"/>
              <a:gd name="connsiteY4" fmla="*/ 425041 h 773594"/>
              <a:gd name="connsiteX5" fmla="*/ 808691 w 2770486"/>
              <a:gd name="connsiteY5" fmla="*/ 97264 h 773594"/>
              <a:gd name="connsiteX6" fmla="*/ 970429 w 2770486"/>
              <a:gd name="connsiteY6" fmla="*/ 416627 h 773594"/>
              <a:gd name="connsiteX7" fmla="*/ 1144603 w 2770486"/>
              <a:gd name="connsiteY7" fmla="*/ 751673 h 773594"/>
              <a:gd name="connsiteX8" fmla="*/ 1293901 w 2770486"/>
              <a:gd name="connsiteY8" fmla="*/ 411590 h 773594"/>
              <a:gd name="connsiteX9" fmla="*/ 1463778 w 2770486"/>
              <a:gd name="connsiteY9" fmla="*/ 92779 h 773594"/>
              <a:gd name="connsiteX10" fmla="*/ 1635502 w 2770486"/>
              <a:gd name="connsiteY10" fmla="*/ 429806 h 773594"/>
              <a:gd name="connsiteX11" fmla="*/ 1788806 w 2770486"/>
              <a:gd name="connsiteY11" fmla="*/ 769629 h 773594"/>
              <a:gd name="connsiteX12" fmla="*/ 1947902 w 2770486"/>
              <a:gd name="connsiteY12" fmla="*/ 424334 h 773594"/>
              <a:gd name="connsiteX13" fmla="*/ 2115442 w 2770486"/>
              <a:gd name="connsiteY13" fmla="*/ 77645 h 773594"/>
              <a:gd name="connsiteX14" fmla="*/ 2230342 w 2770486"/>
              <a:gd name="connsiteY14" fmla="*/ 26495 h 773594"/>
              <a:gd name="connsiteX15" fmla="*/ 2158494 w 2770486"/>
              <a:gd name="connsiteY15" fmla="*/ 415371 h 773594"/>
              <a:gd name="connsiteX16" fmla="*/ 2191693 w 2770486"/>
              <a:gd name="connsiteY16" fmla="*/ 394487 h 773594"/>
              <a:gd name="connsiteX17" fmla="*/ 2271266 w 2770486"/>
              <a:gd name="connsiteY17" fmla="*/ 445909 h 773594"/>
              <a:gd name="connsiteX18" fmla="*/ 2683330 w 2770486"/>
              <a:gd name="connsiteY18" fmla="*/ 282103 h 773594"/>
              <a:gd name="connsiteX19" fmla="*/ 2769656 w 2770486"/>
              <a:gd name="connsiteY19" fmla="*/ 262907 h 773594"/>
              <a:gd name="connsiteX20" fmla="*/ 2302067 w 2770486"/>
              <a:gd name="connsiteY20" fmla="*/ 676719 h 773594"/>
              <a:gd name="connsiteX0" fmla="*/ 0 w 2770488"/>
              <a:gd name="connsiteY0" fmla="*/ 425322 h 773594"/>
              <a:gd name="connsiteX1" fmla="*/ 166038 w 2770488"/>
              <a:gd name="connsiteY1" fmla="*/ 84091 h 773594"/>
              <a:gd name="connsiteX2" fmla="*/ 340676 w 2770488"/>
              <a:gd name="connsiteY2" fmla="*/ 425877 h 773594"/>
              <a:gd name="connsiteX3" fmla="*/ 479990 w 2770488"/>
              <a:gd name="connsiteY3" fmla="*/ 760645 h 773594"/>
              <a:gd name="connsiteX4" fmla="*/ 652177 w 2770488"/>
              <a:gd name="connsiteY4" fmla="*/ 425041 h 773594"/>
              <a:gd name="connsiteX5" fmla="*/ 808691 w 2770488"/>
              <a:gd name="connsiteY5" fmla="*/ 97264 h 773594"/>
              <a:gd name="connsiteX6" fmla="*/ 970429 w 2770488"/>
              <a:gd name="connsiteY6" fmla="*/ 416627 h 773594"/>
              <a:gd name="connsiteX7" fmla="*/ 1144603 w 2770488"/>
              <a:gd name="connsiteY7" fmla="*/ 751673 h 773594"/>
              <a:gd name="connsiteX8" fmla="*/ 1293901 w 2770488"/>
              <a:gd name="connsiteY8" fmla="*/ 411590 h 773594"/>
              <a:gd name="connsiteX9" fmla="*/ 1463778 w 2770488"/>
              <a:gd name="connsiteY9" fmla="*/ 92779 h 773594"/>
              <a:gd name="connsiteX10" fmla="*/ 1635502 w 2770488"/>
              <a:gd name="connsiteY10" fmla="*/ 429806 h 773594"/>
              <a:gd name="connsiteX11" fmla="*/ 1788806 w 2770488"/>
              <a:gd name="connsiteY11" fmla="*/ 769629 h 773594"/>
              <a:gd name="connsiteX12" fmla="*/ 1947902 w 2770488"/>
              <a:gd name="connsiteY12" fmla="*/ 424334 h 773594"/>
              <a:gd name="connsiteX13" fmla="*/ 2115442 w 2770488"/>
              <a:gd name="connsiteY13" fmla="*/ 77645 h 773594"/>
              <a:gd name="connsiteX14" fmla="*/ 2230342 w 2770488"/>
              <a:gd name="connsiteY14" fmla="*/ 26495 h 773594"/>
              <a:gd name="connsiteX15" fmla="*/ 2158494 w 2770488"/>
              <a:gd name="connsiteY15" fmla="*/ 415371 h 773594"/>
              <a:gd name="connsiteX16" fmla="*/ 2509892 w 2770488"/>
              <a:gd name="connsiteY16" fmla="*/ 255475 h 773594"/>
              <a:gd name="connsiteX17" fmla="*/ 2271266 w 2770488"/>
              <a:gd name="connsiteY17" fmla="*/ 445909 h 773594"/>
              <a:gd name="connsiteX18" fmla="*/ 2683330 w 2770488"/>
              <a:gd name="connsiteY18" fmla="*/ 282103 h 773594"/>
              <a:gd name="connsiteX19" fmla="*/ 2769656 w 2770488"/>
              <a:gd name="connsiteY19" fmla="*/ 262907 h 773594"/>
              <a:gd name="connsiteX20" fmla="*/ 2302067 w 2770488"/>
              <a:gd name="connsiteY20" fmla="*/ 676719 h 773594"/>
              <a:gd name="connsiteX0" fmla="*/ 0 w 2770486"/>
              <a:gd name="connsiteY0" fmla="*/ 403739 h 752011"/>
              <a:gd name="connsiteX1" fmla="*/ 166038 w 2770486"/>
              <a:gd name="connsiteY1" fmla="*/ 62508 h 752011"/>
              <a:gd name="connsiteX2" fmla="*/ 340676 w 2770486"/>
              <a:gd name="connsiteY2" fmla="*/ 404294 h 752011"/>
              <a:gd name="connsiteX3" fmla="*/ 479990 w 2770486"/>
              <a:gd name="connsiteY3" fmla="*/ 739062 h 752011"/>
              <a:gd name="connsiteX4" fmla="*/ 652177 w 2770486"/>
              <a:gd name="connsiteY4" fmla="*/ 403458 h 752011"/>
              <a:gd name="connsiteX5" fmla="*/ 808691 w 2770486"/>
              <a:gd name="connsiteY5" fmla="*/ 75681 h 752011"/>
              <a:gd name="connsiteX6" fmla="*/ 970429 w 2770486"/>
              <a:gd name="connsiteY6" fmla="*/ 395044 h 752011"/>
              <a:gd name="connsiteX7" fmla="*/ 1144603 w 2770486"/>
              <a:gd name="connsiteY7" fmla="*/ 730090 h 752011"/>
              <a:gd name="connsiteX8" fmla="*/ 1293901 w 2770486"/>
              <a:gd name="connsiteY8" fmla="*/ 390007 h 752011"/>
              <a:gd name="connsiteX9" fmla="*/ 1463778 w 2770486"/>
              <a:gd name="connsiteY9" fmla="*/ 71196 h 752011"/>
              <a:gd name="connsiteX10" fmla="*/ 1635502 w 2770486"/>
              <a:gd name="connsiteY10" fmla="*/ 408223 h 752011"/>
              <a:gd name="connsiteX11" fmla="*/ 1788806 w 2770486"/>
              <a:gd name="connsiteY11" fmla="*/ 748046 h 752011"/>
              <a:gd name="connsiteX12" fmla="*/ 1947902 w 2770486"/>
              <a:gd name="connsiteY12" fmla="*/ 402751 h 752011"/>
              <a:gd name="connsiteX13" fmla="*/ 2115442 w 2770486"/>
              <a:gd name="connsiteY13" fmla="*/ 56062 h 752011"/>
              <a:gd name="connsiteX14" fmla="*/ 2230342 w 2770486"/>
              <a:gd name="connsiteY14" fmla="*/ 4912 h 752011"/>
              <a:gd name="connsiteX15" fmla="*/ 2622895 w 2770486"/>
              <a:gd name="connsiteY15" fmla="*/ 102308 h 752011"/>
              <a:gd name="connsiteX16" fmla="*/ 2509892 w 2770486"/>
              <a:gd name="connsiteY16" fmla="*/ 233892 h 752011"/>
              <a:gd name="connsiteX17" fmla="*/ 2271266 w 2770486"/>
              <a:gd name="connsiteY17" fmla="*/ 424326 h 752011"/>
              <a:gd name="connsiteX18" fmla="*/ 2683330 w 2770486"/>
              <a:gd name="connsiteY18" fmla="*/ 260520 h 752011"/>
              <a:gd name="connsiteX19" fmla="*/ 2769656 w 2770486"/>
              <a:gd name="connsiteY19" fmla="*/ 241324 h 752011"/>
              <a:gd name="connsiteX20" fmla="*/ 2302067 w 2770486"/>
              <a:gd name="connsiteY20" fmla="*/ 655136 h 752011"/>
              <a:gd name="connsiteX0" fmla="*/ 0 w 2783072"/>
              <a:gd name="connsiteY0" fmla="*/ 403739 h 752011"/>
              <a:gd name="connsiteX1" fmla="*/ 166038 w 2783072"/>
              <a:gd name="connsiteY1" fmla="*/ 62508 h 752011"/>
              <a:gd name="connsiteX2" fmla="*/ 340676 w 2783072"/>
              <a:gd name="connsiteY2" fmla="*/ 404294 h 752011"/>
              <a:gd name="connsiteX3" fmla="*/ 479990 w 2783072"/>
              <a:gd name="connsiteY3" fmla="*/ 739062 h 752011"/>
              <a:gd name="connsiteX4" fmla="*/ 652177 w 2783072"/>
              <a:gd name="connsiteY4" fmla="*/ 403458 h 752011"/>
              <a:gd name="connsiteX5" fmla="*/ 808691 w 2783072"/>
              <a:gd name="connsiteY5" fmla="*/ 75681 h 752011"/>
              <a:gd name="connsiteX6" fmla="*/ 970429 w 2783072"/>
              <a:gd name="connsiteY6" fmla="*/ 395044 h 752011"/>
              <a:gd name="connsiteX7" fmla="*/ 1144603 w 2783072"/>
              <a:gd name="connsiteY7" fmla="*/ 730090 h 752011"/>
              <a:gd name="connsiteX8" fmla="*/ 1293901 w 2783072"/>
              <a:gd name="connsiteY8" fmla="*/ 390007 h 752011"/>
              <a:gd name="connsiteX9" fmla="*/ 1463778 w 2783072"/>
              <a:gd name="connsiteY9" fmla="*/ 71196 h 752011"/>
              <a:gd name="connsiteX10" fmla="*/ 1635502 w 2783072"/>
              <a:gd name="connsiteY10" fmla="*/ 408223 h 752011"/>
              <a:gd name="connsiteX11" fmla="*/ 1788806 w 2783072"/>
              <a:gd name="connsiteY11" fmla="*/ 748046 h 752011"/>
              <a:gd name="connsiteX12" fmla="*/ 1947902 w 2783072"/>
              <a:gd name="connsiteY12" fmla="*/ 402751 h 752011"/>
              <a:gd name="connsiteX13" fmla="*/ 2115442 w 2783072"/>
              <a:gd name="connsiteY13" fmla="*/ 56062 h 752011"/>
              <a:gd name="connsiteX14" fmla="*/ 2230342 w 2783072"/>
              <a:gd name="connsiteY14" fmla="*/ 4912 h 752011"/>
              <a:gd name="connsiteX15" fmla="*/ 2622895 w 2783072"/>
              <a:gd name="connsiteY15" fmla="*/ 102308 h 752011"/>
              <a:gd name="connsiteX16" fmla="*/ 2509892 w 2783072"/>
              <a:gd name="connsiteY16" fmla="*/ 233892 h 752011"/>
              <a:gd name="connsiteX17" fmla="*/ 2778668 w 2783072"/>
              <a:gd name="connsiteY17" fmla="*/ 146303 h 752011"/>
              <a:gd name="connsiteX18" fmla="*/ 2683330 w 2783072"/>
              <a:gd name="connsiteY18" fmla="*/ 260520 h 752011"/>
              <a:gd name="connsiteX19" fmla="*/ 2769656 w 2783072"/>
              <a:gd name="connsiteY19" fmla="*/ 241324 h 752011"/>
              <a:gd name="connsiteX20" fmla="*/ 2302067 w 2783072"/>
              <a:gd name="connsiteY20" fmla="*/ 655136 h 752011"/>
              <a:gd name="connsiteX0" fmla="*/ 0 w 3093269"/>
              <a:gd name="connsiteY0" fmla="*/ 403739 h 752011"/>
              <a:gd name="connsiteX1" fmla="*/ 166038 w 3093269"/>
              <a:gd name="connsiteY1" fmla="*/ 62508 h 752011"/>
              <a:gd name="connsiteX2" fmla="*/ 340676 w 3093269"/>
              <a:gd name="connsiteY2" fmla="*/ 404294 h 752011"/>
              <a:gd name="connsiteX3" fmla="*/ 479990 w 3093269"/>
              <a:gd name="connsiteY3" fmla="*/ 739062 h 752011"/>
              <a:gd name="connsiteX4" fmla="*/ 652177 w 3093269"/>
              <a:gd name="connsiteY4" fmla="*/ 403458 h 752011"/>
              <a:gd name="connsiteX5" fmla="*/ 808691 w 3093269"/>
              <a:gd name="connsiteY5" fmla="*/ 75681 h 752011"/>
              <a:gd name="connsiteX6" fmla="*/ 970429 w 3093269"/>
              <a:gd name="connsiteY6" fmla="*/ 395044 h 752011"/>
              <a:gd name="connsiteX7" fmla="*/ 1144603 w 3093269"/>
              <a:gd name="connsiteY7" fmla="*/ 730090 h 752011"/>
              <a:gd name="connsiteX8" fmla="*/ 1293901 w 3093269"/>
              <a:gd name="connsiteY8" fmla="*/ 390007 h 752011"/>
              <a:gd name="connsiteX9" fmla="*/ 1463778 w 3093269"/>
              <a:gd name="connsiteY9" fmla="*/ 71196 h 752011"/>
              <a:gd name="connsiteX10" fmla="*/ 1635502 w 3093269"/>
              <a:gd name="connsiteY10" fmla="*/ 408223 h 752011"/>
              <a:gd name="connsiteX11" fmla="*/ 1788806 w 3093269"/>
              <a:gd name="connsiteY11" fmla="*/ 748046 h 752011"/>
              <a:gd name="connsiteX12" fmla="*/ 1947902 w 3093269"/>
              <a:gd name="connsiteY12" fmla="*/ 402751 h 752011"/>
              <a:gd name="connsiteX13" fmla="*/ 2115442 w 3093269"/>
              <a:gd name="connsiteY13" fmla="*/ 56062 h 752011"/>
              <a:gd name="connsiteX14" fmla="*/ 2230342 w 3093269"/>
              <a:gd name="connsiteY14" fmla="*/ 4912 h 752011"/>
              <a:gd name="connsiteX15" fmla="*/ 2622895 w 3093269"/>
              <a:gd name="connsiteY15" fmla="*/ 102308 h 752011"/>
              <a:gd name="connsiteX16" fmla="*/ 2509892 w 3093269"/>
              <a:gd name="connsiteY16" fmla="*/ 233892 h 752011"/>
              <a:gd name="connsiteX17" fmla="*/ 2778668 w 3093269"/>
              <a:gd name="connsiteY17" fmla="*/ 146303 h 752011"/>
              <a:gd name="connsiteX18" fmla="*/ 2683330 w 3093269"/>
              <a:gd name="connsiteY18" fmla="*/ 260520 h 752011"/>
              <a:gd name="connsiteX19" fmla="*/ 2769656 w 3093269"/>
              <a:gd name="connsiteY19" fmla="*/ 241324 h 752011"/>
              <a:gd name="connsiteX20" fmla="*/ 3093269 w 3093269"/>
              <a:gd name="connsiteY20" fmla="*/ 565450 h 752011"/>
              <a:gd name="connsiteX0" fmla="*/ 0 w 3093269"/>
              <a:gd name="connsiteY0" fmla="*/ 347681 h 695953"/>
              <a:gd name="connsiteX1" fmla="*/ 166038 w 3093269"/>
              <a:gd name="connsiteY1" fmla="*/ 6450 h 695953"/>
              <a:gd name="connsiteX2" fmla="*/ 340676 w 3093269"/>
              <a:gd name="connsiteY2" fmla="*/ 348236 h 695953"/>
              <a:gd name="connsiteX3" fmla="*/ 479990 w 3093269"/>
              <a:gd name="connsiteY3" fmla="*/ 683004 h 695953"/>
              <a:gd name="connsiteX4" fmla="*/ 652177 w 3093269"/>
              <a:gd name="connsiteY4" fmla="*/ 347400 h 695953"/>
              <a:gd name="connsiteX5" fmla="*/ 808691 w 3093269"/>
              <a:gd name="connsiteY5" fmla="*/ 19623 h 695953"/>
              <a:gd name="connsiteX6" fmla="*/ 970429 w 3093269"/>
              <a:gd name="connsiteY6" fmla="*/ 338986 h 695953"/>
              <a:gd name="connsiteX7" fmla="*/ 1144603 w 3093269"/>
              <a:gd name="connsiteY7" fmla="*/ 674032 h 695953"/>
              <a:gd name="connsiteX8" fmla="*/ 1293901 w 3093269"/>
              <a:gd name="connsiteY8" fmla="*/ 333949 h 695953"/>
              <a:gd name="connsiteX9" fmla="*/ 1463778 w 3093269"/>
              <a:gd name="connsiteY9" fmla="*/ 15138 h 695953"/>
              <a:gd name="connsiteX10" fmla="*/ 1635502 w 3093269"/>
              <a:gd name="connsiteY10" fmla="*/ 352165 h 695953"/>
              <a:gd name="connsiteX11" fmla="*/ 1788806 w 3093269"/>
              <a:gd name="connsiteY11" fmla="*/ 691988 h 695953"/>
              <a:gd name="connsiteX12" fmla="*/ 1947902 w 3093269"/>
              <a:gd name="connsiteY12" fmla="*/ 346693 h 695953"/>
              <a:gd name="connsiteX13" fmla="*/ 2115442 w 3093269"/>
              <a:gd name="connsiteY13" fmla="*/ 4 h 695953"/>
              <a:gd name="connsiteX14" fmla="*/ 2281942 w 3093269"/>
              <a:gd name="connsiteY14" fmla="*/ 338985 h 695953"/>
              <a:gd name="connsiteX15" fmla="*/ 2622895 w 3093269"/>
              <a:gd name="connsiteY15" fmla="*/ 46250 h 695953"/>
              <a:gd name="connsiteX16" fmla="*/ 2509892 w 3093269"/>
              <a:gd name="connsiteY16" fmla="*/ 177834 h 695953"/>
              <a:gd name="connsiteX17" fmla="*/ 2778668 w 3093269"/>
              <a:gd name="connsiteY17" fmla="*/ 90245 h 695953"/>
              <a:gd name="connsiteX18" fmla="*/ 2683330 w 3093269"/>
              <a:gd name="connsiteY18" fmla="*/ 204462 h 695953"/>
              <a:gd name="connsiteX19" fmla="*/ 2769656 w 3093269"/>
              <a:gd name="connsiteY19" fmla="*/ 185266 h 695953"/>
              <a:gd name="connsiteX20" fmla="*/ 3093269 w 3093269"/>
              <a:gd name="connsiteY20" fmla="*/ 509392 h 695953"/>
              <a:gd name="connsiteX0" fmla="*/ 0 w 3093269"/>
              <a:gd name="connsiteY0" fmla="*/ 347681 h 695953"/>
              <a:gd name="connsiteX1" fmla="*/ 166038 w 3093269"/>
              <a:gd name="connsiteY1" fmla="*/ 6450 h 695953"/>
              <a:gd name="connsiteX2" fmla="*/ 340676 w 3093269"/>
              <a:gd name="connsiteY2" fmla="*/ 348236 h 695953"/>
              <a:gd name="connsiteX3" fmla="*/ 479990 w 3093269"/>
              <a:gd name="connsiteY3" fmla="*/ 683004 h 695953"/>
              <a:gd name="connsiteX4" fmla="*/ 652177 w 3093269"/>
              <a:gd name="connsiteY4" fmla="*/ 347400 h 695953"/>
              <a:gd name="connsiteX5" fmla="*/ 808691 w 3093269"/>
              <a:gd name="connsiteY5" fmla="*/ 19623 h 695953"/>
              <a:gd name="connsiteX6" fmla="*/ 970429 w 3093269"/>
              <a:gd name="connsiteY6" fmla="*/ 338986 h 695953"/>
              <a:gd name="connsiteX7" fmla="*/ 1144603 w 3093269"/>
              <a:gd name="connsiteY7" fmla="*/ 674032 h 695953"/>
              <a:gd name="connsiteX8" fmla="*/ 1293901 w 3093269"/>
              <a:gd name="connsiteY8" fmla="*/ 333949 h 695953"/>
              <a:gd name="connsiteX9" fmla="*/ 1463778 w 3093269"/>
              <a:gd name="connsiteY9" fmla="*/ 15138 h 695953"/>
              <a:gd name="connsiteX10" fmla="*/ 1635502 w 3093269"/>
              <a:gd name="connsiteY10" fmla="*/ 352165 h 695953"/>
              <a:gd name="connsiteX11" fmla="*/ 1788806 w 3093269"/>
              <a:gd name="connsiteY11" fmla="*/ 691988 h 695953"/>
              <a:gd name="connsiteX12" fmla="*/ 1947902 w 3093269"/>
              <a:gd name="connsiteY12" fmla="*/ 346693 h 695953"/>
              <a:gd name="connsiteX13" fmla="*/ 2115442 w 3093269"/>
              <a:gd name="connsiteY13" fmla="*/ 4 h 695953"/>
              <a:gd name="connsiteX14" fmla="*/ 2281942 w 3093269"/>
              <a:gd name="connsiteY14" fmla="*/ 338985 h 695953"/>
              <a:gd name="connsiteX15" fmla="*/ 2429393 w 3093269"/>
              <a:gd name="connsiteY15" fmla="*/ 10376 h 695953"/>
              <a:gd name="connsiteX16" fmla="*/ 2509892 w 3093269"/>
              <a:gd name="connsiteY16" fmla="*/ 177834 h 695953"/>
              <a:gd name="connsiteX17" fmla="*/ 2778668 w 3093269"/>
              <a:gd name="connsiteY17" fmla="*/ 90245 h 695953"/>
              <a:gd name="connsiteX18" fmla="*/ 2683330 w 3093269"/>
              <a:gd name="connsiteY18" fmla="*/ 204462 h 695953"/>
              <a:gd name="connsiteX19" fmla="*/ 2769656 w 3093269"/>
              <a:gd name="connsiteY19" fmla="*/ 185266 h 695953"/>
              <a:gd name="connsiteX20" fmla="*/ 3093269 w 3093269"/>
              <a:gd name="connsiteY20" fmla="*/ 509392 h 695953"/>
              <a:gd name="connsiteX0" fmla="*/ 0 w 3093269"/>
              <a:gd name="connsiteY0" fmla="*/ 347681 h 695953"/>
              <a:gd name="connsiteX1" fmla="*/ 166038 w 3093269"/>
              <a:gd name="connsiteY1" fmla="*/ 6450 h 695953"/>
              <a:gd name="connsiteX2" fmla="*/ 340676 w 3093269"/>
              <a:gd name="connsiteY2" fmla="*/ 348236 h 695953"/>
              <a:gd name="connsiteX3" fmla="*/ 479990 w 3093269"/>
              <a:gd name="connsiteY3" fmla="*/ 683004 h 695953"/>
              <a:gd name="connsiteX4" fmla="*/ 652177 w 3093269"/>
              <a:gd name="connsiteY4" fmla="*/ 347400 h 695953"/>
              <a:gd name="connsiteX5" fmla="*/ 808691 w 3093269"/>
              <a:gd name="connsiteY5" fmla="*/ 19623 h 695953"/>
              <a:gd name="connsiteX6" fmla="*/ 970429 w 3093269"/>
              <a:gd name="connsiteY6" fmla="*/ 338986 h 695953"/>
              <a:gd name="connsiteX7" fmla="*/ 1144603 w 3093269"/>
              <a:gd name="connsiteY7" fmla="*/ 674032 h 695953"/>
              <a:gd name="connsiteX8" fmla="*/ 1293901 w 3093269"/>
              <a:gd name="connsiteY8" fmla="*/ 333949 h 695953"/>
              <a:gd name="connsiteX9" fmla="*/ 1463778 w 3093269"/>
              <a:gd name="connsiteY9" fmla="*/ 15138 h 695953"/>
              <a:gd name="connsiteX10" fmla="*/ 1635502 w 3093269"/>
              <a:gd name="connsiteY10" fmla="*/ 352165 h 695953"/>
              <a:gd name="connsiteX11" fmla="*/ 1788806 w 3093269"/>
              <a:gd name="connsiteY11" fmla="*/ 691988 h 695953"/>
              <a:gd name="connsiteX12" fmla="*/ 1947902 w 3093269"/>
              <a:gd name="connsiteY12" fmla="*/ 346693 h 695953"/>
              <a:gd name="connsiteX13" fmla="*/ 2115442 w 3093269"/>
              <a:gd name="connsiteY13" fmla="*/ 4 h 695953"/>
              <a:gd name="connsiteX14" fmla="*/ 2281942 w 3093269"/>
              <a:gd name="connsiteY14" fmla="*/ 338985 h 695953"/>
              <a:gd name="connsiteX15" fmla="*/ 2429393 w 3093269"/>
              <a:gd name="connsiteY15" fmla="*/ 10376 h 695953"/>
              <a:gd name="connsiteX16" fmla="*/ 2587294 w 3093269"/>
              <a:gd name="connsiteY16" fmla="*/ 352721 h 695953"/>
              <a:gd name="connsiteX17" fmla="*/ 2778668 w 3093269"/>
              <a:gd name="connsiteY17" fmla="*/ 90245 h 695953"/>
              <a:gd name="connsiteX18" fmla="*/ 2683330 w 3093269"/>
              <a:gd name="connsiteY18" fmla="*/ 204462 h 695953"/>
              <a:gd name="connsiteX19" fmla="*/ 2769656 w 3093269"/>
              <a:gd name="connsiteY19" fmla="*/ 185266 h 695953"/>
              <a:gd name="connsiteX20" fmla="*/ 3093269 w 3093269"/>
              <a:gd name="connsiteY20" fmla="*/ 509392 h 695953"/>
              <a:gd name="connsiteX0" fmla="*/ 0 w 3134806"/>
              <a:gd name="connsiteY0" fmla="*/ 347681 h 695953"/>
              <a:gd name="connsiteX1" fmla="*/ 166038 w 3134806"/>
              <a:gd name="connsiteY1" fmla="*/ 6450 h 695953"/>
              <a:gd name="connsiteX2" fmla="*/ 340676 w 3134806"/>
              <a:gd name="connsiteY2" fmla="*/ 348236 h 695953"/>
              <a:gd name="connsiteX3" fmla="*/ 479990 w 3134806"/>
              <a:gd name="connsiteY3" fmla="*/ 683004 h 695953"/>
              <a:gd name="connsiteX4" fmla="*/ 652177 w 3134806"/>
              <a:gd name="connsiteY4" fmla="*/ 347400 h 695953"/>
              <a:gd name="connsiteX5" fmla="*/ 808691 w 3134806"/>
              <a:gd name="connsiteY5" fmla="*/ 19623 h 695953"/>
              <a:gd name="connsiteX6" fmla="*/ 970429 w 3134806"/>
              <a:gd name="connsiteY6" fmla="*/ 338986 h 695953"/>
              <a:gd name="connsiteX7" fmla="*/ 1144603 w 3134806"/>
              <a:gd name="connsiteY7" fmla="*/ 674032 h 695953"/>
              <a:gd name="connsiteX8" fmla="*/ 1293901 w 3134806"/>
              <a:gd name="connsiteY8" fmla="*/ 333949 h 695953"/>
              <a:gd name="connsiteX9" fmla="*/ 1463778 w 3134806"/>
              <a:gd name="connsiteY9" fmla="*/ 15138 h 695953"/>
              <a:gd name="connsiteX10" fmla="*/ 1635502 w 3134806"/>
              <a:gd name="connsiteY10" fmla="*/ 352165 h 695953"/>
              <a:gd name="connsiteX11" fmla="*/ 1788806 w 3134806"/>
              <a:gd name="connsiteY11" fmla="*/ 691988 h 695953"/>
              <a:gd name="connsiteX12" fmla="*/ 1947902 w 3134806"/>
              <a:gd name="connsiteY12" fmla="*/ 346693 h 695953"/>
              <a:gd name="connsiteX13" fmla="*/ 2115442 w 3134806"/>
              <a:gd name="connsiteY13" fmla="*/ 4 h 695953"/>
              <a:gd name="connsiteX14" fmla="*/ 2281942 w 3134806"/>
              <a:gd name="connsiteY14" fmla="*/ 338985 h 695953"/>
              <a:gd name="connsiteX15" fmla="*/ 2429393 w 3134806"/>
              <a:gd name="connsiteY15" fmla="*/ 10376 h 695953"/>
              <a:gd name="connsiteX16" fmla="*/ 2587294 w 3134806"/>
              <a:gd name="connsiteY16" fmla="*/ 352721 h 695953"/>
              <a:gd name="connsiteX17" fmla="*/ 2778668 w 3134806"/>
              <a:gd name="connsiteY17" fmla="*/ 90245 h 695953"/>
              <a:gd name="connsiteX18" fmla="*/ 2683330 w 3134806"/>
              <a:gd name="connsiteY18" fmla="*/ 204462 h 695953"/>
              <a:gd name="connsiteX19" fmla="*/ 3130856 w 3134806"/>
              <a:gd name="connsiteY19" fmla="*/ 158359 h 695953"/>
              <a:gd name="connsiteX20" fmla="*/ 3093269 w 3134806"/>
              <a:gd name="connsiteY20" fmla="*/ 509392 h 695953"/>
              <a:gd name="connsiteX0" fmla="*/ 0 w 3148514"/>
              <a:gd name="connsiteY0" fmla="*/ 347681 h 695953"/>
              <a:gd name="connsiteX1" fmla="*/ 166038 w 3148514"/>
              <a:gd name="connsiteY1" fmla="*/ 6450 h 695953"/>
              <a:gd name="connsiteX2" fmla="*/ 340676 w 3148514"/>
              <a:gd name="connsiteY2" fmla="*/ 348236 h 695953"/>
              <a:gd name="connsiteX3" fmla="*/ 479990 w 3148514"/>
              <a:gd name="connsiteY3" fmla="*/ 683004 h 695953"/>
              <a:gd name="connsiteX4" fmla="*/ 652177 w 3148514"/>
              <a:gd name="connsiteY4" fmla="*/ 347400 h 695953"/>
              <a:gd name="connsiteX5" fmla="*/ 808691 w 3148514"/>
              <a:gd name="connsiteY5" fmla="*/ 19623 h 695953"/>
              <a:gd name="connsiteX6" fmla="*/ 970429 w 3148514"/>
              <a:gd name="connsiteY6" fmla="*/ 338986 h 695953"/>
              <a:gd name="connsiteX7" fmla="*/ 1144603 w 3148514"/>
              <a:gd name="connsiteY7" fmla="*/ 674032 h 695953"/>
              <a:gd name="connsiteX8" fmla="*/ 1293901 w 3148514"/>
              <a:gd name="connsiteY8" fmla="*/ 333949 h 695953"/>
              <a:gd name="connsiteX9" fmla="*/ 1463778 w 3148514"/>
              <a:gd name="connsiteY9" fmla="*/ 15138 h 695953"/>
              <a:gd name="connsiteX10" fmla="*/ 1635502 w 3148514"/>
              <a:gd name="connsiteY10" fmla="*/ 352165 h 695953"/>
              <a:gd name="connsiteX11" fmla="*/ 1788806 w 3148514"/>
              <a:gd name="connsiteY11" fmla="*/ 691988 h 695953"/>
              <a:gd name="connsiteX12" fmla="*/ 1947902 w 3148514"/>
              <a:gd name="connsiteY12" fmla="*/ 346693 h 695953"/>
              <a:gd name="connsiteX13" fmla="*/ 2115442 w 3148514"/>
              <a:gd name="connsiteY13" fmla="*/ 4 h 695953"/>
              <a:gd name="connsiteX14" fmla="*/ 2281942 w 3148514"/>
              <a:gd name="connsiteY14" fmla="*/ 338985 h 695953"/>
              <a:gd name="connsiteX15" fmla="*/ 2429393 w 3148514"/>
              <a:gd name="connsiteY15" fmla="*/ 10376 h 695953"/>
              <a:gd name="connsiteX16" fmla="*/ 2587294 w 3148514"/>
              <a:gd name="connsiteY16" fmla="*/ 352721 h 695953"/>
              <a:gd name="connsiteX17" fmla="*/ 2778668 w 3148514"/>
              <a:gd name="connsiteY17" fmla="*/ 90245 h 695953"/>
              <a:gd name="connsiteX18" fmla="*/ 3126232 w 3148514"/>
              <a:gd name="connsiteY18" fmla="*/ 141681 h 695953"/>
              <a:gd name="connsiteX19" fmla="*/ 3130856 w 3148514"/>
              <a:gd name="connsiteY19" fmla="*/ 158359 h 695953"/>
              <a:gd name="connsiteX20" fmla="*/ 3093269 w 3148514"/>
              <a:gd name="connsiteY20" fmla="*/ 509392 h 695953"/>
              <a:gd name="connsiteX0" fmla="*/ 0 w 3148514"/>
              <a:gd name="connsiteY0" fmla="*/ 347683 h 695955"/>
              <a:gd name="connsiteX1" fmla="*/ 166038 w 3148514"/>
              <a:gd name="connsiteY1" fmla="*/ 6452 h 695955"/>
              <a:gd name="connsiteX2" fmla="*/ 340676 w 3148514"/>
              <a:gd name="connsiteY2" fmla="*/ 348238 h 695955"/>
              <a:gd name="connsiteX3" fmla="*/ 479990 w 3148514"/>
              <a:gd name="connsiteY3" fmla="*/ 683006 h 695955"/>
              <a:gd name="connsiteX4" fmla="*/ 652177 w 3148514"/>
              <a:gd name="connsiteY4" fmla="*/ 347402 h 695955"/>
              <a:gd name="connsiteX5" fmla="*/ 808691 w 3148514"/>
              <a:gd name="connsiteY5" fmla="*/ 19625 h 695955"/>
              <a:gd name="connsiteX6" fmla="*/ 970429 w 3148514"/>
              <a:gd name="connsiteY6" fmla="*/ 338988 h 695955"/>
              <a:gd name="connsiteX7" fmla="*/ 1144603 w 3148514"/>
              <a:gd name="connsiteY7" fmla="*/ 674034 h 695955"/>
              <a:gd name="connsiteX8" fmla="*/ 1293901 w 3148514"/>
              <a:gd name="connsiteY8" fmla="*/ 333951 h 695955"/>
              <a:gd name="connsiteX9" fmla="*/ 1463778 w 3148514"/>
              <a:gd name="connsiteY9" fmla="*/ 15140 h 695955"/>
              <a:gd name="connsiteX10" fmla="*/ 1635502 w 3148514"/>
              <a:gd name="connsiteY10" fmla="*/ 352167 h 695955"/>
              <a:gd name="connsiteX11" fmla="*/ 1788806 w 3148514"/>
              <a:gd name="connsiteY11" fmla="*/ 691990 h 695955"/>
              <a:gd name="connsiteX12" fmla="*/ 1947902 w 3148514"/>
              <a:gd name="connsiteY12" fmla="*/ 346695 h 695955"/>
              <a:gd name="connsiteX13" fmla="*/ 2115442 w 3148514"/>
              <a:gd name="connsiteY13" fmla="*/ 6 h 695955"/>
              <a:gd name="connsiteX14" fmla="*/ 2281942 w 3148514"/>
              <a:gd name="connsiteY14" fmla="*/ 338987 h 695955"/>
              <a:gd name="connsiteX15" fmla="*/ 2442292 w 3148514"/>
              <a:gd name="connsiteY15" fmla="*/ 687503 h 695955"/>
              <a:gd name="connsiteX16" fmla="*/ 2587294 w 3148514"/>
              <a:gd name="connsiteY16" fmla="*/ 352723 h 695955"/>
              <a:gd name="connsiteX17" fmla="*/ 2778668 w 3148514"/>
              <a:gd name="connsiteY17" fmla="*/ 90247 h 695955"/>
              <a:gd name="connsiteX18" fmla="*/ 3126232 w 3148514"/>
              <a:gd name="connsiteY18" fmla="*/ 141683 h 695955"/>
              <a:gd name="connsiteX19" fmla="*/ 3130856 w 3148514"/>
              <a:gd name="connsiteY19" fmla="*/ 158361 h 695955"/>
              <a:gd name="connsiteX20" fmla="*/ 3093269 w 3148514"/>
              <a:gd name="connsiteY20" fmla="*/ 509394 h 695955"/>
              <a:gd name="connsiteX0" fmla="*/ 0 w 3149455"/>
              <a:gd name="connsiteY0" fmla="*/ 347683 h 695955"/>
              <a:gd name="connsiteX1" fmla="*/ 166038 w 3149455"/>
              <a:gd name="connsiteY1" fmla="*/ 6452 h 695955"/>
              <a:gd name="connsiteX2" fmla="*/ 340676 w 3149455"/>
              <a:gd name="connsiteY2" fmla="*/ 348238 h 695955"/>
              <a:gd name="connsiteX3" fmla="*/ 479990 w 3149455"/>
              <a:gd name="connsiteY3" fmla="*/ 683006 h 695955"/>
              <a:gd name="connsiteX4" fmla="*/ 652177 w 3149455"/>
              <a:gd name="connsiteY4" fmla="*/ 347402 h 695955"/>
              <a:gd name="connsiteX5" fmla="*/ 808691 w 3149455"/>
              <a:gd name="connsiteY5" fmla="*/ 19625 h 695955"/>
              <a:gd name="connsiteX6" fmla="*/ 970429 w 3149455"/>
              <a:gd name="connsiteY6" fmla="*/ 338988 h 695955"/>
              <a:gd name="connsiteX7" fmla="*/ 1144603 w 3149455"/>
              <a:gd name="connsiteY7" fmla="*/ 674034 h 695955"/>
              <a:gd name="connsiteX8" fmla="*/ 1293901 w 3149455"/>
              <a:gd name="connsiteY8" fmla="*/ 333951 h 695955"/>
              <a:gd name="connsiteX9" fmla="*/ 1463778 w 3149455"/>
              <a:gd name="connsiteY9" fmla="*/ 15140 h 695955"/>
              <a:gd name="connsiteX10" fmla="*/ 1635502 w 3149455"/>
              <a:gd name="connsiteY10" fmla="*/ 352167 h 695955"/>
              <a:gd name="connsiteX11" fmla="*/ 1788806 w 3149455"/>
              <a:gd name="connsiteY11" fmla="*/ 691990 h 695955"/>
              <a:gd name="connsiteX12" fmla="*/ 1947902 w 3149455"/>
              <a:gd name="connsiteY12" fmla="*/ 346695 h 695955"/>
              <a:gd name="connsiteX13" fmla="*/ 2115442 w 3149455"/>
              <a:gd name="connsiteY13" fmla="*/ 6 h 695955"/>
              <a:gd name="connsiteX14" fmla="*/ 2281942 w 3149455"/>
              <a:gd name="connsiteY14" fmla="*/ 338987 h 695955"/>
              <a:gd name="connsiteX15" fmla="*/ 2442292 w 3149455"/>
              <a:gd name="connsiteY15" fmla="*/ 687503 h 695955"/>
              <a:gd name="connsiteX16" fmla="*/ 2587294 w 3149455"/>
              <a:gd name="connsiteY16" fmla="*/ 352723 h 695955"/>
              <a:gd name="connsiteX17" fmla="*/ 2765770 w 3149455"/>
              <a:gd name="connsiteY17" fmla="*/ 561 h 695955"/>
              <a:gd name="connsiteX18" fmla="*/ 3126232 w 3149455"/>
              <a:gd name="connsiteY18" fmla="*/ 141683 h 695955"/>
              <a:gd name="connsiteX19" fmla="*/ 3130856 w 3149455"/>
              <a:gd name="connsiteY19" fmla="*/ 158361 h 695955"/>
              <a:gd name="connsiteX20" fmla="*/ 3093269 w 3149455"/>
              <a:gd name="connsiteY20" fmla="*/ 509394 h 695955"/>
              <a:gd name="connsiteX0" fmla="*/ 0 w 3130191"/>
              <a:gd name="connsiteY0" fmla="*/ 347683 h 695955"/>
              <a:gd name="connsiteX1" fmla="*/ 166038 w 3130191"/>
              <a:gd name="connsiteY1" fmla="*/ 6452 h 695955"/>
              <a:gd name="connsiteX2" fmla="*/ 340676 w 3130191"/>
              <a:gd name="connsiteY2" fmla="*/ 348238 h 695955"/>
              <a:gd name="connsiteX3" fmla="*/ 479990 w 3130191"/>
              <a:gd name="connsiteY3" fmla="*/ 683006 h 695955"/>
              <a:gd name="connsiteX4" fmla="*/ 652177 w 3130191"/>
              <a:gd name="connsiteY4" fmla="*/ 347402 h 695955"/>
              <a:gd name="connsiteX5" fmla="*/ 808691 w 3130191"/>
              <a:gd name="connsiteY5" fmla="*/ 19625 h 695955"/>
              <a:gd name="connsiteX6" fmla="*/ 970429 w 3130191"/>
              <a:gd name="connsiteY6" fmla="*/ 338988 h 695955"/>
              <a:gd name="connsiteX7" fmla="*/ 1144603 w 3130191"/>
              <a:gd name="connsiteY7" fmla="*/ 674034 h 695955"/>
              <a:gd name="connsiteX8" fmla="*/ 1293901 w 3130191"/>
              <a:gd name="connsiteY8" fmla="*/ 333951 h 695955"/>
              <a:gd name="connsiteX9" fmla="*/ 1463778 w 3130191"/>
              <a:gd name="connsiteY9" fmla="*/ 15140 h 695955"/>
              <a:gd name="connsiteX10" fmla="*/ 1635502 w 3130191"/>
              <a:gd name="connsiteY10" fmla="*/ 352167 h 695955"/>
              <a:gd name="connsiteX11" fmla="*/ 1788806 w 3130191"/>
              <a:gd name="connsiteY11" fmla="*/ 691990 h 695955"/>
              <a:gd name="connsiteX12" fmla="*/ 1947902 w 3130191"/>
              <a:gd name="connsiteY12" fmla="*/ 346695 h 695955"/>
              <a:gd name="connsiteX13" fmla="*/ 2115442 w 3130191"/>
              <a:gd name="connsiteY13" fmla="*/ 6 h 695955"/>
              <a:gd name="connsiteX14" fmla="*/ 2281942 w 3130191"/>
              <a:gd name="connsiteY14" fmla="*/ 338987 h 695955"/>
              <a:gd name="connsiteX15" fmla="*/ 2442292 w 3130191"/>
              <a:gd name="connsiteY15" fmla="*/ 687503 h 695955"/>
              <a:gd name="connsiteX16" fmla="*/ 2587294 w 3130191"/>
              <a:gd name="connsiteY16" fmla="*/ 352723 h 695955"/>
              <a:gd name="connsiteX17" fmla="*/ 2765770 w 3130191"/>
              <a:gd name="connsiteY17" fmla="*/ 561 h 695955"/>
              <a:gd name="connsiteX18" fmla="*/ 3126232 w 3130191"/>
              <a:gd name="connsiteY18" fmla="*/ 141683 h 695955"/>
              <a:gd name="connsiteX19" fmla="*/ 2976055 w 3130191"/>
              <a:gd name="connsiteY19" fmla="*/ 337731 h 695955"/>
              <a:gd name="connsiteX20" fmla="*/ 3093269 w 3130191"/>
              <a:gd name="connsiteY20" fmla="*/ 509394 h 695955"/>
              <a:gd name="connsiteX0" fmla="*/ 0 w 3304432"/>
              <a:gd name="connsiteY0" fmla="*/ 347683 h 695955"/>
              <a:gd name="connsiteX1" fmla="*/ 166038 w 3304432"/>
              <a:gd name="connsiteY1" fmla="*/ 6452 h 695955"/>
              <a:gd name="connsiteX2" fmla="*/ 340676 w 3304432"/>
              <a:gd name="connsiteY2" fmla="*/ 348238 h 695955"/>
              <a:gd name="connsiteX3" fmla="*/ 479990 w 3304432"/>
              <a:gd name="connsiteY3" fmla="*/ 683006 h 695955"/>
              <a:gd name="connsiteX4" fmla="*/ 652177 w 3304432"/>
              <a:gd name="connsiteY4" fmla="*/ 347402 h 695955"/>
              <a:gd name="connsiteX5" fmla="*/ 808691 w 3304432"/>
              <a:gd name="connsiteY5" fmla="*/ 19625 h 695955"/>
              <a:gd name="connsiteX6" fmla="*/ 970429 w 3304432"/>
              <a:gd name="connsiteY6" fmla="*/ 338988 h 695955"/>
              <a:gd name="connsiteX7" fmla="*/ 1144603 w 3304432"/>
              <a:gd name="connsiteY7" fmla="*/ 674034 h 695955"/>
              <a:gd name="connsiteX8" fmla="*/ 1293901 w 3304432"/>
              <a:gd name="connsiteY8" fmla="*/ 333951 h 695955"/>
              <a:gd name="connsiteX9" fmla="*/ 1463778 w 3304432"/>
              <a:gd name="connsiteY9" fmla="*/ 15140 h 695955"/>
              <a:gd name="connsiteX10" fmla="*/ 1635502 w 3304432"/>
              <a:gd name="connsiteY10" fmla="*/ 352167 h 695955"/>
              <a:gd name="connsiteX11" fmla="*/ 1788806 w 3304432"/>
              <a:gd name="connsiteY11" fmla="*/ 691990 h 695955"/>
              <a:gd name="connsiteX12" fmla="*/ 1947902 w 3304432"/>
              <a:gd name="connsiteY12" fmla="*/ 346695 h 695955"/>
              <a:gd name="connsiteX13" fmla="*/ 2115442 w 3304432"/>
              <a:gd name="connsiteY13" fmla="*/ 6 h 695955"/>
              <a:gd name="connsiteX14" fmla="*/ 2281942 w 3304432"/>
              <a:gd name="connsiteY14" fmla="*/ 338987 h 695955"/>
              <a:gd name="connsiteX15" fmla="*/ 2442292 w 3304432"/>
              <a:gd name="connsiteY15" fmla="*/ 687503 h 695955"/>
              <a:gd name="connsiteX16" fmla="*/ 2587294 w 3304432"/>
              <a:gd name="connsiteY16" fmla="*/ 352723 h 695955"/>
              <a:gd name="connsiteX17" fmla="*/ 2765770 w 3304432"/>
              <a:gd name="connsiteY17" fmla="*/ 561 h 695955"/>
              <a:gd name="connsiteX18" fmla="*/ 3126232 w 3304432"/>
              <a:gd name="connsiteY18" fmla="*/ 141683 h 695955"/>
              <a:gd name="connsiteX19" fmla="*/ 3302856 w 3304432"/>
              <a:gd name="connsiteY19" fmla="*/ 346701 h 695955"/>
              <a:gd name="connsiteX20" fmla="*/ 3093269 w 3304432"/>
              <a:gd name="connsiteY20" fmla="*/ 509394 h 695955"/>
              <a:gd name="connsiteX0" fmla="*/ 0 w 3304434"/>
              <a:gd name="connsiteY0" fmla="*/ 347683 h 695955"/>
              <a:gd name="connsiteX1" fmla="*/ 166038 w 3304434"/>
              <a:gd name="connsiteY1" fmla="*/ 6452 h 695955"/>
              <a:gd name="connsiteX2" fmla="*/ 340676 w 3304434"/>
              <a:gd name="connsiteY2" fmla="*/ 348238 h 695955"/>
              <a:gd name="connsiteX3" fmla="*/ 479990 w 3304434"/>
              <a:gd name="connsiteY3" fmla="*/ 683006 h 695955"/>
              <a:gd name="connsiteX4" fmla="*/ 652177 w 3304434"/>
              <a:gd name="connsiteY4" fmla="*/ 347402 h 695955"/>
              <a:gd name="connsiteX5" fmla="*/ 808691 w 3304434"/>
              <a:gd name="connsiteY5" fmla="*/ 19625 h 695955"/>
              <a:gd name="connsiteX6" fmla="*/ 970429 w 3304434"/>
              <a:gd name="connsiteY6" fmla="*/ 338988 h 695955"/>
              <a:gd name="connsiteX7" fmla="*/ 1144603 w 3304434"/>
              <a:gd name="connsiteY7" fmla="*/ 674034 h 695955"/>
              <a:gd name="connsiteX8" fmla="*/ 1293901 w 3304434"/>
              <a:gd name="connsiteY8" fmla="*/ 333951 h 695955"/>
              <a:gd name="connsiteX9" fmla="*/ 1463778 w 3304434"/>
              <a:gd name="connsiteY9" fmla="*/ 15140 h 695955"/>
              <a:gd name="connsiteX10" fmla="*/ 1635502 w 3304434"/>
              <a:gd name="connsiteY10" fmla="*/ 352167 h 695955"/>
              <a:gd name="connsiteX11" fmla="*/ 1788806 w 3304434"/>
              <a:gd name="connsiteY11" fmla="*/ 691990 h 695955"/>
              <a:gd name="connsiteX12" fmla="*/ 1947902 w 3304434"/>
              <a:gd name="connsiteY12" fmla="*/ 346695 h 695955"/>
              <a:gd name="connsiteX13" fmla="*/ 2115442 w 3304434"/>
              <a:gd name="connsiteY13" fmla="*/ 6 h 695955"/>
              <a:gd name="connsiteX14" fmla="*/ 2281942 w 3304434"/>
              <a:gd name="connsiteY14" fmla="*/ 338987 h 695955"/>
              <a:gd name="connsiteX15" fmla="*/ 2442292 w 3304434"/>
              <a:gd name="connsiteY15" fmla="*/ 687503 h 695955"/>
              <a:gd name="connsiteX16" fmla="*/ 2587294 w 3304434"/>
              <a:gd name="connsiteY16" fmla="*/ 352723 h 695955"/>
              <a:gd name="connsiteX17" fmla="*/ 2765770 w 3304434"/>
              <a:gd name="connsiteY17" fmla="*/ 561 h 695955"/>
              <a:gd name="connsiteX18" fmla="*/ 2919832 w 3304434"/>
              <a:gd name="connsiteY18" fmla="*/ 343477 h 695955"/>
              <a:gd name="connsiteX19" fmla="*/ 3302856 w 3304434"/>
              <a:gd name="connsiteY19" fmla="*/ 346701 h 695955"/>
              <a:gd name="connsiteX20" fmla="*/ 3093269 w 3304434"/>
              <a:gd name="connsiteY20" fmla="*/ 509394 h 695955"/>
              <a:gd name="connsiteX0" fmla="*/ 0 w 3536171"/>
              <a:gd name="connsiteY0" fmla="*/ 347683 h 733607"/>
              <a:gd name="connsiteX1" fmla="*/ 166038 w 3536171"/>
              <a:gd name="connsiteY1" fmla="*/ 6452 h 733607"/>
              <a:gd name="connsiteX2" fmla="*/ 340676 w 3536171"/>
              <a:gd name="connsiteY2" fmla="*/ 348238 h 733607"/>
              <a:gd name="connsiteX3" fmla="*/ 479990 w 3536171"/>
              <a:gd name="connsiteY3" fmla="*/ 683006 h 733607"/>
              <a:gd name="connsiteX4" fmla="*/ 652177 w 3536171"/>
              <a:gd name="connsiteY4" fmla="*/ 347402 h 733607"/>
              <a:gd name="connsiteX5" fmla="*/ 808691 w 3536171"/>
              <a:gd name="connsiteY5" fmla="*/ 19625 h 733607"/>
              <a:gd name="connsiteX6" fmla="*/ 970429 w 3536171"/>
              <a:gd name="connsiteY6" fmla="*/ 338988 h 733607"/>
              <a:gd name="connsiteX7" fmla="*/ 1144603 w 3536171"/>
              <a:gd name="connsiteY7" fmla="*/ 674034 h 733607"/>
              <a:gd name="connsiteX8" fmla="*/ 1293901 w 3536171"/>
              <a:gd name="connsiteY8" fmla="*/ 333951 h 733607"/>
              <a:gd name="connsiteX9" fmla="*/ 1463778 w 3536171"/>
              <a:gd name="connsiteY9" fmla="*/ 15140 h 733607"/>
              <a:gd name="connsiteX10" fmla="*/ 1635502 w 3536171"/>
              <a:gd name="connsiteY10" fmla="*/ 352167 h 733607"/>
              <a:gd name="connsiteX11" fmla="*/ 1788806 w 3536171"/>
              <a:gd name="connsiteY11" fmla="*/ 691990 h 733607"/>
              <a:gd name="connsiteX12" fmla="*/ 1947902 w 3536171"/>
              <a:gd name="connsiteY12" fmla="*/ 346695 h 733607"/>
              <a:gd name="connsiteX13" fmla="*/ 2115442 w 3536171"/>
              <a:gd name="connsiteY13" fmla="*/ 6 h 733607"/>
              <a:gd name="connsiteX14" fmla="*/ 2281942 w 3536171"/>
              <a:gd name="connsiteY14" fmla="*/ 338987 h 733607"/>
              <a:gd name="connsiteX15" fmla="*/ 2442292 w 3536171"/>
              <a:gd name="connsiteY15" fmla="*/ 687503 h 733607"/>
              <a:gd name="connsiteX16" fmla="*/ 2587294 w 3536171"/>
              <a:gd name="connsiteY16" fmla="*/ 352723 h 733607"/>
              <a:gd name="connsiteX17" fmla="*/ 2765770 w 3536171"/>
              <a:gd name="connsiteY17" fmla="*/ 561 h 733607"/>
              <a:gd name="connsiteX18" fmla="*/ 2919832 w 3536171"/>
              <a:gd name="connsiteY18" fmla="*/ 343477 h 733607"/>
              <a:gd name="connsiteX19" fmla="*/ 3302856 w 3536171"/>
              <a:gd name="connsiteY19" fmla="*/ 346701 h 733607"/>
              <a:gd name="connsiteX20" fmla="*/ 3536171 w 3536171"/>
              <a:gd name="connsiteY20" fmla="*/ 733607 h 733607"/>
              <a:gd name="connsiteX0" fmla="*/ 0 w 3536171"/>
              <a:gd name="connsiteY0" fmla="*/ 347683 h 733607"/>
              <a:gd name="connsiteX1" fmla="*/ 166038 w 3536171"/>
              <a:gd name="connsiteY1" fmla="*/ 6452 h 733607"/>
              <a:gd name="connsiteX2" fmla="*/ 340676 w 3536171"/>
              <a:gd name="connsiteY2" fmla="*/ 348238 h 733607"/>
              <a:gd name="connsiteX3" fmla="*/ 479990 w 3536171"/>
              <a:gd name="connsiteY3" fmla="*/ 683006 h 733607"/>
              <a:gd name="connsiteX4" fmla="*/ 652177 w 3536171"/>
              <a:gd name="connsiteY4" fmla="*/ 347402 h 733607"/>
              <a:gd name="connsiteX5" fmla="*/ 808691 w 3536171"/>
              <a:gd name="connsiteY5" fmla="*/ 19625 h 733607"/>
              <a:gd name="connsiteX6" fmla="*/ 970429 w 3536171"/>
              <a:gd name="connsiteY6" fmla="*/ 338988 h 733607"/>
              <a:gd name="connsiteX7" fmla="*/ 1144603 w 3536171"/>
              <a:gd name="connsiteY7" fmla="*/ 674034 h 733607"/>
              <a:gd name="connsiteX8" fmla="*/ 1293901 w 3536171"/>
              <a:gd name="connsiteY8" fmla="*/ 333951 h 733607"/>
              <a:gd name="connsiteX9" fmla="*/ 1463778 w 3536171"/>
              <a:gd name="connsiteY9" fmla="*/ 15140 h 733607"/>
              <a:gd name="connsiteX10" fmla="*/ 1635502 w 3536171"/>
              <a:gd name="connsiteY10" fmla="*/ 352167 h 733607"/>
              <a:gd name="connsiteX11" fmla="*/ 1788806 w 3536171"/>
              <a:gd name="connsiteY11" fmla="*/ 691990 h 733607"/>
              <a:gd name="connsiteX12" fmla="*/ 1947902 w 3536171"/>
              <a:gd name="connsiteY12" fmla="*/ 346695 h 733607"/>
              <a:gd name="connsiteX13" fmla="*/ 2115442 w 3536171"/>
              <a:gd name="connsiteY13" fmla="*/ 6 h 733607"/>
              <a:gd name="connsiteX14" fmla="*/ 2281942 w 3536171"/>
              <a:gd name="connsiteY14" fmla="*/ 338987 h 733607"/>
              <a:gd name="connsiteX15" fmla="*/ 2442292 w 3536171"/>
              <a:gd name="connsiteY15" fmla="*/ 687503 h 733607"/>
              <a:gd name="connsiteX16" fmla="*/ 2587294 w 3536171"/>
              <a:gd name="connsiteY16" fmla="*/ 352723 h 733607"/>
              <a:gd name="connsiteX17" fmla="*/ 2765770 w 3536171"/>
              <a:gd name="connsiteY17" fmla="*/ 561 h 733607"/>
              <a:gd name="connsiteX18" fmla="*/ 2919832 w 3536171"/>
              <a:gd name="connsiteY18" fmla="*/ 343477 h 733607"/>
              <a:gd name="connsiteX19" fmla="*/ 3083554 w 3536171"/>
              <a:gd name="connsiteY19" fmla="*/ 678538 h 733607"/>
              <a:gd name="connsiteX20" fmla="*/ 3536171 w 3536171"/>
              <a:gd name="connsiteY20" fmla="*/ 733607 h 733607"/>
              <a:gd name="connsiteX0" fmla="*/ 0 w 3252371"/>
              <a:gd name="connsiteY0" fmla="*/ 347683 h 695955"/>
              <a:gd name="connsiteX1" fmla="*/ 166038 w 3252371"/>
              <a:gd name="connsiteY1" fmla="*/ 6452 h 695955"/>
              <a:gd name="connsiteX2" fmla="*/ 340676 w 3252371"/>
              <a:gd name="connsiteY2" fmla="*/ 348238 h 695955"/>
              <a:gd name="connsiteX3" fmla="*/ 479990 w 3252371"/>
              <a:gd name="connsiteY3" fmla="*/ 683006 h 695955"/>
              <a:gd name="connsiteX4" fmla="*/ 652177 w 3252371"/>
              <a:gd name="connsiteY4" fmla="*/ 347402 h 695955"/>
              <a:gd name="connsiteX5" fmla="*/ 808691 w 3252371"/>
              <a:gd name="connsiteY5" fmla="*/ 19625 h 695955"/>
              <a:gd name="connsiteX6" fmla="*/ 970429 w 3252371"/>
              <a:gd name="connsiteY6" fmla="*/ 338988 h 695955"/>
              <a:gd name="connsiteX7" fmla="*/ 1144603 w 3252371"/>
              <a:gd name="connsiteY7" fmla="*/ 674034 h 695955"/>
              <a:gd name="connsiteX8" fmla="*/ 1293901 w 3252371"/>
              <a:gd name="connsiteY8" fmla="*/ 333951 h 695955"/>
              <a:gd name="connsiteX9" fmla="*/ 1463778 w 3252371"/>
              <a:gd name="connsiteY9" fmla="*/ 15140 h 695955"/>
              <a:gd name="connsiteX10" fmla="*/ 1635502 w 3252371"/>
              <a:gd name="connsiteY10" fmla="*/ 352167 h 695955"/>
              <a:gd name="connsiteX11" fmla="*/ 1788806 w 3252371"/>
              <a:gd name="connsiteY11" fmla="*/ 691990 h 695955"/>
              <a:gd name="connsiteX12" fmla="*/ 1947902 w 3252371"/>
              <a:gd name="connsiteY12" fmla="*/ 346695 h 695955"/>
              <a:gd name="connsiteX13" fmla="*/ 2115442 w 3252371"/>
              <a:gd name="connsiteY13" fmla="*/ 6 h 695955"/>
              <a:gd name="connsiteX14" fmla="*/ 2281942 w 3252371"/>
              <a:gd name="connsiteY14" fmla="*/ 338987 h 695955"/>
              <a:gd name="connsiteX15" fmla="*/ 2442292 w 3252371"/>
              <a:gd name="connsiteY15" fmla="*/ 687503 h 695955"/>
              <a:gd name="connsiteX16" fmla="*/ 2587294 w 3252371"/>
              <a:gd name="connsiteY16" fmla="*/ 352723 h 695955"/>
              <a:gd name="connsiteX17" fmla="*/ 2765770 w 3252371"/>
              <a:gd name="connsiteY17" fmla="*/ 561 h 695955"/>
              <a:gd name="connsiteX18" fmla="*/ 2919832 w 3252371"/>
              <a:gd name="connsiteY18" fmla="*/ 343477 h 695955"/>
              <a:gd name="connsiteX19" fmla="*/ 3083554 w 3252371"/>
              <a:gd name="connsiteY19" fmla="*/ 678538 h 695955"/>
              <a:gd name="connsiteX20" fmla="*/ 3252371 w 3252371"/>
              <a:gd name="connsiteY20" fmla="*/ 347959 h 695955"/>
              <a:gd name="connsiteX0" fmla="*/ 0 w 3265271"/>
              <a:gd name="connsiteY0" fmla="*/ 347683 h 695955"/>
              <a:gd name="connsiteX1" fmla="*/ 166038 w 3265271"/>
              <a:gd name="connsiteY1" fmla="*/ 6452 h 695955"/>
              <a:gd name="connsiteX2" fmla="*/ 340676 w 3265271"/>
              <a:gd name="connsiteY2" fmla="*/ 348238 h 695955"/>
              <a:gd name="connsiteX3" fmla="*/ 479990 w 3265271"/>
              <a:gd name="connsiteY3" fmla="*/ 683006 h 695955"/>
              <a:gd name="connsiteX4" fmla="*/ 652177 w 3265271"/>
              <a:gd name="connsiteY4" fmla="*/ 347402 h 695955"/>
              <a:gd name="connsiteX5" fmla="*/ 808691 w 3265271"/>
              <a:gd name="connsiteY5" fmla="*/ 19625 h 695955"/>
              <a:gd name="connsiteX6" fmla="*/ 970429 w 3265271"/>
              <a:gd name="connsiteY6" fmla="*/ 338988 h 695955"/>
              <a:gd name="connsiteX7" fmla="*/ 1144603 w 3265271"/>
              <a:gd name="connsiteY7" fmla="*/ 674034 h 695955"/>
              <a:gd name="connsiteX8" fmla="*/ 1293901 w 3265271"/>
              <a:gd name="connsiteY8" fmla="*/ 333951 h 695955"/>
              <a:gd name="connsiteX9" fmla="*/ 1463778 w 3265271"/>
              <a:gd name="connsiteY9" fmla="*/ 15140 h 695955"/>
              <a:gd name="connsiteX10" fmla="*/ 1635502 w 3265271"/>
              <a:gd name="connsiteY10" fmla="*/ 352167 h 695955"/>
              <a:gd name="connsiteX11" fmla="*/ 1788806 w 3265271"/>
              <a:gd name="connsiteY11" fmla="*/ 691990 h 695955"/>
              <a:gd name="connsiteX12" fmla="*/ 1947902 w 3265271"/>
              <a:gd name="connsiteY12" fmla="*/ 346695 h 695955"/>
              <a:gd name="connsiteX13" fmla="*/ 2115442 w 3265271"/>
              <a:gd name="connsiteY13" fmla="*/ 6 h 695955"/>
              <a:gd name="connsiteX14" fmla="*/ 2281942 w 3265271"/>
              <a:gd name="connsiteY14" fmla="*/ 338987 h 695955"/>
              <a:gd name="connsiteX15" fmla="*/ 2442292 w 3265271"/>
              <a:gd name="connsiteY15" fmla="*/ 687503 h 695955"/>
              <a:gd name="connsiteX16" fmla="*/ 2587294 w 3265271"/>
              <a:gd name="connsiteY16" fmla="*/ 352723 h 695955"/>
              <a:gd name="connsiteX17" fmla="*/ 2765770 w 3265271"/>
              <a:gd name="connsiteY17" fmla="*/ 561 h 695955"/>
              <a:gd name="connsiteX18" fmla="*/ 2919832 w 3265271"/>
              <a:gd name="connsiteY18" fmla="*/ 343477 h 695955"/>
              <a:gd name="connsiteX19" fmla="*/ 3083554 w 3265271"/>
              <a:gd name="connsiteY19" fmla="*/ 678538 h 695955"/>
              <a:gd name="connsiteX20" fmla="*/ 3265271 w 3265271"/>
              <a:gd name="connsiteY20" fmla="*/ 105807 h 695955"/>
              <a:gd name="connsiteX0" fmla="*/ 0 w 3256672"/>
              <a:gd name="connsiteY0" fmla="*/ 347683 h 695955"/>
              <a:gd name="connsiteX1" fmla="*/ 166038 w 3256672"/>
              <a:gd name="connsiteY1" fmla="*/ 6452 h 695955"/>
              <a:gd name="connsiteX2" fmla="*/ 340676 w 3256672"/>
              <a:gd name="connsiteY2" fmla="*/ 348238 h 695955"/>
              <a:gd name="connsiteX3" fmla="*/ 479990 w 3256672"/>
              <a:gd name="connsiteY3" fmla="*/ 683006 h 695955"/>
              <a:gd name="connsiteX4" fmla="*/ 652177 w 3256672"/>
              <a:gd name="connsiteY4" fmla="*/ 347402 h 695955"/>
              <a:gd name="connsiteX5" fmla="*/ 808691 w 3256672"/>
              <a:gd name="connsiteY5" fmla="*/ 19625 h 695955"/>
              <a:gd name="connsiteX6" fmla="*/ 970429 w 3256672"/>
              <a:gd name="connsiteY6" fmla="*/ 338988 h 695955"/>
              <a:gd name="connsiteX7" fmla="*/ 1144603 w 3256672"/>
              <a:gd name="connsiteY7" fmla="*/ 674034 h 695955"/>
              <a:gd name="connsiteX8" fmla="*/ 1293901 w 3256672"/>
              <a:gd name="connsiteY8" fmla="*/ 333951 h 695955"/>
              <a:gd name="connsiteX9" fmla="*/ 1463778 w 3256672"/>
              <a:gd name="connsiteY9" fmla="*/ 15140 h 695955"/>
              <a:gd name="connsiteX10" fmla="*/ 1635502 w 3256672"/>
              <a:gd name="connsiteY10" fmla="*/ 352167 h 695955"/>
              <a:gd name="connsiteX11" fmla="*/ 1788806 w 3256672"/>
              <a:gd name="connsiteY11" fmla="*/ 691990 h 695955"/>
              <a:gd name="connsiteX12" fmla="*/ 1947902 w 3256672"/>
              <a:gd name="connsiteY12" fmla="*/ 346695 h 695955"/>
              <a:gd name="connsiteX13" fmla="*/ 2115442 w 3256672"/>
              <a:gd name="connsiteY13" fmla="*/ 6 h 695955"/>
              <a:gd name="connsiteX14" fmla="*/ 2281942 w 3256672"/>
              <a:gd name="connsiteY14" fmla="*/ 338987 h 695955"/>
              <a:gd name="connsiteX15" fmla="*/ 2442292 w 3256672"/>
              <a:gd name="connsiteY15" fmla="*/ 687503 h 695955"/>
              <a:gd name="connsiteX16" fmla="*/ 2587294 w 3256672"/>
              <a:gd name="connsiteY16" fmla="*/ 352723 h 695955"/>
              <a:gd name="connsiteX17" fmla="*/ 2765770 w 3256672"/>
              <a:gd name="connsiteY17" fmla="*/ 561 h 695955"/>
              <a:gd name="connsiteX18" fmla="*/ 2919832 w 3256672"/>
              <a:gd name="connsiteY18" fmla="*/ 343477 h 695955"/>
              <a:gd name="connsiteX19" fmla="*/ 3083554 w 3256672"/>
              <a:gd name="connsiteY19" fmla="*/ 678538 h 695955"/>
              <a:gd name="connsiteX20" fmla="*/ 3256672 w 3256672"/>
              <a:gd name="connsiteY20" fmla="*/ 361410 h 695955"/>
              <a:gd name="connsiteX0" fmla="*/ 0 w 3256672"/>
              <a:gd name="connsiteY0" fmla="*/ 347683 h 695955"/>
              <a:gd name="connsiteX1" fmla="*/ 166038 w 3256672"/>
              <a:gd name="connsiteY1" fmla="*/ 6452 h 695955"/>
              <a:gd name="connsiteX2" fmla="*/ 332077 w 3256672"/>
              <a:gd name="connsiteY2" fmla="*/ 348237 h 695955"/>
              <a:gd name="connsiteX3" fmla="*/ 479990 w 3256672"/>
              <a:gd name="connsiteY3" fmla="*/ 683006 h 695955"/>
              <a:gd name="connsiteX4" fmla="*/ 652177 w 3256672"/>
              <a:gd name="connsiteY4" fmla="*/ 347402 h 695955"/>
              <a:gd name="connsiteX5" fmla="*/ 808691 w 3256672"/>
              <a:gd name="connsiteY5" fmla="*/ 19625 h 695955"/>
              <a:gd name="connsiteX6" fmla="*/ 970429 w 3256672"/>
              <a:gd name="connsiteY6" fmla="*/ 338988 h 695955"/>
              <a:gd name="connsiteX7" fmla="*/ 1144603 w 3256672"/>
              <a:gd name="connsiteY7" fmla="*/ 674034 h 695955"/>
              <a:gd name="connsiteX8" fmla="*/ 1293901 w 3256672"/>
              <a:gd name="connsiteY8" fmla="*/ 333951 h 695955"/>
              <a:gd name="connsiteX9" fmla="*/ 1463778 w 3256672"/>
              <a:gd name="connsiteY9" fmla="*/ 15140 h 695955"/>
              <a:gd name="connsiteX10" fmla="*/ 1635502 w 3256672"/>
              <a:gd name="connsiteY10" fmla="*/ 352167 h 695955"/>
              <a:gd name="connsiteX11" fmla="*/ 1788806 w 3256672"/>
              <a:gd name="connsiteY11" fmla="*/ 691990 h 695955"/>
              <a:gd name="connsiteX12" fmla="*/ 1947902 w 3256672"/>
              <a:gd name="connsiteY12" fmla="*/ 346695 h 695955"/>
              <a:gd name="connsiteX13" fmla="*/ 2115442 w 3256672"/>
              <a:gd name="connsiteY13" fmla="*/ 6 h 695955"/>
              <a:gd name="connsiteX14" fmla="*/ 2281942 w 3256672"/>
              <a:gd name="connsiteY14" fmla="*/ 338987 h 695955"/>
              <a:gd name="connsiteX15" fmla="*/ 2442292 w 3256672"/>
              <a:gd name="connsiteY15" fmla="*/ 687503 h 695955"/>
              <a:gd name="connsiteX16" fmla="*/ 2587294 w 3256672"/>
              <a:gd name="connsiteY16" fmla="*/ 352723 h 695955"/>
              <a:gd name="connsiteX17" fmla="*/ 2765770 w 3256672"/>
              <a:gd name="connsiteY17" fmla="*/ 561 h 695955"/>
              <a:gd name="connsiteX18" fmla="*/ 2919832 w 3256672"/>
              <a:gd name="connsiteY18" fmla="*/ 343477 h 695955"/>
              <a:gd name="connsiteX19" fmla="*/ 3083554 w 3256672"/>
              <a:gd name="connsiteY19" fmla="*/ 678538 h 695955"/>
              <a:gd name="connsiteX20" fmla="*/ 3256672 w 3256672"/>
              <a:gd name="connsiteY20" fmla="*/ 361410 h 695955"/>
              <a:gd name="connsiteX0" fmla="*/ 0 w 3256672"/>
              <a:gd name="connsiteY0" fmla="*/ 347683 h 695955"/>
              <a:gd name="connsiteX1" fmla="*/ 166038 w 3256672"/>
              <a:gd name="connsiteY1" fmla="*/ 6452 h 695955"/>
              <a:gd name="connsiteX2" fmla="*/ 332077 w 3256672"/>
              <a:gd name="connsiteY2" fmla="*/ 348237 h 695955"/>
              <a:gd name="connsiteX3" fmla="*/ 479990 w 3256672"/>
              <a:gd name="connsiteY3" fmla="*/ 683006 h 695955"/>
              <a:gd name="connsiteX4" fmla="*/ 652177 w 3256672"/>
              <a:gd name="connsiteY4" fmla="*/ 347402 h 695955"/>
              <a:gd name="connsiteX5" fmla="*/ 808691 w 3256672"/>
              <a:gd name="connsiteY5" fmla="*/ 19625 h 695955"/>
              <a:gd name="connsiteX6" fmla="*/ 970429 w 3256672"/>
              <a:gd name="connsiteY6" fmla="*/ 338988 h 695955"/>
              <a:gd name="connsiteX7" fmla="*/ 1144603 w 3256672"/>
              <a:gd name="connsiteY7" fmla="*/ 674034 h 695955"/>
              <a:gd name="connsiteX8" fmla="*/ 1293901 w 3256672"/>
              <a:gd name="connsiteY8" fmla="*/ 333951 h 695955"/>
              <a:gd name="connsiteX9" fmla="*/ 1463778 w 3256672"/>
              <a:gd name="connsiteY9" fmla="*/ 15140 h 695955"/>
              <a:gd name="connsiteX10" fmla="*/ 1635502 w 3256672"/>
              <a:gd name="connsiteY10" fmla="*/ 352167 h 695955"/>
              <a:gd name="connsiteX11" fmla="*/ 1788806 w 3256672"/>
              <a:gd name="connsiteY11" fmla="*/ 691990 h 695955"/>
              <a:gd name="connsiteX12" fmla="*/ 1947902 w 3256672"/>
              <a:gd name="connsiteY12" fmla="*/ 346695 h 695955"/>
              <a:gd name="connsiteX13" fmla="*/ 2115442 w 3256672"/>
              <a:gd name="connsiteY13" fmla="*/ 6 h 695955"/>
              <a:gd name="connsiteX14" fmla="*/ 2281942 w 3256672"/>
              <a:gd name="connsiteY14" fmla="*/ 338987 h 695955"/>
              <a:gd name="connsiteX15" fmla="*/ 2442292 w 3256672"/>
              <a:gd name="connsiteY15" fmla="*/ 687503 h 695955"/>
              <a:gd name="connsiteX16" fmla="*/ 2587294 w 3256672"/>
              <a:gd name="connsiteY16" fmla="*/ 352723 h 695955"/>
              <a:gd name="connsiteX17" fmla="*/ 2765770 w 3256672"/>
              <a:gd name="connsiteY17" fmla="*/ 561 h 695955"/>
              <a:gd name="connsiteX18" fmla="*/ 2919832 w 3256672"/>
              <a:gd name="connsiteY18" fmla="*/ 343477 h 695955"/>
              <a:gd name="connsiteX19" fmla="*/ 3083554 w 3256672"/>
              <a:gd name="connsiteY19" fmla="*/ 678538 h 695955"/>
              <a:gd name="connsiteX20" fmla="*/ 3256672 w 3256672"/>
              <a:gd name="connsiteY20" fmla="*/ 361410 h 695955"/>
              <a:gd name="connsiteX0" fmla="*/ 0 w 3256672"/>
              <a:gd name="connsiteY0" fmla="*/ 347683 h 695955"/>
              <a:gd name="connsiteX1" fmla="*/ 166038 w 3256672"/>
              <a:gd name="connsiteY1" fmla="*/ 6452 h 695955"/>
              <a:gd name="connsiteX2" fmla="*/ 332077 w 3256672"/>
              <a:gd name="connsiteY2" fmla="*/ 348237 h 695955"/>
              <a:gd name="connsiteX3" fmla="*/ 479990 w 3256672"/>
              <a:gd name="connsiteY3" fmla="*/ 683006 h 695955"/>
              <a:gd name="connsiteX4" fmla="*/ 652177 w 3256672"/>
              <a:gd name="connsiteY4" fmla="*/ 347402 h 695955"/>
              <a:gd name="connsiteX5" fmla="*/ 808691 w 3256672"/>
              <a:gd name="connsiteY5" fmla="*/ 19625 h 695955"/>
              <a:gd name="connsiteX6" fmla="*/ 970429 w 3256672"/>
              <a:gd name="connsiteY6" fmla="*/ 338988 h 695955"/>
              <a:gd name="connsiteX7" fmla="*/ 1144603 w 3256672"/>
              <a:gd name="connsiteY7" fmla="*/ 674034 h 695955"/>
              <a:gd name="connsiteX8" fmla="*/ 1293901 w 3256672"/>
              <a:gd name="connsiteY8" fmla="*/ 333951 h 695955"/>
              <a:gd name="connsiteX9" fmla="*/ 1463778 w 3256672"/>
              <a:gd name="connsiteY9" fmla="*/ 15140 h 695955"/>
              <a:gd name="connsiteX10" fmla="*/ 1635502 w 3256672"/>
              <a:gd name="connsiteY10" fmla="*/ 352167 h 695955"/>
              <a:gd name="connsiteX11" fmla="*/ 1788806 w 3256672"/>
              <a:gd name="connsiteY11" fmla="*/ 691990 h 695955"/>
              <a:gd name="connsiteX12" fmla="*/ 1947902 w 3256672"/>
              <a:gd name="connsiteY12" fmla="*/ 346695 h 695955"/>
              <a:gd name="connsiteX13" fmla="*/ 2115442 w 3256672"/>
              <a:gd name="connsiteY13" fmla="*/ 6 h 695955"/>
              <a:gd name="connsiteX14" fmla="*/ 2281942 w 3256672"/>
              <a:gd name="connsiteY14" fmla="*/ 338987 h 695955"/>
              <a:gd name="connsiteX15" fmla="*/ 2442292 w 3256672"/>
              <a:gd name="connsiteY15" fmla="*/ 687503 h 695955"/>
              <a:gd name="connsiteX16" fmla="*/ 2600194 w 3256672"/>
              <a:gd name="connsiteY16" fmla="*/ 343755 h 695955"/>
              <a:gd name="connsiteX17" fmla="*/ 2765770 w 3256672"/>
              <a:gd name="connsiteY17" fmla="*/ 561 h 695955"/>
              <a:gd name="connsiteX18" fmla="*/ 2919832 w 3256672"/>
              <a:gd name="connsiteY18" fmla="*/ 343477 h 695955"/>
              <a:gd name="connsiteX19" fmla="*/ 3083554 w 3256672"/>
              <a:gd name="connsiteY19" fmla="*/ 678538 h 695955"/>
              <a:gd name="connsiteX20" fmla="*/ 3256672 w 3256672"/>
              <a:gd name="connsiteY20" fmla="*/ 361410 h 695955"/>
              <a:gd name="connsiteX0" fmla="*/ 0 w 3256672"/>
              <a:gd name="connsiteY0" fmla="*/ 347683 h 695955"/>
              <a:gd name="connsiteX1" fmla="*/ 166038 w 3256672"/>
              <a:gd name="connsiteY1" fmla="*/ 6452 h 695955"/>
              <a:gd name="connsiteX2" fmla="*/ 332077 w 3256672"/>
              <a:gd name="connsiteY2" fmla="*/ 348237 h 695955"/>
              <a:gd name="connsiteX3" fmla="*/ 479990 w 3256672"/>
              <a:gd name="connsiteY3" fmla="*/ 683006 h 695955"/>
              <a:gd name="connsiteX4" fmla="*/ 652177 w 3256672"/>
              <a:gd name="connsiteY4" fmla="*/ 347402 h 695955"/>
              <a:gd name="connsiteX5" fmla="*/ 808691 w 3256672"/>
              <a:gd name="connsiteY5" fmla="*/ 19625 h 695955"/>
              <a:gd name="connsiteX6" fmla="*/ 970429 w 3256672"/>
              <a:gd name="connsiteY6" fmla="*/ 338988 h 695955"/>
              <a:gd name="connsiteX7" fmla="*/ 1144603 w 3256672"/>
              <a:gd name="connsiteY7" fmla="*/ 674034 h 695955"/>
              <a:gd name="connsiteX8" fmla="*/ 1293901 w 3256672"/>
              <a:gd name="connsiteY8" fmla="*/ 333951 h 695955"/>
              <a:gd name="connsiteX9" fmla="*/ 1463778 w 3256672"/>
              <a:gd name="connsiteY9" fmla="*/ 15140 h 695955"/>
              <a:gd name="connsiteX10" fmla="*/ 1635502 w 3256672"/>
              <a:gd name="connsiteY10" fmla="*/ 352167 h 695955"/>
              <a:gd name="connsiteX11" fmla="*/ 1788806 w 3256672"/>
              <a:gd name="connsiteY11" fmla="*/ 691990 h 695955"/>
              <a:gd name="connsiteX12" fmla="*/ 1947902 w 3256672"/>
              <a:gd name="connsiteY12" fmla="*/ 346695 h 695955"/>
              <a:gd name="connsiteX13" fmla="*/ 2115442 w 3256672"/>
              <a:gd name="connsiteY13" fmla="*/ 6 h 695955"/>
              <a:gd name="connsiteX14" fmla="*/ 2281942 w 3256672"/>
              <a:gd name="connsiteY14" fmla="*/ 338987 h 695955"/>
              <a:gd name="connsiteX15" fmla="*/ 2442292 w 3256672"/>
              <a:gd name="connsiteY15" fmla="*/ 687503 h 695955"/>
              <a:gd name="connsiteX16" fmla="*/ 2600194 w 3256672"/>
              <a:gd name="connsiteY16" fmla="*/ 343755 h 695955"/>
              <a:gd name="connsiteX17" fmla="*/ 2765769 w 3256672"/>
              <a:gd name="connsiteY17" fmla="*/ 5047 h 695955"/>
              <a:gd name="connsiteX18" fmla="*/ 2919832 w 3256672"/>
              <a:gd name="connsiteY18" fmla="*/ 343477 h 695955"/>
              <a:gd name="connsiteX19" fmla="*/ 3083554 w 3256672"/>
              <a:gd name="connsiteY19" fmla="*/ 678538 h 695955"/>
              <a:gd name="connsiteX20" fmla="*/ 3256672 w 3256672"/>
              <a:gd name="connsiteY20" fmla="*/ 361410 h 695955"/>
              <a:gd name="connsiteX0" fmla="*/ 0 w 3256672"/>
              <a:gd name="connsiteY0" fmla="*/ 347683 h 695955"/>
              <a:gd name="connsiteX1" fmla="*/ 166038 w 3256672"/>
              <a:gd name="connsiteY1" fmla="*/ 6452 h 695955"/>
              <a:gd name="connsiteX2" fmla="*/ 332077 w 3256672"/>
              <a:gd name="connsiteY2" fmla="*/ 348237 h 695955"/>
              <a:gd name="connsiteX3" fmla="*/ 479990 w 3256672"/>
              <a:gd name="connsiteY3" fmla="*/ 683006 h 695955"/>
              <a:gd name="connsiteX4" fmla="*/ 652177 w 3256672"/>
              <a:gd name="connsiteY4" fmla="*/ 347402 h 695955"/>
              <a:gd name="connsiteX5" fmla="*/ 808691 w 3256672"/>
              <a:gd name="connsiteY5" fmla="*/ 19625 h 695955"/>
              <a:gd name="connsiteX6" fmla="*/ 970429 w 3256672"/>
              <a:gd name="connsiteY6" fmla="*/ 338988 h 695955"/>
              <a:gd name="connsiteX7" fmla="*/ 1144603 w 3256672"/>
              <a:gd name="connsiteY7" fmla="*/ 674034 h 695955"/>
              <a:gd name="connsiteX8" fmla="*/ 1293901 w 3256672"/>
              <a:gd name="connsiteY8" fmla="*/ 333951 h 695955"/>
              <a:gd name="connsiteX9" fmla="*/ 1463778 w 3256672"/>
              <a:gd name="connsiteY9" fmla="*/ 15140 h 695955"/>
              <a:gd name="connsiteX10" fmla="*/ 1635502 w 3256672"/>
              <a:gd name="connsiteY10" fmla="*/ 352167 h 695955"/>
              <a:gd name="connsiteX11" fmla="*/ 1788806 w 3256672"/>
              <a:gd name="connsiteY11" fmla="*/ 691990 h 695955"/>
              <a:gd name="connsiteX12" fmla="*/ 1947902 w 3256672"/>
              <a:gd name="connsiteY12" fmla="*/ 346695 h 695955"/>
              <a:gd name="connsiteX13" fmla="*/ 2115442 w 3256672"/>
              <a:gd name="connsiteY13" fmla="*/ 6 h 695955"/>
              <a:gd name="connsiteX14" fmla="*/ 2281942 w 3256672"/>
              <a:gd name="connsiteY14" fmla="*/ 338987 h 695955"/>
              <a:gd name="connsiteX15" fmla="*/ 2442292 w 3256672"/>
              <a:gd name="connsiteY15" fmla="*/ 687503 h 695955"/>
              <a:gd name="connsiteX16" fmla="*/ 2600194 w 3256672"/>
              <a:gd name="connsiteY16" fmla="*/ 343755 h 695955"/>
              <a:gd name="connsiteX17" fmla="*/ 2765769 w 3256672"/>
              <a:gd name="connsiteY17" fmla="*/ 5047 h 695955"/>
              <a:gd name="connsiteX18" fmla="*/ 2932733 w 3256672"/>
              <a:gd name="connsiteY18" fmla="*/ 352446 h 695955"/>
              <a:gd name="connsiteX19" fmla="*/ 3083554 w 3256672"/>
              <a:gd name="connsiteY19" fmla="*/ 678538 h 695955"/>
              <a:gd name="connsiteX20" fmla="*/ 3256672 w 3256672"/>
              <a:gd name="connsiteY20" fmla="*/ 361410 h 695955"/>
              <a:gd name="connsiteX0" fmla="*/ 0 w 3256672"/>
              <a:gd name="connsiteY0" fmla="*/ 347683 h 695955"/>
              <a:gd name="connsiteX1" fmla="*/ 166038 w 3256672"/>
              <a:gd name="connsiteY1" fmla="*/ 6452 h 695955"/>
              <a:gd name="connsiteX2" fmla="*/ 332077 w 3256672"/>
              <a:gd name="connsiteY2" fmla="*/ 348237 h 695955"/>
              <a:gd name="connsiteX3" fmla="*/ 479990 w 3256672"/>
              <a:gd name="connsiteY3" fmla="*/ 683006 h 695955"/>
              <a:gd name="connsiteX4" fmla="*/ 652177 w 3256672"/>
              <a:gd name="connsiteY4" fmla="*/ 347402 h 695955"/>
              <a:gd name="connsiteX5" fmla="*/ 808691 w 3256672"/>
              <a:gd name="connsiteY5" fmla="*/ 19625 h 695955"/>
              <a:gd name="connsiteX6" fmla="*/ 970429 w 3256672"/>
              <a:gd name="connsiteY6" fmla="*/ 338988 h 695955"/>
              <a:gd name="connsiteX7" fmla="*/ 1144603 w 3256672"/>
              <a:gd name="connsiteY7" fmla="*/ 674034 h 695955"/>
              <a:gd name="connsiteX8" fmla="*/ 1293901 w 3256672"/>
              <a:gd name="connsiteY8" fmla="*/ 333951 h 695955"/>
              <a:gd name="connsiteX9" fmla="*/ 1463778 w 3256672"/>
              <a:gd name="connsiteY9" fmla="*/ 15140 h 695955"/>
              <a:gd name="connsiteX10" fmla="*/ 1635502 w 3256672"/>
              <a:gd name="connsiteY10" fmla="*/ 352167 h 695955"/>
              <a:gd name="connsiteX11" fmla="*/ 1788806 w 3256672"/>
              <a:gd name="connsiteY11" fmla="*/ 691990 h 695955"/>
              <a:gd name="connsiteX12" fmla="*/ 1947902 w 3256672"/>
              <a:gd name="connsiteY12" fmla="*/ 346695 h 695955"/>
              <a:gd name="connsiteX13" fmla="*/ 2115442 w 3256672"/>
              <a:gd name="connsiteY13" fmla="*/ 6 h 695955"/>
              <a:gd name="connsiteX14" fmla="*/ 2281942 w 3256672"/>
              <a:gd name="connsiteY14" fmla="*/ 338987 h 695955"/>
              <a:gd name="connsiteX15" fmla="*/ 2442292 w 3256672"/>
              <a:gd name="connsiteY15" fmla="*/ 687503 h 695955"/>
              <a:gd name="connsiteX16" fmla="*/ 2600194 w 3256672"/>
              <a:gd name="connsiteY16" fmla="*/ 343755 h 695955"/>
              <a:gd name="connsiteX17" fmla="*/ 2765769 w 3256672"/>
              <a:gd name="connsiteY17" fmla="*/ 5047 h 695955"/>
              <a:gd name="connsiteX18" fmla="*/ 2932733 w 3256672"/>
              <a:gd name="connsiteY18" fmla="*/ 352446 h 695955"/>
              <a:gd name="connsiteX19" fmla="*/ 3096454 w 3256672"/>
              <a:gd name="connsiteY19" fmla="*/ 678538 h 695955"/>
              <a:gd name="connsiteX20" fmla="*/ 3256672 w 3256672"/>
              <a:gd name="connsiteY20" fmla="*/ 361410 h 695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256672" h="695955">
                <a:moveTo>
                  <a:pt x="0" y="347683"/>
                </a:moveTo>
                <a:cubicBezTo>
                  <a:pt x="23812" y="189726"/>
                  <a:pt x="110692" y="6360"/>
                  <a:pt x="166038" y="6452"/>
                </a:cubicBezTo>
                <a:cubicBezTo>
                  <a:pt x="221384" y="6544"/>
                  <a:pt x="279752" y="235478"/>
                  <a:pt x="332077" y="348237"/>
                </a:cubicBezTo>
                <a:cubicBezTo>
                  <a:pt x="384402" y="460996"/>
                  <a:pt x="426640" y="683145"/>
                  <a:pt x="479990" y="683006"/>
                </a:cubicBezTo>
                <a:cubicBezTo>
                  <a:pt x="533340" y="682867"/>
                  <a:pt x="597394" y="457965"/>
                  <a:pt x="652177" y="347402"/>
                </a:cubicBezTo>
                <a:cubicBezTo>
                  <a:pt x="706960" y="236839"/>
                  <a:pt x="755649" y="21027"/>
                  <a:pt x="808691" y="19625"/>
                </a:cubicBezTo>
                <a:cubicBezTo>
                  <a:pt x="861733" y="18223"/>
                  <a:pt x="914444" y="229920"/>
                  <a:pt x="970429" y="338988"/>
                </a:cubicBezTo>
                <a:cubicBezTo>
                  <a:pt x="1026414" y="448056"/>
                  <a:pt x="1090691" y="674873"/>
                  <a:pt x="1144603" y="674034"/>
                </a:cubicBezTo>
                <a:cubicBezTo>
                  <a:pt x="1198515" y="673195"/>
                  <a:pt x="1240705" y="443767"/>
                  <a:pt x="1293901" y="333951"/>
                </a:cubicBezTo>
                <a:cubicBezTo>
                  <a:pt x="1347097" y="224135"/>
                  <a:pt x="1406845" y="12104"/>
                  <a:pt x="1463778" y="15140"/>
                </a:cubicBezTo>
                <a:cubicBezTo>
                  <a:pt x="1520712" y="18176"/>
                  <a:pt x="1581331" y="239359"/>
                  <a:pt x="1635502" y="352167"/>
                </a:cubicBezTo>
                <a:cubicBezTo>
                  <a:pt x="1689673" y="464975"/>
                  <a:pt x="1764690" y="648059"/>
                  <a:pt x="1788806" y="691990"/>
                </a:cubicBezTo>
                <a:cubicBezTo>
                  <a:pt x="1812922" y="735921"/>
                  <a:pt x="1921413" y="401488"/>
                  <a:pt x="1947902" y="346695"/>
                </a:cubicBezTo>
                <a:cubicBezTo>
                  <a:pt x="1974391" y="291902"/>
                  <a:pt x="2059769" y="1291"/>
                  <a:pt x="2115442" y="6"/>
                </a:cubicBezTo>
                <a:cubicBezTo>
                  <a:pt x="2171115" y="-1279"/>
                  <a:pt x="2227467" y="224404"/>
                  <a:pt x="2281942" y="338987"/>
                </a:cubicBezTo>
                <a:cubicBezTo>
                  <a:pt x="2336417" y="453570"/>
                  <a:pt x="2389250" y="686708"/>
                  <a:pt x="2442292" y="687503"/>
                </a:cubicBezTo>
                <a:cubicBezTo>
                  <a:pt x="2495334" y="688298"/>
                  <a:pt x="2546281" y="457498"/>
                  <a:pt x="2600194" y="343755"/>
                </a:cubicBezTo>
                <a:cubicBezTo>
                  <a:pt x="2654107" y="230012"/>
                  <a:pt x="2710346" y="3599"/>
                  <a:pt x="2765769" y="5047"/>
                </a:cubicBezTo>
                <a:cubicBezTo>
                  <a:pt x="2821192" y="6495"/>
                  <a:pt x="2877619" y="240198"/>
                  <a:pt x="2932733" y="352446"/>
                </a:cubicBezTo>
                <a:cubicBezTo>
                  <a:pt x="2987847" y="464695"/>
                  <a:pt x="3071848" y="678538"/>
                  <a:pt x="3096454" y="678538"/>
                </a:cubicBezTo>
                <a:cubicBezTo>
                  <a:pt x="3121060" y="678538"/>
                  <a:pt x="3218968" y="197104"/>
                  <a:pt x="3256672" y="361410"/>
                </a:cubicBezTo>
              </a:path>
            </a:pathLst>
          </a:custGeom>
          <a:ln>
            <a:solidFill>
              <a:srgbClr val="FF0000"/>
            </a:solidFill>
          </a:ln>
        </p:spPr>
        <p:style>
          <a:lnRef idx="3">
            <a:schemeClr val="accent2"/>
          </a:lnRef>
          <a:fillRef idx="0">
            <a:schemeClr val="accent2"/>
          </a:fillRef>
          <a:effectRef idx="2">
            <a:schemeClr val="accent2"/>
          </a:effectRef>
          <a:fontRef idx="minor">
            <a:schemeClr val="tx1"/>
          </a:fontRef>
        </p:style>
        <p:txBody>
          <a:bodyPr rtlCol="0" anchor="ctr"/>
          <a:lstStyle/>
          <a:p>
            <a:pPr algn="ctr"/>
            <a:endParaRPr lang="es-MX" dirty="0"/>
          </a:p>
        </p:txBody>
      </p:sp>
      <p:cxnSp>
        <p:nvCxnSpPr>
          <p:cNvPr id="16" name="Conector recto 7">
            <a:extLst>
              <a:ext uri="{FF2B5EF4-FFF2-40B4-BE49-F238E27FC236}">
                <a16:creationId xmlns:a16="http://schemas.microsoft.com/office/drawing/2014/main" id="{299B26D2-AB20-4140-81EC-1F0752C464AE}"/>
              </a:ext>
            </a:extLst>
          </p:cNvPr>
          <p:cNvCxnSpPr>
            <a:cxnSpLocks/>
          </p:cNvCxnSpPr>
          <p:nvPr/>
        </p:nvCxnSpPr>
        <p:spPr>
          <a:xfrm>
            <a:off x="1122752" y="5645012"/>
            <a:ext cx="549589" cy="620463"/>
          </a:xfrm>
          <a:prstGeom prst="line">
            <a:avLst/>
          </a:prstGeom>
        </p:spPr>
        <p:style>
          <a:lnRef idx="3">
            <a:schemeClr val="dk1"/>
          </a:lnRef>
          <a:fillRef idx="0">
            <a:schemeClr val="dk1"/>
          </a:fillRef>
          <a:effectRef idx="2">
            <a:schemeClr val="dk1"/>
          </a:effectRef>
          <a:fontRef idx="minor">
            <a:schemeClr val="tx1"/>
          </a:fontRef>
        </p:style>
      </p:cxnSp>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674F159B-294F-4AD5-A858-4FDAFF021832}"/>
                  </a:ext>
                </a:extLst>
              </p:cNvPr>
              <p:cNvSpPr txBox="1"/>
              <p:nvPr/>
            </p:nvSpPr>
            <p:spPr>
              <a:xfrm>
                <a:off x="1475568" y="5118907"/>
                <a:ext cx="861839"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MX" sz="2400" b="1" i="1" smtClean="0">
                          <a:latin typeface="Cambria Math" panose="02040503050406030204" pitchFamily="18" charset="0"/>
                        </a:rPr>
                        <m:t>𝒈</m:t>
                      </m:r>
                      <m:r>
                        <a:rPr lang="es-MX" sz="2400" b="1" i="1" smtClean="0">
                          <a:latin typeface="Cambria Math" panose="02040503050406030204" pitchFamily="18" charset="0"/>
                        </a:rPr>
                        <m:t>=</m:t>
                      </m:r>
                      <m:r>
                        <a:rPr lang="es-MX" sz="2400" b="1" i="1" smtClean="0">
                          <a:latin typeface="Cambria Math" panose="02040503050406030204" pitchFamily="18" charset="0"/>
                        </a:rPr>
                        <m:t>𝟐</m:t>
                      </m:r>
                    </m:oMath>
                  </m:oMathPara>
                </a14:m>
                <a:endParaRPr lang="en-US" sz="2400" b="1" dirty="0"/>
              </a:p>
            </p:txBody>
          </p:sp>
        </mc:Choice>
        <mc:Fallback xmlns="">
          <p:sp>
            <p:nvSpPr>
              <p:cNvPr id="20" name="TextBox 19">
                <a:extLst>
                  <a:ext uri="{FF2B5EF4-FFF2-40B4-BE49-F238E27FC236}">
                    <a16:creationId xmlns:a16="http://schemas.microsoft.com/office/drawing/2014/main" id="{674F159B-294F-4AD5-A858-4FDAFF021832}"/>
                  </a:ext>
                </a:extLst>
              </p:cNvPr>
              <p:cNvSpPr txBox="1">
                <a:spLocks noRot="1" noChangeAspect="1" noMove="1" noResize="1" noEditPoints="1" noAdjustHandles="1" noChangeArrowheads="1" noChangeShapeType="1" noTextEdit="1"/>
              </p:cNvSpPr>
              <p:nvPr/>
            </p:nvSpPr>
            <p:spPr>
              <a:xfrm>
                <a:off x="1475568" y="5118907"/>
                <a:ext cx="861839" cy="369332"/>
              </a:xfrm>
              <a:prstGeom prst="rect">
                <a:avLst/>
              </a:prstGeom>
              <a:blipFill>
                <a:blip r:embed="rId6"/>
                <a:stretch>
                  <a:fillRect l="-8511" r="-8511" b="-2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6E74E818-8A53-46CC-8AAF-ECA70E0EBE3C}"/>
                  </a:ext>
                </a:extLst>
              </p:cNvPr>
              <p:cNvSpPr txBox="1"/>
              <p:nvPr/>
            </p:nvSpPr>
            <p:spPr>
              <a:xfrm>
                <a:off x="1934826" y="5016786"/>
                <a:ext cx="2304050" cy="1231106"/>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8000" i="1" smtClean="0">
                          <a:latin typeface="Cambria Math" panose="02040503050406030204" pitchFamily="18" charset="0"/>
                          <a:ea typeface="Cambria Math" panose="02040503050406030204" pitchFamily="18" charset="0"/>
                        </a:rPr>
                        <m:t>⟶</m:t>
                      </m:r>
                    </m:oMath>
                  </m:oMathPara>
                </a14:m>
                <a:endParaRPr lang="en-US" dirty="0"/>
              </a:p>
            </p:txBody>
          </p:sp>
        </mc:Choice>
        <mc:Fallback xmlns="">
          <p:sp>
            <p:nvSpPr>
              <p:cNvPr id="24" name="TextBox 23">
                <a:extLst>
                  <a:ext uri="{FF2B5EF4-FFF2-40B4-BE49-F238E27FC236}">
                    <a16:creationId xmlns:a16="http://schemas.microsoft.com/office/drawing/2014/main" id="{6E74E818-8A53-46CC-8AAF-ECA70E0EBE3C}"/>
                  </a:ext>
                </a:extLst>
              </p:cNvPr>
              <p:cNvSpPr txBox="1">
                <a:spLocks noRot="1" noChangeAspect="1" noMove="1" noResize="1" noEditPoints="1" noAdjustHandles="1" noChangeArrowheads="1" noChangeShapeType="1" noTextEdit="1"/>
              </p:cNvSpPr>
              <p:nvPr/>
            </p:nvSpPr>
            <p:spPr>
              <a:xfrm>
                <a:off x="1934826" y="5016786"/>
                <a:ext cx="2304050" cy="1231106"/>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CuadroTexto 25">
                <a:extLst>
                  <a:ext uri="{FF2B5EF4-FFF2-40B4-BE49-F238E27FC236}">
                    <a16:creationId xmlns:a16="http://schemas.microsoft.com/office/drawing/2014/main" id="{0E27DC15-027F-4A48-A8AA-1E32CC26F562}"/>
                  </a:ext>
                </a:extLst>
              </p:cNvPr>
              <p:cNvSpPr txBox="1"/>
              <p:nvPr/>
            </p:nvSpPr>
            <p:spPr>
              <a:xfrm>
                <a:off x="-186827" y="6106362"/>
                <a:ext cx="961135"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s-MX" i="1" smtClean="0">
                          <a:solidFill>
                            <a:srgbClr val="002060"/>
                          </a:solidFill>
                          <a:latin typeface="Cambria Math" panose="02040503050406030204" pitchFamily="18" charset="0"/>
                          <a:ea typeface="Cambria Math" panose="02040503050406030204" pitchFamily="18" charset="0"/>
                        </a:rPr>
                        <m:t>𝜇</m:t>
                      </m:r>
                    </m:oMath>
                  </m:oMathPara>
                </a14:m>
                <a:endParaRPr lang="es-MX" dirty="0">
                  <a:solidFill>
                    <a:srgbClr val="002060"/>
                  </a:solidFill>
                </a:endParaRPr>
              </a:p>
            </p:txBody>
          </p:sp>
        </mc:Choice>
        <mc:Fallback xmlns="">
          <p:sp>
            <p:nvSpPr>
              <p:cNvPr id="27" name="CuadroTexto 25">
                <a:extLst>
                  <a:ext uri="{FF2B5EF4-FFF2-40B4-BE49-F238E27FC236}">
                    <a16:creationId xmlns:a16="http://schemas.microsoft.com/office/drawing/2014/main" id="{0E27DC15-027F-4A48-A8AA-1E32CC26F562}"/>
                  </a:ext>
                </a:extLst>
              </p:cNvPr>
              <p:cNvSpPr txBox="1">
                <a:spLocks noRot="1" noChangeAspect="1" noMove="1" noResize="1" noEditPoints="1" noAdjustHandles="1" noChangeArrowheads="1" noChangeShapeType="1" noTextEdit="1"/>
              </p:cNvSpPr>
              <p:nvPr/>
            </p:nvSpPr>
            <p:spPr>
              <a:xfrm>
                <a:off x="-186827" y="6106362"/>
                <a:ext cx="961135" cy="369332"/>
              </a:xfrm>
              <a:prstGeom prst="rect">
                <a:avLst/>
              </a:prstGeom>
              <a:blipFill>
                <a:blip r:embed="rId8"/>
                <a:stretch>
                  <a:fillRect b="-5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CuadroTexto 25">
                <a:extLst>
                  <a:ext uri="{FF2B5EF4-FFF2-40B4-BE49-F238E27FC236}">
                    <a16:creationId xmlns:a16="http://schemas.microsoft.com/office/drawing/2014/main" id="{83D6CE20-E364-4C9A-B3F1-681410470E74}"/>
                  </a:ext>
                </a:extLst>
              </p:cNvPr>
              <p:cNvSpPr txBox="1"/>
              <p:nvPr/>
            </p:nvSpPr>
            <p:spPr>
              <a:xfrm>
                <a:off x="1283563" y="6122378"/>
                <a:ext cx="961135"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s-MX" i="1" smtClean="0">
                          <a:solidFill>
                            <a:srgbClr val="002060"/>
                          </a:solidFill>
                          <a:latin typeface="Cambria Math" panose="02040503050406030204" pitchFamily="18" charset="0"/>
                          <a:ea typeface="Cambria Math" panose="02040503050406030204" pitchFamily="18" charset="0"/>
                        </a:rPr>
                        <m:t>𝜇</m:t>
                      </m:r>
                    </m:oMath>
                  </m:oMathPara>
                </a14:m>
                <a:endParaRPr lang="es-MX" dirty="0">
                  <a:solidFill>
                    <a:srgbClr val="002060"/>
                  </a:solidFill>
                </a:endParaRPr>
              </a:p>
            </p:txBody>
          </p:sp>
        </mc:Choice>
        <mc:Fallback xmlns="">
          <p:sp>
            <p:nvSpPr>
              <p:cNvPr id="28" name="CuadroTexto 25">
                <a:extLst>
                  <a:ext uri="{FF2B5EF4-FFF2-40B4-BE49-F238E27FC236}">
                    <a16:creationId xmlns:a16="http://schemas.microsoft.com/office/drawing/2014/main" id="{83D6CE20-E364-4C9A-B3F1-681410470E74}"/>
                  </a:ext>
                </a:extLst>
              </p:cNvPr>
              <p:cNvSpPr txBox="1">
                <a:spLocks noRot="1" noChangeAspect="1" noMove="1" noResize="1" noEditPoints="1" noAdjustHandles="1" noChangeArrowheads="1" noChangeShapeType="1" noTextEdit="1"/>
              </p:cNvSpPr>
              <p:nvPr/>
            </p:nvSpPr>
            <p:spPr>
              <a:xfrm>
                <a:off x="1283563" y="6122378"/>
                <a:ext cx="961135" cy="369332"/>
              </a:xfrm>
              <a:prstGeom prst="rect">
                <a:avLst/>
              </a:prstGeom>
              <a:blipFill>
                <a:blip r:embed="rId9"/>
                <a:stretch>
                  <a:fillRect b="-3279"/>
                </a:stretch>
              </a:blipFill>
            </p:spPr>
            <p:txBody>
              <a:bodyPr/>
              <a:lstStyle/>
              <a:p>
                <a:r>
                  <a:rPr lang="en-US">
                    <a:noFill/>
                  </a:rPr>
                  <a:t> </a:t>
                </a:r>
              </a:p>
            </p:txBody>
          </p:sp>
        </mc:Fallback>
      </mc:AlternateContent>
      <p:cxnSp>
        <p:nvCxnSpPr>
          <p:cNvPr id="29" name="Conector recto 7">
            <a:extLst>
              <a:ext uri="{FF2B5EF4-FFF2-40B4-BE49-F238E27FC236}">
                <a16:creationId xmlns:a16="http://schemas.microsoft.com/office/drawing/2014/main" id="{A039FB6C-12F5-48B0-A655-DB0EB4537F78}"/>
              </a:ext>
            </a:extLst>
          </p:cNvPr>
          <p:cNvCxnSpPr>
            <a:cxnSpLocks/>
          </p:cNvCxnSpPr>
          <p:nvPr/>
        </p:nvCxnSpPr>
        <p:spPr>
          <a:xfrm flipV="1">
            <a:off x="3927401" y="5849935"/>
            <a:ext cx="638207" cy="658374"/>
          </a:xfrm>
          <a:prstGeom prst="line">
            <a:avLst/>
          </a:prstGeom>
        </p:spPr>
        <p:style>
          <a:lnRef idx="3">
            <a:schemeClr val="dk1"/>
          </a:lnRef>
          <a:fillRef idx="0">
            <a:schemeClr val="dk1"/>
          </a:fillRef>
          <a:effectRef idx="2">
            <a:schemeClr val="dk1"/>
          </a:effectRef>
          <a:fontRef idx="minor">
            <a:schemeClr val="tx1"/>
          </a:fontRef>
        </p:style>
      </p:cxnSp>
      <p:sp>
        <p:nvSpPr>
          <p:cNvPr id="30" name="Elipse 5">
            <a:extLst>
              <a:ext uri="{FF2B5EF4-FFF2-40B4-BE49-F238E27FC236}">
                <a16:creationId xmlns:a16="http://schemas.microsoft.com/office/drawing/2014/main" id="{2344945D-B915-4E3D-93E5-05FE800C7A9D}"/>
              </a:ext>
            </a:extLst>
          </p:cNvPr>
          <p:cNvSpPr/>
          <p:nvPr/>
        </p:nvSpPr>
        <p:spPr>
          <a:xfrm>
            <a:off x="4211229" y="5464388"/>
            <a:ext cx="869919" cy="793581"/>
          </a:xfrm>
          <a:prstGeom prst="ellipse">
            <a:avLst/>
          </a:prstGeom>
          <a:solidFill>
            <a:srgbClr val="FFC00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cxnSp>
        <p:nvCxnSpPr>
          <p:cNvPr id="31" name="Conector recto 7">
            <a:extLst>
              <a:ext uri="{FF2B5EF4-FFF2-40B4-BE49-F238E27FC236}">
                <a16:creationId xmlns:a16="http://schemas.microsoft.com/office/drawing/2014/main" id="{CE0FCAED-E2FA-442D-94C1-3129FBFDF0E0}"/>
              </a:ext>
            </a:extLst>
          </p:cNvPr>
          <p:cNvCxnSpPr>
            <a:cxnSpLocks/>
            <a:stCxn id="30" idx="5"/>
          </p:cNvCxnSpPr>
          <p:nvPr/>
        </p:nvCxnSpPr>
        <p:spPr>
          <a:xfrm>
            <a:off x="4953751" y="6141752"/>
            <a:ext cx="398403" cy="371547"/>
          </a:xfrm>
          <a:prstGeom prst="line">
            <a:avLst/>
          </a:prstGeom>
        </p:spPr>
        <p:style>
          <a:lnRef idx="3">
            <a:schemeClr val="dk1"/>
          </a:lnRef>
          <a:fillRef idx="0">
            <a:schemeClr val="dk1"/>
          </a:fillRef>
          <a:effectRef idx="2">
            <a:schemeClr val="dk1"/>
          </a:effectRef>
          <a:fontRef idx="minor">
            <a:schemeClr val="tx1"/>
          </a:fontRef>
        </p:style>
      </p:cxnSp>
      <p:sp>
        <p:nvSpPr>
          <p:cNvPr id="34" name="Forma libre: forma 46">
            <a:extLst>
              <a:ext uri="{FF2B5EF4-FFF2-40B4-BE49-F238E27FC236}">
                <a16:creationId xmlns:a16="http://schemas.microsoft.com/office/drawing/2014/main" id="{CCC23BB9-235F-4277-AC22-C822CA1E654E}"/>
              </a:ext>
            </a:extLst>
          </p:cNvPr>
          <p:cNvSpPr/>
          <p:nvPr/>
        </p:nvSpPr>
        <p:spPr>
          <a:xfrm rot="5400000">
            <a:off x="4335380" y="5071623"/>
            <a:ext cx="621579" cy="179999"/>
          </a:xfrm>
          <a:custGeom>
            <a:avLst/>
            <a:gdLst>
              <a:gd name="connsiteX0" fmla="*/ 0 w 1300163"/>
              <a:gd name="connsiteY0" fmla="*/ 323852 h 690581"/>
              <a:gd name="connsiteX1" fmla="*/ 71438 w 1300163"/>
              <a:gd name="connsiteY1" fmla="*/ 9527 h 690581"/>
              <a:gd name="connsiteX2" fmla="*/ 142875 w 1300163"/>
              <a:gd name="connsiteY2" fmla="*/ 333377 h 690581"/>
              <a:gd name="connsiteX3" fmla="*/ 204788 w 1300163"/>
              <a:gd name="connsiteY3" fmla="*/ 690564 h 690581"/>
              <a:gd name="connsiteX4" fmla="*/ 295275 w 1300163"/>
              <a:gd name="connsiteY4" fmla="*/ 319089 h 690581"/>
              <a:gd name="connsiteX5" fmla="*/ 357188 w 1300163"/>
              <a:gd name="connsiteY5" fmla="*/ 4764 h 690581"/>
              <a:gd name="connsiteX6" fmla="*/ 428625 w 1300163"/>
              <a:gd name="connsiteY6" fmla="*/ 328614 h 690581"/>
              <a:gd name="connsiteX7" fmla="*/ 495300 w 1300163"/>
              <a:gd name="connsiteY7" fmla="*/ 690564 h 690581"/>
              <a:gd name="connsiteX8" fmla="*/ 571500 w 1300163"/>
              <a:gd name="connsiteY8" fmla="*/ 319089 h 690581"/>
              <a:gd name="connsiteX9" fmla="*/ 638175 w 1300163"/>
              <a:gd name="connsiteY9" fmla="*/ 4764 h 690581"/>
              <a:gd name="connsiteX10" fmla="*/ 723900 w 1300163"/>
              <a:gd name="connsiteY10" fmla="*/ 323852 h 690581"/>
              <a:gd name="connsiteX11" fmla="*/ 795338 w 1300163"/>
              <a:gd name="connsiteY11" fmla="*/ 666752 h 690581"/>
              <a:gd name="connsiteX12" fmla="*/ 871538 w 1300163"/>
              <a:gd name="connsiteY12" fmla="*/ 328614 h 690581"/>
              <a:gd name="connsiteX13" fmla="*/ 928688 w 1300163"/>
              <a:gd name="connsiteY13" fmla="*/ 2 h 690581"/>
              <a:gd name="connsiteX14" fmla="*/ 1004888 w 1300163"/>
              <a:gd name="connsiteY14" fmla="*/ 333377 h 690581"/>
              <a:gd name="connsiteX15" fmla="*/ 1071563 w 1300163"/>
              <a:gd name="connsiteY15" fmla="*/ 676277 h 690581"/>
              <a:gd name="connsiteX16" fmla="*/ 1152525 w 1300163"/>
              <a:gd name="connsiteY16" fmla="*/ 328614 h 690581"/>
              <a:gd name="connsiteX17" fmla="*/ 1200150 w 1300163"/>
              <a:gd name="connsiteY17" fmla="*/ 2 h 690581"/>
              <a:gd name="connsiteX18" fmla="*/ 1300163 w 1300163"/>
              <a:gd name="connsiteY18" fmla="*/ 328614 h 690581"/>
              <a:gd name="connsiteX0" fmla="*/ 0 w 1300163"/>
              <a:gd name="connsiteY0" fmla="*/ 323852 h 690581"/>
              <a:gd name="connsiteX1" fmla="*/ 71438 w 1300163"/>
              <a:gd name="connsiteY1" fmla="*/ 9527 h 690581"/>
              <a:gd name="connsiteX2" fmla="*/ 142875 w 1300163"/>
              <a:gd name="connsiteY2" fmla="*/ 333377 h 690581"/>
              <a:gd name="connsiteX3" fmla="*/ 204788 w 1300163"/>
              <a:gd name="connsiteY3" fmla="*/ 690564 h 690581"/>
              <a:gd name="connsiteX4" fmla="*/ 295275 w 1300163"/>
              <a:gd name="connsiteY4" fmla="*/ 319089 h 690581"/>
              <a:gd name="connsiteX5" fmla="*/ 357188 w 1300163"/>
              <a:gd name="connsiteY5" fmla="*/ 4764 h 690581"/>
              <a:gd name="connsiteX6" fmla="*/ 428625 w 1300163"/>
              <a:gd name="connsiteY6" fmla="*/ 328614 h 690581"/>
              <a:gd name="connsiteX7" fmla="*/ 495300 w 1300163"/>
              <a:gd name="connsiteY7" fmla="*/ 690564 h 690581"/>
              <a:gd name="connsiteX8" fmla="*/ 571500 w 1300163"/>
              <a:gd name="connsiteY8" fmla="*/ 319089 h 690581"/>
              <a:gd name="connsiteX9" fmla="*/ 638175 w 1300163"/>
              <a:gd name="connsiteY9" fmla="*/ 4764 h 690581"/>
              <a:gd name="connsiteX10" fmla="*/ 723900 w 1300163"/>
              <a:gd name="connsiteY10" fmla="*/ 323852 h 690581"/>
              <a:gd name="connsiteX11" fmla="*/ 795338 w 1300163"/>
              <a:gd name="connsiteY11" fmla="*/ 666752 h 690581"/>
              <a:gd name="connsiteX12" fmla="*/ 871538 w 1300163"/>
              <a:gd name="connsiteY12" fmla="*/ 328614 h 690581"/>
              <a:gd name="connsiteX13" fmla="*/ 928688 w 1300163"/>
              <a:gd name="connsiteY13" fmla="*/ 2 h 690581"/>
              <a:gd name="connsiteX14" fmla="*/ 1004888 w 1300163"/>
              <a:gd name="connsiteY14" fmla="*/ 333377 h 690581"/>
              <a:gd name="connsiteX15" fmla="*/ 1071563 w 1300163"/>
              <a:gd name="connsiteY15" fmla="*/ 676277 h 690581"/>
              <a:gd name="connsiteX16" fmla="*/ 1143925 w 1300163"/>
              <a:gd name="connsiteY16" fmla="*/ 328614 h 690581"/>
              <a:gd name="connsiteX17" fmla="*/ 1200150 w 1300163"/>
              <a:gd name="connsiteY17" fmla="*/ 2 h 690581"/>
              <a:gd name="connsiteX18" fmla="*/ 1300163 w 1300163"/>
              <a:gd name="connsiteY18" fmla="*/ 328614 h 690581"/>
              <a:gd name="connsiteX0" fmla="*/ 0 w 1291564"/>
              <a:gd name="connsiteY0" fmla="*/ 323852 h 690581"/>
              <a:gd name="connsiteX1" fmla="*/ 71438 w 1291564"/>
              <a:gd name="connsiteY1" fmla="*/ 9527 h 690581"/>
              <a:gd name="connsiteX2" fmla="*/ 142875 w 1291564"/>
              <a:gd name="connsiteY2" fmla="*/ 333377 h 690581"/>
              <a:gd name="connsiteX3" fmla="*/ 204788 w 1291564"/>
              <a:gd name="connsiteY3" fmla="*/ 690564 h 690581"/>
              <a:gd name="connsiteX4" fmla="*/ 295275 w 1291564"/>
              <a:gd name="connsiteY4" fmla="*/ 319089 h 690581"/>
              <a:gd name="connsiteX5" fmla="*/ 357188 w 1291564"/>
              <a:gd name="connsiteY5" fmla="*/ 4764 h 690581"/>
              <a:gd name="connsiteX6" fmla="*/ 428625 w 1291564"/>
              <a:gd name="connsiteY6" fmla="*/ 328614 h 690581"/>
              <a:gd name="connsiteX7" fmla="*/ 495300 w 1291564"/>
              <a:gd name="connsiteY7" fmla="*/ 690564 h 690581"/>
              <a:gd name="connsiteX8" fmla="*/ 571500 w 1291564"/>
              <a:gd name="connsiteY8" fmla="*/ 319089 h 690581"/>
              <a:gd name="connsiteX9" fmla="*/ 638175 w 1291564"/>
              <a:gd name="connsiteY9" fmla="*/ 4764 h 690581"/>
              <a:gd name="connsiteX10" fmla="*/ 723900 w 1291564"/>
              <a:gd name="connsiteY10" fmla="*/ 323852 h 690581"/>
              <a:gd name="connsiteX11" fmla="*/ 795338 w 1291564"/>
              <a:gd name="connsiteY11" fmla="*/ 666752 h 690581"/>
              <a:gd name="connsiteX12" fmla="*/ 871538 w 1291564"/>
              <a:gd name="connsiteY12" fmla="*/ 328614 h 690581"/>
              <a:gd name="connsiteX13" fmla="*/ 928688 w 1291564"/>
              <a:gd name="connsiteY13" fmla="*/ 2 h 690581"/>
              <a:gd name="connsiteX14" fmla="*/ 1004888 w 1291564"/>
              <a:gd name="connsiteY14" fmla="*/ 333377 h 690581"/>
              <a:gd name="connsiteX15" fmla="*/ 1071563 w 1291564"/>
              <a:gd name="connsiteY15" fmla="*/ 676277 h 690581"/>
              <a:gd name="connsiteX16" fmla="*/ 1143925 w 1291564"/>
              <a:gd name="connsiteY16" fmla="*/ 328614 h 690581"/>
              <a:gd name="connsiteX17" fmla="*/ 1200150 w 1291564"/>
              <a:gd name="connsiteY17" fmla="*/ 2 h 690581"/>
              <a:gd name="connsiteX18" fmla="*/ 1291564 w 1291564"/>
              <a:gd name="connsiteY18" fmla="*/ 328614 h 690581"/>
              <a:gd name="connsiteX0" fmla="*/ 0 w 1291564"/>
              <a:gd name="connsiteY0" fmla="*/ 323852 h 690581"/>
              <a:gd name="connsiteX1" fmla="*/ 71438 w 1291564"/>
              <a:gd name="connsiteY1" fmla="*/ 9527 h 690581"/>
              <a:gd name="connsiteX2" fmla="*/ 142875 w 1291564"/>
              <a:gd name="connsiteY2" fmla="*/ 333377 h 690581"/>
              <a:gd name="connsiteX3" fmla="*/ 204788 w 1291564"/>
              <a:gd name="connsiteY3" fmla="*/ 690564 h 690581"/>
              <a:gd name="connsiteX4" fmla="*/ 295275 w 1291564"/>
              <a:gd name="connsiteY4" fmla="*/ 319089 h 690581"/>
              <a:gd name="connsiteX5" fmla="*/ 357188 w 1291564"/>
              <a:gd name="connsiteY5" fmla="*/ 4764 h 690581"/>
              <a:gd name="connsiteX6" fmla="*/ 428625 w 1291564"/>
              <a:gd name="connsiteY6" fmla="*/ 328614 h 690581"/>
              <a:gd name="connsiteX7" fmla="*/ 495300 w 1291564"/>
              <a:gd name="connsiteY7" fmla="*/ 690564 h 690581"/>
              <a:gd name="connsiteX8" fmla="*/ 571500 w 1291564"/>
              <a:gd name="connsiteY8" fmla="*/ 319089 h 690581"/>
              <a:gd name="connsiteX9" fmla="*/ 651076 w 1291564"/>
              <a:gd name="connsiteY9" fmla="*/ 4764 h 690581"/>
              <a:gd name="connsiteX10" fmla="*/ 723900 w 1291564"/>
              <a:gd name="connsiteY10" fmla="*/ 323852 h 690581"/>
              <a:gd name="connsiteX11" fmla="*/ 795338 w 1291564"/>
              <a:gd name="connsiteY11" fmla="*/ 666752 h 690581"/>
              <a:gd name="connsiteX12" fmla="*/ 871538 w 1291564"/>
              <a:gd name="connsiteY12" fmla="*/ 328614 h 690581"/>
              <a:gd name="connsiteX13" fmla="*/ 928688 w 1291564"/>
              <a:gd name="connsiteY13" fmla="*/ 2 h 690581"/>
              <a:gd name="connsiteX14" fmla="*/ 1004888 w 1291564"/>
              <a:gd name="connsiteY14" fmla="*/ 333377 h 690581"/>
              <a:gd name="connsiteX15" fmla="*/ 1071563 w 1291564"/>
              <a:gd name="connsiteY15" fmla="*/ 676277 h 690581"/>
              <a:gd name="connsiteX16" fmla="*/ 1143925 w 1291564"/>
              <a:gd name="connsiteY16" fmla="*/ 328614 h 690581"/>
              <a:gd name="connsiteX17" fmla="*/ 1200150 w 1291564"/>
              <a:gd name="connsiteY17" fmla="*/ 2 h 690581"/>
              <a:gd name="connsiteX18" fmla="*/ 1291564 w 1291564"/>
              <a:gd name="connsiteY18" fmla="*/ 328614 h 690581"/>
              <a:gd name="connsiteX0" fmla="*/ 0 w 1291564"/>
              <a:gd name="connsiteY0" fmla="*/ 323852 h 690581"/>
              <a:gd name="connsiteX1" fmla="*/ 71438 w 1291564"/>
              <a:gd name="connsiteY1" fmla="*/ 9527 h 690581"/>
              <a:gd name="connsiteX2" fmla="*/ 142875 w 1291564"/>
              <a:gd name="connsiteY2" fmla="*/ 333377 h 690581"/>
              <a:gd name="connsiteX3" fmla="*/ 204788 w 1291564"/>
              <a:gd name="connsiteY3" fmla="*/ 690564 h 690581"/>
              <a:gd name="connsiteX4" fmla="*/ 273776 w 1291564"/>
              <a:gd name="connsiteY4" fmla="*/ 319089 h 690581"/>
              <a:gd name="connsiteX5" fmla="*/ 357188 w 1291564"/>
              <a:gd name="connsiteY5" fmla="*/ 4764 h 690581"/>
              <a:gd name="connsiteX6" fmla="*/ 428625 w 1291564"/>
              <a:gd name="connsiteY6" fmla="*/ 328614 h 690581"/>
              <a:gd name="connsiteX7" fmla="*/ 495300 w 1291564"/>
              <a:gd name="connsiteY7" fmla="*/ 690564 h 690581"/>
              <a:gd name="connsiteX8" fmla="*/ 571500 w 1291564"/>
              <a:gd name="connsiteY8" fmla="*/ 319089 h 690581"/>
              <a:gd name="connsiteX9" fmla="*/ 651076 w 1291564"/>
              <a:gd name="connsiteY9" fmla="*/ 4764 h 690581"/>
              <a:gd name="connsiteX10" fmla="*/ 723900 w 1291564"/>
              <a:gd name="connsiteY10" fmla="*/ 323852 h 690581"/>
              <a:gd name="connsiteX11" fmla="*/ 795338 w 1291564"/>
              <a:gd name="connsiteY11" fmla="*/ 666752 h 690581"/>
              <a:gd name="connsiteX12" fmla="*/ 871538 w 1291564"/>
              <a:gd name="connsiteY12" fmla="*/ 328614 h 690581"/>
              <a:gd name="connsiteX13" fmla="*/ 928688 w 1291564"/>
              <a:gd name="connsiteY13" fmla="*/ 2 h 690581"/>
              <a:gd name="connsiteX14" fmla="*/ 1004888 w 1291564"/>
              <a:gd name="connsiteY14" fmla="*/ 333377 h 690581"/>
              <a:gd name="connsiteX15" fmla="*/ 1071563 w 1291564"/>
              <a:gd name="connsiteY15" fmla="*/ 676277 h 690581"/>
              <a:gd name="connsiteX16" fmla="*/ 1143925 w 1291564"/>
              <a:gd name="connsiteY16" fmla="*/ 328614 h 690581"/>
              <a:gd name="connsiteX17" fmla="*/ 1200150 w 1291564"/>
              <a:gd name="connsiteY17" fmla="*/ 2 h 690581"/>
              <a:gd name="connsiteX18" fmla="*/ 1291564 w 1291564"/>
              <a:gd name="connsiteY18" fmla="*/ 328614 h 690581"/>
              <a:gd name="connsiteX0" fmla="*/ 0 w 1291564"/>
              <a:gd name="connsiteY0" fmla="*/ 323852 h 690581"/>
              <a:gd name="connsiteX1" fmla="*/ 71438 w 1291564"/>
              <a:gd name="connsiteY1" fmla="*/ 9527 h 690581"/>
              <a:gd name="connsiteX2" fmla="*/ 142875 w 1291564"/>
              <a:gd name="connsiteY2" fmla="*/ 333377 h 690581"/>
              <a:gd name="connsiteX3" fmla="*/ 204788 w 1291564"/>
              <a:gd name="connsiteY3" fmla="*/ 690564 h 690581"/>
              <a:gd name="connsiteX4" fmla="*/ 273776 w 1291564"/>
              <a:gd name="connsiteY4" fmla="*/ 319089 h 690581"/>
              <a:gd name="connsiteX5" fmla="*/ 391589 w 1291564"/>
              <a:gd name="connsiteY5" fmla="*/ 4764 h 690581"/>
              <a:gd name="connsiteX6" fmla="*/ 428625 w 1291564"/>
              <a:gd name="connsiteY6" fmla="*/ 328614 h 690581"/>
              <a:gd name="connsiteX7" fmla="*/ 495300 w 1291564"/>
              <a:gd name="connsiteY7" fmla="*/ 690564 h 690581"/>
              <a:gd name="connsiteX8" fmla="*/ 571500 w 1291564"/>
              <a:gd name="connsiteY8" fmla="*/ 319089 h 690581"/>
              <a:gd name="connsiteX9" fmla="*/ 651076 w 1291564"/>
              <a:gd name="connsiteY9" fmla="*/ 4764 h 690581"/>
              <a:gd name="connsiteX10" fmla="*/ 723900 w 1291564"/>
              <a:gd name="connsiteY10" fmla="*/ 323852 h 690581"/>
              <a:gd name="connsiteX11" fmla="*/ 795338 w 1291564"/>
              <a:gd name="connsiteY11" fmla="*/ 666752 h 690581"/>
              <a:gd name="connsiteX12" fmla="*/ 871538 w 1291564"/>
              <a:gd name="connsiteY12" fmla="*/ 328614 h 690581"/>
              <a:gd name="connsiteX13" fmla="*/ 928688 w 1291564"/>
              <a:gd name="connsiteY13" fmla="*/ 2 h 690581"/>
              <a:gd name="connsiteX14" fmla="*/ 1004888 w 1291564"/>
              <a:gd name="connsiteY14" fmla="*/ 333377 h 690581"/>
              <a:gd name="connsiteX15" fmla="*/ 1071563 w 1291564"/>
              <a:gd name="connsiteY15" fmla="*/ 676277 h 690581"/>
              <a:gd name="connsiteX16" fmla="*/ 1143925 w 1291564"/>
              <a:gd name="connsiteY16" fmla="*/ 328614 h 690581"/>
              <a:gd name="connsiteX17" fmla="*/ 1200150 w 1291564"/>
              <a:gd name="connsiteY17" fmla="*/ 2 h 690581"/>
              <a:gd name="connsiteX18" fmla="*/ 1291564 w 1291564"/>
              <a:gd name="connsiteY18" fmla="*/ 328614 h 690581"/>
              <a:gd name="connsiteX0" fmla="*/ 0 w 1291564"/>
              <a:gd name="connsiteY0" fmla="*/ 323852 h 690581"/>
              <a:gd name="connsiteX1" fmla="*/ 71438 w 1291564"/>
              <a:gd name="connsiteY1" fmla="*/ 9527 h 690581"/>
              <a:gd name="connsiteX2" fmla="*/ 142875 w 1291564"/>
              <a:gd name="connsiteY2" fmla="*/ 333377 h 690581"/>
              <a:gd name="connsiteX3" fmla="*/ 204788 w 1291564"/>
              <a:gd name="connsiteY3" fmla="*/ 690564 h 690581"/>
              <a:gd name="connsiteX4" fmla="*/ 273776 w 1291564"/>
              <a:gd name="connsiteY4" fmla="*/ 319089 h 690581"/>
              <a:gd name="connsiteX5" fmla="*/ 391589 w 1291564"/>
              <a:gd name="connsiteY5" fmla="*/ 4764 h 690581"/>
              <a:gd name="connsiteX6" fmla="*/ 506026 w 1291564"/>
              <a:gd name="connsiteY6" fmla="*/ 319645 h 690581"/>
              <a:gd name="connsiteX7" fmla="*/ 495300 w 1291564"/>
              <a:gd name="connsiteY7" fmla="*/ 690564 h 690581"/>
              <a:gd name="connsiteX8" fmla="*/ 571500 w 1291564"/>
              <a:gd name="connsiteY8" fmla="*/ 319089 h 690581"/>
              <a:gd name="connsiteX9" fmla="*/ 651076 w 1291564"/>
              <a:gd name="connsiteY9" fmla="*/ 4764 h 690581"/>
              <a:gd name="connsiteX10" fmla="*/ 723900 w 1291564"/>
              <a:gd name="connsiteY10" fmla="*/ 323852 h 690581"/>
              <a:gd name="connsiteX11" fmla="*/ 795338 w 1291564"/>
              <a:gd name="connsiteY11" fmla="*/ 666752 h 690581"/>
              <a:gd name="connsiteX12" fmla="*/ 871538 w 1291564"/>
              <a:gd name="connsiteY12" fmla="*/ 328614 h 690581"/>
              <a:gd name="connsiteX13" fmla="*/ 928688 w 1291564"/>
              <a:gd name="connsiteY13" fmla="*/ 2 h 690581"/>
              <a:gd name="connsiteX14" fmla="*/ 1004888 w 1291564"/>
              <a:gd name="connsiteY14" fmla="*/ 333377 h 690581"/>
              <a:gd name="connsiteX15" fmla="*/ 1071563 w 1291564"/>
              <a:gd name="connsiteY15" fmla="*/ 676277 h 690581"/>
              <a:gd name="connsiteX16" fmla="*/ 1143925 w 1291564"/>
              <a:gd name="connsiteY16" fmla="*/ 328614 h 690581"/>
              <a:gd name="connsiteX17" fmla="*/ 1200150 w 1291564"/>
              <a:gd name="connsiteY17" fmla="*/ 2 h 690581"/>
              <a:gd name="connsiteX18" fmla="*/ 1291564 w 1291564"/>
              <a:gd name="connsiteY18" fmla="*/ 328614 h 690581"/>
              <a:gd name="connsiteX0" fmla="*/ 0 w 1291564"/>
              <a:gd name="connsiteY0" fmla="*/ 323852 h 690581"/>
              <a:gd name="connsiteX1" fmla="*/ 71438 w 1291564"/>
              <a:gd name="connsiteY1" fmla="*/ 9527 h 690581"/>
              <a:gd name="connsiteX2" fmla="*/ 142875 w 1291564"/>
              <a:gd name="connsiteY2" fmla="*/ 333377 h 690581"/>
              <a:gd name="connsiteX3" fmla="*/ 204788 w 1291564"/>
              <a:gd name="connsiteY3" fmla="*/ 690564 h 690581"/>
              <a:gd name="connsiteX4" fmla="*/ 273776 w 1291564"/>
              <a:gd name="connsiteY4" fmla="*/ 319089 h 690581"/>
              <a:gd name="connsiteX5" fmla="*/ 391589 w 1291564"/>
              <a:gd name="connsiteY5" fmla="*/ 4764 h 690581"/>
              <a:gd name="connsiteX6" fmla="*/ 506026 w 1291564"/>
              <a:gd name="connsiteY6" fmla="*/ 319645 h 690581"/>
              <a:gd name="connsiteX7" fmla="*/ 495300 w 1291564"/>
              <a:gd name="connsiteY7" fmla="*/ 690564 h 690581"/>
              <a:gd name="connsiteX8" fmla="*/ 571500 w 1291564"/>
              <a:gd name="connsiteY8" fmla="*/ 319089 h 690581"/>
              <a:gd name="connsiteX9" fmla="*/ 651076 w 1291564"/>
              <a:gd name="connsiteY9" fmla="*/ 4764 h 690581"/>
              <a:gd name="connsiteX10" fmla="*/ 723900 w 1291564"/>
              <a:gd name="connsiteY10" fmla="*/ 323852 h 690581"/>
              <a:gd name="connsiteX11" fmla="*/ 795338 w 1291564"/>
              <a:gd name="connsiteY11" fmla="*/ 666752 h 690581"/>
              <a:gd name="connsiteX12" fmla="*/ 871538 w 1291564"/>
              <a:gd name="connsiteY12" fmla="*/ 328614 h 690581"/>
              <a:gd name="connsiteX13" fmla="*/ 928688 w 1291564"/>
              <a:gd name="connsiteY13" fmla="*/ 2 h 690581"/>
              <a:gd name="connsiteX14" fmla="*/ 1004888 w 1291564"/>
              <a:gd name="connsiteY14" fmla="*/ 333377 h 690581"/>
              <a:gd name="connsiteX15" fmla="*/ 1071563 w 1291564"/>
              <a:gd name="connsiteY15" fmla="*/ 676277 h 690581"/>
              <a:gd name="connsiteX16" fmla="*/ 1143925 w 1291564"/>
              <a:gd name="connsiteY16" fmla="*/ 328614 h 690581"/>
              <a:gd name="connsiteX17" fmla="*/ 1200150 w 1291564"/>
              <a:gd name="connsiteY17" fmla="*/ 2 h 690581"/>
              <a:gd name="connsiteX18" fmla="*/ 1291564 w 1291564"/>
              <a:gd name="connsiteY18" fmla="*/ 328614 h 690581"/>
              <a:gd name="connsiteX0" fmla="*/ 0 w 1291564"/>
              <a:gd name="connsiteY0" fmla="*/ 323852 h 690581"/>
              <a:gd name="connsiteX1" fmla="*/ 92938 w 1291564"/>
              <a:gd name="connsiteY1" fmla="*/ 5043 h 690581"/>
              <a:gd name="connsiteX2" fmla="*/ 142875 w 1291564"/>
              <a:gd name="connsiteY2" fmla="*/ 333377 h 690581"/>
              <a:gd name="connsiteX3" fmla="*/ 204788 w 1291564"/>
              <a:gd name="connsiteY3" fmla="*/ 690564 h 690581"/>
              <a:gd name="connsiteX4" fmla="*/ 273776 w 1291564"/>
              <a:gd name="connsiteY4" fmla="*/ 319089 h 690581"/>
              <a:gd name="connsiteX5" fmla="*/ 391589 w 1291564"/>
              <a:gd name="connsiteY5" fmla="*/ 4764 h 690581"/>
              <a:gd name="connsiteX6" fmla="*/ 506026 w 1291564"/>
              <a:gd name="connsiteY6" fmla="*/ 319645 h 690581"/>
              <a:gd name="connsiteX7" fmla="*/ 495300 w 1291564"/>
              <a:gd name="connsiteY7" fmla="*/ 690564 h 690581"/>
              <a:gd name="connsiteX8" fmla="*/ 571500 w 1291564"/>
              <a:gd name="connsiteY8" fmla="*/ 319089 h 690581"/>
              <a:gd name="connsiteX9" fmla="*/ 651076 w 1291564"/>
              <a:gd name="connsiteY9" fmla="*/ 4764 h 690581"/>
              <a:gd name="connsiteX10" fmla="*/ 723900 w 1291564"/>
              <a:gd name="connsiteY10" fmla="*/ 323852 h 690581"/>
              <a:gd name="connsiteX11" fmla="*/ 795338 w 1291564"/>
              <a:gd name="connsiteY11" fmla="*/ 666752 h 690581"/>
              <a:gd name="connsiteX12" fmla="*/ 871538 w 1291564"/>
              <a:gd name="connsiteY12" fmla="*/ 328614 h 690581"/>
              <a:gd name="connsiteX13" fmla="*/ 928688 w 1291564"/>
              <a:gd name="connsiteY13" fmla="*/ 2 h 690581"/>
              <a:gd name="connsiteX14" fmla="*/ 1004888 w 1291564"/>
              <a:gd name="connsiteY14" fmla="*/ 333377 h 690581"/>
              <a:gd name="connsiteX15" fmla="*/ 1071563 w 1291564"/>
              <a:gd name="connsiteY15" fmla="*/ 676277 h 690581"/>
              <a:gd name="connsiteX16" fmla="*/ 1143925 w 1291564"/>
              <a:gd name="connsiteY16" fmla="*/ 328614 h 690581"/>
              <a:gd name="connsiteX17" fmla="*/ 1200150 w 1291564"/>
              <a:gd name="connsiteY17" fmla="*/ 2 h 690581"/>
              <a:gd name="connsiteX18" fmla="*/ 1291564 w 1291564"/>
              <a:gd name="connsiteY18" fmla="*/ 328614 h 690581"/>
              <a:gd name="connsiteX0" fmla="*/ 0 w 1291564"/>
              <a:gd name="connsiteY0" fmla="*/ 341239 h 707968"/>
              <a:gd name="connsiteX1" fmla="*/ 92938 w 1291564"/>
              <a:gd name="connsiteY1" fmla="*/ 9 h 707968"/>
              <a:gd name="connsiteX2" fmla="*/ 142875 w 1291564"/>
              <a:gd name="connsiteY2" fmla="*/ 350764 h 707968"/>
              <a:gd name="connsiteX3" fmla="*/ 204788 w 1291564"/>
              <a:gd name="connsiteY3" fmla="*/ 707951 h 707968"/>
              <a:gd name="connsiteX4" fmla="*/ 273776 w 1291564"/>
              <a:gd name="connsiteY4" fmla="*/ 336476 h 707968"/>
              <a:gd name="connsiteX5" fmla="*/ 391589 w 1291564"/>
              <a:gd name="connsiteY5" fmla="*/ 22151 h 707968"/>
              <a:gd name="connsiteX6" fmla="*/ 506026 w 1291564"/>
              <a:gd name="connsiteY6" fmla="*/ 337032 h 707968"/>
              <a:gd name="connsiteX7" fmla="*/ 495300 w 1291564"/>
              <a:gd name="connsiteY7" fmla="*/ 707951 h 707968"/>
              <a:gd name="connsiteX8" fmla="*/ 571500 w 1291564"/>
              <a:gd name="connsiteY8" fmla="*/ 336476 h 707968"/>
              <a:gd name="connsiteX9" fmla="*/ 651076 w 1291564"/>
              <a:gd name="connsiteY9" fmla="*/ 22151 h 707968"/>
              <a:gd name="connsiteX10" fmla="*/ 723900 w 1291564"/>
              <a:gd name="connsiteY10" fmla="*/ 341239 h 707968"/>
              <a:gd name="connsiteX11" fmla="*/ 795338 w 1291564"/>
              <a:gd name="connsiteY11" fmla="*/ 684139 h 707968"/>
              <a:gd name="connsiteX12" fmla="*/ 871538 w 1291564"/>
              <a:gd name="connsiteY12" fmla="*/ 346001 h 707968"/>
              <a:gd name="connsiteX13" fmla="*/ 928688 w 1291564"/>
              <a:gd name="connsiteY13" fmla="*/ 17389 h 707968"/>
              <a:gd name="connsiteX14" fmla="*/ 1004888 w 1291564"/>
              <a:gd name="connsiteY14" fmla="*/ 350764 h 707968"/>
              <a:gd name="connsiteX15" fmla="*/ 1071563 w 1291564"/>
              <a:gd name="connsiteY15" fmla="*/ 693664 h 707968"/>
              <a:gd name="connsiteX16" fmla="*/ 1143925 w 1291564"/>
              <a:gd name="connsiteY16" fmla="*/ 346001 h 707968"/>
              <a:gd name="connsiteX17" fmla="*/ 1200150 w 1291564"/>
              <a:gd name="connsiteY17" fmla="*/ 17389 h 707968"/>
              <a:gd name="connsiteX18" fmla="*/ 1291564 w 1291564"/>
              <a:gd name="connsiteY18" fmla="*/ 346001 h 707968"/>
              <a:gd name="connsiteX0" fmla="*/ 0 w 1291564"/>
              <a:gd name="connsiteY0" fmla="*/ 341233 h 707953"/>
              <a:gd name="connsiteX1" fmla="*/ 92938 w 1291564"/>
              <a:gd name="connsiteY1" fmla="*/ 3 h 707953"/>
              <a:gd name="connsiteX2" fmla="*/ 164375 w 1291564"/>
              <a:gd name="connsiteY2" fmla="*/ 346274 h 707953"/>
              <a:gd name="connsiteX3" fmla="*/ 204788 w 1291564"/>
              <a:gd name="connsiteY3" fmla="*/ 707945 h 707953"/>
              <a:gd name="connsiteX4" fmla="*/ 273776 w 1291564"/>
              <a:gd name="connsiteY4" fmla="*/ 336470 h 707953"/>
              <a:gd name="connsiteX5" fmla="*/ 391589 w 1291564"/>
              <a:gd name="connsiteY5" fmla="*/ 22145 h 707953"/>
              <a:gd name="connsiteX6" fmla="*/ 506026 w 1291564"/>
              <a:gd name="connsiteY6" fmla="*/ 337026 h 707953"/>
              <a:gd name="connsiteX7" fmla="*/ 495300 w 1291564"/>
              <a:gd name="connsiteY7" fmla="*/ 707945 h 707953"/>
              <a:gd name="connsiteX8" fmla="*/ 571500 w 1291564"/>
              <a:gd name="connsiteY8" fmla="*/ 336470 h 707953"/>
              <a:gd name="connsiteX9" fmla="*/ 651076 w 1291564"/>
              <a:gd name="connsiteY9" fmla="*/ 22145 h 707953"/>
              <a:gd name="connsiteX10" fmla="*/ 723900 w 1291564"/>
              <a:gd name="connsiteY10" fmla="*/ 341233 h 707953"/>
              <a:gd name="connsiteX11" fmla="*/ 795338 w 1291564"/>
              <a:gd name="connsiteY11" fmla="*/ 684133 h 707953"/>
              <a:gd name="connsiteX12" fmla="*/ 871538 w 1291564"/>
              <a:gd name="connsiteY12" fmla="*/ 345995 h 707953"/>
              <a:gd name="connsiteX13" fmla="*/ 928688 w 1291564"/>
              <a:gd name="connsiteY13" fmla="*/ 17383 h 707953"/>
              <a:gd name="connsiteX14" fmla="*/ 1004888 w 1291564"/>
              <a:gd name="connsiteY14" fmla="*/ 350758 h 707953"/>
              <a:gd name="connsiteX15" fmla="*/ 1071563 w 1291564"/>
              <a:gd name="connsiteY15" fmla="*/ 693658 h 707953"/>
              <a:gd name="connsiteX16" fmla="*/ 1143925 w 1291564"/>
              <a:gd name="connsiteY16" fmla="*/ 345995 h 707953"/>
              <a:gd name="connsiteX17" fmla="*/ 1200150 w 1291564"/>
              <a:gd name="connsiteY17" fmla="*/ 17383 h 707953"/>
              <a:gd name="connsiteX18" fmla="*/ 1291564 w 1291564"/>
              <a:gd name="connsiteY18" fmla="*/ 345995 h 707953"/>
              <a:gd name="connsiteX0" fmla="*/ 0 w 1291564"/>
              <a:gd name="connsiteY0" fmla="*/ 341231 h 707951"/>
              <a:gd name="connsiteX1" fmla="*/ 166038 w 1291564"/>
              <a:gd name="connsiteY1" fmla="*/ 2 h 707951"/>
              <a:gd name="connsiteX2" fmla="*/ 164375 w 1291564"/>
              <a:gd name="connsiteY2" fmla="*/ 346272 h 707951"/>
              <a:gd name="connsiteX3" fmla="*/ 204788 w 1291564"/>
              <a:gd name="connsiteY3" fmla="*/ 707943 h 707951"/>
              <a:gd name="connsiteX4" fmla="*/ 273776 w 1291564"/>
              <a:gd name="connsiteY4" fmla="*/ 336468 h 707951"/>
              <a:gd name="connsiteX5" fmla="*/ 391589 w 1291564"/>
              <a:gd name="connsiteY5" fmla="*/ 22143 h 707951"/>
              <a:gd name="connsiteX6" fmla="*/ 506026 w 1291564"/>
              <a:gd name="connsiteY6" fmla="*/ 337024 h 707951"/>
              <a:gd name="connsiteX7" fmla="*/ 495300 w 1291564"/>
              <a:gd name="connsiteY7" fmla="*/ 707943 h 707951"/>
              <a:gd name="connsiteX8" fmla="*/ 571500 w 1291564"/>
              <a:gd name="connsiteY8" fmla="*/ 336468 h 707951"/>
              <a:gd name="connsiteX9" fmla="*/ 651076 w 1291564"/>
              <a:gd name="connsiteY9" fmla="*/ 22143 h 707951"/>
              <a:gd name="connsiteX10" fmla="*/ 723900 w 1291564"/>
              <a:gd name="connsiteY10" fmla="*/ 341231 h 707951"/>
              <a:gd name="connsiteX11" fmla="*/ 795338 w 1291564"/>
              <a:gd name="connsiteY11" fmla="*/ 684131 h 707951"/>
              <a:gd name="connsiteX12" fmla="*/ 871538 w 1291564"/>
              <a:gd name="connsiteY12" fmla="*/ 345993 h 707951"/>
              <a:gd name="connsiteX13" fmla="*/ 928688 w 1291564"/>
              <a:gd name="connsiteY13" fmla="*/ 17381 h 707951"/>
              <a:gd name="connsiteX14" fmla="*/ 1004888 w 1291564"/>
              <a:gd name="connsiteY14" fmla="*/ 350756 h 707951"/>
              <a:gd name="connsiteX15" fmla="*/ 1071563 w 1291564"/>
              <a:gd name="connsiteY15" fmla="*/ 693656 h 707951"/>
              <a:gd name="connsiteX16" fmla="*/ 1143925 w 1291564"/>
              <a:gd name="connsiteY16" fmla="*/ 345993 h 707951"/>
              <a:gd name="connsiteX17" fmla="*/ 1200150 w 1291564"/>
              <a:gd name="connsiteY17" fmla="*/ 17381 h 707951"/>
              <a:gd name="connsiteX18" fmla="*/ 1291564 w 1291564"/>
              <a:gd name="connsiteY18" fmla="*/ 345993 h 707951"/>
              <a:gd name="connsiteX0" fmla="*/ 0 w 1291564"/>
              <a:gd name="connsiteY0" fmla="*/ 341231 h 707951"/>
              <a:gd name="connsiteX1" fmla="*/ 166038 w 1291564"/>
              <a:gd name="connsiteY1" fmla="*/ 2 h 707951"/>
              <a:gd name="connsiteX2" fmla="*/ 336375 w 1291564"/>
              <a:gd name="connsiteY2" fmla="*/ 346272 h 707951"/>
              <a:gd name="connsiteX3" fmla="*/ 204788 w 1291564"/>
              <a:gd name="connsiteY3" fmla="*/ 707943 h 707951"/>
              <a:gd name="connsiteX4" fmla="*/ 273776 w 1291564"/>
              <a:gd name="connsiteY4" fmla="*/ 336468 h 707951"/>
              <a:gd name="connsiteX5" fmla="*/ 391589 w 1291564"/>
              <a:gd name="connsiteY5" fmla="*/ 22143 h 707951"/>
              <a:gd name="connsiteX6" fmla="*/ 506026 w 1291564"/>
              <a:gd name="connsiteY6" fmla="*/ 337024 h 707951"/>
              <a:gd name="connsiteX7" fmla="*/ 495300 w 1291564"/>
              <a:gd name="connsiteY7" fmla="*/ 707943 h 707951"/>
              <a:gd name="connsiteX8" fmla="*/ 571500 w 1291564"/>
              <a:gd name="connsiteY8" fmla="*/ 336468 h 707951"/>
              <a:gd name="connsiteX9" fmla="*/ 651076 w 1291564"/>
              <a:gd name="connsiteY9" fmla="*/ 22143 h 707951"/>
              <a:gd name="connsiteX10" fmla="*/ 723900 w 1291564"/>
              <a:gd name="connsiteY10" fmla="*/ 341231 h 707951"/>
              <a:gd name="connsiteX11" fmla="*/ 795338 w 1291564"/>
              <a:gd name="connsiteY11" fmla="*/ 684131 h 707951"/>
              <a:gd name="connsiteX12" fmla="*/ 871538 w 1291564"/>
              <a:gd name="connsiteY12" fmla="*/ 345993 h 707951"/>
              <a:gd name="connsiteX13" fmla="*/ 928688 w 1291564"/>
              <a:gd name="connsiteY13" fmla="*/ 17381 h 707951"/>
              <a:gd name="connsiteX14" fmla="*/ 1004888 w 1291564"/>
              <a:gd name="connsiteY14" fmla="*/ 350756 h 707951"/>
              <a:gd name="connsiteX15" fmla="*/ 1071563 w 1291564"/>
              <a:gd name="connsiteY15" fmla="*/ 693656 h 707951"/>
              <a:gd name="connsiteX16" fmla="*/ 1143925 w 1291564"/>
              <a:gd name="connsiteY16" fmla="*/ 345993 h 707951"/>
              <a:gd name="connsiteX17" fmla="*/ 1200150 w 1291564"/>
              <a:gd name="connsiteY17" fmla="*/ 17381 h 707951"/>
              <a:gd name="connsiteX18" fmla="*/ 1291564 w 1291564"/>
              <a:gd name="connsiteY18" fmla="*/ 345993 h 707951"/>
              <a:gd name="connsiteX0" fmla="*/ 0 w 1291564"/>
              <a:gd name="connsiteY0" fmla="*/ 341231 h 707943"/>
              <a:gd name="connsiteX1" fmla="*/ 166038 w 1291564"/>
              <a:gd name="connsiteY1" fmla="*/ 2 h 707943"/>
              <a:gd name="connsiteX2" fmla="*/ 336375 w 1291564"/>
              <a:gd name="connsiteY2" fmla="*/ 346272 h 707943"/>
              <a:gd name="connsiteX3" fmla="*/ 488590 w 1291564"/>
              <a:gd name="connsiteY3" fmla="*/ 681039 h 707943"/>
              <a:gd name="connsiteX4" fmla="*/ 273776 w 1291564"/>
              <a:gd name="connsiteY4" fmla="*/ 336468 h 707943"/>
              <a:gd name="connsiteX5" fmla="*/ 391589 w 1291564"/>
              <a:gd name="connsiteY5" fmla="*/ 22143 h 707943"/>
              <a:gd name="connsiteX6" fmla="*/ 506026 w 1291564"/>
              <a:gd name="connsiteY6" fmla="*/ 337024 h 707943"/>
              <a:gd name="connsiteX7" fmla="*/ 495300 w 1291564"/>
              <a:gd name="connsiteY7" fmla="*/ 707943 h 707943"/>
              <a:gd name="connsiteX8" fmla="*/ 571500 w 1291564"/>
              <a:gd name="connsiteY8" fmla="*/ 336468 h 707943"/>
              <a:gd name="connsiteX9" fmla="*/ 651076 w 1291564"/>
              <a:gd name="connsiteY9" fmla="*/ 22143 h 707943"/>
              <a:gd name="connsiteX10" fmla="*/ 723900 w 1291564"/>
              <a:gd name="connsiteY10" fmla="*/ 341231 h 707943"/>
              <a:gd name="connsiteX11" fmla="*/ 795338 w 1291564"/>
              <a:gd name="connsiteY11" fmla="*/ 684131 h 707943"/>
              <a:gd name="connsiteX12" fmla="*/ 871538 w 1291564"/>
              <a:gd name="connsiteY12" fmla="*/ 345993 h 707943"/>
              <a:gd name="connsiteX13" fmla="*/ 928688 w 1291564"/>
              <a:gd name="connsiteY13" fmla="*/ 17381 h 707943"/>
              <a:gd name="connsiteX14" fmla="*/ 1004888 w 1291564"/>
              <a:gd name="connsiteY14" fmla="*/ 350756 h 707943"/>
              <a:gd name="connsiteX15" fmla="*/ 1071563 w 1291564"/>
              <a:gd name="connsiteY15" fmla="*/ 693656 h 707943"/>
              <a:gd name="connsiteX16" fmla="*/ 1143925 w 1291564"/>
              <a:gd name="connsiteY16" fmla="*/ 345993 h 707943"/>
              <a:gd name="connsiteX17" fmla="*/ 1200150 w 1291564"/>
              <a:gd name="connsiteY17" fmla="*/ 17381 h 707943"/>
              <a:gd name="connsiteX18" fmla="*/ 1291564 w 1291564"/>
              <a:gd name="connsiteY18" fmla="*/ 345993 h 707943"/>
              <a:gd name="connsiteX0" fmla="*/ 0 w 1291564"/>
              <a:gd name="connsiteY0" fmla="*/ 341231 h 707943"/>
              <a:gd name="connsiteX1" fmla="*/ 166038 w 1291564"/>
              <a:gd name="connsiteY1" fmla="*/ 2 h 707943"/>
              <a:gd name="connsiteX2" fmla="*/ 336375 w 1291564"/>
              <a:gd name="connsiteY2" fmla="*/ 346272 h 707943"/>
              <a:gd name="connsiteX3" fmla="*/ 488590 w 1291564"/>
              <a:gd name="connsiteY3" fmla="*/ 681039 h 707943"/>
              <a:gd name="connsiteX4" fmla="*/ 660776 w 1291564"/>
              <a:gd name="connsiteY4" fmla="*/ 340952 h 707943"/>
              <a:gd name="connsiteX5" fmla="*/ 391589 w 1291564"/>
              <a:gd name="connsiteY5" fmla="*/ 22143 h 707943"/>
              <a:gd name="connsiteX6" fmla="*/ 506026 w 1291564"/>
              <a:gd name="connsiteY6" fmla="*/ 337024 h 707943"/>
              <a:gd name="connsiteX7" fmla="*/ 495300 w 1291564"/>
              <a:gd name="connsiteY7" fmla="*/ 707943 h 707943"/>
              <a:gd name="connsiteX8" fmla="*/ 571500 w 1291564"/>
              <a:gd name="connsiteY8" fmla="*/ 336468 h 707943"/>
              <a:gd name="connsiteX9" fmla="*/ 651076 w 1291564"/>
              <a:gd name="connsiteY9" fmla="*/ 22143 h 707943"/>
              <a:gd name="connsiteX10" fmla="*/ 723900 w 1291564"/>
              <a:gd name="connsiteY10" fmla="*/ 341231 h 707943"/>
              <a:gd name="connsiteX11" fmla="*/ 795338 w 1291564"/>
              <a:gd name="connsiteY11" fmla="*/ 684131 h 707943"/>
              <a:gd name="connsiteX12" fmla="*/ 871538 w 1291564"/>
              <a:gd name="connsiteY12" fmla="*/ 345993 h 707943"/>
              <a:gd name="connsiteX13" fmla="*/ 928688 w 1291564"/>
              <a:gd name="connsiteY13" fmla="*/ 17381 h 707943"/>
              <a:gd name="connsiteX14" fmla="*/ 1004888 w 1291564"/>
              <a:gd name="connsiteY14" fmla="*/ 350756 h 707943"/>
              <a:gd name="connsiteX15" fmla="*/ 1071563 w 1291564"/>
              <a:gd name="connsiteY15" fmla="*/ 693656 h 707943"/>
              <a:gd name="connsiteX16" fmla="*/ 1143925 w 1291564"/>
              <a:gd name="connsiteY16" fmla="*/ 345993 h 707943"/>
              <a:gd name="connsiteX17" fmla="*/ 1200150 w 1291564"/>
              <a:gd name="connsiteY17" fmla="*/ 17381 h 707943"/>
              <a:gd name="connsiteX18" fmla="*/ 1291564 w 1291564"/>
              <a:gd name="connsiteY18" fmla="*/ 345993 h 707943"/>
              <a:gd name="connsiteX0" fmla="*/ 0 w 1291564"/>
              <a:gd name="connsiteY0" fmla="*/ 341235 h 707947"/>
              <a:gd name="connsiteX1" fmla="*/ 166038 w 1291564"/>
              <a:gd name="connsiteY1" fmla="*/ 6 h 707947"/>
              <a:gd name="connsiteX2" fmla="*/ 340675 w 1291564"/>
              <a:gd name="connsiteY2" fmla="*/ 332823 h 707947"/>
              <a:gd name="connsiteX3" fmla="*/ 488590 w 1291564"/>
              <a:gd name="connsiteY3" fmla="*/ 681043 h 707947"/>
              <a:gd name="connsiteX4" fmla="*/ 660776 w 1291564"/>
              <a:gd name="connsiteY4" fmla="*/ 340956 h 707947"/>
              <a:gd name="connsiteX5" fmla="*/ 391589 w 1291564"/>
              <a:gd name="connsiteY5" fmla="*/ 22147 h 707947"/>
              <a:gd name="connsiteX6" fmla="*/ 506026 w 1291564"/>
              <a:gd name="connsiteY6" fmla="*/ 337028 h 707947"/>
              <a:gd name="connsiteX7" fmla="*/ 495300 w 1291564"/>
              <a:gd name="connsiteY7" fmla="*/ 707947 h 707947"/>
              <a:gd name="connsiteX8" fmla="*/ 571500 w 1291564"/>
              <a:gd name="connsiteY8" fmla="*/ 336472 h 707947"/>
              <a:gd name="connsiteX9" fmla="*/ 651076 w 1291564"/>
              <a:gd name="connsiteY9" fmla="*/ 22147 h 707947"/>
              <a:gd name="connsiteX10" fmla="*/ 723900 w 1291564"/>
              <a:gd name="connsiteY10" fmla="*/ 341235 h 707947"/>
              <a:gd name="connsiteX11" fmla="*/ 795338 w 1291564"/>
              <a:gd name="connsiteY11" fmla="*/ 684135 h 707947"/>
              <a:gd name="connsiteX12" fmla="*/ 871538 w 1291564"/>
              <a:gd name="connsiteY12" fmla="*/ 345997 h 707947"/>
              <a:gd name="connsiteX13" fmla="*/ 928688 w 1291564"/>
              <a:gd name="connsiteY13" fmla="*/ 17385 h 707947"/>
              <a:gd name="connsiteX14" fmla="*/ 1004888 w 1291564"/>
              <a:gd name="connsiteY14" fmla="*/ 350760 h 707947"/>
              <a:gd name="connsiteX15" fmla="*/ 1071563 w 1291564"/>
              <a:gd name="connsiteY15" fmla="*/ 693660 h 707947"/>
              <a:gd name="connsiteX16" fmla="*/ 1143925 w 1291564"/>
              <a:gd name="connsiteY16" fmla="*/ 345997 h 707947"/>
              <a:gd name="connsiteX17" fmla="*/ 1200150 w 1291564"/>
              <a:gd name="connsiteY17" fmla="*/ 17385 h 707947"/>
              <a:gd name="connsiteX18" fmla="*/ 1291564 w 1291564"/>
              <a:gd name="connsiteY18" fmla="*/ 345997 h 707947"/>
              <a:gd name="connsiteX0" fmla="*/ 0 w 1291564"/>
              <a:gd name="connsiteY0" fmla="*/ 341235 h 743821"/>
              <a:gd name="connsiteX1" fmla="*/ 166038 w 1291564"/>
              <a:gd name="connsiteY1" fmla="*/ 6 h 743821"/>
              <a:gd name="connsiteX2" fmla="*/ 340675 w 1291564"/>
              <a:gd name="connsiteY2" fmla="*/ 332823 h 743821"/>
              <a:gd name="connsiteX3" fmla="*/ 488590 w 1291564"/>
              <a:gd name="connsiteY3" fmla="*/ 681043 h 743821"/>
              <a:gd name="connsiteX4" fmla="*/ 660776 w 1291564"/>
              <a:gd name="connsiteY4" fmla="*/ 340956 h 743821"/>
              <a:gd name="connsiteX5" fmla="*/ 391589 w 1291564"/>
              <a:gd name="connsiteY5" fmla="*/ 22147 h 743821"/>
              <a:gd name="connsiteX6" fmla="*/ 506026 w 1291564"/>
              <a:gd name="connsiteY6" fmla="*/ 337028 h 743821"/>
              <a:gd name="connsiteX7" fmla="*/ 869402 w 1291564"/>
              <a:gd name="connsiteY7" fmla="*/ 743821 h 743821"/>
              <a:gd name="connsiteX8" fmla="*/ 571500 w 1291564"/>
              <a:gd name="connsiteY8" fmla="*/ 336472 h 743821"/>
              <a:gd name="connsiteX9" fmla="*/ 651076 w 1291564"/>
              <a:gd name="connsiteY9" fmla="*/ 22147 h 743821"/>
              <a:gd name="connsiteX10" fmla="*/ 723900 w 1291564"/>
              <a:gd name="connsiteY10" fmla="*/ 341235 h 743821"/>
              <a:gd name="connsiteX11" fmla="*/ 795338 w 1291564"/>
              <a:gd name="connsiteY11" fmla="*/ 684135 h 743821"/>
              <a:gd name="connsiteX12" fmla="*/ 871538 w 1291564"/>
              <a:gd name="connsiteY12" fmla="*/ 345997 h 743821"/>
              <a:gd name="connsiteX13" fmla="*/ 928688 w 1291564"/>
              <a:gd name="connsiteY13" fmla="*/ 17385 h 743821"/>
              <a:gd name="connsiteX14" fmla="*/ 1004888 w 1291564"/>
              <a:gd name="connsiteY14" fmla="*/ 350760 h 743821"/>
              <a:gd name="connsiteX15" fmla="*/ 1071563 w 1291564"/>
              <a:gd name="connsiteY15" fmla="*/ 693660 h 743821"/>
              <a:gd name="connsiteX16" fmla="*/ 1143925 w 1291564"/>
              <a:gd name="connsiteY16" fmla="*/ 345997 h 743821"/>
              <a:gd name="connsiteX17" fmla="*/ 1200150 w 1291564"/>
              <a:gd name="connsiteY17" fmla="*/ 17385 h 743821"/>
              <a:gd name="connsiteX18" fmla="*/ 1291564 w 1291564"/>
              <a:gd name="connsiteY18" fmla="*/ 345997 h 743821"/>
              <a:gd name="connsiteX0" fmla="*/ 0 w 1291564"/>
              <a:gd name="connsiteY0" fmla="*/ 341235 h 743823"/>
              <a:gd name="connsiteX1" fmla="*/ 166038 w 1291564"/>
              <a:gd name="connsiteY1" fmla="*/ 6 h 743823"/>
              <a:gd name="connsiteX2" fmla="*/ 340675 w 1291564"/>
              <a:gd name="connsiteY2" fmla="*/ 332823 h 743823"/>
              <a:gd name="connsiteX3" fmla="*/ 488590 w 1291564"/>
              <a:gd name="connsiteY3" fmla="*/ 681043 h 743823"/>
              <a:gd name="connsiteX4" fmla="*/ 660776 w 1291564"/>
              <a:gd name="connsiteY4" fmla="*/ 340956 h 743823"/>
              <a:gd name="connsiteX5" fmla="*/ 391589 w 1291564"/>
              <a:gd name="connsiteY5" fmla="*/ 22147 h 743823"/>
              <a:gd name="connsiteX6" fmla="*/ 1073628 w 1291564"/>
              <a:gd name="connsiteY6" fmla="*/ 332542 h 743823"/>
              <a:gd name="connsiteX7" fmla="*/ 869402 w 1291564"/>
              <a:gd name="connsiteY7" fmla="*/ 743821 h 743823"/>
              <a:gd name="connsiteX8" fmla="*/ 571500 w 1291564"/>
              <a:gd name="connsiteY8" fmla="*/ 336472 h 743823"/>
              <a:gd name="connsiteX9" fmla="*/ 651076 w 1291564"/>
              <a:gd name="connsiteY9" fmla="*/ 22147 h 743823"/>
              <a:gd name="connsiteX10" fmla="*/ 723900 w 1291564"/>
              <a:gd name="connsiteY10" fmla="*/ 341235 h 743823"/>
              <a:gd name="connsiteX11" fmla="*/ 795338 w 1291564"/>
              <a:gd name="connsiteY11" fmla="*/ 684135 h 743823"/>
              <a:gd name="connsiteX12" fmla="*/ 871538 w 1291564"/>
              <a:gd name="connsiteY12" fmla="*/ 345997 h 743823"/>
              <a:gd name="connsiteX13" fmla="*/ 928688 w 1291564"/>
              <a:gd name="connsiteY13" fmla="*/ 17385 h 743823"/>
              <a:gd name="connsiteX14" fmla="*/ 1004888 w 1291564"/>
              <a:gd name="connsiteY14" fmla="*/ 350760 h 743823"/>
              <a:gd name="connsiteX15" fmla="*/ 1071563 w 1291564"/>
              <a:gd name="connsiteY15" fmla="*/ 693660 h 743823"/>
              <a:gd name="connsiteX16" fmla="*/ 1143925 w 1291564"/>
              <a:gd name="connsiteY16" fmla="*/ 345997 h 743823"/>
              <a:gd name="connsiteX17" fmla="*/ 1200150 w 1291564"/>
              <a:gd name="connsiteY17" fmla="*/ 17385 h 743823"/>
              <a:gd name="connsiteX18" fmla="*/ 1291564 w 1291564"/>
              <a:gd name="connsiteY18" fmla="*/ 345997 h 743823"/>
              <a:gd name="connsiteX0" fmla="*/ 0 w 1291564"/>
              <a:gd name="connsiteY0" fmla="*/ 341235 h 743821"/>
              <a:gd name="connsiteX1" fmla="*/ 166038 w 1291564"/>
              <a:gd name="connsiteY1" fmla="*/ 6 h 743821"/>
              <a:gd name="connsiteX2" fmla="*/ 340675 w 1291564"/>
              <a:gd name="connsiteY2" fmla="*/ 332823 h 743821"/>
              <a:gd name="connsiteX3" fmla="*/ 488590 w 1291564"/>
              <a:gd name="connsiteY3" fmla="*/ 681043 h 743821"/>
              <a:gd name="connsiteX4" fmla="*/ 660776 w 1291564"/>
              <a:gd name="connsiteY4" fmla="*/ 340956 h 743821"/>
              <a:gd name="connsiteX5" fmla="*/ 1079591 w 1291564"/>
              <a:gd name="connsiteY5" fmla="*/ 17662 h 743821"/>
              <a:gd name="connsiteX6" fmla="*/ 1073628 w 1291564"/>
              <a:gd name="connsiteY6" fmla="*/ 332542 h 743821"/>
              <a:gd name="connsiteX7" fmla="*/ 869402 w 1291564"/>
              <a:gd name="connsiteY7" fmla="*/ 743821 h 743821"/>
              <a:gd name="connsiteX8" fmla="*/ 571500 w 1291564"/>
              <a:gd name="connsiteY8" fmla="*/ 336472 h 743821"/>
              <a:gd name="connsiteX9" fmla="*/ 651076 w 1291564"/>
              <a:gd name="connsiteY9" fmla="*/ 22147 h 743821"/>
              <a:gd name="connsiteX10" fmla="*/ 723900 w 1291564"/>
              <a:gd name="connsiteY10" fmla="*/ 341235 h 743821"/>
              <a:gd name="connsiteX11" fmla="*/ 795338 w 1291564"/>
              <a:gd name="connsiteY11" fmla="*/ 684135 h 743821"/>
              <a:gd name="connsiteX12" fmla="*/ 871538 w 1291564"/>
              <a:gd name="connsiteY12" fmla="*/ 345997 h 743821"/>
              <a:gd name="connsiteX13" fmla="*/ 928688 w 1291564"/>
              <a:gd name="connsiteY13" fmla="*/ 17385 h 743821"/>
              <a:gd name="connsiteX14" fmla="*/ 1004888 w 1291564"/>
              <a:gd name="connsiteY14" fmla="*/ 350760 h 743821"/>
              <a:gd name="connsiteX15" fmla="*/ 1071563 w 1291564"/>
              <a:gd name="connsiteY15" fmla="*/ 693660 h 743821"/>
              <a:gd name="connsiteX16" fmla="*/ 1143925 w 1291564"/>
              <a:gd name="connsiteY16" fmla="*/ 345997 h 743821"/>
              <a:gd name="connsiteX17" fmla="*/ 1200150 w 1291564"/>
              <a:gd name="connsiteY17" fmla="*/ 17385 h 743821"/>
              <a:gd name="connsiteX18" fmla="*/ 1291564 w 1291564"/>
              <a:gd name="connsiteY18" fmla="*/ 345997 h 743821"/>
              <a:gd name="connsiteX0" fmla="*/ 0 w 1291564"/>
              <a:gd name="connsiteY0" fmla="*/ 341235 h 743911"/>
              <a:gd name="connsiteX1" fmla="*/ 166038 w 1291564"/>
              <a:gd name="connsiteY1" fmla="*/ 6 h 743911"/>
              <a:gd name="connsiteX2" fmla="*/ 340675 w 1291564"/>
              <a:gd name="connsiteY2" fmla="*/ 332823 h 743911"/>
              <a:gd name="connsiteX3" fmla="*/ 488590 w 1291564"/>
              <a:gd name="connsiteY3" fmla="*/ 681043 h 743911"/>
              <a:gd name="connsiteX4" fmla="*/ 660776 w 1291564"/>
              <a:gd name="connsiteY4" fmla="*/ 340956 h 743911"/>
              <a:gd name="connsiteX5" fmla="*/ 1079591 w 1291564"/>
              <a:gd name="connsiteY5" fmla="*/ 17662 h 743911"/>
              <a:gd name="connsiteX6" fmla="*/ 1073628 w 1291564"/>
              <a:gd name="connsiteY6" fmla="*/ 332542 h 743911"/>
              <a:gd name="connsiteX7" fmla="*/ 869402 w 1291564"/>
              <a:gd name="connsiteY7" fmla="*/ 743821 h 743911"/>
              <a:gd name="connsiteX8" fmla="*/ 1074601 w 1291564"/>
              <a:gd name="connsiteY8" fmla="*/ 296114 h 743911"/>
              <a:gd name="connsiteX9" fmla="*/ 651076 w 1291564"/>
              <a:gd name="connsiteY9" fmla="*/ 22147 h 743911"/>
              <a:gd name="connsiteX10" fmla="*/ 723900 w 1291564"/>
              <a:gd name="connsiteY10" fmla="*/ 341235 h 743911"/>
              <a:gd name="connsiteX11" fmla="*/ 795338 w 1291564"/>
              <a:gd name="connsiteY11" fmla="*/ 684135 h 743911"/>
              <a:gd name="connsiteX12" fmla="*/ 871538 w 1291564"/>
              <a:gd name="connsiteY12" fmla="*/ 345997 h 743911"/>
              <a:gd name="connsiteX13" fmla="*/ 928688 w 1291564"/>
              <a:gd name="connsiteY13" fmla="*/ 17385 h 743911"/>
              <a:gd name="connsiteX14" fmla="*/ 1004888 w 1291564"/>
              <a:gd name="connsiteY14" fmla="*/ 350760 h 743911"/>
              <a:gd name="connsiteX15" fmla="*/ 1071563 w 1291564"/>
              <a:gd name="connsiteY15" fmla="*/ 693660 h 743911"/>
              <a:gd name="connsiteX16" fmla="*/ 1143925 w 1291564"/>
              <a:gd name="connsiteY16" fmla="*/ 345997 h 743911"/>
              <a:gd name="connsiteX17" fmla="*/ 1200150 w 1291564"/>
              <a:gd name="connsiteY17" fmla="*/ 17385 h 743911"/>
              <a:gd name="connsiteX18" fmla="*/ 1291564 w 1291564"/>
              <a:gd name="connsiteY18" fmla="*/ 345997 h 743911"/>
              <a:gd name="connsiteX0" fmla="*/ 0 w 1291564"/>
              <a:gd name="connsiteY0" fmla="*/ 341235 h 743913"/>
              <a:gd name="connsiteX1" fmla="*/ 166038 w 1291564"/>
              <a:gd name="connsiteY1" fmla="*/ 6 h 743913"/>
              <a:gd name="connsiteX2" fmla="*/ 340675 w 1291564"/>
              <a:gd name="connsiteY2" fmla="*/ 332823 h 743913"/>
              <a:gd name="connsiteX3" fmla="*/ 488590 w 1291564"/>
              <a:gd name="connsiteY3" fmla="*/ 681043 h 743913"/>
              <a:gd name="connsiteX4" fmla="*/ 660776 w 1291564"/>
              <a:gd name="connsiteY4" fmla="*/ 340956 h 743913"/>
              <a:gd name="connsiteX5" fmla="*/ 1079591 w 1291564"/>
              <a:gd name="connsiteY5" fmla="*/ 17662 h 743913"/>
              <a:gd name="connsiteX6" fmla="*/ 1073628 w 1291564"/>
              <a:gd name="connsiteY6" fmla="*/ 332542 h 743913"/>
              <a:gd name="connsiteX7" fmla="*/ 869402 w 1291564"/>
              <a:gd name="connsiteY7" fmla="*/ 743821 h 743913"/>
              <a:gd name="connsiteX8" fmla="*/ 1074601 w 1291564"/>
              <a:gd name="connsiteY8" fmla="*/ 296114 h 743913"/>
              <a:gd name="connsiteX9" fmla="*/ 1171377 w 1291564"/>
              <a:gd name="connsiteY9" fmla="*/ 13178 h 743913"/>
              <a:gd name="connsiteX10" fmla="*/ 723900 w 1291564"/>
              <a:gd name="connsiteY10" fmla="*/ 341235 h 743913"/>
              <a:gd name="connsiteX11" fmla="*/ 795338 w 1291564"/>
              <a:gd name="connsiteY11" fmla="*/ 684135 h 743913"/>
              <a:gd name="connsiteX12" fmla="*/ 871538 w 1291564"/>
              <a:gd name="connsiteY12" fmla="*/ 345997 h 743913"/>
              <a:gd name="connsiteX13" fmla="*/ 928688 w 1291564"/>
              <a:gd name="connsiteY13" fmla="*/ 17385 h 743913"/>
              <a:gd name="connsiteX14" fmla="*/ 1004888 w 1291564"/>
              <a:gd name="connsiteY14" fmla="*/ 350760 h 743913"/>
              <a:gd name="connsiteX15" fmla="*/ 1071563 w 1291564"/>
              <a:gd name="connsiteY15" fmla="*/ 693660 h 743913"/>
              <a:gd name="connsiteX16" fmla="*/ 1143925 w 1291564"/>
              <a:gd name="connsiteY16" fmla="*/ 345997 h 743913"/>
              <a:gd name="connsiteX17" fmla="*/ 1200150 w 1291564"/>
              <a:gd name="connsiteY17" fmla="*/ 17385 h 743913"/>
              <a:gd name="connsiteX18" fmla="*/ 1291564 w 1291564"/>
              <a:gd name="connsiteY18" fmla="*/ 345997 h 743913"/>
              <a:gd name="connsiteX0" fmla="*/ 0 w 1291564"/>
              <a:gd name="connsiteY0" fmla="*/ 341235 h 743911"/>
              <a:gd name="connsiteX1" fmla="*/ 166038 w 1291564"/>
              <a:gd name="connsiteY1" fmla="*/ 6 h 743911"/>
              <a:gd name="connsiteX2" fmla="*/ 340675 w 1291564"/>
              <a:gd name="connsiteY2" fmla="*/ 332823 h 743911"/>
              <a:gd name="connsiteX3" fmla="*/ 488590 w 1291564"/>
              <a:gd name="connsiteY3" fmla="*/ 681043 h 743911"/>
              <a:gd name="connsiteX4" fmla="*/ 660776 w 1291564"/>
              <a:gd name="connsiteY4" fmla="*/ 340956 h 743911"/>
              <a:gd name="connsiteX5" fmla="*/ 1079591 w 1291564"/>
              <a:gd name="connsiteY5" fmla="*/ 17662 h 743911"/>
              <a:gd name="connsiteX6" fmla="*/ 1073628 w 1291564"/>
              <a:gd name="connsiteY6" fmla="*/ 332542 h 743911"/>
              <a:gd name="connsiteX7" fmla="*/ 869402 w 1291564"/>
              <a:gd name="connsiteY7" fmla="*/ 743821 h 743911"/>
              <a:gd name="connsiteX8" fmla="*/ 1074601 w 1291564"/>
              <a:gd name="connsiteY8" fmla="*/ 296114 h 743911"/>
              <a:gd name="connsiteX9" fmla="*/ 1171377 w 1291564"/>
              <a:gd name="connsiteY9" fmla="*/ 13178 h 743911"/>
              <a:gd name="connsiteX10" fmla="*/ 1175402 w 1291564"/>
              <a:gd name="connsiteY10" fmla="*/ 354688 h 743911"/>
              <a:gd name="connsiteX11" fmla="*/ 795338 w 1291564"/>
              <a:gd name="connsiteY11" fmla="*/ 684135 h 743911"/>
              <a:gd name="connsiteX12" fmla="*/ 871538 w 1291564"/>
              <a:gd name="connsiteY12" fmla="*/ 345997 h 743911"/>
              <a:gd name="connsiteX13" fmla="*/ 928688 w 1291564"/>
              <a:gd name="connsiteY13" fmla="*/ 17385 h 743911"/>
              <a:gd name="connsiteX14" fmla="*/ 1004888 w 1291564"/>
              <a:gd name="connsiteY14" fmla="*/ 350760 h 743911"/>
              <a:gd name="connsiteX15" fmla="*/ 1071563 w 1291564"/>
              <a:gd name="connsiteY15" fmla="*/ 693660 h 743911"/>
              <a:gd name="connsiteX16" fmla="*/ 1143925 w 1291564"/>
              <a:gd name="connsiteY16" fmla="*/ 345997 h 743911"/>
              <a:gd name="connsiteX17" fmla="*/ 1200150 w 1291564"/>
              <a:gd name="connsiteY17" fmla="*/ 17385 h 743911"/>
              <a:gd name="connsiteX18" fmla="*/ 1291564 w 1291564"/>
              <a:gd name="connsiteY18" fmla="*/ 345997 h 743911"/>
              <a:gd name="connsiteX0" fmla="*/ 0 w 1291564"/>
              <a:gd name="connsiteY0" fmla="*/ 341235 h 743913"/>
              <a:gd name="connsiteX1" fmla="*/ 166038 w 1291564"/>
              <a:gd name="connsiteY1" fmla="*/ 6 h 743913"/>
              <a:gd name="connsiteX2" fmla="*/ 340675 w 1291564"/>
              <a:gd name="connsiteY2" fmla="*/ 332823 h 743913"/>
              <a:gd name="connsiteX3" fmla="*/ 488590 w 1291564"/>
              <a:gd name="connsiteY3" fmla="*/ 681043 h 743913"/>
              <a:gd name="connsiteX4" fmla="*/ 660776 w 1291564"/>
              <a:gd name="connsiteY4" fmla="*/ 340956 h 743913"/>
              <a:gd name="connsiteX5" fmla="*/ 1079591 w 1291564"/>
              <a:gd name="connsiteY5" fmla="*/ 17662 h 743913"/>
              <a:gd name="connsiteX6" fmla="*/ 1073628 w 1291564"/>
              <a:gd name="connsiteY6" fmla="*/ 332542 h 743913"/>
              <a:gd name="connsiteX7" fmla="*/ 869402 w 1291564"/>
              <a:gd name="connsiteY7" fmla="*/ 743821 h 743913"/>
              <a:gd name="connsiteX8" fmla="*/ 1074601 w 1291564"/>
              <a:gd name="connsiteY8" fmla="*/ 296114 h 743913"/>
              <a:gd name="connsiteX9" fmla="*/ 1171377 w 1291564"/>
              <a:gd name="connsiteY9" fmla="*/ 13178 h 743913"/>
              <a:gd name="connsiteX10" fmla="*/ 1175402 w 1291564"/>
              <a:gd name="connsiteY10" fmla="*/ 354688 h 743913"/>
              <a:gd name="connsiteX11" fmla="*/ 1139339 w 1291564"/>
              <a:gd name="connsiteY11" fmla="*/ 702073 h 743913"/>
              <a:gd name="connsiteX12" fmla="*/ 871538 w 1291564"/>
              <a:gd name="connsiteY12" fmla="*/ 345997 h 743913"/>
              <a:gd name="connsiteX13" fmla="*/ 928688 w 1291564"/>
              <a:gd name="connsiteY13" fmla="*/ 17385 h 743913"/>
              <a:gd name="connsiteX14" fmla="*/ 1004888 w 1291564"/>
              <a:gd name="connsiteY14" fmla="*/ 350760 h 743913"/>
              <a:gd name="connsiteX15" fmla="*/ 1071563 w 1291564"/>
              <a:gd name="connsiteY15" fmla="*/ 693660 h 743913"/>
              <a:gd name="connsiteX16" fmla="*/ 1143925 w 1291564"/>
              <a:gd name="connsiteY16" fmla="*/ 345997 h 743913"/>
              <a:gd name="connsiteX17" fmla="*/ 1200150 w 1291564"/>
              <a:gd name="connsiteY17" fmla="*/ 17385 h 743913"/>
              <a:gd name="connsiteX18" fmla="*/ 1291564 w 1291564"/>
              <a:gd name="connsiteY18" fmla="*/ 345997 h 743913"/>
              <a:gd name="connsiteX0" fmla="*/ 0 w 1356933"/>
              <a:gd name="connsiteY0" fmla="*/ 341235 h 743911"/>
              <a:gd name="connsiteX1" fmla="*/ 166038 w 1356933"/>
              <a:gd name="connsiteY1" fmla="*/ 6 h 743911"/>
              <a:gd name="connsiteX2" fmla="*/ 340675 w 1356933"/>
              <a:gd name="connsiteY2" fmla="*/ 332823 h 743911"/>
              <a:gd name="connsiteX3" fmla="*/ 488590 w 1356933"/>
              <a:gd name="connsiteY3" fmla="*/ 681043 h 743911"/>
              <a:gd name="connsiteX4" fmla="*/ 660776 w 1356933"/>
              <a:gd name="connsiteY4" fmla="*/ 340956 h 743911"/>
              <a:gd name="connsiteX5" fmla="*/ 1079591 w 1356933"/>
              <a:gd name="connsiteY5" fmla="*/ 17662 h 743911"/>
              <a:gd name="connsiteX6" fmla="*/ 1073628 w 1356933"/>
              <a:gd name="connsiteY6" fmla="*/ 332542 h 743911"/>
              <a:gd name="connsiteX7" fmla="*/ 869402 w 1356933"/>
              <a:gd name="connsiteY7" fmla="*/ 743821 h 743911"/>
              <a:gd name="connsiteX8" fmla="*/ 1074601 w 1356933"/>
              <a:gd name="connsiteY8" fmla="*/ 296114 h 743911"/>
              <a:gd name="connsiteX9" fmla="*/ 1171377 w 1356933"/>
              <a:gd name="connsiteY9" fmla="*/ 13178 h 743911"/>
              <a:gd name="connsiteX10" fmla="*/ 1175402 w 1356933"/>
              <a:gd name="connsiteY10" fmla="*/ 354688 h 743911"/>
              <a:gd name="connsiteX11" fmla="*/ 1139339 w 1356933"/>
              <a:gd name="connsiteY11" fmla="*/ 702073 h 743911"/>
              <a:gd name="connsiteX12" fmla="*/ 1353139 w 1356933"/>
              <a:gd name="connsiteY12" fmla="*/ 314607 h 743911"/>
              <a:gd name="connsiteX13" fmla="*/ 928688 w 1356933"/>
              <a:gd name="connsiteY13" fmla="*/ 17385 h 743911"/>
              <a:gd name="connsiteX14" fmla="*/ 1004888 w 1356933"/>
              <a:gd name="connsiteY14" fmla="*/ 350760 h 743911"/>
              <a:gd name="connsiteX15" fmla="*/ 1071563 w 1356933"/>
              <a:gd name="connsiteY15" fmla="*/ 693660 h 743911"/>
              <a:gd name="connsiteX16" fmla="*/ 1143925 w 1356933"/>
              <a:gd name="connsiteY16" fmla="*/ 345997 h 743911"/>
              <a:gd name="connsiteX17" fmla="*/ 1200150 w 1356933"/>
              <a:gd name="connsiteY17" fmla="*/ 17385 h 743911"/>
              <a:gd name="connsiteX18" fmla="*/ 1291564 w 1356933"/>
              <a:gd name="connsiteY18" fmla="*/ 345997 h 743911"/>
              <a:gd name="connsiteX0" fmla="*/ 0 w 1356492"/>
              <a:gd name="connsiteY0" fmla="*/ 341235 h 743913"/>
              <a:gd name="connsiteX1" fmla="*/ 166038 w 1356492"/>
              <a:gd name="connsiteY1" fmla="*/ 6 h 743913"/>
              <a:gd name="connsiteX2" fmla="*/ 340675 w 1356492"/>
              <a:gd name="connsiteY2" fmla="*/ 332823 h 743913"/>
              <a:gd name="connsiteX3" fmla="*/ 488590 w 1356492"/>
              <a:gd name="connsiteY3" fmla="*/ 681043 h 743913"/>
              <a:gd name="connsiteX4" fmla="*/ 660776 w 1356492"/>
              <a:gd name="connsiteY4" fmla="*/ 340956 h 743913"/>
              <a:gd name="connsiteX5" fmla="*/ 1079591 w 1356492"/>
              <a:gd name="connsiteY5" fmla="*/ 17662 h 743913"/>
              <a:gd name="connsiteX6" fmla="*/ 1073628 w 1356492"/>
              <a:gd name="connsiteY6" fmla="*/ 332542 h 743913"/>
              <a:gd name="connsiteX7" fmla="*/ 869402 w 1356492"/>
              <a:gd name="connsiteY7" fmla="*/ 743821 h 743913"/>
              <a:gd name="connsiteX8" fmla="*/ 1074601 w 1356492"/>
              <a:gd name="connsiteY8" fmla="*/ 296114 h 743913"/>
              <a:gd name="connsiteX9" fmla="*/ 1171377 w 1356492"/>
              <a:gd name="connsiteY9" fmla="*/ 13178 h 743913"/>
              <a:gd name="connsiteX10" fmla="*/ 1175402 w 1356492"/>
              <a:gd name="connsiteY10" fmla="*/ 354688 h 743913"/>
              <a:gd name="connsiteX11" fmla="*/ 1139339 w 1356492"/>
              <a:gd name="connsiteY11" fmla="*/ 702073 h 743913"/>
              <a:gd name="connsiteX12" fmla="*/ 1353139 w 1356492"/>
              <a:gd name="connsiteY12" fmla="*/ 314607 h 743913"/>
              <a:gd name="connsiteX13" fmla="*/ 1251190 w 1356492"/>
              <a:gd name="connsiteY13" fmla="*/ 17385 h 743913"/>
              <a:gd name="connsiteX14" fmla="*/ 1004888 w 1356492"/>
              <a:gd name="connsiteY14" fmla="*/ 350760 h 743913"/>
              <a:gd name="connsiteX15" fmla="*/ 1071563 w 1356492"/>
              <a:gd name="connsiteY15" fmla="*/ 693660 h 743913"/>
              <a:gd name="connsiteX16" fmla="*/ 1143925 w 1356492"/>
              <a:gd name="connsiteY16" fmla="*/ 345997 h 743913"/>
              <a:gd name="connsiteX17" fmla="*/ 1200150 w 1356492"/>
              <a:gd name="connsiteY17" fmla="*/ 17385 h 743913"/>
              <a:gd name="connsiteX18" fmla="*/ 1291564 w 1356492"/>
              <a:gd name="connsiteY18" fmla="*/ 345997 h 743913"/>
              <a:gd name="connsiteX0" fmla="*/ 0 w 1356492"/>
              <a:gd name="connsiteY0" fmla="*/ 341235 h 702210"/>
              <a:gd name="connsiteX1" fmla="*/ 166038 w 1356492"/>
              <a:gd name="connsiteY1" fmla="*/ 6 h 702210"/>
              <a:gd name="connsiteX2" fmla="*/ 340675 w 1356492"/>
              <a:gd name="connsiteY2" fmla="*/ 332823 h 702210"/>
              <a:gd name="connsiteX3" fmla="*/ 488590 w 1356492"/>
              <a:gd name="connsiteY3" fmla="*/ 681043 h 702210"/>
              <a:gd name="connsiteX4" fmla="*/ 660776 w 1356492"/>
              <a:gd name="connsiteY4" fmla="*/ 340956 h 702210"/>
              <a:gd name="connsiteX5" fmla="*/ 1079591 w 1356492"/>
              <a:gd name="connsiteY5" fmla="*/ 17662 h 702210"/>
              <a:gd name="connsiteX6" fmla="*/ 1073628 w 1356492"/>
              <a:gd name="connsiteY6" fmla="*/ 332542 h 702210"/>
              <a:gd name="connsiteX7" fmla="*/ 1265002 w 1356492"/>
              <a:gd name="connsiteY7" fmla="*/ 681042 h 702210"/>
              <a:gd name="connsiteX8" fmla="*/ 1074601 w 1356492"/>
              <a:gd name="connsiteY8" fmla="*/ 296114 h 702210"/>
              <a:gd name="connsiteX9" fmla="*/ 1171377 w 1356492"/>
              <a:gd name="connsiteY9" fmla="*/ 13178 h 702210"/>
              <a:gd name="connsiteX10" fmla="*/ 1175402 w 1356492"/>
              <a:gd name="connsiteY10" fmla="*/ 354688 h 702210"/>
              <a:gd name="connsiteX11" fmla="*/ 1139339 w 1356492"/>
              <a:gd name="connsiteY11" fmla="*/ 702073 h 702210"/>
              <a:gd name="connsiteX12" fmla="*/ 1353139 w 1356492"/>
              <a:gd name="connsiteY12" fmla="*/ 314607 h 702210"/>
              <a:gd name="connsiteX13" fmla="*/ 1251190 w 1356492"/>
              <a:gd name="connsiteY13" fmla="*/ 17385 h 702210"/>
              <a:gd name="connsiteX14" fmla="*/ 1004888 w 1356492"/>
              <a:gd name="connsiteY14" fmla="*/ 350760 h 702210"/>
              <a:gd name="connsiteX15" fmla="*/ 1071563 w 1356492"/>
              <a:gd name="connsiteY15" fmla="*/ 693660 h 702210"/>
              <a:gd name="connsiteX16" fmla="*/ 1143925 w 1356492"/>
              <a:gd name="connsiteY16" fmla="*/ 345997 h 702210"/>
              <a:gd name="connsiteX17" fmla="*/ 1200150 w 1356492"/>
              <a:gd name="connsiteY17" fmla="*/ 17385 h 702210"/>
              <a:gd name="connsiteX18" fmla="*/ 1291564 w 1356492"/>
              <a:gd name="connsiteY18" fmla="*/ 345997 h 702210"/>
              <a:gd name="connsiteX0" fmla="*/ 0 w 1356492"/>
              <a:gd name="connsiteY0" fmla="*/ 341235 h 702210"/>
              <a:gd name="connsiteX1" fmla="*/ 166038 w 1356492"/>
              <a:gd name="connsiteY1" fmla="*/ 6 h 702210"/>
              <a:gd name="connsiteX2" fmla="*/ 340675 w 1356492"/>
              <a:gd name="connsiteY2" fmla="*/ 332822 h 702210"/>
              <a:gd name="connsiteX3" fmla="*/ 488590 w 1356492"/>
              <a:gd name="connsiteY3" fmla="*/ 681043 h 702210"/>
              <a:gd name="connsiteX4" fmla="*/ 660776 w 1356492"/>
              <a:gd name="connsiteY4" fmla="*/ 340956 h 702210"/>
              <a:gd name="connsiteX5" fmla="*/ 1079591 w 1356492"/>
              <a:gd name="connsiteY5" fmla="*/ 17662 h 702210"/>
              <a:gd name="connsiteX6" fmla="*/ 1073628 w 1356492"/>
              <a:gd name="connsiteY6" fmla="*/ 332542 h 702210"/>
              <a:gd name="connsiteX7" fmla="*/ 1265002 w 1356492"/>
              <a:gd name="connsiteY7" fmla="*/ 681042 h 702210"/>
              <a:gd name="connsiteX8" fmla="*/ 1074601 w 1356492"/>
              <a:gd name="connsiteY8" fmla="*/ 296114 h 702210"/>
              <a:gd name="connsiteX9" fmla="*/ 1171377 w 1356492"/>
              <a:gd name="connsiteY9" fmla="*/ 13178 h 702210"/>
              <a:gd name="connsiteX10" fmla="*/ 1175402 w 1356492"/>
              <a:gd name="connsiteY10" fmla="*/ 354688 h 702210"/>
              <a:gd name="connsiteX11" fmla="*/ 1139339 w 1356492"/>
              <a:gd name="connsiteY11" fmla="*/ 702073 h 702210"/>
              <a:gd name="connsiteX12" fmla="*/ 1353139 w 1356492"/>
              <a:gd name="connsiteY12" fmla="*/ 314607 h 702210"/>
              <a:gd name="connsiteX13" fmla="*/ 1251190 w 1356492"/>
              <a:gd name="connsiteY13" fmla="*/ 17385 h 702210"/>
              <a:gd name="connsiteX14" fmla="*/ 1004888 w 1356492"/>
              <a:gd name="connsiteY14" fmla="*/ 350760 h 702210"/>
              <a:gd name="connsiteX15" fmla="*/ 1071563 w 1356492"/>
              <a:gd name="connsiteY15" fmla="*/ 693660 h 702210"/>
              <a:gd name="connsiteX16" fmla="*/ 1143925 w 1356492"/>
              <a:gd name="connsiteY16" fmla="*/ 345997 h 702210"/>
              <a:gd name="connsiteX17" fmla="*/ 1200150 w 1356492"/>
              <a:gd name="connsiteY17" fmla="*/ 17385 h 702210"/>
              <a:gd name="connsiteX18" fmla="*/ 1291564 w 1356492"/>
              <a:gd name="connsiteY18" fmla="*/ 345997 h 702210"/>
              <a:gd name="connsiteX0" fmla="*/ 0 w 1356492"/>
              <a:gd name="connsiteY0" fmla="*/ 341235 h 702210"/>
              <a:gd name="connsiteX1" fmla="*/ 166038 w 1356492"/>
              <a:gd name="connsiteY1" fmla="*/ 6 h 702210"/>
              <a:gd name="connsiteX2" fmla="*/ 340675 w 1356492"/>
              <a:gd name="connsiteY2" fmla="*/ 332822 h 702210"/>
              <a:gd name="connsiteX3" fmla="*/ 501490 w 1356492"/>
              <a:gd name="connsiteY3" fmla="*/ 681043 h 702210"/>
              <a:gd name="connsiteX4" fmla="*/ 660776 w 1356492"/>
              <a:gd name="connsiteY4" fmla="*/ 340956 h 702210"/>
              <a:gd name="connsiteX5" fmla="*/ 1079591 w 1356492"/>
              <a:gd name="connsiteY5" fmla="*/ 17662 h 702210"/>
              <a:gd name="connsiteX6" fmla="*/ 1073628 w 1356492"/>
              <a:gd name="connsiteY6" fmla="*/ 332542 h 702210"/>
              <a:gd name="connsiteX7" fmla="*/ 1265002 w 1356492"/>
              <a:gd name="connsiteY7" fmla="*/ 681042 h 702210"/>
              <a:gd name="connsiteX8" fmla="*/ 1074601 w 1356492"/>
              <a:gd name="connsiteY8" fmla="*/ 296114 h 702210"/>
              <a:gd name="connsiteX9" fmla="*/ 1171377 w 1356492"/>
              <a:gd name="connsiteY9" fmla="*/ 13178 h 702210"/>
              <a:gd name="connsiteX10" fmla="*/ 1175402 w 1356492"/>
              <a:gd name="connsiteY10" fmla="*/ 354688 h 702210"/>
              <a:gd name="connsiteX11" fmla="*/ 1139339 w 1356492"/>
              <a:gd name="connsiteY11" fmla="*/ 702073 h 702210"/>
              <a:gd name="connsiteX12" fmla="*/ 1353139 w 1356492"/>
              <a:gd name="connsiteY12" fmla="*/ 314607 h 702210"/>
              <a:gd name="connsiteX13" fmla="*/ 1251190 w 1356492"/>
              <a:gd name="connsiteY13" fmla="*/ 17385 h 702210"/>
              <a:gd name="connsiteX14" fmla="*/ 1004888 w 1356492"/>
              <a:gd name="connsiteY14" fmla="*/ 350760 h 702210"/>
              <a:gd name="connsiteX15" fmla="*/ 1071563 w 1356492"/>
              <a:gd name="connsiteY15" fmla="*/ 693660 h 702210"/>
              <a:gd name="connsiteX16" fmla="*/ 1143925 w 1356492"/>
              <a:gd name="connsiteY16" fmla="*/ 345997 h 702210"/>
              <a:gd name="connsiteX17" fmla="*/ 1200150 w 1356492"/>
              <a:gd name="connsiteY17" fmla="*/ 17385 h 702210"/>
              <a:gd name="connsiteX18" fmla="*/ 1291564 w 1356492"/>
              <a:gd name="connsiteY18" fmla="*/ 345997 h 702210"/>
              <a:gd name="connsiteX0" fmla="*/ 0 w 1356492"/>
              <a:gd name="connsiteY0" fmla="*/ 341235 h 702210"/>
              <a:gd name="connsiteX1" fmla="*/ 166038 w 1356492"/>
              <a:gd name="connsiteY1" fmla="*/ 6 h 702210"/>
              <a:gd name="connsiteX2" fmla="*/ 340675 w 1356492"/>
              <a:gd name="connsiteY2" fmla="*/ 332822 h 702210"/>
              <a:gd name="connsiteX3" fmla="*/ 501490 w 1356492"/>
              <a:gd name="connsiteY3" fmla="*/ 681043 h 702210"/>
              <a:gd name="connsiteX4" fmla="*/ 660776 w 1356492"/>
              <a:gd name="connsiteY4" fmla="*/ 340956 h 702210"/>
              <a:gd name="connsiteX5" fmla="*/ 1079591 w 1356492"/>
              <a:gd name="connsiteY5" fmla="*/ 17662 h 702210"/>
              <a:gd name="connsiteX6" fmla="*/ 1073628 w 1356492"/>
              <a:gd name="connsiteY6" fmla="*/ 332542 h 702210"/>
              <a:gd name="connsiteX7" fmla="*/ 1265002 w 1356492"/>
              <a:gd name="connsiteY7" fmla="*/ 681042 h 702210"/>
              <a:gd name="connsiteX8" fmla="*/ 1074601 w 1356492"/>
              <a:gd name="connsiteY8" fmla="*/ 296114 h 702210"/>
              <a:gd name="connsiteX9" fmla="*/ 1171377 w 1356492"/>
              <a:gd name="connsiteY9" fmla="*/ 13178 h 702210"/>
              <a:gd name="connsiteX10" fmla="*/ 1175402 w 1356492"/>
              <a:gd name="connsiteY10" fmla="*/ 354688 h 702210"/>
              <a:gd name="connsiteX11" fmla="*/ 1139339 w 1356492"/>
              <a:gd name="connsiteY11" fmla="*/ 702073 h 702210"/>
              <a:gd name="connsiteX12" fmla="*/ 1353139 w 1356492"/>
              <a:gd name="connsiteY12" fmla="*/ 314607 h 702210"/>
              <a:gd name="connsiteX13" fmla="*/ 1251190 w 1356492"/>
              <a:gd name="connsiteY13" fmla="*/ 17385 h 702210"/>
              <a:gd name="connsiteX14" fmla="*/ 1004888 w 1356492"/>
              <a:gd name="connsiteY14" fmla="*/ 350760 h 702210"/>
              <a:gd name="connsiteX15" fmla="*/ 1071563 w 1356492"/>
              <a:gd name="connsiteY15" fmla="*/ 693660 h 702210"/>
              <a:gd name="connsiteX16" fmla="*/ 1143925 w 1356492"/>
              <a:gd name="connsiteY16" fmla="*/ 345997 h 702210"/>
              <a:gd name="connsiteX17" fmla="*/ 1200150 w 1356492"/>
              <a:gd name="connsiteY17" fmla="*/ 17385 h 702210"/>
              <a:gd name="connsiteX18" fmla="*/ 1291564 w 1356492"/>
              <a:gd name="connsiteY18" fmla="*/ 345997 h 702210"/>
              <a:gd name="connsiteX0" fmla="*/ 0 w 1356492"/>
              <a:gd name="connsiteY0" fmla="*/ 341235 h 702210"/>
              <a:gd name="connsiteX1" fmla="*/ 166038 w 1356492"/>
              <a:gd name="connsiteY1" fmla="*/ 6 h 702210"/>
              <a:gd name="connsiteX2" fmla="*/ 340675 w 1356492"/>
              <a:gd name="connsiteY2" fmla="*/ 332822 h 702210"/>
              <a:gd name="connsiteX3" fmla="*/ 501490 w 1356492"/>
              <a:gd name="connsiteY3" fmla="*/ 681043 h 702210"/>
              <a:gd name="connsiteX4" fmla="*/ 660776 w 1356492"/>
              <a:gd name="connsiteY4" fmla="*/ 340956 h 702210"/>
              <a:gd name="connsiteX5" fmla="*/ 821590 w 1356492"/>
              <a:gd name="connsiteY5" fmla="*/ 4209 h 702210"/>
              <a:gd name="connsiteX6" fmla="*/ 1073628 w 1356492"/>
              <a:gd name="connsiteY6" fmla="*/ 332542 h 702210"/>
              <a:gd name="connsiteX7" fmla="*/ 1265002 w 1356492"/>
              <a:gd name="connsiteY7" fmla="*/ 681042 h 702210"/>
              <a:gd name="connsiteX8" fmla="*/ 1074601 w 1356492"/>
              <a:gd name="connsiteY8" fmla="*/ 296114 h 702210"/>
              <a:gd name="connsiteX9" fmla="*/ 1171377 w 1356492"/>
              <a:gd name="connsiteY9" fmla="*/ 13178 h 702210"/>
              <a:gd name="connsiteX10" fmla="*/ 1175402 w 1356492"/>
              <a:gd name="connsiteY10" fmla="*/ 354688 h 702210"/>
              <a:gd name="connsiteX11" fmla="*/ 1139339 w 1356492"/>
              <a:gd name="connsiteY11" fmla="*/ 702073 h 702210"/>
              <a:gd name="connsiteX12" fmla="*/ 1353139 w 1356492"/>
              <a:gd name="connsiteY12" fmla="*/ 314607 h 702210"/>
              <a:gd name="connsiteX13" fmla="*/ 1251190 w 1356492"/>
              <a:gd name="connsiteY13" fmla="*/ 17385 h 702210"/>
              <a:gd name="connsiteX14" fmla="*/ 1004888 w 1356492"/>
              <a:gd name="connsiteY14" fmla="*/ 350760 h 702210"/>
              <a:gd name="connsiteX15" fmla="*/ 1071563 w 1356492"/>
              <a:gd name="connsiteY15" fmla="*/ 693660 h 702210"/>
              <a:gd name="connsiteX16" fmla="*/ 1143925 w 1356492"/>
              <a:gd name="connsiteY16" fmla="*/ 345997 h 702210"/>
              <a:gd name="connsiteX17" fmla="*/ 1200150 w 1356492"/>
              <a:gd name="connsiteY17" fmla="*/ 17385 h 702210"/>
              <a:gd name="connsiteX18" fmla="*/ 1291564 w 1356492"/>
              <a:gd name="connsiteY18" fmla="*/ 345997 h 702210"/>
              <a:gd name="connsiteX0" fmla="*/ 0 w 1771633"/>
              <a:gd name="connsiteY0" fmla="*/ 341235 h 702210"/>
              <a:gd name="connsiteX1" fmla="*/ 166038 w 1771633"/>
              <a:gd name="connsiteY1" fmla="*/ 6 h 702210"/>
              <a:gd name="connsiteX2" fmla="*/ 340675 w 1771633"/>
              <a:gd name="connsiteY2" fmla="*/ 332822 h 702210"/>
              <a:gd name="connsiteX3" fmla="*/ 501490 w 1771633"/>
              <a:gd name="connsiteY3" fmla="*/ 681043 h 702210"/>
              <a:gd name="connsiteX4" fmla="*/ 660776 w 1771633"/>
              <a:gd name="connsiteY4" fmla="*/ 340956 h 702210"/>
              <a:gd name="connsiteX5" fmla="*/ 821590 w 1771633"/>
              <a:gd name="connsiteY5" fmla="*/ 4209 h 702210"/>
              <a:gd name="connsiteX6" fmla="*/ 1073628 w 1771633"/>
              <a:gd name="connsiteY6" fmla="*/ 332542 h 702210"/>
              <a:gd name="connsiteX7" fmla="*/ 1265002 w 1771633"/>
              <a:gd name="connsiteY7" fmla="*/ 681042 h 702210"/>
              <a:gd name="connsiteX8" fmla="*/ 1074601 w 1771633"/>
              <a:gd name="connsiteY8" fmla="*/ 296114 h 702210"/>
              <a:gd name="connsiteX9" fmla="*/ 1171377 w 1771633"/>
              <a:gd name="connsiteY9" fmla="*/ 13178 h 702210"/>
              <a:gd name="connsiteX10" fmla="*/ 1175402 w 1771633"/>
              <a:gd name="connsiteY10" fmla="*/ 354688 h 702210"/>
              <a:gd name="connsiteX11" fmla="*/ 1139339 w 1771633"/>
              <a:gd name="connsiteY11" fmla="*/ 702073 h 702210"/>
              <a:gd name="connsiteX12" fmla="*/ 1353139 w 1771633"/>
              <a:gd name="connsiteY12" fmla="*/ 314607 h 702210"/>
              <a:gd name="connsiteX13" fmla="*/ 1251190 w 1771633"/>
              <a:gd name="connsiteY13" fmla="*/ 17385 h 702210"/>
              <a:gd name="connsiteX14" fmla="*/ 1770290 w 1771633"/>
              <a:gd name="connsiteY14" fmla="*/ 359729 h 702210"/>
              <a:gd name="connsiteX15" fmla="*/ 1071563 w 1771633"/>
              <a:gd name="connsiteY15" fmla="*/ 693660 h 702210"/>
              <a:gd name="connsiteX16" fmla="*/ 1143925 w 1771633"/>
              <a:gd name="connsiteY16" fmla="*/ 345997 h 702210"/>
              <a:gd name="connsiteX17" fmla="*/ 1200150 w 1771633"/>
              <a:gd name="connsiteY17" fmla="*/ 17385 h 702210"/>
              <a:gd name="connsiteX18" fmla="*/ 1291564 w 1771633"/>
              <a:gd name="connsiteY18" fmla="*/ 345997 h 702210"/>
              <a:gd name="connsiteX0" fmla="*/ 0 w 1856963"/>
              <a:gd name="connsiteY0" fmla="*/ 341235 h 702210"/>
              <a:gd name="connsiteX1" fmla="*/ 166038 w 1856963"/>
              <a:gd name="connsiteY1" fmla="*/ 6 h 702210"/>
              <a:gd name="connsiteX2" fmla="*/ 340675 w 1856963"/>
              <a:gd name="connsiteY2" fmla="*/ 332822 h 702210"/>
              <a:gd name="connsiteX3" fmla="*/ 501490 w 1856963"/>
              <a:gd name="connsiteY3" fmla="*/ 681043 h 702210"/>
              <a:gd name="connsiteX4" fmla="*/ 660776 w 1856963"/>
              <a:gd name="connsiteY4" fmla="*/ 340956 h 702210"/>
              <a:gd name="connsiteX5" fmla="*/ 821590 w 1856963"/>
              <a:gd name="connsiteY5" fmla="*/ 4209 h 702210"/>
              <a:gd name="connsiteX6" fmla="*/ 1073628 w 1856963"/>
              <a:gd name="connsiteY6" fmla="*/ 332542 h 702210"/>
              <a:gd name="connsiteX7" fmla="*/ 1265002 w 1856963"/>
              <a:gd name="connsiteY7" fmla="*/ 681042 h 702210"/>
              <a:gd name="connsiteX8" fmla="*/ 1074601 w 1856963"/>
              <a:gd name="connsiteY8" fmla="*/ 296114 h 702210"/>
              <a:gd name="connsiteX9" fmla="*/ 1171377 w 1856963"/>
              <a:gd name="connsiteY9" fmla="*/ 13178 h 702210"/>
              <a:gd name="connsiteX10" fmla="*/ 1175402 w 1856963"/>
              <a:gd name="connsiteY10" fmla="*/ 354688 h 702210"/>
              <a:gd name="connsiteX11" fmla="*/ 1139339 w 1856963"/>
              <a:gd name="connsiteY11" fmla="*/ 702073 h 702210"/>
              <a:gd name="connsiteX12" fmla="*/ 1353139 w 1856963"/>
              <a:gd name="connsiteY12" fmla="*/ 314607 h 702210"/>
              <a:gd name="connsiteX13" fmla="*/ 1251190 w 1856963"/>
              <a:gd name="connsiteY13" fmla="*/ 17385 h 702210"/>
              <a:gd name="connsiteX14" fmla="*/ 1770290 w 1856963"/>
              <a:gd name="connsiteY14" fmla="*/ 359729 h 702210"/>
              <a:gd name="connsiteX15" fmla="*/ 1793965 w 1856963"/>
              <a:gd name="connsiteY15" fmla="*/ 675723 h 702210"/>
              <a:gd name="connsiteX16" fmla="*/ 1143925 w 1856963"/>
              <a:gd name="connsiteY16" fmla="*/ 345997 h 702210"/>
              <a:gd name="connsiteX17" fmla="*/ 1200150 w 1856963"/>
              <a:gd name="connsiteY17" fmla="*/ 17385 h 702210"/>
              <a:gd name="connsiteX18" fmla="*/ 1291564 w 1856963"/>
              <a:gd name="connsiteY18" fmla="*/ 345997 h 702210"/>
              <a:gd name="connsiteX0" fmla="*/ 0 w 1856965"/>
              <a:gd name="connsiteY0" fmla="*/ 341235 h 702210"/>
              <a:gd name="connsiteX1" fmla="*/ 166038 w 1856965"/>
              <a:gd name="connsiteY1" fmla="*/ 6 h 702210"/>
              <a:gd name="connsiteX2" fmla="*/ 340675 w 1856965"/>
              <a:gd name="connsiteY2" fmla="*/ 332822 h 702210"/>
              <a:gd name="connsiteX3" fmla="*/ 501490 w 1856965"/>
              <a:gd name="connsiteY3" fmla="*/ 681043 h 702210"/>
              <a:gd name="connsiteX4" fmla="*/ 660776 w 1856965"/>
              <a:gd name="connsiteY4" fmla="*/ 340956 h 702210"/>
              <a:gd name="connsiteX5" fmla="*/ 821590 w 1856965"/>
              <a:gd name="connsiteY5" fmla="*/ 4209 h 702210"/>
              <a:gd name="connsiteX6" fmla="*/ 1073628 w 1856965"/>
              <a:gd name="connsiteY6" fmla="*/ 332542 h 702210"/>
              <a:gd name="connsiteX7" fmla="*/ 1265002 w 1856965"/>
              <a:gd name="connsiteY7" fmla="*/ 681042 h 702210"/>
              <a:gd name="connsiteX8" fmla="*/ 1646501 w 1856965"/>
              <a:gd name="connsiteY8" fmla="*/ 291630 h 702210"/>
              <a:gd name="connsiteX9" fmla="*/ 1171377 w 1856965"/>
              <a:gd name="connsiteY9" fmla="*/ 13178 h 702210"/>
              <a:gd name="connsiteX10" fmla="*/ 1175402 w 1856965"/>
              <a:gd name="connsiteY10" fmla="*/ 354688 h 702210"/>
              <a:gd name="connsiteX11" fmla="*/ 1139339 w 1856965"/>
              <a:gd name="connsiteY11" fmla="*/ 702073 h 702210"/>
              <a:gd name="connsiteX12" fmla="*/ 1353139 w 1856965"/>
              <a:gd name="connsiteY12" fmla="*/ 314607 h 702210"/>
              <a:gd name="connsiteX13" fmla="*/ 1251190 w 1856965"/>
              <a:gd name="connsiteY13" fmla="*/ 17385 h 702210"/>
              <a:gd name="connsiteX14" fmla="*/ 1770290 w 1856965"/>
              <a:gd name="connsiteY14" fmla="*/ 359729 h 702210"/>
              <a:gd name="connsiteX15" fmla="*/ 1793965 w 1856965"/>
              <a:gd name="connsiteY15" fmla="*/ 675723 h 702210"/>
              <a:gd name="connsiteX16" fmla="*/ 1143925 w 1856965"/>
              <a:gd name="connsiteY16" fmla="*/ 345997 h 702210"/>
              <a:gd name="connsiteX17" fmla="*/ 1200150 w 1856965"/>
              <a:gd name="connsiteY17" fmla="*/ 17385 h 702210"/>
              <a:gd name="connsiteX18" fmla="*/ 1291564 w 1856965"/>
              <a:gd name="connsiteY18" fmla="*/ 345997 h 702210"/>
              <a:gd name="connsiteX0" fmla="*/ 0 w 1819125"/>
              <a:gd name="connsiteY0" fmla="*/ 341235 h 702210"/>
              <a:gd name="connsiteX1" fmla="*/ 166038 w 1819125"/>
              <a:gd name="connsiteY1" fmla="*/ 6 h 702210"/>
              <a:gd name="connsiteX2" fmla="*/ 340675 w 1819125"/>
              <a:gd name="connsiteY2" fmla="*/ 332822 h 702210"/>
              <a:gd name="connsiteX3" fmla="*/ 501490 w 1819125"/>
              <a:gd name="connsiteY3" fmla="*/ 681043 h 702210"/>
              <a:gd name="connsiteX4" fmla="*/ 660776 w 1819125"/>
              <a:gd name="connsiteY4" fmla="*/ 340956 h 702210"/>
              <a:gd name="connsiteX5" fmla="*/ 821590 w 1819125"/>
              <a:gd name="connsiteY5" fmla="*/ 4209 h 702210"/>
              <a:gd name="connsiteX6" fmla="*/ 1073628 w 1819125"/>
              <a:gd name="connsiteY6" fmla="*/ 332542 h 702210"/>
              <a:gd name="connsiteX7" fmla="*/ 1265002 w 1819125"/>
              <a:gd name="connsiteY7" fmla="*/ 681042 h 702210"/>
              <a:gd name="connsiteX8" fmla="*/ 1646501 w 1819125"/>
              <a:gd name="connsiteY8" fmla="*/ 291630 h 702210"/>
              <a:gd name="connsiteX9" fmla="*/ 1171377 w 1819125"/>
              <a:gd name="connsiteY9" fmla="*/ 13178 h 702210"/>
              <a:gd name="connsiteX10" fmla="*/ 1175402 w 1819125"/>
              <a:gd name="connsiteY10" fmla="*/ 354688 h 702210"/>
              <a:gd name="connsiteX11" fmla="*/ 1139339 w 1819125"/>
              <a:gd name="connsiteY11" fmla="*/ 702073 h 702210"/>
              <a:gd name="connsiteX12" fmla="*/ 1353139 w 1819125"/>
              <a:gd name="connsiteY12" fmla="*/ 314607 h 702210"/>
              <a:gd name="connsiteX13" fmla="*/ 1251190 w 1819125"/>
              <a:gd name="connsiteY13" fmla="*/ 17385 h 702210"/>
              <a:gd name="connsiteX14" fmla="*/ 1770290 w 1819125"/>
              <a:gd name="connsiteY14" fmla="*/ 359729 h 702210"/>
              <a:gd name="connsiteX15" fmla="*/ 1793965 w 1819125"/>
              <a:gd name="connsiteY15" fmla="*/ 675723 h 702210"/>
              <a:gd name="connsiteX16" fmla="*/ 1741625 w 1819125"/>
              <a:gd name="connsiteY16" fmla="*/ 247342 h 702210"/>
              <a:gd name="connsiteX17" fmla="*/ 1200150 w 1819125"/>
              <a:gd name="connsiteY17" fmla="*/ 17385 h 702210"/>
              <a:gd name="connsiteX18" fmla="*/ 1291564 w 1819125"/>
              <a:gd name="connsiteY18" fmla="*/ 345997 h 702210"/>
              <a:gd name="connsiteX0" fmla="*/ 0 w 1819125"/>
              <a:gd name="connsiteY0" fmla="*/ 341235 h 702086"/>
              <a:gd name="connsiteX1" fmla="*/ 166038 w 1819125"/>
              <a:gd name="connsiteY1" fmla="*/ 6 h 702086"/>
              <a:gd name="connsiteX2" fmla="*/ 340675 w 1819125"/>
              <a:gd name="connsiteY2" fmla="*/ 332822 h 702086"/>
              <a:gd name="connsiteX3" fmla="*/ 501490 w 1819125"/>
              <a:gd name="connsiteY3" fmla="*/ 681043 h 702086"/>
              <a:gd name="connsiteX4" fmla="*/ 660776 w 1819125"/>
              <a:gd name="connsiteY4" fmla="*/ 340956 h 702086"/>
              <a:gd name="connsiteX5" fmla="*/ 821590 w 1819125"/>
              <a:gd name="connsiteY5" fmla="*/ 4209 h 702086"/>
              <a:gd name="connsiteX6" fmla="*/ 1073628 w 1819125"/>
              <a:gd name="connsiteY6" fmla="*/ 332542 h 702086"/>
              <a:gd name="connsiteX7" fmla="*/ 1265002 w 1819125"/>
              <a:gd name="connsiteY7" fmla="*/ 681042 h 702086"/>
              <a:gd name="connsiteX8" fmla="*/ 1646501 w 1819125"/>
              <a:gd name="connsiteY8" fmla="*/ 291630 h 702086"/>
              <a:gd name="connsiteX9" fmla="*/ 1171377 w 1819125"/>
              <a:gd name="connsiteY9" fmla="*/ 13178 h 702086"/>
              <a:gd name="connsiteX10" fmla="*/ 1665603 w 1819125"/>
              <a:gd name="connsiteY10" fmla="*/ 327783 h 702086"/>
              <a:gd name="connsiteX11" fmla="*/ 1139339 w 1819125"/>
              <a:gd name="connsiteY11" fmla="*/ 702073 h 702086"/>
              <a:gd name="connsiteX12" fmla="*/ 1353139 w 1819125"/>
              <a:gd name="connsiteY12" fmla="*/ 314607 h 702086"/>
              <a:gd name="connsiteX13" fmla="*/ 1251190 w 1819125"/>
              <a:gd name="connsiteY13" fmla="*/ 17385 h 702086"/>
              <a:gd name="connsiteX14" fmla="*/ 1770290 w 1819125"/>
              <a:gd name="connsiteY14" fmla="*/ 359729 h 702086"/>
              <a:gd name="connsiteX15" fmla="*/ 1793965 w 1819125"/>
              <a:gd name="connsiteY15" fmla="*/ 675723 h 702086"/>
              <a:gd name="connsiteX16" fmla="*/ 1741625 w 1819125"/>
              <a:gd name="connsiteY16" fmla="*/ 247342 h 702086"/>
              <a:gd name="connsiteX17" fmla="*/ 1200150 w 1819125"/>
              <a:gd name="connsiteY17" fmla="*/ 17385 h 702086"/>
              <a:gd name="connsiteX18" fmla="*/ 1291564 w 1819125"/>
              <a:gd name="connsiteY18" fmla="*/ 345997 h 702086"/>
              <a:gd name="connsiteX0" fmla="*/ 0 w 1966699"/>
              <a:gd name="connsiteY0" fmla="*/ 341235 h 721149"/>
              <a:gd name="connsiteX1" fmla="*/ 166038 w 1966699"/>
              <a:gd name="connsiteY1" fmla="*/ 6 h 721149"/>
              <a:gd name="connsiteX2" fmla="*/ 340675 w 1966699"/>
              <a:gd name="connsiteY2" fmla="*/ 332822 h 721149"/>
              <a:gd name="connsiteX3" fmla="*/ 501490 w 1966699"/>
              <a:gd name="connsiteY3" fmla="*/ 681043 h 721149"/>
              <a:gd name="connsiteX4" fmla="*/ 660776 w 1966699"/>
              <a:gd name="connsiteY4" fmla="*/ 340956 h 721149"/>
              <a:gd name="connsiteX5" fmla="*/ 821590 w 1966699"/>
              <a:gd name="connsiteY5" fmla="*/ 4209 h 721149"/>
              <a:gd name="connsiteX6" fmla="*/ 1073628 w 1966699"/>
              <a:gd name="connsiteY6" fmla="*/ 332542 h 721149"/>
              <a:gd name="connsiteX7" fmla="*/ 1265002 w 1966699"/>
              <a:gd name="connsiteY7" fmla="*/ 681042 h 721149"/>
              <a:gd name="connsiteX8" fmla="*/ 1646501 w 1966699"/>
              <a:gd name="connsiteY8" fmla="*/ 291630 h 721149"/>
              <a:gd name="connsiteX9" fmla="*/ 1171377 w 1966699"/>
              <a:gd name="connsiteY9" fmla="*/ 13178 h 721149"/>
              <a:gd name="connsiteX10" fmla="*/ 1665603 w 1966699"/>
              <a:gd name="connsiteY10" fmla="*/ 327783 h 721149"/>
              <a:gd name="connsiteX11" fmla="*/ 1947904 w 1966699"/>
              <a:gd name="connsiteY11" fmla="*/ 627247 h 721149"/>
              <a:gd name="connsiteX12" fmla="*/ 1139339 w 1966699"/>
              <a:gd name="connsiteY12" fmla="*/ 702073 h 721149"/>
              <a:gd name="connsiteX13" fmla="*/ 1353139 w 1966699"/>
              <a:gd name="connsiteY13" fmla="*/ 314607 h 721149"/>
              <a:gd name="connsiteX14" fmla="*/ 1251190 w 1966699"/>
              <a:gd name="connsiteY14" fmla="*/ 17385 h 721149"/>
              <a:gd name="connsiteX15" fmla="*/ 1770290 w 1966699"/>
              <a:gd name="connsiteY15" fmla="*/ 359729 h 721149"/>
              <a:gd name="connsiteX16" fmla="*/ 1793965 w 1966699"/>
              <a:gd name="connsiteY16" fmla="*/ 675723 h 721149"/>
              <a:gd name="connsiteX17" fmla="*/ 1741625 w 1966699"/>
              <a:gd name="connsiteY17" fmla="*/ 247342 h 721149"/>
              <a:gd name="connsiteX18" fmla="*/ 1200150 w 1966699"/>
              <a:gd name="connsiteY18" fmla="*/ 17385 h 721149"/>
              <a:gd name="connsiteX19" fmla="*/ 1291564 w 1966699"/>
              <a:gd name="connsiteY19" fmla="*/ 345997 h 721149"/>
              <a:gd name="connsiteX0" fmla="*/ 0 w 2047760"/>
              <a:gd name="connsiteY0" fmla="*/ 341235 h 681183"/>
              <a:gd name="connsiteX1" fmla="*/ 166038 w 2047760"/>
              <a:gd name="connsiteY1" fmla="*/ 6 h 681183"/>
              <a:gd name="connsiteX2" fmla="*/ 340675 w 2047760"/>
              <a:gd name="connsiteY2" fmla="*/ 332822 h 681183"/>
              <a:gd name="connsiteX3" fmla="*/ 501490 w 2047760"/>
              <a:gd name="connsiteY3" fmla="*/ 681043 h 681183"/>
              <a:gd name="connsiteX4" fmla="*/ 660776 w 2047760"/>
              <a:gd name="connsiteY4" fmla="*/ 340956 h 681183"/>
              <a:gd name="connsiteX5" fmla="*/ 821590 w 2047760"/>
              <a:gd name="connsiteY5" fmla="*/ 4209 h 681183"/>
              <a:gd name="connsiteX6" fmla="*/ 1073628 w 2047760"/>
              <a:gd name="connsiteY6" fmla="*/ 332542 h 681183"/>
              <a:gd name="connsiteX7" fmla="*/ 1265002 w 2047760"/>
              <a:gd name="connsiteY7" fmla="*/ 681042 h 681183"/>
              <a:gd name="connsiteX8" fmla="*/ 1646501 w 2047760"/>
              <a:gd name="connsiteY8" fmla="*/ 291630 h 681183"/>
              <a:gd name="connsiteX9" fmla="*/ 1171377 w 2047760"/>
              <a:gd name="connsiteY9" fmla="*/ 13178 h 681183"/>
              <a:gd name="connsiteX10" fmla="*/ 1665603 w 2047760"/>
              <a:gd name="connsiteY10" fmla="*/ 327783 h 681183"/>
              <a:gd name="connsiteX11" fmla="*/ 1947904 w 2047760"/>
              <a:gd name="connsiteY11" fmla="*/ 627247 h 681183"/>
              <a:gd name="connsiteX12" fmla="*/ 2025141 w 2047760"/>
              <a:gd name="connsiteY12" fmla="*/ 536155 h 681183"/>
              <a:gd name="connsiteX13" fmla="*/ 1353139 w 2047760"/>
              <a:gd name="connsiteY13" fmla="*/ 314607 h 681183"/>
              <a:gd name="connsiteX14" fmla="*/ 1251190 w 2047760"/>
              <a:gd name="connsiteY14" fmla="*/ 17385 h 681183"/>
              <a:gd name="connsiteX15" fmla="*/ 1770290 w 2047760"/>
              <a:gd name="connsiteY15" fmla="*/ 359729 h 681183"/>
              <a:gd name="connsiteX16" fmla="*/ 1793965 w 2047760"/>
              <a:gd name="connsiteY16" fmla="*/ 675723 h 681183"/>
              <a:gd name="connsiteX17" fmla="*/ 1741625 w 2047760"/>
              <a:gd name="connsiteY17" fmla="*/ 247342 h 681183"/>
              <a:gd name="connsiteX18" fmla="*/ 1200150 w 2047760"/>
              <a:gd name="connsiteY18" fmla="*/ 17385 h 681183"/>
              <a:gd name="connsiteX19" fmla="*/ 1291564 w 2047760"/>
              <a:gd name="connsiteY19" fmla="*/ 345997 h 681183"/>
              <a:gd name="connsiteX0" fmla="*/ 0 w 2026065"/>
              <a:gd name="connsiteY0" fmla="*/ 341235 h 681181"/>
              <a:gd name="connsiteX1" fmla="*/ 166038 w 2026065"/>
              <a:gd name="connsiteY1" fmla="*/ 6 h 681181"/>
              <a:gd name="connsiteX2" fmla="*/ 340675 w 2026065"/>
              <a:gd name="connsiteY2" fmla="*/ 332822 h 681181"/>
              <a:gd name="connsiteX3" fmla="*/ 501490 w 2026065"/>
              <a:gd name="connsiteY3" fmla="*/ 681043 h 681181"/>
              <a:gd name="connsiteX4" fmla="*/ 660776 w 2026065"/>
              <a:gd name="connsiteY4" fmla="*/ 340956 h 681181"/>
              <a:gd name="connsiteX5" fmla="*/ 821590 w 2026065"/>
              <a:gd name="connsiteY5" fmla="*/ 4209 h 681181"/>
              <a:gd name="connsiteX6" fmla="*/ 1073628 w 2026065"/>
              <a:gd name="connsiteY6" fmla="*/ 332542 h 681181"/>
              <a:gd name="connsiteX7" fmla="*/ 1265002 w 2026065"/>
              <a:gd name="connsiteY7" fmla="*/ 681042 h 681181"/>
              <a:gd name="connsiteX8" fmla="*/ 1646501 w 2026065"/>
              <a:gd name="connsiteY8" fmla="*/ 291630 h 681181"/>
              <a:gd name="connsiteX9" fmla="*/ 1171377 w 2026065"/>
              <a:gd name="connsiteY9" fmla="*/ 13178 h 681181"/>
              <a:gd name="connsiteX10" fmla="*/ 1665603 w 2026065"/>
              <a:gd name="connsiteY10" fmla="*/ 327783 h 681181"/>
              <a:gd name="connsiteX11" fmla="*/ 1947904 w 2026065"/>
              <a:gd name="connsiteY11" fmla="*/ 627247 h 681181"/>
              <a:gd name="connsiteX12" fmla="*/ 2025141 w 2026065"/>
              <a:gd name="connsiteY12" fmla="*/ 536155 h 681181"/>
              <a:gd name="connsiteX13" fmla="*/ 1856239 w 2026065"/>
              <a:gd name="connsiteY13" fmla="*/ 229405 h 681181"/>
              <a:gd name="connsiteX14" fmla="*/ 1251190 w 2026065"/>
              <a:gd name="connsiteY14" fmla="*/ 17385 h 681181"/>
              <a:gd name="connsiteX15" fmla="*/ 1770290 w 2026065"/>
              <a:gd name="connsiteY15" fmla="*/ 359729 h 681181"/>
              <a:gd name="connsiteX16" fmla="*/ 1793965 w 2026065"/>
              <a:gd name="connsiteY16" fmla="*/ 675723 h 681181"/>
              <a:gd name="connsiteX17" fmla="*/ 1741625 w 2026065"/>
              <a:gd name="connsiteY17" fmla="*/ 247342 h 681181"/>
              <a:gd name="connsiteX18" fmla="*/ 1200150 w 2026065"/>
              <a:gd name="connsiteY18" fmla="*/ 17385 h 681181"/>
              <a:gd name="connsiteX19" fmla="*/ 1291564 w 2026065"/>
              <a:gd name="connsiteY19" fmla="*/ 345997 h 681181"/>
              <a:gd name="connsiteX0" fmla="*/ 0 w 2026067"/>
              <a:gd name="connsiteY0" fmla="*/ 341235 h 681183"/>
              <a:gd name="connsiteX1" fmla="*/ 166038 w 2026067"/>
              <a:gd name="connsiteY1" fmla="*/ 6 h 681183"/>
              <a:gd name="connsiteX2" fmla="*/ 340675 w 2026067"/>
              <a:gd name="connsiteY2" fmla="*/ 332822 h 681183"/>
              <a:gd name="connsiteX3" fmla="*/ 501490 w 2026067"/>
              <a:gd name="connsiteY3" fmla="*/ 681043 h 681183"/>
              <a:gd name="connsiteX4" fmla="*/ 660776 w 2026067"/>
              <a:gd name="connsiteY4" fmla="*/ 340956 h 681183"/>
              <a:gd name="connsiteX5" fmla="*/ 821590 w 2026067"/>
              <a:gd name="connsiteY5" fmla="*/ 4209 h 681183"/>
              <a:gd name="connsiteX6" fmla="*/ 1073628 w 2026067"/>
              <a:gd name="connsiteY6" fmla="*/ 332542 h 681183"/>
              <a:gd name="connsiteX7" fmla="*/ 1265002 w 2026067"/>
              <a:gd name="connsiteY7" fmla="*/ 681042 h 681183"/>
              <a:gd name="connsiteX8" fmla="*/ 1646501 w 2026067"/>
              <a:gd name="connsiteY8" fmla="*/ 291630 h 681183"/>
              <a:gd name="connsiteX9" fmla="*/ 1171377 w 2026067"/>
              <a:gd name="connsiteY9" fmla="*/ 13178 h 681183"/>
              <a:gd name="connsiteX10" fmla="*/ 1665603 w 2026067"/>
              <a:gd name="connsiteY10" fmla="*/ 327783 h 681183"/>
              <a:gd name="connsiteX11" fmla="*/ 1947904 w 2026067"/>
              <a:gd name="connsiteY11" fmla="*/ 627247 h 681183"/>
              <a:gd name="connsiteX12" fmla="*/ 2025141 w 2026067"/>
              <a:gd name="connsiteY12" fmla="*/ 536155 h 681183"/>
              <a:gd name="connsiteX13" fmla="*/ 1856239 w 2026067"/>
              <a:gd name="connsiteY13" fmla="*/ 229405 h 681183"/>
              <a:gd name="connsiteX14" fmla="*/ 1969291 w 2026067"/>
              <a:gd name="connsiteY14" fmla="*/ 17385 h 681183"/>
              <a:gd name="connsiteX15" fmla="*/ 1770290 w 2026067"/>
              <a:gd name="connsiteY15" fmla="*/ 359729 h 681183"/>
              <a:gd name="connsiteX16" fmla="*/ 1793965 w 2026067"/>
              <a:gd name="connsiteY16" fmla="*/ 675723 h 681183"/>
              <a:gd name="connsiteX17" fmla="*/ 1741625 w 2026067"/>
              <a:gd name="connsiteY17" fmla="*/ 247342 h 681183"/>
              <a:gd name="connsiteX18" fmla="*/ 1200150 w 2026067"/>
              <a:gd name="connsiteY18" fmla="*/ 17385 h 681183"/>
              <a:gd name="connsiteX19" fmla="*/ 1291564 w 2026067"/>
              <a:gd name="connsiteY19" fmla="*/ 345997 h 681183"/>
              <a:gd name="connsiteX0" fmla="*/ 0 w 2026065"/>
              <a:gd name="connsiteY0" fmla="*/ 359724 h 699670"/>
              <a:gd name="connsiteX1" fmla="*/ 166038 w 2026065"/>
              <a:gd name="connsiteY1" fmla="*/ 18495 h 699670"/>
              <a:gd name="connsiteX2" fmla="*/ 340675 w 2026065"/>
              <a:gd name="connsiteY2" fmla="*/ 351311 h 699670"/>
              <a:gd name="connsiteX3" fmla="*/ 501490 w 2026065"/>
              <a:gd name="connsiteY3" fmla="*/ 699532 h 699670"/>
              <a:gd name="connsiteX4" fmla="*/ 660776 w 2026065"/>
              <a:gd name="connsiteY4" fmla="*/ 359445 h 699670"/>
              <a:gd name="connsiteX5" fmla="*/ 821590 w 2026065"/>
              <a:gd name="connsiteY5" fmla="*/ 22698 h 699670"/>
              <a:gd name="connsiteX6" fmla="*/ 1073628 w 2026065"/>
              <a:gd name="connsiteY6" fmla="*/ 351031 h 699670"/>
              <a:gd name="connsiteX7" fmla="*/ 1265002 w 2026065"/>
              <a:gd name="connsiteY7" fmla="*/ 699531 h 699670"/>
              <a:gd name="connsiteX8" fmla="*/ 1646501 w 2026065"/>
              <a:gd name="connsiteY8" fmla="*/ 310119 h 699670"/>
              <a:gd name="connsiteX9" fmla="*/ 1171377 w 2026065"/>
              <a:gd name="connsiteY9" fmla="*/ 31667 h 699670"/>
              <a:gd name="connsiteX10" fmla="*/ 1665603 w 2026065"/>
              <a:gd name="connsiteY10" fmla="*/ 346272 h 699670"/>
              <a:gd name="connsiteX11" fmla="*/ 1947904 w 2026065"/>
              <a:gd name="connsiteY11" fmla="*/ 645736 h 699670"/>
              <a:gd name="connsiteX12" fmla="*/ 2025141 w 2026065"/>
              <a:gd name="connsiteY12" fmla="*/ 554644 h 699670"/>
              <a:gd name="connsiteX13" fmla="*/ 1856239 w 2026065"/>
              <a:gd name="connsiteY13" fmla="*/ 247894 h 699670"/>
              <a:gd name="connsiteX14" fmla="*/ 1969291 w 2026065"/>
              <a:gd name="connsiteY14" fmla="*/ 35874 h 699670"/>
              <a:gd name="connsiteX15" fmla="*/ 1770290 w 2026065"/>
              <a:gd name="connsiteY15" fmla="*/ 378218 h 699670"/>
              <a:gd name="connsiteX16" fmla="*/ 1793965 w 2026065"/>
              <a:gd name="connsiteY16" fmla="*/ 694212 h 699670"/>
              <a:gd name="connsiteX17" fmla="*/ 1741625 w 2026065"/>
              <a:gd name="connsiteY17" fmla="*/ 265831 h 699670"/>
              <a:gd name="connsiteX18" fmla="*/ 1806452 w 2026065"/>
              <a:gd name="connsiteY18" fmla="*/ 0 h 699670"/>
              <a:gd name="connsiteX19" fmla="*/ 1291564 w 2026065"/>
              <a:gd name="connsiteY19" fmla="*/ 364486 h 699670"/>
              <a:gd name="connsiteX0" fmla="*/ 0 w 2026067"/>
              <a:gd name="connsiteY0" fmla="*/ 377509 h 717456"/>
              <a:gd name="connsiteX1" fmla="*/ 166038 w 2026067"/>
              <a:gd name="connsiteY1" fmla="*/ 36280 h 717456"/>
              <a:gd name="connsiteX2" fmla="*/ 340675 w 2026067"/>
              <a:gd name="connsiteY2" fmla="*/ 369096 h 717456"/>
              <a:gd name="connsiteX3" fmla="*/ 501490 w 2026067"/>
              <a:gd name="connsiteY3" fmla="*/ 717317 h 717456"/>
              <a:gd name="connsiteX4" fmla="*/ 660776 w 2026067"/>
              <a:gd name="connsiteY4" fmla="*/ 377230 h 717456"/>
              <a:gd name="connsiteX5" fmla="*/ 821590 w 2026067"/>
              <a:gd name="connsiteY5" fmla="*/ 40483 h 717456"/>
              <a:gd name="connsiteX6" fmla="*/ 1073628 w 2026067"/>
              <a:gd name="connsiteY6" fmla="*/ 368816 h 717456"/>
              <a:gd name="connsiteX7" fmla="*/ 1265002 w 2026067"/>
              <a:gd name="connsiteY7" fmla="*/ 717316 h 717456"/>
              <a:gd name="connsiteX8" fmla="*/ 1646501 w 2026067"/>
              <a:gd name="connsiteY8" fmla="*/ 327904 h 717456"/>
              <a:gd name="connsiteX9" fmla="*/ 1829279 w 2026067"/>
              <a:gd name="connsiteY9" fmla="*/ 125 h 717456"/>
              <a:gd name="connsiteX10" fmla="*/ 1665603 w 2026067"/>
              <a:gd name="connsiteY10" fmla="*/ 364057 h 717456"/>
              <a:gd name="connsiteX11" fmla="*/ 1947904 w 2026067"/>
              <a:gd name="connsiteY11" fmla="*/ 663521 h 717456"/>
              <a:gd name="connsiteX12" fmla="*/ 2025141 w 2026067"/>
              <a:gd name="connsiteY12" fmla="*/ 572429 h 717456"/>
              <a:gd name="connsiteX13" fmla="*/ 1856239 w 2026067"/>
              <a:gd name="connsiteY13" fmla="*/ 265679 h 717456"/>
              <a:gd name="connsiteX14" fmla="*/ 1969291 w 2026067"/>
              <a:gd name="connsiteY14" fmla="*/ 53659 h 717456"/>
              <a:gd name="connsiteX15" fmla="*/ 1770290 w 2026067"/>
              <a:gd name="connsiteY15" fmla="*/ 396003 h 717456"/>
              <a:gd name="connsiteX16" fmla="*/ 1793965 w 2026067"/>
              <a:gd name="connsiteY16" fmla="*/ 711997 h 717456"/>
              <a:gd name="connsiteX17" fmla="*/ 1741625 w 2026067"/>
              <a:gd name="connsiteY17" fmla="*/ 283616 h 717456"/>
              <a:gd name="connsiteX18" fmla="*/ 1806452 w 2026067"/>
              <a:gd name="connsiteY18" fmla="*/ 17785 h 717456"/>
              <a:gd name="connsiteX19" fmla="*/ 1291564 w 2026067"/>
              <a:gd name="connsiteY19" fmla="*/ 382271 h 717456"/>
              <a:gd name="connsiteX0" fmla="*/ 0 w 2026065"/>
              <a:gd name="connsiteY0" fmla="*/ 377509 h 717456"/>
              <a:gd name="connsiteX1" fmla="*/ 166038 w 2026065"/>
              <a:gd name="connsiteY1" fmla="*/ 36279 h 717456"/>
              <a:gd name="connsiteX2" fmla="*/ 340675 w 2026065"/>
              <a:gd name="connsiteY2" fmla="*/ 369096 h 717456"/>
              <a:gd name="connsiteX3" fmla="*/ 501490 w 2026065"/>
              <a:gd name="connsiteY3" fmla="*/ 717317 h 717456"/>
              <a:gd name="connsiteX4" fmla="*/ 660776 w 2026065"/>
              <a:gd name="connsiteY4" fmla="*/ 377230 h 717456"/>
              <a:gd name="connsiteX5" fmla="*/ 821590 w 2026065"/>
              <a:gd name="connsiteY5" fmla="*/ 40483 h 717456"/>
              <a:gd name="connsiteX6" fmla="*/ 1073628 w 2026065"/>
              <a:gd name="connsiteY6" fmla="*/ 368816 h 717456"/>
              <a:gd name="connsiteX7" fmla="*/ 1265002 w 2026065"/>
              <a:gd name="connsiteY7" fmla="*/ 717316 h 717456"/>
              <a:gd name="connsiteX8" fmla="*/ 1646501 w 2026065"/>
              <a:gd name="connsiteY8" fmla="*/ 327904 h 717456"/>
              <a:gd name="connsiteX9" fmla="*/ 1829279 w 2026065"/>
              <a:gd name="connsiteY9" fmla="*/ 125 h 717456"/>
              <a:gd name="connsiteX10" fmla="*/ 1665603 w 2026065"/>
              <a:gd name="connsiteY10" fmla="*/ 364057 h 717456"/>
              <a:gd name="connsiteX11" fmla="*/ 1947904 w 2026065"/>
              <a:gd name="connsiteY11" fmla="*/ 663521 h 717456"/>
              <a:gd name="connsiteX12" fmla="*/ 2025141 w 2026065"/>
              <a:gd name="connsiteY12" fmla="*/ 572429 h 717456"/>
              <a:gd name="connsiteX13" fmla="*/ 1856239 w 2026065"/>
              <a:gd name="connsiteY13" fmla="*/ 265679 h 717456"/>
              <a:gd name="connsiteX14" fmla="*/ 1969291 w 2026065"/>
              <a:gd name="connsiteY14" fmla="*/ 53659 h 717456"/>
              <a:gd name="connsiteX15" fmla="*/ 1770290 w 2026065"/>
              <a:gd name="connsiteY15" fmla="*/ 396003 h 717456"/>
              <a:gd name="connsiteX16" fmla="*/ 1793965 w 2026065"/>
              <a:gd name="connsiteY16" fmla="*/ 711997 h 717456"/>
              <a:gd name="connsiteX17" fmla="*/ 1741625 w 2026065"/>
              <a:gd name="connsiteY17" fmla="*/ 283616 h 717456"/>
              <a:gd name="connsiteX18" fmla="*/ 1806452 w 2026065"/>
              <a:gd name="connsiteY18" fmla="*/ 17785 h 717456"/>
              <a:gd name="connsiteX19" fmla="*/ 1291564 w 2026065"/>
              <a:gd name="connsiteY19" fmla="*/ 382271 h 717456"/>
              <a:gd name="connsiteX0" fmla="*/ 0 w 2017468"/>
              <a:gd name="connsiteY0" fmla="*/ 377510 h 717456"/>
              <a:gd name="connsiteX1" fmla="*/ 157439 w 2017468"/>
              <a:gd name="connsiteY1" fmla="*/ 36279 h 717456"/>
              <a:gd name="connsiteX2" fmla="*/ 332076 w 2017468"/>
              <a:gd name="connsiteY2" fmla="*/ 369096 h 717456"/>
              <a:gd name="connsiteX3" fmla="*/ 492891 w 2017468"/>
              <a:gd name="connsiteY3" fmla="*/ 717317 h 717456"/>
              <a:gd name="connsiteX4" fmla="*/ 652177 w 2017468"/>
              <a:gd name="connsiteY4" fmla="*/ 377230 h 717456"/>
              <a:gd name="connsiteX5" fmla="*/ 812991 w 2017468"/>
              <a:gd name="connsiteY5" fmla="*/ 40483 h 717456"/>
              <a:gd name="connsiteX6" fmla="*/ 1065029 w 2017468"/>
              <a:gd name="connsiteY6" fmla="*/ 368816 h 717456"/>
              <a:gd name="connsiteX7" fmla="*/ 1256403 w 2017468"/>
              <a:gd name="connsiteY7" fmla="*/ 717316 h 717456"/>
              <a:gd name="connsiteX8" fmla="*/ 1637902 w 2017468"/>
              <a:gd name="connsiteY8" fmla="*/ 327904 h 717456"/>
              <a:gd name="connsiteX9" fmla="*/ 1820680 w 2017468"/>
              <a:gd name="connsiteY9" fmla="*/ 125 h 717456"/>
              <a:gd name="connsiteX10" fmla="*/ 1657004 w 2017468"/>
              <a:gd name="connsiteY10" fmla="*/ 364057 h 717456"/>
              <a:gd name="connsiteX11" fmla="*/ 1939305 w 2017468"/>
              <a:gd name="connsiteY11" fmla="*/ 663521 h 717456"/>
              <a:gd name="connsiteX12" fmla="*/ 2016542 w 2017468"/>
              <a:gd name="connsiteY12" fmla="*/ 572429 h 717456"/>
              <a:gd name="connsiteX13" fmla="*/ 1847640 w 2017468"/>
              <a:gd name="connsiteY13" fmla="*/ 265679 h 717456"/>
              <a:gd name="connsiteX14" fmla="*/ 1960692 w 2017468"/>
              <a:gd name="connsiteY14" fmla="*/ 53659 h 717456"/>
              <a:gd name="connsiteX15" fmla="*/ 1761691 w 2017468"/>
              <a:gd name="connsiteY15" fmla="*/ 396003 h 717456"/>
              <a:gd name="connsiteX16" fmla="*/ 1785366 w 2017468"/>
              <a:gd name="connsiteY16" fmla="*/ 711997 h 717456"/>
              <a:gd name="connsiteX17" fmla="*/ 1733026 w 2017468"/>
              <a:gd name="connsiteY17" fmla="*/ 283616 h 717456"/>
              <a:gd name="connsiteX18" fmla="*/ 1797853 w 2017468"/>
              <a:gd name="connsiteY18" fmla="*/ 17785 h 717456"/>
              <a:gd name="connsiteX19" fmla="*/ 1282965 w 2017468"/>
              <a:gd name="connsiteY19" fmla="*/ 382271 h 717456"/>
              <a:gd name="connsiteX0" fmla="*/ 0 w 2017466"/>
              <a:gd name="connsiteY0" fmla="*/ 377510 h 717456"/>
              <a:gd name="connsiteX1" fmla="*/ 166038 w 2017466"/>
              <a:gd name="connsiteY1" fmla="*/ 36279 h 717456"/>
              <a:gd name="connsiteX2" fmla="*/ 332076 w 2017466"/>
              <a:gd name="connsiteY2" fmla="*/ 369096 h 717456"/>
              <a:gd name="connsiteX3" fmla="*/ 492891 w 2017466"/>
              <a:gd name="connsiteY3" fmla="*/ 717317 h 717456"/>
              <a:gd name="connsiteX4" fmla="*/ 652177 w 2017466"/>
              <a:gd name="connsiteY4" fmla="*/ 377230 h 717456"/>
              <a:gd name="connsiteX5" fmla="*/ 812991 w 2017466"/>
              <a:gd name="connsiteY5" fmla="*/ 40483 h 717456"/>
              <a:gd name="connsiteX6" fmla="*/ 1065029 w 2017466"/>
              <a:gd name="connsiteY6" fmla="*/ 368816 h 717456"/>
              <a:gd name="connsiteX7" fmla="*/ 1256403 w 2017466"/>
              <a:gd name="connsiteY7" fmla="*/ 717316 h 717456"/>
              <a:gd name="connsiteX8" fmla="*/ 1637902 w 2017466"/>
              <a:gd name="connsiteY8" fmla="*/ 327904 h 717456"/>
              <a:gd name="connsiteX9" fmla="*/ 1820680 w 2017466"/>
              <a:gd name="connsiteY9" fmla="*/ 125 h 717456"/>
              <a:gd name="connsiteX10" fmla="*/ 1657004 w 2017466"/>
              <a:gd name="connsiteY10" fmla="*/ 364057 h 717456"/>
              <a:gd name="connsiteX11" fmla="*/ 1939305 w 2017466"/>
              <a:gd name="connsiteY11" fmla="*/ 663521 h 717456"/>
              <a:gd name="connsiteX12" fmla="*/ 2016542 w 2017466"/>
              <a:gd name="connsiteY12" fmla="*/ 572429 h 717456"/>
              <a:gd name="connsiteX13" fmla="*/ 1847640 w 2017466"/>
              <a:gd name="connsiteY13" fmla="*/ 265679 h 717456"/>
              <a:gd name="connsiteX14" fmla="*/ 1960692 w 2017466"/>
              <a:gd name="connsiteY14" fmla="*/ 53659 h 717456"/>
              <a:gd name="connsiteX15" fmla="*/ 1761691 w 2017466"/>
              <a:gd name="connsiteY15" fmla="*/ 396003 h 717456"/>
              <a:gd name="connsiteX16" fmla="*/ 1785366 w 2017466"/>
              <a:gd name="connsiteY16" fmla="*/ 711997 h 717456"/>
              <a:gd name="connsiteX17" fmla="*/ 1733026 w 2017466"/>
              <a:gd name="connsiteY17" fmla="*/ 283616 h 717456"/>
              <a:gd name="connsiteX18" fmla="*/ 1797853 w 2017466"/>
              <a:gd name="connsiteY18" fmla="*/ 17785 h 717456"/>
              <a:gd name="connsiteX19" fmla="*/ 1282965 w 2017466"/>
              <a:gd name="connsiteY19" fmla="*/ 382271 h 717456"/>
              <a:gd name="connsiteX0" fmla="*/ 0 w 2017468"/>
              <a:gd name="connsiteY0" fmla="*/ 377510 h 717456"/>
              <a:gd name="connsiteX1" fmla="*/ 166038 w 2017468"/>
              <a:gd name="connsiteY1" fmla="*/ 36279 h 717456"/>
              <a:gd name="connsiteX2" fmla="*/ 327776 w 2017468"/>
              <a:gd name="connsiteY2" fmla="*/ 364612 h 717456"/>
              <a:gd name="connsiteX3" fmla="*/ 492891 w 2017468"/>
              <a:gd name="connsiteY3" fmla="*/ 717317 h 717456"/>
              <a:gd name="connsiteX4" fmla="*/ 652177 w 2017468"/>
              <a:gd name="connsiteY4" fmla="*/ 377230 h 717456"/>
              <a:gd name="connsiteX5" fmla="*/ 812991 w 2017468"/>
              <a:gd name="connsiteY5" fmla="*/ 40483 h 717456"/>
              <a:gd name="connsiteX6" fmla="*/ 1065029 w 2017468"/>
              <a:gd name="connsiteY6" fmla="*/ 368816 h 717456"/>
              <a:gd name="connsiteX7" fmla="*/ 1256403 w 2017468"/>
              <a:gd name="connsiteY7" fmla="*/ 717316 h 717456"/>
              <a:gd name="connsiteX8" fmla="*/ 1637902 w 2017468"/>
              <a:gd name="connsiteY8" fmla="*/ 327904 h 717456"/>
              <a:gd name="connsiteX9" fmla="*/ 1820680 w 2017468"/>
              <a:gd name="connsiteY9" fmla="*/ 125 h 717456"/>
              <a:gd name="connsiteX10" fmla="*/ 1657004 w 2017468"/>
              <a:gd name="connsiteY10" fmla="*/ 364057 h 717456"/>
              <a:gd name="connsiteX11" fmla="*/ 1939305 w 2017468"/>
              <a:gd name="connsiteY11" fmla="*/ 663521 h 717456"/>
              <a:gd name="connsiteX12" fmla="*/ 2016542 w 2017468"/>
              <a:gd name="connsiteY12" fmla="*/ 572429 h 717456"/>
              <a:gd name="connsiteX13" fmla="*/ 1847640 w 2017468"/>
              <a:gd name="connsiteY13" fmla="*/ 265679 h 717456"/>
              <a:gd name="connsiteX14" fmla="*/ 1960692 w 2017468"/>
              <a:gd name="connsiteY14" fmla="*/ 53659 h 717456"/>
              <a:gd name="connsiteX15" fmla="*/ 1761691 w 2017468"/>
              <a:gd name="connsiteY15" fmla="*/ 396003 h 717456"/>
              <a:gd name="connsiteX16" fmla="*/ 1785366 w 2017468"/>
              <a:gd name="connsiteY16" fmla="*/ 711997 h 717456"/>
              <a:gd name="connsiteX17" fmla="*/ 1733026 w 2017468"/>
              <a:gd name="connsiteY17" fmla="*/ 283616 h 717456"/>
              <a:gd name="connsiteX18" fmla="*/ 1797853 w 2017468"/>
              <a:gd name="connsiteY18" fmla="*/ 17785 h 717456"/>
              <a:gd name="connsiteX19" fmla="*/ 1282965 w 2017468"/>
              <a:gd name="connsiteY19" fmla="*/ 382271 h 717456"/>
              <a:gd name="connsiteX0" fmla="*/ 0 w 2017466"/>
              <a:gd name="connsiteY0" fmla="*/ 377510 h 717456"/>
              <a:gd name="connsiteX1" fmla="*/ 166038 w 2017466"/>
              <a:gd name="connsiteY1" fmla="*/ 36279 h 717456"/>
              <a:gd name="connsiteX2" fmla="*/ 327776 w 2017466"/>
              <a:gd name="connsiteY2" fmla="*/ 364612 h 717456"/>
              <a:gd name="connsiteX3" fmla="*/ 492891 w 2017466"/>
              <a:gd name="connsiteY3" fmla="*/ 717317 h 717456"/>
              <a:gd name="connsiteX4" fmla="*/ 652177 w 2017466"/>
              <a:gd name="connsiteY4" fmla="*/ 377230 h 717456"/>
              <a:gd name="connsiteX5" fmla="*/ 812991 w 2017466"/>
              <a:gd name="connsiteY5" fmla="*/ 40483 h 717456"/>
              <a:gd name="connsiteX6" fmla="*/ 1065029 w 2017466"/>
              <a:gd name="connsiteY6" fmla="*/ 368816 h 717456"/>
              <a:gd name="connsiteX7" fmla="*/ 1256403 w 2017466"/>
              <a:gd name="connsiteY7" fmla="*/ 717316 h 717456"/>
              <a:gd name="connsiteX8" fmla="*/ 1637902 w 2017466"/>
              <a:gd name="connsiteY8" fmla="*/ 327904 h 717456"/>
              <a:gd name="connsiteX9" fmla="*/ 1820680 w 2017466"/>
              <a:gd name="connsiteY9" fmla="*/ 125 h 717456"/>
              <a:gd name="connsiteX10" fmla="*/ 1657004 w 2017466"/>
              <a:gd name="connsiteY10" fmla="*/ 364057 h 717456"/>
              <a:gd name="connsiteX11" fmla="*/ 1939305 w 2017466"/>
              <a:gd name="connsiteY11" fmla="*/ 663521 h 717456"/>
              <a:gd name="connsiteX12" fmla="*/ 2016542 w 2017466"/>
              <a:gd name="connsiteY12" fmla="*/ 572429 h 717456"/>
              <a:gd name="connsiteX13" fmla="*/ 1847640 w 2017466"/>
              <a:gd name="connsiteY13" fmla="*/ 265679 h 717456"/>
              <a:gd name="connsiteX14" fmla="*/ 1960692 w 2017466"/>
              <a:gd name="connsiteY14" fmla="*/ 53659 h 717456"/>
              <a:gd name="connsiteX15" fmla="*/ 1761691 w 2017466"/>
              <a:gd name="connsiteY15" fmla="*/ 396003 h 717456"/>
              <a:gd name="connsiteX16" fmla="*/ 1785366 w 2017466"/>
              <a:gd name="connsiteY16" fmla="*/ 711997 h 717456"/>
              <a:gd name="connsiteX17" fmla="*/ 1733026 w 2017466"/>
              <a:gd name="connsiteY17" fmla="*/ 283616 h 717456"/>
              <a:gd name="connsiteX18" fmla="*/ 1797853 w 2017466"/>
              <a:gd name="connsiteY18" fmla="*/ 17785 h 717456"/>
              <a:gd name="connsiteX19" fmla="*/ 1282965 w 2017466"/>
              <a:gd name="connsiteY19" fmla="*/ 382271 h 717456"/>
              <a:gd name="connsiteX0" fmla="*/ 0 w 2017468"/>
              <a:gd name="connsiteY0" fmla="*/ 377510 h 717456"/>
              <a:gd name="connsiteX1" fmla="*/ 166038 w 2017468"/>
              <a:gd name="connsiteY1" fmla="*/ 36279 h 717456"/>
              <a:gd name="connsiteX2" fmla="*/ 327776 w 2017468"/>
              <a:gd name="connsiteY2" fmla="*/ 364612 h 717456"/>
              <a:gd name="connsiteX3" fmla="*/ 479990 w 2017468"/>
              <a:gd name="connsiteY3" fmla="*/ 712833 h 717456"/>
              <a:gd name="connsiteX4" fmla="*/ 652177 w 2017468"/>
              <a:gd name="connsiteY4" fmla="*/ 377230 h 717456"/>
              <a:gd name="connsiteX5" fmla="*/ 812991 w 2017468"/>
              <a:gd name="connsiteY5" fmla="*/ 40483 h 717456"/>
              <a:gd name="connsiteX6" fmla="*/ 1065029 w 2017468"/>
              <a:gd name="connsiteY6" fmla="*/ 368816 h 717456"/>
              <a:gd name="connsiteX7" fmla="*/ 1256403 w 2017468"/>
              <a:gd name="connsiteY7" fmla="*/ 717316 h 717456"/>
              <a:gd name="connsiteX8" fmla="*/ 1637902 w 2017468"/>
              <a:gd name="connsiteY8" fmla="*/ 327904 h 717456"/>
              <a:gd name="connsiteX9" fmla="*/ 1820680 w 2017468"/>
              <a:gd name="connsiteY9" fmla="*/ 125 h 717456"/>
              <a:gd name="connsiteX10" fmla="*/ 1657004 w 2017468"/>
              <a:gd name="connsiteY10" fmla="*/ 364057 h 717456"/>
              <a:gd name="connsiteX11" fmla="*/ 1939305 w 2017468"/>
              <a:gd name="connsiteY11" fmla="*/ 663521 h 717456"/>
              <a:gd name="connsiteX12" fmla="*/ 2016542 w 2017468"/>
              <a:gd name="connsiteY12" fmla="*/ 572429 h 717456"/>
              <a:gd name="connsiteX13" fmla="*/ 1847640 w 2017468"/>
              <a:gd name="connsiteY13" fmla="*/ 265679 h 717456"/>
              <a:gd name="connsiteX14" fmla="*/ 1960692 w 2017468"/>
              <a:gd name="connsiteY14" fmla="*/ 53659 h 717456"/>
              <a:gd name="connsiteX15" fmla="*/ 1761691 w 2017468"/>
              <a:gd name="connsiteY15" fmla="*/ 396003 h 717456"/>
              <a:gd name="connsiteX16" fmla="*/ 1785366 w 2017468"/>
              <a:gd name="connsiteY16" fmla="*/ 711997 h 717456"/>
              <a:gd name="connsiteX17" fmla="*/ 1733026 w 2017468"/>
              <a:gd name="connsiteY17" fmla="*/ 283616 h 717456"/>
              <a:gd name="connsiteX18" fmla="*/ 1797853 w 2017468"/>
              <a:gd name="connsiteY18" fmla="*/ 17785 h 717456"/>
              <a:gd name="connsiteX19" fmla="*/ 1282965 w 2017468"/>
              <a:gd name="connsiteY19" fmla="*/ 382271 h 717456"/>
              <a:gd name="connsiteX0" fmla="*/ 0 w 2017466"/>
              <a:gd name="connsiteY0" fmla="*/ 377510 h 717456"/>
              <a:gd name="connsiteX1" fmla="*/ 166038 w 2017466"/>
              <a:gd name="connsiteY1" fmla="*/ 36279 h 717456"/>
              <a:gd name="connsiteX2" fmla="*/ 327776 w 2017466"/>
              <a:gd name="connsiteY2" fmla="*/ 364612 h 717456"/>
              <a:gd name="connsiteX3" fmla="*/ 479990 w 2017466"/>
              <a:gd name="connsiteY3" fmla="*/ 712833 h 717456"/>
              <a:gd name="connsiteX4" fmla="*/ 652177 w 2017466"/>
              <a:gd name="connsiteY4" fmla="*/ 377229 h 717456"/>
              <a:gd name="connsiteX5" fmla="*/ 812991 w 2017466"/>
              <a:gd name="connsiteY5" fmla="*/ 40483 h 717456"/>
              <a:gd name="connsiteX6" fmla="*/ 1065029 w 2017466"/>
              <a:gd name="connsiteY6" fmla="*/ 368816 h 717456"/>
              <a:gd name="connsiteX7" fmla="*/ 1256403 w 2017466"/>
              <a:gd name="connsiteY7" fmla="*/ 717316 h 717456"/>
              <a:gd name="connsiteX8" fmla="*/ 1637902 w 2017466"/>
              <a:gd name="connsiteY8" fmla="*/ 327904 h 717456"/>
              <a:gd name="connsiteX9" fmla="*/ 1820680 w 2017466"/>
              <a:gd name="connsiteY9" fmla="*/ 125 h 717456"/>
              <a:gd name="connsiteX10" fmla="*/ 1657004 w 2017466"/>
              <a:gd name="connsiteY10" fmla="*/ 364057 h 717456"/>
              <a:gd name="connsiteX11" fmla="*/ 1939305 w 2017466"/>
              <a:gd name="connsiteY11" fmla="*/ 663521 h 717456"/>
              <a:gd name="connsiteX12" fmla="*/ 2016542 w 2017466"/>
              <a:gd name="connsiteY12" fmla="*/ 572429 h 717456"/>
              <a:gd name="connsiteX13" fmla="*/ 1847640 w 2017466"/>
              <a:gd name="connsiteY13" fmla="*/ 265679 h 717456"/>
              <a:gd name="connsiteX14" fmla="*/ 1960692 w 2017466"/>
              <a:gd name="connsiteY14" fmla="*/ 53659 h 717456"/>
              <a:gd name="connsiteX15" fmla="*/ 1761691 w 2017466"/>
              <a:gd name="connsiteY15" fmla="*/ 396003 h 717456"/>
              <a:gd name="connsiteX16" fmla="*/ 1785366 w 2017466"/>
              <a:gd name="connsiteY16" fmla="*/ 711997 h 717456"/>
              <a:gd name="connsiteX17" fmla="*/ 1733026 w 2017466"/>
              <a:gd name="connsiteY17" fmla="*/ 283616 h 717456"/>
              <a:gd name="connsiteX18" fmla="*/ 1797853 w 2017466"/>
              <a:gd name="connsiteY18" fmla="*/ 17785 h 717456"/>
              <a:gd name="connsiteX19" fmla="*/ 1282965 w 2017466"/>
              <a:gd name="connsiteY19" fmla="*/ 382271 h 717456"/>
              <a:gd name="connsiteX0" fmla="*/ 0 w 2017468"/>
              <a:gd name="connsiteY0" fmla="*/ 377510 h 717456"/>
              <a:gd name="connsiteX1" fmla="*/ 166038 w 2017468"/>
              <a:gd name="connsiteY1" fmla="*/ 36279 h 717456"/>
              <a:gd name="connsiteX2" fmla="*/ 327776 w 2017468"/>
              <a:gd name="connsiteY2" fmla="*/ 364612 h 717456"/>
              <a:gd name="connsiteX3" fmla="*/ 479990 w 2017468"/>
              <a:gd name="connsiteY3" fmla="*/ 712833 h 717456"/>
              <a:gd name="connsiteX4" fmla="*/ 652177 w 2017468"/>
              <a:gd name="connsiteY4" fmla="*/ 377229 h 717456"/>
              <a:gd name="connsiteX5" fmla="*/ 808691 w 2017468"/>
              <a:gd name="connsiteY5" fmla="*/ 49452 h 717456"/>
              <a:gd name="connsiteX6" fmla="*/ 1065029 w 2017468"/>
              <a:gd name="connsiteY6" fmla="*/ 368816 h 717456"/>
              <a:gd name="connsiteX7" fmla="*/ 1256403 w 2017468"/>
              <a:gd name="connsiteY7" fmla="*/ 717316 h 717456"/>
              <a:gd name="connsiteX8" fmla="*/ 1637902 w 2017468"/>
              <a:gd name="connsiteY8" fmla="*/ 327904 h 717456"/>
              <a:gd name="connsiteX9" fmla="*/ 1820680 w 2017468"/>
              <a:gd name="connsiteY9" fmla="*/ 125 h 717456"/>
              <a:gd name="connsiteX10" fmla="*/ 1657004 w 2017468"/>
              <a:gd name="connsiteY10" fmla="*/ 364057 h 717456"/>
              <a:gd name="connsiteX11" fmla="*/ 1939305 w 2017468"/>
              <a:gd name="connsiteY11" fmla="*/ 663521 h 717456"/>
              <a:gd name="connsiteX12" fmla="*/ 2016542 w 2017468"/>
              <a:gd name="connsiteY12" fmla="*/ 572429 h 717456"/>
              <a:gd name="connsiteX13" fmla="*/ 1847640 w 2017468"/>
              <a:gd name="connsiteY13" fmla="*/ 265679 h 717456"/>
              <a:gd name="connsiteX14" fmla="*/ 1960692 w 2017468"/>
              <a:gd name="connsiteY14" fmla="*/ 53659 h 717456"/>
              <a:gd name="connsiteX15" fmla="*/ 1761691 w 2017468"/>
              <a:gd name="connsiteY15" fmla="*/ 396003 h 717456"/>
              <a:gd name="connsiteX16" fmla="*/ 1785366 w 2017468"/>
              <a:gd name="connsiteY16" fmla="*/ 711997 h 717456"/>
              <a:gd name="connsiteX17" fmla="*/ 1733026 w 2017468"/>
              <a:gd name="connsiteY17" fmla="*/ 283616 h 717456"/>
              <a:gd name="connsiteX18" fmla="*/ 1797853 w 2017468"/>
              <a:gd name="connsiteY18" fmla="*/ 17785 h 717456"/>
              <a:gd name="connsiteX19" fmla="*/ 1282965 w 2017468"/>
              <a:gd name="connsiteY19" fmla="*/ 382271 h 717456"/>
              <a:gd name="connsiteX0" fmla="*/ 0 w 2017466"/>
              <a:gd name="connsiteY0" fmla="*/ 377510 h 717456"/>
              <a:gd name="connsiteX1" fmla="*/ 166038 w 2017466"/>
              <a:gd name="connsiteY1" fmla="*/ 36279 h 717456"/>
              <a:gd name="connsiteX2" fmla="*/ 327776 w 2017466"/>
              <a:gd name="connsiteY2" fmla="*/ 364612 h 717456"/>
              <a:gd name="connsiteX3" fmla="*/ 479990 w 2017466"/>
              <a:gd name="connsiteY3" fmla="*/ 712833 h 717456"/>
              <a:gd name="connsiteX4" fmla="*/ 652177 w 2017466"/>
              <a:gd name="connsiteY4" fmla="*/ 377229 h 717456"/>
              <a:gd name="connsiteX5" fmla="*/ 808691 w 2017466"/>
              <a:gd name="connsiteY5" fmla="*/ 49452 h 717456"/>
              <a:gd name="connsiteX6" fmla="*/ 983329 w 2017466"/>
              <a:gd name="connsiteY6" fmla="*/ 368815 h 717456"/>
              <a:gd name="connsiteX7" fmla="*/ 1256403 w 2017466"/>
              <a:gd name="connsiteY7" fmla="*/ 717316 h 717456"/>
              <a:gd name="connsiteX8" fmla="*/ 1637902 w 2017466"/>
              <a:gd name="connsiteY8" fmla="*/ 327904 h 717456"/>
              <a:gd name="connsiteX9" fmla="*/ 1820680 w 2017466"/>
              <a:gd name="connsiteY9" fmla="*/ 125 h 717456"/>
              <a:gd name="connsiteX10" fmla="*/ 1657004 w 2017466"/>
              <a:gd name="connsiteY10" fmla="*/ 364057 h 717456"/>
              <a:gd name="connsiteX11" fmla="*/ 1939305 w 2017466"/>
              <a:gd name="connsiteY11" fmla="*/ 663521 h 717456"/>
              <a:gd name="connsiteX12" fmla="*/ 2016542 w 2017466"/>
              <a:gd name="connsiteY12" fmla="*/ 572429 h 717456"/>
              <a:gd name="connsiteX13" fmla="*/ 1847640 w 2017466"/>
              <a:gd name="connsiteY13" fmla="*/ 265679 h 717456"/>
              <a:gd name="connsiteX14" fmla="*/ 1960692 w 2017466"/>
              <a:gd name="connsiteY14" fmla="*/ 53659 h 717456"/>
              <a:gd name="connsiteX15" fmla="*/ 1761691 w 2017466"/>
              <a:gd name="connsiteY15" fmla="*/ 396003 h 717456"/>
              <a:gd name="connsiteX16" fmla="*/ 1785366 w 2017466"/>
              <a:gd name="connsiteY16" fmla="*/ 711997 h 717456"/>
              <a:gd name="connsiteX17" fmla="*/ 1733026 w 2017466"/>
              <a:gd name="connsiteY17" fmla="*/ 283616 h 717456"/>
              <a:gd name="connsiteX18" fmla="*/ 1797853 w 2017466"/>
              <a:gd name="connsiteY18" fmla="*/ 17785 h 717456"/>
              <a:gd name="connsiteX19" fmla="*/ 1282965 w 2017466"/>
              <a:gd name="connsiteY19" fmla="*/ 382271 h 717456"/>
              <a:gd name="connsiteX0" fmla="*/ 0 w 2017468"/>
              <a:gd name="connsiteY0" fmla="*/ 377510 h 717462"/>
              <a:gd name="connsiteX1" fmla="*/ 166038 w 2017468"/>
              <a:gd name="connsiteY1" fmla="*/ 36279 h 717462"/>
              <a:gd name="connsiteX2" fmla="*/ 327776 w 2017468"/>
              <a:gd name="connsiteY2" fmla="*/ 364612 h 717462"/>
              <a:gd name="connsiteX3" fmla="*/ 479990 w 2017468"/>
              <a:gd name="connsiteY3" fmla="*/ 712833 h 717462"/>
              <a:gd name="connsiteX4" fmla="*/ 652177 w 2017468"/>
              <a:gd name="connsiteY4" fmla="*/ 377229 h 717462"/>
              <a:gd name="connsiteX5" fmla="*/ 808691 w 2017468"/>
              <a:gd name="connsiteY5" fmla="*/ 49452 h 717462"/>
              <a:gd name="connsiteX6" fmla="*/ 983329 w 2017468"/>
              <a:gd name="connsiteY6" fmla="*/ 368815 h 717462"/>
              <a:gd name="connsiteX7" fmla="*/ 1256403 w 2017468"/>
              <a:gd name="connsiteY7" fmla="*/ 717316 h 717462"/>
              <a:gd name="connsiteX8" fmla="*/ 1637902 w 2017468"/>
              <a:gd name="connsiteY8" fmla="*/ 327904 h 717462"/>
              <a:gd name="connsiteX9" fmla="*/ 1820680 w 2017468"/>
              <a:gd name="connsiteY9" fmla="*/ 125 h 717462"/>
              <a:gd name="connsiteX10" fmla="*/ 1657004 w 2017468"/>
              <a:gd name="connsiteY10" fmla="*/ 364057 h 717462"/>
              <a:gd name="connsiteX11" fmla="*/ 1939305 w 2017468"/>
              <a:gd name="connsiteY11" fmla="*/ 663521 h 717462"/>
              <a:gd name="connsiteX12" fmla="*/ 2016542 w 2017468"/>
              <a:gd name="connsiteY12" fmla="*/ 572429 h 717462"/>
              <a:gd name="connsiteX13" fmla="*/ 1847640 w 2017468"/>
              <a:gd name="connsiteY13" fmla="*/ 265679 h 717462"/>
              <a:gd name="connsiteX14" fmla="*/ 1960692 w 2017468"/>
              <a:gd name="connsiteY14" fmla="*/ 53659 h 717462"/>
              <a:gd name="connsiteX15" fmla="*/ 1761691 w 2017468"/>
              <a:gd name="connsiteY15" fmla="*/ 396003 h 717462"/>
              <a:gd name="connsiteX16" fmla="*/ 1785366 w 2017468"/>
              <a:gd name="connsiteY16" fmla="*/ 711997 h 717462"/>
              <a:gd name="connsiteX17" fmla="*/ 1733026 w 2017468"/>
              <a:gd name="connsiteY17" fmla="*/ 283616 h 717462"/>
              <a:gd name="connsiteX18" fmla="*/ 1797853 w 2017468"/>
              <a:gd name="connsiteY18" fmla="*/ 17785 h 717462"/>
              <a:gd name="connsiteX19" fmla="*/ 1282965 w 2017468"/>
              <a:gd name="connsiteY19" fmla="*/ 382271 h 717462"/>
              <a:gd name="connsiteX0" fmla="*/ 0 w 2017466"/>
              <a:gd name="connsiteY0" fmla="*/ 377510 h 717460"/>
              <a:gd name="connsiteX1" fmla="*/ 166038 w 2017466"/>
              <a:gd name="connsiteY1" fmla="*/ 36279 h 717460"/>
              <a:gd name="connsiteX2" fmla="*/ 340676 w 2017466"/>
              <a:gd name="connsiteY2" fmla="*/ 378065 h 717460"/>
              <a:gd name="connsiteX3" fmla="*/ 479990 w 2017466"/>
              <a:gd name="connsiteY3" fmla="*/ 712833 h 717460"/>
              <a:gd name="connsiteX4" fmla="*/ 652177 w 2017466"/>
              <a:gd name="connsiteY4" fmla="*/ 377229 h 717460"/>
              <a:gd name="connsiteX5" fmla="*/ 808691 w 2017466"/>
              <a:gd name="connsiteY5" fmla="*/ 49452 h 717460"/>
              <a:gd name="connsiteX6" fmla="*/ 983329 w 2017466"/>
              <a:gd name="connsiteY6" fmla="*/ 368815 h 717460"/>
              <a:gd name="connsiteX7" fmla="*/ 1256403 w 2017466"/>
              <a:gd name="connsiteY7" fmla="*/ 717316 h 717460"/>
              <a:gd name="connsiteX8" fmla="*/ 1637902 w 2017466"/>
              <a:gd name="connsiteY8" fmla="*/ 327904 h 717460"/>
              <a:gd name="connsiteX9" fmla="*/ 1820680 w 2017466"/>
              <a:gd name="connsiteY9" fmla="*/ 125 h 717460"/>
              <a:gd name="connsiteX10" fmla="*/ 1657004 w 2017466"/>
              <a:gd name="connsiteY10" fmla="*/ 364057 h 717460"/>
              <a:gd name="connsiteX11" fmla="*/ 1939305 w 2017466"/>
              <a:gd name="connsiteY11" fmla="*/ 663521 h 717460"/>
              <a:gd name="connsiteX12" fmla="*/ 2016542 w 2017466"/>
              <a:gd name="connsiteY12" fmla="*/ 572429 h 717460"/>
              <a:gd name="connsiteX13" fmla="*/ 1847640 w 2017466"/>
              <a:gd name="connsiteY13" fmla="*/ 265679 h 717460"/>
              <a:gd name="connsiteX14" fmla="*/ 1960692 w 2017466"/>
              <a:gd name="connsiteY14" fmla="*/ 53659 h 717460"/>
              <a:gd name="connsiteX15" fmla="*/ 1761691 w 2017466"/>
              <a:gd name="connsiteY15" fmla="*/ 396003 h 717460"/>
              <a:gd name="connsiteX16" fmla="*/ 1785366 w 2017466"/>
              <a:gd name="connsiteY16" fmla="*/ 711997 h 717460"/>
              <a:gd name="connsiteX17" fmla="*/ 1733026 w 2017466"/>
              <a:gd name="connsiteY17" fmla="*/ 283616 h 717460"/>
              <a:gd name="connsiteX18" fmla="*/ 1797853 w 2017466"/>
              <a:gd name="connsiteY18" fmla="*/ 17785 h 717460"/>
              <a:gd name="connsiteX19" fmla="*/ 1282965 w 2017466"/>
              <a:gd name="connsiteY19" fmla="*/ 382271 h 717460"/>
              <a:gd name="connsiteX0" fmla="*/ 0 w 2017468"/>
              <a:gd name="connsiteY0" fmla="*/ 377510 h 717462"/>
              <a:gd name="connsiteX1" fmla="*/ 166038 w 2017468"/>
              <a:gd name="connsiteY1" fmla="*/ 36279 h 717462"/>
              <a:gd name="connsiteX2" fmla="*/ 340676 w 2017468"/>
              <a:gd name="connsiteY2" fmla="*/ 378065 h 717462"/>
              <a:gd name="connsiteX3" fmla="*/ 479990 w 2017468"/>
              <a:gd name="connsiteY3" fmla="*/ 712833 h 717462"/>
              <a:gd name="connsiteX4" fmla="*/ 652177 w 2017468"/>
              <a:gd name="connsiteY4" fmla="*/ 377229 h 717462"/>
              <a:gd name="connsiteX5" fmla="*/ 808691 w 2017468"/>
              <a:gd name="connsiteY5" fmla="*/ 49452 h 717462"/>
              <a:gd name="connsiteX6" fmla="*/ 983329 w 2017468"/>
              <a:gd name="connsiteY6" fmla="*/ 368815 h 717462"/>
              <a:gd name="connsiteX7" fmla="*/ 1256403 w 2017468"/>
              <a:gd name="connsiteY7" fmla="*/ 717316 h 717462"/>
              <a:gd name="connsiteX8" fmla="*/ 1637902 w 2017468"/>
              <a:gd name="connsiteY8" fmla="*/ 327904 h 717462"/>
              <a:gd name="connsiteX9" fmla="*/ 1820680 w 2017468"/>
              <a:gd name="connsiteY9" fmla="*/ 125 h 717462"/>
              <a:gd name="connsiteX10" fmla="*/ 1657004 w 2017468"/>
              <a:gd name="connsiteY10" fmla="*/ 364057 h 717462"/>
              <a:gd name="connsiteX11" fmla="*/ 1939305 w 2017468"/>
              <a:gd name="connsiteY11" fmla="*/ 663521 h 717462"/>
              <a:gd name="connsiteX12" fmla="*/ 2016542 w 2017468"/>
              <a:gd name="connsiteY12" fmla="*/ 572429 h 717462"/>
              <a:gd name="connsiteX13" fmla="*/ 1847640 w 2017468"/>
              <a:gd name="connsiteY13" fmla="*/ 265679 h 717462"/>
              <a:gd name="connsiteX14" fmla="*/ 1960692 w 2017468"/>
              <a:gd name="connsiteY14" fmla="*/ 53659 h 717462"/>
              <a:gd name="connsiteX15" fmla="*/ 1761691 w 2017468"/>
              <a:gd name="connsiteY15" fmla="*/ 396003 h 717462"/>
              <a:gd name="connsiteX16" fmla="*/ 1785366 w 2017468"/>
              <a:gd name="connsiteY16" fmla="*/ 711997 h 717462"/>
              <a:gd name="connsiteX17" fmla="*/ 1733026 w 2017468"/>
              <a:gd name="connsiteY17" fmla="*/ 283616 h 717462"/>
              <a:gd name="connsiteX18" fmla="*/ 1797853 w 2017468"/>
              <a:gd name="connsiteY18" fmla="*/ 17785 h 717462"/>
              <a:gd name="connsiteX19" fmla="*/ 1282965 w 2017468"/>
              <a:gd name="connsiteY19" fmla="*/ 382271 h 717462"/>
              <a:gd name="connsiteX0" fmla="*/ 0 w 2017466"/>
              <a:gd name="connsiteY0" fmla="*/ 377510 h 721936"/>
              <a:gd name="connsiteX1" fmla="*/ 166038 w 2017466"/>
              <a:gd name="connsiteY1" fmla="*/ 36279 h 721936"/>
              <a:gd name="connsiteX2" fmla="*/ 340676 w 2017466"/>
              <a:gd name="connsiteY2" fmla="*/ 378065 h 721936"/>
              <a:gd name="connsiteX3" fmla="*/ 479990 w 2017466"/>
              <a:gd name="connsiteY3" fmla="*/ 712833 h 721936"/>
              <a:gd name="connsiteX4" fmla="*/ 652177 w 2017466"/>
              <a:gd name="connsiteY4" fmla="*/ 377229 h 721936"/>
              <a:gd name="connsiteX5" fmla="*/ 808691 w 2017466"/>
              <a:gd name="connsiteY5" fmla="*/ 49452 h 721936"/>
              <a:gd name="connsiteX6" fmla="*/ 983329 w 2017466"/>
              <a:gd name="connsiteY6" fmla="*/ 368815 h 721936"/>
              <a:gd name="connsiteX7" fmla="*/ 1295102 w 2017466"/>
              <a:gd name="connsiteY7" fmla="*/ 721799 h 721936"/>
              <a:gd name="connsiteX8" fmla="*/ 1637902 w 2017466"/>
              <a:gd name="connsiteY8" fmla="*/ 327904 h 721936"/>
              <a:gd name="connsiteX9" fmla="*/ 1820680 w 2017466"/>
              <a:gd name="connsiteY9" fmla="*/ 125 h 721936"/>
              <a:gd name="connsiteX10" fmla="*/ 1657004 w 2017466"/>
              <a:gd name="connsiteY10" fmla="*/ 364057 h 721936"/>
              <a:gd name="connsiteX11" fmla="*/ 1939305 w 2017466"/>
              <a:gd name="connsiteY11" fmla="*/ 663521 h 721936"/>
              <a:gd name="connsiteX12" fmla="*/ 2016542 w 2017466"/>
              <a:gd name="connsiteY12" fmla="*/ 572429 h 721936"/>
              <a:gd name="connsiteX13" fmla="*/ 1847640 w 2017466"/>
              <a:gd name="connsiteY13" fmla="*/ 265679 h 721936"/>
              <a:gd name="connsiteX14" fmla="*/ 1960692 w 2017466"/>
              <a:gd name="connsiteY14" fmla="*/ 53659 h 721936"/>
              <a:gd name="connsiteX15" fmla="*/ 1761691 w 2017466"/>
              <a:gd name="connsiteY15" fmla="*/ 396003 h 721936"/>
              <a:gd name="connsiteX16" fmla="*/ 1785366 w 2017466"/>
              <a:gd name="connsiteY16" fmla="*/ 711997 h 721936"/>
              <a:gd name="connsiteX17" fmla="*/ 1733026 w 2017466"/>
              <a:gd name="connsiteY17" fmla="*/ 283616 h 721936"/>
              <a:gd name="connsiteX18" fmla="*/ 1797853 w 2017466"/>
              <a:gd name="connsiteY18" fmla="*/ 17785 h 721936"/>
              <a:gd name="connsiteX19" fmla="*/ 1282965 w 2017466"/>
              <a:gd name="connsiteY19" fmla="*/ 382271 h 721936"/>
              <a:gd name="connsiteX0" fmla="*/ 0 w 2017468"/>
              <a:gd name="connsiteY0" fmla="*/ 377510 h 721936"/>
              <a:gd name="connsiteX1" fmla="*/ 166038 w 2017468"/>
              <a:gd name="connsiteY1" fmla="*/ 36279 h 721936"/>
              <a:gd name="connsiteX2" fmla="*/ 340676 w 2017468"/>
              <a:gd name="connsiteY2" fmla="*/ 378065 h 721936"/>
              <a:gd name="connsiteX3" fmla="*/ 479990 w 2017468"/>
              <a:gd name="connsiteY3" fmla="*/ 712833 h 721936"/>
              <a:gd name="connsiteX4" fmla="*/ 652177 w 2017468"/>
              <a:gd name="connsiteY4" fmla="*/ 377229 h 721936"/>
              <a:gd name="connsiteX5" fmla="*/ 808691 w 2017468"/>
              <a:gd name="connsiteY5" fmla="*/ 49452 h 721936"/>
              <a:gd name="connsiteX6" fmla="*/ 983329 w 2017468"/>
              <a:gd name="connsiteY6" fmla="*/ 368815 h 721936"/>
              <a:gd name="connsiteX7" fmla="*/ 1114503 w 2017468"/>
              <a:gd name="connsiteY7" fmla="*/ 721799 h 721936"/>
              <a:gd name="connsiteX8" fmla="*/ 1637902 w 2017468"/>
              <a:gd name="connsiteY8" fmla="*/ 327904 h 721936"/>
              <a:gd name="connsiteX9" fmla="*/ 1820680 w 2017468"/>
              <a:gd name="connsiteY9" fmla="*/ 125 h 721936"/>
              <a:gd name="connsiteX10" fmla="*/ 1657004 w 2017468"/>
              <a:gd name="connsiteY10" fmla="*/ 364057 h 721936"/>
              <a:gd name="connsiteX11" fmla="*/ 1939305 w 2017468"/>
              <a:gd name="connsiteY11" fmla="*/ 663521 h 721936"/>
              <a:gd name="connsiteX12" fmla="*/ 2016542 w 2017468"/>
              <a:gd name="connsiteY12" fmla="*/ 572429 h 721936"/>
              <a:gd name="connsiteX13" fmla="*/ 1847640 w 2017468"/>
              <a:gd name="connsiteY13" fmla="*/ 265679 h 721936"/>
              <a:gd name="connsiteX14" fmla="*/ 1960692 w 2017468"/>
              <a:gd name="connsiteY14" fmla="*/ 53659 h 721936"/>
              <a:gd name="connsiteX15" fmla="*/ 1761691 w 2017468"/>
              <a:gd name="connsiteY15" fmla="*/ 396003 h 721936"/>
              <a:gd name="connsiteX16" fmla="*/ 1785366 w 2017468"/>
              <a:gd name="connsiteY16" fmla="*/ 711997 h 721936"/>
              <a:gd name="connsiteX17" fmla="*/ 1733026 w 2017468"/>
              <a:gd name="connsiteY17" fmla="*/ 283616 h 721936"/>
              <a:gd name="connsiteX18" fmla="*/ 1797853 w 2017468"/>
              <a:gd name="connsiteY18" fmla="*/ 17785 h 721936"/>
              <a:gd name="connsiteX19" fmla="*/ 1282965 w 2017468"/>
              <a:gd name="connsiteY19" fmla="*/ 382271 h 721936"/>
              <a:gd name="connsiteX0" fmla="*/ 0 w 2017466"/>
              <a:gd name="connsiteY0" fmla="*/ 377510 h 721936"/>
              <a:gd name="connsiteX1" fmla="*/ 166038 w 2017466"/>
              <a:gd name="connsiteY1" fmla="*/ 36279 h 721936"/>
              <a:gd name="connsiteX2" fmla="*/ 340676 w 2017466"/>
              <a:gd name="connsiteY2" fmla="*/ 378065 h 721936"/>
              <a:gd name="connsiteX3" fmla="*/ 479990 w 2017466"/>
              <a:gd name="connsiteY3" fmla="*/ 712833 h 721936"/>
              <a:gd name="connsiteX4" fmla="*/ 652177 w 2017466"/>
              <a:gd name="connsiteY4" fmla="*/ 377229 h 721936"/>
              <a:gd name="connsiteX5" fmla="*/ 808691 w 2017466"/>
              <a:gd name="connsiteY5" fmla="*/ 49452 h 721936"/>
              <a:gd name="connsiteX6" fmla="*/ 983329 w 2017466"/>
              <a:gd name="connsiteY6" fmla="*/ 368815 h 721936"/>
              <a:gd name="connsiteX7" fmla="*/ 1114503 w 2017466"/>
              <a:gd name="connsiteY7" fmla="*/ 721799 h 721936"/>
              <a:gd name="connsiteX8" fmla="*/ 1637902 w 2017466"/>
              <a:gd name="connsiteY8" fmla="*/ 327904 h 721936"/>
              <a:gd name="connsiteX9" fmla="*/ 1820680 w 2017466"/>
              <a:gd name="connsiteY9" fmla="*/ 125 h 721936"/>
              <a:gd name="connsiteX10" fmla="*/ 1657004 w 2017466"/>
              <a:gd name="connsiteY10" fmla="*/ 364057 h 721936"/>
              <a:gd name="connsiteX11" fmla="*/ 1939305 w 2017466"/>
              <a:gd name="connsiteY11" fmla="*/ 663521 h 721936"/>
              <a:gd name="connsiteX12" fmla="*/ 2016542 w 2017466"/>
              <a:gd name="connsiteY12" fmla="*/ 572429 h 721936"/>
              <a:gd name="connsiteX13" fmla="*/ 1847640 w 2017466"/>
              <a:gd name="connsiteY13" fmla="*/ 265679 h 721936"/>
              <a:gd name="connsiteX14" fmla="*/ 1960692 w 2017466"/>
              <a:gd name="connsiteY14" fmla="*/ 53659 h 721936"/>
              <a:gd name="connsiteX15" fmla="*/ 1761691 w 2017466"/>
              <a:gd name="connsiteY15" fmla="*/ 396003 h 721936"/>
              <a:gd name="connsiteX16" fmla="*/ 1785366 w 2017466"/>
              <a:gd name="connsiteY16" fmla="*/ 711997 h 721936"/>
              <a:gd name="connsiteX17" fmla="*/ 1733026 w 2017466"/>
              <a:gd name="connsiteY17" fmla="*/ 283616 h 721936"/>
              <a:gd name="connsiteX18" fmla="*/ 1797853 w 2017466"/>
              <a:gd name="connsiteY18" fmla="*/ 17785 h 721936"/>
              <a:gd name="connsiteX19" fmla="*/ 1282965 w 2017466"/>
              <a:gd name="connsiteY19" fmla="*/ 382271 h 721936"/>
              <a:gd name="connsiteX0" fmla="*/ 0 w 2017468"/>
              <a:gd name="connsiteY0" fmla="*/ 377510 h 721936"/>
              <a:gd name="connsiteX1" fmla="*/ 166038 w 2017468"/>
              <a:gd name="connsiteY1" fmla="*/ 36279 h 721936"/>
              <a:gd name="connsiteX2" fmla="*/ 340676 w 2017468"/>
              <a:gd name="connsiteY2" fmla="*/ 378065 h 721936"/>
              <a:gd name="connsiteX3" fmla="*/ 479990 w 2017468"/>
              <a:gd name="connsiteY3" fmla="*/ 712833 h 721936"/>
              <a:gd name="connsiteX4" fmla="*/ 652177 w 2017468"/>
              <a:gd name="connsiteY4" fmla="*/ 377229 h 721936"/>
              <a:gd name="connsiteX5" fmla="*/ 808691 w 2017468"/>
              <a:gd name="connsiteY5" fmla="*/ 49452 h 721936"/>
              <a:gd name="connsiteX6" fmla="*/ 970429 w 2017468"/>
              <a:gd name="connsiteY6" fmla="*/ 368815 h 721936"/>
              <a:gd name="connsiteX7" fmla="*/ 1114503 w 2017468"/>
              <a:gd name="connsiteY7" fmla="*/ 721799 h 721936"/>
              <a:gd name="connsiteX8" fmla="*/ 1637902 w 2017468"/>
              <a:gd name="connsiteY8" fmla="*/ 327904 h 721936"/>
              <a:gd name="connsiteX9" fmla="*/ 1820680 w 2017468"/>
              <a:gd name="connsiteY9" fmla="*/ 125 h 721936"/>
              <a:gd name="connsiteX10" fmla="*/ 1657004 w 2017468"/>
              <a:gd name="connsiteY10" fmla="*/ 364057 h 721936"/>
              <a:gd name="connsiteX11" fmla="*/ 1939305 w 2017468"/>
              <a:gd name="connsiteY11" fmla="*/ 663521 h 721936"/>
              <a:gd name="connsiteX12" fmla="*/ 2016542 w 2017468"/>
              <a:gd name="connsiteY12" fmla="*/ 572429 h 721936"/>
              <a:gd name="connsiteX13" fmla="*/ 1847640 w 2017468"/>
              <a:gd name="connsiteY13" fmla="*/ 265679 h 721936"/>
              <a:gd name="connsiteX14" fmla="*/ 1960692 w 2017468"/>
              <a:gd name="connsiteY14" fmla="*/ 53659 h 721936"/>
              <a:gd name="connsiteX15" fmla="*/ 1761691 w 2017468"/>
              <a:gd name="connsiteY15" fmla="*/ 396003 h 721936"/>
              <a:gd name="connsiteX16" fmla="*/ 1785366 w 2017468"/>
              <a:gd name="connsiteY16" fmla="*/ 711997 h 721936"/>
              <a:gd name="connsiteX17" fmla="*/ 1733026 w 2017468"/>
              <a:gd name="connsiteY17" fmla="*/ 283616 h 721936"/>
              <a:gd name="connsiteX18" fmla="*/ 1797853 w 2017468"/>
              <a:gd name="connsiteY18" fmla="*/ 17785 h 721936"/>
              <a:gd name="connsiteX19" fmla="*/ 1282965 w 2017468"/>
              <a:gd name="connsiteY19" fmla="*/ 382271 h 721936"/>
              <a:gd name="connsiteX0" fmla="*/ 0 w 2017466"/>
              <a:gd name="connsiteY0" fmla="*/ 377508 h 713095"/>
              <a:gd name="connsiteX1" fmla="*/ 166038 w 2017466"/>
              <a:gd name="connsiteY1" fmla="*/ 36277 h 713095"/>
              <a:gd name="connsiteX2" fmla="*/ 340676 w 2017466"/>
              <a:gd name="connsiteY2" fmla="*/ 378063 h 713095"/>
              <a:gd name="connsiteX3" fmla="*/ 479990 w 2017466"/>
              <a:gd name="connsiteY3" fmla="*/ 712831 h 713095"/>
              <a:gd name="connsiteX4" fmla="*/ 652177 w 2017466"/>
              <a:gd name="connsiteY4" fmla="*/ 377227 h 713095"/>
              <a:gd name="connsiteX5" fmla="*/ 808691 w 2017466"/>
              <a:gd name="connsiteY5" fmla="*/ 49450 h 713095"/>
              <a:gd name="connsiteX6" fmla="*/ 970429 w 2017466"/>
              <a:gd name="connsiteY6" fmla="*/ 368813 h 713095"/>
              <a:gd name="connsiteX7" fmla="*/ 1144603 w 2017466"/>
              <a:gd name="connsiteY7" fmla="*/ 703859 h 713095"/>
              <a:gd name="connsiteX8" fmla="*/ 1637902 w 2017466"/>
              <a:gd name="connsiteY8" fmla="*/ 327902 h 713095"/>
              <a:gd name="connsiteX9" fmla="*/ 1820680 w 2017466"/>
              <a:gd name="connsiteY9" fmla="*/ 123 h 713095"/>
              <a:gd name="connsiteX10" fmla="*/ 1657004 w 2017466"/>
              <a:gd name="connsiteY10" fmla="*/ 364055 h 713095"/>
              <a:gd name="connsiteX11" fmla="*/ 1939305 w 2017466"/>
              <a:gd name="connsiteY11" fmla="*/ 663519 h 713095"/>
              <a:gd name="connsiteX12" fmla="*/ 2016542 w 2017466"/>
              <a:gd name="connsiteY12" fmla="*/ 572427 h 713095"/>
              <a:gd name="connsiteX13" fmla="*/ 1847640 w 2017466"/>
              <a:gd name="connsiteY13" fmla="*/ 265677 h 713095"/>
              <a:gd name="connsiteX14" fmla="*/ 1960692 w 2017466"/>
              <a:gd name="connsiteY14" fmla="*/ 53657 h 713095"/>
              <a:gd name="connsiteX15" fmla="*/ 1761691 w 2017466"/>
              <a:gd name="connsiteY15" fmla="*/ 396001 h 713095"/>
              <a:gd name="connsiteX16" fmla="*/ 1785366 w 2017466"/>
              <a:gd name="connsiteY16" fmla="*/ 711995 h 713095"/>
              <a:gd name="connsiteX17" fmla="*/ 1733026 w 2017466"/>
              <a:gd name="connsiteY17" fmla="*/ 283614 h 713095"/>
              <a:gd name="connsiteX18" fmla="*/ 1797853 w 2017466"/>
              <a:gd name="connsiteY18" fmla="*/ 17783 h 713095"/>
              <a:gd name="connsiteX19" fmla="*/ 1282965 w 2017466"/>
              <a:gd name="connsiteY19" fmla="*/ 382269 h 713095"/>
              <a:gd name="connsiteX0" fmla="*/ 0 w 2017468"/>
              <a:gd name="connsiteY0" fmla="*/ 377387 h 712974"/>
              <a:gd name="connsiteX1" fmla="*/ 166038 w 2017468"/>
              <a:gd name="connsiteY1" fmla="*/ 36156 h 712974"/>
              <a:gd name="connsiteX2" fmla="*/ 340676 w 2017468"/>
              <a:gd name="connsiteY2" fmla="*/ 377942 h 712974"/>
              <a:gd name="connsiteX3" fmla="*/ 479990 w 2017468"/>
              <a:gd name="connsiteY3" fmla="*/ 712710 h 712974"/>
              <a:gd name="connsiteX4" fmla="*/ 652177 w 2017468"/>
              <a:gd name="connsiteY4" fmla="*/ 377106 h 712974"/>
              <a:gd name="connsiteX5" fmla="*/ 808691 w 2017468"/>
              <a:gd name="connsiteY5" fmla="*/ 49329 h 712974"/>
              <a:gd name="connsiteX6" fmla="*/ 970429 w 2017468"/>
              <a:gd name="connsiteY6" fmla="*/ 368692 h 712974"/>
              <a:gd name="connsiteX7" fmla="*/ 1144603 w 2017468"/>
              <a:gd name="connsiteY7" fmla="*/ 703738 h 712974"/>
              <a:gd name="connsiteX8" fmla="*/ 1306802 w 2017468"/>
              <a:gd name="connsiteY8" fmla="*/ 359169 h 712974"/>
              <a:gd name="connsiteX9" fmla="*/ 1820680 w 2017468"/>
              <a:gd name="connsiteY9" fmla="*/ 2 h 712974"/>
              <a:gd name="connsiteX10" fmla="*/ 1657004 w 2017468"/>
              <a:gd name="connsiteY10" fmla="*/ 363934 h 712974"/>
              <a:gd name="connsiteX11" fmla="*/ 1939305 w 2017468"/>
              <a:gd name="connsiteY11" fmla="*/ 663398 h 712974"/>
              <a:gd name="connsiteX12" fmla="*/ 2016542 w 2017468"/>
              <a:gd name="connsiteY12" fmla="*/ 572306 h 712974"/>
              <a:gd name="connsiteX13" fmla="*/ 1847640 w 2017468"/>
              <a:gd name="connsiteY13" fmla="*/ 265556 h 712974"/>
              <a:gd name="connsiteX14" fmla="*/ 1960692 w 2017468"/>
              <a:gd name="connsiteY14" fmla="*/ 53536 h 712974"/>
              <a:gd name="connsiteX15" fmla="*/ 1761691 w 2017468"/>
              <a:gd name="connsiteY15" fmla="*/ 395880 h 712974"/>
              <a:gd name="connsiteX16" fmla="*/ 1785366 w 2017468"/>
              <a:gd name="connsiteY16" fmla="*/ 711874 h 712974"/>
              <a:gd name="connsiteX17" fmla="*/ 1733026 w 2017468"/>
              <a:gd name="connsiteY17" fmla="*/ 283493 h 712974"/>
              <a:gd name="connsiteX18" fmla="*/ 1797853 w 2017468"/>
              <a:gd name="connsiteY18" fmla="*/ 17662 h 712974"/>
              <a:gd name="connsiteX19" fmla="*/ 1282965 w 2017468"/>
              <a:gd name="connsiteY19" fmla="*/ 382148 h 712974"/>
              <a:gd name="connsiteX0" fmla="*/ 0 w 2017466"/>
              <a:gd name="connsiteY0" fmla="*/ 377387 h 712974"/>
              <a:gd name="connsiteX1" fmla="*/ 166038 w 2017466"/>
              <a:gd name="connsiteY1" fmla="*/ 36156 h 712974"/>
              <a:gd name="connsiteX2" fmla="*/ 340676 w 2017466"/>
              <a:gd name="connsiteY2" fmla="*/ 377942 h 712974"/>
              <a:gd name="connsiteX3" fmla="*/ 479990 w 2017466"/>
              <a:gd name="connsiteY3" fmla="*/ 712710 h 712974"/>
              <a:gd name="connsiteX4" fmla="*/ 652177 w 2017466"/>
              <a:gd name="connsiteY4" fmla="*/ 377106 h 712974"/>
              <a:gd name="connsiteX5" fmla="*/ 808691 w 2017466"/>
              <a:gd name="connsiteY5" fmla="*/ 49329 h 712974"/>
              <a:gd name="connsiteX6" fmla="*/ 970429 w 2017466"/>
              <a:gd name="connsiteY6" fmla="*/ 368692 h 712974"/>
              <a:gd name="connsiteX7" fmla="*/ 1144603 w 2017466"/>
              <a:gd name="connsiteY7" fmla="*/ 703738 h 712974"/>
              <a:gd name="connsiteX8" fmla="*/ 1306802 w 2017466"/>
              <a:gd name="connsiteY8" fmla="*/ 359169 h 712974"/>
              <a:gd name="connsiteX9" fmla="*/ 1820680 w 2017466"/>
              <a:gd name="connsiteY9" fmla="*/ 2 h 712974"/>
              <a:gd name="connsiteX10" fmla="*/ 1657004 w 2017466"/>
              <a:gd name="connsiteY10" fmla="*/ 363934 h 712974"/>
              <a:gd name="connsiteX11" fmla="*/ 1939305 w 2017466"/>
              <a:gd name="connsiteY11" fmla="*/ 663398 h 712974"/>
              <a:gd name="connsiteX12" fmla="*/ 2016542 w 2017466"/>
              <a:gd name="connsiteY12" fmla="*/ 572306 h 712974"/>
              <a:gd name="connsiteX13" fmla="*/ 1847640 w 2017466"/>
              <a:gd name="connsiteY13" fmla="*/ 265556 h 712974"/>
              <a:gd name="connsiteX14" fmla="*/ 1960692 w 2017466"/>
              <a:gd name="connsiteY14" fmla="*/ 53536 h 712974"/>
              <a:gd name="connsiteX15" fmla="*/ 1761691 w 2017466"/>
              <a:gd name="connsiteY15" fmla="*/ 395880 h 712974"/>
              <a:gd name="connsiteX16" fmla="*/ 1785366 w 2017466"/>
              <a:gd name="connsiteY16" fmla="*/ 711874 h 712974"/>
              <a:gd name="connsiteX17" fmla="*/ 1733026 w 2017466"/>
              <a:gd name="connsiteY17" fmla="*/ 283493 h 712974"/>
              <a:gd name="connsiteX18" fmla="*/ 1466753 w 2017466"/>
              <a:gd name="connsiteY18" fmla="*/ 26632 h 712974"/>
              <a:gd name="connsiteX19" fmla="*/ 1282965 w 2017466"/>
              <a:gd name="connsiteY19" fmla="*/ 382148 h 712974"/>
              <a:gd name="connsiteX0" fmla="*/ 0 w 2769946"/>
              <a:gd name="connsiteY0" fmla="*/ 377387 h 712974"/>
              <a:gd name="connsiteX1" fmla="*/ 166038 w 2769946"/>
              <a:gd name="connsiteY1" fmla="*/ 36156 h 712974"/>
              <a:gd name="connsiteX2" fmla="*/ 340676 w 2769946"/>
              <a:gd name="connsiteY2" fmla="*/ 377942 h 712974"/>
              <a:gd name="connsiteX3" fmla="*/ 479990 w 2769946"/>
              <a:gd name="connsiteY3" fmla="*/ 712710 h 712974"/>
              <a:gd name="connsiteX4" fmla="*/ 652177 w 2769946"/>
              <a:gd name="connsiteY4" fmla="*/ 377106 h 712974"/>
              <a:gd name="connsiteX5" fmla="*/ 808691 w 2769946"/>
              <a:gd name="connsiteY5" fmla="*/ 49329 h 712974"/>
              <a:gd name="connsiteX6" fmla="*/ 970429 w 2769946"/>
              <a:gd name="connsiteY6" fmla="*/ 368692 h 712974"/>
              <a:gd name="connsiteX7" fmla="*/ 1144603 w 2769946"/>
              <a:gd name="connsiteY7" fmla="*/ 703738 h 712974"/>
              <a:gd name="connsiteX8" fmla="*/ 1306802 w 2769946"/>
              <a:gd name="connsiteY8" fmla="*/ 359169 h 712974"/>
              <a:gd name="connsiteX9" fmla="*/ 1820680 w 2769946"/>
              <a:gd name="connsiteY9" fmla="*/ 2 h 712974"/>
              <a:gd name="connsiteX10" fmla="*/ 1657004 w 2769946"/>
              <a:gd name="connsiteY10" fmla="*/ 363934 h 712974"/>
              <a:gd name="connsiteX11" fmla="*/ 1939305 w 2769946"/>
              <a:gd name="connsiteY11" fmla="*/ 663398 h 712974"/>
              <a:gd name="connsiteX12" fmla="*/ 2016542 w 2769946"/>
              <a:gd name="connsiteY12" fmla="*/ 572306 h 712974"/>
              <a:gd name="connsiteX13" fmla="*/ 1847640 w 2769946"/>
              <a:gd name="connsiteY13" fmla="*/ 265556 h 712974"/>
              <a:gd name="connsiteX14" fmla="*/ 1960692 w 2769946"/>
              <a:gd name="connsiteY14" fmla="*/ 53536 h 712974"/>
              <a:gd name="connsiteX15" fmla="*/ 1761691 w 2769946"/>
              <a:gd name="connsiteY15" fmla="*/ 395880 h 712974"/>
              <a:gd name="connsiteX16" fmla="*/ 1785366 w 2769946"/>
              <a:gd name="connsiteY16" fmla="*/ 711874 h 712974"/>
              <a:gd name="connsiteX17" fmla="*/ 1733026 w 2769946"/>
              <a:gd name="connsiteY17" fmla="*/ 283493 h 712974"/>
              <a:gd name="connsiteX18" fmla="*/ 2769656 w 2769946"/>
              <a:gd name="connsiteY18" fmla="*/ 214972 h 712974"/>
              <a:gd name="connsiteX19" fmla="*/ 1282965 w 2769946"/>
              <a:gd name="connsiteY19" fmla="*/ 382148 h 712974"/>
              <a:gd name="connsiteX0" fmla="*/ 0 w 2770013"/>
              <a:gd name="connsiteY0" fmla="*/ 377387 h 712974"/>
              <a:gd name="connsiteX1" fmla="*/ 166038 w 2770013"/>
              <a:gd name="connsiteY1" fmla="*/ 36156 h 712974"/>
              <a:gd name="connsiteX2" fmla="*/ 340676 w 2770013"/>
              <a:gd name="connsiteY2" fmla="*/ 377942 h 712974"/>
              <a:gd name="connsiteX3" fmla="*/ 479990 w 2770013"/>
              <a:gd name="connsiteY3" fmla="*/ 712710 h 712974"/>
              <a:gd name="connsiteX4" fmla="*/ 652177 w 2770013"/>
              <a:gd name="connsiteY4" fmla="*/ 377106 h 712974"/>
              <a:gd name="connsiteX5" fmla="*/ 808691 w 2770013"/>
              <a:gd name="connsiteY5" fmla="*/ 49329 h 712974"/>
              <a:gd name="connsiteX6" fmla="*/ 970429 w 2770013"/>
              <a:gd name="connsiteY6" fmla="*/ 368692 h 712974"/>
              <a:gd name="connsiteX7" fmla="*/ 1144603 w 2770013"/>
              <a:gd name="connsiteY7" fmla="*/ 703738 h 712974"/>
              <a:gd name="connsiteX8" fmla="*/ 1306802 w 2770013"/>
              <a:gd name="connsiteY8" fmla="*/ 359169 h 712974"/>
              <a:gd name="connsiteX9" fmla="*/ 1820680 w 2770013"/>
              <a:gd name="connsiteY9" fmla="*/ 2 h 712974"/>
              <a:gd name="connsiteX10" fmla="*/ 1657004 w 2770013"/>
              <a:gd name="connsiteY10" fmla="*/ 363934 h 712974"/>
              <a:gd name="connsiteX11" fmla="*/ 1939305 w 2770013"/>
              <a:gd name="connsiteY11" fmla="*/ 663398 h 712974"/>
              <a:gd name="connsiteX12" fmla="*/ 2016542 w 2770013"/>
              <a:gd name="connsiteY12" fmla="*/ 572306 h 712974"/>
              <a:gd name="connsiteX13" fmla="*/ 1847640 w 2770013"/>
              <a:gd name="connsiteY13" fmla="*/ 265556 h 712974"/>
              <a:gd name="connsiteX14" fmla="*/ 1960692 w 2770013"/>
              <a:gd name="connsiteY14" fmla="*/ 53536 h 712974"/>
              <a:gd name="connsiteX15" fmla="*/ 1761691 w 2770013"/>
              <a:gd name="connsiteY15" fmla="*/ 395880 h 712974"/>
              <a:gd name="connsiteX16" fmla="*/ 1785366 w 2770013"/>
              <a:gd name="connsiteY16" fmla="*/ 711874 h 712974"/>
              <a:gd name="connsiteX17" fmla="*/ 1733026 w 2770013"/>
              <a:gd name="connsiteY17" fmla="*/ 283493 h 712974"/>
              <a:gd name="connsiteX18" fmla="*/ 2769656 w 2770013"/>
              <a:gd name="connsiteY18" fmla="*/ 214972 h 712974"/>
              <a:gd name="connsiteX19" fmla="*/ 1579666 w 2770013"/>
              <a:gd name="connsiteY19" fmla="*/ 583940 h 712974"/>
              <a:gd name="connsiteX0" fmla="*/ 0 w 2770486"/>
              <a:gd name="connsiteY0" fmla="*/ 377387 h 712974"/>
              <a:gd name="connsiteX1" fmla="*/ 166038 w 2770486"/>
              <a:gd name="connsiteY1" fmla="*/ 36156 h 712974"/>
              <a:gd name="connsiteX2" fmla="*/ 340676 w 2770486"/>
              <a:gd name="connsiteY2" fmla="*/ 377942 h 712974"/>
              <a:gd name="connsiteX3" fmla="*/ 479990 w 2770486"/>
              <a:gd name="connsiteY3" fmla="*/ 712710 h 712974"/>
              <a:gd name="connsiteX4" fmla="*/ 652177 w 2770486"/>
              <a:gd name="connsiteY4" fmla="*/ 377106 h 712974"/>
              <a:gd name="connsiteX5" fmla="*/ 808691 w 2770486"/>
              <a:gd name="connsiteY5" fmla="*/ 49329 h 712974"/>
              <a:gd name="connsiteX6" fmla="*/ 970429 w 2770486"/>
              <a:gd name="connsiteY6" fmla="*/ 368692 h 712974"/>
              <a:gd name="connsiteX7" fmla="*/ 1144603 w 2770486"/>
              <a:gd name="connsiteY7" fmla="*/ 703738 h 712974"/>
              <a:gd name="connsiteX8" fmla="*/ 1306802 w 2770486"/>
              <a:gd name="connsiteY8" fmla="*/ 359169 h 712974"/>
              <a:gd name="connsiteX9" fmla="*/ 1820680 w 2770486"/>
              <a:gd name="connsiteY9" fmla="*/ 2 h 712974"/>
              <a:gd name="connsiteX10" fmla="*/ 1657004 w 2770486"/>
              <a:gd name="connsiteY10" fmla="*/ 363934 h 712974"/>
              <a:gd name="connsiteX11" fmla="*/ 1939305 w 2770486"/>
              <a:gd name="connsiteY11" fmla="*/ 663398 h 712974"/>
              <a:gd name="connsiteX12" fmla="*/ 2016542 w 2770486"/>
              <a:gd name="connsiteY12" fmla="*/ 572306 h 712974"/>
              <a:gd name="connsiteX13" fmla="*/ 1847640 w 2770486"/>
              <a:gd name="connsiteY13" fmla="*/ 265556 h 712974"/>
              <a:gd name="connsiteX14" fmla="*/ 1960692 w 2770486"/>
              <a:gd name="connsiteY14" fmla="*/ 53536 h 712974"/>
              <a:gd name="connsiteX15" fmla="*/ 1761691 w 2770486"/>
              <a:gd name="connsiteY15" fmla="*/ 395880 h 712974"/>
              <a:gd name="connsiteX16" fmla="*/ 1785366 w 2770486"/>
              <a:gd name="connsiteY16" fmla="*/ 711874 h 712974"/>
              <a:gd name="connsiteX17" fmla="*/ 1733026 w 2770486"/>
              <a:gd name="connsiteY17" fmla="*/ 283493 h 712974"/>
              <a:gd name="connsiteX18" fmla="*/ 2769656 w 2770486"/>
              <a:gd name="connsiteY18" fmla="*/ 214972 h 712974"/>
              <a:gd name="connsiteX19" fmla="*/ 2302067 w 2770486"/>
              <a:gd name="connsiteY19" fmla="*/ 628784 h 712974"/>
              <a:gd name="connsiteX0" fmla="*/ 0 w 2770488"/>
              <a:gd name="connsiteY0" fmla="*/ 377385 h 712972"/>
              <a:gd name="connsiteX1" fmla="*/ 166038 w 2770488"/>
              <a:gd name="connsiteY1" fmla="*/ 36154 h 712972"/>
              <a:gd name="connsiteX2" fmla="*/ 340676 w 2770488"/>
              <a:gd name="connsiteY2" fmla="*/ 377940 h 712972"/>
              <a:gd name="connsiteX3" fmla="*/ 479990 w 2770488"/>
              <a:gd name="connsiteY3" fmla="*/ 712708 h 712972"/>
              <a:gd name="connsiteX4" fmla="*/ 652177 w 2770488"/>
              <a:gd name="connsiteY4" fmla="*/ 377104 h 712972"/>
              <a:gd name="connsiteX5" fmla="*/ 808691 w 2770488"/>
              <a:gd name="connsiteY5" fmla="*/ 49327 h 712972"/>
              <a:gd name="connsiteX6" fmla="*/ 970429 w 2770488"/>
              <a:gd name="connsiteY6" fmla="*/ 368690 h 712972"/>
              <a:gd name="connsiteX7" fmla="*/ 1144603 w 2770488"/>
              <a:gd name="connsiteY7" fmla="*/ 703736 h 712972"/>
              <a:gd name="connsiteX8" fmla="*/ 1293901 w 2770488"/>
              <a:gd name="connsiteY8" fmla="*/ 363653 h 712972"/>
              <a:gd name="connsiteX9" fmla="*/ 1820680 w 2770488"/>
              <a:gd name="connsiteY9" fmla="*/ 0 h 712972"/>
              <a:gd name="connsiteX10" fmla="*/ 1657004 w 2770488"/>
              <a:gd name="connsiteY10" fmla="*/ 363932 h 712972"/>
              <a:gd name="connsiteX11" fmla="*/ 1939305 w 2770488"/>
              <a:gd name="connsiteY11" fmla="*/ 663396 h 712972"/>
              <a:gd name="connsiteX12" fmla="*/ 2016542 w 2770488"/>
              <a:gd name="connsiteY12" fmla="*/ 572304 h 712972"/>
              <a:gd name="connsiteX13" fmla="*/ 1847640 w 2770488"/>
              <a:gd name="connsiteY13" fmla="*/ 265554 h 712972"/>
              <a:gd name="connsiteX14" fmla="*/ 1960692 w 2770488"/>
              <a:gd name="connsiteY14" fmla="*/ 53534 h 712972"/>
              <a:gd name="connsiteX15" fmla="*/ 1761691 w 2770488"/>
              <a:gd name="connsiteY15" fmla="*/ 395878 h 712972"/>
              <a:gd name="connsiteX16" fmla="*/ 1785366 w 2770488"/>
              <a:gd name="connsiteY16" fmla="*/ 711872 h 712972"/>
              <a:gd name="connsiteX17" fmla="*/ 1733026 w 2770488"/>
              <a:gd name="connsiteY17" fmla="*/ 283491 h 712972"/>
              <a:gd name="connsiteX18" fmla="*/ 2769656 w 2770488"/>
              <a:gd name="connsiteY18" fmla="*/ 214970 h 712972"/>
              <a:gd name="connsiteX19" fmla="*/ 2302067 w 2770488"/>
              <a:gd name="connsiteY19" fmla="*/ 628782 h 712972"/>
              <a:gd name="connsiteX0" fmla="*/ 0 w 2770486"/>
              <a:gd name="connsiteY0" fmla="*/ 341232 h 676819"/>
              <a:gd name="connsiteX1" fmla="*/ 166038 w 2770486"/>
              <a:gd name="connsiteY1" fmla="*/ 1 h 676819"/>
              <a:gd name="connsiteX2" fmla="*/ 340676 w 2770486"/>
              <a:gd name="connsiteY2" fmla="*/ 341787 h 676819"/>
              <a:gd name="connsiteX3" fmla="*/ 479990 w 2770486"/>
              <a:gd name="connsiteY3" fmla="*/ 676555 h 676819"/>
              <a:gd name="connsiteX4" fmla="*/ 652177 w 2770486"/>
              <a:gd name="connsiteY4" fmla="*/ 340951 h 676819"/>
              <a:gd name="connsiteX5" fmla="*/ 808691 w 2770486"/>
              <a:gd name="connsiteY5" fmla="*/ 13174 h 676819"/>
              <a:gd name="connsiteX6" fmla="*/ 970429 w 2770486"/>
              <a:gd name="connsiteY6" fmla="*/ 332537 h 676819"/>
              <a:gd name="connsiteX7" fmla="*/ 1144603 w 2770486"/>
              <a:gd name="connsiteY7" fmla="*/ 667583 h 676819"/>
              <a:gd name="connsiteX8" fmla="*/ 1293901 w 2770486"/>
              <a:gd name="connsiteY8" fmla="*/ 327500 h 676819"/>
              <a:gd name="connsiteX9" fmla="*/ 1463778 w 2770486"/>
              <a:gd name="connsiteY9" fmla="*/ 8689 h 676819"/>
              <a:gd name="connsiteX10" fmla="*/ 1657004 w 2770486"/>
              <a:gd name="connsiteY10" fmla="*/ 327779 h 676819"/>
              <a:gd name="connsiteX11" fmla="*/ 1939305 w 2770486"/>
              <a:gd name="connsiteY11" fmla="*/ 627243 h 676819"/>
              <a:gd name="connsiteX12" fmla="*/ 2016542 w 2770486"/>
              <a:gd name="connsiteY12" fmla="*/ 536151 h 676819"/>
              <a:gd name="connsiteX13" fmla="*/ 1847640 w 2770486"/>
              <a:gd name="connsiteY13" fmla="*/ 229401 h 676819"/>
              <a:gd name="connsiteX14" fmla="*/ 1960692 w 2770486"/>
              <a:gd name="connsiteY14" fmla="*/ 17381 h 676819"/>
              <a:gd name="connsiteX15" fmla="*/ 1761691 w 2770486"/>
              <a:gd name="connsiteY15" fmla="*/ 359725 h 676819"/>
              <a:gd name="connsiteX16" fmla="*/ 1785366 w 2770486"/>
              <a:gd name="connsiteY16" fmla="*/ 675719 h 676819"/>
              <a:gd name="connsiteX17" fmla="*/ 1733026 w 2770486"/>
              <a:gd name="connsiteY17" fmla="*/ 247338 h 676819"/>
              <a:gd name="connsiteX18" fmla="*/ 2769656 w 2770486"/>
              <a:gd name="connsiteY18" fmla="*/ 178817 h 676819"/>
              <a:gd name="connsiteX19" fmla="*/ 2302067 w 2770486"/>
              <a:gd name="connsiteY19" fmla="*/ 592629 h 676819"/>
              <a:gd name="connsiteX0" fmla="*/ 0 w 2770488"/>
              <a:gd name="connsiteY0" fmla="*/ 341232 h 676819"/>
              <a:gd name="connsiteX1" fmla="*/ 166038 w 2770488"/>
              <a:gd name="connsiteY1" fmla="*/ 1 h 676819"/>
              <a:gd name="connsiteX2" fmla="*/ 340676 w 2770488"/>
              <a:gd name="connsiteY2" fmla="*/ 341787 h 676819"/>
              <a:gd name="connsiteX3" fmla="*/ 479990 w 2770488"/>
              <a:gd name="connsiteY3" fmla="*/ 676555 h 676819"/>
              <a:gd name="connsiteX4" fmla="*/ 652177 w 2770488"/>
              <a:gd name="connsiteY4" fmla="*/ 340951 h 676819"/>
              <a:gd name="connsiteX5" fmla="*/ 808691 w 2770488"/>
              <a:gd name="connsiteY5" fmla="*/ 13174 h 676819"/>
              <a:gd name="connsiteX6" fmla="*/ 970429 w 2770488"/>
              <a:gd name="connsiteY6" fmla="*/ 332537 h 676819"/>
              <a:gd name="connsiteX7" fmla="*/ 1144603 w 2770488"/>
              <a:gd name="connsiteY7" fmla="*/ 667583 h 676819"/>
              <a:gd name="connsiteX8" fmla="*/ 1293901 w 2770488"/>
              <a:gd name="connsiteY8" fmla="*/ 327500 h 676819"/>
              <a:gd name="connsiteX9" fmla="*/ 1463778 w 2770488"/>
              <a:gd name="connsiteY9" fmla="*/ 8689 h 676819"/>
              <a:gd name="connsiteX10" fmla="*/ 1635502 w 2770488"/>
              <a:gd name="connsiteY10" fmla="*/ 345716 h 676819"/>
              <a:gd name="connsiteX11" fmla="*/ 1939305 w 2770488"/>
              <a:gd name="connsiteY11" fmla="*/ 627243 h 676819"/>
              <a:gd name="connsiteX12" fmla="*/ 2016542 w 2770488"/>
              <a:gd name="connsiteY12" fmla="*/ 536151 h 676819"/>
              <a:gd name="connsiteX13" fmla="*/ 1847640 w 2770488"/>
              <a:gd name="connsiteY13" fmla="*/ 229401 h 676819"/>
              <a:gd name="connsiteX14" fmla="*/ 1960692 w 2770488"/>
              <a:gd name="connsiteY14" fmla="*/ 17381 h 676819"/>
              <a:gd name="connsiteX15" fmla="*/ 1761691 w 2770488"/>
              <a:gd name="connsiteY15" fmla="*/ 359725 h 676819"/>
              <a:gd name="connsiteX16" fmla="*/ 1785366 w 2770488"/>
              <a:gd name="connsiteY16" fmla="*/ 675719 h 676819"/>
              <a:gd name="connsiteX17" fmla="*/ 1733026 w 2770488"/>
              <a:gd name="connsiteY17" fmla="*/ 247338 h 676819"/>
              <a:gd name="connsiteX18" fmla="*/ 2769656 w 2770488"/>
              <a:gd name="connsiteY18" fmla="*/ 178817 h 676819"/>
              <a:gd name="connsiteX19" fmla="*/ 2302067 w 2770488"/>
              <a:gd name="connsiteY19" fmla="*/ 592629 h 676819"/>
              <a:gd name="connsiteX0" fmla="*/ 0 w 2770486"/>
              <a:gd name="connsiteY0" fmla="*/ 341232 h 676555"/>
              <a:gd name="connsiteX1" fmla="*/ 166038 w 2770486"/>
              <a:gd name="connsiteY1" fmla="*/ 1 h 676555"/>
              <a:gd name="connsiteX2" fmla="*/ 340676 w 2770486"/>
              <a:gd name="connsiteY2" fmla="*/ 341787 h 676555"/>
              <a:gd name="connsiteX3" fmla="*/ 479990 w 2770486"/>
              <a:gd name="connsiteY3" fmla="*/ 676555 h 676555"/>
              <a:gd name="connsiteX4" fmla="*/ 652177 w 2770486"/>
              <a:gd name="connsiteY4" fmla="*/ 340951 h 676555"/>
              <a:gd name="connsiteX5" fmla="*/ 808691 w 2770486"/>
              <a:gd name="connsiteY5" fmla="*/ 13174 h 676555"/>
              <a:gd name="connsiteX6" fmla="*/ 970429 w 2770486"/>
              <a:gd name="connsiteY6" fmla="*/ 332537 h 676555"/>
              <a:gd name="connsiteX7" fmla="*/ 1144603 w 2770486"/>
              <a:gd name="connsiteY7" fmla="*/ 667583 h 676555"/>
              <a:gd name="connsiteX8" fmla="*/ 1293901 w 2770486"/>
              <a:gd name="connsiteY8" fmla="*/ 327500 h 676555"/>
              <a:gd name="connsiteX9" fmla="*/ 1463778 w 2770486"/>
              <a:gd name="connsiteY9" fmla="*/ 8689 h 676555"/>
              <a:gd name="connsiteX10" fmla="*/ 1635502 w 2770486"/>
              <a:gd name="connsiteY10" fmla="*/ 345716 h 676555"/>
              <a:gd name="connsiteX11" fmla="*/ 1939305 w 2770486"/>
              <a:gd name="connsiteY11" fmla="*/ 627243 h 676555"/>
              <a:gd name="connsiteX12" fmla="*/ 2016542 w 2770486"/>
              <a:gd name="connsiteY12" fmla="*/ 536151 h 676555"/>
              <a:gd name="connsiteX13" fmla="*/ 1847640 w 2770486"/>
              <a:gd name="connsiteY13" fmla="*/ 229401 h 676555"/>
              <a:gd name="connsiteX14" fmla="*/ 1960692 w 2770486"/>
              <a:gd name="connsiteY14" fmla="*/ 17381 h 676555"/>
              <a:gd name="connsiteX15" fmla="*/ 1761691 w 2770486"/>
              <a:gd name="connsiteY15" fmla="*/ 359725 h 676555"/>
              <a:gd name="connsiteX16" fmla="*/ 2271266 w 2770486"/>
              <a:gd name="connsiteY16" fmla="*/ 361819 h 676555"/>
              <a:gd name="connsiteX17" fmla="*/ 1733026 w 2770486"/>
              <a:gd name="connsiteY17" fmla="*/ 247338 h 676555"/>
              <a:gd name="connsiteX18" fmla="*/ 2769656 w 2770486"/>
              <a:gd name="connsiteY18" fmla="*/ 178817 h 676555"/>
              <a:gd name="connsiteX19" fmla="*/ 2302067 w 2770486"/>
              <a:gd name="connsiteY19" fmla="*/ 592629 h 676555"/>
              <a:gd name="connsiteX0" fmla="*/ 0 w 2770488"/>
              <a:gd name="connsiteY0" fmla="*/ 341232 h 676555"/>
              <a:gd name="connsiteX1" fmla="*/ 166038 w 2770488"/>
              <a:gd name="connsiteY1" fmla="*/ 1 h 676555"/>
              <a:gd name="connsiteX2" fmla="*/ 340676 w 2770488"/>
              <a:gd name="connsiteY2" fmla="*/ 341787 h 676555"/>
              <a:gd name="connsiteX3" fmla="*/ 479990 w 2770488"/>
              <a:gd name="connsiteY3" fmla="*/ 676555 h 676555"/>
              <a:gd name="connsiteX4" fmla="*/ 652177 w 2770488"/>
              <a:gd name="connsiteY4" fmla="*/ 340951 h 676555"/>
              <a:gd name="connsiteX5" fmla="*/ 808691 w 2770488"/>
              <a:gd name="connsiteY5" fmla="*/ 13174 h 676555"/>
              <a:gd name="connsiteX6" fmla="*/ 970429 w 2770488"/>
              <a:gd name="connsiteY6" fmla="*/ 332537 h 676555"/>
              <a:gd name="connsiteX7" fmla="*/ 1144603 w 2770488"/>
              <a:gd name="connsiteY7" fmla="*/ 667583 h 676555"/>
              <a:gd name="connsiteX8" fmla="*/ 1293901 w 2770488"/>
              <a:gd name="connsiteY8" fmla="*/ 327500 h 676555"/>
              <a:gd name="connsiteX9" fmla="*/ 1463778 w 2770488"/>
              <a:gd name="connsiteY9" fmla="*/ 8689 h 676555"/>
              <a:gd name="connsiteX10" fmla="*/ 1635502 w 2770488"/>
              <a:gd name="connsiteY10" fmla="*/ 345716 h 676555"/>
              <a:gd name="connsiteX11" fmla="*/ 1939305 w 2770488"/>
              <a:gd name="connsiteY11" fmla="*/ 627243 h 676555"/>
              <a:gd name="connsiteX12" fmla="*/ 2016542 w 2770488"/>
              <a:gd name="connsiteY12" fmla="*/ 536151 h 676555"/>
              <a:gd name="connsiteX13" fmla="*/ 1847640 w 2770488"/>
              <a:gd name="connsiteY13" fmla="*/ 229401 h 676555"/>
              <a:gd name="connsiteX14" fmla="*/ 1960692 w 2770488"/>
              <a:gd name="connsiteY14" fmla="*/ 17381 h 676555"/>
              <a:gd name="connsiteX15" fmla="*/ 2191693 w 2770488"/>
              <a:gd name="connsiteY15" fmla="*/ 310397 h 676555"/>
              <a:gd name="connsiteX16" fmla="*/ 2271266 w 2770488"/>
              <a:gd name="connsiteY16" fmla="*/ 361819 h 676555"/>
              <a:gd name="connsiteX17" fmla="*/ 1733026 w 2770488"/>
              <a:gd name="connsiteY17" fmla="*/ 247338 h 676555"/>
              <a:gd name="connsiteX18" fmla="*/ 2769656 w 2770488"/>
              <a:gd name="connsiteY18" fmla="*/ 178817 h 676555"/>
              <a:gd name="connsiteX19" fmla="*/ 2302067 w 2770488"/>
              <a:gd name="connsiteY19" fmla="*/ 592629 h 676555"/>
              <a:gd name="connsiteX0" fmla="*/ 0 w 2770486"/>
              <a:gd name="connsiteY0" fmla="*/ 341232 h 676555"/>
              <a:gd name="connsiteX1" fmla="*/ 166038 w 2770486"/>
              <a:gd name="connsiteY1" fmla="*/ 1 h 676555"/>
              <a:gd name="connsiteX2" fmla="*/ 340676 w 2770486"/>
              <a:gd name="connsiteY2" fmla="*/ 341787 h 676555"/>
              <a:gd name="connsiteX3" fmla="*/ 479990 w 2770486"/>
              <a:gd name="connsiteY3" fmla="*/ 676555 h 676555"/>
              <a:gd name="connsiteX4" fmla="*/ 652177 w 2770486"/>
              <a:gd name="connsiteY4" fmla="*/ 340951 h 676555"/>
              <a:gd name="connsiteX5" fmla="*/ 808691 w 2770486"/>
              <a:gd name="connsiteY5" fmla="*/ 13174 h 676555"/>
              <a:gd name="connsiteX6" fmla="*/ 970429 w 2770486"/>
              <a:gd name="connsiteY6" fmla="*/ 332537 h 676555"/>
              <a:gd name="connsiteX7" fmla="*/ 1144603 w 2770486"/>
              <a:gd name="connsiteY7" fmla="*/ 667583 h 676555"/>
              <a:gd name="connsiteX8" fmla="*/ 1293901 w 2770486"/>
              <a:gd name="connsiteY8" fmla="*/ 327500 h 676555"/>
              <a:gd name="connsiteX9" fmla="*/ 1463778 w 2770486"/>
              <a:gd name="connsiteY9" fmla="*/ 8689 h 676555"/>
              <a:gd name="connsiteX10" fmla="*/ 1635502 w 2770486"/>
              <a:gd name="connsiteY10" fmla="*/ 345716 h 676555"/>
              <a:gd name="connsiteX11" fmla="*/ 1939305 w 2770486"/>
              <a:gd name="connsiteY11" fmla="*/ 627243 h 676555"/>
              <a:gd name="connsiteX12" fmla="*/ 2016542 w 2770486"/>
              <a:gd name="connsiteY12" fmla="*/ 536151 h 676555"/>
              <a:gd name="connsiteX13" fmla="*/ 1847640 w 2770486"/>
              <a:gd name="connsiteY13" fmla="*/ 229401 h 676555"/>
              <a:gd name="connsiteX14" fmla="*/ 1960692 w 2770486"/>
              <a:gd name="connsiteY14" fmla="*/ 17381 h 676555"/>
              <a:gd name="connsiteX15" fmla="*/ 2191693 w 2770486"/>
              <a:gd name="connsiteY15" fmla="*/ 310397 h 676555"/>
              <a:gd name="connsiteX16" fmla="*/ 2271266 w 2770486"/>
              <a:gd name="connsiteY16" fmla="*/ 361819 h 676555"/>
              <a:gd name="connsiteX17" fmla="*/ 2171629 w 2770486"/>
              <a:gd name="connsiteY17" fmla="*/ 265275 h 676555"/>
              <a:gd name="connsiteX18" fmla="*/ 2769656 w 2770486"/>
              <a:gd name="connsiteY18" fmla="*/ 178817 h 676555"/>
              <a:gd name="connsiteX19" fmla="*/ 2302067 w 2770486"/>
              <a:gd name="connsiteY19" fmla="*/ 592629 h 676555"/>
              <a:gd name="connsiteX0" fmla="*/ 0 w 2770488"/>
              <a:gd name="connsiteY0" fmla="*/ 341232 h 689031"/>
              <a:gd name="connsiteX1" fmla="*/ 166038 w 2770488"/>
              <a:gd name="connsiteY1" fmla="*/ 1 h 689031"/>
              <a:gd name="connsiteX2" fmla="*/ 340676 w 2770488"/>
              <a:gd name="connsiteY2" fmla="*/ 341787 h 689031"/>
              <a:gd name="connsiteX3" fmla="*/ 479990 w 2770488"/>
              <a:gd name="connsiteY3" fmla="*/ 676555 h 689031"/>
              <a:gd name="connsiteX4" fmla="*/ 652177 w 2770488"/>
              <a:gd name="connsiteY4" fmla="*/ 340951 h 689031"/>
              <a:gd name="connsiteX5" fmla="*/ 808691 w 2770488"/>
              <a:gd name="connsiteY5" fmla="*/ 13174 h 689031"/>
              <a:gd name="connsiteX6" fmla="*/ 970429 w 2770488"/>
              <a:gd name="connsiteY6" fmla="*/ 332537 h 689031"/>
              <a:gd name="connsiteX7" fmla="*/ 1144603 w 2770488"/>
              <a:gd name="connsiteY7" fmla="*/ 667583 h 689031"/>
              <a:gd name="connsiteX8" fmla="*/ 1293901 w 2770488"/>
              <a:gd name="connsiteY8" fmla="*/ 327500 h 689031"/>
              <a:gd name="connsiteX9" fmla="*/ 1463778 w 2770488"/>
              <a:gd name="connsiteY9" fmla="*/ 8689 h 689031"/>
              <a:gd name="connsiteX10" fmla="*/ 1635502 w 2770488"/>
              <a:gd name="connsiteY10" fmla="*/ 345716 h 689031"/>
              <a:gd name="connsiteX11" fmla="*/ 1788805 w 2770488"/>
              <a:gd name="connsiteY11" fmla="*/ 672086 h 689031"/>
              <a:gd name="connsiteX12" fmla="*/ 2016542 w 2770488"/>
              <a:gd name="connsiteY12" fmla="*/ 536151 h 689031"/>
              <a:gd name="connsiteX13" fmla="*/ 1847640 w 2770488"/>
              <a:gd name="connsiteY13" fmla="*/ 229401 h 689031"/>
              <a:gd name="connsiteX14" fmla="*/ 1960692 w 2770488"/>
              <a:gd name="connsiteY14" fmla="*/ 17381 h 689031"/>
              <a:gd name="connsiteX15" fmla="*/ 2191693 w 2770488"/>
              <a:gd name="connsiteY15" fmla="*/ 310397 h 689031"/>
              <a:gd name="connsiteX16" fmla="*/ 2271266 w 2770488"/>
              <a:gd name="connsiteY16" fmla="*/ 361819 h 689031"/>
              <a:gd name="connsiteX17" fmla="*/ 2171629 w 2770488"/>
              <a:gd name="connsiteY17" fmla="*/ 265275 h 689031"/>
              <a:gd name="connsiteX18" fmla="*/ 2769656 w 2770488"/>
              <a:gd name="connsiteY18" fmla="*/ 178817 h 689031"/>
              <a:gd name="connsiteX19" fmla="*/ 2302067 w 2770488"/>
              <a:gd name="connsiteY19" fmla="*/ 592629 h 689031"/>
              <a:gd name="connsiteX0" fmla="*/ 0 w 2770486"/>
              <a:gd name="connsiteY0" fmla="*/ 341232 h 680158"/>
              <a:gd name="connsiteX1" fmla="*/ 166038 w 2770486"/>
              <a:gd name="connsiteY1" fmla="*/ 1 h 680158"/>
              <a:gd name="connsiteX2" fmla="*/ 340676 w 2770486"/>
              <a:gd name="connsiteY2" fmla="*/ 341787 h 680158"/>
              <a:gd name="connsiteX3" fmla="*/ 479990 w 2770486"/>
              <a:gd name="connsiteY3" fmla="*/ 676555 h 680158"/>
              <a:gd name="connsiteX4" fmla="*/ 652177 w 2770486"/>
              <a:gd name="connsiteY4" fmla="*/ 340951 h 680158"/>
              <a:gd name="connsiteX5" fmla="*/ 808691 w 2770486"/>
              <a:gd name="connsiteY5" fmla="*/ 13174 h 680158"/>
              <a:gd name="connsiteX6" fmla="*/ 970429 w 2770486"/>
              <a:gd name="connsiteY6" fmla="*/ 332537 h 680158"/>
              <a:gd name="connsiteX7" fmla="*/ 1144603 w 2770486"/>
              <a:gd name="connsiteY7" fmla="*/ 667583 h 680158"/>
              <a:gd name="connsiteX8" fmla="*/ 1293901 w 2770486"/>
              <a:gd name="connsiteY8" fmla="*/ 327500 h 680158"/>
              <a:gd name="connsiteX9" fmla="*/ 1463778 w 2770486"/>
              <a:gd name="connsiteY9" fmla="*/ 8689 h 680158"/>
              <a:gd name="connsiteX10" fmla="*/ 1635502 w 2770486"/>
              <a:gd name="connsiteY10" fmla="*/ 345716 h 680158"/>
              <a:gd name="connsiteX11" fmla="*/ 1788805 w 2770486"/>
              <a:gd name="connsiteY11" fmla="*/ 672086 h 680158"/>
              <a:gd name="connsiteX12" fmla="*/ 1947741 w 2770486"/>
              <a:gd name="connsiteY12" fmla="*/ 343328 h 680158"/>
              <a:gd name="connsiteX13" fmla="*/ 1847640 w 2770486"/>
              <a:gd name="connsiteY13" fmla="*/ 229401 h 680158"/>
              <a:gd name="connsiteX14" fmla="*/ 1960692 w 2770486"/>
              <a:gd name="connsiteY14" fmla="*/ 17381 h 680158"/>
              <a:gd name="connsiteX15" fmla="*/ 2191693 w 2770486"/>
              <a:gd name="connsiteY15" fmla="*/ 310397 h 680158"/>
              <a:gd name="connsiteX16" fmla="*/ 2271266 w 2770486"/>
              <a:gd name="connsiteY16" fmla="*/ 361819 h 680158"/>
              <a:gd name="connsiteX17" fmla="*/ 2171629 w 2770486"/>
              <a:gd name="connsiteY17" fmla="*/ 265275 h 680158"/>
              <a:gd name="connsiteX18" fmla="*/ 2769656 w 2770486"/>
              <a:gd name="connsiteY18" fmla="*/ 178817 h 680158"/>
              <a:gd name="connsiteX19" fmla="*/ 2302067 w 2770486"/>
              <a:gd name="connsiteY19" fmla="*/ 592629 h 680158"/>
              <a:gd name="connsiteX0" fmla="*/ 0 w 2770488"/>
              <a:gd name="connsiteY0" fmla="*/ 361836 h 701588"/>
              <a:gd name="connsiteX1" fmla="*/ 166038 w 2770488"/>
              <a:gd name="connsiteY1" fmla="*/ 20605 h 701588"/>
              <a:gd name="connsiteX2" fmla="*/ 340676 w 2770488"/>
              <a:gd name="connsiteY2" fmla="*/ 362391 h 701588"/>
              <a:gd name="connsiteX3" fmla="*/ 479990 w 2770488"/>
              <a:gd name="connsiteY3" fmla="*/ 697159 h 701588"/>
              <a:gd name="connsiteX4" fmla="*/ 652177 w 2770488"/>
              <a:gd name="connsiteY4" fmla="*/ 361555 h 701588"/>
              <a:gd name="connsiteX5" fmla="*/ 808691 w 2770488"/>
              <a:gd name="connsiteY5" fmla="*/ 33778 h 701588"/>
              <a:gd name="connsiteX6" fmla="*/ 970429 w 2770488"/>
              <a:gd name="connsiteY6" fmla="*/ 353141 h 701588"/>
              <a:gd name="connsiteX7" fmla="*/ 1144603 w 2770488"/>
              <a:gd name="connsiteY7" fmla="*/ 688187 h 701588"/>
              <a:gd name="connsiteX8" fmla="*/ 1293901 w 2770488"/>
              <a:gd name="connsiteY8" fmla="*/ 348104 h 701588"/>
              <a:gd name="connsiteX9" fmla="*/ 1463778 w 2770488"/>
              <a:gd name="connsiteY9" fmla="*/ 29293 h 701588"/>
              <a:gd name="connsiteX10" fmla="*/ 1635502 w 2770488"/>
              <a:gd name="connsiteY10" fmla="*/ 366320 h 701588"/>
              <a:gd name="connsiteX11" fmla="*/ 1788805 w 2770488"/>
              <a:gd name="connsiteY11" fmla="*/ 692690 h 701588"/>
              <a:gd name="connsiteX12" fmla="*/ 1947741 w 2770488"/>
              <a:gd name="connsiteY12" fmla="*/ 363932 h 701588"/>
              <a:gd name="connsiteX13" fmla="*/ 2109941 w 2770488"/>
              <a:gd name="connsiteY13" fmla="*/ 39244 h 701588"/>
              <a:gd name="connsiteX14" fmla="*/ 1960692 w 2770488"/>
              <a:gd name="connsiteY14" fmla="*/ 37985 h 701588"/>
              <a:gd name="connsiteX15" fmla="*/ 2191693 w 2770488"/>
              <a:gd name="connsiteY15" fmla="*/ 331001 h 701588"/>
              <a:gd name="connsiteX16" fmla="*/ 2271266 w 2770488"/>
              <a:gd name="connsiteY16" fmla="*/ 382423 h 701588"/>
              <a:gd name="connsiteX17" fmla="*/ 2171629 w 2770488"/>
              <a:gd name="connsiteY17" fmla="*/ 285879 h 701588"/>
              <a:gd name="connsiteX18" fmla="*/ 2769656 w 2770488"/>
              <a:gd name="connsiteY18" fmla="*/ 199421 h 701588"/>
              <a:gd name="connsiteX19" fmla="*/ 2302067 w 2770488"/>
              <a:gd name="connsiteY19" fmla="*/ 613233 h 701588"/>
              <a:gd name="connsiteX0" fmla="*/ 0 w 2770486"/>
              <a:gd name="connsiteY0" fmla="*/ 341232 h 680984"/>
              <a:gd name="connsiteX1" fmla="*/ 166038 w 2770486"/>
              <a:gd name="connsiteY1" fmla="*/ 1 h 680984"/>
              <a:gd name="connsiteX2" fmla="*/ 340676 w 2770486"/>
              <a:gd name="connsiteY2" fmla="*/ 341787 h 680984"/>
              <a:gd name="connsiteX3" fmla="*/ 479990 w 2770486"/>
              <a:gd name="connsiteY3" fmla="*/ 676555 h 680984"/>
              <a:gd name="connsiteX4" fmla="*/ 652177 w 2770486"/>
              <a:gd name="connsiteY4" fmla="*/ 340951 h 680984"/>
              <a:gd name="connsiteX5" fmla="*/ 808691 w 2770486"/>
              <a:gd name="connsiteY5" fmla="*/ 13174 h 680984"/>
              <a:gd name="connsiteX6" fmla="*/ 970429 w 2770486"/>
              <a:gd name="connsiteY6" fmla="*/ 332537 h 680984"/>
              <a:gd name="connsiteX7" fmla="*/ 1144603 w 2770486"/>
              <a:gd name="connsiteY7" fmla="*/ 667583 h 680984"/>
              <a:gd name="connsiteX8" fmla="*/ 1293901 w 2770486"/>
              <a:gd name="connsiteY8" fmla="*/ 327500 h 680984"/>
              <a:gd name="connsiteX9" fmla="*/ 1463778 w 2770486"/>
              <a:gd name="connsiteY9" fmla="*/ 8689 h 680984"/>
              <a:gd name="connsiteX10" fmla="*/ 1635502 w 2770486"/>
              <a:gd name="connsiteY10" fmla="*/ 345716 h 680984"/>
              <a:gd name="connsiteX11" fmla="*/ 1788805 w 2770486"/>
              <a:gd name="connsiteY11" fmla="*/ 672086 h 680984"/>
              <a:gd name="connsiteX12" fmla="*/ 1947741 w 2770486"/>
              <a:gd name="connsiteY12" fmla="*/ 343328 h 680984"/>
              <a:gd name="connsiteX13" fmla="*/ 2109941 w 2770486"/>
              <a:gd name="connsiteY13" fmla="*/ 18640 h 680984"/>
              <a:gd name="connsiteX14" fmla="*/ 2158494 w 2770486"/>
              <a:gd name="connsiteY14" fmla="*/ 331281 h 680984"/>
              <a:gd name="connsiteX15" fmla="*/ 2191693 w 2770486"/>
              <a:gd name="connsiteY15" fmla="*/ 310397 h 680984"/>
              <a:gd name="connsiteX16" fmla="*/ 2271266 w 2770486"/>
              <a:gd name="connsiteY16" fmla="*/ 361819 h 680984"/>
              <a:gd name="connsiteX17" fmla="*/ 2171629 w 2770486"/>
              <a:gd name="connsiteY17" fmla="*/ 265275 h 680984"/>
              <a:gd name="connsiteX18" fmla="*/ 2769656 w 2770486"/>
              <a:gd name="connsiteY18" fmla="*/ 178817 h 680984"/>
              <a:gd name="connsiteX19" fmla="*/ 2302067 w 2770486"/>
              <a:gd name="connsiteY19" fmla="*/ 592629 h 680984"/>
              <a:gd name="connsiteX0" fmla="*/ 0 w 2770488"/>
              <a:gd name="connsiteY0" fmla="*/ 341232 h 700729"/>
              <a:gd name="connsiteX1" fmla="*/ 166038 w 2770488"/>
              <a:gd name="connsiteY1" fmla="*/ 1 h 700729"/>
              <a:gd name="connsiteX2" fmla="*/ 340676 w 2770488"/>
              <a:gd name="connsiteY2" fmla="*/ 341787 h 700729"/>
              <a:gd name="connsiteX3" fmla="*/ 479990 w 2770488"/>
              <a:gd name="connsiteY3" fmla="*/ 676555 h 700729"/>
              <a:gd name="connsiteX4" fmla="*/ 652177 w 2770488"/>
              <a:gd name="connsiteY4" fmla="*/ 340951 h 700729"/>
              <a:gd name="connsiteX5" fmla="*/ 808691 w 2770488"/>
              <a:gd name="connsiteY5" fmla="*/ 13174 h 700729"/>
              <a:gd name="connsiteX6" fmla="*/ 970429 w 2770488"/>
              <a:gd name="connsiteY6" fmla="*/ 332537 h 700729"/>
              <a:gd name="connsiteX7" fmla="*/ 1144603 w 2770488"/>
              <a:gd name="connsiteY7" fmla="*/ 667583 h 700729"/>
              <a:gd name="connsiteX8" fmla="*/ 1293901 w 2770488"/>
              <a:gd name="connsiteY8" fmla="*/ 327500 h 700729"/>
              <a:gd name="connsiteX9" fmla="*/ 1463778 w 2770488"/>
              <a:gd name="connsiteY9" fmla="*/ 8689 h 700729"/>
              <a:gd name="connsiteX10" fmla="*/ 1635502 w 2770488"/>
              <a:gd name="connsiteY10" fmla="*/ 345716 h 700729"/>
              <a:gd name="connsiteX11" fmla="*/ 1788805 w 2770488"/>
              <a:gd name="connsiteY11" fmla="*/ 672086 h 700729"/>
              <a:gd name="connsiteX12" fmla="*/ 1909202 w 2770488"/>
              <a:gd name="connsiteY12" fmla="*/ 654141 h 700729"/>
              <a:gd name="connsiteX13" fmla="*/ 1947741 w 2770488"/>
              <a:gd name="connsiteY13" fmla="*/ 343328 h 700729"/>
              <a:gd name="connsiteX14" fmla="*/ 2109941 w 2770488"/>
              <a:gd name="connsiteY14" fmla="*/ 18640 h 700729"/>
              <a:gd name="connsiteX15" fmla="*/ 2158494 w 2770488"/>
              <a:gd name="connsiteY15" fmla="*/ 331281 h 700729"/>
              <a:gd name="connsiteX16" fmla="*/ 2191693 w 2770488"/>
              <a:gd name="connsiteY16" fmla="*/ 310397 h 700729"/>
              <a:gd name="connsiteX17" fmla="*/ 2271266 w 2770488"/>
              <a:gd name="connsiteY17" fmla="*/ 361819 h 700729"/>
              <a:gd name="connsiteX18" fmla="*/ 2171629 w 2770488"/>
              <a:gd name="connsiteY18" fmla="*/ 265275 h 700729"/>
              <a:gd name="connsiteX19" fmla="*/ 2769656 w 2770488"/>
              <a:gd name="connsiteY19" fmla="*/ 178817 h 700729"/>
              <a:gd name="connsiteX20" fmla="*/ 2302067 w 2770488"/>
              <a:gd name="connsiteY20" fmla="*/ 592629 h 700729"/>
              <a:gd name="connsiteX0" fmla="*/ 0 w 2770486"/>
              <a:gd name="connsiteY0" fmla="*/ 341232 h 709358"/>
              <a:gd name="connsiteX1" fmla="*/ 166038 w 2770486"/>
              <a:gd name="connsiteY1" fmla="*/ 1 h 709358"/>
              <a:gd name="connsiteX2" fmla="*/ 340676 w 2770486"/>
              <a:gd name="connsiteY2" fmla="*/ 341787 h 709358"/>
              <a:gd name="connsiteX3" fmla="*/ 479990 w 2770486"/>
              <a:gd name="connsiteY3" fmla="*/ 676555 h 709358"/>
              <a:gd name="connsiteX4" fmla="*/ 652177 w 2770486"/>
              <a:gd name="connsiteY4" fmla="*/ 340951 h 709358"/>
              <a:gd name="connsiteX5" fmla="*/ 808691 w 2770486"/>
              <a:gd name="connsiteY5" fmla="*/ 13174 h 709358"/>
              <a:gd name="connsiteX6" fmla="*/ 970429 w 2770486"/>
              <a:gd name="connsiteY6" fmla="*/ 332537 h 709358"/>
              <a:gd name="connsiteX7" fmla="*/ 1144603 w 2770486"/>
              <a:gd name="connsiteY7" fmla="*/ 667583 h 709358"/>
              <a:gd name="connsiteX8" fmla="*/ 1293901 w 2770486"/>
              <a:gd name="connsiteY8" fmla="*/ 327500 h 709358"/>
              <a:gd name="connsiteX9" fmla="*/ 1463778 w 2770486"/>
              <a:gd name="connsiteY9" fmla="*/ 8689 h 709358"/>
              <a:gd name="connsiteX10" fmla="*/ 1635502 w 2770486"/>
              <a:gd name="connsiteY10" fmla="*/ 345716 h 709358"/>
              <a:gd name="connsiteX11" fmla="*/ 1788806 w 2770486"/>
              <a:gd name="connsiteY11" fmla="*/ 685539 h 709358"/>
              <a:gd name="connsiteX12" fmla="*/ 1909202 w 2770486"/>
              <a:gd name="connsiteY12" fmla="*/ 654141 h 709358"/>
              <a:gd name="connsiteX13" fmla="*/ 1947741 w 2770486"/>
              <a:gd name="connsiteY13" fmla="*/ 343328 h 709358"/>
              <a:gd name="connsiteX14" fmla="*/ 2109941 w 2770486"/>
              <a:gd name="connsiteY14" fmla="*/ 18640 h 709358"/>
              <a:gd name="connsiteX15" fmla="*/ 2158494 w 2770486"/>
              <a:gd name="connsiteY15" fmla="*/ 331281 h 709358"/>
              <a:gd name="connsiteX16" fmla="*/ 2191693 w 2770486"/>
              <a:gd name="connsiteY16" fmla="*/ 310397 h 709358"/>
              <a:gd name="connsiteX17" fmla="*/ 2271266 w 2770486"/>
              <a:gd name="connsiteY17" fmla="*/ 361819 h 709358"/>
              <a:gd name="connsiteX18" fmla="*/ 2171629 w 2770486"/>
              <a:gd name="connsiteY18" fmla="*/ 265275 h 709358"/>
              <a:gd name="connsiteX19" fmla="*/ 2769656 w 2770486"/>
              <a:gd name="connsiteY19" fmla="*/ 178817 h 709358"/>
              <a:gd name="connsiteX20" fmla="*/ 2302067 w 2770486"/>
              <a:gd name="connsiteY20" fmla="*/ 592629 h 709358"/>
              <a:gd name="connsiteX0" fmla="*/ 0 w 2770488"/>
              <a:gd name="connsiteY0" fmla="*/ 341232 h 689504"/>
              <a:gd name="connsiteX1" fmla="*/ 166038 w 2770488"/>
              <a:gd name="connsiteY1" fmla="*/ 1 h 689504"/>
              <a:gd name="connsiteX2" fmla="*/ 340676 w 2770488"/>
              <a:gd name="connsiteY2" fmla="*/ 341787 h 689504"/>
              <a:gd name="connsiteX3" fmla="*/ 479990 w 2770488"/>
              <a:gd name="connsiteY3" fmla="*/ 676555 h 689504"/>
              <a:gd name="connsiteX4" fmla="*/ 652177 w 2770488"/>
              <a:gd name="connsiteY4" fmla="*/ 340951 h 689504"/>
              <a:gd name="connsiteX5" fmla="*/ 808691 w 2770488"/>
              <a:gd name="connsiteY5" fmla="*/ 13174 h 689504"/>
              <a:gd name="connsiteX6" fmla="*/ 970429 w 2770488"/>
              <a:gd name="connsiteY6" fmla="*/ 332537 h 689504"/>
              <a:gd name="connsiteX7" fmla="*/ 1144603 w 2770488"/>
              <a:gd name="connsiteY7" fmla="*/ 667583 h 689504"/>
              <a:gd name="connsiteX8" fmla="*/ 1293901 w 2770488"/>
              <a:gd name="connsiteY8" fmla="*/ 327500 h 689504"/>
              <a:gd name="connsiteX9" fmla="*/ 1463778 w 2770488"/>
              <a:gd name="connsiteY9" fmla="*/ 8689 h 689504"/>
              <a:gd name="connsiteX10" fmla="*/ 1635502 w 2770488"/>
              <a:gd name="connsiteY10" fmla="*/ 345716 h 689504"/>
              <a:gd name="connsiteX11" fmla="*/ 1788806 w 2770488"/>
              <a:gd name="connsiteY11" fmla="*/ 685539 h 689504"/>
              <a:gd name="connsiteX12" fmla="*/ 1947902 w 2770488"/>
              <a:gd name="connsiteY12" fmla="*/ 340244 h 689504"/>
              <a:gd name="connsiteX13" fmla="*/ 1947741 w 2770488"/>
              <a:gd name="connsiteY13" fmla="*/ 343328 h 689504"/>
              <a:gd name="connsiteX14" fmla="*/ 2109941 w 2770488"/>
              <a:gd name="connsiteY14" fmla="*/ 18640 h 689504"/>
              <a:gd name="connsiteX15" fmla="*/ 2158494 w 2770488"/>
              <a:gd name="connsiteY15" fmla="*/ 331281 h 689504"/>
              <a:gd name="connsiteX16" fmla="*/ 2191693 w 2770488"/>
              <a:gd name="connsiteY16" fmla="*/ 310397 h 689504"/>
              <a:gd name="connsiteX17" fmla="*/ 2271266 w 2770488"/>
              <a:gd name="connsiteY17" fmla="*/ 361819 h 689504"/>
              <a:gd name="connsiteX18" fmla="*/ 2171629 w 2770488"/>
              <a:gd name="connsiteY18" fmla="*/ 265275 h 689504"/>
              <a:gd name="connsiteX19" fmla="*/ 2769656 w 2770488"/>
              <a:gd name="connsiteY19" fmla="*/ 178817 h 689504"/>
              <a:gd name="connsiteX20" fmla="*/ 2302067 w 2770488"/>
              <a:gd name="connsiteY20" fmla="*/ 592629 h 689504"/>
              <a:gd name="connsiteX0" fmla="*/ 0 w 2770486"/>
              <a:gd name="connsiteY0" fmla="*/ 398836 h 747108"/>
              <a:gd name="connsiteX1" fmla="*/ 166038 w 2770486"/>
              <a:gd name="connsiteY1" fmla="*/ 57605 h 747108"/>
              <a:gd name="connsiteX2" fmla="*/ 340676 w 2770486"/>
              <a:gd name="connsiteY2" fmla="*/ 399391 h 747108"/>
              <a:gd name="connsiteX3" fmla="*/ 479990 w 2770486"/>
              <a:gd name="connsiteY3" fmla="*/ 734159 h 747108"/>
              <a:gd name="connsiteX4" fmla="*/ 652177 w 2770486"/>
              <a:gd name="connsiteY4" fmla="*/ 398555 h 747108"/>
              <a:gd name="connsiteX5" fmla="*/ 808691 w 2770486"/>
              <a:gd name="connsiteY5" fmla="*/ 70778 h 747108"/>
              <a:gd name="connsiteX6" fmla="*/ 970429 w 2770486"/>
              <a:gd name="connsiteY6" fmla="*/ 390141 h 747108"/>
              <a:gd name="connsiteX7" fmla="*/ 1144603 w 2770486"/>
              <a:gd name="connsiteY7" fmla="*/ 725187 h 747108"/>
              <a:gd name="connsiteX8" fmla="*/ 1293901 w 2770486"/>
              <a:gd name="connsiteY8" fmla="*/ 385104 h 747108"/>
              <a:gd name="connsiteX9" fmla="*/ 1463778 w 2770486"/>
              <a:gd name="connsiteY9" fmla="*/ 66293 h 747108"/>
              <a:gd name="connsiteX10" fmla="*/ 1635502 w 2770486"/>
              <a:gd name="connsiteY10" fmla="*/ 403320 h 747108"/>
              <a:gd name="connsiteX11" fmla="*/ 1788806 w 2770486"/>
              <a:gd name="connsiteY11" fmla="*/ 743143 h 747108"/>
              <a:gd name="connsiteX12" fmla="*/ 1947902 w 2770486"/>
              <a:gd name="connsiteY12" fmla="*/ 397848 h 747108"/>
              <a:gd name="connsiteX13" fmla="*/ 1947741 w 2770486"/>
              <a:gd name="connsiteY13" fmla="*/ 400932 h 747108"/>
              <a:gd name="connsiteX14" fmla="*/ 2230342 w 2770486"/>
              <a:gd name="connsiteY14" fmla="*/ 9 h 747108"/>
              <a:gd name="connsiteX15" fmla="*/ 2158494 w 2770486"/>
              <a:gd name="connsiteY15" fmla="*/ 388885 h 747108"/>
              <a:gd name="connsiteX16" fmla="*/ 2191693 w 2770486"/>
              <a:gd name="connsiteY16" fmla="*/ 368001 h 747108"/>
              <a:gd name="connsiteX17" fmla="*/ 2271266 w 2770486"/>
              <a:gd name="connsiteY17" fmla="*/ 419423 h 747108"/>
              <a:gd name="connsiteX18" fmla="*/ 2171629 w 2770486"/>
              <a:gd name="connsiteY18" fmla="*/ 322879 h 747108"/>
              <a:gd name="connsiteX19" fmla="*/ 2769656 w 2770486"/>
              <a:gd name="connsiteY19" fmla="*/ 236421 h 747108"/>
              <a:gd name="connsiteX20" fmla="*/ 2302067 w 2770486"/>
              <a:gd name="connsiteY20" fmla="*/ 650233 h 747108"/>
              <a:gd name="connsiteX0" fmla="*/ 0 w 2770488"/>
              <a:gd name="connsiteY0" fmla="*/ 403084 h 751356"/>
              <a:gd name="connsiteX1" fmla="*/ 166038 w 2770488"/>
              <a:gd name="connsiteY1" fmla="*/ 61853 h 751356"/>
              <a:gd name="connsiteX2" fmla="*/ 340676 w 2770488"/>
              <a:gd name="connsiteY2" fmla="*/ 403639 h 751356"/>
              <a:gd name="connsiteX3" fmla="*/ 479990 w 2770488"/>
              <a:gd name="connsiteY3" fmla="*/ 738407 h 751356"/>
              <a:gd name="connsiteX4" fmla="*/ 652177 w 2770488"/>
              <a:gd name="connsiteY4" fmla="*/ 402803 h 751356"/>
              <a:gd name="connsiteX5" fmla="*/ 808691 w 2770488"/>
              <a:gd name="connsiteY5" fmla="*/ 75026 h 751356"/>
              <a:gd name="connsiteX6" fmla="*/ 970429 w 2770488"/>
              <a:gd name="connsiteY6" fmla="*/ 394389 h 751356"/>
              <a:gd name="connsiteX7" fmla="*/ 1144603 w 2770488"/>
              <a:gd name="connsiteY7" fmla="*/ 729435 h 751356"/>
              <a:gd name="connsiteX8" fmla="*/ 1293901 w 2770488"/>
              <a:gd name="connsiteY8" fmla="*/ 389352 h 751356"/>
              <a:gd name="connsiteX9" fmla="*/ 1463778 w 2770488"/>
              <a:gd name="connsiteY9" fmla="*/ 70541 h 751356"/>
              <a:gd name="connsiteX10" fmla="*/ 1635502 w 2770488"/>
              <a:gd name="connsiteY10" fmla="*/ 407568 h 751356"/>
              <a:gd name="connsiteX11" fmla="*/ 1788806 w 2770488"/>
              <a:gd name="connsiteY11" fmla="*/ 747391 h 751356"/>
              <a:gd name="connsiteX12" fmla="*/ 1947902 w 2770488"/>
              <a:gd name="connsiteY12" fmla="*/ 402096 h 751356"/>
              <a:gd name="connsiteX13" fmla="*/ 1986441 w 2770488"/>
              <a:gd name="connsiteY13" fmla="*/ 198903 h 751356"/>
              <a:gd name="connsiteX14" fmla="*/ 2230342 w 2770488"/>
              <a:gd name="connsiteY14" fmla="*/ 4257 h 751356"/>
              <a:gd name="connsiteX15" fmla="*/ 2158494 w 2770488"/>
              <a:gd name="connsiteY15" fmla="*/ 393133 h 751356"/>
              <a:gd name="connsiteX16" fmla="*/ 2191693 w 2770488"/>
              <a:gd name="connsiteY16" fmla="*/ 372249 h 751356"/>
              <a:gd name="connsiteX17" fmla="*/ 2271266 w 2770488"/>
              <a:gd name="connsiteY17" fmla="*/ 423671 h 751356"/>
              <a:gd name="connsiteX18" fmla="*/ 2171629 w 2770488"/>
              <a:gd name="connsiteY18" fmla="*/ 327127 h 751356"/>
              <a:gd name="connsiteX19" fmla="*/ 2769656 w 2770488"/>
              <a:gd name="connsiteY19" fmla="*/ 240669 h 751356"/>
              <a:gd name="connsiteX20" fmla="*/ 2302067 w 2770488"/>
              <a:gd name="connsiteY20" fmla="*/ 654481 h 751356"/>
              <a:gd name="connsiteX0" fmla="*/ 0 w 2770486"/>
              <a:gd name="connsiteY0" fmla="*/ 415829 h 764101"/>
              <a:gd name="connsiteX1" fmla="*/ 166038 w 2770486"/>
              <a:gd name="connsiteY1" fmla="*/ 74598 h 764101"/>
              <a:gd name="connsiteX2" fmla="*/ 340676 w 2770486"/>
              <a:gd name="connsiteY2" fmla="*/ 416384 h 764101"/>
              <a:gd name="connsiteX3" fmla="*/ 479990 w 2770486"/>
              <a:gd name="connsiteY3" fmla="*/ 751152 h 764101"/>
              <a:gd name="connsiteX4" fmla="*/ 652177 w 2770486"/>
              <a:gd name="connsiteY4" fmla="*/ 415548 h 764101"/>
              <a:gd name="connsiteX5" fmla="*/ 808691 w 2770486"/>
              <a:gd name="connsiteY5" fmla="*/ 87771 h 764101"/>
              <a:gd name="connsiteX6" fmla="*/ 970429 w 2770486"/>
              <a:gd name="connsiteY6" fmla="*/ 407134 h 764101"/>
              <a:gd name="connsiteX7" fmla="*/ 1144603 w 2770486"/>
              <a:gd name="connsiteY7" fmla="*/ 742180 h 764101"/>
              <a:gd name="connsiteX8" fmla="*/ 1293901 w 2770486"/>
              <a:gd name="connsiteY8" fmla="*/ 402097 h 764101"/>
              <a:gd name="connsiteX9" fmla="*/ 1463778 w 2770486"/>
              <a:gd name="connsiteY9" fmla="*/ 83286 h 764101"/>
              <a:gd name="connsiteX10" fmla="*/ 1635502 w 2770486"/>
              <a:gd name="connsiteY10" fmla="*/ 420313 h 764101"/>
              <a:gd name="connsiteX11" fmla="*/ 1788806 w 2770486"/>
              <a:gd name="connsiteY11" fmla="*/ 760136 h 764101"/>
              <a:gd name="connsiteX12" fmla="*/ 1947902 w 2770486"/>
              <a:gd name="connsiteY12" fmla="*/ 414841 h 764101"/>
              <a:gd name="connsiteX13" fmla="*/ 2141241 w 2770486"/>
              <a:gd name="connsiteY13" fmla="*/ 104025 h 764101"/>
              <a:gd name="connsiteX14" fmla="*/ 2230342 w 2770486"/>
              <a:gd name="connsiteY14" fmla="*/ 17002 h 764101"/>
              <a:gd name="connsiteX15" fmla="*/ 2158494 w 2770486"/>
              <a:gd name="connsiteY15" fmla="*/ 405878 h 764101"/>
              <a:gd name="connsiteX16" fmla="*/ 2191693 w 2770486"/>
              <a:gd name="connsiteY16" fmla="*/ 384994 h 764101"/>
              <a:gd name="connsiteX17" fmla="*/ 2271266 w 2770486"/>
              <a:gd name="connsiteY17" fmla="*/ 436416 h 764101"/>
              <a:gd name="connsiteX18" fmla="*/ 2171629 w 2770486"/>
              <a:gd name="connsiteY18" fmla="*/ 339872 h 764101"/>
              <a:gd name="connsiteX19" fmla="*/ 2769656 w 2770486"/>
              <a:gd name="connsiteY19" fmla="*/ 253414 h 764101"/>
              <a:gd name="connsiteX20" fmla="*/ 2302067 w 2770486"/>
              <a:gd name="connsiteY20" fmla="*/ 667226 h 764101"/>
              <a:gd name="connsiteX0" fmla="*/ 0 w 2770488"/>
              <a:gd name="connsiteY0" fmla="*/ 425320 h 773592"/>
              <a:gd name="connsiteX1" fmla="*/ 166038 w 2770488"/>
              <a:gd name="connsiteY1" fmla="*/ 84089 h 773592"/>
              <a:gd name="connsiteX2" fmla="*/ 340676 w 2770488"/>
              <a:gd name="connsiteY2" fmla="*/ 425875 h 773592"/>
              <a:gd name="connsiteX3" fmla="*/ 479990 w 2770488"/>
              <a:gd name="connsiteY3" fmla="*/ 760643 h 773592"/>
              <a:gd name="connsiteX4" fmla="*/ 652177 w 2770488"/>
              <a:gd name="connsiteY4" fmla="*/ 425039 h 773592"/>
              <a:gd name="connsiteX5" fmla="*/ 808691 w 2770488"/>
              <a:gd name="connsiteY5" fmla="*/ 97262 h 773592"/>
              <a:gd name="connsiteX6" fmla="*/ 970429 w 2770488"/>
              <a:gd name="connsiteY6" fmla="*/ 416625 h 773592"/>
              <a:gd name="connsiteX7" fmla="*/ 1144603 w 2770488"/>
              <a:gd name="connsiteY7" fmla="*/ 751671 h 773592"/>
              <a:gd name="connsiteX8" fmla="*/ 1293901 w 2770488"/>
              <a:gd name="connsiteY8" fmla="*/ 411588 h 773592"/>
              <a:gd name="connsiteX9" fmla="*/ 1463778 w 2770488"/>
              <a:gd name="connsiteY9" fmla="*/ 92777 h 773592"/>
              <a:gd name="connsiteX10" fmla="*/ 1635502 w 2770488"/>
              <a:gd name="connsiteY10" fmla="*/ 429804 h 773592"/>
              <a:gd name="connsiteX11" fmla="*/ 1788806 w 2770488"/>
              <a:gd name="connsiteY11" fmla="*/ 769627 h 773592"/>
              <a:gd name="connsiteX12" fmla="*/ 1947902 w 2770488"/>
              <a:gd name="connsiteY12" fmla="*/ 424332 h 773592"/>
              <a:gd name="connsiteX13" fmla="*/ 2115442 w 2770488"/>
              <a:gd name="connsiteY13" fmla="*/ 77643 h 773592"/>
              <a:gd name="connsiteX14" fmla="*/ 2230342 w 2770488"/>
              <a:gd name="connsiteY14" fmla="*/ 26493 h 773592"/>
              <a:gd name="connsiteX15" fmla="*/ 2158494 w 2770488"/>
              <a:gd name="connsiteY15" fmla="*/ 415369 h 773592"/>
              <a:gd name="connsiteX16" fmla="*/ 2191693 w 2770488"/>
              <a:gd name="connsiteY16" fmla="*/ 394485 h 773592"/>
              <a:gd name="connsiteX17" fmla="*/ 2271266 w 2770488"/>
              <a:gd name="connsiteY17" fmla="*/ 445907 h 773592"/>
              <a:gd name="connsiteX18" fmla="*/ 2171629 w 2770488"/>
              <a:gd name="connsiteY18" fmla="*/ 349363 h 773592"/>
              <a:gd name="connsiteX19" fmla="*/ 2769656 w 2770488"/>
              <a:gd name="connsiteY19" fmla="*/ 262905 h 773592"/>
              <a:gd name="connsiteX20" fmla="*/ 2302067 w 2770488"/>
              <a:gd name="connsiteY20" fmla="*/ 676717 h 773592"/>
              <a:gd name="connsiteX0" fmla="*/ 0 w 2770486"/>
              <a:gd name="connsiteY0" fmla="*/ 425322 h 773594"/>
              <a:gd name="connsiteX1" fmla="*/ 166038 w 2770486"/>
              <a:gd name="connsiteY1" fmla="*/ 84091 h 773594"/>
              <a:gd name="connsiteX2" fmla="*/ 340676 w 2770486"/>
              <a:gd name="connsiteY2" fmla="*/ 425877 h 773594"/>
              <a:gd name="connsiteX3" fmla="*/ 479990 w 2770486"/>
              <a:gd name="connsiteY3" fmla="*/ 760645 h 773594"/>
              <a:gd name="connsiteX4" fmla="*/ 652177 w 2770486"/>
              <a:gd name="connsiteY4" fmla="*/ 425041 h 773594"/>
              <a:gd name="connsiteX5" fmla="*/ 808691 w 2770486"/>
              <a:gd name="connsiteY5" fmla="*/ 97264 h 773594"/>
              <a:gd name="connsiteX6" fmla="*/ 970429 w 2770486"/>
              <a:gd name="connsiteY6" fmla="*/ 416627 h 773594"/>
              <a:gd name="connsiteX7" fmla="*/ 1144603 w 2770486"/>
              <a:gd name="connsiteY7" fmla="*/ 751673 h 773594"/>
              <a:gd name="connsiteX8" fmla="*/ 1293901 w 2770486"/>
              <a:gd name="connsiteY8" fmla="*/ 411590 h 773594"/>
              <a:gd name="connsiteX9" fmla="*/ 1463778 w 2770486"/>
              <a:gd name="connsiteY9" fmla="*/ 92779 h 773594"/>
              <a:gd name="connsiteX10" fmla="*/ 1635502 w 2770486"/>
              <a:gd name="connsiteY10" fmla="*/ 429806 h 773594"/>
              <a:gd name="connsiteX11" fmla="*/ 1788806 w 2770486"/>
              <a:gd name="connsiteY11" fmla="*/ 769629 h 773594"/>
              <a:gd name="connsiteX12" fmla="*/ 1947902 w 2770486"/>
              <a:gd name="connsiteY12" fmla="*/ 424334 h 773594"/>
              <a:gd name="connsiteX13" fmla="*/ 2115442 w 2770486"/>
              <a:gd name="connsiteY13" fmla="*/ 77645 h 773594"/>
              <a:gd name="connsiteX14" fmla="*/ 2230342 w 2770486"/>
              <a:gd name="connsiteY14" fmla="*/ 26495 h 773594"/>
              <a:gd name="connsiteX15" fmla="*/ 2158494 w 2770486"/>
              <a:gd name="connsiteY15" fmla="*/ 415371 h 773594"/>
              <a:gd name="connsiteX16" fmla="*/ 2191693 w 2770486"/>
              <a:gd name="connsiteY16" fmla="*/ 394487 h 773594"/>
              <a:gd name="connsiteX17" fmla="*/ 2271266 w 2770486"/>
              <a:gd name="connsiteY17" fmla="*/ 445909 h 773594"/>
              <a:gd name="connsiteX18" fmla="*/ 2683330 w 2770486"/>
              <a:gd name="connsiteY18" fmla="*/ 282103 h 773594"/>
              <a:gd name="connsiteX19" fmla="*/ 2769656 w 2770486"/>
              <a:gd name="connsiteY19" fmla="*/ 262907 h 773594"/>
              <a:gd name="connsiteX20" fmla="*/ 2302067 w 2770486"/>
              <a:gd name="connsiteY20" fmla="*/ 676719 h 773594"/>
              <a:gd name="connsiteX0" fmla="*/ 0 w 2770488"/>
              <a:gd name="connsiteY0" fmla="*/ 425322 h 773594"/>
              <a:gd name="connsiteX1" fmla="*/ 166038 w 2770488"/>
              <a:gd name="connsiteY1" fmla="*/ 84091 h 773594"/>
              <a:gd name="connsiteX2" fmla="*/ 340676 w 2770488"/>
              <a:gd name="connsiteY2" fmla="*/ 425877 h 773594"/>
              <a:gd name="connsiteX3" fmla="*/ 479990 w 2770488"/>
              <a:gd name="connsiteY3" fmla="*/ 760645 h 773594"/>
              <a:gd name="connsiteX4" fmla="*/ 652177 w 2770488"/>
              <a:gd name="connsiteY4" fmla="*/ 425041 h 773594"/>
              <a:gd name="connsiteX5" fmla="*/ 808691 w 2770488"/>
              <a:gd name="connsiteY5" fmla="*/ 97264 h 773594"/>
              <a:gd name="connsiteX6" fmla="*/ 970429 w 2770488"/>
              <a:gd name="connsiteY6" fmla="*/ 416627 h 773594"/>
              <a:gd name="connsiteX7" fmla="*/ 1144603 w 2770488"/>
              <a:gd name="connsiteY7" fmla="*/ 751673 h 773594"/>
              <a:gd name="connsiteX8" fmla="*/ 1293901 w 2770488"/>
              <a:gd name="connsiteY8" fmla="*/ 411590 h 773594"/>
              <a:gd name="connsiteX9" fmla="*/ 1463778 w 2770488"/>
              <a:gd name="connsiteY9" fmla="*/ 92779 h 773594"/>
              <a:gd name="connsiteX10" fmla="*/ 1635502 w 2770488"/>
              <a:gd name="connsiteY10" fmla="*/ 429806 h 773594"/>
              <a:gd name="connsiteX11" fmla="*/ 1788806 w 2770488"/>
              <a:gd name="connsiteY11" fmla="*/ 769629 h 773594"/>
              <a:gd name="connsiteX12" fmla="*/ 1947902 w 2770488"/>
              <a:gd name="connsiteY12" fmla="*/ 424334 h 773594"/>
              <a:gd name="connsiteX13" fmla="*/ 2115442 w 2770488"/>
              <a:gd name="connsiteY13" fmla="*/ 77645 h 773594"/>
              <a:gd name="connsiteX14" fmla="*/ 2230342 w 2770488"/>
              <a:gd name="connsiteY14" fmla="*/ 26495 h 773594"/>
              <a:gd name="connsiteX15" fmla="*/ 2158494 w 2770488"/>
              <a:gd name="connsiteY15" fmla="*/ 415371 h 773594"/>
              <a:gd name="connsiteX16" fmla="*/ 2509892 w 2770488"/>
              <a:gd name="connsiteY16" fmla="*/ 255475 h 773594"/>
              <a:gd name="connsiteX17" fmla="*/ 2271266 w 2770488"/>
              <a:gd name="connsiteY17" fmla="*/ 445909 h 773594"/>
              <a:gd name="connsiteX18" fmla="*/ 2683330 w 2770488"/>
              <a:gd name="connsiteY18" fmla="*/ 282103 h 773594"/>
              <a:gd name="connsiteX19" fmla="*/ 2769656 w 2770488"/>
              <a:gd name="connsiteY19" fmla="*/ 262907 h 773594"/>
              <a:gd name="connsiteX20" fmla="*/ 2302067 w 2770488"/>
              <a:gd name="connsiteY20" fmla="*/ 676719 h 773594"/>
              <a:gd name="connsiteX0" fmla="*/ 0 w 2770486"/>
              <a:gd name="connsiteY0" fmla="*/ 403739 h 752011"/>
              <a:gd name="connsiteX1" fmla="*/ 166038 w 2770486"/>
              <a:gd name="connsiteY1" fmla="*/ 62508 h 752011"/>
              <a:gd name="connsiteX2" fmla="*/ 340676 w 2770486"/>
              <a:gd name="connsiteY2" fmla="*/ 404294 h 752011"/>
              <a:gd name="connsiteX3" fmla="*/ 479990 w 2770486"/>
              <a:gd name="connsiteY3" fmla="*/ 739062 h 752011"/>
              <a:gd name="connsiteX4" fmla="*/ 652177 w 2770486"/>
              <a:gd name="connsiteY4" fmla="*/ 403458 h 752011"/>
              <a:gd name="connsiteX5" fmla="*/ 808691 w 2770486"/>
              <a:gd name="connsiteY5" fmla="*/ 75681 h 752011"/>
              <a:gd name="connsiteX6" fmla="*/ 970429 w 2770486"/>
              <a:gd name="connsiteY6" fmla="*/ 395044 h 752011"/>
              <a:gd name="connsiteX7" fmla="*/ 1144603 w 2770486"/>
              <a:gd name="connsiteY7" fmla="*/ 730090 h 752011"/>
              <a:gd name="connsiteX8" fmla="*/ 1293901 w 2770486"/>
              <a:gd name="connsiteY8" fmla="*/ 390007 h 752011"/>
              <a:gd name="connsiteX9" fmla="*/ 1463778 w 2770486"/>
              <a:gd name="connsiteY9" fmla="*/ 71196 h 752011"/>
              <a:gd name="connsiteX10" fmla="*/ 1635502 w 2770486"/>
              <a:gd name="connsiteY10" fmla="*/ 408223 h 752011"/>
              <a:gd name="connsiteX11" fmla="*/ 1788806 w 2770486"/>
              <a:gd name="connsiteY11" fmla="*/ 748046 h 752011"/>
              <a:gd name="connsiteX12" fmla="*/ 1947902 w 2770486"/>
              <a:gd name="connsiteY12" fmla="*/ 402751 h 752011"/>
              <a:gd name="connsiteX13" fmla="*/ 2115442 w 2770486"/>
              <a:gd name="connsiteY13" fmla="*/ 56062 h 752011"/>
              <a:gd name="connsiteX14" fmla="*/ 2230342 w 2770486"/>
              <a:gd name="connsiteY14" fmla="*/ 4912 h 752011"/>
              <a:gd name="connsiteX15" fmla="*/ 2622895 w 2770486"/>
              <a:gd name="connsiteY15" fmla="*/ 102308 h 752011"/>
              <a:gd name="connsiteX16" fmla="*/ 2509892 w 2770486"/>
              <a:gd name="connsiteY16" fmla="*/ 233892 h 752011"/>
              <a:gd name="connsiteX17" fmla="*/ 2271266 w 2770486"/>
              <a:gd name="connsiteY17" fmla="*/ 424326 h 752011"/>
              <a:gd name="connsiteX18" fmla="*/ 2683330 w 2770486"/>
              <a:gd name="connsiteY18" fmla="*/ 260520 h 752011"/>
              <a:gd name="connsiteX19" fmla="*/ 2769656 w 2770486"/>
              <a:gd name="connsiteY19" fmla="*/ 241324 h 752011"/>
              <a:gd name="connsiteX20" fmla="*/ 2302067 w 2770486"/>
              <a:gd name="connsiteY20" fmla="*/ 655136 h 752011"/>
              <a:gd name="connsiteX0" fmla="*/ 0 w 2783072"/>
              <a:gd name="connsiteY0" fmla="*/ 403739 h 752011"/>
              <a:gd name="connsiteX1" fmla="*/ 166038 w 2783072"/>
              <a:gd name="connsiteY1" fmla="*/ 62508 h 752011"/>
              <a:gd name="connsiteX2" fmla="*/ 340676 w 2783072"/>
              <a:gd name="connsiteY2" fmla="*/ 404294 h 752011"/>
              <a:gd name="connsiteX3" fmla="*/ 479990 w 2783072"/>
              <a:gd name="connsiteY3" fmla="*/ 739062 h 752011"/>
              <a:gd name="connsiteX4" fmla="*/ 652177 w 2783072"/>
              <a:gd name="connsiteY4" fmla="*/ 403458 h 752011"/>
              <a:gd name="connsiteX5" fmla="*/ 808691 w 2783072"/>
              <a:gd name="connsiteY5" fmla="*/ 75681 h 752011"/>
              <a:gd name="connsiteX6" fmla="*/ 970429 w 2783072"/>
              <a:gd name="connsiteY6" fmla="*/ 395044 h 752011"/>
              <a:gd name="connsiteX7" fmla="*/ 1144603 w 2783072"/>
              <a:gd name="connsiteY7" fmla="*/ 730090 h 752011"/>
              <a:gd name="connsiteX8" fmla="*/ 1293901 w 2783072"/>
              <a:gd name="connsiteY8" fmla="*/ 390007 h 752011"/>
              <a:gd name="connsiteX9" fmla="*/ 1463778 w 2783072"/>
              <a:gd name="connsiteY9" fmla="*/ 71196 h 752011"/>
              <a:gd name="connsiteX10" fmla="*/ 1635502 w 2783072"/>
              <a:gd name="connsiteY10" fmla="*/ 408223 h 752011"/>
              <a:gd name="connsiteX11" fmla="*/ 1788806 w 2783072"/>
              <a:gd name="connsiteY11" fmla="*/ 748046 h 752011"/>
              <a:gd name="connsiteX12" fmla="*/ 1947902 w 2783072"/>
              <a:gd name="connsiteY12" fmla="*/ 402751 h 752011"/>
              <a:gd name="connsiteX13" fmla="*/ 2115442 w 2783072"/>
              <a:gd name="connsiteY13" fmla="*/ 56062 h 752011"/>
              <a:gd name="connsiteX14" fmla="*/ 2230342 w 2783072"/>
              <a:gd name="connsiteY14" fmla="*/ 4912 h 752011"/>
              <a:gd name="connsiteX15" fmla="*/ 2622895 w 2783072"/>
              <a:gd name="connsiteY15" fmla="*/ 102308 h 752011"/>
              <a:gd name="connsiteX16" fmla="*/ 2509892 w 2783072"/>
              <a:gd name="connsiteY16" fmla="*/ 233892 h 752011"/>
              <a:gd name="connsiteX17" fmla="*/ 2778668 w 2783072"/>
              <a:gd name="connsiteY17" fmla="*/ 146303 h 752011"/>
              <a:gd name="connsiteX18" fmla="*/ 2683330 w 2783072"/>
              <a:gd name="connsiteY18" fmla="*/ 260520 h 752011"/>
              <a:gd name="connsiteX19" fmla="*/ 2769656 w 2783072"/>
              <a:gd name="connsiteY19" fmla="*/ 241324 h 752011"/>
              <a:gd name="connsiteX20" fmla="*/ 2302067 w 2783072"/>
              <a:gd name="connsiteY20" fmla="*/ 655136 h 752011"/>
              <a:gd name="connsiteX0" fmla="*/ 0 w 3093269"/>
              <a:gd name="connsiteY0" fmla="*/ 403739 h 752011"/>
              <a:gd name="connsiteX1" fmla="*/ 166038 w 3093269"/>
              <a:gd name="connsiteY1" fmla="*/ 62508 h 752011"/>
              <a:gd name="connsiteX2" fmla="*/ 340676 w 3093269"/>
              <a:gd name="connsiteY2" fmla="*/ 404294 h 752011"/>
              <a:gd name="connsiteX3" fmla="*/ 479990 w 3093269"/>
              <a:gd name="connsiteY3" fmla="*/ 739062 h 752011"/>
              <a:gd name="connsiteX4" fmla="*/ 652177 w 3093269"/>
              <a:gd name="connsiteY4" fmla="*/ 403458 h 752011"/>
              <a:gd name="connsiteX5" fmla="*/ 808691 w 3093269"/>
              <a:gd name="connsiteY5" fmla="*/ 75681 h 752011"/>
              <a:gd name="connsiteX6" fmla="*/ 970429 w 3093269"/>
              <a:gd name="connsiteY6" fmla="*/ 395044 h 752011"/>
              <a:gd name="connsiteX7" fmla="*/ 1144603 w 3093269"/>
              <a:gd name="connsiteY7" fmla="*/ 730090 h 752011"/>
              <a:gd name="connsiteX8" fmla="*/ 1293901 w 3093269"/>
              <a:gd name="connsiteY8" fmla="*/ 390007 h 752011"/>
              <a:gd name="connsiteX9" fmla="*/ 1463778 w 3093269"/>
              <a:gd name="connsiteY9" fmla="*/ 71196 h 752011"/>
              <a:gd name="connsiteX10" fmla="*/ 1635502 w 3093269"/>
              <a:gd name="connsiteY10" fmla="*/ 408223 h 752011"/>
              <a:gd name="connsiteX11" fmla="*/ 1788806 w 3093269"/>
              <a:gd name="connsiteY11" fmla="*/ 748046 h 752011"/>
              <a:gd name="connsiteX12" fmla="*/ 1947902 w 3093269"/>
              <a:gd name="connsiteY12" fmla="*/ 402751 h 752011"/>
              <a:gd name="connsiteX13" fmla="*/ 2115442 w 3093269"/>
              <a:gd name="connsiteY13" fmla="*/ 56062 h 752011"/>
              <a:gd name="connsiteX14" fmla="*/ 2230342 w 3093269"/>
              <a:gd name="connsiteY14" fmla="*/ 4912 h 752011"/>
              <a:gd name="connsiteX15" fmla="*/ 2622895 w 3093269"/>
              <a:gd name="connsiteY15" fmla="*/ 102308 h 752011"/>
              <a:gd name="connsiteX16" fmla="*/ 2509892 w 3093269"/>
              <a:gd name="connsiteY16" fmla="*/ 233892 h 752011"/>
              <a:gd name="connsiteX17" fmla="*/ 2778668 w 3093269"/>
              <a:gd name="connsiteY17" fmla="*/ 146303 h 752011"/>
              <a:gd name="connsiteX18" fmla="*/ 2683330 w 3093269"/>
              <a:gd name="connsiteY18" fmla="*/ 260520 h 752011"/>
              <a:gd name="connsiteX19" fmla="*/ 2769656 w 3093269"/>
              <a:gd name="connsiteY19" fmla="*/ 241324 h 752011"/>
              <a:gd name="connsiteX20" fmla="*/ 3093269 w 3093269"/>
              <a:gd name="connsiteY20" fmla="*/ 565450 h 752011"/>
              <a:gd name="connsiteX0" fmla="*/ 0 w 3093269"/>
              <a:gd name="connsiteY0" fmla="*/ 347681 h 695953"/>
              <a:gd name="connsiteX1" fmla="*/ 166038 w 3093269"/>
              <a:gd name="connsiteY1" fmla="*/ 6450 h 695953"/>
              <a:gd name="connsiteX2" fmla="*/ 340676 w 3093269"/>
              <a:gd name="connsiteY2" fmla="*/ 348236 h 695953"/>
              <a:gd name="connsiteX3" fmla="*/ 479990 w 3093269"/>
              <a:gd name="connsiteY3" fmla="*/ 683004 h 695953"/>
              <a:gd name="connsiteX4" fmla="*/ 652177 w 3093269"/>
              <a:gd name="connsiteY4" fmla="*/ 347400 h 695953"/>
              <a:gd name="connsiteX5" fmla="*/ 808691 w 3093269"/>
              <a:gd name="connsiteY5" fmla="*/ 19623 h 695953"/>
              <a:gd name="connsiteX6" fmla="*/ 970429 w 3093269"/>
              <a:gd name="connsiteY6" fmla="*/ 338986 h 695953"/>
              <a:gd name="connsiteX7" fmla="*/ 1144603 w 3093269"/>
              <a:gd name="connsiteY7" fmla="*/ 674032 h 695953"/>
              <a:gd name="connsiteX8" fmla="*/ 1293901 w 3093269"/>
              <a:gd name="connsiteY8" fmla="*/ 333949 h 695953"/>
              <a:gd name="connsiteX9" fmla="*/ 1463778 w 3093269"/>
              <a:gd name="connsiteY9" fmla="*/ 15138 h 695953"/>
              <a:gd name="connsiteX10" fmla="*/ 1635502 w 3093269"/>
              <a:gd name="connsiteY10" fmla="*/ 352165 h 695953"/>
              <a:gd name="connsiteX11" fmla="*/ 1788806 w 3093269"/>
              <a:gd name="connsiteY11" fmla="*/ 691988 h 695953"/>
              <a:gd name="connsiteX12" fmla="*/ 1947902 w 3093269"/>
              <a:gd name="connsiteY12" fmla="*/ 346693 h 695953"/>
              <a:gd name="connsiteX13" fmla="*/ 2115442 w 3093269"/>
              <a:gd name="connsiteY13" fmla="*/ 4 h 695953"/>
              <a:gd name="connsiteX14" fmla="*/ 2281942 w 3093269"/>
              <a:gd name="connsiteY14" fmla="*/ 338985 h 695953"/>
              <a:gd name="connsiteX15" fmla="*/ 2622895 w 3093269"/>
              <a:gd name="connsiteY15" fmla="*/ 46250 h 695953"/>
              <a:gd name="connsiteX16" fmla="*/ 2509892 w 3093269"/>
              <a:gd name="connsiteY16" fmla="*/ 177834 h 695953"/>
              <a:gd name="connsiteX17" fmla="*/ 2778668 w 3093269"/>
              <a:gd name="connsiteY17" fmla="*/ 90245 h 695953"/>
              <a:gd name="connsiteX18" fmla="*/ 2683330 w 3093269"/>
              <a:gd name="connsiteY18" fmla="*/ 204462 h 695953"/>
              <a:gd name="connsiteX19" fmla="*/ 2769656 w 3093269"/>
              <a:gd name="connsiteY19" fmla="*/ 185266 h 695953"/>
              <a:gd name="connsiteX20" fmla="*/ 3093269 w 3093269"/>
              <a:gd name="connsiteY20" fmla="*/ 509392 h 695953"/>
              <a:gd name="connsiteX0" fmla="*/ 0 w 3093269"/>
              <a:gd name="connsiteY0" fmla="*/ 347681 h 695953"/>
              <a:gd name="connsiteX1" fmla="*/ 166038 w 3093269"/>
              <a:gd name="connsiteY1" fmla="*/ 6450 h 695953"/>
              <a:gd name="connsiteX2" fmla="*/ 340676 w 3093269"/>
              <a:gd name="connsiteY2" fmla="*/ 348236 h 695953"/>
              <a:gd name="connsiteX3" fmla="*/ 479990 w 3093269"/>
              <a:gd name="connsiteY3" fmla="*/ 683004 h 695953"/>
              <a:gd name="connsiteX4" fmla="*/ 652177 w 3093269"/>
              <a:gd name="connsiteY4" fmla="*/ 347400 h 695953"/>
              <a:gd name="connsiteX5" fmla="*/ 808691 w 3093269"/>
              <a:gd name="connsiteY5" fmla="*/ 19623 h 695953"/>
              <a:gd name="connsiteX6" fmla="*/ 970429 w 3093269"/>
              <a:gd name="connsiteY6" fmla="*/ 338986 h 695953"/>
              <a:gd name="connsiteX7" fmla="*/ 1144603 w 3093269"/>
              <a:gd name="connsiteY7" fmla="*/ 674032 h 695953"/>
              <a:gd name="connsiteX8" fmla="*/ 1293901 w 3093269"/>
              <a:gd name="connsiteY8" fmla="*/ 333949 h 695953"/>
              <a:gd name="connsiteX9" fmla="*/ 1463778 w 3093269"/>
              <a:gd name="connsiteY9" fmla="*/ 15138 h 695953"/>
              <a:gd name="connsiteX10" fmla="*/ 1635502 w 3093269"/>
              <a:gd name="connsiteY10" fmla="*/ 352165 h 695953"/>
              <a:gd name="connsiteX11" fmla="*/ 1788806 w 3093269"/>
              <a:gd name="connsiteY11" fmla="*/ 691988 h 695953"/>
              <a:gd name="connsiteX12" fmla="*/ 1947902 w 3093269"/>
              <a:gd name="connsiteY12" fmla="*/ 346693 h 695953"/>
              <a:gd name="connsiteX13" fmla="*/ 2115442 w 3093269"/>
              <a:gd name="connsiteY13" fmla="*/ 4 h 695953"/>
              <a:gd name="connsiteX14" fmla="*/ 2281942 w 3093269"/>
              <a:gd name="connsiteY14" fmla="*/ 338985 h 695953"/>
              <a:gd name="connsiteX15" fmla="*/ 2429393 w 3093269"/>
              <a:gd name="connsiteY15" fmla="*/ 10376 h 695953"/>
              <a:gd name="connsiteX16" fmla="*/ 2509892 w 3093269"/>
              <a:gd name="connsiteY16" fmla="*/ 177834 h 695953"/>
              <a:gd name="connsiteX17" fmla="*/ 2778668 w 3093269"/>
              <a:gd name="connsiteY17" fmla="*/ 90245 h 695953"/>
              <a:gd name="connsiteX18" fmla="*/ 2683330 w 3093269"/>
              <a:gd name="connsiteY18" fmla="*/ 204462 h 695953"/>
              <a:gd name="connsiteX19" fmla="*/ 2769656 w 3093269"/>
              <a:gd name="connsiteY19" fmla="*/ 185266 h 695953"/>
              <a:gd name="connsiteX20" fmla="*/ 3093269 w 3093269"/>
              <a:gd name="connsiteY20" fmla="*/ 509392 h 695953"/>
              <a:gd name="connsiteX0" fmla="*/ 0 w 3093269"/>
              <a:gd name="connsiteY0" fmla="*/ 347681 h 695953"/>
              <a:gd name="connsiteX1" fmla="*/ 166038 w 3093269"/>
              <a:gd name="connsiteY1" fmla="*/ 6450 h 695953"/>
              <a:gd name="connsiteX2" fmla="*/ 340676 w 3093269"/>
              <a:gd name="connsiteY2" fmla="*/ 348236 h 695953"/>
              <a:gd name="connsiteX3" fmla="*/ 479990 w 3093269"/>
              <a:gd name="connsiteY3" fmla="*/ 683004 h 695953"/>
              <a:gd name="connsiteX4" fmla="*/ 652177 w 3093269"/>
              <a:gd name="connsiteY4" fmla="*/ 347400 h 695953"/>
              <a:gd name="connsiteX5" fmla="*/ 808691 w 3093269"/>
              <a:gd name="connsiteY5" fmla="*/ 19623 h 695953"/>
              <a:gd name="connsiteX6" fmla="*/ 970429 w 3093269"/>
              <a:gd name="connsiteY6" fmla="*/ 338986 h 695953"/>
              <a:gd name="connsiteX7" fmla="*/ 1144603 w 3093269"/>
              <a:gd name="connsiteY7" fmla="*/ 674032 h 695953"/>
              <a:gd name="connsiteX8" fmla="*/ 1293901 w 3093269"/>
              <a:gd name="connsiteY8" fmla="*/ 333949 h 695953"/>
              <a:gd name="connsiteX9" fmla="*/ 1463778 w 3093269"/>
              <a:gd name="connsiteY9" fmla="*/ 15138 h 695953"/>
              <a:gd name="connsiteX10" fmla="*/ 1635502 w 3093269"/>
              <a:gd name="connsiteY10" fmla="*/ 352165 h 695953"/>
              <a:gd name="connsiteX11" fmla="*/ 1788806 w 3093269"/>
              <a:gd name="connsiteY11" fmla="*/ 691988 h 695953"/>
              <a:gd name="connsiteX12" fmla="*/ 1947902 w 3093269"/>
              <a:gd name="connsiteY12" fmla="*/ 346693 h 695953"/>
              <a:gd name="connsiteX13" fmla="*/ 2115442 w 3093269"/>
              <a:gd name="connsiteY13" fmla="*/ 4 h 695953"/>
              <a:gd name="connsiteX14" fmla="*/ 2281942 w 3093269"/>
              <a:gd name="connsiteY14" fmla="*/ 338985 h 695953"/>
              <a:gd name="connsiteX15" fmla="*/ 2429393 w 3093269"/>
              <a:gd name="connsiteY15" fmla="*/ 10376 h 695953"/>
              <a:gd name="connsiteX16" fmla="*/ 2587294 w 3093269"/>
              <a:gd name="connsiteY16" fmla="*/ 352721 h 695953"/>
              <a:gd name="connsiteX17" fmla="*/ 2778668 w 3093269"/>
              <a:gd name="connsiteY17" fmla="*/ 90245 h 695953"/>
              <a:gd name="connsiteX18" fmla="*/ 2683330 w 3093269"/>
              <a:gd name="connsiteY18" fmla="*/ 204462 h 695953"/>
              <a:gd name="connsiteX19" fmla="*/ 2769656 w 3093269"/>
              <a:gd name="connsiteY19" fmla="*/ 185266 h 695953"/>
              <a:gd name="connsiteX20" fmla="*/ 3093269 w 3093269"/>
              <a:gd name="connsiteY20" fmla="*/ 509392 h 695953"/>
              <a:gd name="connsiteX0" fmla="*/ 0 w 3134806"/>
              <a:gd name="connsiteY0" fmla="*/ 347681 h 695953"/>
              <a:gd name="connsiteX1" fmla="*/ 166038 w 3134806"/>
              <a:gd name="connsiteY1" fmla="*/ 6450 h 695953"/>
              <a:gd name="connsiteX2" fmla="*/ 340676 w 3134806"/>
              <a:gd name="connsiteY2" fmla="*/ 348236 h 695953"/>
              <a:gd name="connsiteX3" fmla="*/ 479990 w 3134806"/>
              <a:gd name="connsiteY3" fmla="*/ 683004 h 695953"/>
              <a:gd name="connsiteX4" fmla="*/ 652177 w 3134806"/>
              <a:gd name="connsiteY4" fmla="*/ 347400 h 695953"/>
              <a:gd name="connsiteX5" fmla="*/ 808691 w 3134806"/>
              <a:gd name="connsiteY5" fmla="*/ 19623 h 695953"/>
              <a:gd name="connsiteX6" fmla="*/ 970429 w 3134806"/>
              <a:gd name="connsiteY6" fmla="*/ 338986 h 695953"/>
              <a:gd name="connsiteX7" fmla="*/ 1144603 w 3134806"/>
              <a:gd name="connsiteY7" fmla="*/ 674032 h 695953"/>
              <a:gd name="connsiteX8" fmla="*/ 1293901 w 3134806"/>
              <a:gd name="connsiteY8" fmla="*/ 333949 h 695953"/>
              <a:gd name="connsiteX9" fmla="*/ 1463778 w 3134806"/>
              <a:gd name="connsiteY9" fmla="*/ 15138 h 695953"/>
              <a:gd name="connsiteX10" fmla="*/ 1635502 w 3134806"/>
              <a:gd name="connsiteY10" fmla="*/ 352165 h 695953"/>
              <a:gd name="connsiteX11" fmla="*/ 1788806 w 3134806"/>
              <a:gd name="connsiteY11" fmla="*/ 691988 h 695953"/>
              <a:gd name="connsiteX12" fmla="*/ 1947902 w 3134806"/>
              <a:gd name="connsiteY12" fmla="*/ 346693 h 695953"/>
              <a:gd name="connsiteX13" fmla="*/ 2115442 w 3134806"/>
              <a:gd name="connsiteY13" fmla="*/ 4 h 695953"/>
              <a:gd name="connsiteX14" fmla="*/ 2281942 w 3134806"/>
              <a:gd name="connsiteY14" fmla="*/ 338985 h 695953"/>
              <a:gd name="connsiteX15" fmla="*/ 2429393 w 3134806"/>
              <a:gd name="connsiteY15" fmla="*/ 10376 h 695953"/>
              <a:gd name="connsiteX16" fmla="*/ 2587294 w 3134806"/>
              <a:gd name="connsiteY16" fmla="*/ 352721 h 695953"/>
              <a:gd name="connsiteX17" fmla="*/ 2778668 w 3134806"/>
              <a:gd name="connsiteY17" fmla="*/ 90245 h 695953"/>
              <a:gd name="connsiteX18" fmla="*/ 2683330 w 3134806"/>
              <a:gd name="connsiteY18" fmla="*/ 204462 h 695953"/>
              <a:gd name="connsiteX19" fmla="*/ 3130856 w 3134806"/>
              <a:gd name="connsiteY19" fmla="*/ 158359 h 695953"/>
              <a:gd name="connsiteX20" fmla="*/ 3093269 w 3134806"/>
              <a:gd name="connsiteY20" fmla="*/ 509392 h 695953"/>
              <a:gd name="connsiteX0" fmla="*/ 0 w 3148514"/>
              <a:gd name="connsiteY0" fmla="*/ 347681 h 695953"/>
              <a:gd name="connsiteX1" fmla="*/ 166038 w 3148514"/>
              <a:gd name="connsiteY1" fmla="*/ 6450 h 695953"/>
              <a:gd name="connsiteX2" fmla="*/ 340676 w 3148514"/>
              <a:gd name="connsiteY2" fmla="*/ 348236 h 695953"/>
              <a:gd name="connsiteX3" fmla="*/ 479990 w 3148514"/>
              <a:gd name="connsiteY3" fmla="*/ 683004 h 695953"/>
              <a:gd name="connsiteX4" fmla="*/ 652177 w 3148514"/>
              <a:gd name="connsiteY4" fmla="*/ 347400 h 695953"/>
              <a:gd name="connsiteX5" fmla="*/ 808691 w 3148514"/>
              <a:gd name="connsiteY5" fmla="*/ 19623 h 695953"/>
              <a:gd name="connsiteX6" fmla="*/ 970429 w 3148514"/>
              <a:gd name="connsiteY6" fmla="*/ 338986 h 695953"/>
              <a:gd name="connsiteX7" fmla="*/ 1144603 w 3148514"/>
              <a:gd name="connsiteY7" fmla="*/ 674032 h 695953"/>
              <a:gd name="connsiteX8" fmla="*/ 1293901 w 3148514"/>
              <a:gd name="connsiteY8" fmla="*/ 333949 h 695953"/>
              <a:gd name="connsiteX9" fmla="*/ 1463778 w 3148514"/>
              <a:gd name="connsiteY9" fmla="*/ 15138 h 695953"/>
              <a:gd name="connsiteX10" fmla="*/ 1635502 w 3148514"/>
              <a:gd name="connsiteY10" fmla="*/ 352165 h 695953"/>
              <a:gd name="connsiteX11" fmla="*/ 1788806 w 3148514"/>
              <a:gd name="connsiteY11" fmla="*/ 691988 h 695953"/>
              <a:gd name="connsiteX12" fmla="*/ 1947902 w 3148514"/>
              <a:gd name="connsiteY12" fmla="*/ 346693 h 695953"/>
              <a:gd name="connsiteX13" fmla="*/ 2115442 w 3148514"/>
              <a:gd name="connsiteY13" fmla="*/ 4 h 695953"/>
              <a:gd name="connsiteX14" fmla="*/ 2281942 w 3148514"/>
              <a:gd name="connsiteY14" fmla="*/ 338985 h 695953"/>
              <a:gd name="connsiteX15" fmla="*/ 2429393 w 3148514"/>
              <a:gd name="connsiteY15" fmla="*/ 10376 h 695953"/>
              <a:gd name="connsiteX16" fmla="*/ 2587294 w 3148514"/>
              <a:gd name="connsiteY16" fmla="*/ 352721 h 695953"/>
              <a:gd name="connsiteX17" fmla="*/ 2778668 w 3148514"/>
              <a:gd name="connsiteY17" fmla="*/ 90245 h 695953"/>
              <a:gd name="connsiteX18" fmla="*/ 3126232 w 3148514"/>
              <a:gd name="connsiteY18" fmla="*/ 141681 h 695953"/>
              <a:gd name="connsiteX19" fmla="*/ 3130856 w 3148514"/>
              <a:gd name="connsiteY19" fmla="*/ 158359 h 695953"/>
              <a:gd name="connsiteX20" fmla="*/ 3093269 w 3148514"/>
              <a:gd name="connsiteY20" fmla="*/ 509392 h 695953"/>
              <a:gd name="connsiteX0" fmla="*/ 0 w 3148514"/>
              <a:gd name="connsiteY0" fmla="*/ 347683 h 695955"/>
              <a:gd name="connsiteX1" fmla="*/ 166038 w 3148514"/>
              <a:gd name="connsiteY1" fmla="*/ 6452 h 695955"/>
              <a:gd name="connsiteX2" fmla="*/ 340676 w 3148514"/>
              <a:gd name="connsiteY2" fmla="*/ 348238 h 695955"/>
              <a:gd name="connsiteX3" fmla="*/ 479990 w 3148514"/>
              <a:gd name="connsiteY3" fmla="*/ 683006 h 695955"/>
              <a:gd name="connsiteX4" fmla="*/ 652177 w 3148514"/>
              <a:gd name="connsiteY4" fmla="*/ 347402 h 695955"/>
              <a:gd name="connsiteX5" fmla="*/ 808691 w 3148514"/>
              <a:gd name="connsiteY5" fmla="*/ 19625 h 695955"/>
              <a:gd name="connsiteX6" fmla="*/ 970429 w 3148514"/>
              <a:gd name="connsiteY6" fmla="*/ 338988 h 695955"/>
              <a:gd name="connsiteX7" fmla="*/ 1144603 w 3148514"/>
              <a:gd name="connsiteY7" fmla="*/ 674034 h 695955"/>
              <a:gd name="connsiteX8" fmla="*/ 1293901 w 3148514"/>
              <a:gd name="connsiteY8" fmla="*/ 333951 h 695955"/>
              <a:gd name="connsiteX9" fmla="*/ 1463778 w 3148514"/>
              <a:gd name="connsiteY9" fmla="*/ 15140 h 695955"/>
              <a:gd name="connsiteX10" fmla="*/ 1635502 w 3148514"/>
              <a:gd name="connsiteY10" fmla="*/ 352167 h 695955"/>
              <a:gd name="connsiteX11" fmla="*/ 1788806 w 3148514"/>
              <a:gd name="connsiteY11" fmla="*/ 691990 h 695955"/>
              <a:gd name="connsiteX12" fmla="*/ 1947902 w 3148514"/>
              <a:gd name="connsiteY12" fmla="*/ 346695 h 695955"/>
              <a:gd name="connsiteX13" fmla="*/ 2115442 w 3148514"/>
              <a:gd name="connsiteY13" fmla="*/ 6 h 695955"/>
              <a:gd name="connsiteX14" fmla="*/ 2281942 w 3148514"/>
              <a:gd name="connsiteY14" fmla="*/ 338987 h 695955"/>
              <a:gd name="connsiteX15" fmla="*/ 2442292 w 3148514"/>
              <a:gd name="connsiteY15" fmla="*/ 687503 h 695955"/>
              <a:gd name="connsiteX16" fmla="*/ 2587294 w 3148514"/>
              <a:gd name="connsiteY16" fmla="*/ 352723 h 695955"/>
              <a:gd name="connsiteX17" fmla="*/ 2778668 w 3148514"/>
              <a:gd name="connsiteY17" fmla="*/ 90247 h 695955"/>
              <a:gd name="connsiteX18" fmla="*/ 3126232 w 3148514"/>
              <a:gd name="connsiteY18" fmla="*/ 141683 h 695955"/>
              <a:gd name="connsiteX19" fmla="*/ 3130856 w 3148514"/>
              <a:gd name="connsiteY19" fmla="*/ 158361 h 695955"/>
              <a:gd name="connsiteX20" fmla="*/ 3093269 w 3148514"/>
              <a:gd name="connsiteY20" fmla="*/ 509394 h 695955"/>
              <a:gd name="connsiteX0" fmla="*/ 0 w 3149455"/>
              <a:gd name="connsiteY0" fmla="*/ 347683 h 695955"/>
              <a:gd name="connsiteX1" fmla="*/ 166038 w 3149455"/>
              <a:gd name="connsiteY1" fmla="*/ 6452 h 695955"/>
              <a:gd name="connsiteX2" fmla="*/ 340676 w 3149455"/>
              <a:gd name="connsiteY2" fmla="*/ 348238 h 695955"/>
              <a:gd name="connsiteX3" fmla="*/ 479990 w 3149455"/>
              <a:gd name="connsiteY3" fmla="*/ 683006 h 695955"/>
              <a:gd name="connsiteX4" fmla="*/ 652177 w 3149455"/>
              <a:gd name="connsiteY4" fmla="*/ 347402 h 695955"/>
              <a:gd name="connsiteX5" fmla="*/ 808691 w 3149455"/>
              <a:gd name="connsiteY5" fmla="*/ 19625 h 695955"/>
              <a:gd name="connsiteX6" fmla="*/ 970429 w 3149455"/>
              <a:gd name="connsiteY6" fmla="*/ 338988 h 695955"/>
              <a:gd name="connsiteX7" fmla="*/ 1144603 w 3149455"/>
              <a:gd name="connsiteY7" fmla="*/ 674034 h 695955"/>
              <a:gd name="connsiteX8" fmla="*/ 1293901 w 3149455"/>
              <a:gd name="connsiteY8" fmla="*/ 333951 h 695955"/>
              <a:gd name="connsiteX9" fmla="*/ 1463778 w 3149455"/>
              <a:gd name="connsiteY9" fmla="*/ 15140 h 695955"/>
              <a:gd name="connsiteX10" fmla="*/ 1635502 w 3149455"/>
              <a:gd name="connsiteY10" fmla="*/ 352167 h 695955"/>
              <a:gd name="connsiteX11" fmla="*/ 1788806 w 3149455"/>
              <a:gd name="connsiteY11" fmla="*/ 691990 h 695955"/>
              <a:gd name="connsiteX12" fmla="*/ 1947902 w 3149455"/>
              <a:gd name="connsiteY12" fmla="*/ 346695 h 695955"/>
              <a:gd name="connsiteX13" fmla="*/ 2115442 w 3149455"/>
              <a:gd name="connsiteY13" fmla="*/ 6 h 695955"/>
              <a:gd name="connsiteX14" fmla="*/ 2281942 w 3149455"/>
              <a:gd name="connsiteY14" fmla="*/ 338987 h 695955"/>
              <a:gd name="connsiteX15" fmla="*/ 2442292 w 3149455"/>
              <a:gd name="connsiteY15" fmla="*/ 687503 h 695955"/>
              <a:gd name="connsiteX16" fmla="*/ 2587294 w 3149455"/>
              <a:gd name="connsiteY16" fmla="*/ 352723 h 695955"/>
              <a:gd name="connsiteX17" fmla="*/ 2765770 w 3149455"/>
              <a:gd name="connsiteY17" fmla="*/ 561 h 695955"/>
              <a:gd name="connsiteX18" fmla="*/ 3126232 w 3149455"/>
              <a:gd name="connsiteY18" fmla="*/ 141683 h 695955"/>
              <a:gd name="connsiteX19" fmla="*/ 3130856 w 3149455"/>
              <a:gd name="connsiteY19" fmla="*/ 158361 h 695955"/>
              <a:gd name="connsiteX20" fmla="*/ 3093269 w 3149455"/>
              <a:gd name="connsiteY20" fmla="*/ 509394 h 695955"/>
              <a:gd name="connsiteX0" fmla="*/ 0 w 3130191"/>
              <a:gd name="connsiteY0" fmla="*/ 347683 h 695955"/>
              <a:gd name="connsiteX1" fmla="*/ 166038 w 3130191"/>
              <a:gd name="connsiteY1" fmla="*/ 6452 h 695955"/>
              <a:gd name="connsiteX2" fmla="*/ 340676 w 3130191"/>
              <a:gd name="connsiteY2" fmla="*/ 348238 h 695955"/>
              <a:gd name="connsiteX3" fmla="*/ 479990 w 3130191"/>
              <a:gd name="connsiteY3" fmla="*/ 683006 h 695955"/>
              <a:gd name="connsiteX4" fmla="*/ 652177 w 3130191"/>
              <a:gd name="connsiteY4" fmla="*/ 347402 h 695955"/>
              <a:gd name="connsiteX5" fmla="*/ 808691 w 3130191"/>
              <a:gd name="connsiteY5" fmla="*/ 19625 h 695955"/>
              <a:gd name="connsiteX6" fmla="*/ 970429 w 3130191"/>
              <a:gd name="connsiteY6" fmla="*/ 338988 h 695955"/>
              <a:gd name="connsiteX7" fmla="*/ 1144603 w 3130191"/>
              <a:gd name="connsiteY7" fmla="*/ 674034 h 695955"/>
              <a:gd name="connsiteX8" fmla="*/ 1293901 w 3130191"/>
              <a:gd name="connsiteY8" fmla="*/ 333951 h 695955"/>
              <a:gd name="connsiteX9" fmla="*/ 1463778 w 3130191"/>
              <a:gd name="connsiteY9" fmla="*/ 15140 h 695955"/>
              <a:gd name="connsiteX10" fmla="*/ 1635502 w 3130191"/>
              <a:gd name="connsiteY10" fmla="*/ 352167 h 695955"/>
              <a:gd name="connsiteX11" fmla="*/ 1788806 w 3130191"/>
              <a:gd name="connsiteY11" fmla="*/ 691990 h 695955"/>
              <a:gd name="connsiteX12" fmla="*/ 1947902 w 3130191"/>
              <a:gd name="connsiteY12" fmla="*/ 346695 h 695955"/>
              <a:gd name="connsiteX13" fmla="*/ 2115442 w 3130191"/>
              <a:gd name="connsiteY13" fmla="*/ 6 h 695955"/>
              <a:gd name="connsiteX14" fmla="*/ 2281942 w 3130191"/>
              <a:gd name="connsiteY14" fmla="*/ 338987 h 695955"/>
              <a:gd name="connsiteX15" fmla="*/ 2442292 w 3130191"/>
              <a:gd name="connsiteY15" fmla="*/ 687503 h 695955"/>
              <a:gd name="connsiteX16" fmla="*/ 2587294 w 3130191"/>
              <a:gd name="connsiteY16" fmla="*/ 352723 h 695955"/>
              <a:gd name="connsiteX17" fmla="*/ 2765770 w 3130191"/>
              <a:gd name="connsiteY17" fmla="*/ 561 h 695955"/>
              <a:gd name="connsiteX18" fmla="*/ 3126232 w 3130191"/>
              <a:gd name="connsiteY18" fmla="*/ 141683 h 695955"/>
              <a:gd name="connsiteX19" fmla="*/ 2976055 w 3130191"/>
              <a:gd name="connsiteY19" fmla="*/ 337731 h 695955"/>
              <a:gd name="connsiteX20" fmla="*/ 3093269 w 3130191"/>
              <a:gd name="connsiteY20" fmla="*/ 509394 h 695955"/>
              <a:gd name="connsiteX0" fmla="*/ 0 w 3304432"/>
              <a:gd name="connsiteY0" fmla="*/ 347683 h 695955"/>
              <a:gd name="connsiteX1" fmla="*/ 166038 w 3304432"/>
              <a:gd name="connsiteY1" fmla="*/ 6452 h 695955"/>
              <a:gd name="connsiteX2" fmla="*/ 340676 w 3304432"/>
              <a:gd name="connsiteY2" fmla="*/ 348238 h 695955"/>
              <a:gd name="connsiteX3" fmla="*/ 479990 w 3304432"/>
              <a:gd name="connsiteY3" fmla="*/ 683006 h 695955"/>
              <a:gd name="connsiteX4" fmla="*/ 652177 w 3304432"/>
              <a:gd name="connsiteY4" fmla="*/ 347402 h 695955"/>
              <a:gd name="connsiteX5" fmla="*/ 808691 w 3304432"/>
              <a:gd name="connsiteY5" fmla="*/ 19625 h 695955"/>
              <a:gd name="connsiteX6" fmla="*/ 970429 w 3304432"/>
              <a:gd name="connsiteY6" fmla="*/ 338988 h 695955"/>
              <a:gd name="connsiteX7" fmla="*/ 1144603 w 3304432"/>
              <a:gd name="connsiteY7" fmla="*/ 674034 h 695955"/>
              <a:gd name="connsiteX8" fmla="*/ 1293901 w 3304432"/>
              <a:gd name="connsiteY8" fmla="*/ 333951 h 695955"/>
              <a:gd name="connsiteX9" fmla="*/ 1463778 w 3304432"/>
              <a:gd name="connsiteY9" fmla="*/ 15140 h 695955"/>
              <a:gd name="connsiteX10" fmla="*/ 1635502 w 3304432"/>
              <a:gd name="connsiteY10" fmla="*/ 352167 h 695955"/>
              <a:gd name="connsiteX11" fmla="*/ 1788806 w 3304432"/>
              <a:gd name="connsiteY11" fmla="*/ 691990 h 695955"/>
              <a:gd name="connsiteX12" fmla="*/ 1947902 w 3304432"/>
              <a:gd name="connsiteY12" fmla="*/ 346695 h 695955"/>
              <a:gd name="connsiteX13" fmla="*/ 2115442 w 3304432"/>
              <a:gd name="connsiteY13" fmla="*/ 6 h 695955"/>
              <a:gd name="connsiteX14" fmla="*/ 2281942 w 3304432"/>
              <a:gd name="connsiteY14" fmla="*/ 338987 h 695955"/>
              <a:gd name="connsiteX15" fmla="*/ 2442292 w 3304432"/>
              <a:gd name="connsiteY15" fmla="*/ 687503 h 695955"/>
              <a:gd name="connsiteX16" fmla="*/ 2587294 w 3304432"/>
              <a:gd name="connsiteY16" fmla="*/ 352723 h 695955"/>
              <a:gd name="connsiteX17" fmla="*/ 2765770 w 3304432"/>
              <a:gd name="connsiteY17" fmla="*/ 561 h 695955"/>
              <a:gd name="connsiteX18" fmla="*/ 3126232 w 3304432"/>
              <a:gd name="connsiteY18" fmla="*/ 141683 h 695955"/>
              <a:gd name="connsiteX19" fmla="*/ 3302856 w 3304432"/>
              <a:gd name="connsiteY19" fmla="*/ 346701 h 695955"/>
              <a:gd name="connsiteX20" fmla="*/ 3093269 w 3304432"/>
              <a:gd name="connsiteY20" fmla="*/ 509394 h 695955"/>
              <a:gd name="connsiteX0" fmla="*/ 0 w 3304434"/>
              <a:gd name="connsiteY0" fmla="*/ 347683 h 695955"/>
              <a:gd name="connsiteX1" fmla="*/ 166038 w 3304434"/>
              <a:gd name="connsiteY1" fmla="*/ 6452 h 695955"/>
              <a:gd name="connsiteX2" fmla="*/ 340676 w 3304434"/>
              <a:gd name="connsiteY2" fmla="*/ 348238 h 695955"/>
              <a:gd name="connsiteX3" fmla="*/ 479990 w 3304434"/>
              <a:gd name="connsiteY3" fmla="*/ 683006 h 695955"/>
              <a:gd name="connsiteX4" fmla="*/ 652177 w 3304434"/>
              <a:gd name="connsiteY4" fmla="*/ 347402 h 695955"/>
              <a:gd name="connsiteX5" fmla="*/ 808691 w 3304434"/>
              <a:gd name="connsiteY5" fmla="*/ 19625 h 695955"/>
              <a:gd name="connsiteX6" fmla="*/ 970429 w 3304434"/>
              <a:gd name="connsiteY6" fmla="*/ 338988 h 695955"/>
              <a:gd name="connsiteX7" fmla="*/ 1144603 w 3304434"/>
              <a:gd name="connsiteY7" fmla="*/ 674034 h 695955"/>
              <a:gd name="connsiteX8" fmla="*/ 1293901 w 3304434"/>
              <a:gd name="connsiteY8" fmla="*/ 333951 h 695955"/>
              <a:gd name="connsiteX9" fmla="*/ 1463778 w 3304434"/>
              <a:gd name="connsiteY9" fmla="*/ 15140 h 695955"/>
              <a:gd name="connsiteX10" fmla="*/ 1635502 w 3304434"/>
              <a:gd name="connsiteY10" fmla="*/ 352167 h 695955"/>
              <a:gd name="connsiteX11" fmla="*/ 1788806 w 3304434"/>
              <a:gd name="connsiteY11" fmla="*/ 691990 h 695955"/>
              <a:gd name="connsiteX12" fmla="*/ 1947902 w 3304434"/>
              <a:gd name="connsiteY12" fmla="*/ 346695 h 695955"/>
              <a:gd name="connsiteX13" fmla="*/ 2115442 w 3304434"/>
              <a:gd name="connsiteY13" fmla="*/ 6 h 695955"/>
              <a:gd name="connsiteX14" fmla="*/ 2281942 w 3304434"/>
              <a:gd name="connsiteY14" fmla="*/ 338987 h 695955"/>
              <a:gd name="connsiteX15" fmla="*/ 2442292 w 3304434"/>
              <a:gd name="connsiteY15" fmla="*/ 687503 h 695955"/>
              <a:gd name="connsiteX16" fmla="*/ 2587294 w 3304434"/>
              <a:gd name="connsiteY16" fmla="*/ 352723 h 695955"/>
              <a:gd name="connsiteX17" fmla="*/ 2765770 w 3304434"/>
              <a:gd name="connsiteY17" fmla="*/ 561 h 695955"/>
              <a:gd name="connsiteX18" fmla="*/ 2919832 w 3304434"/>
              <a:gd name="connsiteY18" fmla="*/ 343477 h 695955"/>
              <a:gd name="connsiteX19" fmla="*/ 3302856 w 3304434"/>
              <a:gd name="connsiteY19" fmla="*/ 346701 h 695955"/>
              <a:gd name="connsiteX20" fmla="*/ 3093269 w 3304434"/>
              <a:gd name="connsiteY20" fmla="*/ 509394 h 695955"/>
              <a:gd name="connsiteX0" fmla="*/ 0 w 3536171"/>
              <a:gd name="connsiteY0" fmla="*/ 347683 h 733607"/>
              <a:gd name="connsiteX1" fmla="*/ 166038 w 3536171"/>
              <a:gd name="connsiteY1" fmla="*/ 6452 h 733607"/>
              <a:gd name="connsiteX2" fmla="*/ 340676 w 3536171"/>
              <a:gd name="connsiteY2" fmla="*/ 348238 h 733607"/>
              <a:gd name="connsiteX3" fmla="*/ 479990 w 3536171"/>
              <a:gd name="connsiteY3" fmla="*/ 683006 h 733607"/>
              <a:gd name="connsiteX4" fmla="*/ 652177 w 3536171"/>
              <a:gd name="connsiteY4" fmla="*/ 347402 h 733607"/>
              <a:gd name="connsiteX5" fmla="*/ 808691 w 3536171"/>
              <a:gd name="connsiteY5" fmla="*/ 19625 h 733607"/>
              <a:gd name="connsiteX6" fmla="*/ 970429 w 3536171"/>
              <a:gd name="connsiteY6" fmla="*/ 338988 h 733607"/>
              <a:gd name="connsiteX7" fmla="*/ 1144603 w 3536171"/>
              <a:gd name="connsiteY7" fmla="*/ 674034 h 733607"/>
              <a:gd name="connsiteX8" fmla="*/ 1293901 w 3536171"/>
              <a:gd name="connsiteY8" fmla="*/ 333951 h 733607"/>
              <a:gd name="connsiteX9" fmla="*/ 1463778 w 3536171"/>
              <a:gd name="connsiteY9" fmla="*/ 15140 h 733607"/>
              <a:gd name="connsiteX10" fmla="*/ 1635502 w 3536171"/>
              <a:gd name="connsiteY10" fmla="*/ 352167 h 733607"/>
              <a:gd name="connsiteX11" fmla="*/ 1788806 w 3536171"/>
              <a:gd name="connsiteY11" fmla="*/ 691990 h 733607"/>
              <a:gd name="connsiteX12" fmla="*/ 1947902 w 3536171"/>
              <a:gd name="connsiteY12" fmla="*/ 346695 h 733607"/>
              <a:gd name="connsiteX13" fmla="*/ 2115442 w 3536171"/>
              <a:gd name="connsiteY13" fmla="*/ 6 h 733607"/>
              <a:gd name="connsiteX14" fmla="*/ 2281942 w 3536171"/>
              <a:gd name="connsiteY14" fmla="*/ 338987 h 733607"/>
              <a:gd name="connsiteX15" fmla="*/ 2442292 w 3536171"/>
              <a:gd name="connsiteY15" fmla="*/ 687503 h 733607"/>
              <a:gd name="connsiteX16" fmla="*/ 2587294 w 3536171"/>
              <a:gd name="connsiteY16" fmla="*/ 352723 h 733607"/>
              <a:gd name="connsiteX17" fmla="*/ 2765770 w 3536171"/>
              <a:gd name="connsiteY17" fmla="*/ 561 h 733607"/>
              <a:gd name="connsiteX18" fmla="*/ 2919832 w 3536171"/>
              <a:gd name="connsiteY18" fmla="*/ 343477 h 733607"/>
              <a:gd name="connsiteX19" fmla="*/ 3302856 w 3536171"/>
              <a:gd name="connsiteY19" fmla="*/ 346701 h 733607"/>
              <a:gd name="connsiteX20" fmla="*/ 3536171 w 3536171"/>
              <a:gd name="connsiteY20" fmla="*/ 733607 h 733607"/>
              <a:gd name="connsiteX0" fmla="*/ 0 w 3536171"/>
              <a:gd name="connsiteY0" fmla="*/ 347683 h 733607"/>
              <a:gd name="connsiteX1" fmla="*/ 166038 w 3536171"/>
              <a:gd name="connsiteY1" fmla="*/ 6452 h 733607"/>
              <a:gd name="connsiteX2" fmla="*/ 340676 w 3536171"/>
              <a:gd name="connsiteY2" fmla="*/ 348238 h 733607"/>
              <a:gd name="connsiteX3" fmla="*/ 479990 w 3536171"/>
              <a:gd name="connsiteY3" fmla="*/ 683006 h 733607"/>
              <a:gd name="connsiteX4" fmla="*/ 652177 w 3536171"/>
              <a:gd name="connsiteY4" fmla="*/ 347402 h 733607"/>
              <a:gd name="connsiteX5" fmla="*/ 808691 w 3536171"/>
              <a:gd name="connsiteY5" fmla="*/ 19625 h 733607"/>
              <a:gd name="connsiteX6" fmla="*/ 970429 w 3536171"/>
              <a:gd name="connsiteY6" fmla="*/ 338988 h 733607"/>
              <a:gd name="connsiteX7" fmla="*/ 1144603 w 3536171"/>
              <a:gd name="connsiteY7" fmla="*/ 674034 h 733607"/>
              <a:gd name="connsiteX8" fmla="*/ 1293901 w 3536171"/>
              <a:gd name="connsiteY8" fmla="*/ 333951 h 733607"/>
              <a:gd name="connsiteX9" fmla="*/ 1463778 w 3536171"/>
              <a:gd name="connsiteY9" fmla="*/ 15140 h 733607"/>
              <a:gd name="connsiteX10" fmla="*/ 1635502 w 3536171"/>
              <a:gd name="connsiteY10" fmla="*/ 352167 h 733607"/>
              <a:gd name="connsiteX11" fmla="*/ 1788806 w 3536171"/>
              <a:gd name="connsiteY11" fmla="*/ 691990 h 733607"/>
              <a:gd name="connsiteX12" fmla="*/ 1947902 w 3536171"/>
              <a:gd name="connsiteY12" fmla="*/ 346695 h 733607"/>
              <a:gd name="connsiteX13" fmla="*/ 2115442 w 3536171"/>
              <a:gd name="connsiteY13" fmla="*/ 6 h 733607"/>
              <a:gd name="connsiteX14" fmla="*/ 2281942 w 3536171"/>
              <a:gd name="connsiteY14" fmla="*/ 338987 h 733607"/>
              <a:gd name="connsiteX15" fmla="*/ 2442292 w 3536171"/>
              <a:gd name="connsiteY15" fmla="*/ 687503 h 733607"/>
              <a:gd name="connsiteX16" fmla="*/ 2587294 w 3536171"/>
              <a:gd name="connsiteY16" fmla="*/ 352723 h 733607"/>
              <a:gd name="connsiteX17" fmla="*/ 2765770 w 3536171"/>
              <a:gd name="connsiteY17" fmla="*/ 561 h 733607"/>
              <a:gd name="connsiteX18" fmla="*/ 2919832 w 3536171"/>
              <a:gd name="connsiteY18" fmla="*/ 343477 h 733607"/>
              <a:gd name="connsiteX19" fmla="*/ 3083554 w 3536171"/>
              <a:gd name="connsiteY19" fmla="*/ 678538 h 733607"/>
              <a:gd name="connsiteX20" fmla="*/ 3536171 w 3536171"/>
              <a:gd name="connsiteY20" fmla="*/ 733607 h 733607"/>
              <a:gd name="connsiteX0" fmla="*/ 0 w 3252371"/>
              <a:gd name="connsiteY0" fmla="*/ 347683 h 695955"/>
              <a:gd name="connsiteX1" fmla="*/ 166038 w 3252371"/>
              <a:gd name="connsiteY1" fmla="*/ 6452 h 695955"/>
              <a:gd name="connsiteX2" fmla="*/ 340676 w 3252371"/>
              <a:gd name="connsiteY2" fmla="*/ 348238 h 695955"/>
              <a:gd name="connsiteX3" fmla="*/ 479990 w 3252371"/>
              <a:gd name="connsiteY3" fmla="*/ 683006 h 695955"/>
              <a:gd name="connsiteX4" fmla="*/ 652177 w 3252371"/>
              <a:gd name="connsiteY4" fmla="*/ 347402 h 695955"/>
              <a:gd name="connsiteX5" fmla="*/ 808691 w 3252371"/>
              <a:gd name="connsiteY5" fmla="*/ 19625 h 695955"/>
              <a:gd name="connsiteX6" fmla="*/ 970429 w 3252371"/>
              <a:gd name="connsiteY6" fmla="*/ 338988 h 695955"/>
              <a:gd name="connsiteX7" fmla="*/ 1144603 w 3252371"/>
              <a:gd name="connsiteY7" fmla="*/ 674034 h 695955"/>
              <a:gd name="connsiteX8" fmla="*/ 1293901 w 3252371"/>
              <a:gd name="connsiteY8" fmla="*/ 333951 h 695955"/>
              <a:gd name="connsiteX9" fmla="*/ 1463778 w 3252371"/>
              <a:gd name="connsiteY9" fmla="*/ 15140 h 695955"/>
              <a:gd name="connsiteX10" fmla="*/ 1635502 w 3252371"/>
              <a:gd name="connsiteY10" fmla="*/ 352167 h 695955"/>
              <a:gd name="connsiteX11" fmla="*/ 1788806 w 3252371"/>
              <a:gd name="connsiteY11" fmla="*/ 691990 h 695955"/>
              <a:gd name="connsiteX12" fmla="*/ 1947902 w 3252371"/>
              <a:gd name="connsiteY12" fmla="*/ 346695 h 695955"/>
              <a:gd name="connsiteX13" fmla="*/ 2115442 w 3252371"/>
              <a:gd name="connsiteY13" fmla="*/ 6 h 695955"/>
              <a:gd name="connsiteX14" fmla="*/ 2281942 w 3252371"/>
              <a:gd name="connsiteY14" fmla="*/ 338987 h 695955"/>
              <a:gd name="connsiteX15" fmla="*/ 2442292 w 3252371"/>
              <a:gd name="connsiteY15" fmla="*/ 687503 h 695955"/>
              <a:gd name="connsiteX16" fmla="*/ 2587294 w 3252371"/>
              <a:gd name="connsiteY16" fmla="*/ 352723 h 695955"/>
              <a:gd name="connsiteX17" fmla="*/ 2765770 w 3252371"/>
              <a:gd name="connsiteY17" fmla="*/ 561 h 695955"/>
              <a:gd name="connsiteX18" fmla="*/ 2919832 w 3252371"/>
              <a:gd name="connsiteY18" fmla="*/ 343477 h 695955"/>
              <a:gd name="connsiteX19" fmla="*/ 3083554 w 3252371"/>
              <a:gd name="connsiteY19" fmla="*/ 678538 h 695955"/>
              <a:gd name="connsiteX20" fmla="*/ 3252371 w 3252371"/>
              <a:gd name="connsiteY20" fmla="*/ 347959 h 695955"/>
              <a:gd name="connsiteX0" fmla="*/ 0 w 3265271"/>
              <a:gd name="connsiteY0" fmla="*/ 347683 h 695955"/>
              <a:gd name="connsiteX1" fmla="*/ 166038 w 3265271"/>
              <a:gd name="connsiteY1" fmla="*/ 6452 h 695955"/>
              <a:gd name="connsiteX2" fmla="*/ 340676 w 3265271"/>
              <a:gd name="connsiteY2" fmla="*/ 348238 h 695955"/>
              <a:gd name="connsiteX3" fmla="*/ 479990 w 3265271"/>
              <a:gd name="connsiteY3" fmla="*/ 683006 h 695955"/>
              <a:gd name="connsiteX4" fmla="*/ 652177 w 3265271"/>
              <a:gd name="connsiteY4" fmla="*/ 347402 h 695955"/>
              <a:gd name="connsiteX5" fmla="*/ 808691 w 3265271"/>
              <a:gd name="connsiteY5" fmla="*/ 19625 h 695955"/>
              <a:gd name="connsiteX6" fmla="*/ 970429 w 3265271"/>
              <a:gd name="connsiteY6" fmla="*/ 338988 h 695955"/>
              <a:gd name="connsiteX7" fmla="*/ 1144603 w 3265271"/>
              <a:gd name="connsiteY7" fmla="*/ 674034 h 695955"/>
              <a:gd name="connsiteX8" fmla="*/ 1293901 w 3265271"/>
              <a:gd name="connsiteY8" fmla="*/ 333951 h 695955"/>
              <a:gd name="connsiteX9" fmla="*/ 1463778 w 3265271"/>
              <a:gd name="connsiteY9" fmla="*/ 15140 h 695955"/>
              <a:gd name="connsiteX10" fmla="*/ 1635502 w 3265271"/>
              <a:gd name="connsiteY10" fmla="*/ 352167 h 695955"/>
              <a:gd name="connsiteX11" fmla="*/ 1788806 w 3265271"/>
              <a:gd name="connsiteY11" fmla="*/ 691990 h 695955"/>
              <a:gd name="connsiteX12" fmla="*/ 1947902 w 3265271"/>
              <a:gd name="connsiteY12" fmla="*/ 346695 h 695955"/>
              <a:gd name="connsiteX13" fmla="*/ 2115442 w 3265271"/>
              <a:gd name="connsiteY13" fmla="*/ 6 h 695955"/>
              <a:gd name="connsiteX14" fmla="*/ 2281942 w 3265271"/>
              <a:gd name="connsiteY14" fmla="*/ 338987 h 695955"/>
              <a:gd name="connsiteX15" fmla="*/ 2442292 w 3265271"/>
              <a:gd name="connsiteY15" fmla="*/ 687503 h 695955"/>
              <a:gd name="connsiteX16" fmla="*/ 2587294 w 3265271"/>
              <a:gd name="connsiteY16" fmla="*/ 352723 h 695955"/>
              <a:gd name="connsiteX17" fmla="*/ 2765770 w 3265271"/>
              <a:gd name="connsiteY17" fmla="*/ 561 h 695955"/>
              <a:gd name="connsiteX18" fmla="*/ 2919832 w 3265271"/>
              <a:gd name="connsiteY18" fmla="*/ 343477 h 695955"/>
              <a:gd name="connsiteX19" fmla="*/ 3083554 w 3265271"/>
              <a:gd name="connsiteY19" fmla="*/ 678538 h 695955"/>
              <a:gd name="connsiteX20" fmla="*/ 3265271 w 3265271"/>
              <a:gd name="connsiteY20" fmla="*/ 105807 h 695955"/>
              <a:gd name="connsiteX0" fmla="*/ 0 w 3256672"/>
              <a:gd name="connsiteY0" fmla="*/ 347683 h 695955"/>
              <a:gd name="connsiteX1" fmla="*/ 166038 w 3256672"/>
              <a:gd name="connsiteY1" fmla="*/ 6452 h 695955"/>
              <a:gd name="connsiteX2" fmla="*/ 340676 w 3256672"/>
              <a:gd name="connsiteY2" fmla="*/ 348238 h 695955"/>
              <a:gd name="connsiteX3" fmla="*/ 479990 w 3256672"/>
              <a:gd name="connsiteY3" fmla="*/ 683006 h 695955"/>
              <a:gd name="connsiteX4" fmla="*/ 652177 w 3256672"/>
              <a:gd name="connsiteY4" fmla="*/ 347402 h 695955"/>
              <a:gd name="connsiteX5" fmla="*/ 808691 w 3256672"/>
              <a:gd name="connsiteY5" fmla="*/ 19625 h 695955"/>
              <a:gd name="connsiteX6" fmla="*/ 970429 w 3256672"/>
              <a:gd name="connsiteY6" fmla="*/ 338988 h 695955"/>
              <a:gd name="connsiteX7" fmla="*/ 1144603 w 3256672"/>
              <a:gd name="connsiteY7" fmla="*/ 674034 h 695955"/>
              <a:gd name="connsiteX8" fmla="*/ 1293901 w 3256672"/>
              <a:gd name="connsiteY8" fmla="*/ 333951 h 695955"/>
              <a:gd name="connsiteX9" fmla="*/ 1463778 w 3256672"/>
              <a:gd name="connsiteY9" fmla="*/ 15140 h 695955"/>
              <a:gd name="connsiteX10" fmla="*/ 1635502 w 3256672"/>
              <a:gd name="connsiteY10" fmla="*/ 352167 h 695955"/>
              <a:gd name="connsiteX11" fmla="*/ 1788806 w 3256672"/>
              <a:gd name="connsiteY11" fmla="*/ 691990 h 695955"/>
              <a:gd name="connsiteX12" fmla="*/ 1947902 w 3256672"/>
              <a:gd name="connsiteY12" fmla="*/ 346695 h 695955"/>
              <a:gd name="connsiteX13" fmla="*/ 2115442 w 3256672"/>
              <a:gd name="connsiteY13" fmla="*/ 6 h 695955"/>
              <a:gd name="connsiteX14" fmla="*/ 2281942 w 3256672"/>
              <a:gd name="connsiteY14" fmla="*/ 338987 h 695955"/>
              <a:gd name="connsiteX15" fmla="*/ 2442292 w 3256672"/>
              <a:gd name="connsiteY15" fmla="*/ 687503 h 695955"/>
              <a:gd name="connsiteX16" fmla="*/ 2587294 w 3256672"/>
              <a:gd name="connsiteY16" fmla="*/ 352723 h 695955"/>
              <a:gd name="connsiteX17" fmla="*/ 2765770 w 3256672"/>
              <a:gd name="connsiteY17" fmla="*/ 561 h 695955"/>
              <a:gd name="connsiteX18" fmla="*/ 2919832 w 3256672"/>
              <a:gd name="connsiteY18" fmla="*/ 343477 h 695955"/>
              <a:gd name="connsiteX19" fmla="*/ 3083554 w 3256672"/>
              <a:gd name="connsiteY19" fmla="*/ 678538 h 695955"/>
              <a:gd name="connsiteX20" fmla="*/ 3256672 w 3256672"/>
              <a:gd name="connsiteY20" fmla="*/ 361410 h 695955"/>
              <a:gd name="connsiteX0" fmla="*/ 0 w 3256672"/>
              <a:gd name="connsiteY0" fmla="*/ 347683 h 695955"/>
              <a:gd name="connsiteX1" fmla="*/ 166038 w 3256672"/>
              <a:gd name="connsiteY1" fmla="*/ 6452 h 695955"/>
              <a:gd name="connsiteX2" fmla="*/ 332077 w 3256672"/>
              <a:gd name="connsiteY2" fmla="*/ 348237 h 695955"/>
              <a:gd name="connsiteX3" fmla="*/ 479990 w 3256672"/>
              <a:gd name="connsiteY3" fmla="*/ 683006 h 695955"/>
              <a:gd name="connsiteX4" fmla="*/ 652177 w 3256672"/>
              <a:gd name="connsiteY4" fmla="*/ 347402 h 695955"/>
              <a:gd name="connsiteX5" fmla="*/ 808691 w 3256672"/>
              <a:gd name="connsiteY5" fmla="*/ 19625 h 695955"/>
              <a:gd name="connsiteX6" fmla="*/ 970429 w 3256672"/>
              <a:gd name="connsiteY6" fmla="*/ 338988 h 695955"/>
              <a:gd name="connsiteX7" fmla="*/ 1144603 w 3256672"/>
              <a:gd name="connsiteY7" fmla="*/ 674034 h 695955"/>
              <a:gd name="connsiteX8" fmla="*/ 1293901 w 3256672"/>
              <a:gd name="connsiteY8" fmla="*/ 333951 h 695955"/>
              <a:gd name="connsiteX9" fmla="*/ 1463778 w 3256672"/>
              <a:gd name="connsiteY9" fmla="*/ 15140 h 695955"/>
              <a:gd name="connsiteX10" fmla="*/ 1635502 w 3256672"/>
              <a:gd name="connsiteY10" fmla="*/ 352167 h 695955"/>
              <a:gd name="connsiteX11" fmla="*/ 1788806 w 3256672"/>
              <a:gd name="connsiteY11" fmla="*/ 691990 h 695955"/>
              <a:gd name="connsiteX12" fmla="*/ 1947902 w 3256672"/>
              <a:gd name="connsiteY12" fmla="*/ 346695 h 695955"/>
              <a:gd name="connsiteX13" fmla="*/ 2115442 w 3256672"/>
              <a:gd name="connsiteY13" fmla="*/ 6 h 695955"/>
              <a:gd name="connsiteX14" fmla="*/ 2281942 w 3256672"/>
              <a:gd name="connsiteY14" fmla="*/ 338987 h 695955"/>
              <a:gd name="connsiteX15" fmla="*/ 2442292 w 3256672"/>
              <a:gd name="connsiteY15" fmla="*/ 687503 h 695955"/>
              <a:gd name="connsiteX16" fmla="*/ 2587294 w 3256672"/>
              <a:gd name="connsiteY16" fmla="*/ 352723 h 695955"/>
              <a:gd name="connsiteX17" fmla="*/ 2765770 w 3256672"/>
              <a:gd name="connsiteY17" fmla="*/ 561 h 695955"/>
              <a:gd name="connsiteX18" fmla="*/ 2919832 w 3256672"/>
              <a:gd name="connsiteY18" fmla="*/ 343477 h 695955"/>
              <a:gd name="connsiteX19" fmla="*/ 3083554 w 3256672"/>
              <a:gd name="connsiteY19" fmla="*/ 678538 h 695955"/>
              <a:gd name="connsiteX20" fmla="*/ 3256672 w 3256672"/>
              <a:gd name="connsiteY20" fmla="*/ 361410 h 695955"/>
              <a:gd name="connsiteX0" fmla="*/ 0 w 3256672"/>
              <a:gd name="connsiteY0" fmla="*/ 347683 h 695955"/>
              <a:gd name="connsiteX1" fmla="*/ 166038 w 3256672"/>
              <a:gd name="connsiteY1" fmla="*/ 6452 h 695955"/>
              <a:gd name="connsiteX2" fmla="*/ 332077 w 3256672"/>
              <a:gd name="connsiteY2" fmla="*/ 348237 h 695955"/>
              <a:gd name="connsiteX3" fmla="*/ 479990 w 3256672"/>
              <a:gd name="connsiteY3" fmla="*/ 683006 h 695955"/>
              <a:gd name="connsiteX4" fmla="*/ 652177 w 3256672"/>
              <a:gd name="connsiteY4" fmla="*/ 347402 h 695955"/>
              <a:gd name="connsiteX5" fmla="*/ 808691 w 3256672"/>
              <a:gd name="connsiteY5" fmla="*/ 19625 h 695955"/>
              <a:gd name="connsiteX6" fmla="*/ 970429 w 3256672"/>
              <a:gd name="connsiteY6" fmla="*/ 338988 h 695955"/>
              <a:gd name="connsiteX7" fmla="*/ 1144603 w 3256672"/>
              <a:gd name="connsiteY7" fmla="*/ 674034 h 695955"/>
              <a:gd name="connsiteX8" fmla="*/ 1293901 w 3256672"/>
              <a:gd name="connsiteY8" fmla="*/ 333951 h 695955"/>
              <a:gd name="connsiteX9" fmla="*/ 1463778 w 3256672"/>
              <a:gd name="connsiteY9" fmla="*/ 15140 h 695955"/>
              <a:gd name="connsiteX10" fmla="*/ 1635502 w 3256672"/>
              <a:gd name="connsiteY10" fmla="*/ 352167 h 695955"/>
              <a:gd name="connsiteX11" fmla="*/ 1788806 w 3256672"/>
              <a:gd name="connsiteY11" fmla="*/ 691990 h 695955"/>
              <a:gd name="connsiteX12" fmla="*/ 1947902 w 3256672"/>
              <a:gd name="connsiteY12" fmla="*/ 346695 h 695955"/>
              <a:gd name="connsiteX13" fmla="*/ 2115442 w 3256672"/>
              <a:gd name="connsiteY13" fmla="*/ 6 h 695955"/>
              <a:gd name="connsiteX14" fmla="*/ 2281942 w 3256672"/>
              <a:gd name="connsiteY14" fmla="*/ 338987 h 695955"/>
              <a:gd name="connsiteX15" fmla="*/ 2442292 w 3256672"/>
              <a:gd name="connsiteY15" fmla="*/ 687503 h 695955"/>
              <a:gd name="connsiteX16" fmla="*/ 2587294 w 3256672"/>
              <a:gd name="connsiteY16" fmla="*/ 352723 h 695955"/>
              <a:gd name="connsiteX17" fmla="*/ 2765770 w 3256672"/>
              <a:gd name="connsiteY17" fmla="*/ 561 h 695955"/>
              <a:gd name="connsiteX18" fmla="*/ 2919832 w 3256672"/>
              <a:gd name="connsiteY18" fmla="*/ 343477 h 695955"/>
              <a:gd name="connsiteX19" fmla="*/ 3083554 w 3256672"/>
              <a:gd name="connsiteY19" fmla="*/ 678538 h 695955"/>
              <a:gd name="connsiteX20" fmla="*/ 3256672 w 3256672"/>
              <a:gd name="connsiteY20" fmla="*/ 361410 h 695955"/>
              <a:gd name="connsiteX0" fmla="*/ 0 w 3256672"/>
              <a:gd name="connsiteY0" fmla="*/ 347683 h 695955"/>
              <a:gd name="connsiteX1" fmla="*/ 166038 w 3256672"/>
              <a:gd name="connsiteY1" fmla="*/ 6452 h 695955"/>
              <a:gd name="connsiteX2" fmla="*/ 332077 w 3256672"/>
              <a:gd name="connsiteY2" fmla="*/ 348237 h 695955"/>
              <a:gd name="connsiteX3" fmla="*/ 479990 w 3256672"/>
              <a:gd name="connsiteY3" fmla="*/ 683006 h 695955"/>
              <a:gd name="connsiteX4" fmla="*/ 652177 w 3256672"/>
              <a:gd name="connsiteY4" fmla="*/ 347402 h 695955"/>
              <a:gd name="connsiteX5" fmla="*/ 808691 w 3256672"/>
              <a:gd name="connsiteY5" fmla="*/ 19625 h 695955"/>
              <a:gd name="connsiteX6" fmla="*/ 970429 w 3256672"/>
              <a:gd name="connsiteY6" fmla="*/ 338988 h 695955"/>
              <a:gd name="connsiteX7" fmla="*/ 1144603 w 3256672"/>
              <a:gd name="connsiteY7" fmla="*/ 674034 h 695955"/>
              <a:gd name="connsiteX8" fmla="*/ 1293901 w 3256672"/>
              <a:gd name="connsiteY8" fmla="*/ 333951 h 695955"/>
              <a:gd name="connsiteX9" fmla="*/ 1463778 w 3256672"/>
              <a:gd name="connsiteY9" fmla="*/ 15140 h 695955"/>
              <a:gd name="connsiteX10" fmla="*/ 1635502 w 3256672"/>
              <a:gd name="connsiteY10" fmla="*/ 352167 h 695955"/>
              <a:gd name="connsiteX11" fmla="*/ 1788806 w 3256672"/>
              <a:gd name="connsiteY11" fmla="*/ 691990 h 695955"/>
              <a:gd name="connsiteX12" fmla="*/ 1947902 w 3256672"/>
              <a:gd name="connsiteY12" fmla="*/ 346695 h 695955"/>
              <a:gd name="connsiteX13" fmla="*/ 2115442 w 3256672"/>
              <a:gd name="connsiteY13" fmla="*/ 6 h 695955"/>
              <a:gd name="connsiteX14" fmla="*/ 2281942 w 3256672"/>
              <a:gd name="connsiteY14" fmla="*/ 338987 h 695955"/>
              <a:gd name="connsiteX15" fmla="*/ 2442292 w 3256672"/>
              <a:gd name="connsiteY15" fmla="*/ 687503 h 695955"/>
              <a:gd name="connsiteX16" fmla="*/ 2600194 w 3256672"/>
              <a:gd name="connsiteY16" fmla="*/ 343755 h 695955"/>
              <a:gd name="connsiteX17" fmla="*/ 2765770 w 3256672"/>
              <a:gd name="connsiteY17" fmla="*/ 561 h 695955"/>
              <a:gd name="connsiteX18" fmla="*/ 2919832 w 3256672"/>
              <a:gd name="connsiteY18" fmla="*/ 343477 h 695955"/>
              <a:gd name="connsiteX19" fmla="*/ 3083554 w 3256672"/>
              <a:gd name="connsiteY19" fmla="*/ 678538 h 695955"/>
              <a:gd name="connsiteX20" fmla="*/ 3256672 w 3256672"/>
              <a:gd name="connsiteY20" fmla="*/ 361410 h 695955"/>
              <a:gd name="connsiteX0" fmla="*/ 0 w 3256672"/>
              <a:gd name="connsiteY0" fmla="*/ 347683 h 695955"/>
              <a:gd name="connsiteX1" fmla="*/ 166038 w 3256672"/>
              <a:gd name="connsiteY1" fmla="*/ 6452 h 695955"/>
              <a:gd name="connsiteX2" fmla="*/ 332077 w 3256672"/>
              <a:gd name="connsiteY2" fmla="*/ 348237 h 695955"/>
              <a:gd name="connsiteX3" fmla="*/ 479990 w 3256672"/>
              <a:gd name="connsiteY3" fmla="*/ 683006 h 695955"/>
              <a:gd name="connsiteX4" fmla="*/ 652177 w 3256672"/>
              <a:gd name="connsiteY4" fmla="*/ 347402 h 695955"/>
              <a:gd name="connsiteX5" fmla="*/ 808691 w 3256672"/>
              <a:gd name="connsiteY5" fmla="*/ 19625 h 695955"/>
              <a:gd name="connsiteX6" fmla="*/ 970429 w 3256672"/>
              <a:gd name="connsiteY6" fmla="*/ 338988 h 695955"/>
              <a:gd name="connsiteX7" fmla="*/ 1144603 w 3256672"/>
              <a:gd name="connsiteY7" fmla="*/ 674034 h 695955"/>
              <a:gd name="connsiteX8" fmla="*/ 1293901 w 3256672"/>
              <a:gd name="connsiteY8" fmla="*/ 333951 h 695955"/>
              <a:gd name="connsiteX9" fmla="*/ 1463778 w 3256672"/>
              <a:gd name="connsiteY9" fmla="*/ 15140 h 695955"/>
              <a:gd name="connsiteX10" fmla="*/ 1635502 w 3256672"/>
              <a:gd name="connsiteY10" fmla="*/ 352167 h 695955"/>
              <a:gd name="connsiteX11" fmla="*/ 1788806 w 3256672"/>
              <a:gd name="connsiteY11" fmla="*/ 691990 h 695955"/>
              <a:gd name="connsiteX12" fmla="*/ 1947902 w 3256672"/>
              <a:gd name="connsiteY12" fmla="*/ 346695 h 695955"/>
              <a:gd name="connsiteX13" fmla="*/ 2115442 w 3256672"/>
              <a:gd name="connsiteY13" fmla="*/ 6 h 695955"/>
              <a:gd name="connsiteX14" fmla="*/ 2281942 w 3256672"/>
              <a:gd name="connsiteY14" fmla="*/ 338987 h 695955"/>
              <a:gd name="connsiteX15" fmla="*/ 2442292 w 3256672"/>
              <a:gd name="connsiteY15" fmla="*/ 687503 h 695955"/>
              <a:gd name="connsiteX16" fmla="*/ 2600194 w 3256672"/>
              <a:gd name="connsiteY16" fmla="*/ 343755 h 695955"/>
              <a:gd name="connsiteX17" fmla="*/ 2765769 w 3256672"/>
              <a:gd name="connsiteY17" fmla="*/ 5047 h 695955"/>
              <a:gd name="connsiteX18" fmla="*/ 2919832 w 3256672"/>
              <a:gd name="connsiteY18" fmla="*/ 343477 h 695955"/>
              <a:gd name="connsiteX19" fmla="*/ 3083554 w 3256672"/>
              <a:gd name="connsiteY19" fmla="*/ 678538 h 695955"/>
              <a:gd name="connsiteX20" fmla="*/ 3256672 w 3256672"/>
              <a:gd name="connsiteY20" fmla="*/ 361410 h 695955"/>
              <a:gd name="connsiteX0" fmla="*/ 0 w 3256672"/>
              <a:gd name="connsiteY0" fmla="*/ 347683 h 695955"/>
              <a:gd name="connsiteX1" fmla="*/ 166038 w 3256672"/>
              <a:gd name="connsiteY1" fmla="*/ 6452 h 695955"/>
              <a:gd name="connsiteX2" fmla="*/ 332077 w 3256672"/>
              <a:gd name="connsiteY2" fmla="*/ 348237 h 695955"/>
              <a:gd name="connsiteX3" fmla="*/ 479990 w 3256672"/>
              <a:gd name="connsiteY3" fmla="*/ 683006 h 695955"/>
              <a:gd name="connsiteX4" fmla="*/ 652177 w 3256672"/>
              <a:gd name="connsiteY4" fmla="*/ 347402 h 695955"/>
              <a:gd name="connsiteX5" fmla="*/ 808691 w 3256672"/>
              <a:gd name="connsiteY5" fmla="*/ 19625 h 695955"/>
              <a:gd name="connsiteX6" fmla="*/ 970429 w 3256672"/>
              <a:gd name="connsiteY6" fmla="*/ 338988 h 695955"/>
              <a:gd name="connsiteX7" fmla="*/ 1144603 w 3256672"/>
              <a:gd name="connsiteY7" fmla="*/ 674034 h 695955"/>
              <a:gd name="connsiteX8" fmla="*/ 1293901 w 3256672"/>
              <a:gd name="connsiteY8" fmla="*/ 333951 h 695955"/>
              <a:gd name="connsiteX9" fmla="*/ 1463778 w 3256672"/>
              <a:gd name="connsiteY9" fmla="*/ 15140 h 695955"/>
              <a:gd name="connsiteX10" fmla="*/ 1635502 w 3256672"/>
              <a:gd name="connsiteY10" fmla="*/ 352167 h 695955"/>
              <a:gd name="connsiteX11" fmla="*/ 1788806 w 3256672"/>
              <a:gd name="connsiteY11" fmla="*/ 691990 h 695955"/>
              <a:gd name="connsiteX12" fmla="*/ 1947902 w 3256672"/>
              <a:gd name="connsiteY12" fmla="*/ 346695 h 695955"/>
              <a:gd name="connsiteX13" fmla="*/ 2115442 w 3256672"/>
              <a:gd name="connsiteY13" fmla="*/ 6 h 695955"/>
              <a:gd name="connsiteX14" fmla="*/ 2281942 w 3256672"/>
              <a:gd name="connsiteY14" fmla="*/ 338987 h 695955"/>
              <a:gd name="connsiteX15" fmla="*/ 2442292 w 3256672"/>
              <a:gd name="connsiteY15" fmla="*/ 687503 h 695955"/>
              <a:gd name="connsiteX16" fmla="*/ 2600194 w 3256672"/>
              <a:gd name="connsiteY16" fmla="*/ 343755 h 695955"/>
              <a:gd name="connsiteX17" fmla="*/ 2765769 w 3256672"/>
              <a:gd name="connsiteY17" fmla="*/ 5047 h 695955"/>
              <a:gd name="connsiteX18" fmla="*/ 2932733 w 3256672"/>
              <a:gd name="connsiteY18" fmla="*/ 352446 h 695955"/>
              <a:gd name="connsiteX19" fmla="*/ 3083554 w 3256672"/>
              <a:gd name="connsiteY19" fmla="*/ 678538 h 695955"/>
              <a:gd name="connsiteX20" fmla="*/ 3256672 w 3256672"/>
              <a:gd name="connsiteY20" fmla="*/ 361410 h 695955"/>
              <a:gd name="connsiteX0" fmla="*/ 0 w 3256672"/>
              <a:gd name="connsiteY0" fmla="*/ 347683 h 695955"/>
              <a:gd name="connsiteX1" fmla="*/ 166038 w 3256672"/>
              <a:gd name="connsiteY1" fmla="*/ 6452 h 695955"/>
              <a:gd name="connsiteX2" fmla="*/ 332077 w 3256672"/>
              <a:gd name="connsiteY2" fmla="*/ 348237 h 695955"/>
              <a:gd name="connsiteX3" fmla="*/ 479990 w 3256672"/>
              <a:gd name="connsiteY3" fmla="*/ 683006 h 695955"/>
              <a:gd name="connsiteX4" fmla="*/ 652177 w 3256672"/>
              <a:gd name="connsiteY4" fmla="*/ 347402 h 695955"/>
              <a:gd name="connsiteX5" fmla="*/ 808691 w 3256672"/>
              <a:gd name="connsiteY5" fmla="*/ 19625 h 695955"/>
              <a:gd name="connsiteX6" fmla="*/ 970429 w 3256672"/>
              <a:gd name="connsiteY6" fmla="*/ 338988 h 695955"/>
              <a:gd name="connsiteX7" fmla="*/ 1144603 w 3256672"/>
              <a:gd name="connsiteY7" fmla="*/ 674034 h 695955"/>
              <a:gd name="connsiteX8" fmla="*/ 1293901 w 3256672"/>
              <a:gd name="connsiteY8" fmla="*/ 333951 h 695955"/>
              <a:gd name="connsiteX9" fmla="*/ 1463778 w 3256672"/>
              <a:gd name="connsiteY9" fmla="*/ 15140 h 695955"/>
              <a:gd name="connsiteX10" fmla="*/ 1635502 w 3256672"/>
              <a:gd name="connsiteY10" fmla="*/ 352167 h 695955"/>
              <a:gd name="connsiteX11" fmla="*/ 1788806 w 3256672"/>
              <a:gd name="connsiteY11" fmla="*/ 691990 h 695955"/>
              <a:gd name="connsiteX12" fmla="*/ 1947902 w 3256672"/>
              <a:gd name="connsiteY12" fmla="*/ 346695 h 695955"/>
              <a:gd name="connsiteX13" fmla="*/ 2115442 w 3256672"/>
              <a:gd name="connsiteY13" fmla="*/ 6 h 695955"/>
              <a:gd name="connsiteX14" fmla="*/ 2281942 w 3256672"/>
              <a:gd name="connsiteY14" fmla="*/ 338987 h 695955"/>
              <a:gd name="connsiteX15" fmla="*/ 2442292 w 3256672"/>
              <a:gd name="connsiteY15" fmla="*/ 687503 h 695955"/>
              <a:gd name="connsiteX16" fmla="*/ 2600194 w 3256672"/>
              <a:gd name="connsiteY16" fmla="*/ 343755 h 695955"/>
              <a:gd name="connsiteX17" fmla="*/ 2765769 w 3256672"/>
              <a:gd name="connsiteY17" fmla="*/ 5047 h 695955"/>
              <a:gd name="connsiteX18" fmla="*/ 2932733 w 3256672"/>
              <a:gd name="connsiteY18" fmla="*/ 352446 h 695955"/>
              <a:gd name="connsiteX19" fmla="*/ 3096454 w 3256672"/>
              <a:gd name="connsiteY19" fmla="*/ 678538 h 695955"/>
              <a:gd name="connsiteX20" fmla="*/ 3256672 w 3256672"/>
              <a:gd name="connsiteY20" fmla="*/ 361410 h 695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256672" h="695955">
                <a:moveTo>
                  <a:pt x="0" y="347683"/>
                </a:moveTo>
                <a:cubicBezTo>
                  <a:pt x="23812" y="189726"/>
                  <a:pt x="110692" y="6360"/>
                  <a:pt x="166038" y="6452"/>
                </a:cubicBezTo>
                <a:cubicBezTo>
                  <a:pt x="221384" y="6544"/>
                  <a:pt x="279752" y="235478"/>
                  <a:pt x="332077" y="348237"/>
                </a:cubicBezTo>
                <a:cubicBezTo>
                  <a:pt x="384402" y="460996"/>
                  <a:pt x="426640" y="683145"/>
                  <a:pt x="479990" y="683006"/>
                </a:cubicBezTo>
                <a:cubicBezTo>
                  <a:pt x="533340" y="682867"/>
                  <a:pt x="597394" y="457965"/>
                  <a:pt x="652177" y="347402"/>
                </a:cubicBezTo>
                <a:cubicBezTo>
                  <a:pt x="706960" y="236839"/>
                  <a:pt x="755649" y="21027"/>
                  <a:pt x="808691" y="19625"/>
                </a:cubicBezTo>
                <a:cubicBezTo>
                  <a:pt x="861733" y="18223"/>
                  <a:pt x="914444" y="229920"/>
                  <a:pt x="970429" y="338988"/>
                </a:cubicBezTo>
                <a:cubicBezTo>
                  <a:pt x="1026414" y="448056"/>
                  <a:pt x="1090691" y="674873"/>
                  <a:pt x="1144603" y="674034"/>
                </a:cubicBezTo>
                <a:cubicBezTo>
                  <a:pt x="1198515" y="673195"/>
                  <a:pt x="1240705" y="443767"/>
                  <a:pt x="1293901" y="333951"/>
                </a:cubicBezTo>
                <a:cubicBezTo>
                  <a:pt x="1347097" y="224135"/>
                  <a:pt x="1406845" y="12104"/>
                  <a:pt x="1463778" y="15140"/>
                </a:cubicBezTo>
                <a:cubicBezTo>
                  <a:pt x="1520712" y="18176"/>
                  <a:pt x="1581331" y="239359"/>
                  <a:pt x="1635502" y="352167"/>
                </a:cubicBezTo>
                <a:cubicBezTo>
                  <a:pt x="1689673" y="464975"/>
                  <a:pt x="1764690" y="648059"/>
                  <a:pt x="1788806" y="691990"/>
                </a:cubicBezTo>
                <a:cubicBezTo>
                  <a:pt x="1812922" y="735921"/>
                  <a:pt x="1921413" y="401488"/>
                  <a:pt x="1947902" y="346695"/>
                </a:cubicBezTo>
                <a:cubicBezTo>
                  <a:pt x="1974391" y="291902"/>
                  <a:pt x="2059769" y="1291"/>
                  <a:pt x="2115442" y="6"/>
                </a:cubicBezTo>
                <a:cubicBezTo>
                  <a:pt x="2171115" y="-1279"/>
                  <a:pt x="2227467" y="224404"/>
                  <a:pt x="2281942" y="338987"/>
                </a:cubicBezTo>
                <a:cubicBezTo>
                  <a:pt x="2336417" y="453570"/>
                  <a:pt x="2389250" y="686708"/>
                  <a:pt x="2442292" y="687503"/>
                </a:cubicBezTo>
                <a:cubicBezTo>
                  <a:pt x="2495334" y="688298"/>
                  <a:pt x="2546281" y="457498"/>
                  <a:pt x="2600194" y="343755"/>
                </a:cubicBezTo>
                <a:cubicBezTo>
                  <a:pt x="2654107" y="230012"/>
                  <a:pt x="2710346" y="3599"/>
                  <a:pt x="2765769" y="5047"/>
                </a:cubicBezTo>
                <a:cubicBezTo>
                  <a:pt x="2821192" y="6495"/>
                  <a:pt x="2877619" y="240198"/>
                  <a:pt x="2932733" y="352446"/>
                </a:cubicBezTo>
                <a:cubicBezTo>
                  <a:pt x="2987847" y="464695"/>
                  <a:pt x="3071848" y="678538"/>
                  <a:pt x="3096454" y="678538"/>
                </a:cubicBezTo>
                <a:cubicBezTo>
                  <a:pt x="3121060" y="678538"/>
                  <a:pt x="3218968" y="197104"/>
                  <a:pt x="3256672" y="361410"/>
                </a:cubicBezTo>
              </a:path>
            </a:pathLst>
          </a:custGeom>
          <a:ln>
            <a:solidFill>
              <a:srgbClr val="FF0000"/>
            </a:solidFill>
          </a:ln>
        </p:spPr>
        <p:style>
          <a:lnRef idx="3">
            <a:schemeClr val="accent2"/>
          </a:lnRef>
          <a:fillRef idx="0">
            <a:schemeClr val="accent2"/>
          </a:fillRef>
          <a:effectRef idx="2">
            <a:schemeClr val="accent2"/>
          </a:effectRef>
          <a:fontRef idx="minor">
            <a:schemeClr val="tx1"/>
          </a:fontRef>
        </p:style>
        <p:txBody>
          <a:bodyPr rtlCol="0" anchor="ctr"/>
          <a:lstStyle/>
          <a:p>
            <a:pPr algn="ctr"/>
            <a:endParaRPr lang="es-MX" dirty="0"/>
          </a:p>
        </p:txBody>
      </p:sp>
      <p:sp>
        <p:nvSpPr>
          <p:cNvPr id="32" name="TextBox 31">
            <a:extLst>
              <a:ext uri="{FF2B5EF4-FFF2-40B4-BE49-F238E27FC236}">
                <a16:creationId xmlns:a16="http://schemas.microsoft.com/office/drawing/2014/main" id="{4F04BC6C-FC65-48DE-9BC1-40E326041590}"/>
              </a:ext>
            </a:extLst>
          </p:cNvPr>
          <p:cNvSpPr txBox="1"/>
          <p:nvPr/>
        </p:nvSpPr>
        <p:spPr>
          <a:xfrm>
            <a:off x="2455135" y="5858818"/>
            <a:ext cx="1199645" cy="646331"/>
          </a:xfrm>
          <a:prstGeom prst="rect">
            <a:avLst/>
          </a:prstGeom>
          <a:noFill/>
        </p:spPr>
        <p:txBody>
          <a:bodyPr wrap="square" rtlCol="0">
            <a:spAutoFit/>
          </a:bodyPr>
          <a:lstStyle/>
          <a:p>
            <a:pPr algn="ctr"/>
            <a:r>
              <a:rPr lang="es-MX" dirty="0"/>
              <a:t>Quantum </a:t>
            </a:r>
            <a:r>
              <a:rPr lang="es-MX" dirty="0" err="1"/>
              <a:t>effects</a:t>
            </a:r>
            <a:endParaRPr lang="en-US" dirty="0"/>
          </a:p>
        </p:txBody>
      </p:sp>
      <p:cxnSp>
        <p:nvCxnSpPr>
          <p:cNvPr id="35" name="Straight Arrow Connector 34">
            <a:extLst>
              <a:ext uri="{FF2B5EF4-FFF2-40B4-BE49-F238E27FC236}">
                <a16:creationId xmlns:a16="http://schemas.microsoft.com/office/drawing/2014/main" id="{22EB2366-8B95-4875-A96D-BF561A16461B}"/>
              </a:ext>
            </a:extLst>
          </p:cNvPr>
          <p:cNvCxnSpPr>
            <a:cxnSpLocks/>
          </p:cNvCxnSpPr>
          <p:nvPr/>
        </p:nvCxnSpPr>
        <p:spPr>
          <a:xfrm flipV="1">
            <a:off x="743338" y="5628230"/>
            <a:ext cx="173134" cy="19052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5816CDB3-8FB7-4E5B-98B3-EE0EC0D77442}"/>
              </a:ext>
            </a:extLst>
          </p:cNvPr>
          <p:cNvCxnSpPr>
            <a:cxnSpLocks/>
          </p:cNvCxnSpPr>
          <p:nvPr/>
        </p:nvCxnSpPr>
        <p:spPr>
          <a:xfrm>
            <a:off x="1197497" y="5635608"/>
            <a:ext cx="172133" cy="17576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C1ACC150-83A6-405D-9250-EBDF34658D06}"/>
              </a:ext>
            </a:extLst>
          </p:cNvPr>
          <p:cNvCxnSpPr>
            <a:cxnSpLocks/>
          </p:cNvCxnSpPr>
          <p:nvPr/>
        </p:nvCxnSpPr>
        <p:spPr>
          <a:xfrm flipV="1">
            <a:off x="4027441" y="6106362"/>
            <a:ext cx="173134" cy="19052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33BE7EAF-59E0-4D27-89CE-0A2DAC45617D}"/>
              </a:ext>
            </a:extLst>
          </p:cNvPr>
          <p:cNvCxnSpPr>
            <a:cxnSpLocks/>
          </p:cNvCxnSpPr>
          <p:nvPr/>
        </p:nvCxnSpPr>
        <p:spPr>
          <a:xfrm>
            <a:off x="5069478" y="6151761"/>
            <a:ext cx="172133" cy="17576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4" name="TextBox 43">
                <a:extLst>
                  <a:ext uri="{FF2B5EF4-FFF2-40B4-BE49-F238E27FC236}">
                    <a16:creationId xmlns:a16="http://schemas.microsoft.com/office/drawing/2014/main" id="{8FA5B429-7FD2-47FE-8C2C-45DDE5F40432}"/>
                  </a:ext>
                </a:extLst>
              </p:cNvPr>
              <p:cNvSpPr txBox="1"/>
              <p:nvPr/>
            </p:nvSpPr>
            <p:spPr>
              <a:xfrm>
                <a:off x="3352391" y="4788885"/>
                <a:ext cx="1213217"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MX" b="0" i="1" smtClean="0">
                          <a:latin typeface="Cambria Math" panose="02040503050406030204" pitchFamily="18" charset="0"/>
                        </a:rPr>
                        <m:t>𝑞</m:t>
                      </m:r>
                      <m:r>
                        <a:rPr lang="es-MX" b="0" i="1" smtClean="0">
                          <a:latin typeface="Cambria Math" panose="02040503050406030204" pitchFamily="18" charset="0"/>
                        </a:rPr>
                        <m:t>=</m:t>
                      </m:r>
                      <m:sSub>
                        <m:sSubPr>
                          <m:ctrlPr>
                            <a:rPr lang="es-MX" b="0" i="1" smtClean="0">
                              <a:latin typeface="Cambria Math" panose="02040503050406030204" pitchFamily="18" charset="0"/>
                            </a:rPr>
                          </m:ctrlPr>
                        </m:sSubPr>
                        <m:e>
                          <m:r>
                            <a:rPr lang="es-MX" b="0" i="1" smtClean="0">
                              <a:latin typeface="Cambria Math" panose="02040503050406030204" pitchFamily="18" charset="0"/>
                            </a:rPr>
                            <m:t>𝑝</m:t>
                          </m:r>
                        </m:e>
                        <m:sub>
                          <m:r>
                            <a:rPr lang="es-MX" b="0" i="1" smtClean="0">
                              <a:latin typeface="Cambria Math" panose="02040503050406030204" pitchFamily="18" charset="0"/>
                            </a:rPr>
                            <m:t>2</m:t>
                          </m:r>
                        </m:sub>
                      </m:sSub>
                      <m:r>
                        <a:rPr lang="es-MX" b="0" i="1" smtClean="0">
                          <a:latin typeface="Cambria Math" panose="02040503050406030204" pitchFamily="18" charset="0"/>
                        </a:rPr>
                        <m:t>−</m:t>
                      </m:r>
                      <m:sSub>
                        <m:sSubPr>
                          <m:ctrlPr>
                            <a:rPr lang="es-MX" b="0" i="1" smtClean="0">
                              <a:latin typeface="Cambria Math" panose="02040503050406030204" pitchFamily="18" charset="0"/>
                            </a:rPr>
                          </m:ctrlPr>
                        </m:sSubPr>
                        <m:e>
                          <m:r>
                            <a:rPr lang="es-MX" b="0" i="1" smtClean="0">
                              <a:latin typeface="Cambria Math" panose="02040503050406030204" pitchFamily="18" charset="0"/>
                            </a:rPr>
                            <m:t>𝑝</m:t>
                          </m:r>
                        </m:e>
                        <m:sub>
                          <m:r>
                            <a:rPr lang="es-MX" b="0" i="1" smtClean="0">
                              <a:latin typeface="Cambria Math" panose="02040503050406030204" pitchFamily="18" charset="0"/>
                            </a:rPr>
                            <m:t>1</m:t>
                          </m:r>
                        </m:sub>
                      </m:sSub>
                    </m:oMath>
                  </m:oMathPara>
                </a14:m>
                <a:endParaRPr lang="en-US" dirty="0"/>
              </a:p>
            </p:txBody>
          </p:sp>
        </mc:Choice>
        <mc:Fallback xmlns="">
          <p:sp>
            <p:nvSpPr>
              <p:cNvPr id="44" name="TextBox 43">
                <a:extLst>
                  <a:ext uri="{FF2B5EF4-FFF2-40B4-BE49-F238E27FC236}">
                    <a16:creationId xmlns:a16="http://schemas.microsoft.com/office/drawing/2014/main" id="{8FA5B429-7FD2-47FE-8C2C-45DDE5F40432}"/>
                  </a:ext>
                </a:extLst>
              </p:cNvPr>
              <p:cNvSpPr txBox="1">
                <a:spLocks noRot="1" noChangeAspect="1" noMove="1" noResize="1" noEditPoints="1" noAdjustHandles="1" noChangeArrowheads="1" noChangeShapeType="1" noTextEdit="1"/>
              </p:cNvSpPr>
              <p:nvPr/>
            </p:nvSpPr>
            <p:spPr>
              <a:xfrm>
                <a:off x="3352391" y="4788885"/>
                <a:ext cx="1213217" cy="276999"/>
              </a:xfrm>
              <a:prstGeom prst="rect">
                <a:avLst/>
              </a:prstGeom>
              <a:blipFill>
                <a:blip r:embed="rId10"/>
                <a:stretch>
                  <a:fillRect l="-4523" r="-1508" b="-2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5" name="TextBox 44">
                <a:extLst>
                  <a:ext uri="{FF2B5EF4-FFF2-40B4-BE49-F238E27FC236}">
                    <a16:creationId xmlns:a16="http://schemas.microsoft.com/office/drawing/2014/main" id="{E4552A22-0E0D-4F15-8858-9D79058A3D88}"/>
                  </a:ext>
                </a:extLst>
              </p:cNvPr>
              <p:cNvSpPr txBox="1"/>
              <p:nvPr/>
            </p:nvSpPr>
            <p:spPr>
              <a:xfrm>
                <a:off x="3681428" y="6303877"/>
                <a:ext cx="275845"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s-MX" b="0" i="1" smtClean="0">
                              <a:latin typeface="Cambria Math" panose="02040503050406030204" pitchFamily="18" charset="0"/>
                            </a:rPr>
                            <m:t>𝑝</m:t>
                          </m:r>
                        </m:e>
                        <m:sub>
                          <m:r>
                            <a:rPr lang="es-MX" b="0" i="1" smtClean="0">
                              <a:latin typeface="Cambria Math" panose="02040503050406030204" pitchFamily="18" charset="0"/>
                            </a:rPr>
                            <m:t>1</m:t>
                          </m:r>
                        </m:sub>
                      </m:sSub>
                    </m:oMath>
                  </m:oMathPara>
                </a14:m>
                <a:endParaRPr lang="en-US" dirty="0"/>
              </a:p>
            </p:txBody>
          </p:sp>
        </mc:Choice>
        <mc:Fallback xmlns="">
          <p:sp>
            <p:nvSpPr>
              <p:cNvPr id="45" name="TextBox 44">
                <a:extLst>
                  <a:ext uri="{FF2B5EF4-FFF2-40B4-BE49-F238E27FC236}">
                    <a16:creationId xmlns:a16="http://schemas.microsoft.com/office/drawing/2014/main" id="{E4552A22-0E0D-4F15-8858-9D79058A3D88}"/>
                  </a:ext>
                </a:extLst>
              </p:cNvPr>
              <p:cNvSpPr txBox="1">
                <a:spLocks noRot="1" noChangeAspect="1" noMove="1" noResize="1" noEditPoints="1" noAdjustHandles="1" noChangeArrowheads="1" noChangeShapeType="1" noTextEdit="1"/>
              </p:cNvSpPr>
              <p:nvPr/>
            </p:nvSpPr>
            <p:spPr>
              <a:xfrm>
                <a:off x="3681428" y="6303877"/>
                <a:ext cx="275845" cy="276999"/>
              </a:xfrm>
              <a:prstGeom prst="rect">
                <a:avLst/>
              </a:prstGeom>
              <a:blipFill>
                <a:blip r:embed="rId11"/>
                <a:stretch>
                  <a:fillRect l="-22222" r="-6667" b="-2391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0" name="TextBox 49">
                <a:extLst>
                  <a:ext uri="{FF2B5EF4-FFF2-40B4-BE49-F238E27FC236}">
                    <a16:creationId xmlns:a16="http://schemas.microsoft.com/office/drawing/2014/main" id="{F708DC66-1101-43E1-A1F4-85F50BDF8239}"/>
                  </a:ext>
                </a:extLst>
              </p:cNvPr>
              <p:cNvSpPr txBox="1"/>
              <p:nvPr/>
            </p:nvSpPr>
            <p:spPr>
              <a:xfrm>
                <a:off x="5396555" y="6334170"/>
                <a:ext cx="281166"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s-MX" b="0" i="1" smtClean="0">
                              <a:latin typeface="Cambria Math" panose="02040503050406030204" pitchFamily="18" charset="0"/>
                            </a:rPr>
                            <m:t>𝑝</m:t>
                          </m:r>
                        </m:e>
                        <m:sub>
                          <m:r>
                            <a:rPr lang="es-MX" b="0" i="1" smtClean="0">
                              <a:latin typeface="Cambria Math" panose="02040503050406030204" pitchFamily="18" charset="0"/>
                            </a:rPr>
                            <m:t>2</m:t>
                          </m:r>
                        </m:sub>
                      </m:sSub>
                    </m:oMath>
                  </m:oMathPara>
                </a14:m>
                <a:endParaRPr lang="en-US" dirty="0"/>
              </a:p>
            </p:txBody>
          </p:sp>
        </mc:Choice>
        <mc:Fallback xmlns="">
          <p:sp>
            <p:nvSpPr>
              <p:cNvPr id="50" name="TextBox 49">
                <a:extLst>
                  <a:ext uri="{FF2B5EF4-FFF2-40B4-BE49-F238E27FC236}">
                    <a16:creationId xmlns:a16="http://schemas.microsoft.com/office/drawing/2014/main" id="{F708DC66-1101-43E1-A1F4-85F50BDF8239}"/>
                  </a:ext>
                </a:extLst>
              </p:cNvPr>
              <p:cNvSpPr txBox="1">
                <a:spLocks noRot="1" noChangeAspect="1" noMove="1" noResize="1" noEditPoints="1" noAdjustHandles="1" noChangeArrowheads="1" noChangeShapeType="1" noTextEdit="1"/>
              </p:cNvSpPr>
              <p:nvPr/>
            </p:nvSpPr>
            <p:spPr>
              <a:xfrm>
                <a:off x="5396555" y="6334170"/>
                <a:ext cx="281166" cy="276999"/>
              </a:xfrm>
              <a:prstGeom prst="rect">
                <a:avLst/>
              </a:prstGeom>
              <a:blipFill>
                <a:blip r:embed="rId12"/>
                <a:stretch>
                  <a:fillRect l="-19565" r="-10870" b="-2391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8" name="TextBox 47">
                <a:extLst>
                  <a:ext uri="{FF2B5EF4-FFF2-40B4-BE49-F238E27FC236}">
                    <a16:creationId xmlns:a16="http://schemas.microsoft.com/office/drawing/2014/main" id="{AA5B2CB4-1E18-4E84-85DA-25AB605EE57F}"/>
                  </a:ext>
                </a:extLst>
              </p:cNvPr>
              <p:cNvSpPr txBox="1"/>
              <p:nvPr/>
            </p:nvSpPr>
            <p:spPr>
              <a:xfrm>
                <a:off x="6147514" y="4913481"/>
                <a:ext cx="5840189" cy="621517"/>
              </a:xfrm>
              <a:prstGeom prst="rect">
                <a:avLst/>
              </a:prstGeom>
              <a:noFill/>
            </p:spPr>
            <p:txBody>
              <a:bodyPr wrap="none" lIns="0" tIns="0" rIns="0" bIns="0" rtlCol="0">
                <a:spAutoFit/>
              </a:bodyPr>
              <a:lstStyle/>
              <a:p>
                <a14:m>
                  <m:oMath xmlns:m="http://schemas.openxmlformats.org/officeDocument/2006/math">
                    <m:r>
                      <a:rPr lang="es-MX" sz="2000" b="0" i="1" smtClean="0">
                        <a:solidFill>
                          <a:schemeClr val="tx1">
                            <a:lumMod val="75000"/>
                            <a:lumOff val="25000"/>
                          </a:schemeClr>
                        </a:solidFill>
                        <a:latin typeface="Cambria Math" panose="02040503050406030204" pitchFamily="18" charset="0"/>
                      </a:rPr>
                      <m:t>𝑀</m:t>
                    </m:r>
                    <m:d>
                      <m:dPr>
                        <m:ctrlPr>
                          <a:rPr lang="es-MX" sz="2000" b="0" i="1" smtClean="0">
                            <a:solidFill>
                              <a:schemeClr val="tx1">
                                <a:lumMod val="75000"/>
                                <a:lumOff val="25000"/>
                              </a:schemeClr>
                            </a:solidFill>
                            <a:latin typeface="Cambria Math" panose="02040503050406030204" pitchFamily="18" charset="0"/>
                          </a:rPr>
                        </m:ctrlPr>
                      </m:dPr>
                      <m:e>
                        <m:r>
                          <a:rPr lang="es-MX" sz="2000" b="0" i="1" smtClean="0">
                            <a:solidFill>
                              <a:schemeClr val="tx1">
                                <a:lumMod val="75000"/>
                                <a:lumOff val="25000"/>
                              </a:schemeClr>
                            </a:solidFill>
                            <a:latin typeface="Cambria Math" panose="02040503050406030204" pitchFamily="18" charset="0"/>
                          </a:rPr>
                          <m:t>𝑝</m:t>
                        </m:r>
                      </m:e>
                    </m:d>
                    <m:r>
                      <a:rPr lang="es-MX" sz="2000" b="0" i="1" smtClean="0">
                        <a:solidFill>
                          <a:schemeClr val="tx1">
                            <a:lumMod val="75000"/>
                            <a:lumOff val="25000"/>
                          </a:schemeClr>
                        </a:solidFill>
                        <a:latin typeface="Cambria Math" panose="02040503050406030204" pitchFamily="18" charset="0"/>
                      </a:rPr>
                      <m:t>=</m:t>
                    </m:r>
                    <m:d>
                      <m:dPr>
                        <m:begChr m:val="⟨"/>
                        <m:endChr m:val="⟩"/>
                        <m:ctrlPr>
                          <a:rPr lang="es-MX" sz="2000" b="0" i="1" smtClean="0">
                            <a:solidFill>
                              <a:schemeClr val="tx1">
                                <a:lumMod val="75000"/>
                                <a:lumOff val="25000"/>
                              </a:schemeClr>
                            </a:solidFill>
                            <a:latin typeface="Cambria Math" panose="02040503050406030204" pitchFamily="18" charset="0"/>
                          </a:rPr>
                        </m:ctrlPr>
                      </m:dPr>
                      <m:e>
                        <m:sSup>
                          <m:sSupPr>
                            <m:ctrlPr>
                              <a:rPr lang="es-MX" sz="2000" b="0" i="1" smtClean="0">
                                <a:solidFill>
                                  <a:schemeClr val="tx1">
                                    <a:lumMod val="75000"/>
                                    <a:lumOff val="25000"/>
                                  </a:schemeClr>
                                </a:solidFill>
                                <a:latin typeface="Cambria Math" panose="02040503050406030204" pitchFamily="18" charset="0"/>
                              </a:rPr>
                            </m:ctrlPr>
                          </m:sSupPr>
                          <m:e>
                            <m:r>
                              <a:rPr lang="es-MX" sz="2000" b="0" i="1" smtClean="0">
                                <a:solidFill>
                                  <a:schemeClr val="tx1">
                                    <a:lumMod val="75000"/>
                                    <a:lumOff val="25000"/>
                                  </a:schemeClr>
                                </a:solidFill>
                                <a:latin typeface="Cambria Math" panose="02040503050406030204" pitchFamily="18" charset="0"/>
                                <a:ea typeface="Cambria Math" panose="02040503050406030204" pitchFamily="18" charset="0"/>
                              </a:rPr>
                              <m:t>𝜇</m:t>
                            </m:r>
                          </m:e>
                          <m:sup>
                            <m:r>
                              <a:rPr lang="es-MX" sz="2000" b="0" i="1" smtClean="0">
                                <a:solidFill>
                                  <a:schemeClr val="tx1">
                                    <a:lumMod val="75000"/>
                                    <a:lumOff val="25000"/>
                                  </a:schemeClr>
                                </a:solidFill>
                                <a:latin typeface="Cambria Math" panose="02040503050406030204" pitchFamily="18" charset="0"/>
                              </a:rPr>
                              <m:t>−</m:t>
                            </m:r>
                          </m:sup>
                        </m:sSup>
                        <m:r>
                          <a:rPr lang="es-MX" sz="2000" b="0" i="1" smtClean="0">
                            <a:solidFill>
                              <a:schemeClr val="tx1">
                                <a:lumMod val="75000"/>
                                <a:lumOff val="25000"/>
                              </a:schemeClr>
                            </a:solidFill>
                            <a:latin typeface="Cambria Math" panose="02040503050406030204" pitchFamily="18" charset="0"/>
                          </a:rPr>
                          <m:t>(</m:t>
                        </m:r>
                        <m:sSub>
                          <m:sSubPr>
                            <m:ctrlPr>
                              <a:rPr lang="es-MX" sz="2000" b="0" i="1" smtClean="0">
                                <a:solidFill>
                                  <a:schemeClr val="tx1">
                                    <a:lumMod val="75000"/>
                                    <a:lumOff val="25000"/>
                                  </a:schemeClr>
                                </a:solidFill>
                                <a:latin typeface="Cambria Math" panose="02040503050406030204" pitchFamily="18" charset="0"/>
                              </a:rPr>
                            </m:ctrlPr>
                          </m:sSubPr>
                          <m:e>
                            <m:r>
                              <a:rPr lang="es-MX" sz="2000" b="0" i="1" smtClean="0">
                                <a:solidFill>
                                  <a:schemeClr val="tx1">
                                    <a:lumMod val="75000"/>
                                    <a:lumOff val="25000"/>
                                  </a:schemeClr>
                                </a:solidFill>
                                <a:latin typeface="Cambria Math" panose="02040503050406030204" pitchFamily="18" charset="0"/>
                              </a:rPr>
                              <m:t>𝑝</m:t>
                            </m:r>
                          </m:e>
                          <m:sub>
                            <m:r>
                              <a:rPr lang="es-MX" sz="2000" b="0" i="1" smtClean="0">
                                <a:solidFill>
                                  <a:schemeClr val="tx1">
                                    <a:lumMod val="75000"/>
                                    <a:lumOff val="25000"/>
                                  </a:schemeClr>
                                </a:solidFill>
                                <a:latin typeface="Cambria Math" panose="02040503050406030204" pitchFamily="18" charset="0"/>
                              </a:rPr>
                              <m:t>2</m:t>
                            </m:r>
                          </m:sub>
                        </m:sSub>
                        <m:r>
                          <a:rPr lang="es-MX" sz="2000" b="0" i="1" smtClean="0">
                            <a:solidFill>
                              <a:schemeClr val="tx1">
                                <a:lumMod val="75000"/>
                                <a:lumOff val="25000"/>
                              </a:schemeClr>
                            </a:solidFill>
                            <a:latin typeface="Cambria Math" panose="02040503050406030204" pitchFamily="18" charset="0"/>
                          </a:rPr>
                          <m:t>)| </m:t>
                        </m:r>
                        <m:sSubSup>
                          <m:sSubSupPr>
                            <m:ctrlPr>
                              <a:rPr lang="es-MX" sz="2000" b="0" i="1" smtClean="0">
                                <a:solidFill>
                                  <a:schemeClr val="tx1">
                                    <a:lumMod val="75000"/>
                                    <a:lumOff val="25000"/>
                                  </a:schemeClr>
                                </a:solidFill>
                                <a:latin typeface="Cambria Math" panose="02040503050406030204" pitchFamily="18" charset="0"/>
                              </a:rPr>
                            </m:ctrlPr>
                          </m:sSubSupPr>
                          <m:e>
                            <m:r>
                              <a:rPr lang="es-MX" sz="2000" b="0" i="1" smtClean="0">
                                <a:solidFill>
                                  <a:schemeClr val="tx1">
                                    <a:lumMod val="75000"/>
                                    <a:lumOff val="25000"/>
                                  </a:schemeClr>
                                </a:solidFill>
                                <a:latin typeface="Cambria Math" panose="02040503050406030204" pitchFamily="18" charset="0"/>
                              </a:rPr>
                              <m:t>𝑗</m:t>
                            </m:r>
                          </m:e>
                          <m:sub>
                            <m:r>
                              <a:rPr lang="es-MX" sz="2000" b="0" i="1" smtClean="0">
                                <a:solidFill>
                                  <a:schemeClr val="tx1">
                                    <a:lumMod val="75000"/>
                                    <a:lumOff val="25000"/>
                                  </a:schemeClr>
                                </a:solidFill>
                                <a:latin typeface="Cambria Math" panose="02040503050406030204" pitchFamily="18" charset="0"/>
                              </a:rPr>
                              <m:t>𝑒𝑚</m:t>
                            </m:r>
                          </m:sub>
                          <m:sup>
                            <m:r>
                              <a:rPr lang="es-MX" sz="2000" b="0" i="1" smtClean="0">
                                <a:solidFill>
                                  <a:schemeClr val="tx1">
                                    <a:lumMod val="75000"/>
                                    <a:lumOff val="25000"/>
                                  </a:schemeClr>
                                </a:solidFill>
                                <a:latin typeface="Cambria Math" panose="02040503050406030204" pitchFamily="18" charset="0"/>
                                <a:ea typeface="Cambria Math" panose="02040503050406030204" pitchFamily="18" charset="0"/>
                              </a:rPr>
                              <m:t>𝜇</m:t>
                            </m:r>
                          </m:sup>
                        </m:sSubSup>
                        <m:r>
                          <a:rPr lang="es-MX" sz="2000" b="0" i="1" smtClean="0">
                            <a:solidFill>
                              <a:schemeClr val="tx1">
                                <a:lumMod val="75000"/>
                                <a:lumOff val="25000"/>
                              </a:schemeClr>
                            </a:solidFill>
                            <a:latin typeface="Cambria Math" panose="02040503050406030204" pitchFamily="18" charset="0"/>
                          </a:rPr>
                          <m:t>|</m:t>
                        </m:r>
                        <m:sSup>
                          <m:sSupPr>
                            <m:ctrlPr>
                              <a:rPr lang="es-MX" sz="2000" b="0" i="1" smtClean="0">
                                <a:solidFill>
                                  <a:schemeClr val="tx1">
                                    <a:lumMod val="75000"/>
                                    <a:lumOff val="25000"/>
                                  </a:schemeClr>
                                </a:solidFill>
                                <a:latin typeface="Cambria Math" panose="02040503050406030204" pitchFamily="18" charset="0"/>
                              </a:rPr>
                            </m:ctrlPr>
                          </m:sSupPr>
                          <m:e>
                            <m:r>
                              <a:rPr lang="es-MX" sz="2000" b="0" i="1" smtClean="0">
                                <a:solidFill>
                                  <a:schemeClr val="tx1">
                                    <a:lumMod val="75000"/>
                                    <a:lumOff val="25000"/>
                                  </a:schemeClr>
                                </a:solidFill>
                                <a:latin typeface="Cambria Math" panose="02040503050406030204" pitchFamily="18" charset="0"/>
                                <a:ea typeface="Cambria Math" panose="02040503050406030204" pitchFamily="18" charset="0"/>
                              </a:rPr>
                              <m:t>𝜇</m:t>
                            </m:r>
                          </m:e>
                          <m:sup>
                            <m:r>
                              <a:rPr lang="es-MX" sz="2000" b="0" i="1" smtClean="0">
                                <a:solidFill>
                                  <a:schemeClr val="tx1">
                                    <a:lumMod val="75000"/>
                                    <a:lumOff val="25000"/>
                                  </a:schemeClr>
                                </a:solidFill>
                                <a:latin typeface="Cambria Math" panose="02040503050406030204" pitchFamily="18" charset="0"/>
                              </a:rPr>
                              <m:t>−</m:t>
                            </m:r>
                          </m:sup>
                        </m:sSup>
                        <m:r>
                          <a:rPr lang="es-MX" sz="2000" b="0" i="1" smtClean="0">
                            <a:solidFill>
                              <a:schemeClr val="tx1">
                                <a:lumMod val="75000"/>
                                <a:lumOff val="25000"/>
                              </a:schemeClr>
                            </a:solidFill>
                            <a:latin typeface="Cambria Math" panose="02040503050406030204" pitchFamily="18" charset="0"/>
                          </a:rPr>
                          <m:t>(</m:t>
                        </m:r>
                        <m:sSub>
                          <m:sSubPr>
                            <m:ctrlPr>
                              <a:rPr lang="es-MX" sz="2000" b="0" i="1" smtClean="0">
                                <a:solidFill>
                                  <a:schemeClr val="tx1">
                                    <a:lumMod val="75000"/>
                                    <a:lumOff val="25000"/>
                                  </a:schemeClr>
                                </a:solidFill>
                                <a:latin typeface="Cambria Math" panose="02040503050406030204" pitchFamily="18" charset="0"/>
                              </a:rPr>
                            </m:ctrlPr>
                          </m:sSubPr>
                          <m:e>
                            <m:r>
                              <a:rPr lang="es-MX" sz="2000" b="0" i="1" smtClean="0">
                                <a:solidFill>
                                  <a:schemeClr val="tx1">
                                    <a:lumMod val="75000"/>
                                    <a:lumOff val="25000"/>
                                  </a:schemeClr>
                                </a:solidFill>
                                <a:latin typeface="Cambria Math" panose="02040503050406030204" pitchFamily="18" charset="0"/>
                              </a:rPr>
                              <m:t>𝑝</m:t>
                            </m:r>
                          </m:e>
                          <m:sub>
                            <m:r>
                              <a:rPr lang="es-MX" sz="2000" b="0" i="1" smtClean="0">
                                <a:solidFill>
                                  <a:schemeClr val="tx1">
                                    <a:lumMod val="75000"/>
                                    <a:lumOff val="25000"/>
                                  </a:schemeClr>
                                </a:solidFill>
                                <a:latin typeface="Cambria Math" panose="02040503050406030204" pitchFamily="18" charset="0"/>
                              </a:rPr>
                              <m:t>1</m:t>
                            </m:r>
                          </m:sub>
                        </m:sSub>
                        <m:r>
                          <a:rPr lang="es-MX" sz="2000" b="0" i="1" smtClean="0">
                            <a:solidFill>
                              <a:schemeClr val="tx1">
                                <a:lumMod val="75000"/>
                                <a:lumOff val="25000"/>
                              </a:schemeClr>
                            </a:solidFill>
                            <a:latin typeface="Cambria Math" panose="02040503050406030204" pitchFamily="18" charset="0"/>
                          </a:rPr>
                          <m:t>)</m:t>
                        </m:r>
                      </m:e>
                    </m:d>
                  </m:oMath>
                </a14:m>
                <a:r>
                  <a:rPr lang="es-MX" sz="2000" dirty="0">
                    <a:solidFill>
                      <a:schemeClr val="tx1">
                        <a:lumMod val="75000"/>
                        <a:lumOff val="25000"/>
                      </a:schemeClr>
                    </a:solidFill>
                  </a:rPr>
                  <a:t>= </a:t>
                </a:r>
                <a14:m>
                  <m:oMath xmlns:m="http://schemas.openxmlformats.org/officeDocument/2006/math">
                    <m:acc>
                      <m:accPr>
                        <m:chr m:val="̅"/>
                        <m:ctrlPr>
                          <a:rPr lang="es-MX" sz="2000" i="1">
                            <a:solidFill>
                              <a:schemeClr val="tx1">
                                <a:lumMod val="75000"/>
                                <a:lumOff val="25000"/>
                              </a:schemeClr>
                            </a:solidFill>
                            <a:latin typeface="Cambria Math" panose="02040503050406030204" pitchFamily="18" charset="0"/>
                          </a:rPr>
                        </m:ctrlPr>
                      </m:accPr>
                      <m:e>
                        <m:r>
                          <a:rPr lang="es-MX" sz="2000" i="1">
                            <a:solidFill>
                              <a:schemeClr val="tx1">
                                <a:lumMod val="75000"/>
                                <a:lumOff val="25000"/>
                              </a:schemeClr>
                            </a:solidFill>
                            <a:latin typeface="Cambria Math" panose="02040503050406030204" pitchFamily="18" charset="0"/>
                          </a:rPr>
                          <m:t>𝑢</m:t>
                        </m:r>
                      </m:e>
                    </m:acc>
                    <m:r>
                      <a:rPr lang="es-MX" sz="2000" i="1">
                        <a:solidFill>
                          <a:schemeClr val="tx1">
                            <a:lumMod val="75000"/>
                            <a:lumOff val="25000"/>
                          </a:schemeClr>
                        </a:solidFill>
                        <a:latin typeface="Cambria Math" panose="02040503050406030204" pitchFamily="18" charset="0"/>
                      </a:rPr>
                      <m:t>(</m:t>
                    </m:r>
                    <m:sSub>
                      <m:sSubPr>
                        <m:ctrlPr>
                          <a:rPr lang="es-MX" sz="2000" i="1">
                            <a:solidFill>
                              <a:schemeClr val="tx1">
                                <a:lumMod val="75000"/>
                                <a:lumOff val="25000"/>
                              </a:schemeClr>
                            </a:solidFill>
                            <a:latin typeface="Cambria Math" panose="02040503050406030204" pitchFamily="18" charset="0"/>
                          </a:rPr>
                        </m:ctrlPr>
                      </m:sSubPr>
                      <m:e>
                        <m:r>
                          <a:rPr lang="es-MX" sz="2000" i="1">
                            <a:solidFill>
                              <a:schemeClr val="tx1">
                                <a:lumMod val="75000"/>
                                <a:lumOff val="25000"/>
                              </a:schemeClr>
                            </a:solidFill>
                            <a:latin typeface="Cambria Math" panose="02040503050406030204" pitchFamily="18" charset="0"/>
                          </a:rPr>
                          <m:t>𝑝</m:t>
                        </m:r>
                      </m:e>
                      <m:sub>
                        <m:r>
                          <a:rPr lang="es-MX" sz="2000" i="1">
                            <a:solidFill>
                              <a:schemeClr val="tx1">
                                <a:lumMod val="75000"/>
                                <a:lumOff val="25000"/>
                              </a:schemeClr>
                            </a:solidFill>
                            <a:latin typeface="Cambria Math" panose="02040503050406030204" pitchFamily="18" charset="0"/>
                          </a:rPr>
                          <m:t>2</m:t>
                        </m:r>
                      </m:sub>
                    </m:sSub>
                    <m:r>
                      <a:rPr lang="es-MX" sz="2000" i="1">
                        <a:solidFill>
                          <a:schemeClr val="tx1">
                            <a:lumMod val="75000"/>
                            <a:lumOff val="25000"/>
                          </a:schemeClr>
                        </a:solidFill>
                        <a:latin typeface="Cambria Math" panose="02040503050406030204" pitchFamily="18" charset="0"/>
                      </a:rPr>
                      <m:t>)</m:t>
                    </m:r>
                    <m:sSup>
                      <m:sSupPr>
                        <m:ctrlPr>
                          <a:rPr lang="es-MX" sz="2000" i="1">
                            <a:solidFill>
                              <a:schemeClr val="tx1">
                                <a:lumMod val="75000"/>
                                <a:lumOff val="25000"/>
                              </a:schemeClr>
                            </a:solidFill>
                            <a:latin typeface="Cambria Math" panose="02040503050406030204" pitchFamily="18" charset="0"/>
                          </a:rPr>
                        </m:ctrlPr>
                      </m:sSupPr>
                      <m:e>
                        <m:r>
                          <m:rPr>
                            <m:sty m:val="p"/>
                          </m:rPr>
                          <a:rPr lang="el-GR" sz="2000" i="1">
                            <a:solidFill>
                              <a:schemeClr val="tx1">
                                <a:lumMod val="75000"/>
                                <a:lumOff val="25000"/>
                              </a:schemeClr>
                            </a:solidFill>
                            <a:latin typeface="Cambria Math" panose="02040503050406030204" pitchFamily="18" charset="0"/>
                            <a:ea typeface="Cambria Math" panose="02040503050406030204" pitchFamily="18" charset="0"/>
                          </a:rPr>
                          <m:t>Γ</m:t>
                        </m:r>
                      </m:e>
                      <m:sup>
                        <m:r>
                          <a:rPr lang="es-MX" sz="2000" i="1">
                            <a:solidFill>
                              <a:schemeClr val="tx1">
                                <a:lumMod val="75000"/>
                                <a:lumOff val="25000"/>
                              </a:schemeClr>
                            </a:solidFill>
                            <a:latin typeface="Cambria Math" panose="02040503050406030204" pitchFamily="18" charset="0"/>
                            <a:ea typeface="Cambria Math" panose="02040503050406030204" pitchFamily="18" charset="0"/>
                          </a:rPr>
                          <m:t>𝜇</m:t>
                        </m:r>
                      </m:sup>
                    </m:sSup>
                    <m:r>
                      <a:rPr lang="es-MX" sz="2000" i="1">
                        <a:solidFill>
                          <a:schemeClr val="tx1">
                            <a:lumMod val="75000"/>
                            <a:lumOff val="25000"/>
                          </a:schemeClr>
                        </a:solidFill>
                        <a:latin typeface="Cambria Math" panose="02040503050406030204" pitchFamily="18" charset="0"/>
                      </a:rPr>
                      <m:t>(</m:t>
                    </m:r>
                    <m:sSub>
                      <m:sSubPr>
                        <m:ctrlPr>
                          <a:rPr lang="es-MX" sz="2000" i="1">
                            <a:solidFill>
                              <a:schemeClr val="tx1">
                                <a:lumMod val="75000"/>
                                <a:lumOff val="25000"/>
                              </a:schemeClr>
                            </a:solidFill>
                            <a:latin typeface="Cambria Math" panose="02040503050406030204" pitchFamily="18" charset="0"/>
                          </a:rPr>
                        </m:ctrlPr>
                      </m:sSubPr>
                      <m:e>
                        <m:r>
                          <a:rPr lang="es-MX" sz="2000" i="1">
                            <a:solidFill>
                              <a:schemeClr val="tx1">
                                <a:lumMod val="75000"/>
                                <a:lumOff val="25000"/>
                              </a:schemeClr>
                            </a:solidFill>
                            <a:latin typeface="Cambria Math" panose="02040503050406030204" pitchFamily="18" charset="0"/>
                          </a:rPr>
                          <m:t>𝑝</m:t>
                        </m:r>
                      </m:e>
                      <m:sub>
                        <m:r>
                          <a:rPr lang="es-MX" sz="2000" i="1">
                            <a:solidFill>
                              <a:schemeClr val="tx1">
                                <a:lumMod val="75000"/>
                                <a:lumOff val="25000"/>
                              </a:schemeClr>
                            </a:solidFill>
                            <a:latin typeface="Cambria Math" panose="02040503050406030204" pitchFamily="18" charset="0"/>
                          </a:rPr>
                          <m:t>2</m:t>
                        </m:r>
                      </m:sub>
                    </m:sSub>
                    <m:r>
                      <a:rPr lang="es-MX" sz="2000" i="1">
                        <a:solidFill>
                          <a:schemeClr val="tx1">
                            <a:lumMod val="75000"/>
                            <a:lumOff val="25000"/>
                          </a:schemeClr>
                        </a:solidFill>
                        <a:latin typeface="Cambria Math" panose="02040503050406030204" pitchFamily="18" charset="0"/>
                      </a:rPr>
                      <m:t>,</m:t>
                    </m:r>
                    <m:sSub>
                      <m:sSubPr>
                        <m:ctrlPr>
                          <a:rPr lang="es-MX" sz="2000" i="1">
                            <a:solidFill>
                              <a:schemeClr val="tx1">
                                <a:lumMod val="75000"/>
                                <a:lumOff val="25000"/>
                              </a:schemeClr>
                            </a:solidFill>
                            <a:latin typeface="Cambria Math" panose="02040503050406030204" pitchFamily="18" charset="0"/>
                          </a:rPr>
                        </m:ctrlPr>
                      </m:sSubPr>
                      <m:e>
                        <m:r>
                          <a:rPr lang="es-MX" sz="2000" i="1">
                            <a:solidFill>
                              <a:schemeClr val="tx1">
                                <a:lumMod val="75000"/>
                                <a:lumOff val="25000"/>
                              </a:schemeClr>
                            </a:solidFill>
                            <a:latin typeface="Cambria Math" panose="02040503050406030204" pitchFamily="18" charset="0"/>
                          </a:rPr>
                          <m:t>𝑝</m:t>
                        </m:r>
                      </m:e>
                      <m:sub>
                        <m:r>
                          <a:rPr lang="es-MX" sz="2000" i="1">
                            <a:solidFill>
                              <a:schemeClr val="tx1">
                                <a:lumMod val="75000"/>
                                <a:lumOff val="25000"/>
                              </a:schemeClr>
                            </a:solidFill>
                            <a:latin typeface="Cambria Math" panose="02040503050406030204" pitchFamily="18" charset="0"/>
                          </a:rPr>
                          <m:t>1</m:t>
                        </m:r>
                      </m:sub>
                    </m:sSub>
                    <m:r>
                      <a:rPr lang="es-MX" sz="2000" i="1">
                        <a:solidFill>
                          <a:schemeClr val="tx1">
                            <a:lumMod val="75000"/>
                            <a:lumOff val="25000"/>
                          </a:schemeClr>
                        </a:solidFill>
                        <a:latin typeface="Cambria Math" panose="02040503050406030204" pitchFamily="18" charset="0"/>
                      </a:rPr>
                      <m:t>) </m:t>
                    </m:r>
                    <m:r>
                      <a:rPr lang="es-MX" sz="2000" i="1">
                        <a:solidFill>
                          <a:schemeClr val="tx1">
                            <a:lumMod val="75000"/>
                            <a:lumOff val="25000"/>
                          </a:schemeClr>
                        </a:solidFill>
                        <a:latin typeface="Cambria Math" panose="02040503050406030204" pitchFamily="18" charset="0"/>
                      </a:rPr>
                      <m:t>𝑢</m:t>
                    </m:r>
                    <m:r>
                      <a:rPr lang="es-MX" sz="2000" i="1">
                        <a:solidFill>
                          <a:schemeClr val="tx1">
                            <a:lumMod val="75000"/>
                            <a:lumOff val="25000"/>
                          </a:schemeClr>
                        </a:solidFill>
                        <a:latin typeface="Cambria Math" panose="02040503050406030204" pitchFamily="18" charset="0"/>
                      </a:rPr>
                      <m:t>(</m:t>
                    </m:r>
                    <m:sSub>
                      <m:sSubPr>
                        <m:ctrlPr>
                          <a:rPr lang="es-MX" sz="2000" i="1">
                            <a:solidFill>
                              <a:schemeClr val="tx1">
                                <a:lumMod val="75000"/>
                                <a:lumOff val="25000"/>
                              </a:schemeClr>
                            </a:solidFill>
                            <a:latin typeface="Cambria Math" panose="02040503050406030204" pitchFamily="18" charset="0"/>
                          </a:rPr>
                        </m:ctrlPr>
                      </m:sSubPr>
                      <m:e>
                        <m:r>
                          <a:rPr lang="es-MX" sz="2000" i="1">
                            <a:solidFill>
                              <a:schemeClr val="tx1">
                                <a:lumMod val="75000"/>
                                <a:lumOff val="25000"/>
                              </a:schemeClr>
                            </a:solidFill>
                            <a:latin typeface="Cambria Math" panose="02040503050406030204" pitchFamily="18" charset="0"/>
                          </a:rPr>
                          <m:t>𝑝</m:t>
                        </m:r>
                      </m:e>
                      <m:sub>
                        <m:r>
                          <a:rPr lang="es-MX" sz="2000" i="1">
                            <a:solidFill>
                              <a:schemeClr val="tx1">
                                <a:lumMod val="75000"/>
                                <a:lumOff val="25000"/>
                              </a:schemeClr>
                            </a:solidFill>
                            <a:latin typeface="Cambria Math" panose="02040503050406030204" pitchFamily="18" charset="0"/>
                          </a:rPr>
                          <m:t>1</m:t>
                        </m:r>
                      </m:sub>
                    </m:sSub>
                    <m:r>
                      <a:rPr lang="es-MX" sz="2000" i="1">
                        <a:solidFill>
                          <a:schemeClr val="tx1">
                            <a:lumMod val="75000"/>
                            <a:lumOff val="25000"/>
                          </a:schemeClr>
                        </a:solidFill>
                        <a:latin typeface="Cambria Math" panose="02040503050406030204" pitchFamily="18" charset="0"/>
                      </a:rPr>
                      <m:t>)</m:t>
                    </m:r>
                  </m:oMath>
                </a14:m>
                <a:endParaRPr lang="es-MX" sz="2000" b="0" dirty="0">
                  <a:solidFill>
                    <a:schemeClr val="tx1">
                      <a:lumMod val="75000"/>
                      <a:lumOff val="25000"/>
                    </a:schemeClr>
                  </a:solidFill>
                </a:endParaRPr>
              </a:p>
              <a:p>
                <a:endParaRPr lang="en-US" dirty="0"/>
              </a:p>
            </p:txBody>
          </p:sp>
        </mc:Choice>
        <mc:Fallback xmlns="">
          <p:sp>
            <p:nvSpPr>
              <p:cNvPr id="48" name="TextBox 47">
                <a:extLst>
                  <a:ext uri="{FF2B5EF4-FFF2-40B4-BE49-F238E27FC236}">
                    <a16:creationId xmlns:a16="http://schemas.microsoft.com/office/drawing/2014/main" id="{AA5B2CB4-1E18-4E84-85DA-25AB605EE57F}"/>
                  </a:ext>
                </a:extLst>
              </p:cNvPr>
              <p:cNvSpPr txBox="1">
                <a:spLocks noRot="1" noChangeAspect="1" noMove="1" noResize="1" noEditPoints="1" noAdjustHandles="1" noChangeArrowheads="1" noChangeShapeType="1" noTextEdit="1"/>
              </p:cNvSpPr>
              <p:nvPr/>
            </p:nvSpPr>
            <p:spPr>
              <a:xfrm>
                <a:off x="6147514" y="4913481"/>
                <a:ext cx="5840189" cy="621517"/>
              </a:xfrm>
              <a:prstGeom prst="rect">
                <a:avLst/>
              </a:prstGeom>
              <a:blipFill>
                <a:blip r:embed="rId13"/>
                <a:stretch>
                  <a:fillRect l="-1461" t="-882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9" name="TextBox 48">
                <a:extLst>
                  <a:ext uri="{FF2B5EF4-FFF2-40B4-BE49-F238E27FC236}">
                    <a16:creationId xmlns:a16="http://schemas.microsoft.com/office/drawing/2014/main" id="{270819B1-594E-435A-9FBA-E7F3883B7B5B}"/>
                  </a:ext>
                </a:extLst>
              </p:cNvPr>
              <p:cNvSpPr txBox="1"/>
              <p:nvPr/>
            </p:nvSpPr>
            <p:spPr>
              <a:xfrm>
                <a:off x="6046913" y="5474593"/>
                <a:ext cx="5631590" cy="77726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s-MX" sz="2000" b="0" i="1" smtClean="0">
                          <a:solidFill>
                            <a:schemeClr val="tx1">
                              <a:lumMod val="75000"/>
                              <a:lumOff val="25000"/>
                            </a:schemeClr>
                          </a:solidFill>
                          <a:latin typeface="Cambria Math" panose="02040503050406030204" pitchFamily="18" charset="0"/>
                        </a:rPr>
                        <m:t>𝑀</m:t>
                      </m:r>
                      <m:d>
                        <m:dPr>
                          <m:ctrlPr>
                            <a:rPr lang="es-MX" sz="2000" b="0" i="1" smtClean="0">
                              <a:solidFill>
                                <a:schemeClr val="tx1">
                                  <a:lumMod val="75000"/>
                                  <a:lumOff val="25000"/>
                                </a:schemeClr>
                              </a:solidFill>
                              <a:latin typeface="Cambria Math" panose="02040503050406030204" pitchFamily="18" charset="0"/>
                            </a:rPr>
                          </m:ctrlPr>
                        </m:dPr>
                        <m:e>
                          <m:r>
                            <a:rPr lang="es-MX" sz="2000" b="0" i="1" smtClean="0">
                              <a:solidFill>
                                <a:schemeClr val="tx1">
                                  <a:lumMod val="75000"/>
                                  <a:lumOff val="25000"/>
                                </a:schemeClr>
                              </a:solidFill>
                              <a:latin typeface="Cambria Math" panose="02040503050406030204" pitchFamily="18" charset="0"/>
                            </a:rPr>
                            <m:t>𝑝</m:t>
                          </m:r>
                        </m:e>
                      </m:d>
                      <m:r>
                        <a:rPr lang="es-MX" sz="2000" b="0" i="1" smtClean="0">
                          <a:solidFill>
                            <a:schemeClr val="tx1">
                              <a:lumMod val="75000"/>
                              <a:lumOff val="25000"/>
                            </a:schemeClr>
                          </a:solidFill>
                          <a:latin typeface="Cambria Math" panose="02040503050406030204" pitchFamily="18" charset="0"/>
                        </a:rPr>
                        <m:t>=</m:t>
                      </m:r>
                      <m:acc>
                        <m:accPr>
                          <m:chr m:val="̅"/>
                          <m:ctrlPr>
                            <a:rPr lang="es-MX" sz="2000" b="0" i="1" smtClean="0">
                              <a:solidFill>
                                <a:schemeClr val="tx1">
                                  <a:lumMod val="75000"/>
                                  <a:lumOff val="25000"/>
                                </a:schemeClr>
                              </a:solidFill>
                              <a:latin typeface="Cambria Math" panose="02040503050406030204" pitchFamily="18" charset="0"/>
                            </a:rPr>
                          </m:ctrlPr>
                        </m:accPr>
                        <m:e>
                          <m:r>
                            <a:rPr lang="es-MX" sz="2000" b="0" i="1" smtClean="0">
                              <a:solidFill>
                                <a:schemeClr val="tx1">
                                  <a:lumMod val="75000"/>
                                  <a:lumOff val="25000"/>
                                </a:schemeClr>
                              </a:solidFill>
                              <a:latin typeface="Cambria Math" panose="02040503050406030204" pitchFamily="18" charset="0"/>
                            </a:rPr>
                            <m:t>𝑢</m:t>
                          </m:r>
                        </m:e>
                      </m:acc>
                      <m:r>
                        <a:rPr lang="es-MX" sz="2000" b="0" i="1" smtClean="0">
                          <a:solidFill>
                            <a:schemeClr val="tx1">
                              <a:lumMod val="75000"/>
                              <a:lumOff val="25000"/>
                            </a:schemeClr>
                          </a:solidFill>
                          <a:latin typeface="Cambria Math" panose="02040503050406030204" pitchFamily="18" charset="0"/>
                        </a:rPr>
                        <m:t>(</m:t>
                      </m:r>
                      <m:sSub>
                        <m:sSubPr>
                          <m:ctrlPr>
                            <a:rPr lang="es-MX" sz="2000" b="0" i="1" smtClean="0">
                              <a:solidFill>
                                <a:schemeClr val="tx1">
                                  <a:lumMod val="75000"/>
                                  <a:lumOff val="25000"/>
                                </a:schemeClr>
                              </a:solidFill>
                              <a:latin typeface="Cambria Math" panose="02040503050406030204" pitchFamily="18" charset="0"/>
                            </a:rPr>
                          </m:ctrlPr>
                        </m:sSubPr>
                        <m:e>
                          <m:r>
                            <a:rPr lang="es-MX" sz="2000" b="0" i="1" smtClean="0">
                              <a:solidFill>
                                <a:schemeClr val="tx1">
                                  <a:lumMod val="75000"/>
                                  <a:lumOff val="25000"/>
                                </a:schemeClr>
                              </a:solidFill>
                              <a:latin typeface="Cambria Math" panose="02040503050406030204" pitchFamily="18" charset="0"/>
                            </a:rPr>
                            <m:t>𝑝</m:t>
                          </m:r>
                        </m:e>
                        <m:sub>
                          <m:r>
                            <a:rPr lang="es-MX" sz="2000" b="0" i="1" smtClean="0">
                              <a:solidFill>
                                <a:schemeClr val="tx1">
                                  <a:lumMod val="75000"/>
                                  <a:lumOff val="25000"/>
                                </a:schemeClr>
                              </a:solidFill>
                              <a:latin typeface="Cambria Math" panose="02040503050406030204" pitchFamily="18" charset="0"/>
                            </a:rPr>
                            <m:t>2</m:t>
                          </m:r>
                        </m:sub>
                      </m:sSub>
                      <m:r>
                        <a:rPr lang="es-MX" sz="2000" b="0" i="1" smtClean="0">
                          <a:solidFill>
                            <a:schemeClr val="tx1">
                              <a:lumMod val="75000"/>
                              <a:lumOff val="25000"/>
                            </a:schemeClr>
                          </a:solidFill>
                          <a:latin typeface="Cambria Math" panose="02040503050406030204" pitchFamily="18" charset="0"/>
                        </a:rPr>
                        <m:t>)</m:t>
                      </m:r>
                      <m:d>
                        <m:dPr>
                          <m:begChr m:val="["/>
                          <m:endChr m:val="]"/>
                          <m:ctrlPr>
                            <a:rPr lang="es-MX" sz="2000" b="0" i="1" smtClean="0">
                              <a:solidFill>
                                <a:schemeClr val="tx1">
                                  <a:lumMod val="75000"/>
                                  <a:lumOff val="25000"/>
                                </a:schemeClr>
                              </a:solidFill>
                              <a:latin typeface="Cambria Math" panose="02040503050406030204" pitchFamily="18" charset="0"/>
                            </a:rPr>
                          </m:ctrlPr>
                        </m:dPr>
                        <m:e>
                          <m:sSub>
                            <m:sSubPr>
                              <m:ctrlPr>
                                <a:rPr lang="es-MX" sz="2000" b="0" i="1" smtClean="0">
                                  <a:solidFill>
                                    <a:schemeClr val="tx1">
                                      <a:lumMod val="75000"/>
                                      <a:lumOff val="25000"/>
                                    </a:schemeClr>
                                  </a:solidFill>
                                  <a:latin typeface="Cambria Math" panose="02040503050406030204" pitchFamily="18" charset="0"/>
                                </a:rPr>
                              </m:ctrlPr>
                            </m:sSubPr>
                            <m:e>
                              <m:r>
                                <a:rPr lang="es-MX" sz="2000" b="0" i="1" smtClean="0">
                                  <a:solidFill>
                                    <a:schemeClr val="tx1">
                                      <a:lumMod val="75000"/>
                                      <a:lumOff val="25000"/>
                                    </a:schemeClr>
                                  </a:solidFill>
                                  <a:latin typeface="Cambria Math" panose="02040503050406030204" pitchFamily="18" charset="0"/>
                                </a:rPr>
                                <m:t>𝐹</m:t>
                              </m:r>
                            </m:e>
                            <m:sub>
                              <m:r>
                                <a:rPr lang="es-MX" sz="2000" b="0" i="1" smtClean="0">
                                  <a:solidFill>
                                    <a:schemeClr val="tx1">
                                      <a:lumMod val="75000"/>
                                      <a:lumOff val="25000"/>
                                    </a:schemeClr>
                                  </a:solidFill>
                                  <a:latin typeface="Cambria Math" panose="02040503050406030204" pitchFamily="18" charset="0"/>
                                </a:rPr>
                                <m:t>𝐸</m:t>
                              </m:r>
                            </m:sub>
                          </m:sSub>
                          <m:d>
                            <m:dPr>
                              <m:ctrlPr>
                                <a:rPr lang="es-MX" sz="2000" b="0" i="1" smtClean="0">
                                  <a:solidFill>
                                    <a:schemeClr val="tx1">
                                      <a:lumMod val="75000"/>
                                      <a:lumOff val="25000"/>
                                    </a:schemeClr>
                                  </a:solidFill>
                                  <a:latin typeface="Cambria Math" panose="02040503050406030204" pitchFamily="18" charset="0"/>
                                </a:rPr>
                              </m:ctrlPr>
                            </m:dPr>
                            <m:e>
                              <m:sSup>
                                <m:sSupPr>
                                  <m:ctrlPr>
                                    <a:rPr lang="es-MX" sz="2000" b="0" i="1" smtClean="0">
                                      <a:solidFill>
                                        <a:schemeClr val="tx1">
                                          <a:lumMod val="75000"/>
                                          <a:lumOff val="25000"/>
                                        </a:schemeClr>
                                      </a:solidFill>
                                      <a:latin typeface="Cambria Math" panose="02040503050406030204" pitchFamily="18" charset="0"/>
                                    </a:rPr>
                                  </m:ctrlPr>
                                </m:sSupPr>
                                <m:e>
                                  <m:r>
                                    <a:rPr lang="es-MX" sz="2000" b="0" i="1" smtClean="0">
                                      <a:solidFill>
                                        <a:schemeClr val="tx1">
                                          <a:lumMod val="75000"/>
                                          <a:lumOff val="25000"/>
                                        </a:schemeClr>
                                      </a:solidFill>
                                      <a:latin typeface="Cambria Math" panose="02040503050406030204" pitchFamily="18" charset="0"/>
                                    </a:rPr>
                                    <m:t>𝑞</m:t>
                                  </m:r>
                                </m:e>
                                <m:sup>
                                  <m:r>
                                    <a:rPr lang="es-MX" sz="2000" b="0" i="1" smtClean="0">
                                      <a:solidFill>
                                        <a:schemeClr val="tx1">
                                          <a:lumMod val="75000"/>
                                          <a:lumOff val="25000"/>
                                        </a:schemeClr>
                                      </a:solidFill>
                                      <a:latin typeface="Cambria Math" panose="02040503050406030204" pitchFamily="18" charset="0"/>
                                    </a:rPr>
                                    <m:t>2</m:t>
                                  </m:r>
                                </m:sup>
                              </m:sSup>
                            </m:e>
                          </m:d>
                          <m:sSup>
                            <m:sSupPr>
                              <m:ctrlPr>
                                <a:rPr lang="es-MX" sz="2000" b="0" i="1" smtClean="0">
                                  <a:solidFill>
                                    <a:schemeClr val="tx1">
                                      <a:lumMod val="75000"/>
                                      <a:lumOff val="25000"/>
                                    </a:schemeClr>
                                  </a:solidFill>
                                  <a:latin typeface="Cambria Math" panose="02040503050406030204" pitchFamily="18" charset="0"/>
                                </a:rPr>
                              </m:ctrlPr>
                            </m:sSupPr>
                            <m:e>
                              <m:r>
                                <a:rPr lang="es-MX" sz="2000" b="0" i="1" smtClean="0">
                                  <a:solidFill>
                                    <a:schemeClr val="tx1">
                                      <a:lumMod val="75000"/>
                                      <a:lumOff val="25000"/>
                                    </a:schemeClr>
                                  </a:solidFill>
                                  <a:latin typeface="Cambria Math" panose="02040503050406030204" pitchFamily="18" charset="0"/>
                                  <a:ea typeface="Cambria Math" panose="02040503050406030204" pitchFamily="18" charset="0"/>
                                </a:rPr>
                                <m:t>𝛾</m:t>
                              </m:r>
                            </m:e>
                            <m:sup>
                              <m:r>
                                <a:rPr lang="es-MX" sz="2000" b="0" i="1" smtClean="0">
                                  <a:solidFill>
                                    <a:schemeClr val="tx1">
                                      <a:lumMod val="75000"/>
                                      <a:lumOff val="25000"/>
                                    </a:schemeClr>
                                  </a:solidFill>
                                  <a:latin typeface="Cambria Math" panose="02040503050406030204" pitchFamily="18" charset="0"/>
                                  <a:ea typeface="Cambria Math" panose="02040503050406030204" pitchFamily="18" charset="0"/>
                                </a:rPr>
                                <m:t>𝜇</m:t>
                              </m:r>
                            </m:sup>
                          </m:sSup>
                          <m:r>
                            <a:rPr lang="es-MX" sz="2000" b="0" i="1" smtClean="0">
                              <a:solidFill>
                                <a:schemeClr val="tx1">
                                  <a:lumMod val="75000"/>
                                  <a:lumOff val="25000"/>
                                </a:schemeClr>
                              </a:solidFill>
                              <a:latin typeface="Cambria Math" panose="02040503050406030204" pitchFamily="18" charset="0"/>
                            </a:rPr>
                            <m:t>+</m:t>
                          </m:r>
                          <m:sSub>
                            <m:sSubPr>
                              <m:ctrlPr>
                                <a:rPr lang="es-MX" sz="2000" b="0" i="1" smtClean="0">
                                  <a:solidFill>
                                    <a:schemeClr val="tx1">
                                      <a:lumMod val="75000"/>
                                      <a:lumOff val="25000"/>
                                    </a:schemeClr>
                                  </a:solidFill>
                                  <a:latin typeface="Cambria Math" panose="02040503050406030204" pitchFamily="18" charset="0"/>
                                </a:rPr>
                              </m:ctrlPr>
                            </m:sSubPr>
                            <m:e>
                              <m:r>
                                <a:rPr lang="es-MX" sz="2000" b="0" i="1" smtClean="0">
                                  <a:solidFill>
                                    <a:schemeClr val="tx1">
                                      <a:lumMod val="75000"/>
                                      <a:lumOff val="25000"/>
                                    </a:schemeClr>
                                  </a:solidFill>
                                  <a:latin typeface="Cambria Math" panose="02040503050406030204" pitchFamily="18" charset="0"/>
                                </a:rPr>
                                <m:t>𝐹</m:t>
                              </m:r>
                            </m:e>
                            <m:sub>
                              <m:r>
                                <a:rPr lang="es-MX" sz="2000" b="0" i="1" smtClean="0">
                                  <a:solidFill>
                                    <a:schemeClr val="tx1">
                                      <a:lumMod val="75000"/>
                                      <a:lumOff val="25000"/>
                                    </a:schemeClr>
                                  </a:solidFill>
                                  <a:latin typeface="Cambria Math" panose="02040503050406030204" pitchFamily="18" charset="0"/>
                                </a:rPr>
                                <m:t>𝑀</m:t>
                              </m:r>
                            </m:sub>
                          </m:sSub>
                          <m:d>
                            <m:dPr>
                              <m:ctrlPr>
                                <a:rPr lang="es-MX" sz="2000" b="0" i="1" smtClean="0">
                                  <a:solidFill>
                                    <a:schemeClr val="tx1">
                                      <a:lumMod val="75000"/>
                                      <a:lumOff val="25000"/>
                                    </a:schemeClr>
                                  </a:solidFill>
                                  <a:latin typeface="Cambria Math" panose="02040503050406030204" pitchFamily="18" charset="0"/>
                                </a:rPr>
                              </m:ctrlPr>
                            </m:dPr>
                            <m:e>
                              <m:sSup>
                                <m:sSupPr>
                                  <m:ctrlPr>
                                    <a:rPr lang="es-MX" sz="2000" b="0" i="1" smtClean="0">
                                      <a:solidFill>
                                        <a:schemeClr val="tx1">
                                          <a:lumMod val="75000"/>
                                          <a:lumOff val="25000"/>
                                        </a:schemeClr>
                                      </a:solidFill>
                                      <a:latin typeface="Cambria Math" panose="02040503050406030204" pitchFamily="18" charset="0"/>
                                    </a:rPr>
                                  </m:ctrlPr>
                                </m:sSupPr>
                                <m:e>
                                  <m:r>
                                    <a:rPr lang="es-MX" sz="2000" b="0" i="1" smtClean="0">
                                      <a:solidFill>
                                        <a:schemeClr val="tx1">
                                          <a:lumMod val="75000"/>
                                          <a:lumOff val="25000"/>
                                        </a:schemeClr>
                                      </a:solidFill>
                                      <a:latin typeface="Cambria Math" panose="02040503050406030204" pitchFamily="18" charset="0"/>
                                    </a:rPr>
                                    <m:t>𝑞</m:t>
                                  </m:r>
                                </m:e>
                                <m:sup>
                                  <m:r>
                                    <a:rPr lang="es-MX" sz="2000" b="0" i="1" smtClean="0">
                                      <a:solidFill>
                                        <a:schemeClr val="tx1">
                                          <a:lumMod val="75000"/>
                                          <a:lumOff val="25000"/>
                                        </a:schemeClr>
                                      </a:solidFill>
                                      <a:latin typeface="Cambria Math" panose="02040503050406030204" pitchFamily="18" charset="0"/>
                                    </a:rPr>
                                    <m:t>2</m:t>
                                  </m:r>
                                </m:sup>
                              </m:sSup>
                            </m:e>
                          </m:d>
                          <m:f>
                            <m:fPr>
                              <m:ctrlPr>
                                <a:rPr lang="es-MX" sz="2000" b="0" i="1" smtClean="0">
                                  <a:solidFill>
                                    <a:schemeClr val="tx1">
                                      <a:lumMod val="75000"/>
                                      <a:lumOff val="25000"/>
                                    </a:schemeClr>
                                  </a:solidFill>
                                  <a:latin typeface="Cambria Math" panose="02040503050406030204" pitchFamily="18" charset="0"/>
                                </a:rPr>
                              </m:ctrlPr>
                            </m:fPr>
                            <m:num>
                              <m:r>
                                <a:rPr lang="es-MX" sz="2000" b="0" i="1" smtClean="0">
                                  <a:solidFill>
                                    <a:schemeClr val="tx1">
                                      <a:lumMod val="75000"/>
                                      <a:lumOff val="25000"/>
                                    </a:schemeClr>
                                  </a:solidFill>
                                  <a:latin typeface="Cambria Math" panose="02040503050406030204" pitchFamily="18" charset="0"/>
                                </a:rPr>
                                <m:t>𝑖</m:t>
                              </m:r>
                              <m:sSup>
                                <m:sSupPr>
                                  <m:ctrlPr>
                                    <a:rPr lang="es-MX" sz="2000" b="0" i="1" smtClean="0">
                                      <a:solidFill>
                                        <a:schemeClr val="tx1">
                                          <a:lumMod val="75000"/>
                                          <a:lumOff val="25000"/>
                                        </a:schemeClr>
                                      </a:solidFill>
                                      <a:latin typeface="Cambria Math" panose="02040503050406030204" pitchFamily="18" charset="0"/>
                                    </a:rPr>
                                  </m:ctrlPr>
                                </m:sSupPr>
                                <m:e>
                                  <m:r>
                                    <a:rPr lang="es-MX" sz="2000" b="0" i="1" smtClean="0">
                                      <a:solidFill>
                                        <a:schemeClr val="tx1">
                                          <a:lumMod val="75000"/>
                                          <a:lumOff val="25000"/>
                                        </a:schemeClr>
                                      </a:solidFill>
                                      <a:latin typeface="Cambria Math" panose="02040503050406030204" pitchFamily="18" charset="0"/>
                                      <a:ea typeface="Cambria Math" panose="02040503050406030204" pitchFamily="18" charset="0"/>
                                    </a:rPr>
                                    <m:t>𝜎</m:t>
                                  </m:r>
                                </m:e>
                                <m:sup>
                                  <m:r>
                                    <a:rPr lang="es-MX" sz="2000" b="0" i="1" smtClean="0">
                                      <a:solidFill>
                                        <a:schemeClr val="tx1">
                                          <a:lumMod val="75000"/>
                                          <a:lumOff val="25000"/>
                                        </a:schemeClr>
                                      </a:solidFill>
                                      <a:latin typeface="Cambria Math" panose="02040503050406030204" pitchFamily="18" charset="0"/>
                                      <a:ea typeface="Cambria Math" panose="02040503050406030204" pitchFamily="18" charset="0"/>
                                    </a:rPr>
                                    <m:t>𝜇𝜈</m:t>
                                  </m:r>
                                </m:sup>
                              </m:sSup>
                              <m:sSub>
                                <m:sSubPr>
                                  <m:ctrlPr>
                                    <a:rPr lang="es-MX" sz="2000" b="0" i="1" smtClean="0">
                                      <a:solidFill>
                                        <a:schemeClr val="tx1">
                                          <a:lumMod val="75000"/>
                                          <a:lumOff val="25000"/>
                                        </a:schemeClr>
                                      </a:solidFill>
                                      <a:latin typeface="Cambria Math" panose="02040503050406030204" pitchFamily="18" charset="0"/>
                                    </a:rPr>
                                  </m:ctrlPr>
                                </m:sSubPr>
                                <m:e>
                                  <m:r>
                                    <a:rPr lang="es-MX" sz="2000" b="0" i="1" smtClean="0">
                                      <a:solidFill>
                                        <a:schemeClr val="tx1">
                                          <a:lumMod val="75000"/>
                                          <a:lumOff val="25000"/>
                                        </a:schemeClr>
                                      </a:solidFill>
                                      <a:latin typeface="Cambria Math" panose="02040503050406030204" pitchFamily="18" charset="0"/>
                                    </a:rPr>
                                    <m:t>𝑞</m:t>
                                  </m:r>
                                </m:e>
                                <m:sub>
                                  <m:r>
                                    <a:rPr lang="es-MX" sz="2000" b="0" i="1" smtClean="0">
                                      <a:solidFill>
                                        <a:schemeClr val="tx1">
                                          <a:lumMod val="75000"/>
                                          <a:lumOff val="25000"/>
                                        </a:schemeClr>
                                      </a:solidFill>
                                      <a:latin typeface="Cambria Math" panose="02040503050406030204" pitchFamily="18" charset="0"/>
                                      <a:ea typeface="Cambria Math" panose="02040503050406030204" pitchFamily="18" charset="0"/>
                                    </a:rPr>
                                    <m:t>𝜈</m:t>
                                  </m:r>
                                </m:sub>
                              </m:sSub>
                            </m:num>
                            <m:den>
                              <m:r>
                                <a:rPr lang="es-MX" sz="2000" b="0" i="1" smtClean="0">
                                  <a:solidFill>
                                    <a:schemeClr val="tx1">
                                      <a:lumMod val="75000"/>
                                      <a:lumOff val="25000"/>
                                    </a:schemeClr>
                                  </a:solidFill>
                                  <a:latin typeface="Cambria Math" panose="02040503050406030204" pitchFamily="18" charset="0"/>
                                </a:rPr>
                                <m:t>2</m:t>
                              </m:r>
                              <m:r>
                                <a:rPr lang="es-MX" sz="2000" b="0" i="1" smtClean="0">
                                  <a:solidFill>
                                    <a:schemeClr val="tx1">
                                      <a:lumMod val="75000"/>
                                      <a:lumOff val="25000"/>
                                    </a:schemeClr>
                                  </a:solidFill>
                                  <a:latin typeface="Cambria Math" panose="02040503050406030204" pitchFamily="18" charset="0"/>
                                </a:rPr>
                                <m:t>𝑚</m:t>
                              </m:r>
                            </m:den>
                          </m:f>
                        </m:e>
                      </m:d>
                      <m:r>
                        <a:rPr lang="es-MX" sz="2000" b="0" i="1" smtClean="0">
                          <a:solidFill>
                            <a:schemeClr val="tx1">
                              <a:lumMod val="75000"/>
                              <a:lumOff val="25000"/>
                            </a:schemeClr>
                          </a:solidFill>
                          <a:latin typeface="Cambria Math" panose="02040503050406030204" pitchFamily="18" charset="0"/>
                        </a:rPr>
                        <m:t>𝑢</m:t>
                      </m:r>
                      <m:r>
                        <a:rPr lang="es-MX" sz="2000" b="0" i="1" smtClean="0">
                          <a:solidFill>
                            <a:schemeClr val="tx1">
                              <a:lumMod val="75000"/>
                              <a:lumOff val="25000"/>
                            </a:schemeClr>
                          </a:solidFill>
                          <a:latin typeface="Cambria Math" panose="02040503050406030204" pitchFamily="18" charset="0"/>
                        </a:rPr>
                        <m:t>(</m:t>
                      </m:r>
                      <m:sSub>
                        <m:sSubPr>
                          <m:ctrlPr>
                            <a:rPr lang="es-MX" sz="2000" b="0" i="1" smtClean="0">
                              <a:solidFill>
                                <a:schemeClr val="tx1">
                                  <a:lumMod val="75000"/>
                                  <a:lumOff val="25000"/>
                                </a:schemeClr>
                              </a:solidFill>
                              <a:latin typeface="Cambria Math" panose="02040503050406030204" pitchFamily="18" charset="0"/>
                            </a:rPr>
                          </m:ctrlPr>
                        </m:sSubPr>
                        <m:e>
                          <m:r>
                            <a:rPr lang="es-MX" sz="2000" b="0" i="1" smtClean="0">
                              <a:solidFill>
                                <a:schemeClr val="tx1">
                                  <a:lumMod val="75000"/>
                                  <a:lumOff val="25000"/>
                                </a:schemeClr>
                              </a:solidFill>
                              <a:latin typeface="Cambria Math" panose="02040503050406030204" pitchFamily="18" charset="0"/>
                            </a:rPr>
                            <m:t>𝑝</m:t>
                          </m:r>
                        </m:e>
                        <m:sub>
                          <m:r>
                            <a:rPr lang="es-MX" sz="2000" b="0" i="1" smtClean="0">
                              <a:solidFill>
                                <a:schemeClr val="tx1">
                                  <a:lumMod val="75000"/>
                                  <a:lumOff val="25000"/>
                                </a:schemeClr>
                              </a:solidFill>
                              <a:latin typeface="Cambria Math" panose="02040503050406030204" pitchFamily="18" charset="0"/>
                            </a:rPr>
                            <m:t>1</m:t>
                          </m:r>
                        </m:sub>
                      </m:sSub>
                      <m:r>
                        <a:rPr lang="es-MX" sz="2000" b="0" i="1" smtClean="0">
                          <a:solidFill>
                            <a:schemeClr val="tx1">
                              <a:lumMod val="75000"/>
                              <a:lumOff val="25000"/>
                            </a:schemeClr>
                          </a:solidFill>
                          <a:latin typeface="Cambria Math" panose="02040503050406030204" pitchFamily="18" charset="0"/>
                        </a:rPr>
                        <m:t>)</m:t>
                      </m:r>
                    </m:oMath>
                  </m:oMathPara>
                </a14:m>
                <a:endParaRPr lang="en-US" sz="2000" dirty="0">
                  <a:solidFill>
                    <a:schemeClr val="tx1">
                      <a:lumMod val="75000"/>
                      <a:lumOff val="25000"/>
                    </a:schemeClr>
                  </a:solidFill>
                </a:endParaRPr>
              </a:p>
            </p:txBody>
          </p:sp>
        </mc:Choice>
        <mc:Fallback xmlns="">
          <p:sp>
            <p:nvSpPr>
              <p:cNvPr id="49" name="TextBox 48">
                <a:extLst>
                  <a:ext uri="{FF2B5EF4-FFF2-40B4-BE49-F238E27FC236}">
                    <a16:creationId xmlns:a16="http://schemas.microsoft.com/office/drawing/2014/main" id="{270819B1-594E-435A-9FBA-E7F3883B7B5B}"/>
                  </a:ext>
                </a:extLst>
              </p:cNvPr>
              <p:cNvSpPr txBox="1">
                <a:spLocks noRot="1" noChangeAspect="1" noMove="1" noResize="1" noEditPoints="1" noAdjustHandles="1" noChangeArrowheads="1" noChangeShapeType="1" noTextEdit="1"/>
              </p:cNvSpPr>
              <p:nvPr/>
            </p:nvSpPr>
            <p:spPr>
              <a:xfrm>
                <a:off x="6046913" y="5474593"/>
                <a:ext cx="5631590" cy="777264"/>
              </a:xfrm>
              <a:prstGeom prst="rect">
                <a:avLst/>
              </a:prstGeom>
              <a:blipFill>
                <a:blip r:embed="rId1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5" name="TextBox 54">
                <a:extLst>
                  <a:ext uri="{FF2B5EF4-FFF2-40B4-BE49-F238E27FC236}">
                    <a16:creationId xmlns:a16="http://schemas.microsoft.com/office/drawing/2014/main" id="{7EBD8C17-CEE7-4E69-B715-6B52B9E355BA}"/>
                  </a:ext>
                </a:extLst>
              </p:cNvPr>
              <p:cNvSpPr txBox="1"/>
              <p:nvPr/>
            </p:nvSpPr>
            <p:spPr>
              <a:xfrm>
                <a:off x="6456715" y="6157452"/>
                <a:ext cx="5221788" cy="66851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000" i="1" smtClean="0">
                              <a:solidFill>
                                <a:schemeClr val="tx1">
                                  <a:lumMod val="75000"/>
                                  <a:lumOff val="25000"/>
                                </a:schemeClr>
                              </a:solidFill>
                              <a:latin typeface="Cambria Math" panose="02040503050406030204" pitchFamily="18" charset="0"/>
                            </a:rPr>
                          </m:ctrlPr>
                        </m:sSubPr>
                        <m:e>
                          <m:r>
                            <a:rPr lang="es-MX" sz="2000" b="0" i="1" smtClean="0">
                              <a:solidFill>
                                <a:schemeClr val="tx1">
                                  <a:lumMod val="75000"/>
                                  <a:lumOff val="25000"/>
                                </a:schemeClr>
                              </a:solidFill>
                              <a:latin typeface="Cambria Math" panose="02040503050406030204" pitchFamily="18" charset="0"/>
                            </a:rPr>
                            <m:t>𝑎</m:t>
                          </m:r>
                        </m:e>
                        <m:sub>
                          <m:r>
                            <a:rPr lang="en-US" sz="2000" i="1" smtClean="0">
                              <a:solidFill>
                                <a:schemeClr val="tx1">
                                  <a:lumMod val="75000"/>
                                  <a:lumOff val="25000"/>
                                </a:schemeClr>
                              </a:solidFill>
                              <a:latin typeface="Cambria Math" panose="02040503050406030204" pitchFamily="18" charset="0"/>
                              <a:ea typeface="Cambria Math" panose="02040503050406030204" pitchFamily="18" charset="0"/>
                            </a:rPr>
                            <m:t>𝜇</m:t>
                          </m:r>
                        </m:sub>
                      </m:sSub>
                      <m:r>
                        <a:rPr lang="es-MX" sz="2000" b="0" i="1" smtClean="0">
                          <a:solidFill>
                            <a:schemeClr val="tx1">
                              <a:lumMod val="75000"/>
                              <a:lumOff val="25000"/>
                            </a:schemeClr>
                          </a:solidFill>
                          <a:latin typeface="Cambria Math" panose="02040503050406030204" pitchFamily="18" charset="0"/>
                        </a:rPr>
                        <m:t>=</m:t>
                      </m:r>
                      <m:sSub>
                        <m:sSubPr>
                          <m:ctrlPr>
                            <a:rPr lang="es-MX" sz="2000" b="0" i="1" smtClean="0">
                              <a:solidFill>
                                <a:schemeClr val="tx1">
                                  <a:lumMod val="75000"/>
                                  <a:lumOff val="25000"/>
                                </a:schemeClr>
                              </a:solidFill>
                              <a:latin typeface="Cambria Math" panose="02040503050406030204" pitchFamily="18" charset="0"/>
                            </a:rPr>
                          </m:ctrlPr>
                        </m:sSubPr>
                        <m:e>
                          <m:r>
                            <a:rPr lang="es-MX" sz="2000" b="0" i="1" smtClean="0">
                              <a:solidFill>
                                <a:schemeClr val="tx1">
                                  <a:lumMod val="75000"/>
                                  <a:lumOff val="25000"/>
                                </a:schemeClr>
                              </a:solidFill>
                              <a:latin typeface="Cambria Math" panose="02040503050406030204" pitchFamily="18" charset="0"/>
                            </a:rPr>
                            <m:t>𝐹</m:t>
                          </m:r>
                        </m:e>
                        <m:sub>
                          <m:r>
                            <a:rPr lang="es-MX" sz="2000" b="0" i="1" smtClean="0">
                              <a:solidFill>
                                <a:schemeClr val="tx1">
                                  <a:lumMod val="75000"/>
                                  <a:lumOff val="25000"/>
                                </a:schemeClr>
                              </a:solidFill>
                              <a:latin typeface="Cambria Math" panose="02040503050406030204" pitchFamily="18" charset="0"/>
                            </a:rPr>
                            <m:t>𝑀</m:t>
                          </m:r>
                        </m:sub>
                      </m:sSub>
                      <m:d>
                        <m:dPr>
                          <m:ctrlPr>
                            <a:rPr lang="es-MX" sz="2000" b="0" i="1" smtClean="0">
                              <a:solidFill>
                                <a:schemeClr val="tx1">
                                  <a:lumMod val="75000"/>
                                  <a:lumOff val="25000"/>
                                </a:schemeClr>
                              </a:solidFill>
                              <a:latin typeface="Cambria Math" panose="02040503050406030204" pitchFamily="18" charset="0"/>
                            </a:rPr>
                          </m:ctrlPr>
                        </m:dPr>
                        <m:e>
                          <m:r>
                            <a:rPr lang="es-MX" sz="2000" b="0" i="1" smtClean="0">
                              <a:solidFill>
                                <a:schemeClr val="tx1">
                                  <a:lumMod val="75000"/>
                                  <a:lumOff val="25000"/>
                                </a:schemeClr>
                              </a:solidFill>
                              <a:latin typeface="Cambria Math" panose="02040503050406030204" pitchFamily="18" charset="0"/>
                            </a:rPr>
                            <m:t>0</m:t>
                          </m:r>
                        </m:e>
                      </m:d>
                      <m:r>
                        <a:rPr lang="es-MX" sz="2000" b="0" i="1" smtClean="0">
                          <a:solidFill>
                            <a:schemeClr val="tx1">
                              <a:lumMod val="75000"/>
                              <a:lumOff val="25000"/>
                            </a:schemeClr>
                          </a:solidFill>
                          <a:latin typeface="Cambria Math" panose="02040503050406030204" pitchFamily="18" charset="0"/>
                        </a:rPr>
                        <m:t>=</m:t>
                      </m:r>
                      <m:f>
                        <m:fPr>
                          <m:ctrlPr>
                            <a:rPr lang="es-MX" sz="2000" b="0" i="1" smtClean="0">
                              <a:solidFill>
                                <a:schemeClr val="tx1">
                                  <a:lumMod val="75000"/>
                                  <a:lumOff val="25000"/>
                                </a:schemeClr>
                              </a:solidFill>
                              <a:latin typeface="Cambria Math" panose="02040503050406030204" pitchFamily="18" charset="0"/>
                            </a:rPr>
                          </m:ctrlPr>
                        </m:fPr>
                        <m:num>
                          <m:r>
                            <a:rPr lang="es-MX" sz="2000" b="0" i="1" smtClean="0">
                              <a:solidFill>
                                <a:schemeClr val="tx1">
                                  <a:lumMod val="75000"/>
                                  <a:lumOff val="25000"/>
                                </a:schemeClr>
                              </a:solidFill>
                              <a:latin typeface="Cambria Math" panose="02040503050406030204" pitchFamily="18" charset="0"/>
                            </a:rPr>
                            <m:t>𝑔</m:t>
                          </m:r>
                          <m:r>
                            <a:rPr lang="es-MX" sz="2000" b="0" i="1" smtClean="0">
                              <a:solidFill>
                                <a:schemeClr val="tx1">
                                  <a:lumMod val="75000"/>
                                  <a:lumOff val="25000"/>
                                </a:schemeClr>
                              </a:solidFill>
                              <a:latin typeface="Cambria Math" panose="02040503050406030204" pitchFamily="18" charset="0"/>
                            </a:rPr>
                            <m:t>−2</m:t>
                          </m:r>
                        </m:num>
                        <m:den>
                          <m:r>
                            <a:rPr lang="es-MX" sz="2000" b="0" i="1" smtClean="0">
                              <a:solidFill>
                                <a:schemeClr val="tx1">
                                  <a:lumMod val="75000"/>
                                  <a:lumOff val="25000"/>
                                </a:schemeClr>
                              </a:solidFill>
                              <a:latin typeface="Cambria Math" panose="02040503050406030204" pitchFamily="18" charset="0"/>
                            </a:rPr>
                            <m:t>2</m:t>
                          </m:r>
                        </m:den>
                      </m:f>
                    </m:oMath>
                  </m:oMathPara>
                </a14:m>
                <a:endParaRPr lang="en-US" sz="2000" dirty="0">
                  <a:solidFill>
                    <a:schemeClr val="tx1">
                      <a:lumMod val="75000"/>
                      <a:lumOff val="25000"/>
                    </a:schemeClr>
                  </a:solidFill>
                </a:endParaRPr>
              </a:p>
            </p:txBody>
          </p:sp>
        </mc:Choice>
        <mc:Fallback xmlns="">
          <p:sp>
            <p:nvSpPr>
              <p:cNvPr id="55" name="TextBox 54">
                <a:extLst>
                  <a:ext uri="{FF2B5EF4-FFF2-40B4-BE49-F238E27FC236}">
                    <a16:creationId xmlns:a16="http://schemas.microsoft.com/office/drawing/2014/main" id="{7EBD8C17-CEE7-4E69-B715-6B52B9E355BA}"/>
                  </a:ext>
                </a:extLst>
              </p:cNvPr>
              <p:cNvSpPr txBox="1">
                <a:spLocks noRot="1" noChangeAspect="1" noMove="1" noResize="1" noEditPoints="1" noAdjustHandles="1" noChangeArrowheads="1" noChangeShapeType="1" noTextEdit="1"/>
              </p:cNvSpPr>
              <p:nvPr/>
            </p:nvSpPr>
            <p:spPr>
              <a:xfrm>
                <a:off x="6456715" y="6157452"/>
                <a:ext cx="5221788" cy="668516"/>
              </a:xfrm>
              <a:prstGeom prst="rect">
                <a:avLst/>
              </a:prstGeom>
              <a:blipFill>
                <a:blip r:embed="rId15"/>
                <a:stretch>
                  <a:fillRect/>
                </a:stretch>
              </a:blipFill>
            </p:spPr>
            <p:txBody>
              <a:bodyPr/>
              <a:lstStyle/>
              <a:p>
                <a:r>
                  <a:rPr lang="en-US">
                    <a:noFill/>
                  </a:rPr>
                  <a:t> </a:t>
                </a:r>
              </a:p>
            </p:txBody>
          </p:sp>
        </mc:Fallback>
      </mc:AlternateContent>
      <p:sp>
        <p:nvSpPr>
          <p:cNvPr id="2" name="Slide Number Placeholder 1">
            <a:extLst>
              <a:ext uri="{FF2B5EF4-FFF2-40B4-BE49-F238E27FC236}">
                <a16:creationId xmlns:a16="http://schemas.microsoft.com/office/drawing/2014/main" id="{3B4F737A-0D92-450E-9EFE-9C7DF1D232C7}"/>
              </a:ext>
            </a:extLst>
          </p:cNvPr>
          <p:cNvSpPr>
            <a:spLocks noGrp="1"/>
          </p:cNvSpPr>
          <p:nvPr>
            <p:ph type="sldNum" sz="quarter" idx="12"/>
          </p:nvPr>
        </p:nvSpPr>
        <p:spPr/>
        <p:txBody>
          <a:bodyPr/>
          <a:lstStyle/>
          <a:p>
            <a:fld id="{0E076D22-75B2-4691-A3D6-CBC9CE93EE24}" type="slidenum">
              <a:rPr lang="es-MX" smtClean="0"/>
              <a:t>5</a:t>
            </a:fld>
            <a:endParaRPr lang="es-MX" dirty="0"/>
          </a:p>
        </p:txBody>
      </p:sp>
      <p:sp>
        <p:nvSpPr>
          <p:cNvPr id="36" name="Título 1">
            <a:extLst>
              <a:ext uri="{FF2B5EF4-FFF2-40B4-BE49-F238E27FC236}">
                <a16:creationId xmlns:a16="http://schemas.microsoft.com/office/drawing/2014/main" id="{8C14225E-1BAF-43B1-A559-41A42653EC46}"/>
              </a:ext>
            </a:extLst>
          </p:cNvPr>
          <p:cNvSpPr txBox="1">
            <a:spLocks/>
          </p:cNvSpPr>
          <p:nvPr/>
        </p:nvSpPr>
        <p:spPr>
          <a:xfrm>
            <a:off x="395747" y="-11044"/>
            <a:ext cx="11400503" cy="1440000"/>
          </a:xfrm>
          <a:prstGeom prst="rect">
            <a:avLst/>
          </a:prstGeom>
          <a:ln>
            <a:noFill/>
          </a:ln>
          <a:effectLst>
            <a:outerShdw blurRad="63500" sx="102000" sy="102000" algn="ctr" rotWithShape="0">
              <a:prstClr val="black">
                <a:alpha val="40000"/>
              </a:prstClr>
            </a:outerShdw>
          </a:effectLst>
        </p:spPr>
        <p:txBody>
          <a:bodyPr>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s-MX" sz="5400" b="1" dirty="0" err="1">
                <a:latin typeface="Century Gothic" panose="020B0502020202020204" pitchFamily="34" charset="0"/>
                <a:cs typeface="Times New Roman" panose="02020603050405020304" pitchFamily="18" charset="0"/>
              </a:rPr>
              <a:t>Introduction</a:t>
            </a:r>
            <a:endParaRPr lang="es-MX" sz="5400" b="1" dirty="0">
              <a:latin typeface="Century Gothic" panose="020B0502020202020204" pitchFamily="34" charset="0"/>
              <a:cs typeface="Times New Roman" panose="02020603050405020304" pitchFamily="18" charset="0"/>
            </a:endParaRPr>
          </a:p>
          <a:p>
            <a:pPr algn="ctr"/>
            <a:endParaRPr lang="es-MX" sz="5400" b="1" dirty="0">
              <a:latin typeface="Century Gothic" panose="020B0502020202020204" pitchFamily="34" charset="0"/>
              <a:cs typeface="Times New Roman" panose="02020603050405020304" pitchFamily="18" charset="0"/>
            </a:endParaRPr>
          </a:p>
        </p:txBody>
      </p:sp>
      <p:sp>
        <p:nvSpPr>
          <p:cNvPr id="33" name="Rectangle 32">
            <a:extLst>
              <a:ext uri="{FF2B5EF4-FFF2-40B4-BE49-F238E27FC236}">
                <a16:creationId xmlns:a16="http://schemas.microsoft.com/office/drawing/2014/main" id="{A3F0C637-26A8-4811-820A-CC866D237325}"/>
              </a:ext>
            </a:extLst>
          </p:cNvPr>
          <p:cNvSpPr/>
          <p:nvPr/>
        </p:nvSpPr>
        <p:spPr>
          <a:xfrm>
            <a:off x="7831606" y="6205795"/>
            <a:ext cx="2556403" cy="62017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54696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Conector recto 7">
            <a:extLst>
              <a:ext uri="{FF2B5EF4-FFF2-40B4-BE49-F238E27FC236}">
                <a16:creationId xmlns:a16="http://schemas.microsoft.com/office/drawing/2014/main" id="{8FCF41E5-60A7-4B58-A464-841552F6A421}"/>
              </a:ext>
            </a:extLst>
          </p:cNvPr>
          <p:cNvCxnSpPr>
            <a:cxnSpLocks/>
          </p:cNvCxnSpPr>
          <p:nvPr/>
        </p:nvCxnSpPr>
        <p:spPr>
          <a:xfrm>
            <a:off x="1792096" y="1968676"/>
            <a:ext cx="703378" cy="735638"/>
          </a:xfrm>
          <a:prstGeom prst="line">
            <a:avLst/>
          </a:prstGeom>
        </p:spPr>
        <p:style>
          <a:lnRef idx="3">
            <a:schemeClr val="dk1"/>
          </a:lnRef>
          <a:fillRef idx="0">
            <a:schemeClr val="dk1"/>
          </a:fillRef>
          <a:effectRef idx="2">
            <a:schemeClr val="dk1"/>
          </a:effectRef>
          <a:fontRef idx="minor">
            <a:schemeClr val="tx1"/>
          </a:fontRef>
        </p:style>
      </p:cxnSp>
      <p:cxnSp>
        <p:nvCxnSpPr>
          <p:cNvPr id="11" name="Conector recto 10">
            <a:extLst>
              <a:ext uri="{FF2B5EF4-FFF2-40B4-BE49-F238E27FC236}">
                <a16:creationId xmlns:a16="http://schemas.microsoft.com/office/drawing/2014/main" id="{2C08F422-1EAF-49A0-9CE1-9F848C957408}"/>
              </a:ext>
            </a:extLst>
          </p:cNvPr>
          <p:cNvCxnSpPr>
            <a:cxnSpLocks/>
          </p:cNvCxnSpPr>
          <p:nvPr/>
        </p:nvCxnSpPr>
        <p:spPr>
          <a:xfrm flipV="1">
            <a:off x="1034542" y="1991755"/>
            <a:ext cx="660822" cy="688180"/>
          </a:xfrm>
          <a:prstGeom prst="line">
            <a:avLst/>
          </a:prstGeom>
        </p:spPr>
        <p:style>
          <a:lnRef idx="3">
            <a:schemeClr val="dk1"/>
          </a:lnRef>
          <a:fillRef idx="0">
            <a:schemeClr val="dk1"/>
          </a:fillRef>
          <a:effectRef idx="2">
            <a:schemeClr val="dk1"/>
          </a:effectRef>
          <a:fontRef idx="minor">
            <a:schemeClr val="tx1"/>
          </a:fontRef>
        </p:style>
      </p:cxnSp>
      <p:sp>
        <p:nvSpPr>
          <p:cNvPr id="21" name="Forma libre: forma 20">
            <a:extLst>
              <a:ext uri="{FF2B5EF4-FFF2-40B4-BE49-F238E27FC236}">
                <a16:creationId xmlns:a16="http://schemas.microsoft.com/office/drawing/2014/main" id="{BE9D00FF-1940-4058-9631-603AFF492595}"/>
              </a:ext>
            </a:extLst>
          </p:cNvPr>
          <p:cNvSpPr/>
          <p:nvPr/>
        </p:nvSpPr>
        <p:spPr>
          <a:xfrm>
            <a:off x="1041285" y="2623106"/>
            <a:ext cx="1454189" cy="194519"/>
          </a:xfrm>
          <a:custGeom>
            <a:avLst/>
            <a:gdLst>
              <a:gd name="connsiteX0" fmla="*/ 0 w 1300163"/>
              <a:gd name="connsiteY0" fmla="*/ 323852 h 690581"/>
              <a:gd name="connsiteX1" fmla="*/ 71438 w 1300163"/>
              <a:gd name="connsiteY1" fmla="*/ 9527 h 690581"/>
              <a:gd name="connsiteX2" fmla="*/ 142875 w 1300163"/>
              <a:gd name="connsiteY2" fmla="*/ 333377 h 690581"/>
              <a:gd name="connsiteX3" fmla="*/ 204788 w 1300163"/>
              <a:gd name="connsiteY3" fmla="*/ 690564 h 690581"/>
              <a:gd name="connsiteX4" fmla="*/ 295275 w 1300163"/>
              <a:gd name="connsiteY4" fmla="*/ 319089 h 690581"/>
              <a:gd name="connsiteX5" fmla="*/ 357188 w 1300163"/>
              <a:gd name="connsiteY5" fmla="*/ 4764 h 690581"/>
              <a:gd name="connsiteX6" fmla="*/ 428625 w 1300163"/>
              <a:gd name="connsiteY6" fmla="*/ 328614 h 690581"/>
              <a:gd name="connsiteX7" fmla="*/ 495300 w 1300163"/>
              <a:gd name="connsiteY7" fmla="*/ 690564 h 690581"/>
              <a:gd name="connsiteX8" fmla="*/ 571500 w 1300163"/>
              <a:gd name="connsiteY8" fmla="*/ 319089 h 690581"/>
              <a:gd name="connsiteX9" fmla="*/ 638175 w 1300163"/>
              <a:gd name="connsiteY9" fmla="*/ 4764 h 690581"/>
              <a:gd name="connsiteX10" fmla="*/ 723900 w 1300163"/>
              <a:gd name="connsiteY10" fmla="*/ 323852 h 690581"/>
              <a:gd name="connsiteX11" fmla="*/ 795338 w 1300163"/>
              <a:gd name="connsiteY11" fmla="*/ 666752 h 690581"/>
              <a:gd name="connsiteX12" fmla="*/ 871538 w 1300163"/>
              <a:gd name="connsiteY12" fmla="*/ 328614 h 690581"/>
              <a:gd name="connsiteX13" fmla="*/ 928688 w 1300163"/>
              <a:gd name="connsiteY13" fmla="*/ 2 h 690581"/>
              <a:gd name="connsiteX14" fmla="*/ 1004888 w 1300163"/>
              <a:gd name="connsiteY14" fmla="*/ 333377 h 690581"/>
              <a:gd name="connsiteX15" fmla="*/ 1071563 w 1300163"/>
              <a:gd name="connsiteY15" fmla="*/ 676277 h 690581"/>
              <a:gd name="connsiteX16" fmla="*/ 1152525 w 1300163"/>
              <a:gd name="connsiteY16" fmla="*/ 328614 h 690581"/>
              <a:gd name="connsiteX17" fmla="*/ 1200150 w 1300163"/>
              <a:gd name="connsiteY17" fmla="*/ 2 h 690581"/>
              <a:gd name="connsiteX18" fmla="*/ 1300163 w 1300163"/>
              <a:gd name="connsiteY18" fmla="*/ 328614 h 690581"/>
              <a:gd name="connsiteX0" fmla="*/ 0 w 1300163"/>
              <a:gd name="connsiteY0" fmla="*/ 323852 h 690581"/>
              <a:gd name="connsiteX1" fmla="*/ 71438 w 1300163"/>
              <a:gd name="connsiteY1" fmla="*/ 9527 h 690581"/>
              <a:gd name="connsiteX2" fmla="*/ 142875 w 1300163"/>
              <a:gd name="connsiteY2" fmla="*/ 333377 h 690581"/>
              <a:gd name="connsiteX3" fmla="*/ 204788 w 1300163"/>
              <a:gd name="connsiteY3" fmla="*/ 690564 h 690581"/>
              <a:gd name="connsiteX4" fmla="*/ 295275 w 1300163"/>
              <a:gd name="connsiteY4" fmla="*/ 319089 h 690581"/>
              <a:gd name="connsiteX5" fmla="*/ 357188 w 1300163"/>
              <a:gd name="connsiteY5" fmla="*/ 4764 h 690581"/>
              <a:gd name="connsiteX6" fmla="*/ 428625 w 1300163"/>
              <a:gd name="connsiteY6" fmla="*/ 328614 h 690581"/>
              <a:gd name="connsiteX7" fmla="*/ 495300 w 1300163"/>
              <a:gd name="connsiteY7" fmla="*/ 690564 h 690581"/>
              <a:gd name="connsiteX8" fmla="*/ 571500 w 1300163"/>
              <a:gd name="connsiteY8" fmla="*/ 319089 h 690581"/>
              <a:gd name="connsiteX9" fmla="*/ 638175 w 1300163"/>
              <a:gd name="connsiteY9" fmla="*/ 4764 h 690581"/>
              <a:gd name="connsiteX10" fmla="*/ 723900 w 1300163"/>
              <a:gd name="connsiteY10" fmla="*/ 323852 h 690581"/>
              <a:gd name="connsiteX11" fmla="*/ 795338 w 1300163"/>
              <a:gd name="connsiteY11" fmla="*/ 666752 h 690581"/>
              <a:gd name="connsiteX12" fmla="*/ 871538 w 1300163"/>
              <a:gd name="connsiteY12" fmla="*/ 328614 h 690581"/>
              <a:gd name="connsiteX13" fmla="*/ 928688 w 1300163"/>
              <a:gd name="connsiteY13" fmla="*/ 2 h 690581"/>
              <a:gd name="connsiteX14" fmla="*/ 1004888 w 1300163"/>
              <a:gd name="connsiteY14" fmla="*/ 333377 h 690581"/>
              <a:gd name="connsiteX15" fmla="*/ 1071563 w 1300163"/>
              <a:gd name="connsiteY15" fmla="*/ 676277 h 690581"/>
              <a:gd name="connsiteX16" fmla="*/ 1143925 w 1300163"/>
              <a:gd name="connsiteY16" fmla="*/ 328614 h 690581"/>
              <a:gd name="connsiteX17" fmla="*/ 1200150 w 1300163"/>
              <a:gd name="connsiteY17" fmla="*/ 2 h 690581"/>
              <a:gd name="connsiteX18" fmla="*/ 1300163 w 1300163"/>
              <a:gd name="connsiteY18" fmla="*/ 328614 h 690581"/>
              <a:gd name="connsiteX0" fmla="*/ 0 w 1291564"/>
              <a:gd name="connsiteY0" fmla="*/ 323852 h 690581"/>
              <a:gd name="connsiteX1" fmla="*/ 71438 w 1291564"/>
              <a:gd name="connsiteY1" fmla="*/ 9527 h 690581"/>
              <a:gd name="connsiteX2" fmla="*/ 142875 w 1291564"/>
              <a:gd name="connsiteY2" fmla="*/ 333377 h 690581"/>
              <a:gd name="connsiteX3" fmla="*/ 204788 w 1291564"/>
              <a:gd name="connsiteY3" fmla="*/ 690564 h 690581"/>
              <a:gd name="connsiteX4" fmla="*/ 295275 w 1291564"/>
              <a:gd name="connsiteY4" fmla="*/ 319089 h 690581"/>
              <a:gd name="connsiteX5" fmla="*/ 357188 w 1291564"/>
              <a:gd name="connsiteY5" fmla="*/ 4764 h 690581"/>
              <a:gd name="connsiteX6" fmla="*/ 428625 w 1291564"/>
              <a:gd name="connsiteY6" fmla="*/ 328614 h 690581"/>
              <a:gd name="connsiteX7" fmla="*/ 495300 w 1291564"/>
              <a:gd name="connsiteY7" fmla="*/ 690564 h 690581"/>
              <a:gd name="connsiteX8" fmla="*/ 571500 w 1291564"/>
              <a:gd name="connsiteY8" fmla="*/ 319089 h 690581"/>
              <a:gd name="connsiteX9" fmla="*/ 638175 w 1291564"/>
              <a:gd name="connsiteY9" fmla="*/ 4764 h 690581"/>
              <a:gd name="connsiteX10" fmla="*/ 723900 w 1291564"/>
              <a:gd name="connsiteY10" fmla="*/ 323852 h 690581"/>
              <a:gd name="connsiteX11" fmla="*/ 795338 w 1291564"/>
              <a:gd name="connsiteY11" fmla="*/ 666752 h 690581"/>
              <a:gd name="connsiteX12" fmla="*/ 871538 w 1291564"/>
              <a:gd name="connsiteY12" fmla="*/ 328614 h 690581"/>
              <a:gd name="connsiteX13" fmla="*/ 928688 w 1291564"/>
              <a:gd name="connsiteY13" fmla="*/ 2 h 690581"/>
              <a:gd name="connsiteX14" fmla="*/ 1004888 w 1291564"/>
              <a:gd name="connsiteY14" fmla="*/ 333377 h 690581"/>
              <a:gd name="connsiteX15" fmla="*/ 1071563 w 1291564"/>
              <a:gd name="connsiteY15" fmla="*/ 676277 h 690581"/>
              <a:gd name="connsiteX16" fmla="*/ 1143925 w 1291564"/>
              <a:gd name="connsiteY16" fmla="*/ 328614 h 690581"/>
              <a:gd name="connsiteX17" fmla="*/ 1200150 w 1291564"/>
              <a:gd name="connsiteY17" fmla="*/ 2 h 690581"/>
              <a:gd name="connsiteX18" fmla="*/ 1291564 w 1291564"/>
              <a:gd name="connsiteY18" fmla="*/ 328614 h 690581"/>
              <a:gd name="connsiteX0" fmla="*/ 0 w 1291564"/>
              <a:gd name="connsiteY0" fmla="*/ 323852 h 690581"/>
              <a:gd name="connsiteX1" fmla="*/ 71438 w 1291564"/>
              <a:gd name="connsiteY1" fmla="*/ 9527 h 690581"/>
              <a:gd name="connsiteX2" fmla="*/ 142875 w 1291564"/>
              <a:gd name="connsiteY2" fmla="*/ 333377 h 690581"/>
              <a:gd name="connsiteX3" fmla="*/ 204788 w 1291564"/>
              <a:gd name="connsiteY3" fmla="*/ 690564 h 690581"/>
              <a:gd name="connsiteX4" fmla="*/ 295275 w 1291564"/>
              <a:gd name="connsiteY4" fmla="*/ 319089 h 690581"/>
              <a:gd name="connsiteX5" fmla="*/ 357188 w 1291564"/>
              <a:gd name="connsiteY5" fmla="*/ 4764 h 690581"/>
              <a:gd name="connsiteX6" fmla="*/ 428625 w 1291564"/>
              <a:gd name="connsiteY6" fmla="*/ 328614 h 690581"/>
              <a:gd name="connsiteX7" fmla="*/ 495300 w 1291564"/>
              <a:gd name="connsiteY7" fmla="*/ 690564 h 690581"/>
              <a:gd name="connsiteX8" fmla="*/ 571500 w 1291564"/>
              <a:gd name="connsiteY8" fmla="*/ 319089 h 690581"/>
              <a:gd name="connsiteX9" fmla="*/ 651076 w 1291564"/>
              <a:gd name="connsiteY9" fmla="*/ 4764 h 690581"/>
              <a:gd name="connsiteX10" fmla="*/ 723900 w 1291564"/>
              <a:gd name="connsiteY10" fmla="*/ 323852 h 690581"/>
              <a:gd name="connsiteX11" fmla="*/ 795338 w 1291564"/>
              <a:gd name="connsiteY11" fmla="*/ 666752 h 690581"/>
              <a:gd name="connsiteX12" fmla="*/ 871538 w 1291564"/>
              <a:gd name="connsiteY12" fmla="*/ 328614 h 690581"/>
              <a:gd name="connsiteX13" fmla="*/ 928688 w 1291564"/>
              <a:gd name="connsiteY13" fmla="*/ 2 h 690581"/>
              <a:gd name="connsiteX14" fmla="*/ 1004888 w 1291564"/>
              <a:gd name="connsiteY14" fmla="*/ 333377 h 690581"/>
              <a:gd name="connsiteX15" fmla="*/ 1071563 w 1291564"/>
              <a:gd name="connsiteY15" fmla="*/ 676277 h 690581"/>
              <a:gd name="connsiteX16" fmla="*/ 1143925 w 1291564"/>
              <a:gd name="connsiteY16" fmla="*/ 328614 h 690581"/>
              <a:gd name="connsiteX17" fmla="*/ 1200150 w 1291564"/>
              <a:gd name="connsiteY17" fmla="*/ 2 h 690581"/>
              <a:gd name="connsiteX18" fmla="*/ 1291564 w 1291564"/>
              <a:gd name="connsiteY18" fmla="*/ 328614 h 690581"/>
              <a:gd name="connsiteX0" fmla="*/ 0 w 1291564"/>
              <a:gd name="connsiteY0" fmla="*/ 323852 h 690581"/>
              <a:gd name="connsiteX1" fmla="*/ 71438 w 1291564"/>
              <a:gd name="connsiteY1" fmla="*/ 9527 h 690581"/>
              <a:gd name="connsiteX2" fmla="*/ 142875 w 1291564"/>
              <a:gd name="connsiteY2" fmla="*/ 333377 h 690581"/>
              <a:gd name="connsiteX3" fmla="*/ 204788 w 1291564"/>
              <a:gd name="connsiteY3" fmla="*/ 690564 h 690581"/>
              <a:gd name="connsiteX4" fmla="*/ 273776 w 1291564"/>
              <a:gd name="connsiteY4" fmla="*/ 319089 h 690581"/>
              <a:gd name="connsiteX5" fmla="*/ 357188 w 1291564"/>
              <a:gd name="connsiteY5" fmla="*/ 4764 h 690581"/>
              <a:gd name="connsiteX6" fmla="*/ 428625 w 1291564"/>
              <a:gd name="connsiteY6" fmla="*/ 328614 h 690581"/>
              <a:gd name="connsiteX7" fmla="*/ 495300 w 1291564"/>
              <a:gd name="connsiteY7" fmla="*/ 690564 h 690581"/>
              <a:gd name="connsiteX8" fmla="*/ 571500 w 1291564"/>
              <a:gd name="connsiteY8" fmla="*/ 319089 h 690581"/>
              <a:gd name="connsiteX9" fmla="*/ 651076 w 1291564"/>
              <a:gd name="connsiteY9" fmla="*/ 4764 h 690581"/>
              <a:gd name="connsiteX10" fmla="*/ 723900 w 1291564"/>
              <a:gd name="connsiteY10" fmla="*/ 323852 h 690581"/>
              <a:gd name="connsiteX11" fmla="*/ 795338 w 1291564"/>
              <a:gd name="connsiteY11" fmla="*/ 666752 h 690581"/>
              <a:gd name="connsiteX12" fmla="*/ 871538 w 1291564"/>
              <a:gd name="connsiteY12" fmla="*/ 328614 h 690581"/>
              <a:gd name="connsiteX13" fmla="*/ 928688 w 1291564"/>
              <a:gd name="connsiteY13" fmla="*/ 2 h 690581"/>
              <a:gd name="connsiteX14" fmla="*/ 1004888 w 1291564"/>
              <a:gd name="connsiteY14" fmla="*/ 333377 h 690581"/>
              <a:gd name="connsiteX15" fmla="*/ 1071563 w 1291564"/>
              <a:gd name="connsiteY15" fmla="*/ 676277 h 690581"/>
              <a:gd name="connsiteX16" fmla="*/ 1143925 w 1291564"/>
              <a:gd name="connsiteY16" fmla="*/ 328614 h 690581"/>
              <a:gd name="connsiteX17" fmla="*/ 1200150 w 1291564"/>
              <a:gd name="connsiteY17" fmla="*/ 2 h 690581"/>
              <a:gd name="connsiteX18" fmla="*/ 1291564 w 1291564"/>
              <a:gd name="connsiteY18" fmla="*/ 328614 h 690581"/>
              <a:gd name="connsiteX0" fmla="*/ 0 w 1291564"/>
              <a:gd name="connsiteY0" fmla="*/ 323852 h 690581"/>
              <a:gd name="connsiteX1" fmla="*/ 71438 w 1291564"/>
              <a:gd name="connsiteY1" fmla="*/ 9527 h 690581"/>
              <a:gd name="connsiteX2" fmla="*/ 142875 w 1291564"/>
              <a:gd name="connsiteY2" fmla="*/ 333377 h 690581"/>
              <a:gd name="connsiteX3" fmla="*/ 204788 w 1291564"/>
              <a:gd name="connsiteY3" fmla="*/ 690564 h 690581"/>
              <a:gd name="connsiteX4" fmla="*/ 273776 w 1291564"/>
              <a:gd name="connsiteY4" fmla="*/ 319089 h 690581"/>
              <a:gd name="connsiteX5" fmla="*/ 391589 w 1291564"/>
              <a:gd name="connsiteY5" fmla="*/ 4764 h 690581"/>
              <a:gd name="connsiteX6" fmla="*/ 428625 w 1291564"/>
              <a:gd name="connsiteY6" fmla="*/ 328614 h 690581"/>
              <a:gd name="connsiteX7" fmla="*/ 495300 w 1291564"/>
              <a:gd name="connsiteY7" fmla="*/ 690564 h 690581"/>
              <a:gd name="connsiteX8" fmla="*/ 571500 w 1291564"/>
              <a:gd name="connsiteY8" fmla="*/ 319089 h 690581"/>
              <a:gd name="connsiteX9" fmla="*/ 651076 w 1291564"/>
              <a:gd name="connsiteY9" fmla="*/ 4764 h 690581"/>
              <a:gd name="connsiteX10" fmla="*/ 723900 w 1291564"/>
              <a:gd name="connsiteY10" fmla="*/ 323852 h 690581"/>
              <a:gd name="connsiteX11" fmla="*/ 795338 w 1291564"/>
              <a:gd name="connsiteY11" fmla="*/ 666752 h 690581"/>
              <a:gd name="connsiteX12" fmla="*/ 871538 w 1291564"/>
              <a:gd name="connsiteY12" fmla="*/ 328614 h 690581"/>
              <a:gd name="connsiteX13" fmla="*/ 928688 w 1291564"/>
              <a:gd name="connsiteY13" fmla="*/ 2 h 690581"/>
              <a:gd name="connsiteX14" fmla="*/ 1004888 w 1291564"/>
              <a:gd name="connsiteY14" fmla="*/ 333377 h 690581"/>
              <a:gd name="connsiteX15" fmla="*/ 1071563 w 1291564"/>
              <a:gd name="connsiteY15" fmla="*/ 676277 h 690581"/>
              <a:gd name="connsiteX16" fmla="*/ 1143925 w 1291564"/>
              <a:gd name="connsiteY16" fmla="*/ 328614 h 690581"/>
              <a:gd name="connsiteX17" fmla="*/ 1200150 w 1291564"/>
              <a:gd name="connsiteY17" fmla="*/ 2 h 690581"/>
              <a:gd name="connsiteX18" fmla="*/ 1291564 w 1291564"/>
              <a:gd name="connsiteY18" fmla="*/ 328614 h 690581"/>
              <a:gd name="connsiteX0" fmla="*/ 0 w 1291564"/>
              <a:gd name="connsiteY0" fmla="*/ 323852 h 690581"/>
              <a:gd name="connsiteX1" fmla="*/ 71438 w 1291564"/>
              <a:gd name="connsiteY1" fmla="*/ 9527 h 690581"/>
              <a:gd name="connsiteX2" fmla="*/ 142875 w 1291564"/>
              <a:gd name="connsiteY2" fmla="*/ 333377 h 690581"/>
              <a:gd name="connsiteX3" fmla="*/ 204788 w 1291564"/>
              <a:gd name="connsiteY3" fmla="*/ 690564 h 690581"/>
              <a:gd name="connsiteX4" fmla="*/ 273776 w 1291564"/>
              <a:gd name="connsiteY4" fmla="*/ 319089 h 690581"/>
              <a:gd name="connsiteX5" fmla="*/ 391589 w 1291564"/>
              <a:gd name="connsiteY5" fmla="*/ 4764 h 690581"/>
              <a:gd name="connsiteX6" fmla="*/ 506026 w 1291564"/>
              <a:gd name="connsiteY6" fmla="*/ 319645 h 690581"/>
              <a:gd name="connsiteX7" fmla="*/ 495300 w 1291564"/>
              <a:gd name="connsiteY7" fmla="*/ 690564 h 690581"/>
              <a:gd name="connsiteX8" fmla="*/ 571500 w 1291564"/>
              <a:gd name="connsiteY8" fmla="*/ 319089 h 690581"/>
              <a:gd name="connsiteX9" fmla="*/ 651076 w 1291564"/>
              <a:gd name="connsiteY9" fmla="*/ 4764 h 690581"/>
              <a:gd name="connsiteX10" fmla="*/ 723900 w 1291564"/>
              <a:gd name="connsiteY10" fmla="*/ 323852 h 690581"/>
              <a:gd name="connsiteX11" fmla="*/ 795338 w 1291564"/>
              <a:gd name="connsiteY11" fmla="*/ 666752 h 690581"/>
              <a:gd name="connsiteX12" fmla="*/ 871538 w 1291564"/>
              <a:gd name="connsiteY12" fmla="*/ 328614 h 690581"/>
              <a:gd name="connsiteX13" fmla="*/ 928688 w 1291564"/>
              <a:gd name="connsiteY13" fmla="*/ 2 h 690581"/>
              <a:gd name="connsiteX14" fmla="*/ 1004888 w 1291564"/>
              <a:gd name="connsiteY14" fmla="*/ 333377 h 690581"/>
              <a:gd name="connsiteX15" fmla="*/ 1071563 w 1291564"/>
              <a:gd name="connsiteY15" fmla="*/ 676277 h 690581"/>
              <a:gd name="connsiteX16" fmla="*/ 1143925 w 1291564"/>
              <a:gd name="connsiteY16" fmla="*/ 328614 h 690581"/>
              <a:gd name="connsiteX17" fmla="*/ 1200150 w 1291564"/>
              <a:gd name="connsiteY17" fmla="*/ 2 h 690581"/>
              <a:gd name="connsiteX18" fmla="*/ 1291564 w 1291564"/>
              <a:gd name="connsiteY18" fmla="*/ 328614 h 690581"/>
              <a:gd name="connsiteX0" fmla="*/ 0 w 1291564"/>
              <a:gd name="connsiteY0" fmla="*/ 323852 h 690581"/>
              <a:gd name="connsiteX1" fmla="*/ 71438 w 1291564"/>
              <a:gd name="connsiteY1" fmla="*/ 9527 h 690581"/>
              <a:gd name="connsiteX2" fmla="*/ 142875 w 1291564"/>
              <a:gd name="connsiteY2" fmla="*/ 333377 h 690581"/>
              <a:gd name="connsiteX3" fmla="*/ 204788 w 1291564"/>
              <a:gd name="connsiteY3" fmla="*/ 690564 h 690581"/>
              <a:gd name="connsiteX4" fmla="*/ 273776 w 1291564"/>
              <a:gd name="connsiteY4" fmla="*/ 319089 h 690581"/>
              <a:gd name="connsiteX5" fmla="*/ 391589 w 1291564"/>
              <a:gd name="connsiteY5" fmla="*/ 4764 h 690581"/>
              <a:gd name="connsiteX6" fmla="*/ 506026 w 1291564"/>
              <a:gd name="connsiteY6" fmla="*/ 319645 h 690581"/>
              <a:gd name="connsiteX7" fmla="*/ 495300 w 1291564"/>
              <a:gd name="connsiteY7" fmla="*/ 690564 h 690581"/>
              <a:gd name="connsiteX8" fmla="*/ 571500 w 1291564"/>
              <a:gd name="connsiteY8" fmla="*/ 319089 h 690581"/>
              <a:gd name="connsiteX9" fmla="*/ 651076 w 1291564"/>
              <a:gd name="connsiteY9" fmla="*/ 4764 h 690581"/>
              <a:gd name="connsiteX10" fmla="*/ 723900 w 1291564"/>
              <a:gd name="connsiteY10" fmla="*/ 323852 h 690581"/>
              <a:gd name="connsiteX11" fmla="*/ 795338 w 1291564"/>
              <a:gd name="connsiteY11" fmla="*/ 666752 h 690581"/>
              <a:gd name="connsiteX12" fmla="*/ 871538 w 1291564"/>
              <a:gd name="connsiteY12" fmla="*/ 328614 h 690581"/>
              <a:gd name="connsiteX13" fmla="*/ 928688 w 1291564"/>
              <a:gd name="connsiteY13" fmla="*/ 2 h 690581"/>
              <a:gd name="connsiteX14" fmla="*/ 1004888 w 1291564"/>
              <a:gd name="connsiteY14" fmla="*/ 333377 h 690581"/>
              <a:gd name="connsiteX15" fmla="*/ 1071563 w 1291564"/>
              <a:gd name="connsiteY15" fmla="*/ 676277 h 690581"/>
              <a:gd name="connsiteX16" fmla="*/ 1143925 w 1291564"/>
              <a:gd name="connsiteY16" fmla="*/ 328614 h 690581"/>
              <a:gd name="connsiteX17" fmla="*/ 1200150 w 1291564"/>
              <a:gd name="connsiteY17" fmla="*/ 2 h 690581"/>
              <a:gd name="connsiteX18" fmla="*/ 1291564 w 1291564"/>
              <a:gd name="connsiteY18" fmla="*/ 328614 h 690581"/>
              <a:gd name="connsiteX0" fmla="*/ 0 w 1291564"/>
              <a:gd name="connsiteY0" fmla="*/ 323852 h 690581"/>
              <a:gd name="connsiteX1" fmla="*/ 92938 w 1291564"/>
              <a:gd name="connsiteY1" fmla="*/ 5043 h 690581"/>
              <a:gd name="connsiteX2" fmla="*/ 142875 w 1291564"/>
              <a:gd name="connsiteY2" fmla="*/ 333377 h 690581"/>
              <a:gd name="connsiteX3" fmla="*/ 204788 w 1291564"/>
              <a:gd name="connsiteY3" fmla="*/ 690564 h 690581"/>
              <a:gd name="connsiteX4" fmla="*/ 273776 w 1291564"/>
              <a:gd name="connsiteY4" fmla="*/ 319089 h 690581"/>
              <a:gd name="connsiteX5" fmla="*/ 391589 w 1291564"/>
              <a:gd name="connsiteY5" fmla="*/ 4764 h 690581"/>
              <a:gd name="connsiteX6" fmla="*/ 506026 w 1291564"/>
              <a:gd name="connsiteY6" fmla="*/ 319645 h 690581"/>
              <a:gd name="connsiteX7" fmla="*/ 495300 w 1291564"/>
              <a:gd name="connsiteY7" fmla="*/ 690564 h 690581"/>
              <a:gd name="connsiteX8" fmla="*/ 571500 w 1291564"/>
              <a:gd name="connsiteY8" fmla="*/ 319089 h 690581"/>
              <a:gd name="connsiteX9" fmla="*/ 651076 w 1291564"/>
              <a:gd name="connsiteY9" fmla="*/ 4764 h 690581"/>
              <a:gd name="connsiteX10" fmla="*/ 723900 w 1291564"/>
              <a:gd name="connsiteY10" fmla="*/ 323852 h 690581"/>
              <a:gd name="connsiteX11" fmla="*/ 795338 w 1291564"/>
              <a:gd name="connsiteY11" fmla="*/ 666752 h 690581"/>
              <a:gd name="connsiteX12" fmla="*/ 871538 w 1291564"/>
              <a:gd name="connsiteY12" fmla="*/ 328614 h 690581"/>
              <a:gd name="connsiteX13" fmla="*/ 928688 w 1291564"/>
              <a:gd name="connsiteY13" fmla="*/ 2 h 690581"/>
              <a:gd name="connsiteX14" fmla="*/ 1004888 w 1291564"/>
              <a:gd name="connsiteY14" fmla="*/ 333377 h 690581"/>
              <a:gd name="connsiteX15" fmla="*/ 1071563 w 1291564"/>
              <a:gd name="connsiteY15" fmla="*/ 676277 h 690581"/>
              <a:gd name="connsiteX16" fmla="*/ 1143925 w 1291564"/>
              <a:gd name="connsiteY16" fmla="*/ 328614 h 690581"/>
              <a:gd name="connsiteX17" fmla="*/ 1200150 w 1291564"/>
              <a:gd name="connsiteY17" fmla="*/ 2 h 690581"/>
              <a:gd name="connsiteX18" fmla="*/ 1291564 w 1291564"/>
              <a:gd name="connsiteY18" fmla="*/ 328614 h 690581"/>
              <a:gd name="connsiteX0" fmla="*/ 0 w 1291564"/>
              <a:gd name="connsiteY0" fmla="*/ 341239 h 707968"/>
              <a:gd name="connsiteX1" fmla="*/ 92938 w 1291564"/>
              <a:gd name="connsiteY1" fmla="*/ 9 h 707968"/>
              <a:gd name="connsiteX2" fmla="*/ 142875 w 1291564"/>
              <a:gd name="connsiteY2" fmla="*/ 350764 h 707968"/>
              <a:gd name="connsiteX3" fmla="*/ 204788 w 1291564"/>
              <a:gd name="connsiteY3" fmla="*/ 707951 h 707968"/>
              <a:gd name="connsiteX4" fmla="*/ 273776 w 1291564"/>
              <a:gd name="connsiteY4" fmla="*/ 336476 h 707968"/>
              <a:gd name="connsiteX5" fmla="*/ 391589 w 1291564"/>
              <a:gd name="connsiteY5" fmla="*/ 22151 h 707968"/>
              <a:gd name="connsiteX6" fmla="*/ 506026 w 1291564"/>
              <a:gd name="connsiteY6" fmla="*/ 337032 h 707968"/>
              <a:gd name="connsiteX7" fmla="*/ 495300 w 1291564"/>
              <a:gd name="connsiteY7" fmla="*/ 707951 h 707968"/>
              <a:gd name="connsiteX8" fmla="*/ 571500 w 1291564"/>
              <a:gd name="connsiteY8" fmla="*/ 336476 h 707968"/>
              <a:gd name="connsiteX9" fmla="*/ 651076 w 1291564"/>
              <a:gd name="connsiteY9" fmla="*/ 22151 h 707968"/>
              <a:gd name="connsiteX10" fmla="*/ 723900 w 1291564"/>
              <a:gd name="connsiteY10" fmla="*/ 341239 h 707968"/>
              <a:gd name="connsiteX11" fmla="*/ 795338 w 1291564"/>
              <a:gd name="connsiteY11" fmla="*/ 684139 h 707968"/>
              <a:gd name="connsiteX12" fmla="*/ 871538 w 1291564"/>
              <a:gd name="connsiteY12" fmla="*/ 346001 h 707968"/>
              <a:gd name="connsiteX13" fmla="*/ 928688 w 1291564"/>
              <a:gd name="connsiteY13" fmla="*/ 17389 h 707968"/>
              <a:gd name="connsiteX14" fmla="*/ 1004888 w 1291564"/>
              <a:gd name="connsiteY14" fmla="*/ 350764 h 707968"/>
              <a:gd name="connsiteX15" fmla="*/ 1071563 w 1291564"/>
              <a:gd name="connsiteY15" fmla="*/ 693664 h 707968"/>
              <a:gd name="connsiteX16" fmla="*/ 1143925 w 1291564"/>
              <a:gd name="connsiteY16" fmla="*/ 346001 h 707968"/>
              <a:gd name="connsiteX17" fmla="*/ 1200150 w 1291564"/>
              <a:gd name="connsiteY17" fmla="*/ 17389 h 707968"/>
              <a:gd name="connsiteX18" fmla="*/ 1291564 w 1291564"/>
              <a:gd name="connsiteY18" fmla="*/ 346001 h 707968"/>
              <a:gd name="connsiteX0" fmla="*/ 0 w 1291564"/>
              <a:gd name="connsiteY0" fmla="*/ 341233 h 707953"/>
              <a:gd name="connsiteX1" fmla="*/ 92938 w 1291564"/>
              <a:gd name="connsiteY1" fmla="*/ 3 h 707953"/>
              <a:gd name="connsiteX2" fmla="*/ 164375 w 1291564"/>
              <a:gd name="connsiteY2" fmla="*/ 346274 h 707953"/>
              <a:gd name="connsiteX3" fmla="*/ 204788 w 1291564"/>
              <a:gd name="connsiteY3" fmla="*/ 707945 h 707953"/>
              <a:gd name="connsiteX4" fmla="*/ 273776 w 1291564"/>
              <a:gd name="connsiteY4" fmla="*/ 336470 h 707953"/>
              <a:gd name="connsiteX5" fmla="*/ 391589 w 1291564"/>
              <a:gd name="connsiteY5" fmla="*/ 22145 h 707953"/>
              <a:gd name="connsiteX6" fmla="*/ 506026 w 1291564"/>
              <a:gd name="connsiteY6" fmla="*/ 337026 h 707953"/>
              <a:gd name="connsiteX7" fmla="*/ 495300 w 1291564"/>
              <a:gd name="connsiteY7" fmla="*/ 707945 h 707953"/>
              <a:gd name="connsiteX8" fmla="*/ 571500 w 1291564"/>
              <a:gd name="connsiteY8" fmla="*/ 336470 h 707953"/>
              <a:gd name="connsiteX9" fmla="*/ 651076 w 1291564"/>
              <a:gd name="connsiteY9" fmla="*/ 22145 h 707953"/>
              <a:gd name="connsiteX10" fmla="*/ 723900 w 1291564"/>
              <a:gd name="connsiteY10" fmla="*/ 341233 h 707953"/>
              <a:gd name="connsiteX11" fmla="*/ 795338 w 1291564"/>
              <a:gd name="connsiteY11" fmla="*/ 684133 h 707953"/>
              <a:gd name="connsiteX12" fmla="*/ 871538 w 1291564"/>
              <a:gd name="connsiteY12" fmla="*/ 345995 h 707953"/>
              <a:gd name="connsiteX13" fmla="*/ 928688 w 1291564"/>
              <a:gd name="connsiteY13" fmla="*/ 17383 h 707953"/>
              <a:gd name="connsiteX14" fmla="*/ 1004888 w 1291564"/>
              <a:gd name="connsiteY14" fmla="*/ 350758 h 707953"/>
              <a:gd name="connsiteX15" fmla="*/ 1071563 w 1291564"/>
              <a:gd name="connsiteY15" fmla="*/ 693658 h 707953"/>
              <a:gd name="connsiteX16" fmla="*/ 1143925 w 1291564"/>
              <a:gd name="connsiteY16" fmla="*/ 345995 h 707953"/>
              <a:gd name="connsiteX17" fmla="*/ 1200150 w 1291564"/>
              <a:gd name="connsiteY17" fmla="*/ 17383 h 707953"/>
              <a:gd name="connsiteX18" fmla="*/ 1291564 w 1291564"/>
              <a:gd name="connsiteY18" fmla="*/ 345995 h 707953"/>
              <a:gd name="connsiteX0" fmla="*/ 0 w 1291564"/>
              <a:gd name="connsiteY0" fmla="*/ 341231 h 707951"/>
              <a:gd name="connsiteX1" fmla="*/ 166038 w 1291564"/>
              <a:gd name="connsiteY1" fmla="*/ 2 h 707951"/>
              <a:gd name="connsiteX2" fmla="*/ 164375 w 1291564"/>
              <a:gd name="connsiteY2" fmla="*/ 346272 h 707951"/>
              <a:gd name="connsiteX3" fmla="*/ 204788 w 1291564"/>
              <a:gd name="connsiteY3" fmla="*/ 707943 h 707951"/>
              <a:gd name="connsiteX4" fmla="*/ 273776 w 1291564"/>
              <a:gd name="connsiteY4" fmla="*/ 336468 h 707951"/>
              <a:gd name="connsiteX5" fmla="*/ 391589 w 1291564"/>
              <a:gd name="connsiteY5" fmla="*/ 22143 h 707951"/>
              <a:gd name="connsiteX6" fmla="*/ 506026 w 1291564"/>
              <a:gd name="connsiteY6" fmla="*/ 337024 h 707951"/>
              <a:gd name="connsiteX7" fmla="*/ 495300 w 1291564"/>
              <a:gd name="connsiteY7" fmla="*/ 707943 h 707951"/>
              <a:gd name="connsiteX8" fmla="*/ 571500 w 1291564"/>
              <a:gd name="connsiteY8" fmla="*/ 336468 h 707951"/>
              <a:gd name="connsiteX9" fmla="*/ 651076 w 1291564"/>
              <a:gd name="connsiteY9" fmla="*/ 22143 h 707951"/>
              <a:gd name="connsiteX10" fmla="*/ 723900 w 1291564"/>
              <a:gd name="connsiteY10" fmla="*/ 341231 h 707951"/>
              <a:gd name="connsiteX11" fmla="*/ 795338 w 1291564"/>
              <a:gd name="connsiteY11" fmla="*/ 684131 h 707951"/>
              <a:gd name="connsiteX12" fmla="*/ 871538 w 1291564"/>
              <a:gd name="connsiteY12" fmla="*/ 345993 h 707951"/>
              <a:gd name="connsiteX13" fmla="*/ 928688 w 1291564"/>
              <a:gd name="connsiteY13" fmla="*/ 17381 h 707951"/>
              <a:gd name="connsiteX14" fmla="*/ 1004888 w 1291564"/>
              <a:gd name="connsiteY14" fmla="*/ 350756 h 707951"/>
              <a:gd name="connsiteX15" fmla="*/ 1071563 w 1291564"/>
              <a:gd name="connsiteY15" fmla="*/ 693656 h 707951"/>
              <a:gd name="connsiteX16" fmla="*/ 1143925 w 1291564"/>
              <a:gd name="connsiteY16" fmla="*/ 345993 h 707951"/>
              <a:gd name="connsiteX17" fmla="*/ 1200150 w 1291564"/>
              <a:gd name="connsiteY17" fmla="*/ 17381 h 707951"/>
              <a:gd name="connsiteX18" fmla="*/ 1291564 w 1291564"/>
              <a:gd name="connsiteY18" fmla="*/ 345993 h 707951"/>
              <a:gd name="connsiteX0" fmla="*/ 0 w 1291564"/>
              <a:gd name="connsiteY0" fmla="*/ 341231 h 707951"/>
              <a:gd name="connsiteX1" fmla="*/ 166038 w 1291564"/>
              <a:gd name="connsiteY1" fmla="*/ 2 h 707951"/>
              <a:gd name="connsiteX2" fmla="*/ 336375 w 1291564"/>
              <a:gd name="connsiteY2" fmla="*/ 346272 h 707951"/>
              <a:gd name="connsiteX3" fmla="*/ 204788 w 1291564"/>
              <a:gd name="connsiteY3" fmla="*/ 707943 h 707951"/>
              <a:gd name="connsiteX4" fmla="*/ 273776 w 1291564"/>
              <a:gd name="connsiteY4" fmla="*/ 336468 h 707951"/>
              <a:gd name="connsiteX5" fmla="*/ 391589 w 1291564"/>
              <a:gd name="connsiteY5" fmla="*/ 22143 h 707951"/>
              <a:gd name="connsiteX6" fmla="*/ 506026 w 1291564"/>
              <a:gd name="connsiteY6" fmla="*/ 337024 h 707951"/>
              <a:gd name="connsiteX7" fmla="*/ 495300 w 1291564"/>
              <a:gd name="connsiteY7" fmla="*/ 707943 h 707951"/>
              <a:gd name="connsiteX8" fmla="*/ 571500 w 1291564"/>
              <a:gd name="connsiteY8" fmla="*/ 336468 h 707951"/>
              <a:gd name="connsiteX9" fmla="*/ 651076 w 1291564"/>
              <a:gd name="connsiteY9" fmla="*/ 22143 h 707951"/>
              <a:gd name="connsiteX10" fmla="*/ 723900 w 1291564"/>
              <a:gd name="connsiteY10" fmla="*/ 341231 h 707951"/>
              <a:gd name="connsiteX11" fmla="*/ 795338 w 1291564"/>
              <a:gd name="connsiteY11" fmla="*/ 684131 h 707951"/>
              <a:gd name="connsiteX12" fmla="*/ 871538 w 1291564"/>
              <a:gd name="connsiteY12" fmla="*/ 345993 h 707951"/>
              <a:gd name="connsiteX13" fmla="*/ 928688 w 1291564"/>
              <a:gd name="connsiteY13" fmla="*/ 17381 h 707951"/>
              <a:gd name="connsiteX14" fmla="*/ 1004888 w 1291564"/>
              <a:gd name="connsiteY14" fmla="*/ 350756 h 707951"/>
              <a:gd name="connsiteX15" fmla="*/ 1071563 w 1291564"/>
              <a:gd name="connsiteY15" fmla="*/ 693656 h 707951"/>
              <a:gd name="connsiteX16" fmla="*/ 1143925 w 1291564"/>
              <a:gd name="connsiteY16" fmla="*/ 345993 h 707951"/>
              <a:gd name="connsiteX17" fmla="*/ 1200150 w 1291564"/>
              <a:gd name="connsiteY17" fmla="*/ 17381 h 707951"/>
              <a:gd name="connsiteX18" fmla="*/ 1291564 w 1291564"/>
              <a:gd name="connsiteY18" fmla="*/ 345993 h 707951"/>
              <a:gd name="connsiteX0" fmla="*/ 0 w 1291564"/>
              <a:gd name="connsiteY0" fmla="*/ 341231 h 707943"/>
              <a:gd name="connsiteX1" fmla="*/ 166038 w 1291564"/>
              <a:gd name="connsiteY1" fmla="*/ 2 h 707943"/>
              <a:gd name="connsiteX2" fmla="*/ 336375 w 1291564"/>
              <a:gd name="connsiteY2" fmla="*/ 346272 h 707943"/>
              <a:gd name="connsiteX3" fmla="*/ 488590 w 1291564"/>
              <a:gd name="connsiteY3" fmla="*/ 681039 h 707943"/>
              <a:gd name="connsiteX4" fmla="*/ 273776 w 1291564"/>
              <a:gd name="connsiteY4" fmla="*/ 336468 h 707943"/>
              <a:gd name="connsiteX5" fmla="*/ 391589 w 1291564"/>
              <a:gd name="connsiteY5" fmla="*/ 22143 h 707943"/>
              <a:gd name="connsiteX6" fmla="*/ 506026 w 1291564"/>
              <a:gd name="connsiteY6" fmla="*/ 337024 h 707943"/>
              <a:gd name="connsiteX7" fmla="*/ 495300 w 1291564"/>
              <a:gd name="connsiteY7" fmla="*/ 707943 h 707943"/>
              <a:gd name="connsiteX8" fmla="*/ 571500 w 1291564"/>
              <a:gd name="connsiteY8" fmla="*/ 336468 h 707943"/>
              <a:gd name="connsiteX9" fmla="*/ 651076 w 1291564"/>
              <a:gd name="connsiteY9" fmla="*/ 22143 h 707943"/>
              <a:gd name="connsiteX10" fmla="*/ 723900 w 1291564"/>
              <a:gd name="connsiteY10" fmla="*/ 341231 h 707943"/>
              <a:gd name="connsiteX11" fmla="*/ 795338 w 1291564"/>
              <a:gd name="connsiteY11" fmla="*/ 684131 h 707943"/>
              <a:gd name="connsiteX12" fmla="*/ 871538 w 1291564"/>
              <a:gd name="connsiteY12" fmla="*/ 345993 h 707943"/>
              <a:gd name="connsiteX13" fmla="*/ 928688 w 1291564"/>
              <a:gd name="connsiteY13" fmla="*/ 17381 h 707943"/>
              <a:gd name="connsiteX14" fmla="*/ 1004888 w 1291564"/>
              <a:gd name="connsiteY14" fmla="*/ 350756 h 707943"/>
              <a:gd name="connsiteX15" fmla="*/ 1071563 w 1291564"/>
              <a:gd name="connsiteY15" fmla="*/ 693656 h 707943"/>
              <a:gd name="connsiteX16" fmla="*/ 1143925 w 1291564"/>
              <a:gd name="connsiteY16" fmla="*/ 345993 h 707943"/>
              <a:gd name="connsiteX17" fmla="*/ 1200150 w 1291564"/>
              <a:gd name="connsiteY17" fmla="*/ 17381 h 707943"/>
              <a:gd name="connsiteX18" fmla="*/ 1291564 w 1291564"/>
              <a:gd name="connsiteY18" fmla="*/ 345993 h 707943"/>
              <a:gd name="connsiteX0" fmla="*/ 0 w 1291564"/>
              <a:gd name="connsiteY0" fmla="*/ 341231 h 707943"/>
              <a:gd name="connsiteX1" fmla="*/ 166038 w 1291564"/>
              <a:gd name="connsiteY1" fmla="*/ 2 h 707943"/>
              <a:gd name="connsiteX2" fmla="*/ 336375 w 1291564"/>
              <a:gd name="connsiteY2" fmla="*/ 346272 h 707943"/>
              <a:gd name="connsiteX3" fmla="*/ 488590 w 1291564"/>
              <a:gd name="connsiteY3" fmla="*/ 681039 h 707943"/>
              <a:gd name="connsiteX4" fmla="*/ 660776 w 1291564"/>
              <a:gd name="connsiteY4" fmla="*/ 340952 h 707943"/>
              <a:gd name="connsiteX5" fmla="*/ 391589 w 1291564"/>
              <a:gd name="connsiteY5" fmla="*/ 22143 h 707943"/>
              <a:gd name="connsiteX6" fmla="*/ 506026 w 1291564"/>
              <a:gd name="connsiteY6" fmla="*/ 337024 h 707943"/>
              <a:gd name="connsiteX7" fmla="*/ 495300 w 1291564"/>
              <a:gd name="connsiteY7" fmla="*/ 707943 h 707943"/>
              <a:gd name="connsiteX8" fmla="*/ 571500 w 1291564"/>
              <a:gd name="connsiteY8" fmla="*/ 336468 h 707943"/>
              <a:gd name="connsiteX9" fmla="*/ 651076 w 1291564"/>
              <a:gd name="connsiteY9" fmla="*/ 22143 h 707943"/>
              <a:gd name="connsiteX10" fmla="*/ 723900 w 1291564"/>
              <a:gd name="connsiteY10" fmla="*/ 341231 h 707943"/>
              <a:gd name="connsiteX11" fmla="*/ 795338 w 1291564"/>
              <a:gd name="connsiteY11" fmla="*/ 684131 h 707943"/>
              <a:gd name="connsiteX12" fmla="*/ 871538 w 1291564"/>
              <a:gd name="connsiteY12" fmla="*/ 345993 h 707943"/>
              <a:gd name="connsiteX13" fmla="*/ 928688 w 1291564"/>
              <a:gd name="connsiteY13" fmla="*/ 17381 h 707943"/>
              <a:gd name="connsiteX14" fmla="*/ 1004888 w 1291564"/>
              <a:gd name="connsiteY14" fmla="*/ 350756 h 707943"/>
              <a:gd name="connsiteX15" fmla="*/ 1071563 w 1291564"/>
              <a:gd name="connsiteY15" fmla="*/ 693656 h 707943"/>
              <a:gd name="connsiteX16" fmla="*/ 1143925 w 1291564"/>
              <a:gd name="connsiteY16" fmla="*/ 345993 h 707943"/>
              <a:gd name="connsiteX17" fmla="*/ 1200150 w 1291564"/>
              <a:gd name="connsiteY17" fmla="*/ 17381 h 707943"/>
              <a:gd name="connsiteX18" fmla="*/ 1291564 w 1291564"/>
              <a:gd name="connsiteY18" fmla="*/ 345993 h 707943"/>
              <a:gd name="connsiteX0" fmla="*/ 0 w 1291564"/>
              <a:gd name="connsiteY0" fmla="*/ 341235 h 707947"/>
              <a:gd name="connsiteX1" fmla="*/ 166038 w 1291564"/>
              <a:gd name="connsiteY1" fmla="*/ 6 h 707947"/>
              <a:gd name="connsiteX2" fmla="*/ 340675 w 1291564"/>
              <a:gd name="connsiteY2" fmla="*/ 332823 h 707947"/>
              <a:gd name="connsiteX3" fmla="*/ 488590 w 1291564"/>
              <a:gd name="connsiteY3" fmla="*/ 681043 h 707947"/>
              <a:gd name="connsiteX4" fmla="*/ 660776 w 1291564"/>
              <a:gd name="connsiteY4" fmla="*/ 340956 h 707947"/>
              <a:gd name="connsiteX5" fmla="*/ 391589 w 1291564"/>
              <a:gd name="connsiteY5" fmla="*/ 22147 h 707947"/>
              <a:gd name="connsiteX6" fmla="*/ 506026 w 1291564"/>
              <a:gd name="connsiteY6" fmla="*/ 337028 h 707947"/>
              <a:gd name="connsiteX7" fmla="*/ 495300 w 1291564"/>
              <a:gd name="connsiteY7" fmla="*/ 707947 h 707947"/>
              <a:gd name="connsiteX8" fmla="*/ 571500 w 1291564"/>
              <a:gd name="connsiteY8" fmla="*/ 336472 h 707947"/>
              <a:gd name="connsiteX9" fmla="*/ 651076 w 1291564"/>
              <a:gd name="connsiteY9" fmla="*/ 22147 h 707947"/>
              <a:gd name="connsiteX10" fmla="*/ 723900 w 1291564"/>
              <a:gd name="connsiteY10" fmla="*/ 341235 h 707947"/>
              <a:gd name="connsiteX11" fmla="*/ 795338 w 1291564"/>
              <a:gd name="connsiteY11" fmla="*/ 684135 h 707947"/>
              <a:gd name="connsiteX12" fmla="*/ 871538 w 1291564"/>
              <a:gd name="connsiteY12" fmla="*/ 345997 h 707947"/>
              <a:gd name="connsiteX13" fmla="*/ 928688 w 1291564"/>
              <a:gd name="connsiteY13" fmla="*/ 17385 h 707947"/>
              <a:gd name="connsiteX14" fmla="*/ 1004888 w 1291564"/>
              <a:gd name="connsiteY14" fmla="*/ 350760 h 707947"/>
              <a:gd name="connsiteX15" fmla="*/ 1071563 w 1291564"/>
              <a:gd name="connsiteY15" fmla="*/ 693660 h 707947"/>
              <a:gd name="connsiteX16" fmla="*/ 1143925 w 1291564"/>
              <a:gd name="connsiteY16" fmla="*/ 345997 h 707947"/>
              <a:gd name="connsiteX17" fmla="*/ 1200150 w 1291564"/>
              <a:gd name="connsiteY17" fmla="*/ 17385 h 707947"/>
              <a:gd name="connsiteX18" fmla="*/ 1291564 w 1291564"/>
              <a:gd name="connsiteY18" fmla="*/ 345997 h 707947"/>
              <a:gd name="connsiteX0" fmla="*/ 0 w 1291564"/>
              <a:gd name="connsiteY0" fmla="*/ 341235 h 743821"/>
              <a:gd name="connsiteX1" fmla="*/ 166038 w 1291564"/>
              <a:gd name="connsiteY1" fmla="*/ 6 h 743821"/>
              <a:gd name="connsiteX2" fmla="*/ 340675 w 1291564"/>
              <a:gd name="connsiteY2" fmla="*/ 332823 h 743821"/>
              <a:gd name="connsiteX3" fmla="*/ 488590 w 1291564"/>
              <a:gd name="connsiteY3" fmla="*/ 681043 h 743821"/>
              <a:gd name="connsiteX4" fmla="*/ 660776 w 1291564"/>
              <a:gd name="connsiteY4" fmla="*/ 340956 h 743821"/>
              <a:gd name="connsiteX5" fmla="*/ 391589 w 1291564"/>
              <a:gd name="connsiteY5" fmla="*/ 22147 h 743821"/>
              <a:gd name="connsiteX6" fmla="*/ 506026 w 1291564"/>
              <a:gd name="connsiteY6" fmla="*/ 337028 h 743821"/>
              <a:gd name="connsiteX7" fmla="*/ 869402 w 1291564"/>
              <a:gd name="connsiteY7" fmla="*/ 743821 h 743821"/>
              <a:gd name="connsiteX8" fmla="*/ 571500 w 1291564"/>
              <a:gd name="connsiteY8" fmla="*/ 336472 h 743821"/>
              <a:gd name="connsiteX9" fmla="*/ 651076 w 1291564"/>
              <a:gd name="connsiteY9" fmla="*/ 22147 h 743821"/>
              <a:gd name="connsiteX10" fmla="*/ 723900 w 1291564"/>
              <a:gd name="connsiteY10" fmla="*/ 341235 h 743821"/>
              <a:gd name="connsiteX11" fmla="*/ 795338 w 1291564"/>
              <a:gd name="connsiteY11" fmla="*/ 684135 h 743821"/>
              <a:gd name="connsiteX12" fmla="*/ 871538 w 1291564"/>
              <a:gd name="connsiteY12" fmla="*/ 345997 h 743821"/>
              <a:gd name="connsiteX13" fmla="*/ 928688 w 1291564"/>
              <a:gd name="connsiteY13" fmla="*/ 17385 h 743821"/>
              <a:gd name="connsiteX14" fmla="*/ 1004888 w 1291564"/>
              <a:gd name="connsiteY14" fmla="*/ 350760 h 743821"/>
              <a:gd name="connsiteX15" fmla="*/ 1071563 w 1291564"/>
              <a:gd name="connsiteY15" fmla="*/ 693660 h 743821"/>
              <a:gd name="connsiteX16" fmla="*/ 1143925 w 1291564"/>
              <a:gd name="connsiteY16" fmla="*/ 345997 h 743821"/>
              <a:gd name="connsiteX17" fmla="*/ 1200150 w 1291564"/>
              <a:gd name="connsiteY17" fmla="*/ 17385 h 743821"/>
              <a:gd name="connsiteX18" fmla="*/ 1291564 w 1291564"/>
              <a:gd name="connsiteY18" fmla="*/ 345997 h 743821"/>
              <a:gd name="connsiteX0" fmla="*/ 0 w 1291564"/>
              <a:gd name="connsiteY0" fmla="*/ 341235 h 743823"/>
              <a:gd name="connsiteX1" fmla="*/ 166038 w 1291564"/>
              <a:gd name="connsiteY1" fmla="*/ 6 h 743823"/>
              <a:gd name="connsiteX2" fmla="*/ 340675 w 1291564"/>
              <a:gd name="connsiteY2" fmla="*/ 332823 h 743823"/>
              <a:gd name="connsiteX3" fmla="*/ 488590 w 1291564"/>
              <a:gd name="connsiteY3" fmla="*/ 681043 h 743823"/>
              <a:gd name="connsiteX4" fmla="*/ 660776 w 1291564"/>
              <a:gd name="connsiteY4" fmla="*/ 340956 h 743823"/>
              <a:gd name="connsiteX5" fmla="*/ 391589 w 1291564"/>
              <a:gd name="connsiteY5" fmla="*/ 22147 h 743823"/>
              <a:gd name="connsiteX6" fmla="*/ 1073628 w 1291564"/>
              <a:gd name="connsiteY6" fmla="*/ 332542 h 743823"/>
              <a:gd name="connsiteX7" fmla="*/ 869402 w 1291564"/>
              <a:gd name="connsiteY7" fmla="*/ 743821 h 743823"/>
              <a:gd name="connsiteX8" fmla="*/ 571500 w 1291564"/>
              <a:gd name="connsiteY8" fmla="*/ 336472 h 743823"/>
              <a:gd name="connsiteX9" fmla="*/ 651076 w 1291564"/>
              <a:gd name="connsiteY9" fmla="*/ 22147 h 743823"/>
              <a:gd name="connsiteX10" fmla="*/ 723900 w 1291564"/>
              <a:gd name="connsiteY10" fmla="*/ 341235 h 743823"/>
              <a:gd name="connsiteX11" fmla="*/ 795338 w 1291564"/>
              <a:gd name="connsiteY11" fmla="*/ 684135 h 743823"/>
              <a:gd name="connsiteX12" fmla="*/ 871538 w 1291564"/>
              <a:gd name="connsiteY12" fmla="*/ 345997 h 743823"/>
              <a:gd name="connsiteX13" fmla="*/ 928688 w 1291564"/>
              <a:gd name="connsiteY13" fmla="*/ 17385 h 743823"/>
              <a:gd name="connsiteX14" fmla="*/ 1004888 w 1291564"/>
              <a:gd name="connsiteY14" fmla="*/ 350760 h 743823"/>
              <a:gd name="connsiteX15" fmla="*/ 1071563 w 1291564"/>
              <a:gd name="connsiteY15" fmla="*/ 693660 h 743823"/>
              <a:gd name="connsiteX16" fmla="*/ 1143925 w 1291564"/>
              <a:gd name="connsiteY16" fmla="*/ 345997 h 743823"/>
              <a:gd name="connsiteX17" fmla="*/ 1200150 w 1291564"/>
              <a:gd name="connsiteY17" fmla="*/ 17385 h 743823"/>
              <a:gd name="connsiteX18" fmla="*/ 1291564 w 1291564"/>
              <a:gd name="connsiteY18" fmla="*/ 345997 h 743823"/>
              <a:gd name="connsiteX0" fmla="*/ 0 w 1291564"/>
              <a:gd name="connsiteY0" fmla="*/ 341235 h 743821"/>
              <a:gd name="connsiteX1" fmla="*/ 166038 w 1291564"/>
              <a:gd name="connsiteY1" fmla="*/ 6 h 743821"/>
              <a:gd name="connsiteX2" fmla="*/ 340675 w 1291564"/>
              <a:gd name="connsiteY2" fmla="*/ 332823 h 743821"/>
              <a:gd name="connsiteX3" fmla="*/ 488590 w 1291564"/>
              <a:gd name="connsiteY3" fmla="*/ 681043 h 743821"/>
              <a:gd name="connsiteX4" fmla="*/ 660776 w 1291564"/>
              <a:gd name="connsiteY4" fmla="*/ 340956 h 743821"/>
              <a:gd name="connsiteX5" fmla="*/ 1079591 w 1291564"/>
              <a:gd name="connsiteY5" fmla="*/ 17662 h 743821"/>
              <a:gd name="connsiteX6" fmla="*/ 1073628 w 1291564"/>
              <a:gd name="connsiteY6" fmla="*/ 332542 h 743821"/>
              <a:gd name="connsiteX7" fmla="*/ 869402 w 1291564"/>
              <a:gd name="connsiteY7" fmla="*/ 743821 h 743821"/>
              <a:gd name="connsiteX8" fmla="*/ 571500 w 1291564"/>
              <a:gd name="connsiteY8" fmla="*/ 336472 h 743821"/>
              <a:gd name="connsiteX9" fmla="*/ 651076 w 1291564"/>
              <a:gd name="connsiteY9" fmla="*/ 22147 h 743821"/>
              <a:gd name="connsiteX10" fmla="*/ 723900 w 1291564"/>
              <a:gd name="connsiteY10" fmla="*/ 341235 h 743821"/>
              <a:gd name="connsiteX11" fmla="*/ 795338 w 1291564"/>
              <a:gd name="connsiteY11" fmla="*/ 684135 h 743821"/>
              <a:gd name="connsiteX12" fmla="*/ 871538 w 1291564"/>
              <a:gd name="connsiteY12" fmla="*/ 345997 h 743821"/>
              <a:gd name="connsiteX13" fmla="*/ 928688 w 1291564"/>
              <a:gd name="connsiteY13" fmla="*/ 17385 h 743821"/>
              <a:gd name="connsiteX14" fmla="*/ 1004888 w 1291564"/>
              <a:gd name="connsiteY14" fmla="*/ 350760 h 743821"/>
              <a:gd name="connsiteX15" fmla="*/ 1071563 w 1291564"/>
              <a:gd name="connsiteY15" fmla="*/ 693660 h 743821"/>
              <a:gd name="connsiteX16" fmla="*/ 1143925 w 1291564"/>
              <a:gd name="connsiteY16" fmla="*/ 345997 h 743821"/>
              <a:gd name="connsiteX17" fmla="*/ 1200150 w 1291564"/>
              <a:gd name="connsiteY17" fmla="*/ 17385 h 743821"/>
              <a:gd name="connsiteX18" fmla="*/ 1291564 w 1291564"/>
              <a:gd name="connsiteY18" fmla="*/ 345997 h 743821"/>
              <a:gd name="connsiteX0" fmla="*/ 0 w 1291564"/>
              <a:gd name="connsiteY0" fmla="*/ 341235 h 743911"/>
              <a:gd name="connsiteX1" fmla="*/ 166038 w 1291564"/>
              <a:gd name="connsiteY1" fmla="*/ 6 h 743911"/>
              <a:gd name="connsiteX2" fmla="*/ 340675 w 1291564"/>
              <a:gd name="connsiteY2" fmla="*/ 332823 h 743911"/>
              <a:gd name="connsiteX3" fmla="*/ 488590 w 1291564"/>
              <a:gd name="connsiteY3" fmla="*/ 681043 h 743911"/>
              <a:gd name="connsiteX4" fmla="*/ 660776 w 1291564"/>
              <a:gd name="connsiteY4" fmla="*/ 340956 h 743911"/>
              <a:gd name="connsiteX5" fmla="*/ 1079591 w 1291564"/>
              <a:gd name="connsiteY5" fmla="*/ 17662 h 743911"/>
              <a:gd name="connsiteX6" fmla="*/ 1073628 w 1291564"/>
              <a:gd name="connsiteY6" fmla="*/ 332542 h 743911"/>
              <a:gd name="connsiteX7" fmla="*/ 869402 w 1291564"/>
              <a:gd name="connsiteY7" fmla="*/ 743821 h 743911"/>
              <a:gd name="connsiteX8" fmla="*/ 1074601 w 1291564"/>
              <a:gd name="connsiteY8" fmla="*/ 296114 h 743911"/>
              <a:gd name="connsiteX9" fmla="*/ 651076 w 1291564"/>
              <a:gd name="connsiteY9" fmla="*/ 22147 h 743911"/>
              <a:gd name="connsiteX10" fmla="*/ 723900 w 1291564"/>
              <a:gd name="connsiteY10" fmla="*/ 341235 h 743911"/>
              <a:gd name="connsiteX11" fmla="*/ 795338 w 1291564"/>
              <a:gd name="connsiteY11" fmla="*/ 684135 h 743911"/>
              <a:gd name="connsiteX12" fmla="*/ 871538 w 1291564"/>
              <a:gd name="connsiteY12" fmla="*/ 345997 h 743911"/>
              <a:gd name="connsiteX13" fmla="*/ 928688 w 1291564"/>
              <a:gd name="connsiteY13" fmla="*/ 17385 h 743911"/>
              <a:gd name="connsiteX14" fmla="*/ 1004888 w 1291564"/>
              <a:gd name="connsiteY14" fmla="*/ 350760 h 743911"/>
              <a:gd name="connsiteX15" fmla="*/ 1071563 w 1291564"/>
              <a:gd name="connsiteY15" fmla="*/ 693660 h 743911"/>
              <a:gd name="connsiteX16" fmla="*/ 1143925 w 1291564"/>
              <a:gd name="connsiteY16" fmla="*/ 345997 h 743911"/>
              <a:gd name="connsiteX17" fmla="*/ 1200150 w 1291564"/>
              <a:gd name="connsiteY17" fmla="*/ 17385 h 743911"/>
              <a:gd name="connsiteX18" fmla="*/ 1291564 w 1291564"/>
              <a:gd name="connsiteY18" fmla="*/ 345997 h 743911"/>
              <a:gd name="connsiteX0" fmla="*/ 0 w 1291564"/>
              <a:gd name="connsiteY0" fmla="*/ 341235 h 743913"/>
              <a:gd name="connsiteX1" fmla="*/ 166038 w 1291564"/>
              <a:gd name="connsiteY1" fmla="*/ 6 h 743913"/>
              <a:gd name="connsiteX2" fmla="*/ 340675 w 1291564"/>
              <a:gd name="connsiteY2" fmla="*/ 332823 h 743913"/>
              <a:gd name="connsiteX3" fmla="*/ 488590 w 1291564"/>
              <a:gd name="connsiteY3" fmla="*/ 681043 h 743913"/>
              <a:gd name="connsiteX4" fmla="*/ 660776 w 1291564"/>
              <a:gd name="connsiteY4" fmla="*/ 340956 h 743913"/>
              <a:gd name="connsiteX5" fmla="*/ 1079591 w 1291564"/>
              <a:gd name="connsiteY5" fmla="*/ 17662 h 743913"/>
              <a:gd name="connsiteX6" fmla="*/ 1073628 w 1291564"/>
              <a:gd name="connsiteY6" fmla="*/ 332542 h 743913"/>
              <a:gd name="connsiteX7" fmla="*/ 869402 w 1291564"/>
              <a:gd name="connsiteY7" fmla="*/ 743821 h 743913"/>
              <a:gd name="connsiteX8" fmla="*/ 1074601 w 1291564"/>
              <a:gd name="connsiteY8" fmla="*/ 296114 h 743913"/>
              <a:gd name="connsiteX9" fmla="*/ 1171377 w 1291564"/>
              <a:gd name="connsiteY9" fmla="*/ 13178 h 743913"/>
              <a:gd name="connsiteX10" fmla="*/ 723900 w 1291564"/>
              <a:gd name="connsiteY10" fmla="*/ 341235 h 743913"/>
              <a:gd name="connsiteX11" fmla="*/ 795338 w 1291564"/>
              <a:gd name="connsiteY11" fmla="*/ 684135 h 743913"/>
              <a:gd name="connsiteX12" fmla="*/ 871538 w 1291564"/>
              <a:gd name="connsiteY12" fmla="*/ 345997 h 743913"/>
              <a:gd name="connsiteX13" fmla="*/ 928688 w 1291564"/>
              <a:gd name="connsiteY13" fmla="*/ 17385 h 743913"/>
              <a:gd name="connsiteX14" fmla="*/ 1004888 w 1291564"/>
              <a:gd name="connsiteY14" fmla="*/ 350760 h 743913"/>
              <a:gd name="connsiteX15" fmla="*/ 1071563 w 1291564"/>
              <a:gd name="connsiteY15" fmla="*/ 693660 h 743913"/>
              <a:gd name="connsiteX16" fmla="*/ 1143925 w 1291564"/>
              <a:gd name="connsiteY16" fmla="*/ 345997 h 743913"/>
              <a:gd name="connsiteX17" fmla="*/ 1200150 w 1291564"/>
              <a:gd name="connsiteY17" fmla="*/ 17385 h 743913"/>
              <a:gd name="connsiteX18" fmla="*/ 1291564 w 1291564"/>
              <a:gd name="connsiteY18" fmla="*/ 345997 h 743913"/>
              <a:gd name="connsiteX0" fmla="*/ 0 w 1291564"/>
              <a:gd name="connsiteY0" fmla="*/ 341235 h 743911"/>
              <a:gd name="connsiteX1" fmla="*/ 166038 w 1291564"/>
              <a:gd name="connsiteY1" fmla="*/ 6 h 743911"/>
              <a:gd name="connsiteX2" fmla="*/ 340675 w 1291564"/>
              <a:gd name="connsiteY2" fmla="*/ 332823 h 743911"/>
              <a:gd name="connsiteX3" fmla="*/ 488590 w 1291564"/>
              <a:gd name="connsiteY3" fmla="*/ 681043 h 743911"/>
              <a:gd name="connsiteX4" fmla="*/ 660776 w 1291564"/>
              <a:gd name="connsiteY4" fmla="*/ 340956 h 743911"/>
              <a:gd name="connsiteX5" fmla="*/ 1079591 w 1291564"/>
              <a:gd name="connsiteY5" fmla="*/ 17662 h 743911"/>
              <a:gd name="connsiteX6" fmla="*/ 1073628 w 1291564"/>
              <a:gd name="connsiteY6" fmla="*/ 332542 h 743911"/>
              <a:gd name="connsiteX7" fmla="*/ 869402 w 1291564"/>
              <a:gd name="connsiteY7" fmla="*/ 743821 h 743911"/>
              <a:gd name="connsiteX8" fmla="*/ 1074601 w 1291564"/>
              <a:gd name="connsiteY8" fmla="*/ 296114 h 743911"/>
              <a:gd name="connsiteX9" fmla="*/ 1171377 w 1291564"/>
              <a:gd name="connsiteY9" fmla="*/ 13178 h 743911"/>
              <a:gd name="connsiteX10" fmla="*/ 1175402 w 1291564"/>
              <a:gd name="connsiteY10" fmla="*/ 354688 h 743911"/>
              <a:gd name="connsiteX11" fmla="*/ 795338 w 1291564"/>
              <a:gd name="connsiteY11" fmla="*/ 684135 h 743911"/>
              <a:gd name="connsiteX12" fmla="*/ 871538 w 1291564"/>
              <a:gd name="connsiteY12" fmla="*/ 345997 h 743911"/>
              <a:gd name="connsiteX13" fmla="*/ 928688 w 1291564"/>
              <a:gd name="connsiteY13" fmla="*/ 17385 h 743911"/>
              <a:gd name="connsiteX14" fmla="*/ 1004888 w 1291564"/>
              <a:gd name="connsiteY14" fmla="*/ 350760 h 743911"/>
              <a:gd name="connsiteX15" fmla="*/ 1071563 w 1291564"/>
              <a:gd name="connsiteY15" fmla="*/ 693660 h 743911"/>
              <a:gd name="connsiteX16" fmla="*/ 1143925 w 1291564"/>
              <a:gd name="connsiteY16" fmla="*/ 345997 h 743911"/>
              <a:gd name="connsiteX17" fmla="*/ 1200150 w 1291564"/>
              <a:gd name="connsiteY17" fmla="*/ 17385 h 743911"/>
              <a:gd name="connsiteX18" fmla="*/ 1291564 w 1291564"/>
              <a:gd name="connsiteY18" fmla="*/ 345997 h 743911"/>
              <a:gd name="connsiteX0" fmla="*/ 0 w 1291564"/>
              <a:gd name="connsiteY0" fmla="*/ 341235 h 743913"/>
              <a:gd name="connsiteX1" fmla="*/ 166038 w 1291564"/>
              <a:gd name="connsiteY1" fmla="*/ 6 h 743913"/>
              <a:gd name="connsiteX2" fmla="*/ 340675 w 1291564"/>
              <a:gd name="connsiteY2" fmla="*/ 332823 h 743913"/>
              <a:gd name="connsiteX3" fmla="*/ 488590 w 1291564"/>
              <a:gd name="connsiteY3" fmla="*/ 681043 h 743913"/>
              <a:gd name="connsiteX4" fmla="*/ 660776 w 1291564"/>
              <a:gd name="connsiteY4" fmla="*/ 340956 h 743913"/>
              <a:gd name="connsiteX5" fmla="*/ 1079591 w 1291564"/>
              <a:gd name="connsiteY5" fmla="*/ 17662 h 743913"/>
              <a:gd name="connsiteX6" fmla="*/ 1073628 w 1291564"/>
              <a:gd name="connsiteY6" fmla="*/ 332542 h 743913"/>
              <a:gd name="connsiteX7" fmla="*/ 869402 w 1291564"/>
              <a:gd name="connsiteY7" fmla="*/ 743821 h 743913"/>
              <a:gd name="connsiteX8" fmla="*/ 1074601 w 1291564"/>
              <a:gd name="connsiteY8" fmla="*/ 296114 h 743913"/>
              <a:gd name="connsiteX9" fmla="*/ 1171377 w 1291564"/>
              <a:gd name="connsiteY9" fmla="*/ 13178 h 743913"/>
              <a:gd name="connsiteX10" fmla="*/ 1175402 w 1291564"/>
              <a:gd name="connsiteY10" fmla="*/ 354688 h 743913"/>
              <a:gd name="connsiteX11" fmla="*/ 1139339 w 1291564"/>
              <a:gd name="connsiteY11" fmla="*/ 702073 h 743913"/>
              <a:gd name="connsiteX12" fmla="*/ 871538 w 1291564"/>
              <a:gd name="connsiteY12" fmla="*/ 345997 h 743913"/>
              <a:gd name="connsiteX13" fmla="*/ 928688 w 1291564"/>
              <a:gd name="connsiteY13" fmla="*/ 17385 h 743913"/>
              <a:gd name="connsiteX14" fmla="*/ 1004888 w 1291564"/>
              <a:gd name="connsiteY14" fmla="*/ 350760 h 743913"/>
              <a:gd name="connsiteX15" fmla="*/ 1071563 w 1291564"/>
              <a:gd name="connsiteY15" fmla="*/ 693660 h 743913"/>
              <a:gd name="connsiteX16" fmla="*/ 1143925 w 1291564"/>
              <a:gd name="connsiteY16" fmla="*/ 345997 h 743913"/>
              <a:gd name="connsiteX17" fmla="*/ 1200150 w 1291564"/>
              <a:gd name="connsiteY17" fmla="*/ 17385 h 743913"/>
              <a:gd name="connsiteX18" fmla="*/ 1291564 w 1291564"/>
              <a:gd name="connsiteY18" fmla="*/ 345997 h 743913"/>
              <a:gd name="connsiteX0" fmla="*/ 0 w 1356933"/>
              <a:gd name="connsiteY0" fmla="*/ 341235 h 743911"/>
              <a:gd name="connsiteX1" fmla="*/ 166038 w 1356933"/>
              <a:gd name="connsiteY1" fmla="*/ 6 h 743911"/>
              <a:gd name="connsiteX2" fmla="*/ 340675 w 1356933"/>
              <a:gd name="connsiteY2" fmla="*/ 332823 h 743911"/>
              <a:gd name="connsiteX3" fmla="*/ 488590 w 1356933"/>
              <a:gd name="connsiteY3" fmla="*/ 681043 h 743911"/>
              <a:gd name="connsiteX4" fmla="*/ 660776 w 1356933"/>
              <a:gd name="connsiteY4" fmla="*/ 340956 h 743911"/>
              <a:gd name="connsiteX5" fmla="*/ 1079591 w 1356933"/>
              <a:gd name="connsiteY5" fmla="*/ 17662 h 743911"/>
              <a:gd name="connsiteX6" fmla="*/ 1073628 w 1356933"/>
              <a:gd name="connsiteY6" fmla="*/ 332542 h 743911"/>
              <a:gd name="connsiteX7" fmla="*/ 869402 w 1356933"/>
              <a:gd name="connsiteY7" fmla="*/ 743821 h 743911"/>
              <a:gd name="connsiteX8" fmla="*/ 1074601 w 1356933"/>
              <a:gd name="connsiteY8" fmla="*/ 296114 h 743911"/>
              <a:gd name="connsiteX9" fmla="*/ 1171377 w 1356933"/>
              <a:gd name="connsiteY9" fmla="*/ 13178 h 743911"/>
              <a:gd name="connsiteX10" fmla="*/ 1175402 w 1356933"/>
              <a:gd name="connsiteY10" fmla="*/ 354688 h 743911"/>
              <a:gd name="connsiteX11" fmla="*/ 1139339 w 1356933"/>
              <a:gd name="connsiteY11" fmla="*/ 702073 h 743911"/>
              <a:gd name="connsiteX12" fmla="*/ 1353139 w 1356933"/>
              <a:gd name="connsiteY12" fmla="*/ 314607 h 743911"/>
              <a:gd name="connsiteX13" fmla="*/ 928688 w 1356933"/>
              <a:gd name="connsiteY13" fmla="*/ 17385 h 743911"/>
              <a:gd name="connsiteX14" fmla="*/ 1004888 w 1356933"/>
              <a:gd name="connsiteY14" fmla="*/ 350760 h 743911"/>
              <a:gd name="connsiteX15" fmla="*/ 1071563 w 1356933"/>
              <a:gd name="connsiteY15" fmla="*/ 693660 h 743911"/>
              <a:gd name="connsiteX16" fmla="*/ 1143925 w 1356933"/>
              <a:gd name="connsiteY16" fmla="*/ 345997 h 743911"/>
              <a:gd name="connsiteX17" fmla="*/ 1200150 w 1356933"/>
              <a:gd name="connsiteY17" fmla="*/ 17385 h 743911"/>
              <a:gd name="connsiteX18" fmla="*/ 1291564 w 1356933"/>
              <a:gd name="connsiteY18" fmla="*/ 345997 h 743911"/>
              <a:gd name="connsiteX0" fmla="*/ 0 w 1356492"/>
              <a:gd name="connsiteY0" fmla="*/ 341235 h 743913"/>
              <a:gd name="connsiteX1" fmla="*/ 166038 w 1356492"/>
              <a:gd name="connsiteY1" fmla="*/ 6 h 743913"/>
              <a:gd name="connsiteX2" fmla="*/ 340675 w 1356492"/>
              <a:gd name="connsiteY2" fmla="*/ 332823 h 743913"/>
              <a:gd name="connsiteX3" fmla="*/ 488590 w 1356492"/>
              <a:gd name="connsiteY3" fmla="*/ 681043 h 743913"/>
              <a:gd name="connsiteX4" fmla="*/ 660776 w 1356492"/>
              <a:gd name="connsiteY4" fmla="*/ 340956 h 743913"/>
              <a:gd name="connsiteX5" fmla="*/ 1079591 w 1356492"/>
              <a:gd name="connsiteY5" fmla="*/ 17662 h 743913"/>
              <a:gd name="connsiteX6" fmla="*/ 1073628 w 1356492"/>
              <a:gd name="connsiteY6" fmla="*/ 332542 h 743913"/>
              <a:gd name="connsiteX7" fmla="*/ 869402 w 1356492"/>
              <a:gd name="connsiteY7" fmla="*/ 743821 h 743913"/>
              <a:gd name="connsiteX8" fmla="*/ 1074601 w 1356492"/>
              <a:gd name="connsiteY8" fmla="*/ 296114 h 743913"/>
              <a:gd name="connsiteX9" fmla="*/ 1171377 w 1356492"/>
              <a:gd name="connsiteY9" fmla="*/ 13178 h 743913"/>
              <a:gd name="connsiteX10" fmla="*/ 1175402 w 1356492"/>
              <a:gd name="connsiteY10" fmla="*/ 354688 h 743913"/>
              <a:gd name="connsiteX11" fmla="*/ 1139339 w 1356492"/>
              <a:gd name="connsiteY11" fmla="*/ 702073 h 743913"/>
              <a:gd name="connsiteX12" fmla="*/ 1353139 w 1356492"/>
              <a:gd name="connsiteY12" fmla="*/ 314607 h 743913"/>
              <a:gd name="connsiteX13" fmla="*/ 1251190 w 1356492"/>
              <a:gd name="connsiteY13" fmla="*/ 17385 h 743913"/>
              <a:gd name="connsiteX14" fmla="*/ 1004888 w 1356492"/>
              <a:gd name="connsiteY14" fmla="*/ 350760 h 743913"/>
              <a:gd name="connsiteX15" fmla="*/ 1071563 w 1356492"/>
              <a:gd name="connsiteY15" fmla="*/ 693660 h 743913"/>
              <a:gd name="connsiteX16" fmla="*/ 1143925 w 1356492"/>
              <a:gd name="connsiteY16" fmla="*/ 345997 h 743913"/>
              <a:gd name="connsiteX17" fmla="*/ 1200150 w 1356492"/>
              <a:gd name="connsiteY17" fmla="*/ 17385 h 743913"/>
              <a:gd name="connsiteX18" fmla="*/ 1291564 w 1356492"/>
              <a:gd name="connsiteY18" fmla="*/ 345997 h 743913"/>
              <a:gd name="connsiteX0" fmla="*/ 0 w 1356492"/>
              <a:gd name="connsiteY0" fmla="*/ 341235 h 702210"/>
              <a:gd name="connsiteX1" fmla="*/ 166038 w 1356492"/>
              <a:gd name="connsiteY1" fmla="*/ 6 h 702210"/>
              <a:gd name="connsiteX2" fmla="*/ 340675 w 1356492"/>
              <a:gd name="connsiteY2" fmla="*/ 332823 h 702210"/>
              <a:gd name="connsiteX3" fmla="*/ 488590 w 1356492"/>
              <a:gd name="connsiteY3" fmla="*/ 681043 h 702210"/>
              <a:gd name="connsiteX4" fmla="*/ 660776 w 1356492"/>
              <a:gd name="connsiteY4" fmla="*/ 340956 h 702210"/>
              <a:gd name="connsiteX5" fmla="*/ 1079591 w 1356492"/>
              <a:gd name="connsiteY5" fmla="*/ 17662 h 702210"/>
              <a:gd name="connsiteX6" fmla="*/ 1073628 w 1356492"/>
              <a:gd name="connsiteY6" fmla="*/ 332542 h 702210"/>
              <a:gd name="connsiteX7" fmla="*/ 1265002 w 1356492"/>
              <a:gd name="connsiteY7" fmla="*/ 681042 h 702210"/>
              <a:gd name="connsiteX8" fmla="*/ 1074601 w 1356492"/>
              <a:gd name="connsiteY8" fmla="*/ 296114 h 702210"/>
              <a:gd name="connsiteX9" fmla="*/ 1171377 w 1356492"/>
              <a:gd name="connsiteY9" fmla="*/ 13178 h 702210"/>
              <a:gd name="connsiteX10" fmla="*/ 1175402 w 1356492"/>
              <a:gd name="connsiteY10" fmla="*/ 354688 h 702210"/>
              <a:gd name="connsiteX11" fmla="*/ 1139339 w 1356492"/>
              <a:gd name="connsiteY11" fmla="*/ 702073 h 702210"/>
              <a:gd name="connsiteX12" fmla="*/ 1353139 w 1356492"/>
              <a:gd name="connsiteY12" fmla="*/ 314607 h 702210"/>
              <a:gd name="connsiteX13" fmla="*/ 1251190 w 1356492"/>
              <a:gd name="connsiteY13" fmla="*/ 17385 h 702210"/>
              <a:gd name="connsiteX14" fmla="*/ 1004888 w 1356492"/>
              <a:gd name="connsiteY14" fmla="*/ 350760 h 702210"/>
              <a:gd name="connsiteX15" fmla="*/ 1071563 w 1356492"/>
              <a:gd name="connsiteY15" fmla="*/ 693660 h 702210"/>
              <a:gd name="connsiteX16" fmla="*/ 1143925 w 1356492"/>
              <a:gd name="connsiteY16" fmla="*/ 345997 h 702210"/>
              <a:gd name="connsiteX17" fmla="*/ 1200150 w 1356492"/>
              <a:gd name="connsiteY17" fmla="*/ 17385 h 702210"/>
              <a:gd name="connsiteX18" fmla="*/ 1291564 w 1356492"/>
              <a:gd name="connsiteY18" fmla="*/ 345997 h 702210"/>
              <a:gd name="connsiteX0" fmla="*/ 0 w 1356492"/>
              <a:gd name="connsiteY0" fmla="*/ 341235 h 702210"/>
              <a:gd name="connsiteX1" fmla="*/ 166038 w 1356492"/>
              <a:gd name="connsiteY1" fmla="*/ 6 h 702210"/>
              <a:gd name="connsiteX2" fmla="*/ 340675 w 1356492"/>
              <a:gd name="connsiteY2" fmla="*/ 332822 h 702210"/>
              <a:gd name="connsiteX3" fmla="*/ 488590 w 1356492"/>
              <a:gd name="connsiteY3" fmla="*/ 681043 h 702210"/>
              <a:gd name="connsiteX4" fmla="*/ 660776 w 1356492"/>
              <a:gd name="connsiteY4" fmla="*/ 340956 h 702210"/>
              <a:gd name="connsiteX5" fmla="*/ 1079591 w 1356492"/>
              <a:gd name="connsiteY5" fmla="*/ 17662 h 702210"/>
              <a:gd name="connsiteX6" fmla="*/ 1073628 w 1356492"/>
              <a:gd name="connsiteY6" fmla="*/ 332542 h 702210"/>
              <a:gd name="connsiteX7" fmla="*/ 1265002 w 1356492"/>
              <a:gd name="connsiteY7" fmla="*/ 681042 h 702210"/>
              <a:gd name="connsiteX8" fmla="*/ 1074601 w 1356492"/>
              <a:gd name="connsiteY8" fmla="*/ 296114 h 702210"/>
              <a:gd name="connsiteX9" fmla="*/ 1171377 w 1356492"/>
              <a:gd name="connsiteY9" fmla="*/ 13178 h 702210"/>
              <a:gd name="connsiteX10" fmla="*/ 1175402 w 1356492"/>
              <a:gd name="connsiteY10" fmla="*/ 354688 h 702210"/>
              <a:gd name="connsiteX11" fmla="*/ 1139339 w 1356492"/>
              <a:gd name="connsiteY11" fmla="*/ 702073 h 702210"/>
              <a:gd name="connsiteX12" fmla="*/ 1353139 w 1356492"/>
              <a:gd name="connsiteY12" fmla="*/ 314607 h 702210"/>
              <a:gd name="connsiteX13" fmla="*/ 1251190 w 1356492"/>
              <a:gd name="connsiteY13" fmla="*/ 17385 h 702210"/>
              <a:gd name="connsiteX14" fmla="*/ 1004888 w 1356492"/>
              <a:gd name="connsiteY14" fmla="*/ 350760 h 702210"/>
              <a:gd name="connsiteX15" fmla="*/ 1071563 w 1356492"/>
              <a:gd name="connsiteY15" fmla="*/ 693660 h 702210"/>
              <a:gd name="connsiteX16" fmla="*/ 1143925 w 1356492"/>
              <a:gd name="connsiteY16" fmla="*/ 345997 h 702210"/>
              <a:gd name="connsiteX17" fmla="*/ 1200150 w 1356492"/>
              <a:gd name="connsiteY17" fmla="*/ 17385 h 702210"/>
              <a:gd name="connsiteX18" fmla="*/ 1291564 w 1356492"/>
              <a:gd name="connsiteY18" fmla="*/ 345997 h 702210"/>
              <a:gd name="connsiteX0" fmla="*/ 0 w 1356492"/>
              <a:gd name="connsiteY0" fmla="*/ 341235 h 702210"/>
              <a:gd name="connsiteX1" fmla="*/ 166038 w 1356492"/>
              <a:gd name="connsiteY1" fmla="*/ 6 h 702210"/>
              <a:gd name="connsiteX2" fmla="*/ 340675 w 1356492"/>
              <a:gd name="connsiteY2" fmla="*/ 332822 h 702210"/>
              <a:gd name="connsiteX3" fmla="*/ 501490 w 1356492"/>
              <a:gd name="connsiteY3" fmla="*/ 681043 h 702210"/>
              <a:gd name="connsiteX4" fmla="*/ 660776 w 1356492"/>
              <a:gd name="connsiteY4" fmla="*/ 340956 h 702210"/>
              <a:gd name="connsiteX5" fmla="*/ 1079591 w 1356492"/>
              <a:gd name="connsiteY5" fmla="*/ 17662 h 702210"/>
              <a:gd name="connsiteX6" fmla="*/ 1073628 w 1356492"/>
              <a:gd name="connsiteY6" fmla="*/ 332542 h 702210"/>
              <a:gd name="connsiteX7" fmla="*/ 1265002 w 1356492"/>
              <a:gd name="connsiteY7" fmla="*/ 681042 h 702210"/>
              <a:gd name="connsiteX8" fmla="*/ 1074601 w 1356492"/>
              <a:gd name="connsiteY8" fmla="*/ 296114 h 702210"/>
              <a:gd name="connsiteX9" fmla="*/ 1171377 w 1356492"/>
              <a:gd name="connsiteY9" fmla="*/ 13178 h 702210"/>
              <a:gd name="connsiteX10" fmla="*/ 1175402 w 1356492"/>
              <a:gd name="connsiteY10" fmla="*/ 354688 h 702210"/>
              <a:gd name="connsiteX11" fmla="*/ 1139339 w 1356492"/>
              <a:gd name="connsiteY11" fmla="*/ 702073 h 702210"/>
              <a:gd name="connsiteX12" fmla="*/ 1353139 w 1356492"/>
              <a:gd name="connsiteY12" fmla="*/ 314607 h 702210"/>
              <a:gd name="connsiteX13" fmla="*/ 1251190 w 1356492"/>
              <a:gd name="connsiteY13" fmla="*/ 17385 h 702210"/>
              <a:gd name="connsiteX14" fmla="*/ 1004888 w 1356492"/>
              <a:gd name="connsiteY14" fmla="*/ 350760 h 702210"/>
              <a:gd name="connsiteX15" fmla="*/ 1071563 w 1356492"/>
              <a:gd name="connsiteY15" fmla="*/ 693660 h 702210"/>
              <a:gd name="connsiteX16" fmla="*/ 1143925 w 1356492"/>
              <a:gd name="connsiteY16" fmla="*/ 345997 h 702210"/>
              <a:gd name="connsiteX17" fmla="*/ 1200150 w 1356492"/>
              <a:gd name="connsiteY17" fmla="*/ 17385 h 702210"/>
              <a:gd name="connsiteX18" fmla="*/ 1291564 w 1356492"/>
              <a:gd name="connsiteY18" fmla="*/ 345997 h 702210"/>
              <a:gd name="connsiteX0" fmla="*/ 0 w 1356492"/>
              <a:gd name="connsiteY0" fmla="*/ 341235 h 702210"/>
              <a:gd name="connsiteX1" fmla="*/ 166038 w 1356492"/>
              <a:gd name="connsiteY1" fmla="*/ 6 h 702210"/>
              <a:gd name="connsiteX2" fmla="*/ 340675 w 1356492"/>
              <a:gd name="connsiteY2" fmla="*/ 332822 h 702210"/>
              <a:gd name="connsiteX3" fmla="*/ 501490 w 1356492"/>
              <a:gd name="connsiteY3" fmla="*/ 681043 h 702210"/>
              <a:gd name="connsiteX4" fmla="*/ 660776 w 1356492"/>
              <a:gd name="connsiteY4" fmla="*/ 340956 h 702210"/>
              <a:gd name="connsiteX5" fmla="*/ 1079591 w 1356492"/>
              <a:gd name="connsiteY5" fmla="*/ 17662 h 702210"/>
              <a:gd name="connsiteX6" fmla="*/ 1073628 w 1356492"/>
              <a:gd name="connsiteY6" fmla="*/ 332542 h 702210"/>
              <a:gd name="connsiteX7" fmla="*/ 1265002 w 1356492"/>
              <a:gd name="connsiteY7" fmla="*/ 681042 h 702210"/>
              <a:gd name="connsiteX8" fmla="*/ 1074601 w 1356492"/>
              <a:gd name="connsiteY8" fmla="*/ 296114 h 702210"/>
              <a:gd name="connsiteX9" fmla="*/ 1171377 w 1356492"/>
              <a:gd name="connsiteY9" fmla="*/ 13178 h 702210"/>
              <a:gd name="connsiteX10" fmla="*/ 1175402 w 1356492"/>
              <a:gd name="connsiteY10" fmla="*/ 354688 h 702210"/>
              <a:gd name="connsiteX11" fmla="*/ 1139339 w 1356492"/>
              <a:gd name="connsiteY11" fmla="*/ 702073 h 702210"/>
              <a:gd name="connsiteX12" fmla="*/ 1353139 w 1356492"/>
              <a:gd name="connsiteY12" fmla="*/ 314607 h 702210"/>
              <a:gd name="connsiteX13" fmla="*/ 1251190 w 1356492"/>
              <a:gd name="connsiteY13" fmla="*/ 17385 h 702210"/>
              <a:gd name="connsiteX14" fmla="*/ 1004888 w 1356492"/>
              <a:gd name="connsiteY14" fmla="*/ 350760 h 702210"/>
              <a:gd name="connsiteX15" fmla="*/ 1071563 w 1356492"/>
              <a:gd name="connsiteY15" fmla="*/ 693660 h 702210"/>
              <a:gd name="connsiteX16" fmla="*/ 1143925 w 1356492"/>
              <a:gd name="connsiteY16" fmla="*/ 345997 h 702210"/>
              <a:gd name="connsiteX17" fmla="*/ 1200150 w 1356492"/>
              <a:gd name="connsiteY17" fmla="*/ 17385 h 702210"/>
              <a:gd name="connsiteX18" fmla="*/ 1291564 w 1356492"/>
              <a:gd name="connsiteY18" fmla="*/ 345997 h 702210"/>
              <a:gd name="connsiteX0" fmla="*/ 0 w 1356492"/>
              <a:gd name="connsiteY0" fmla="*/ 341235 h 702210"/>
              <a:gd name="connsiteX1" fmla="*/ 166038 w 1356492"/>
              <a:gd name="connsiteY1" fmla="*/ 6 h 702210"/>
              <a:gd name="connsiteX2" fmla="*/ 340675 w 1356492"/>
              <a:gd name="connsiteY2" fmla="*/ 332822 h 702210"/>
              <a:gd name="connsiteX3" fmla="*/ 501490 w 1356492"/>
              <a:gd name="connsiteY3" fmla="*/ 681043 h 702210"/>
              <a:gd name="connsiteX4" fmla="*/ 660776 w 1356492"/>
              <a:gd name="connsiteY4" fmla="*/ 340956 h 702210"/>
              <a:gd name="connsiteX5" fmla="*/ 821590 w 1356492"/>
              <a:gd name="connsiteY5" fmla="*/ 4209 h 702210"/>
              <a:gd name="connsiteX6" fmla="*/ 1073628 w 1356492"/>
              <a:gd name="connsiteY6" fmla="*/ 332542 h 702210"/>
              <a:gd name="connsiteX7" fmla="*/ 1265002 w 1356492"/>
              <a:gd name="connsiteY7" fmla="*/ 681042 h 702210"/>
              <a:gd name="connsiteX8" fmla="*/ 1074601 w 1356492"/>
              <a:gd name="connsiteY8" fmla="*/ 296114 h 702210"/>
              <a:gd name="connsiteX9" fmla="*/ 1171377 w 1356492"/>
              <a:gd name="connsiteY9" fmla="*/ 13178 h 702210"/>
              <a:gd name="connsiteX10" fmla="*/ 1175402 w 1356492"/>
              <a:gd name="connsiteY10" fmla="*/ 354688 h 702210"/>
              <a:gd name="connsiteX11" fmla="*/ 1139339 w 1356492"/>
              <a:gd name="connsiteY11" fmla="*/ 702073 h 702210"/>
              <a:gd name="connsiteX12" fmla="*/ 1353139 w 1356492"/>
              <a:gd name="connsiteY12" fmla="*/ 314607 h 702210"/>
              <a:gd name="connsiteX13" fmla="*/ 1251190 w 1356492"/>
              <a:gd name="connsiteY13" fmla="*/ 17385 h 702210"/>
              <a:gd name="connsiteX14" fmla="*/ 1004888 w 1356492"/>
              <a:gd name="connsiteY14" fmla="*/ 350760 h 702210"/>
              <a:gd name="connsiteX15" fmla="*/ 1071563 w 1356492"/>
              <a:gd name="connsiteY15" fmla="*/ 693660 h 702210"/>
              <a:gd name="connsiteX16" fmla="*/ 1143925 w 1356492"/>
              <a:gd name="connsiteY16" fmla="*/ 345997 h 702210"/>
              <a:gd name="connsiteX17" fmla="*/ 1200150 w 1356492"/>
              <a:gd name="connsiteY17" fmla="*/ 17385 h 702210"/>
              <a:gd name="connsiteX18" fmla="*/ 1291564 w 1356492"/>
              <a:gd name="connsiteY18" fmla="*/ 345997 h 702210"/>
              <a:gd name="connsiteX0" fmla="*/ 0 w 1771633"/>
              <a:gd name="connsiteY0" fmla="*/ 341235 h 702210"/>
              <a:gd name="connsiteX1" fmla="*/ 166038 w 1771633"/>
              <a:gd name="connsiteY1" fmla="*/ 6 h 702210"/>
              <a:gd name="connsiteX2" fmla="*/ 340675 w 1771633"/>
              <a:gd name="connsiteY2" fmla="*/ 332822 h 702210"/>
              <a:gd name="connsiteX3" fmla="*/ 501490 w 1771633"/>
              <a:gd name="connsiteY3" fmla="*/ 681043 h 702210"/>
              <a:gd name="connsiteX4" fmla="*/ 660776 w 1771633"/>
              <a:gd name="connsiteY4" fmla="*/ 340956 h 702210"/>
              <a:gd name="connsiteX5" fmla="*/ 821590 w 1771633"/>
              <a:gd name="connsiteY5" fmla="*/ 4209 h 702210"/>
              <a:gd name="connsiteX6" fmla="*/ 1073628 w 1771633"/>
              <a:gd name="connsiteY6" fmla="*/ 332542 h 702210"/>
              <a:gd name="connsiteX7" fmla="*/ 1265002 w 1771633"/>
              <a:gd name="connsiteY7" fmla="*/ 681042 h 702210"/>
              <a:gd name="connsiteX8" fmla="*/ 1074601 w 1771633"/>
              <a:gd name="connsiteY8" fmla="*/ 296114 h 702210"/>
              <a:gd name="connsiteX9" fmla="*/ 1171377 w 1771633"/>
              <a:gd name="connsiteY9" fmla="*/ 13178 h 702210"/>
              <a:gd name="connsiteX10" fmla="*/ 1175402 w 1771633"/>
              <a:gd name="connsiteY10" fmla="*/ 354688 h 702210"/>
              <a:gd name="connsiteX11" fmla="*/ 1139339 w 1771633"/>
              <a:gd name="connsiteY11" fmla="*/ 702073 h 702210"/>
              <a:gd name="connsiteX12" fmla="*/ 1353139 w 1771633"/>
              <a:gd name="connsiteY12" fmla="*/ 314607 h 702210"/>
              <a:gd name="connsiteX13" fmla="*/ 1251190 w 1771633"/>
              <a:gd name="connsiteY13" fmla="*/ 17385 h 702210"/>
              <a:gd name="connsiteX14" fmla="*/ 1770290 w 1771633"/>
              <a:gd name="connsiteY14" fmla="*/ 359729 h 702210"/>
              <a:gd name="connsiteX15" fmla="*/ 1071563 w 1771633"/>
              <a:gd name="connsiteY15" fmla="*/ 693660 h 702210"/>
              <a:gd name="connsiteX16" fmla="*/ 1143925 w 1771633"/>
              <a:gd name="connsiteY16" fmla="*/ 345997 h 702210"/>
              <a:gd name="connsiteX17" fmla="*/ 1200150 w 1771633"/>
              <a:gd name="connsiteY17" fmla="*/ 17385 h 702210"/>
              <a:gd name="connsiteX18" fmla="*/ 1291564 w 1771633"/>
              <a:gd name="connsiteY18" fmla="*/ 345997 h 702210"/>
              <a:gd name="connsiteX0" fmla="*/ 0 w 1856963"/>
              <a:gd name="connsiteY0" fmla="*/ 341235 h 702210"/>
              <a:gd name="connsiteX1" fmla="*/ 166038 w 1856963"/>
              <a:gd name="connsiteY1" fmla="*/ 6 h 702210"/>
              <a:gd name="connsiteX2" fmla="*/ 340675 w 1856963"/>
              <a:gd name="connsiteY2" fmla="*/ 332822 h 702210"/>
              <a:gd name="connsiteX3" fmla="*/ 501490 w 1856963"/>
              <a:gd name="connsiteY3" fmla="*/ 681043 h 702210"/>
              <a:gd name="connsiteX4" fmla="*/ 660776 w 1856963"/>
              <a:gd name="connsiteY4" fmla="*/ 340956 h 702210"/>
              <a:gd name="connsiteX5" fmla="*/ 821590 w 1856963"/>
              <a:gd name="connsiteY5" fmla="*/ 4209 h 702210"/>
              <a:gd name="connsiteX6" fmla="*/ 1073628 w 1856963"/>
              <a:gd name="connsiteY6" fmla="*/ 332542 h 702210"/>
              <a:gd name="connsiteX7" fmla="*/ 1265002 w 1856963"/>
              <a:gd name="connsiteY7" fmla="*/ 681042 h 702210"/>
              <a:gd name="connsiteX8" fmla="*/ 1074601 w 1856963"/>
              <a:gd name="connsiteY8" fmla="*/ 296114 h 702210"/>
              <a:gd name="connsiteX9" fmla="*/ 1171377 w 1856963"/>
              <a:gd name="connsiteY9" fmla="*/ 13178 h 702210"/>
              <a:gd name="connsiteX10" fmla="*/ 1175402 w 1856963"/>
              <a:gd name="connsiteY10" fmla="*/ 354688 h 702210"/>
              <a:gd name="connsiteX11" fmla="*/ 1139339 w 1856963"/>
              <a:gd name="connsiteY11" fmla="*/ 702073 h 702210"/>
              <a:gd name="connsiteX12" fmla="*/ 1353139 w 1856963"/>
              <a:gd name="connsiteY12" fmla="*/ 314607 h 702210"/>
              <a:gd name="connsiteX13" fmla="*/ 1251190 w 1856963"/>
              <a:gd name="connsiteY13" fmla="*/ 17385 h 702210"/>
              <a:gd name="connsiteX14" fmla="*/ 1770290 w 1856963"/>
              <a:gd name="connsiteY14" fmla="*/ 359729 h 702210"/>
              <a:gd name="connsiteX15" fmla="*/ 1793965 w 1856963"/>
              <a:gd name="connsiteY15" fmla="*/ 675723 h 702210"/>
              <a:gd name="connsiteX16" fmla="*/ 1143925 w 1856963"/>
              <a:gd name="connsiteY16" fmla="*/ 345997 h 702210"/>
              <a:gd name="connsiteX17" fmla="*/ 1200150 w 1856963"/>
              <a:gd name="connsiteY17" fmla="*/ 17385 h 702210"/>
              <a:gd name="connsiteX18" fmla="*/ 1291564 w 1856963"/>
              <a:gd name="connsiteY18" fmla="*/ 345997 h 702210"/>
              <a:gd name="connsiteX0" fmla="*/ 0 w 1856965"/>
              <a:gd name="connsiteY0" fmla="*/ 341235 h 702210"/>
              <a:gd name="connsiteX1" fmla="*/ 166038 w 1856965"/>
              <a:gd name="connsiteY1" fmla="*/ 6 h 702210"/>
              <a:gd name="connsiteX2" fmla="*/ 340675 w 1856965"/>
              <a:gd name="connsiteY2" fmla="*/ 332822 h 702210"/>
              <a:gd name="connsiteX3" fmla="*/ 501490 w 1856965"/>
              <a:gd name="connsiteY3" fmla="*/ 681043 h 702210"/>
              <a:gd name="connsiteX4" fmla="*/ 660776 w 1856965"/>
              <a:gd name="connsiteY4" fmla="*/ 340956 h 702210"/>
              <a:gd name="connsiteX5" fmla="*/ 821590 w 1856965"/>
              <a:gd name="connsiteY5" fmla="*/ 4209 h 702210"/>
              <a:gd name="connsiteX6" fmla="*/ 1073628 w 1856965"/>
              <a:gd name="connsiteY6" fmla="*/ 332542 h 702210"/>
              <a:gd name="connsiteX7" fmla="*/ 1265002 w 1856965"/>
              <a:gd name="connsiteY7" fmla="*/ 681042 h 702210"/>
              <a:gd name="connsiteX8" fmla="*/ 1646501 w 1856965"/>
              <a:gd name="connsiteY8" fmla="*/ 291630 h 702210"/>
              <a:gd name="connsiteX9" fmla="*/ 1171377 w 1856965"/>
              <a:gd name="connsiteY9" fmla="*/ 13178 h 702210"/>
              <a:gd name="connsiteX10" fmla="*/ 1175402 w 1856965"/>
              <a:gd name="connsiteY10" fmla="*/ 354688 h 702210"/>
              <a:gd name="connsiteX11" fmla="*/ 1139339 w 1856965"/>
              <a:gd name="connsiteY11" fmla="*/ 702073 h 702210"/>
              <a:gd name="connsiteX12" fmla="*/ 1353139 w 1856965"/>
              <a:gd name="connsiteY12" fmla="*/ 314607 h 702210"/>
              <a:gd name="connsiteX13" fmla="*/ 1251190 w 1856965"/>
              <a:gd name="connsiteY13" fmla="*/ 17385 h 702210"/>
              <a:gd name="connsiteX14" fmla="*/ 1770290 w 1856965"/>
              <a:gd name="connsiteY14" fmla="*/ 359729 h 702210"/>
              <a:gd name="connsiteX15" fmla="*/ 1793965 w 1856965"/>
              <a:gd name="connsiteY15" fmla="*/ 675723 h 702210"/>
              <a:gd name="connsiteX16" fmla="*/ 1143925 w 1856965"/>
              <a:gd name="connsiteY16" fmla="*/ 345997 h 702210"/>
              <a:gd name="connsiteX17" fmla="*/ 1200150 w 1856965"/>
              <a:gd name="connsiteY17" fmla="*/ 17385 h 702210"/>
              <a:gd name="connsiteX18" fmla="*/ 1291564 w 1856965"/>
              <a:gd name="connsiteY18" fmla="*/ 345997 h 702210"/>
              <a:gd name="connsiteX0" fmla="*/ 0 w 1819125"/>
              <a:gd name="connsiteY0" fmla="*/ 341235 h 702210"/>
              <a:gd name="connsiteX1" fmla="*/ 166038 w 1819125"/>
              <a:gd name="connsiteY1" fmla="*/ 6 h 702210"/>
              <a:gd name="connsiteX2" fmla="*/ 340675 w 1819125"/>
              <a:gd name="connsiteY2" fmla="*/ 332822 h 702210"/>
              <a:gd name="connsiteX3" fmla="*/ 501490 w 1819125"/>
              <a:gd name="connsiteY3" fmla="*/ 681043 h 702210"/>
              <a:gd name="connsiteX4" fmla="*/ 660776 w 1819125"/>
              <a:gd name="connsiteY4" fmla="*/ 340956 h 702210"/>
              <a:gd name="connsiteX5" fmla="*/ 821590 w 1819125"/>
              <a:gd name="connsiteY5" fmla="*/ 4209 h 702210"/>
              <a:gd name="connsiteX6" fmla="*/ 1073628 w 1819125"/>
              <a:gd name="connsiteY6" fmla="*/ 332542 h 702210"/>
              <a:gd name="connsiteX7" fmla="*/ 1265002 w 1819125"/>
              <a:gd name="connsiteY7" fmla="*/ 681042 h 702210"/>
              <a:gd name="connsiteX8" fmla="*/ 1646501 w 1819125"/>
              <a:gd name="connsiteY8" fmla="*/ 291630 h 702210"/>
              <a:gd name="connsiteX9" fmla="*/ 1171377 w 1819125"/>
              <a:gd name="connsiteY9" fmla="*/ 13178 h 702210"/>
              <a:gd name="connsiteX10" fmla="*/ 1175402 w 1819125"/>
              <a:gd name="connsiteY10" fmla="*/ 354688 h 702210"/>
              <a:gd name="connsiteX11" fmla="*/ 1139339 w 1819125"/>
              <a:gd name="connsiteY11" fmla="*/ 702073 h 702210"/>
              <a:gd name="connsiteX12" fmla="*/ 1353139 w 1819125"/>
              <a:gd name="connsiteY12" fmla="*/ 314607 h 702210"/>
              <a:gd name="connsiteX13" fmla="*/ 1251190 w 1819125"/>
              <a:gd name="connsiteY13" fmla="*/ 17385 h 702210"/>
              <a:gd name="connsiteX14" fmla="*/ 1770290 w 1819125"/>
              <a:gd name="connsiteY14" fmla="*/ 359729 h 702210"/>
              <a:gd name="connsiteX15" fmla="*/ 1793965 w 1819125"/>
              <a:gd name="connsiteY15" fmla="*/ 675723 h 702210"/>
              <a:gd name="connsiteX16" fmla="*/ 1741625 w 1819125"/>
              <a:gd name="connsiteY16" fmla="*/ 247342 h 702210"/>
              <a:gd name="connsiteX17" fmla="*/ 1200150 w 1819125"/>
              <a:gd name="connsiteY17" fmla="*/ 17385 h 702210"/>
              <a:gd name="connsiteX18" fmla="*/ 1291564 w 1819125"/>
              <a:gd name="connsiteY18" fmla="*/ 345997 h 702210"/>
              <a:gd name="connsiteX0" fmla="*/ 0 w 1819125"/>
              <a:gd name="connsiteY0" fmla="*/ 341235 h 702086"/>
              <a:gd name="connsiteX1" fmla="*/ 166038 w 1819125"/>
              <a:gd name="connsiteY1" fmla="*/ 6 h 702086"/>
              <a:gd name="connsiteX2" fmla="*/ 340675 w 1819125"/>
              <a:gd name="connsiteY2" fmla="*/ 332822 h 702086"/>
              <a:gd name="connsiteX3" fmla="*/ 501490 w 1819125"/>
              <a:gd name="connsiteY3" fmla="*/ 681043 h 702086"/>
              <a:gd name="connsiteX4" fmla="*/ 660776 w 1819125"/>
              <a:gd name="connsiteY4" fmla="*/ 340956 h 702086"/>
              <a:gd name="connsiteX5" fmla="*/ 821590 w 1819125"/>
              <a:gd name="connsiteY5" fmla="*/ 4209 h 702086"/>
              <a:gd name="connsiteX6" fmla="*/ 1073628 w 1819125"/>
              <a:gd name="connsiteY6" fmla="*/ 332542 h 702086"/>
              <a:gd name="connsiteX7" fmla="*/ 1265002 w 1819125"/>
              <a:gd name="connsiteY7" fmla="*/ 681042 h 702086"/>
              <a:gd name="connsiteX8" fmla="*/ 1646501 w 1819125"/>
              <a:gd name="connsiteY8" fmla="*/ 291630 h 702086"/>
              <a:gd name="connsiteX9" fmla="*/ 1171377 w 1819125"/>
              <a:gd name="connsiteY9" fmla="*/ 13178 h 702086"/>
              <a:gd name="connsiteX10" fmla="*/ 1665603 w 1819125"/>
              <a:gd name="connsiteY10" fmla="*/ 327783 h 702086"/>
              <a:gd name="connsiteX11" fmla="*/ 1139339 w 1819125"/>
              <a:gd name="connsiteY11" fmla="*/ 702073 h 702086"/>
              <a:gd name="connsiteX12" fmla="*/ 1353139 w 1819125"/>
              <a:gd name="connsiteY12" fmla="*/ 314607 h 702086"/>
              <a:gd name="connsiteX13" fmla="*/ 1251190 w 1819125"/>
              <a:gd name="connsiteY13" fmla="*/ 17385 h 702086"/>
              <a:gd name="connsiteX14" fmla="*/ 1770290 w 1819125"/>
              <a:gd name="connsiteY14" fmla="*/ 359729 h 702086"/>
              <a:gd name="connsiteX15" fmla="*/ 1793965 w 1819125"/>
              <a:gd name="connsiteY15" fmla="*/ 675723 h 702086"/>
              <a:gd name="connsiteX16" fmla="*/ 1741625 w 1819125"/>
              <a:gd name="connsiteY16" fmla="*/ 247342 h 702086"/>
              <a:gd name="connsiteX17" fmla="*/ 1200150 w 1819125"/>
              <a:gd name="connsiteY17" fmla="*/ 17385 h 702086"/>
              <a:gd name="connsiteX18" fmla="*/ 1291564 w 1819125"/>
              <a:gd name="connsiteY18" fmla="*/ 345997 h 702086"/>
              <a:gd name="connsiteX0" fmla="*/ 0 w 1966699"/>
              <a:gd name="connsiteY0" fmla="*/ 341235 h 721149"/>
              <a:gd name="connsiteX1" fmla="*/ 166038 w 1966699"/>
              <a:gd name="connsiteY1" fmla="*/ 6 h 721149"/>
              <a:gd name="connsiteX2" fmla="*/ 340675 w 1966699"/>
              <a:gd name="connsiteY2" fmla="*/ 332822 h 721149"/>
              <a:gd name="connsiteX3" fmla="*/ 501490 w 1966699"/>
              <a:gd name="connsiteY3" fmla="*/ 681043 h 721149"/>
              <a:gd name="connsiteX4" fmla="*/ 660776 w 1966699"/>
              <a:gd name="connsiteY4" fmla="*/ 340956 h 721149"/>
              <a:gd name="connsiteX5" fmla="*/ 821590 w 1966699"/>
              <a:gd name="connsiteY5" fmla="*/ 4209 h 721149"/>
              <a:gd name="connsiteX6" fmla="*/ 1073628 w 1966699"/>
              <a:gd name="connsiteY6" fmla="*/ 332542 h 721149"/>
              <a:gd name="connsiteX7" fmla="*/ 1265002 w 1966699"/>
              <a:gd name="connsiteY7" fmla="*/ 681042 h 721149"/>
              <a:gd name="connsiteX8" fmla="*/ 1646501 w 1966699"/>
              <a:gd name="connsiteY8" fmla="*/ 291630 h 721149"/>
              <a:gd name="connsiteX9" fmla="*/ 1171377 w 1966699"/>
              <a:gd name="connsiteY9" fmla="*/ 13178 h 721149"/>
              <a:gd name="connsiteX10" fmla="*/ 1665603 w 1966699"/>
              <a:gd name="connsiteY10" fmla="*/ 327783 h 721149"/>
              <a:gd name="connsiteX11" fmla="*/ 1947904 w 1966699"/>
              <a:gd name="connsiteY11" fmla="*/ 627247 h 721149"/>
              <a:gd name="connsiteX12" fmla="*/ 1139339 w 1966699"/>
              <a:gd name="connsiteY12" fmla="*/ 702073 h 721149"/>
              <a:gd name="connsiteX13" fmla="*/ 1353139 w 1966699"/>
              <a:gd name="connsiteY13" fmla="*/ 314607 h 721149"/>
              <a:gd name="connsiteX14" fmla="*/ 1251190 w 1966699"/>
              <a:gd name="connsiteY14" fmla="*/ 17385 h 721149"/>
              <a:gd name="connsiteX15" fmla="*/ 1770290 w 1966699"/>
              <a:gd name="connsiteY15" fmla="*/ 359729 h 721149"/>
              <a:gd name="connsiteX16" fmla="*/ 1793965 w 1966699"/>
              <a:gd name="connsiteY16" fmla="*/ 675723 h 721149"/>
              <a:gd name="connsiteX17" fmla="*/ 1741625 w 1966699"/>
              <a:gd name="connsiteY17" fmla="*/ 247342 h 721149"/>
              <a:gd name="connsiteX18" fmla="*/ 1200150 w 1966699"/>
              <a:gd name="connsiteY18" fmla="*/ 17385 h 721149"/>
              <a:gd name="connsiteX19" fmla="*/ 1291564 w 1966699"/>
              <a:gd name="connsiteY19" fmla="*/ 345997 h 721149"/>
              <a:gd name="connsiteX0" fmla="*/ 0 w 2047760"/>
              <a:gd name="connsiteY0" fmla="*/ 341235 h 681183"/>
              <a:gd name="connsiteX1" fmla="*/ 166038 w 2047760"/>
              <a:gd name="connsiteY1" fmla="*/ 6 h 681183"/>
              <a:gd name="connsiteX2" fmla="*/ 340675 w 2047760"/>
              <a:gd name="connsiteY2" fmla="*/ 332822 h 681183"/>
              <a:gd name="connsiteX3" fmla="*/ 501490 w 2047760"/>
              <a:gd name="connsiteY3" fmla="*/ 681043 h 681183"/>
              <a:gd name="connsiteX4" fmla="*/ 660776 w 2047760"/>
              <a:gd name="connsiteY4" fmla="*/ 340956 h 681183"/>
              <a:gd name="connsiteX5" fmla="*/ 821590 w 2047760"/>
              <a:gd name="connsiteY5" fmla="*/ 4209 h 681183"/>
              <a:gd name="connsiteX6" fmla="*/ 1073628 w 2047760"/>
              <a:gd name="connsiteY6" fmla="*/ 332542 h 681183"/>
              <a:gd name="connsiteX7" fmla="*/ 1265002 w 2047760"/>
              <a:gd name="connsiteY7" fmla="*/ 681042 h 681183"/>
              <a:gd name="connsiteX8" fmla="*/ 1646501 w 2047760"/>
              <a:gd name="connsiteY8" fmla="*/ 291630 h 681183"/>
              <a:gd name="connsiteX9" fmla="*/ 1171377 w 2047760"/>
              <a:gd name="connsiteY9" fmla="*/ 13178 h 681183"/>
              <a:gd name="connsiteX10" fmla="*/ 1665603 w 2047760"/>
              <a:gd name="connsiteY10" fmla="*/ 327783 h 681183"/>
              <a:gd name="connsiteX11" fmla="*/ 1947904 w 2047760"/>
              <a:gd name="connsiteY11" fmla="*/ 627247 h 681183"/>
              <a:gd name="connsiteX12" fmla="*/ 2025141 w 2047760"/>
              <a:gd name="connsiteY12" fmla="*/ 536155 h 681183"/>
              <a:gd name="connsiteX13" fmla="*/ 1353139 w 2047760"/>
              <a:gd name="connsiteY13" fmla="*/ 314607 h 681183"/>
              <a:gd name="connsiteX14" fmla="*/ 1251190 w 2047760"/>
              <a:gd name="connsiteY14" fmla="*/ 17385 h 681183"/>
              <a:gd name="connsiteX15" fmla="*/ 1770290 w 2047760"/>
              <a:gd name="connsiteY15" fmla="*/ 359729 h 681183"/>
              <a:gd name="connsiteX16" fmla="*/ 1793965 w 2047760"/>
              <a:gd name="connsiteY16" fmla="*/ 675723 h 681183"/>
              <a:gd name="connsiteX17" fmla="*/ 1741625 w 2047760"/>
              <a:gd name="connsiteY17" fmla="*/ 247342 h 681183"/>
              <a:gd name="connsiteX18" fmla="*/ 1200150 w 2047760"/>
              <a:gd name="connsiteY18" fmla="*/ 17385 h 681183"/>
              <a:gd name="connsiteX19" fmla="*/ 1291564 w 2047760"/>
              <a:gd name="connsiteY19" fmla="*/ 345997 h 681183"/>
              <a:gd name="connsiteX0" fmla="*/ 0 w 2026065"/>
              <a:gd name="connsiteY0" fmla="*/ 341235 h 681181"/>
              <a:gd name="connsiteX1" fmla="*/ 166038 w 2026065"/>
              <a:gd name="connsiteY1" fmla="*/ 6 h 681181"/>
              <a:gd name="connsiteX2" fmla="*/ 340675 w 2026065"/>
              <a:gd name="connsiteY2" fmla="*/ 332822 h 681181"/>
              <a:gd name="connsiteX3" fmla="*/ 501490 w 2026065"/>
              <a:gd name="connsiteY3" fmla="*/ 681043 h 681181"/>
              <a:gd name="connsiteX4" fmla="*/ 660776 w 2026065"/>
              <a:gd name="connsiteY4" fmla="*/ 340956 h 681181"/>
              <a:gd name="connsiteX5" fmla="*/ 821590 w 2026065"/>
              <a:gd name="connsiteY5" fmla="*/ 4209 h 681181"/>
              <a:gd name="connsiteX6" fmla="*/ 1073628 w 2026065"/>
              <a:gd name="connsiteY6" fmla="*/ 332542 h 681181"/>
              <a:gd name="connsiteX7" fmla="*/ 1265002 w 2026065"/>
              <a:gd name="connsiteY7" fmla="*/ 681042 h 681181"/>
              <a:gd name="connsiteX8" fmla="*/ 1646501 w 2026065"/>
              <a:gd name="connsiteY8" fmla="*/ 291630 h 681181"/>
              <a:gd name="connsiteX9" fmla="*/ 1171377 w 2026065"/>
              <a:gd name="connsiteY9" fmla="*/ 13178 h 681181"/>
              <a:gd name="connsiteX10" fmla="*/ 1665603 w 2026065"/>
              <a:gd name="connsiteY10" fmla="*/ 327783 h 681181"/>
              <a:gd name="connsiteX11" fmla="*/ 1947904 w 2026065"/>
              <a:gd name="connsiteY11" fmla="*/ 627247 h 681181"/>
              <a:gd name="connsiteX12" fmla="*/ 2025141 w 2026065"/>
              <a:gd name="connsiteY12" fmla="*/ 536155 h 681181"/>
              <a:gd name="connsiteX13" fmla="*/ 1856239 w 2026065"/>
              <a:gd name="connsiteY13" fmla="*/ 229405 h 681181"/>
              <a:gd name="connsiteX14" fmla="*/ 1251190 w 2026065"/>
              <a:gd name="connsiteY14" fmla="*/ 17385 h 681181"/>
              <a:gd name="connsiteX15" fmla="*/ 1770290 w 2026065"/>
              <a:gd name="connsiteY15" fmla="*/ 359729 h 681181"/>
              <a:gd name="connsiteX16" fmla="*/ 1793965 w 2026065"/>
              <a:gd name="connsiteY16" fmla="*/ 675723 h 681181"/>
              <a:gd name="connsiteX17" fmla="*/ 1741625 w 2026065"/>
              <a:gd name="connsiteY17" fmla="*/ 247342 h 681181"/>
              <a:gd name="connsiteX18" fmla="*/ 1200150 w 2026065"/>
              <a:gd name="connsiteY18" fmla="*/ 17385 h 681181"/>
              <a:gd name="connsiteX19" fmla="*/ 1291564 w 2026065"/>
              <a:gd name="connsiteY19" fmla="*/ 345997 h 681181"/>
              <a:gd name="connsiteX0" fmla="*/ 0 w 2026067"/>
              <a:gd name="connsiteY0" fmla="*/ 341235 h 681183"/>
              <a:gd name="connsiteX1" fmla="*/ 166038 w 2026067"/>
              <a:gd name="connsiteY1" fmla="*/ 6 h 681183"/>
              <a:gd name="connsiteX2" fmla="*/ 340675 w 2026067"/>
              <a:gd name="connsiteY2" fmla="*/ 332822 h 681183"/>
              <a:gd name="connsiteX3" fmla="*/ 501490 w 2026067"/>
              <a:gd name="connsiteY3" fmla="*/ 681043 h 681183"/>
              <a:gd name="connsiteX4" fmla="*/ 660776 w 2026067"/>
              <a:gd name="connsiteY4" fmla="*/ 340956 h 681183"/>
              <a:gd name="connsiteX5" fmla="*/ 821590 w 2026067"/>
              <a:gd name="connsiteY5" fmla="*/ 4209 h 681183"/>
              <a:gd name="connsiteX6" fmla="*/ 1073628 w 2026067"/>
              <a:gd name="connsiteY6" fmla="*/ 332542 h 681183"/>
              <a:gd name="connsiteX7" fmla="*/ 1265002 w 2026067"/>
              <a:gd name="connsiteY7" fmla="*/ 681042 h 681183"/>
              <a:gd name="connsiteX8" fmla="*/ 1646501 w 2026067"/>
              <a:gd name="connsiteY8" fmla="*/ 291630 h 681183"/>
              <a:gd name="connsiteX9" fmla="*/ 1171377 w 2026067"/>
              <a:gd name="connsiteY9" fmla="*/ 13178 h 681183"/>
              <a:gd name="connsiteX10" fmla="*/ 1665603 w 2026067"/>
              <a:gd name="connsiteY10" fmla="*/ 327783 h 681183"/>
              <a:gd name="connsiteX11" fmla="*/ 1947904 w 2026067"/>
              <a:gd name="connsiteY11" fmla="*/ 627247 h 681183"/>
              <a:gd name="connsiteX12" fmla="*/ 2025141 w 2026067"/>
              <a:gd name="connsiteY12" fmla="*/ 536155 h 681183"/>
              <a:gd name="connsiteX13" fmla="*/ 1856239 w 2026067"/>
              <a:gd name="connsiteY13" fmla="*/ 229405 h 681183"/>
              <a:gd name="connsiteX14" fmla="*/ 1969291 w 2026067"/>
              <a:gd name="connsiteY14" fmla="*/ 17385 h 681183"/>
              <a:gd name="connsiteX15" fmla="*/ 1770290 w 2026067"/>
              <a:gd name="connsiteY15" fmla="*/ 359729 h 681183"/>
              <a:gd name="connsiteX16" fmla="*/ 1793965 w 2026067"/>
              <a:gd name="connsiteY16" fmla="*/ 675723 h 681183"/>
              <a:gd name="connsiteX17" fmla="*/ 1741625 w 2026067"/>
              <a:gd name="connsiteY17" fmla="*/ 247342 h 681183"/>
              <a:gd name="connsiteX18" fmla="*/ 1200150 w 2026067"/>
              <a:gd name="connsiteY18" fmla="*/ 17385 h 681183"/>
              <a:gd name="connsiteX19" fmla="*/ 1291564 w 2026067"/>
              <a:gd name="connsiteY19" fmla="*/ 345997 h 681183"/>
              <a:gd name="connsiteX0" fmla="*/ 0 w 2026065"/>
              <a:gd name="connsiteY0" fmla="*/ 359724 h 699670"/>
              <a:gd name="connsiteX1" fmla="*/ 166038 w 2026065"/>
              <a:gd name="connsiteY1" fmla="*/ 18495 h 699670"/>
              <a:gd name="connsiteX2" fmla="*/ 340675 w 2026065"/>
              <a:gd name="connsiteY2" fmla="*/ 351311 h 699670"/>
              <a:gd name="connsiteX3" fmla="*/ 501490 w 2026065"/>
              <a:gd name="connsiteY3" fmla="*/ 699532 h 699670"/>
              <a:gd name="connsiteX4" fmla="*/ 660776 w 2026065"/>
              <a:gd name="connsiteY4" fmla="*/ 359445 h 699670"/>
              <a:gd name="connsiteX5" fmla="*/ 821590 w 2026065"/>
              <a:gd name="connsiteY5" fmla="*/ 22698 h 699670"/>
              <a:gd name="connsiteX6" fmla="*/ 1073628 w 2026065"/>
              <a:gd name="connsiteY6" fmla="*/ 351031 h 699670"/>
              <a:gd name="connsiteX7" fmla="*/ 1265002 w 2026065"/>
              <a:gd name="connsiteY7" fmla="*/ 699531 h 699670"/>
              <a:gd name="connsiteX8" fmla="*/ 1646501 w 2026065"/>
              <a:gd name="connsiteY8" fmla="*/ 310119 h 699670"/>
              <a:gd name="connsiteX9" fmla="*/ 1171377 w 2026065"/>
              <a:gd name="connsiteY9" fmla="*/ 31667 h 699670"/>
              <a:gd name="connsiteX10" fmla="*/ 1665603 w 2026065"/>
              <a:gd name="connsiteY10" fmla="*/ 346272 h 699670"/>
              <a:gd name="connsiteX11" fmla="*/ 1947904 w 2026065"/>
              <a:gd name="connsiteY11" fmla="*/ 645736 h 699670"/>
              <a:gd name="connsiteX12" fmla="*/ 2025141 w 2026065"/>
              <a:gd name="connsiteY12" fmla="*/ 554644 h 699670"/>
              <a:gd name="connsiteX13" fmla="*/ 1856239 w 2026065"/>
              <a:gd name="connsiteY13" fmla="*/ 247894 h 699670"/>
              <a:gd name="connsiteX14" fmla="*/ 1969291 w 2026065"/>
              <a:gd name="connsiteY14" fmla="*/ 35874 h 699670"/>
              <a:gd name="connsiteX15" fmla="*/ 1770290 w 2026065"/>
              <a:gd name="connsiteY15" fmla="*/ 378218 h 699670"/>
              <a:gd name="connsiteX16" fmla="*/ 1793965 w 2026065"/>
              <a:gd name="connsiteY16" fmla="*/ 694212 h 699670"/>
              <a:gd name="connsiteX17" fmla="*/ 1741625 w 2026065"/>
              <a:gd name="connsiteY17" fmla="*/ 265831 h 699670"/>
              <a:gd name="connsiteX18" fmla="*/ 1806452 w 2026065"/>
              <a:gd name="connsiteY18" fmla="*/ 0 h 699670"/>
              <a:gd name="connsiteX19" fmla="*/ 1291564 w 2026065"/>
              <a:gd name="connsiteY19" fmla="*/ 364486 h 699670"/>
              <a:gd name="connsiteX0" fmla="*/ 0 w 2026067"/>
              <a:gd name="connsiteY0" fmla="*/ 377509 h 717456"/>
              <a:gd name="connsiteX1" fmla="*/ 166038 w 2026067"/>
              <a:gd name="connsiteY1" fmla="*/ 36280 h 717456"/>
              <a:gd name="connsiteX2" fmla="*/ 340675 w 2026067"/>
              <a:gd name="connsiteY2" fmla="*/ 369096 h 717456"/>
              <a:gd name="connsiteX3" fmla="*/ 501490 w 2026067"/>
              <a:gd name="connsiteY3" fmla="*/ 717317 h 717456"/>
              <a:gd name="connsiteX4" fmla="*/ 660776 w 2026067"/>
              <a:gd name="connsiteY4" fmla="*/ 377230 h 717456"/>
              <a:gd name="connsiteX5" fmla="*/ 821590 w 2026067"/>
              <a:gd name="connsiteY5" fmla="*/ 40483 h 717456"/>
              <a:gd name="connsiteX6" fmla="*/ 1073628 w 2026067"/>
              <a:gd name="connsiteY6" fmla="*/ 368816 h 717456"/>
              <a:gd name="connsiteX7" fmla="*/ 1265002 w 2026067"/>
              <a:gd name="connsiteY7" fmla="*/ 717316 h 717456"/>
              <a:gd name="connsiteX8" fmla="*/ 1646501 w 2026067"/>
              <a:gd name="connsiteY8" fmla="*/ 327904 h 717456"/>
              <a:gd name="connsiteX9" fmla="*/ 1829279 w 2026067"/>
              <a:gd name="connsiteY9" fmla="*/ 125 h 717456"/>
              <a:gd name="connsiteX10" fmla="*/ 1665603 w 2026067"/>
              <a:gd name="connsiteY10" fmla="*/ 364057 h 717456"/>
              <a:gd name="connsiteX11" fmla="*/ 1947904 w 2026067"/>
              <a:gd name="connsiteY11" fmla="*/ 663521 h 717456"/>
              <a:gd name="connsiteX12" fmla="*/ 2025141 w 2026067"/>
              <a:gd name="connsiteY12" fmla="*/ 572429 h 717456"/>
              <a:gd name="connsiteX13" fmla="*/ 1856239 w 2026067"/>
              <a:gd name="connsiteY13" fmla="*/ 265679 h 717456"/>
              <a:gd name="connsiteX14" fmla="*/ 1969291 w 2026067"/>
              <a:gd name="connsiteY14" fmla="*/ 53659 h 717456"/>
              <a:gd name="connsiteX15" fmla="*/ 1770290 w 2026067"/>
              <a:gd name="connsiteY15" fmla="*/ 396003 h 717456"/>
              <a:gd name="connsiteX16" fmla="*/ 1793965 w 2026067"/>
              <a:gd name="connsiteY16" fmla="*/ 711997 h 717456"/>
              <a:gd name="connsiteX17" fmla="*/ 1741625 w 2026067"/>
              <a:gd name="connsiteY17" fmla="*/ 283616 h 717456"/>
              <a:gd name="connsiteX18" fmla="*/ 1806452 w 2026067"/>
              <a:gd name="connsiteY18" fmla="*/ 17785 h 717456"/>
              <a:gd name="connsiteX19" fmla="*/ 1291564 w 2026067"/>
              <a:gd name="connsiteY19" fmla="*/ 382271 h 717456"/>
              <a:gd name="connsiteX0" fmla="*/ 0 w 2026065"/>
              <a:gd name="connsiteY0" fmla="*/ 377509 h 717456"/>
              <a:gd name="connsiteX1" fmla="*/ 166038 w 2026065"/>
              <a:gd name="connsiteY1" fmla="*/ 36279 h 717456"/>
              <a:gd name="connsiteX2" fmla="*/ 340675 w 2026065"/>
              <a:gd name="connsiteY2" fmla="*/ 369096 h 717456"/>
              <a:gd name="connsiteX3" fmla="*/ 501490 w 2026065"/>
              <a:gd name="connsiteY3" fmla="*/ 717317 h 717456"/>
              <a:gd name="connsiteX4" fmla="*/ 660776 w 2026065"/>
              <a:gd name="connsiteY4" fmla="*/ 377230 h 717456"/>
              <a:gd name="connsiteX5" fmla="*/ 821590 w 2026065"/>
              <a:gd name="connsiteY5" fmla="*/ 40483 h 717456"/>
              <a:gd name="connsiteX6" fmla="*/ 1073628 w 2026065"/>
              <a:gd name="connsiteY6" fmla="*/ 368816 h 717456"/>
              <a:gd name="connsiteX7" fmla="*/ 1265002 w 2026065"/>
              <a:gd name="connsiteY7" fmla="*/ 717316 h 717456"/>
              <a:gd name="connsiteX8" fmla="*/ 1646501 w 2026065"/>
              <a:gd name="connsiteY8" fmla="*/ 327904 h 717456"/>
              <a:gd name="connsiteX9" fmla="*/ 1829279 w 2026065"/>
              <a:gd name="connsiteY9" fmla="*/ 125 h 717456"/>
              <a:gd name="connsiteX10" fmla="*/ 1665603 w 2026065"/>
              <a:gd name="connsiteY10" fmla="*/ 364057 h 717456"/>
              <a:gd name="connsiteX11" fmla="*/ 1947904 w 2026065"/>
              <a:gd name="connsiteY11" fmla="*/ 663521 h 717456"/>
              <a:gd name="connsiteX12" fmla="*/ 2025141 w 2026065"/>
              <a:gd name="connsiteY12" fmla="*/ 572429 h 717456"/>
              <a:gd name="connsiteX13" fmla="*/ 1856239 w 2026065"/>
              <a:gd name="connsiteY13" fmla="*/ 265679 h 717456"/>
              <a:gd name="connsiteX14" fmla="*/ 1969291 w 2026065"/>
              <a:gd name="connsiteY14" fmla="*/ 53659 h 717456"/>
              <a:gd name="connsiteX15" fmla="*/ 1770290 w 2026065"/>
              <a:gd name="connsiteY15" fmla="*/ 396003 h 717456"/>
              <a:gd name="connsiteX16" fmla="*/ 1793965 w 2026065"/>
              <a:gd name="connsiteY16" fmla="*/ 711997 h 717456"/>
              <a:gd name="connsiteX17" fmla="*/ 1741625 w 2026065"/>
              <a:gd name="connsiteY17" fmla="*/ 283616 h 717456"/>
              <a:gd name="connsiteX18" fmla="*/ 1806452 w 2026065"/>
              <a:gd name="connsiteY18" fmla="*/ 17785 h 717456"/>
              <a:gd name="connsiteX19" fmla="*/ 1291564 w 2026065"/>
              <a:gd name="connsiteY19" fmla="*/ 382271 h 717456"/>
              <a:gd name="connsiteX0" fmla="*/ 0 w 2017468"/>
              <a:gd name="connsiteY0" fmla="*/ 377510 h 717456"/>
              <a:gd name="connsiteX1" fmla="*/ 157439 w 2017468"/>
              <a:gd name="connsiteY1" fmla="*/ 36279 h 717456"/>
              <a:gd name="connsiteX2" fmla="*/ 332076 w 2017468"/>
              <a:gd name="connsiteY2" fmla="*/ 369096 h 717456"/>
              <a:gd name="connsiteX3" fmla="*/ 492891 w 2017468"/>
              <a:gd name="connsiteY3" fmla="*/ 717317 h 717456"/>
              <a:gd name="connsiteX4" fmla="*/ 652177 w 2017468"/>
              <a:gd name="connsiteY4" fmla="*/ 377230 h 717456"/>
              <a:gd name="connsiteX5" fmla="*/ 812991 w 2017468"/>
              <a:gd name="connsiteY5" fmla="*/ 40483 h 717456"/>
              <a:gd name="connsiteX6" fmla="*/ 1065029 w 2017468"/>
              <a:gd name="connsiteY6" fmla="*/ 368816 h 717456"/>
              <a:gd name="connsiteX7" fmla="*/ 1256403 w 2017468"/>
              <a:gd name="connsiteY7" fmla="*/ 717316 h 717456"/>
              <a:gd name="connsiteX8" fmla="*/ 1637902 w 2017468"/>
              <a:gd name="connsiteY8" fmla="*/ 327904 h 717456"/>
              <a:gd name="connsiteX9" fmla="*/ 1820680 w 2017468"/>
              <a:gd name="connsiteY9" fmla="*/ 125 h 717456"/>
              <a:gd name="connsiteX10" fmla="*/ 1657004 w 2017468"/>
              <a:gd name="connsiteY10" fmla="*/ 364057 h 717456"/>
              <a:gd name="connsiteX11" fmla="*/ 1939305 w 2017468"/>
              <a:gd name="connsiteY11" fmla="*/ 663521 h 717456"/>
              <a:gd name="connsiteX12" fmla="*/ 2016542 w 2017468"/>
              <a:gd name="connsiteY12" fmla="*/ 572429 h 717456"/>
              <a:gd name="connsiteX13" fmla="*/ 1847640 w 2017468"/>
              <a:gd name="connsiteY13" fmla="*/ 265679 h 717456"/>
              <a:gd name="connsiteX14" fmla="*/ 1960692 w 2017468"/>
              <a:gd name="connsiteY14" fmla="*/ 53659 h 717456"/>
              <a:gd name="connsiteX15" fmla="*/ 1761691 w 2017468"/>
              <a:gd name="connsiteY15" fmla="*/ 396003 h 717456"/>
              <a:gd name="connsiteX16" fmla="*/ 1785366 w 2017468"/>
              <a:gd name="connsiteY16" fmla="*/ 711997 h 717456"/>
              <a:gd name="connsiteX17" fmla="*/ 1733026 w 2017468"/>
              <a:gd name="connsiteY17" fmla="*/ 283616 h 717456"/>
              <a:gd name="connsiteX18" fmla="*/ 1797853 w 2017468"/>
              <a:gd name="connsiteY18" fmla="*/ 17785 h 717456"/>
              <a:gd name="connsiteX19" fmla="*/ 1282965 w 2017468"/>
              <a:gd name="connsiteY19" fmla="*/ 382271 h 717456"/>
              <a:gd name="connsiteX0" fmla="*/ 0 w 2017466"/>
              <a:gd name="connsiteY0" fmla="*/ 377510 h 717456"/>
              <a:gd name="connsiteX1" fmla="*/ 166038 w 2017466"/>
              <a:gd name="connsiteY1" fmla="*/ 36279 h 717456"/>
              <a:gd name="connsiteX2" fmla="*/ 332076 w 2017466"/>
              <a:gd name="connsiteY2" fmla="*/ 369096 h 717456"/>
              <a:gd name="connsiteX3" fmla="*/ 492891 w 2017466"/>
              <a:gd name="connsiteY3" fmla="*/ 717317 h 717456"/>
              <a:gd name="connsiteX4" fmla="*/ 652177 w 2017466"/>
              <a:gd name="connsiteY4" fmla="*/ 377230 h 717456"/>
              <a:gd name="connsiteX5" fmla="*/ 812991 w 2017466"/>
              <a:gd name="connsiteY5" fmla="*/ 40483 h 717456"/>
              <a:gd name="connsiteX6" fmla="*/ 1065029 w 2017466"/>
              <a:gd name="connsiteY6" fmla="*/ 368816 h 717456"/>
              <a:gd name="connsiteX7" fmla="*/ 1256403 w 2017466"/>
              <a:gd name="connsiteY7" fmla="*/ 717316 h 717456"/>
              <a:gd name="connsiteX8" fmla="*/ 1637902 w 2017466"/>
              <a:gd name="connsiteY8" fmla="*/ 327904 h 717456"/>
              <a:gd name="connsiteX9" fmla="*/ 1820680 w 2017466"/>
              <a:gd name="connsiteY9" fmla="*/ 125 h 717456"/>
              <a:gd name="connsiteX10" fmla="*/ 1657004 w 2017466"/>
              <a:gd name="connsiteY10" fmla="*/ 364057 h 717456"/>
              <a:gd name="connsiteX11" fmla="*/ 1939305 w 2017466"/>
              <a:gd name="connsiteY11" fmla="*/ 663521 h 717456"/>
              <a:gd name="connsiteX12" fmla="*/ 2016542 w 2017466"/>
              <a:gd name="connsiteY12" fmla="*/ 572429 h 717456"/>
              <a:gd name="connsiteX13" fmla="*/ 1847640 w 2017466"/>
              <a:gd name="connsiteY13" fmla="*/ 265679 h 717456"/>
              <a:gd name="connsiteX14" fmla="*/ 1960692 w 2017466"/>
              <a:gd name="connsiteY14" fmla="*/ 53659 h 717456"/>
              <a:gd name="connsiteX15" fmla="*/ 1761691 w 2017466"/>
              <a:gd name="connsiteY15" fmla="*/ 396003 h 717456"/>
              <a:gd name="connsiteX16" fmla="*/ 1785366 w 2017466"/>
              <a:gd name="connsiteY16" fmla="*/ 711997 h 717456"/>
              <a:gd name="connsiteX17" fmla="*/ 1733026 w 2017466"/>
              <a:gd name="connsiteY17" fmla="*/ 283616 h 717456"/>
              <a:gd name="connsiteX18" fmla="*/ 1797853 w 2017466"/>
              <a:gd name="connsiteY18" fmla="*/ 17785 h 717456"/>
              <a:gd name="connsiteX19" fmla="*/ 1282965 w 2017466"/>
              <a:gd name="connsiteY19" fmla="*/ 382271 h 717456"/>
              <a:gd name="connsiteX0" fmla="*/ 0 w 2017468"/>
              <a:gd name="connsiteY0" fmla="*/ 377510 h 717456"/>
              <a:gd name="connsiteX1" fmla="*/ 166038 w 2017468"/>
              <a:gd name="connsiteY1" fmla="*/ 36279 h 717456"/>
              <a:gd name="connsiteX2" fmla="*/ 327776 w 2017468"/>
              <a:gd name="connsiteY2" fmla="*/ 364612 h 717456"/>
              <a:gd name="connsiteX3" fmla="*/ 492891 w 2017468"/>
              <a:gd name="connsiteY3" fmla="*/ 717317 h 717456"/>
              <a:gd name="connsiteX4" fmla="*/ 652177 w 2017468"/>
              <a:gd name="connsiteY4" fmla="*/ 377230 h 717456"/>
              <a:gd name="connsiteX5" fmla="*/ 812991 w 2017468"/>
              <a:gd name="connsiteY5" fmla="*/ 40483 h 717456"/>
              <a:gd name="connsiteX6" fmla="*/ 1065029 w 2017468"/>
              <a:gd name="connsiteY6" fmla="*/ 368816 h 717456"/>
              <a:gd name="connsiteX7" fmla="*/ 1256403 w 2017468"/>
              <a:gd name="connsiteY7" fmla="*/ 717316 h 717456"/>
              <a:gd name="connsiteX8" fmla="*/ 1637902 w 2017468"/>
              <a:gd name="connsiteY8" fmla="*/ 327904 h 717456"/>
              <a:gd name="connsiteX9" fmla="*/ 1820680 w 2017468"/>
              <a:gd name="connsiteY9" fmla="*/ 125 h 717456"/>
              <a:gd name="connsiteX10" fmla="*/ 1657004 w 2017468"/>
              <a:gd name="connsiteY10" fmla="*/ 364057 h 717456"/>
              <a:gd name="connsiteX11" fmla="*/ 1939305 w 2017468"/>
              <a:gd name="connsiteY11" fmla="*/ 663521 h 717456"/>
              <a:gd name="connsiteX12" fmla="*/ 2016542 w 2017468"/>
              <a:gd name="connsiteY12" fmla="*/ 572429 h 717456"/>
              <a:gd name="connsiteX13" fmla="*/ 1847640 w 2017468"/>
              <a:gd name="connsiteY13" fmla="*/ 265679 h 717456"/>
              <a:gd name="connsiteX14" fmla="*/ 1960692 w 2017468"/>
              <a:gd name="connsiteY14" fmla="*/ 53659 h 717456"/>
              <a:gd name="connsiteX15" fmla="*/ 1761691 w 2017468"/>
              <a:gd name="connsiteY15" fmla="*/ 396003 h 717456"/>
              <a:gd name="connsiteX16" fmla="*/ 1785366 w 2017468"/>
              <a:gd name="connsiteY16" fmla="*/ 711997 h 717456"/>
              <a:gd name="connsiteX17" fmla="*/ 1733026 w 2017468"/>
              <a:gd name="connsiteY17" fmla="*/ 283616 h 717456"/>
              <a:gd name="connsiteX18" fmla="*/ 1797853 w 2017468"/>
              <a:gd name="connsiteY18" fmla="*/ 17785 h 717456"/>
              <a:gd name="connsiteX19" fmla="*/ 1282965 w 2017468"/>
              <a:gd name="connsiteY19" fmla="*/ 382271 h 717456"/>
              <a:gd name="connsiteX0" fmla="*/ 0 w 2017466"/>
              <a:gd name="connsiteY0" fmla="*/ 377510 h 717456"/>
              <a:gd name="connsiteX1" fmla="*/ 166038 w 2017466"/>
              <a:gd name="connsiteY1" fmla="*/ 36279 h 717456"/>
              <a:gd name="connsiteX2" fmla="*/ 327776 w 2017466"/>
              <a:gd name="connsiteY2" fmla="*/ 364612 h 717456"/>
              <a:gd name="connsiteX3" fmla="*/ 492891 w 2017466"/>
              <a:gd name="connsiteY3" fmla="*/ 717317 h 717456"/>
              <a:gd name="connsiteX4" fmla="*/ 652177 w 2017466"/>
              <a:gd name="connsiteY4" fmla="*/ 377230 h 717456"/>
              <a:gd name="connsiteX5" fmla="*/ 812991 w 2017466"/>
              <a:gd name="connsiteY5" fmla="*/ 40483 h 717456"/>
              <a:gd name="connsiteX6" fmla="*/ 1065029 w 2017466"/>
              <a:gd name="connsiteY6" fmla="*/ 368816 h 717456"/>
              <a:gd name="connsiteX7" fmla="*/ 1256403 w 2017466"/>
              <a:gd name="connsiteY7" fmla="*/ 717316 h 717456"/>
              <a:gd name="connsiteX8" fmla="*/ 1637902 w 2017466"/>
              <a:gd name="connsiteY8" fmla="*/ 327904 h 717456"/>
              <a:gd name="connsiteX9" fmla="*/ 1820680 w 2017466"/>
              <a:gd name="connsiteY9" fmla="*/ 125 h 717456"/>
              <a:gd name="connsiteX10" fmla="*/ 1657004 w 2017466"/>
              <a:gd name="connsiteY10" fmla="*/ 364057 h 717456"/>
              <a:gd name="connsiteX11" fmla="*/ 1939305 w 2017466"/>
              <a:gd name="connsiteY11" fmla="*/ 663521 h 717456"/>
              <a:gd name="connsiteX12" fmla="*/ 2016542 w 2017466"/>
              <a:gd name="connsiteY12" fmla="*/ 572429 h 717456"/>
              <a:gd name="connsiteX13" fmla="*/ 1847640 w 2017466"/>
              <a:gd name="connsiteY13" fmla="*/ 265679 h 717456"/>
              <a:gd name="connsiteX14" fmla="*/ 1960692 w 2017466"/>
              <a:gd name="connsiteY14" fmla="*/ 53659 h 717456"/>
              <a:gd name="connsiteX15" fmla="*/ 1761691 w 2017466"/>
              <a:gd name="connsiteY15" fmla="*/ 396003 h 717456"/>
              <a:gd name="connsiteX16" fmla="*/ 1785366 w 2017466"/>
              <a:gd name="connsiteY16" fmla="*/ 711997 h 717456"/>
              <a:gd name="connsiteX17" fmla="*/ 1733026 w 2017466"/>
              <a:gd name="connsiteY17" fmla="*/ 283616 h 717456"/>
              <a:gd name="connsiteX18" fmla="*/ 1797853 w 2017466"/>
              <a:gd name="connsiteY18" fmla="*/ 17785 h 717456"/>
              <a:gd name="connsiteX19" fmla="*/ 1282965 w 2017466"/>
              <a:gd name="connsiteY19" fmla="*/ 382271 h 717456"/>
              <a:gd name="connsiteX0" fmla="*/ 0 w 2017468"/>
              <a:gd name="connsiteY0" fmla="*/ 377510 h 717456"/>
              <a:gd name="connsiteX1" fmla="*/ 166038 w 2017468"/>
              <a:gd name="connsiteY1" fmla="*/ 36279 h 717456"/>
              <a:gd name="connsiteX2" fmla="*/ 327776 w 2017468"/>
              <a:gd name="connsiteY2" fmla="*/ 364612 h 717456"/>
              <a:gd name="connsiteX3" fmla="*/ 479990 w 2017468"/>
              <a:gd name="connsiteY3" fmla="*/ 712833 h 717456"/>
              <a:gd name="connsiteX4" fmla="*/ 652177 w 2017468"/>
              <a:gd name="connsiteY4" fmla="*/ 377230 h 717456"/>
              <a:gd name="connsiteX5" fmla="*/ 812991 w 2017468"/>
              <a:gd name="connsiteY5" fmla="*/ 40483 h 717456"/>
              <a:gd name="connsiteX6" fmla="*/ 1065029 w 2017468"/>
              <a:gd name="connsiteY6" fmla="*/ 368816 h 717456"/>
              <a:gd name="connsiteX7" fmla="*/ 1256403 w 2017468"/>
              <a:gd name="connsiteY7" fmla="*/ 717316 h 717456"/>
              <a:gd name="connsiteX8" fmla="*/ 1637902 w 2017468"/>
              <a:gd name="connsiteY8" fmla="*/ 327904 h 717456"/>
              <a:gd name="connsiteX9" fmla="*/ 1820680 w 2017468"/>
              <a:gd name="connsiteY9" fmla="*/ 125 h 717456"/>
              <a:gd name="connsiteX10" fmla="*/ 1657004 w 2017468"/>
              <a:gd name="connsiteY10" fmla="*/ 364057 h 717456"/>
              <a:gd name="connsiteX11" fmla="*/ 1939305 w 2017468"/>
              <a:gd name="connsiteY11" fmla="*/ 663521 h 717456"/>
              <a:gd name="connsiteX12" fmla="*/ 2016542 w 2017468"/>
              <a:gd name="connsiteY12" fmla="*/ 572429 h 717456"/>
              <a:gd name="connsiteX13" fmla="*/ 1847640 w 2017468"/>
              <a:gd name="connsiteY13" fmla="*/ 265679 h 717456"/>
              <a:gd name="connsiteX14" fmla="*/ 1960692 w 2017468"/>
              <a:gd name="connsiteY14" fmla="*/ 53659 h 717456"/>
              <a:gd name="connsiteX15" fmla="*/ 1761691 w 2017468"/>
              <a:gd name="connsiteY15" fmla="*/ 396003 h 717456"/>
              <a:gd name="connsiteX16" fmla="*/ 1785366 w 2017468"/>
              <a:gd name="connsiteY16" fmla="*/ 711997 h 717456"/>
              <a:gd name="connsiteX17" fmla="*/ 1733026 w 2017468"/>
              <a:gd name="connsiteY17" fmla="*/ 283616 h 717456"/>
              <a:gd name="connsiteX18" fmla="*/ 1797853 w 2017468"/>
              <a:gd name="connsiteY18" fmla="*/ 17785 h 717456"/>
              <a:gd name="connsiteX19" fmla="*/ 1282965 w 2017468"/>
              <a:gd name="connsiteY19" fmla="*/ 382271 h 717456"/>
              <a:gd name="connsiteX0" fmla="*/ 0 w 2017466"/>
              <a:gd name="connsiteY0" fmla="*/ 377510 h 717456"/>
              <a:gd name="connsiteX1" fmla="*/ 166038 w 2017466"/>
              <a:gd name="connsiteY1" fmla="*/ 36279 h 717456"/>
              <a:gd name="connsiteX2" fmla="*/ 327776 w 2017466"/>
              <a:gd name="connsiteY2" fmla="*/ 364612 h 717456"/>
              <a:gd name="connsiteX3" fmla="*/ 479990 w 2017466"/>
              <a:gd name="connsiteY3" fmla="*/ 712833 h 717456"/>
              <a:gd name="connsiteX4" fmla="*/ 652177 w 2017466"/>
              <a:gd name="connsiteY4" fmla="*/ 377229 h 717456"/>
              <a:gd name="connsiteX5" fmla="*/ 812991 w 2017466"/>
              <a:gd name="connsiteY5" fmla="*/ 40483 h 717456"/>
              <a:gd name="connsiteX6" fmla="*/ 1065029 w 2017466"/>
              <a:gd name="connsiteY6" fmla="*/ 368816 h 717456"/>
              <a:gd name="connsiteX7" fmla="*/ 1256403 w 2017466"/>
              <a:gd name="connsiteY7" fmla="*/ 717316 h 717456"/>
              <a:gd name="connsiteX8" fmla="*/ 1637902 w 2017466"/>
              <a:gd name="connsiteY8" fmla="*/ 327904 h 717456"/>
              <a:gd name="connsiteX9" fmla="*/ 1820680 w 2017466"/>
              <a:gd name="connsiteY9" fmla="*/ 125 h 717456"/>
              <a:gd name="connsiteX10" fmla="*/ 1657004 w 2017466"/>
              <a:gd name="connsiteY10" fmla="*/ 364057 h 717456"/>
              <a:gd name="connsiteX11" fmla="*/ 1939305 w 2017466"/>
              <a:gd name="connsiteY11" fmla="*/ 663521 h 717456"/>
              <a:gd name="connsiteX12" fmla="*/ 2016542 w 2017466"/>
              <a:gd name="connsiteY12" fmla="*/ 572429 h 717456"/>
              <a:gd name="connsiteX13" fmla="*/ 1847640 w 2017466"/>
              <a:gd name="connsiteY13" fmla="*/ 265679 h 717456"/>
              <a:gd name="connsiteX14" fmla="*/ 1960692 w 2017466"/>
              <a:gd name="connsiteY14" fmla="*/ 53659 h 717456"/>
              <a:gd name="connsiteX15" fmla="*/ 1761691 w 2017466"/>
              <a:gd name="connsiteY15" fmla="*/ 396003 h 717456"/>
              <a:gd name="connsiteX16" fmla="*/ 1785366 w 2017466"/>
              <a:gd name="connsiteY16" fmla="*/ 711997 h 717456"/>
              <a:gd name="connsiteX17" fmla="*/ 1733026 w 2017466"/>
              <a:gd name="connsiteY17" fmla="*/ 283616 h 717456"/>
              <a:gd name="connsiteX18" fmla="*/ 1797853 w 2017466"/>
              <a:gd name="connsiteY18" fmla="*/ 17785 h 717456"/>
              <a:gd name="connsiteX19" fmla="*/ 1282965 w 2017466"/>
              <a:gd name="connsiteY19" fmla="*/ 382271 h 717456"/>
              <a:gd name="connsiteX0" fmla="*/ 0 w 2017468"/>
              <a:gd name="connsiteY0" fmla="*/ 377510 h 717456"/>
              <a:gd name="connsiteX1" fmla="*/ 166038 w 2017468"/>
              <a:gd name="connsiteY1" fmla="*/ 36279 h 717456"/>
              <a:gd name="connsiteX2" fmla="*/ 327776 w 2017468"/>
              <a:gd name="connsiteY2" fmla="*/ 364612 h 717456"/>
              <a:gd name="connsiteX3" fmla="*/ 479990 w 2017468"/>
              <a:gd name="connsiteY3" fmla="*/ 712833 h 717456"/>
              <a:gd name="connsiteX4" fmla="*/ 652177 w 2017468"/>
              <a:gd name="connsiteY4" fmla="*/ 377229 h 717456"/>
              <a:gd name="connsiteX5" fmla="*/ 808691 w 2017468"/>
              <a:gd name="connsiteY5" fmla="*/ 49452 h 717456"/>
              <a:gd name="connsiteX6" fmla="*/ 1065029 w 2017468"/>
              <a:gd name="connsiteY6" fmla="*/ 368816 h 717456"/>
              <a:gd name="connsiteX7" fmla="*/ 1256403 w 2017468"/>
              <a:gd name="connsiteY7" fmla="*/ 717316 h 717456"/>
              <a:gd name="connsiteX8" fmla="*/ 1637902 w 2017468"/>
              <a:gd name="connsiteY8" fmla="*/ 327904 h 717456"/>
              <a:gd name="connsiteX9" fmla="*/ 1820680 w 2017468"/>
              <a:gd name="connsiteY9" fmla="*/ 125 h 717456"/>
              <a:gd name="connsiteX10" fmla="*/ 1657004 w 2017468"/>
              <a:gd name="connsiteY10" fmla="*/ 364057 h 717456"/>
              <a:gd name="connsiteX11" fmla="*/ 1939305 w 2017468"/>
              <a:gd name="connsiteY11" fmla="*/ 663521 h 717456"/>
              <a:gd name="connsiteX12" fmla="*/ 2016542 w 2017468"/>
              <a:gd name="connsiteY12" fmla="*/ 572429 h 717456"/>
              <a:gd name="connsiteX13" fmla="*/ 1847640 w 2017468"/>
              <a:gd name="connsiteY13" fmla="*/ 265679 h 717456"/>
              <a:gd name="connsiteX14" fmla="*/ 1960692 w 2017468"/>
              <a:gd name="connsiteY14" fmla="*/ 53659 h 717456"/>
              <a:gd name="connsiteX15" fmla="*/ 1761691 w 2017468"/>
              <a:gd name="connsiteY15" fmla="*/ 396003 h 717456"/>
              <a:gd name="connsiteX16" fmla="*/ 1785366 w 2017468"/>
              <a:gd name="connsiteY16" fmla="*/ 711997 h 717456"/>
              <a:gd name="connsiteX17" fmla="*/ 1733026 w 2017468"/>
              <a:gd name="connsiteY17" fmla="*/ 283616 h 717456"/>
              <a:gd name="connsiteX18" fmla="*/ 1797853 w 2017468"/>
              <a:gd name="connsiteY18" fmla="*/ 17785 h 717456"/>
              <a:gd name="connsiteX19" fmla="*/ 1282965 w 2017468"/>
              <a:gd name="connsiteY19" fmla="*/ 382271 h 717456"/>
              <a:gd name="connsiteX0" fmla="*/ 0 w 2017466"/>
              <a:gd name="connsiteY0" fmla="*/ 377510 h 717456"/>
              <a:gd name="connsiteX1" fmla="*/ 166038 w 2017466"/>
              <a:gd name="connsiteY1" fmla="*/ 36279 h 717456"/>
              <a:gd name="connsiteX2" fmla="*/ 327776 w 2017466"/>
              <a:gd name="connsiteY2" fmla="*/ 364612 h 717456"/>
              <a:gd name="connsiteX3" fmla="*/ 479990 w 2017466"/>
              <a:gd name="connsiteY3" fmla="*/ 712833 h 717456"/>
              <a:gd name="connsiteX4" fmla="*/ 652177 w 2017466"/>
              <a:gd name="connsiteY4" fmla="*/ 377229 h 717456"/>
              <a:gd name="connsiteX5" fmla="*/ 808691 w 2017466"/>
              <a:gd name="connsiteY5" fmla="*/ 49452 h 717456"/>
              <a:gd name="connsiteX6" fmla="*/ 983329 w 2017466"/>
              <a:gd name="connsiteY6" fmla="*/ 368815 h 717456"/>
              <a:gd name="connsiteX7" fmla="*/ 1256403 w 2017466"/>
              <a:gd name="connsiteY7" fmla="*/ 717316 h 717456"/>
              <a:gd name="connsiteX8" fmla="*/ 1637902 w 2017466"/>
              <a:gd name="connsiteY8" fmla="*/ 327904 h 717456"/>
              <a:gd name="connsiteX9" fmla="*/ 1820680 w 2017466"/>
              <a:gd name="connsiteY9" fmla="*/ 125 h 717456"/>
              <a:gd name="connsiteX10" fmla="*/ 1657004 w 2017466"/>
              <a:gd name="connsiteY10" fmla="*/ 364057 h 717456"/>
              <a:gd name="connsiteX11" fmla="*/ 1939305 w 2017466"/>
              <a:gd name="connsiteY11" fmla="*/ 663521 h 717456"/>
              <a:gd name="connsiteX12" fmla="*/ 2016542 w 2017466"/>
              <a:gd name="connsiteY12" fmla="*/ 572429 h 717456"/>
              <a:gd name="connsiteX13" fmla="*/ 1847640 w 2017466"/>
              <a:gd name="connsiteY13" fmla="*/ 265679 h 717456"/>
              <a:gd name="connsiteX14" fmla="*/ 1960692 w 2017466"/>
              <a:gd name="connsiteY14" fmla="*/ 53659 h 717456"/>
              <a:gd name="connsiteX15" fmla="*/ 1761691 w 2017466"/>
              <a:gd name="connsiteY15" fmla="*/ 396003 h 717456"/>
              <a:gd name="connsiteX16" fmla="*/ 1785366 w 2017466"/>
              <a:gd name="connsiteY16" fmla="*/ 711997 h 717456"/>
              <a:gd name="connsiteX17" fmla="*/ 1733026 w 2017466"/>
              <a:gd name="connsiteY17" fmla="*/ 283616 h 717456"/>
              <a:gd name="connsiteX18" fmla="*/ 1797853 w 2017466"/>
              <a:gd name="connsiteY18" fmla="*/ 17785 h 717456"/>
              <a:gd name="connsiteX19" fmla="*/ 1282965 w 2017466"/>
              <a:gd name="connsiteY19" fmla="*/ 382271 h 717456"/>
              <a:gd name="connsiteX0" fmla="*/ 0 w 2017468"/>
              <a:gd name="connsiteY0" fmla="*/ 377510 h 717462"/>
              <a:gd name="connsiteX1" fmla="*/ 166038 w 2017468"/>
              <a:gd name="connsiteY1" fmla="*/ 36279 h 717462"/>
              <a:gd name="connsiteX2" fmla="*/ 327776 w 2017468"/>
              <a:gd name="connsiteY2" fmla="*/ 364612 h 717462"/>
              <a:gd name="connsiteX3" fmla="*/ 479990 w 2017468"/>
              <a:gd name="connsiteY3" fmla="*/ 712833 h 717462"/>
              <a:gd name="connsiteX4" fmla="*/ 652177 w 2017468"/>
              <a:gd name="connsiteY4" fmla="*/ 377229 h 717462"/>
              <a:gd name="connsiteX5" fmla="*/ 808691 w 2017468"/>
              <a:gd name="connsiteY5" fmla="*/ 49452 h 717462"/>
              <a:gd name="connsiteX6" fmla="*/ 983329 w 2017468"/>
              <a:gd name="connsiteY6" fmla="*/ 368815 h 717462"/>
              <a:gd name="connsiteX7" fmla="*/ 1256403 w 2017468"/>
              <a:gd name="connsiteY7" fmla="*/ 717316 h 717462"/>
              <a:gd name="connsiteX8" fmla="*/ 1637902 w 2017468"/>
              <a:gd name="connsiteY8" fmla="*/ 327904 h 717462"/>
              <a:gd name="connsiteX9" fmla="*/ 1820680 w 2017468"/>
              <a:gd name="connsiteY9" fmla="*/ 125 h 717462"/>
              <a:gd name="connsiteX10" fmla="*/ 1657004 w 2017468"/>
              <a:gd name="connsiteY10" fmla="*/ 364057 h 717462"/>
              <a:gd name="connsiteX11" fmla="*/ 1939305 w 2017468"/>
              <a:gd name="connsiteY11" fmla="*/ 663521 h 717462"/>
              <a:gd name="connsiteX12" fmla="*/ 2016542 w 2017468"/>
              <a:gd name="connsiteY12" fmla="*/ 572429 h 717462"/>
              <a:gd name="connsiteX13" fmla="*/ 1847640 w 2017468"/>
              <a:gd name="connsiteY13" fmla="*/ 265679 h 717462"/>
              <a:gd name="connsiteX14" fmla="*/ 1960692 w 2017468"/>
              <a:gd name="connsiteY14" fmla="*/ 53659 h 717462"/>
              <a:gd name="connsiteX15" fmla="*/ 1761691 w 2017468"/>
              <a:gd name="connsiteY15" fmla="*/ 396003 h 717462"/>
              <a:gd name="connsiteX16" fmla="*/ 1785366 w 2017468"/>
              <a:gd name="connsiteY16" fmla="*/ 711997 h 717462"/>
              <a:gd name="connsiteX17" fmla="*/ 1733026 w 2017468"/>
              <a:gd name="connsiteY17" fmla="*/ 283616 h 717462"/>
              <a:gd name="connsiteX18" fmla="*/ 1797853 w 2017468"/>
              <a:gd name="connsiteY18" fmla="*/ 17785 h 717462"/>
              <a:gd name="connsiteX19" fmla="*/ 1282965 w 2017468"/>
              <a:gd name="connsiteY19" fmla="*/ 382271 h 717462"/>
              <a:gd name="connsiteX0" fmla="*/ 0 w 2017466"/>
              <a:gd name="connsiteY0" fmla="*/ 377510 h 717460"/>
              <a:gd name="connsiteX1" fmla="*/ 166038 w 2017466"/>
              <a:gd name="connsiteY1" fmla="*/ 36279 h 717460"/>
              <a:gd name="connsiteX2" fmla="*/ 340676 w 2017466"/>
              <a:gd name="connsiteY2" fmla="*/ 378065 h 717460"/>
              <a:gd name="connsiteX3" fmla="*/ 479990 w 2017466"/>
              <a:gd name="connsiteY3" fmla="*/ 712833 h 717460"/>
              <a:gd name="connsiteX4" fmla="*/ 652177 w 2017466"/>
              <a:gd name="connsiteY4" fmla="*/ 377229 h 717460"/>
              <a:gd name="connsiteX5" fmla="*/ 808691 w 2017466"/>
              <a:gd name="connsiteY5" fmla="*/ 49452 h 717460"/>
              <a:gd name="connsiteX6" fmla="*/ 983329 w 2017466"/>
              <a:gd name="connsiteY6" fmla="*/ 368815 h 717460"/>
              <a:gd name="connsiteX7" fmla="*/ 1256403 w 2017466"/>
              <a:gd name="connsiteY7" fmla="*/ 717316 h 717460"/>
              <a:gd name="connsiteX8" fmla="*/ 1637902 w 2017466"/>
              <a:gd name="connsiteY8" fmla="*/ 327904 h 717460"/>
              <a:gd name="connsiteX9" fmla="*/ 1820680 w 2017466"/>
              <a:gd name="connsiteY9" fmla="*/ 125 h 717460"/>
              <a:gd name="connsiteX10" fmla="*/ 1657004 w 2017466"/>
              <a:gd name="connsiteY10" fmla="*/ 364057 h 717460"/>
              <a:gd name="connsiteX11" fmla="*/ 1939305 w 2017466"/>
              <a:gd name="connsiteY11" fmla="*/ 663521 h 717460"/>
              <a:gd name="connsiteX12" fmla="*/ 2016542 w 2017466"/>
              <a:gd name="connsiteY12" fmla="*/ 572429 h 717460"/>
              <a:gd name="connsiteX13" fmla="*/ 1847640 w 2017466"/>
              <a:gd name="connsiteY13" fmla="*/ 265679 h 717460"/>
              <a:gd name="connsiteX14" fmla="*/ 1960692 w 2017466"/>
              <a:gd name="connsiteY14" fmla="*/ 53659 h 717460"/>
              <a:gd name="connsiteX15" fmla="*/ 1761691 w 2017466"/>
              <a:gd name="connsiteY15" fmla="*/ 396003 h 717460"/>
              <a:gd name="connsiteX16" fmla="*/ 1785366 w 2017466"/>
              <a:gd name="connsiteY16" fmla="*/ 711997 h 717460"/>
              <a:gd name="connsiteX17" fmla="*/ 1733026 w 2017466"/>
              <a:gd name="connsiteY17" fmla="*/ 283616 h 717460"/>
              <a:gd name="connsiteX18" fmla="*/ 1797853 w 2017466"/>
              <a:gd name="connsiteY18" fmla="*/ 17785 h 717460"/>
              <a:gd name="connsiteX19" fmla="*/ 1282965 w 2017466"/>
              <a:gd name="connsiteY19" fmla="*/ 382271 h 717460"/>
              <a:gd name="connsiteX0" fmla="*/ 0 w 2017468"/>
              <a:gd name="connsiteY0" fmla="*/ 377510 h 717462"/>
              <a:gd name="connsiteX1" fmla="*/ 166038 w 2017468"/>
              <a:gd name="connsiteY1" fmla="*/ 36279 h 717462"/>
              <a:gd name="connsiteX2" fmla="*/ 340676 w 2017468"/>
              <a:gd name="connsiteY2" fmla="*/ 378065 h 717462"/>
              <a:gd name="connsiteX3" fmla="*/ 479990 w 2017468"/>
              <a:gd name="connsiteY3" fmla="*/ 712833 h 717462"/>
              <a:gd name="connsiteX4" fmla="*/ 652177 w 2017468"/>
              <a:gd name="connsiteY4" fmla="*/ 377229 h 717462"/>
              <a:gd name="connsiteX5" fmla="*/ 808691 w 2017468"/>
              <a:gd name="connsiteY5" fmla="*/ 49452 h 717462"/>
              <a:gd name="connsiteX6" fmla="*/ 983329 w 2017468"/>
              <a:gd name="connsiteY6" fmla="*/ 368815 h 717462"/>
              <a:gd name="connsiteX7" fmla="*/ 1256403 w 2017468"/>
              <a:gd name="connsiteY7" fmla="*/ 717316 h 717462"/>
              <a:gd name="connsiteX8" fmla="*/ 1637902 w 2017468"/>
              <a:gd name="connsiteY8" fmla="*/ 327904 h 717462"/>
              <a:gd name="connsiteX9" fmla="*/ 1820680 w 2017468"/>
              <a:gd name="connsiteY9" fmla="*/ 125 h 717462"/>
              <a:gd name="connsiteX10" fmla="*/ 1657004 w 2017468"/>
              <a:gd name="connsiteY10" fmla="*/ 364057 h 717462"/>
              <a:gd name="connsiteX11" fmla="*/ 1939305 w 2017468"/>
              <a:gd name="connsiteY11" fmla="*/ 663521 h 717462"/>
              <a:gd name="connsiteX12" fmla="*/ 2016542 w 2017468"/>
              <a:gd name="connsiteY12" fmla="*/ 572429 h 717462"/>
              <a:gd name="connsiteX13" fmla="*/ 1847640 w 2017468"/>
              <a:gd name="connsiteY13" fmla="*/ 265679 h 717462"/>
              <a:gd name="connsiteX14" fmla="*/ 1960692 w 2017468"/>
              <a:gd name="connsiteY14" fmla="*/ 53659 h 717462"/>
              <a:gd name="connsiteX15" fmla="*/ 1761691 w 2017468"/>
              <a:gd name="connsiteY15" fmla="*/ 396003 h 717462"/>
              <a:gd name="connsiteX16" fmla="*/ 1785366 w 2017468"/>
              <a:gd name="connsiteY16" fmla="*/ 711997 h 717462"/>
              <a:gd name="connsiteX17" fmla="*/ 1733026 w 2017468"/>
              <a:gd name="connsiteY17" fmla="*/ 283616 h 717462"/>
              <a:gd name="connsiteX18" fmla="*/ 1797853 w 2017468"/>
              <a:gd name="connsiteY18" fmla="*/ 17785 h 717462"/>
              <a:gd name="connsiteX19" fmla="*/ 1282965 w 2017468"/>
              <a:gd name="connsiteY19" fmla="*/ 382271 h 717462"/>
              <a:gd name="connsiteX0" fmla="*/ 0 w 2017466"/>
              <a:gd name="connsiteY0" fmla="*/ 377510 h 721936"/>
              <a:gd name="connsiteX1" fmla="*/ 166038 w 2017466"/>
              <a:gd name="connsiteY1" fmla="*/ 36279 h 721936"/>
              <a:gd name="connsiteX2" fmla="*/ 340676 w 2017466"/>
              <a:gd name="connsiteY2" fmla="*/ 378065 h 721936"/>
              <a:gd name="connsiteX3" fmla="*/ 479990 w 2017466"/>
              <a:gd name="connsiteY3" fmla="*/ 712833 h 721936"/>
              <a:gd name="connsiteX4" fmla="*/ 652177 w 2017466"/>
              <a:gd name="connsiteY4" fmla="*/ 377229 h 721936"/>
              <a:gd name="connsiteX5" fmla="*/ 808691 w 2017466"/>
              <a:gd name="connsiteY5" fmla="*/ 49452 h 721936"/>
              <a:gd name="connsiteX6" fmla="*/ 983329 w 2017466"/>
              <a:gd name="connsiteY6" fmla="*/ 368815 h 721936"/>
              <a:gd name="connsiteX7" fmla="*/ 1295102 w 2017466"/>
              <a:gd name="connsiteY7" fmla="*/ 721799 h 721936"/>
              <a:gd name="connsiteX8" fmla="*/ 1637902 w 2017466"/>
              <a:gd name="connsiteY8" fmla="*/ 327904 h 721936"/>
              <a:gd name="connsiteX9" fmla="*/ 1820680 w 2017466"/>
              <a:gd name="connsiteY9" fmla="*/ 125 h 721936"/>
              <a:gd name="connsiteX10" fmla="*/ 1657004 w 2017466"/>
              <a:gd name="connsiteY10" fmla="*/ 364057 h 721936"/>
              <a:gd name="connsiteX11" fmla="*/ 1939305 w 2017466"/>
              <a:gd name="connsiteY11" fmla="*/ 663521 h 721936"/>
              <a:gd name="connsiteX12" fmla="*/ 2016542 w 2017466"/>
              <a:gd name="connsiteY12" fmla="*/ 572429 h 721936"/>
              <a:gd name="connsiteX13" fmla="*/ 1847640 w 2017466"/>
              <a:gd name="connsiteY13" fmla="*/ 265679 h 721936"/>
              <a:gd name="connsiteX14" fmla="*/ 1960692 w 2017466"/>
              <a:gd name="connsiteY14" fmla="*/ 53659 h 721936"/>
              <a:gd name="connsiteX15" fmla="*/ 1761691 w 2017466"/>
              <a:gd name="connsiteY15" fmla="*/ 396003 h 721936"/>
              <a:gd name="connsiteX16" fmla="*/ 1785366 w 2017466"/>
              <a:gd name="connsiteY16" fmla="*/ 711997 h 721936"/>
              <a:gd name="connsiteX17" fmla="*/ 1733026 w 2017466"/>
              <a:gd name="connsiteY17" fmla="*/ 283616 h 721936"/>
              <a:gd name="connsiteX18" fmla="*/ 1797853 w 2017466"/>
              <a:gd name="connsiteY18" fmla="*/ 17785 h 721936"/>
              <a:gd name="connsiteX19" fmla="*/ 1282965 w 2017466"/>
              <a:gd name="connsiteY19" fmla="*/ 382271 h 721936"/>
              <a:gd name="connsiteX0" fmla="*/ 0 w 2017468"/>
              <a:gd name="connsiteY0" fmla="*/ 377510 h 721936"/>
              <a:gd name="connsiteX1" fmla="*/ 166038 w 2017468"/>
              <a:gd name="connsiteY1" fmla="*/ 36279 h 721936"/>
              <a:gd name="connsiteX2" fmla="*/ 340676 w 2017468"/>
              <a:gd name="connsiteY2" fmla="*/ 378065 h 721936"/>
              <a:gd name="connsiteX3" fmla="*/ 479990 w 2017468"/>
              <a:gd name="connsiteY3" fmla="*/ 712833 h 721936"/>
              <a:gd name="connsiteX4" fmla="*/ 652177 w 2017468"/>
              <a:gd name="connsiteY4" fmla="*/ 377229 h 721936"/>
              <a:gd name="connsiteX5" fmla="*/ 808691 w 2017468"/>
              <a:gd name="connsiteY5" fmla="*/ 49452 h 721936"/>
              <a:gd name="connsiteX6" fmla="*/ 983329 w 2017468"/>
              <a:gd name="connsiteY6" fmla="*/ 368815 h 721936"/>
              <a:gd name="connsiteX7" fmla="*/ 1114503 w 2017468"/>
              <a:gd name="connsiteY7" fmla="*/ 721799 h 721936"/>
              <a:gd name="connsiteX8" fmla="*/ 1637902 w 2017468"/>
              <a:gd name="connsiteY8" fmla="*/ 327904 h 721936"/>
              <a:gd name="connsiteX9" fmla="*/ 1820680 w 2017468"/>
              <a:gd name="connsiteY9" fmla="*/ 125 h 721936"/>
              <a:gd name="connsiteX10" fmla="*/ 1657004 w 2017468"/>
              <a:gd name="connsiteY10" fmla="*/ 364057 h 721936"/>
              <a:gd name="connsiteX11" fmla="*/ 1939305 w 2017468"/>
              <a:gd name="connsiteY11" fmla="*/ 663521 h 721936"/>
              <a:gd name="connsiteX12" fmla="*/ 2016542 w 2017468"/>
              <a:gd name="connsiteY12" fmla="*/ 572429 h 721936"/>
              <a:gd name="connsiteX13" fmla="*/ 1847640 w 2017468"/>
              <a:gd name="connsiteY13" fmla="*/ 265679 h 721936"/>
              <a:gd name="connsiteX14" fmla="*/ 1960692 w 2017468"/>
              <a:gd name="connsiteY14" fmla="*/ 53659 h 721936"/>
              <a:gd name="connsiteX15" fmla="*/ 1761691 w 2017468"/>
              <a:gd name="connsiteY15" fmla="*/ 396003 h 721936"/>
              <a:gd name="connsiteX16" fmla="*/ 1785366 w 2017468"/>
              <a:gd name="connsiteY16" fmla="*/ 711997 h 721936"/>
              <a:gd name="connsiteX17" fmla="*/ 1733026 w 2017468"/>
              <a:gd name="connsiteY17" fmla="*/ 283616 h 721936"/>
              <a:gd name="connsiteX18" fmla="*/ 1797853 w 2017468"/>
              <a:gd name="connsiteY18" fmla="*/ 17785 h 721936"/>
              <a:gd name="connsiteX19" fmla="*/ 1282965 w 2017468"/>
              <a:gd name="connsiteY19" fmla="*/ 382271 h 721936"/>
              <a:gd name="connsiteX0" fmla="*/ 0 w 2017466"/>
              <a:gd name="connsiteY0" fmla="*/ 377510 h 721936"/>
              <a:gd name="connsiteX1" fmla="*/ 166038 w 2017466"/>
              <a:gd name="connsiteY1" fmla="*/ 36279 h 721936"/>
              <a:gd name="connsiteX2" fmla="*/ 340676 w 2017466"/>
              <a:gd name="connsiteY2" fmla="*/ 378065 h 721936"/>
              <a:gd name="connsiteX3" fmla="*/ 479990 w 2017466"/>
              <a:gd name="connsiteY3" fmla="*/ 712833 h 721936"/>
              <a:gd name="connsiteX4" fmla="*/ 652177 w 2017466"/>
              <a:gd name="connsiteY4" fmla="*/ 377229 h 721936"/>
              <a:gd name="connsiteX5" fmla="*/ 808691 w 2017466"/>
              <a:gd name="connsiteY5" fmla="*/ 49452 h 721936"/>
              <a:gd name="connsiteX6" fmla="*/ 983329 w 2017466"/>
              <a:gd name="connsiteY6" fmla="*/ 368815 h 721936"/>
              <a:gd name="connsiteX7" fmla="*/ 1114503 w 2017466"/>
              <a:gd name="connsiteY7" fmla="*/ 721799 h 721936"/>
              <a:gd name="connsiteX8" fmla="*/ 1637902 w 2017466"/>
              <a:gd name="connsiteY8" fmla="*/ 327904 h 721936"/>
              <a:gd name="connsiteX9" fmla="*/ 1820680 w 2017466"/>
              <a:gd name="connsiteY9" fmla="*/ 125 h 721936"/>
              <a:gd name="connsiteX10" fmla="*/ 1657004 w 2017466"/>
              <a:gd name="connsiteY10" fmla="*/ 364057 h 721936"/>
              <a:gd name="connsiteX11" fmla="*/ 1939305 w 2017466"/>
              <a:gd name="connsiteY11" fmla="*/ 663521 h 721936"/>
              <a:gd name="connsiteX12" fmla="*/ 2016542 w 2017466"/>
              <a:gd name="connsiteY12" fmla="*/ 572429 h 721936"/>
              <a:gd name="connsiteX13" fmla="*/ 1847640 w 2017466"/>
              <a:gd name="connsiteY13" fmla="*/ 265679 h 721936"/>
              <a:gd name="connsiteX14" fmla="*/ 1960692 w 2017466"/>
              <a:gd name="connsiteY14" fmla="*/ 53659 h 721936"/>
              <a:gd name="connsiteX15" fmla="*/ 1761691 w 2017466"/>
              <a:gd name="connsiteY15" fmla="*/ 396003 h 721936"/>
              <a:gd name="connsiteX16" fmla="*/ 1785366 w 2017466"/>
              <a:gd name="connsiteY16" fmla="*/ 711997 h 721936"/>
              <a:gd name="connsiteX17" fmla="*/ 1733026 w 2017466"/>
              <a:gd name="connsiteY17" fmla="*/ 283616 h 721936"/>
              <a:gd name="connsiteX18" fmla="*/ 1797853 w 2017466"/>
              <a:gd name="connsiteY18" fmla="*/ 17785 h 721936"/>
              <a:gd name="connsiteX19" fmla="*/ 1282965 w 2017466"/>
              <a:gd name="connsiteY19" fmla="*/ 382271 h 721936"/>
              <a:gd name="connsiteX0" fmla="*/ 0 w 2017468"/>
              <a:gd name="connsiteY0" fmla="*/ 377510 h 721936"/>
              <a:gd name="connsiteX1" fmla="*/ 166038 w 2017468"/>
              <a:gd name="connsiteY1" fmla="*/ 36279 h 721936"/>
              <a:gd name="connsiteX2" fmla="*/ 340676 w 2017468"/>
              <a:gd name="connsiteY2" fmla="*/ 378065 h 721936"/>
              <a:gd name="connsiteX3" fmla="*/ 479990 w 2017468"/>
              <a:gd name="connsiteY3" fmla="*/ 712833 h 721936"/>
              <a:gd name="connsiteX4" fmla="*/ 652177 w 2017468"/>
              <a:gd name="connsiteY4" fmla="*/ 377229 h 721936"/>
              <a:gd name="connsiteX5" fmla="*/ 808691 w 2017468"/>
              <a:gd name="connsiteY5" fmla="*/ 49452 h 721936"/>
              <a:gd name="connsiteX6" fmla="*/ 970429 w 2017468"/>
              <a:gd name="connsiteY6" fmla="*/ 368815 h 721936"/>
              <a:gd name="connsiteX7" fmla="*/ 1114503 w 2017468"/>
              <a:gd name="connsiteY7" fmla="*/ 721799 h 721936"/>
              <a:gd name="connsiteX8" fmla="*/ 1637902 w 2017468"/>
              <a:gd name="connsiteY8" fmla="*/ 327904 h 721936"/>
              <a:gd name="connsiteX9" fmla="*/ 1820680 w 2017468"/>
              <a:gd name="connsiteY9" fmla="*/ 125 h 721936"/>
              <a:gd name="connsiteX10" fmla="*/ 1657004 w 2017468"/>
              <a:gd name="connsiteY10" fmla="*/ 364057 h 721936"/>
              <a:gd name="connsiteX11" fmla="*/ 1939305 w 2017468"/>
              <a:gd name="connsiteY11" fmla="*/ 663521 h 721936"/>
              <a:gd name="connsiteX12" fmla="*/ 2016542 w 2017468"/>
              <a:gd name="connsiteY12" fmla="*/ 572429 h 721936"/>
              <a:gd name="connsiteX13" fmla="*/ 1847640 w 2017468"/>
              <a:gd name="connsiteY13" fmla="*/ 265679 h 721936"/>
              <a:gd name="connsiteX14" fmla="*/ 1960692 w 2017468"/>
              <a:gd name="connsiteY14" fmla="*/ 53659 h 721936"/>
              <a:gd name="connsiteX15" fmla="*/ 1761691 w 2017468"/>
              <a:gd name="connsiteY15" fmla="*/ 396003 h 721936"/>
              <a:gd name="connsiteX16" fmla="*/ 1785366 w 2017468"/>
              <a:gd name="connsiteY16" fmla="*/ 711997 h 721936"/>
              <a:gd name="connsiteX17" fmla="*/ 1733026 w 2017468"/>
              <a:gd name="connsiteY17" fmla="*/ 283616 h 721936"/>
              <a:gd name="connsiteX18" fmla="*/ 1797853 w 2017468"/>
              <a:gd name="connsiteY18" fmla="*/ 17785 h 721936"/>
              <a:gd name="connsiteX19" fmla="*/ 1282965 w 2017468"/>
              <a:gd name="connsiteY19" fmla="*/ 382271 h 721936"/>
              <a:gd name="connsiteX0" fmla="*/ 0 w 2017466"/>
              <a:gd name="connsiteY0" fmla="*/ 377508 h 713095"/>
              <a:gd name="connsiteX1" fmla="*/ 166038 w 2017466"/>
              <a:gd name="connsiteY1" fmla="*/ 36277 h 713095"/>
              <a:gd name="connsiteX2" fmla="*/ 340676 w 2017466"/>
              <a:gd name="connsiteY2" fmla="*/ 378063 h 713095"/>
              <a:gd name="connsiteX3" fmla="*/ 479990 w 2017466"/>
              <a:gd name="connsiteY3" fmla="*/ 712831 h 713095"/>
              <a:gd name="connsiteX4" fmla="*/ 652177 w 2017466"/>
              <a:gd name="connsiteY4" fmla="*/ 377227 h 713095"/>
              <a:gd name="connsiteX5" fmla="*/ 808691 w 2017466"/>
              <a:gd name="connsiteY5" fmla="*/ 49450 h 713095"/>
              <a:gd name="connsiteX6" fmla="*/ 970429 w 2017466"/>
              <a:gd name="connsiteY6" fmla="*/ 368813 h 713095"/>
              <a:gd name="connsiteX7" fmla="*/ 1144603 w 2017466"/>
              <a:gd name="connsiteY7" fmla="*/ 703859 h 713095"/>
              <a:gd name="connsiteX8" fmla="*/ 1637902 w 2017466"/>
              <a:gd name="connsiteY8" fmla="*/ 327902 h 713095"/>
              <a:gd name="connsiteX9" fmla="*/ 1820680 w 2017466"/>
              <a:gd name="connsiteY9" fmla="*/ 123 h 713095"/>
              <a:gd name="connsiteX10" fmla="*/ 1657004 w 2017466"/>
              <a:gd name="connsiteY10" fmla="*/ 364055 h 713095"/>
              <a:gd name="connsiteX11" fmla="*/ 1939305 w 2017466"/>
              <a:gd name="connsiteY11" fmla="*/ 663519 h 713095"/>
              <a:gd name="connsiteX12" fmla="*/ 2016542 w 2017466"/>
              <a:gd name="connsiteY12" fmla="*/ 572427 h 713095"/>
              <a:gd name="connsiteX13" fmla="*/ 1847640 w 2017466"/>
              <a:gd name="connsiteY13" fmla="*/ 265677 h 713095"/>
              <a:gd name="connsiteX14" fmla="*/ 1960692 w 2017466"/>
              <a:gd name="connsiteY14" fmla="*/ 53657 h 713095"/>
              <a:gd name="connsiteX15" fmla="*/ 1761691 w 2017466"/>
              <a:gd name="connsiteY15" fmla="*/ 396001 h 713095"/>
              <a:gd name="connsiteX16" fmla="*/ 1785366 w 2017466"/>
              <a:gd name="connsiteY16" fmla="*/ 711995 h 713095"/>
              <a:gd name="connsiteX17" fmla="*/ 1733026 w 2017466"/>
              <a:gd name="connsiteY17" fmla="*/ 283614 h 713095"/>
              <a:gd name="connsiteX18" fmla="*/ 1797853 w 2017466"/>
              <a:gd name="connsiteY18" fmla="*/ 17783 h 713095"/>
              <a:gd name="connsiteX19" fmla="*/ 1282965 w 2017466"/>
              <a:gd name="connsiteY19" fmla="*/ 382269 h 713095"/>
              <a:gd name="connsiteX0" fmla="*/ 0 w 2017468"/>
              <a:gd name="connsiteY0" fmla="*/ 377387 h 712974"/>
              <a:gd name="connsiteX1" fmla="*/ 166038 w 2017468"/>
              <a:gd name="connsiteY1" fmla="*/ 36156 h 712974"/>
              <a:gd name="connsiteX2" fmla="*/ 340676 w 2017468"/>
              <a:gd name="connsiteY2" fmla="*/ 377942 h 712974"/>
              <a:gd name="connsiteX3" fmla="*/ 479990 w 2017468"/>
              <a:gd name="connsiteY3" fmla="*/ 712710 h 712974"/>
              <a:gd name="connsiteX4" fmla="*/ 652177 w 2017468"/>
              <a:gd name="connsiteY4" fmla="*/ 377106 h 712974"/>
              <a:gd name="connsiteX5" fmla="*/ 808691 w 2017468"/>
              <a:gd name="connsiteY5" fmla="*/ 49329 h 712974"/>
              <a:gd name="connsiteX6" fmla="*/ 970429 w 2017468"/>
              <a:gd name="connsiteY6" fmla="*/ 368692 h 712974"/>
              <a:gd name="connsiteX7" fmla="*/ 1144603 w 2017468"/>
              <a:gd name="connsiteY7" fmla="*/ 703738 h 712974"/>
              <a:gd name="connsiteX8" fmla="*/ 1306802 w 2017468"/>
              <a:gd name="connsiteY8" fmla="*/ 359169 h 712974"/>
              <a:gd name="connsiteX9" fmla="*/ 1820680 w 2017468"/>
              <a:gd name="connsiteY9" fmla="*/ 2 h 712974"/>
              <a:gd name="connsiteX10" fmla="*/ 1657004 w 2017468"/>
              <a:gd name="connsiteY10" fmla="*/ 363934 h 712974"/>
              <a:gd name="connsiteX11" fmla="*/ 1939305 w 2017468"/>
              <a:gd name="connsiteY11" fmla="*/ 663398 h 712974"/>
              <a:gd name="connsiteX12" fmla="*/ 2016542 w 2017468"/>
              <a:gd name="connsiteY12" fmla="*/ 572306 h 712974"/>
              <a:gd name="connsiteX13" fmla="*/ 1847640 w 2017468"/>
              <a:gd name="connsiteY13" fmla="*/ 265556 h 712974"/>
              <a:gd name="connsiteX14" fmla="*/ 1960692 w 2017468"/>
              <a:gd name="connsiteY14" fmla="*/ 53536 h 712974"/>
              <a:gd name="connsiteX15" fmla="*/ 1761691 w 2017468"/>
              <a:gd name="connsiteY15" fmla="*/ 395880 h 712974"/>
              <a:gd name="connsiteX16" fmla="*/ 1785366 w 2017468"/>
              <a:gd name="connsiteY16" fmla="*/ 711874 h 712974"/>
              <a:gd name="connsiteX17" fmla="*/ 1733026 w 2017468"/>
              <a:gd name="connsiteY17" fmla="*/ 283493 h 712974"/>
              <a:gd name="connsiteX18" fmla="*/ 1797853 w 2017468"/>
              <a:gd name="connsiteY18" fmla="*/ 17662 h 712974"/>
              <a:gd name="connsiteX19" fmla="*/ 1282965 w 2017468"/>
              <a:gd name="connsiteY19" fmla="*/ 382148 h 712974"/>
              <a:gd name="connsiteX0" fmla="*/ 0 w 2017466"/>
              <a:gd name="connsiteY0" fmla="*/ 377387 h 712974"/>
              <a:gd name="connsiteX1" fmla="*/ 166038 w 2017466"/>
              <a:gd name="connsiteY1" fmla="*/ 36156 h 712974"/>
              <a:gd name="connsiteX2" fmla="*/ 340676 w 2017466"/>
              <a:gd name="connsiteY2" fmla="*/ 377942 h 712974"/>
              <a:gd name="connsiteX3" fmla="*/ 479990 w 2017466"/>
              <a:gd name="connsiteY3" fmla="*/ 712710 h 712974"/>
              <a:gd name="connsiteX4" fmla="*/ 652177 w 2017466"/>
              <a:gd name="connsiteY4" fmla="*/ 377106 h 712974"/>
              <a:gd name="connsiteX5" fmla="*/ 808691 w 2017466"/>
              <a:gd name="connsiteY5" fmla="*/ 49329 h 712974"/>
              <a:gd name="connsiteX6" fmla="*/ 970429 w 2017466"/>
              <a:gd name="connsiteY6" fmla="*/ 368692 h 712974"/>
              <a:gd name="connsiteX7" fmla="*/ 1144603 w 2017466"/>
              <a:gd name="connsiteY7" fmla="*/ 703738 h 712974"/>
              <a:gd name="connsiteX8" fmla="*/ 1306802 w 2017466"/>
              <a:gd name="connsiteY8" fmla="*/ 359169 h 712974"/>
              <a:gd name="connsiteX9" fmla="*/ 1820680 w 2017466"/>
              <a:gd name="connsiteY9" fmla="*/ 2 h 712974"/>
              <a:gd name="connsiteX10" fmla="*/ 1657004 w 2017466"/>
              <a:gd name="connsiteY10" fmla="*/ 363934 h 712974"/>
              <a:gd name="connsiteX11" fmla="*/ 1939305 w 2017466"/>
              <a:gd name="connsiteY11" fmla="*/ 663398 h 712974"/>
              <a:gd name="connsiteX12" fmla="*/ 2016542 w 2017466"/>
              <a:gd name="connsiteY12" fmla="*/ 572306 h 712974"/>
              <a:gd name="connsiteX13" fmla="*/ 1847640 w 2017466"/>
              <a:gd name="connsiteY13" fmla="*/ 265556 h 712974"/>
              <a:gd name="connsiteX14" fmla="*/ 1960692 w 2017466"/>
              <a:gd name="connsiteY14" fmla="*/ 53536 h 712974"/>
              <a:gd name="connsiteX15" fmla="*/ 1761691 w 2017466"/>
              <a:gd name="connsiteY15" fmla="*/ 395880 h 712974"/>
              <a:gd name="connsiteX16" fmla="*/ 1785366 w 2017466"/>
              <a:gd name="connsiteY16" fmla="*/ 711874 h 712974"/>
              <a:gd name="connsiteX17" fmla="*/ 1733026 w 2017466"/>
              <a:gd name="connsiteY17" fmla="*/ 283493 h 712974"/>
              <a:gd name="connsiteX18" fmla="*/ 1466753 w 2017466"/>
              <a:gd name="connsiteY18" fmla="*/ 26632 h 712974"/>
              <a:gd name="connsiteX19" fmla="*/ 1282965 w 2017466"/>
              <a:gd name="connsiteY19" fmla="*/ 382148 h 712974"/>
              <a:gd name="connsiteX0" fmla="*/ 0 w 2769946"/>
              <a:gd name="connsiteY0" fmla="*/ 377387 h 712974"/>
              <a:gd name="connsiteX1" fmla="*/ 166038 w 2769946"/>
              <a:gd name="connsiteY1" fmla="*/ 36156 h 712974"/>
              <a:gd name="connsiteX2" fmla="*/ 340676 w 2769946"/>
              <a:gd name="connsiteY2" fmla="*/ 377942 h 712974"/>
              <a:gd name="connsiteX3" fmla="*/ 479990 w 2769946"/>
              <a:gd name="connsiteY3" fmla="*/ 712710 h 712974"/>
              <a:gd name="connsiteX4" fmla="*/ 652177 w 2769946"/>
              <a:gd name="connsiteY4" fmla="*/ 377106 h 712974"/>
              <a:gd name="connsiteX5" fmla="*/ 808691 w 2769946"/>
              <a:gd name="connsiteY5" fmla="*/ 49329 h 712974"/>
              <a:gd name="connsiteX6" fmla="*/ 970429 w 2769946"/>
              <a:gd name="connsiteY6" fmla="*/ 368692 h 712974"/>
              <a:gd name="connsiteX7" fmla="*/ 1144603 w 2769946"/>
              <a:gd name="connsiteY7" fmla="*/ 703738 h 712974"/>
              <a:gd name="connsiteX8" fmla="*/ 1306802 w 2769946"/>
              <a:gd name="connsiteY8" fmla="*/ 359169 h 712974"/>
              <a:gd name="connsiteX9" fmla="*/ 1820680 w 2769946"/>
              <a:gd name="connsiteY9" fmla="*/ 2 h 712974"/>
              <a:gd name="connsiteX10" fmla="*/ 1657004 w 2769946"/>
              <a:gd name="connsiteY10" fmla="*/ 363934 h 712974"/>
              <a:gd name="connsiteX11" fmla="*/ 1939305 w 2769946"/>
              <a:gd name="connsiteY11" fmla="*/ 663398 h 712974"/>
              <a:gd name="connsiteX12" fmla="*/ 2016542 w 2769946"/>
              <a:gd name="connsiteY12" fmla="*/ 572306 h 712974"/>
              <a:gd name="connsiteX13" fmla="*/ 1847640 w 2769946"/>
              <a:gd name="connsiteY13" fmla="*/ 265556 h 712974"/>
              <a:gd name="connsiteX14" fmla="*/ 1960692 w 2769946"/>
              <a:gd name="connsiteY14" fmla="*/ 53536 h 712974"/>
              <a:gd name="connsiteX15" fmla="*/ 1761691 w 2769946"/>
              <a:gd name="connsiteY15" fmla="*/ 395880 h 712974"/>
              <a:gd name="connsiteX16" fmla="*/ 1785366 w 2769946"/>
              <a:gd name="connsiteY16" fmla="*/ 711874 h 712974"/>
              <a:gd name="connsiteX17" fmla="*/ 1733026 w 2769946"/>
              <a:gd name="connsiteY17" fmla="*/ 283493 h 712974"/>
              <a:gd name="connsiteX18" fmla="*/ 2769656 w 2769946"/>
              <a:gd name="connsiteY18" fmla="*/ 214972 h 712974"/>
              <a:gd name="connsiteX19" fmla="*/ 1282965 w 2769946"/>
              <a:gd name="connsiteY19" fmla="*/ 382148 h 712974"/>
              <a:gd name="connsiteX0" fmla="*/ 0 w 2770013"/>
              <a:gd name="connsiteY0" fmla="*/ 377387 h 712974"/>
              <a:gd name="connsiteX1" fmla="*/ 166038 w 2770013"/>
              <a:gd name="connsiteY1" fmla="*/ 36156 h 712974"/>
              <a:gd name="connsiteX2" fmla="*/ 340676 w 2770013"/>
              <a:gd name="connsiteY2" fmla="*/ 377942 h 712974"/>
              <a:gd name="connsiteX3" fmla="*/ 479990 w 2770013"/>
              <a:gd name="connsiteY3" fmla="*/ 712710 h 712974"/>
              <a:gd name="connsiteX4" fmla="*/ 652177 w 2770013"/>
              <a:gd name="connsiteY4" fmla="*/ 377106 h 712974"/>
              <a:gd name="connsiteX5" fmla="*/ 808691 w 2770013"/>
              <a:gd name="connsiteY5" fmla="*/ 49329 h 712974"/>
              <a:gd name="connsiteX6" fmla="*/ 970429 w 2770013"/>
              <a:gd name="connsiteY6" fmla="*/ 368692 h 712974"/>
              <a:gd name="connsiteX7" fmla="*/ 1144603 w 2770013"/>
              <a:gd name="connsiteY7" fmla="*/ 703738 h 712974"/>
              <a:gd name="connsiteX8" fmla="*/ 1306802 w 2770013"/>
              <a:gd name="connsiteY8" fmla="*/ 359169 h 712974"/>
              <a:gd name="connsiteX9" fmla="*/ 1820680 w 2770013"/>
              <a:gd name="connsiteY9" fmla="*/ 2 h 712974"/>
              <a:gd name="connsiteX10" fmla="*/ 1657004 w 2770013"/>
              <a:gd name="connsiteY10" fmla="*/ 363934 h 712974"/>
              <a:gd name="connsiteX11" fmla="*/ 1939305 w 2770013"/>
              <a:gd name="connsiteY11" fmla="*/ 663398 h 712974"/>
              <a:gd name="connsiteX12" fmla="*/ 2016542 w 2770013"/>
              <a:gd name="connsiteY12" fmla="*/ 572306 h 712974"/>
              <a:gd name="connsiteX13" fmla="*/ 1847640 w 2770013"/>
              <a:gd name="connsiteY13" fmla="*/ 265556 h 712974"/>
              <a:gd name="connsiteX14" fmla="*/ 1960692 w 2770013"/>
              <a:gd name="connsiteY14" fmla="*/ 53536 h 712974"/>
              <a:gd name="connsiteX15" fmla="*/ 1761691 w 2770013"/>
              <a:gd name="connsiteY15" fmla="*/ 395880 h 712974"/>
              <a:gd name="connsiteX16" fmla="*/ 1785366 w 2770013"/>
              <a:gd name="connsiteY16" fmla="*/ 711874 h 712974"/>
              <a:gd name="connsiteX17" fmla="*/ 1733026 w 2770013"/>
              <a:gd name="connsiteY17" fmla="*/ 283493 h 712974"/>
              <a:gd name="connsiteX18" fmla="*/ 2769656 w 2770013"/>
              <a:gd name="connsiteY18" fmla="*/ 214972 h 712974"/>
              <a:gd name="connsiteX19" fmla="*/ 1579666 w 2770013"/>
              <a:gd name="connsiteY19" fmla="*/ 583940 h 712974"/>
              <a:gd name="connsiteX0" fmla="*/ 0 w 2770486"/>
              <a:gd name="connsiteY0" fmla="*/ 377387 h 712974"/>
              <a:gd name="connsiteX1" fmla="*/ 166038 w 2770486"/>
              <a:gd name="connsiteY1" fmla="*/ 36156 h 712974"/>
              <a:gd name="connsiteX2" fmla="*/ 340676 w 2770486"/>
              <a:gd name="connsiteY2" fmla="*/ 377942 h 712974"/>
              <a:gd name="connsiteX3" fmla="*/ 479990 w 2770486"/>
              <a:gd name="connsiteY3" fmla="*/ 712710 h 712974"/>
              <a:gd name="connsiteX4" fmla="*/ 652177 w 2770486"/>
              <a:gd name="connsiteY4" fmla="*/ 377106 h 712974"/>
              <a:gd name="connsiteX5" fmla="*/ 808691 w 2770486"/>
              <a:gd name="connsiteY5" fmla="*/ 49329 h 712974"/>
              <a:gd name="connsiteX6" fmla="*/ 970429 w 2770486"/>
              <a:gd name="connsiteY6" fmla="*/ 368692 h 712974"/>
              <a:gd name="connsiteX7" fmla="*/ 1144603 w 2770486"/>
              <a:gd name="connsiteY7" fmla="*/ 703738 h 712974"/>
              <a:gd name="connsiteX8" fmla="*/ 1306802 w 2770486"/>
              <a:gd name="connsiteY8" fmla="*/ 359169 h 712974"/>
              <a:gd name="connsiteX9" fmla="*/ 1820680 w 2770486"/>
              <a:gd name="connsiteY9" fmla="*/ 2 h 712974"/>
              <a:gd name="connsiteX10" fmla="*/ 1657004 w 2770486"/>
              <a:gd name="connsiteY10" fmla="*/ 363934 h 712974"/>
              <a:gd name="connsiteX11" fmla="*/ 1939305 w 2770486"/>
              <a:gd name="connsiteY11" fmla="*/ 663398 h 712974"/>
              <a:gd name="connsiteX12" fmla="*/ 2016542 w 2770486"/>
              <a:gd name="connsiteY12" fmla="*/ 572306 h 712974"/>
              <a:gd name="connsiteX13" fmla="*/ 1847640 w 2770486"/>
              <a:gd name="connsiteY13" fmla="*/ 265556 h 712974"/>
              <a:gd name="connsiteX14" fmla="*/ 1960692 w 2770486"/>
              <a:gd name="connsiteY14" fmla="*/ 53536 h 712974"/>
              <a:gd name="connsiteX15" fmla="*/ 1761691 w 2770486"/>
              <a:gd name="connsiteY15" fmla="*/ 395880 h 712974"/>
              <a:gd name="connsiteX16" fmla="*/ 1785366 w 2770486"/>
              <a:gd name="connsiteY16" fmla="*/ 711874 h 712974"/>
              <a:gd name="connsiteX17" fmla="*/ 1733026 w 2770486"/>
              <a:gd name="connsiteY17" fmla="*/ 283493 h 712974"/>
              <a:gd name="connsiteX18" fmla="*/ 2769656 w 2770486"/>
              <a:gd name="connsiteY18" fmla="*/ 214972 h 712974"/>
              <a:gd name="connsiteX19" fmla="*/ 2302067 w 2770486"/>
              <a:gd name="connsiteY19" fmla="*/ 628784 h 712974"/>
              <a:gd name="connsiteX0" fmla="*/ 0 w 2770488"/>
              <a:gd name="connsiteY0" fmla="*/ 377385 h 712972"/>
              <a:gd name="connsiteX1" fmla="*/ 166038 w 2770488"/>
              <a:gd name="connsiteY1" fmla="*/ 36154 h 712972"/>
              <a:gd name="connsiteX2" fmla="*/ 340676 w 2770488"/>
              <a:gd name="connsiteY2" fmla="*/ 377940 h 712972"/>
              <a:gd name="connsiteX3" fmla="*/ 479990 w 2770488"/>
              <a:gd name="connsiteY3" fmla="*/ 712708 h 712972"/>
              <a:gd name="connsiteX4" fmla="*/ 652177 w 2770488"/>
              <a:gd name="connsiteY4" fmla="*/ 377104 h 712972"/>
              <a:gd name="connsiteX5" fmla="*/ 808691 w 2770488"/>
              <a:gd name="connsiteY5" fmla="*/ 49327 h 712972"/>
              <a:gd name="connsiteX6" fmla="*/ 970429 w 2770488"/>
              <a:gd name="connsiteY6" fmla="*/ 368690 h 712972"/>
              <a:gd name="connsiteX7" fmla="*/ 1144603 w 2770488"/>
              <a:gd name="connsiteY7" fmla="*/ 703736 h 712972"/>
              <a:gd name="connsiteX8" fmla="*/ 1293901 w 2770488"/>
              <a:gd name="connsiteY8" fmla="*/ 363653 h 712972"/>
              <a:gd name="connsiteX9" fmla="*/ 1820680 w 2770488"/>
              <a:gd name="connsiteY9" fmla="*/ 0 h 712972"/>
              <a:gd name="connsiteX10" fmla="*/ 1657004 w 2770488"/>
              <a:gd name="connsiteY10" fmla="*/ 363932 h 712972"/>
              <a:gd name="connsiteX11" fmla="*/ 1939305 w 2770488"/>
              <a:gd name="connsiteY11" fmla="*/ 663396 h 712972"/>
              <a:gd name="connsiteX12" fmla="*/ 2016542 w 2770488"/>
              <a:gd name="connsiteY12" fmla="*/ 572304 h 712972"/>
              <a:gd name="connsiteX13" fmla="*/ 1847640 w 2770488"/>
              <a:gd name="connsiteY13" fmla="*/ 265554 h 712972"/>
              <a:gd name="connsiteX14" fmla="*/ 1960692 w 2770488"/>
              <a:gd name="connsiteY14" fmla="*/ 53534 h 712972"/>
              <a:gd name="connsiteX15" fmla="*/ 1761691 w 2770488"/>
              <a:gd name="connsiteY15" fmla="*/ 395878 h 712972"/>
              <a:gd name="connsiteX16" fmla="*/ 1785366 w 2770488"/>
              <a:gd name="connsiteY16" fmla="*/ 711872 h 712972"/>
              <a:gd name="connsiteX17" fmla="*/ 1733026 w 2770488"/>
              <a:gd name="connsiteY17" fmla="*/ 283491 h 712972"/>
              <a:gd name="connsiteX18" fmla="*/ 2769656 w 2770488"/>
              <a:gd name="connsiteY18" fmla="*/ 214970 h 712972"/>
              <a:gd name="connsiteX19" fmla="*/ 2302067 w 2770488"/>
              <a:gd name="connsiteY19" fmla="*/ 628782 h 712972"/>
              <a:gd name="connsiteX0" fmla="*/ 0 w 2770486"/>
              <a:gd name="connsiteY0" fmla="*/ 341232 h 676819"/>
              <a:gd name="connsiteX1" fmla="*/ 166038 w 2770486"/>
              <a:gd name="connsiteY1" fmla="*/ 1 h 676819"/>
              <a:gd name="connsiteX2" fmla="*/ 340676 w 2770486"/>
              <a:gd name="connsiteY2" fmla="*/ 341787 h 676819"/>
              <a:gd name="connsiteX3" fmla="*/ 479990 w 2770486"/>
              <a:gd name="connsiteY3" fmla="*/ 676555 h 676819"/>
              <a:gd name="connsiteX4" fmla="*/ 652177 w 2770486"/>
              <a:gd name="connsiteY4" fmla="*/ 340951 h 676819"/>
              <a:gd name="connsiteX5" fmla="*/ 808691 w 2770486"/>
              <a:gd name="connsiteY5" fmla="*/ 13174 h 676819"/>
              <a:gd name="connsiteX6" fmla="*/ 970429 w 2770486"/>
              <a:gd name="connsiteY6" fmla="*/ 332537 h 676819"/>
              <a:gd name="connsiteX7" fmla="*/ 1144603 w 2770486"/>
              <a:gd name="connsiteY7" fmla="*/ 667583 h 676819"/>
              <a:gd name="connsiteX8" fmla="*/ 1293901 w 2770486"/>
              <a:gd name="connsiteY8" fmla="*/ 327500 h 676819"/>
              <a:gd name="connsiteX9" fmla="*/ 1463778 w 2770486"/>
              <a:gd name="connsiteY9" fmla="*/ 8689 h 676819"/>
              <a:gd name="connsiteX10" fmla="*/ 1657004 w 2770486"/>
              <a:gd name="connsiteY10" fmla="*/ 327779 h 676819"/>
              <a:gd name="connsiteX11" fmla="*/ 1939305 w 2770486"/>
              <a:gd name="connsiteY11" fmla="*/ 627243 h 676819"/>
              <a:gd name="connsiteX12" fmla="*/ 2016542 w 2770486"/>
              <a:gd name="connsiteY12" fmla="*/ 536151 h 676819"/>
              <a:gd name="connsiteX13" fmla="*/ 1847640 w 2770486"/>
              <a:gd name="connsiteY13" fmla="*/ 229401 h 676819"/>
              <a:gd name="connsiteX14" fmla="*/ 1960692 w 2770486"/>
              <a:gd name="connsiteY14" fmla="*/ 17381 h 676819"/>
              <a:gd name="connsiteX15" fmla="*/ 1761691 w 2770486"/>
              <a:gd name="connsiteY15" fmla="*/ 359725 h 676819"/>
              <a:gd name="connsiteX16" fmla="*/ 1785366 w 2770486"/>
              <a:gd name="connsiteY16" fmla="*/ 675719 h 676819"/>
              <a:gd name="connsiteX17" fmla="*/ 1733026 w 2770486"/>
              <a:gd name="connsiteY17" fmla="*/ 247338 h 676819"/>
              <a:gd name="connsiteX18" fmla="*/ 2769656 w 2770486"/>
              <a:gd name="connsiteY18" fmla="*/ 178817 h 676819"/>
              <a:gd name="connsiteX19" fmla="*/ 2302067 w 2770486"/>
              <a:gd name="connsiteY19" fmla="*/ 592629 h 676819"/>
              <a:gd name="connsiteX0" fmla="*/ 0 w 2770488"/>
              <a:gd name="connsiteY0" fmla="*/ 341232 h 676819"/>
              <a:gd name="connsiteX1" fmla="*/ 166038 w 2770488"/>
              <a:gd name="connsiteY1" fmla="*/ 1 h 676819"/>
              <a:gd name="connsiteX2" fmla="*/ 340676 w 2770488"/>
              <a:gd name="connsiteY2" fmla="*/ 341787 h 676819"/>
              <a:gd name="connsiteX3" fmla="*/ 479990 w 2770488"/>
              <a:gd name="connsiteY3" fmla="*/ 676555 h 676819"/>
              <a:gd name="connsiteX4" fmla="*/ 652177 w 2770488"/>
              <a:gd name="connsiteY4" fmla="*/ 340951 h 676819"/>
              <a:gd name="connsiteX5" fmla="*/ 808691 w 2770488"/>
              <a:gd name="connsiteY5" fmla="*/ 13174 h 676819"/>
              <a:gd name="connsiteX6" fmla="*/ 970429 w 2770488"/>
              <a:gd name="connsiteY6" fmla="*/ 332537 h 676819"/>
              <a:gd name="connsiteX7" fmla="*/ 1144603 w 2770488"/>
              <a:gd name="connsiteY7" fmla="*/ 667583 h 676819"/>
              <a:gd name="connsiteX8" fmla="*/ 1293901 w 2770488"/>
              <a:gd name="connsiteY8" fmla="*/ 327500 h 676819"/>
              <a:gd name="connsiteX9" fmla="*/ 1463778 w 2770488"/>
              <a:gd name="connsiteY9" fmla="*/ 8689 h 676819"/>
              <a:gd name="connsiteX10" fmla="*/ 1635502 w 2770488"/>
              <a:gd name="connsiteY10" fmla="*/ 345716 h 676819"/>
              <a:gd name="connsiteX11" fmla="*/ 1939305 w 2770488"/>
              <a:gd name="connsiteY11" fmla="*/ 627243 h 676819"/>
              <a:gd name="connsiteX12" fmla="*/ 2016542 w 2770488"/>
              <a:gd name="connsiteY12" fmla="*/ 536151 h 676819"/>
              <a:gd name="connsiteX13" fmla="*/ 1847640 w 2770488"/>
              <a:gd name="connsiteY13" fmla="*/ 229401 h 676819"/>
              <a:gd name="connsiteX14" fmla="*/ 1960692 w 2770488"/>
              <a:gd name="connsiteY14" fmla="*/ 17381 h 676819"/>
              <a:gd name="connsiteX15" fmla="*/ 1761691 w 2770488"/>
              <a:gd name="connsiteY15" fmla="*/ 359725 h 676819"/>
              <a:gd name="connsiteX16" fmla="*/ 1785366 w 2770488"/>
              <a:gd name="connsiteY16" fmla="*/ 675719 h 676819"/>
              <a:gd name="connsiteX17" fmla="*/ 1733026 w 2770488"/>
              <a:gd name="connsiteY17" fmla="*/ 247338 h 676819"/>
              <a:gd name="connsiteX18" fmla="*/ 2769656 w 2770488"/>
              <a:gd name="connsiteY18" fmla="*/ 178817 h 676819"/>
              <a:gd name="connsiteX19" fmla="*/ 2302067 w 2770488"/>
              <a:gd name="connsiteY19" fmla="*/ 592629 h 676819"/>
              <a:gd name="connsiteX0" fmla="*/ 0 w 2770486"/>
              <a:gd name="connsiteY0" fmla="*/ 341232 h 676555"/>
              <a:gd name="connsiteX1" fmla="*/ 166038 w 2770486"/>
              <a:gd name="connsiteY1" fmla="*/ 1 h 676555"/>
              <a:gd name="connsiteX2" fmla="*/ 340676 w 2770486"/>
              <a:gd name="connsiteY2" fmla="*/ 341787 h 676555"/>
              <a:gd name="connsiteX3" fmla="*/ 479990 w 2770486"/>
              <a:gd name="connsiteY3" fmla="*/ 676555 h 676555"/>
              <a:gd name="connsiteX4" fmla="*/ 652177 w 2770486"/>
              <a:gd name="connsiteY4" fmla="*/ 340951 h 676555"/>
              <a:gd name="connsiteX5" fmla="*/ 808691 w 2770486"/>
              <a:gd name="connsiteY5" fmla="*/ 13174 h 676555"/>
              <a:gd name="connsiteX6" fmla="*/ 970429 w 2770486"/>
              <a:gd name="connsiteY6" fmla="*/ 332537 h 676555"/>
              <a:gd name="connsiteX7" fmla="*/ 1144603 w 2770486"/>
              <a:gd name="connsiteY7" fmla="*/ 667583 h 676555"/>
              <a:gd name="connsiteX8" fmla="*/ 1293901 w 2770486"/>
              <a:gd name="connsiteY8" fmla="*/ 327500 h 676555"/>
              <a:gd name="connsiteX9" fmla="*/ 1463778 w 2770486"/>
              <a:gd name="connsiteY9" fmla="*/ 8689 h 676555"/>
              <a:gd name="connsiteX10" fmla="*/ 1635502 w 2770486"/>
              <a:gd name="connsiteY10" fmla="*/ 345716 h 676555"/>
              <a:gd name="connsiteX11" fmla="*/ 1939305 w 2770486"/>
              <a:gd name="connsiteY11" fmla="*/ 627243 h 676555"/>
              <a:gd name="connsiteX12" fmla="*/ 2016542 w 2770486"/>
              <a:gd name="connsiteY12" fmla="*/ 536151 h 676555"/>
              <a:gd name="connsiteX13" fmla="*/ 1847640 w 2770486"/>
              <a:gd name="connsiteY13" fmla="*/ 229401 h 676555"/>
              <a:gd name="connsiteX14" fmla="*/ 1960692 w 2770486"/>
              <a:gd name="connsiteY14" fmla="*/ 17381 h 676555"/>
              <a:gd name="connsiteX15" fmla="*/ 1761691 w 2770486"/>
              <a:gd name="connsiteY15" fmla="*/ 359725 h 676555"/>
              <a:gd name="connsiteX16" fmla="*/ 2271266 w 2770486"/>
              <a:gd name="connsiteY16" fmla="*/ 361819 h 676555"/>
              <a:gd name="connsiteX17" fmla="*/ 1733026 w 2770486"/>
              <a:gd name="connsiteY17" fmla="*/ 247338 h 676555"/>
              <a:gd name="connsiteX18" fmla="*/ 2769656 w 2770486"/>
              <a:gd name="connsiteY18" fmla="*/ 178817 h 676555"/>
              <a:gd name="connsiteX19" fmla="*/ 2302067 w 2770486"/>
              <a:gd name="connsiteY19" fmla="*/ 592629 h 676555"/>
              <a:gd name="connsiteX0" fmla="*/ 0 w 2770488"/>
              <a:gd name="connsiteY0" fmla="*/ 341232 h 676555"/>
              <a:gd name="connsiteX1" fmla="*/ 166038 w 2770488"/>
              <a:gd name="connsiteY1" fmla="*/ 1 h 676555"/>
              <a:gd name="connsiteX2" fmla="*/ 340676 w 2770488"/>
              <a:gd name="connsiteY2" fmla="*/ 341787 h 676555"/>
              <a:gd name="connsiteX3" fmla="*/ 479990 w 2770488"/>
              <a:gd name="connsiteY3" fmla="*/ 676555 h 676555"/>
              <a:gd name="connsiteX4" fmla="*/ 652177 w 2770488"/>
              <a:gd name="connsiteY4" fmla="*/ 340951 h 676555"/>
              <a:gd name="connsiteX5" fmla="*/ 808691 w 2770488"/>
              <a:gd name="connsiteY5" fmla="*/ 13174 h 676555"/>
              <a:gd name="connsiteX6" fmla="*/ 970429 w 2770488"/>
              <a:gd name="connsiteY6" fmla="*/ 332537 h 676555"/>
              <a:gd name="connsiteX7" fmla="*/ 1144603 w 2770488"/>
              <a:gd name="connsiteY7" fmla="*/ 667583 h 676555"/>
              <a:gd name="connsiteX8" fmla="*/ 1293901 w 2770488"/>
              <a:gd name="connsiteY8" fmla="*/ 327500 h 676555"/>
              <a:gd name="connsiteX9" fmla="*/ 1463778 w 2770488"/>
              <a:gd name="connsiteY9" fmla="*/ 8689 h 676555"/>
              <a:gd name="connsiteX10" fmla="*/ 1635502 w 2770488"/>
              <a:gd name="connsiteY10" fmla="*/ 345716 h 676555"/>
              <a:gd name="connsiteX11" fmla="*/ 1939305 w 2770488"/>
              <a:gd name="connsiteY11" fmla="*/ 627243 h 676555"/>
              <a:gd name="connsiteX12" fmla="*/ 2016542 w 2770488"/>
              <a:gd name="connsiteY12" fmla="*/ 536151 h 676555"/>
              <a:gd name="connsiteX13" fmla="*/ 1847640 w 2770488"/>
              <a:gd name="connsiteY13" fmla="*/ 229401 h 676555"/>
              <a:gd name="connsiteX14" fmla="*/ 1960692 w 2770488"/>
              <a:gd name="connsiteY14" fmla="*/ 17381 h 676555"/>
              <a:gd name="connsiteX15" fmla="*/ 2191693 w 2770488"/>
              <a:gd name="connsiteY15" fmla="*/ 310397 h 676555"/>
              <a:gd name="connsiteX16" fmla="*/ 2271266 w 2770488"/>
              <a:gd name="connsiteY16" fmla="*/ 361819 h 676555"/>
              <a:gd name="connsiteX17" fmla="*/ 1733026 w 2770488"/>
              <a:gd name="connsiteY17" fmla="*/ 247338 h 676555"/>
              <a:gd name="connsiteX18" fmla="*/ 2769656 w 2770488"/>
              <a:gd name="connsiteY18" fmla="*/ 178817 h 676555"/>
              <a:gd name="connsiteX19" fmla="*/ 2302067 w 2770488"/>
              <a:gd name="connsiteY19" fmla="*/ 592629 h 676555"/>
              <a:gd name="connsiteX0" fmla="*/ 0 w 2770486"/>
              <a:gd name="connsiteY0" fmla="*/ 341232 h 676555"/>
              <a:gd name="connsiteX1" fmla="*/ 166038 w 2770486"/>
              <a:gd name="connsiteY1" fmla="*/ 1 h 676555"/>
              <a:gd name="connsiteX2" fmla="*/ 340676 w 2770486"/>
              <a:gd name="connsiteY2" fmla="*/ 341787 h 676555"/>
              <a:gd name="connsiteX3" fmla="*/ 479990 w 2770486"/>
              <a:gd name="connsiteY3" fmla="*/ 676555 h 676555"/>
              <a:gd name="connsiteX4" fmla="*/ 652177 w 2770486"/>
              <a:gd name="connsiteY4" fmla="*/ 340951 h 676555"/>
              <a:gd name="connsiteX5" fmla="*/ 808691 w 2770486"/>
              <a:gd name="connsiteY5" fmla="*/ 13174 h 676555"/>
              <a:gd name="connsiteX6" fmla="*/ 970429 w 2770486"/>
              <a:gd name="connsiteY6" fmla="*/ 332537 h 676555"/>
              <a:gd name="connsiteX7" fmla="*/ 1144603 w 2770486"/>
              <a:gd name="connsiteY7" fmla="*/ 667583 h 676555"/>
              <a:gd name="connsiteX8" fmla="*/ 1293901 w 2770486"/>
              <a:gd name="connsiteY8" fmla="*/ 327500 h 676555"/>
              <a:gd name="connsiteX9" fmla="*/ 1463778 w 2770486"/>
              <a:gd name="connsiteY9" fmla="*/ 8689 h 676555"/>
              <a:gd name="connsiteX10" fmla="*/ 1635502 w 2770486"/>
              <a:gd name="connsiteY10" fmla="*/ 345716 h 676555"/>
              <a:gd name="connsiteX11" fmla="*/ 1939305 w 2770486"/>
              <a:gd name="connsiteY11" fmla="*/ 627243 h 676555"/>
              <a:gd name="connsiteX12" fmla="*/ 2016542 w 2770486"/>
              <a:gd name="connsiteY12" fmla="*/ 536151 h 676555"/>
              <a:gd name="connsiteX13" fmla="*/ 1847640 w 2770486"/>
              <a:gd name="connsiteY13" fmla="*/ 229401 h 676555"/>
              <a:gd name="connsiteX14" fmla="*/ 1960692 w 2770486"/>
              <a:gd name="connsiteY14" fmla="*/ 17381 h 676555"/>
              <a:gd name="connsiteX15" fmla="*/ 2191693 w 2770486"/>
              <a:gd name="connsiteY15" fmla="*/ 310397 h 676555"/>
              <a:gd name="connsiteX16" fmla="*/ 2271266 w 2770486"/>
              <a:gd name="connsiteY16" fmla="*/ 361819 h 676555"/>
              <a:gd name="connsiteX17" fmla="*/ 2171629 w 2770486"/>
              <a:gd name="connsiteY17" fmla="*/ 265275 h 676555"/>
              <a:gd name="connsiteX18" fmla="*/ 2769656 w 2770486"/>
              <a:gd name="connsiteY18" fmla="*/ 178817 h 676555"/>
              <a:gd name="connsiteX19" fmla="*/ 2302067 w 2770486"/>
              <a:gd name="connsiteY19" fmla="*/ 592629 h 676555"/>
              <a:gd name="connsiteX0" fmla="*/ 0 w 2770488"/>
              <a:gd name="connsiteY0" fmla="*/ 341232 h 689031"/>
              <a:gd name="connsiteX1" fmla="*/ 166038 w 2770488"/>
              <a:gd name="connsiteY1" fmla="*/ 1 h 689031"/>
              <a:gd name="connsiteX2" fmla="*/ 340676 w 2770488"/>
              <a:gd name="connsiteY2" fmla="*/ 341787 h 689031"/>
              <a:gd name="connsiteX3" fmla="*/ 479990 w 2770488"/>
              <a:gd name="connsiteY3" fmla="*/ 676555 h 689031"/>
              <a:gd name="connsiteX4" fmla="*/ 652177 w 2770488"/>
              <a:gd name="connsiteY4" fmla="*/ 340951 h 689031"/>
              <a:gd name="connsiteX5" fmla="*/ 808691 w 2770488"/>
              <a:gd name="connsiteY5" fmla="*/ 13174 h 689031"/>
              <a:gd name="connsiteX6" fmla="*/ 970429 w 2770488"/>
              <a:gd name="connsiteY6" fmla="*/ 332537 h 689031"/>
              <a:gd name="connsiteX7" fmla="*/ 1144603 w 2770488"/>
              <a:gd name="connsiteY7" fmla="*/ 667583 h 689031"/>
              <a:gd name="connsiteX8" fmla="*/ 1293901 w 2770488"/>
              <a:gd name="connsiteY8" fmla="*/ 327500 h 689031"/>
              <a:gd name="connsiteX9" fmla="*/ 1463778 w 2770488"/>
              <a:gd name="connsiteY9" fmla="*/ 8689 h 689031"/>
              <a:gd name="connsiteX10" fmla="*/ 1635502 w 2770488"/>
              <a:gd name="connsiteY10" fmla="*/ 345716 h 689031"/>
              <a:gd name="connsiteX11" fmla="*/ 1788805 w 2770488"/>
              <a:gd name="connsiteY11" fmla="*/ 672086 h 689031"/>
              <a:gd name="connsiteX12" fmla="*/ 2016542 w 2770488"/>
              <a:gd name="connsiteY12" fmla="*/ 536151 h 689031"/>
              <a:gd name="connsiteX13" fmla="*/ 1847640 w 2770488"/>
              <a:gd name="connsiteY13" fmla="*/ 229401 h 689031"/>
              <a:gd name="connsiteX14" fmla="*/ 1960692 w 2770488"/>
              <a:gd name="connsiteY14" fmla="*/ 17381 h 689031"/>
              <a:gd name="connsiteX15" fmla="*/ 2191693 w 2770488"/>
              <a:gd name="connsiteY15" fmla="*/ 310397 h 689031"/>
              <a:gd name="connsiteX16" fmla="*/ 2271266 w 2770488"/>
              <a:gd name="connsiteY16" fmla="*/ 361819 h 689031"/>
              <a:gd name="connsiteX17" fmla="*/ 2171629 w 2770488"/>
              <a:gd name="connsiteY17" fmla="*/ 265275 h 689031"/>
              <a:gd name="connsiteX18" fmla="*/ 2769656 w 2770488"/>
              <a:gd name="connsiteY18" fmla="*/ 178817 h 689031"/>
              <a:gd name="connsiteX19" fmla="*/ 2302067 w 2770488"/>
              <a:gd name="connsiteY19" fmla="*/ 592629 h 689031"/>
              <a:gd name="connsiteX0" fmla="*/ 0 w 2770486"/>
              <a:gd name="connsiteY0" fmla="*/ 341232 h 680158"/>
              <a:gd name="connsiteX1" fmla="*/ 166038 w 2770486"/>
              <a:gd name="connsiteY1" fmla="*/ 1 h 680158"/>
              <a:gd name="connsiteX2" fmla="*/ 340676 w 2770486"/>
              <a:gd name="connsiteY2" fmla="*/ 341787 h 680158"/>
              <a:gd name="connsiteX3" fmla="*/ 479990 w 2770486"/>
              <a:gd name="connsiteY3" fmla="*/ 676555 h 680158"/>
              <a:gd name="connsiteX4" fmla="*/ 652177 w 2770486"/>
              <a:gd name="connsiteY4" fmla="*/ 340951 h 680158"/>
              <a:gd name="connsiteX5" fmla="*/ 808691 w 2770486"/>
              <a:gd name="connsiteY5" fmla="*/ 13174 h 680158"/>
              <a:gd name="connsiteX6" fmla="*/ 970429 w 2770486"/>
              <a:gd name="connsiteY6" fmla="*/ 332537 h 680158"/>
              <a:gd name="connsiteX7" fmla="*/ 1144603 w 2770486"/>
              <a:gd name="connsiteY7" fmla="*/ 667583 h 680158"/>
              <a:gd name="connsiteX8" fmla="*/ 1293901 w 2770486"/>
              <a:gd name="connsiteY8" fmla="*/ 327500 h 680158"/>
              <a:gd name="connsiteX9" fmla="*/ 1463778 w 2770486"/>
              <a:gd name="connsiteY9" fmla="*/ 8689 h 680158"/>
              <a:gd name="connsiteX10" fmla="*/ 1635502 w 2770486"/>
              <a:gd name="connsiteY10" fmla="*/ 345716 h 680158"/>
              <a:gd name="connsiteX11" fmla="*/ 1788805 w 2770486"/>
              <a:gd name="connsiteY11" fmla="*/ 672086 h 680158"/>
              <a:gd name="connsiteX12" fmla="*/ 1947741 w 2770486"/>
              <a:gd name="connsiteY12" fmla="*/ 343328 h 680158"/>
              <a:gd name="connsiteX13" fmla="*/ 1847640 w 2770486"/>
              <a:gd name="connsiteY13" fmla="*/ 229401 h 680158"/>
              <a:gd name="connsiteX14" fmla="*/ 1960692 w 2770486"/>
              <a:gd name="connsiteY14" fmla="*/ 17381 h 680158"/>
              <a:gd name="connsiteX15" fmla="*/ 2191693 w 2770486"/>
              <a:gd name="connsiteY15" fmla="*/ 310397 h 680158"/>
              <a:gd name="connsiteX16" fmla="*/ 2271266 w 2770486"/>
              <a:gd name="connsiteY16" fmla="*/ 361819 h 680158"/>
              <a:gd name="connsiteX17" fmla="*/ 2171629 w 2770486"/>
              <a:gd name="connsiteY17" fmla="*/ 265275 h 680158"/>
              <a:gd name="connsiteX18" fmla="*/ 2769656 w 2770486"/>
              <a:gd name="connsiteY18" fmla="*/ 178817 h 680158"/>
              <a:gd name="connsiteX19" fmla="*/ 2302067 w 2770486"/>
              <a:gd name="connsiteY19" fmla="*/ 592629 h 680158"/>
              <a:gd name="connsiteX0" fmla="*/ 0 w 2770488"/>
              <a:gd name="connsiteY0" fmla="*/ 361836 h 701588"/>
              <a:gd name="connsiteX1" fmla="*/ 166038 w 2770488"/>
              <a:gd name="connsiteY1" fmla="*/ 20605 h 701588"/>
              <a:gd name="connsiteX2" fmla="*/ 340676 w 2770488"/>
              <a:gd name="connsiteY2" fmla="*/ 362391 h 701588"/>
              <a:gd name="connsiteX3" fmla="*/ 479990 w 2770488"/>
              <a:gd name="connsiteY3" fmla="*/ 697159 h 701588"/>
              <a:gd name="connsiteX4" fmla="*/ 652177 w 2770488"/>
              <a:gd name="connsiteY4" fmla="*/ 361555 h 701588"/>
              <a:gd name="connsiteX5" fmla="*/ 808691 w 2770488"/>
              <a:gd name="connsiteY5" fmla="*/ 33778 h 701588"/>
              <a:gd name="connsiteX6" fmla="*/ 970429 w 2770488"/>
              <a:gd name="connsiteY6" fmla="*/ 353141 h 701588"/>
              <a:gd name="connsiteX7" fmla="*/ 1144603 w 2770488"/>
              <a:gd name="connsiteY7" fmla="*/ 688187 h 701588"/>
              <a:gd name="connsiteX8" fmla="*/ 1293901 w 2770488"/>
              <a:gd name="connsiteY8" fmla="*/ 348104 h 701588"/>
              <a:gd name="connsiteX9" fmla="*/ 1463778 w 2770488"/>
              <a:gd name="connsiteY9" fmla="*/ 29293 h 701588"/>
              <a:gd name="connsiteX10" fmla="*/ 1635502 w 2770488"/>
              <a:gd name="connsiteY10" fmla="*/ 366320 h 701588"/>
              <a:gd name="connsiteX11" fmla="*/ 1788805 w 2770488"/>
              <a:gd name="connsiteY11" fmla="*/ 692690 h 701588"/>
              <a:gd name="connsiteX12" fmla="*/ 1947741 w 2770488"/>
              <a:gd name="connsiteY12" fmla="*/ 363932 h 701588"/>
              <a:gd name="connsiteX13" fmla="*/ 2109941 w 2770488"/>
              <a:gd name="connsiteY13" fmla="*/ 39244 h 701588"/>
              <a:gd name="connsiteX14" fmla="*/ 1960692 w 2770488"/>
              <a:gd name="connsiteY14" fmla="*/ 37985 h 701588"/>
              <a:gd name="connsiteX15" fmla="*/ 2191693 w 2770488"/>
              <a:gd name="connsiteY15" fmla="*/ 331001 h 701588"/>
              <a:gd name="connsiteX16" fmla="*/ 2271266 w 2770488"/>
              <a:gd name="connsiteY16" fmla="*/ 382423 h 701588"/>
              <a:gd name="connsiteX17" fmla="*/ 2171629 w 2770488"/>
              <a:gd name="connsiteY17" fmla="*/ 285879 h 701588"/>
              <a:gd name="connsiteX18" fmla="*/ 2769656 w 2770488"/>
              <a:gd name="connsiteY18" fmla="*/ 199421 h 701588"/>
              <a:gd name="connsiteX19" fmla="*/ 2302067 w 2770488"/>
              <a:gd name="connsiteY19" fmla="*/ 613233 h 701588"/>
              <a:gd name="connsiteX0" fmla="*/ 0 w 2770486"/>
              <a:gd name="connsiteY0" fmla="*/ 341232 h 680984"/>
              <a:gd name="connsiteX1" fmla="*/ 166038 w 2770486"/>
              <a:gd name="connsiteY1" fmla="*/ 1 h 680984"/>
              <a:gd name="connsiteX2" fmla="*/ 340676 w 2770486"/>
              <a:gd name="connsiteY2" fmla="*/ 341787 h 680984"/>
              <a:gd name="connsiteX3" fmla="*/ 479990 w 2770486"/>
              <a:gd name="connsiteY3" fmla="*/ 676555 h 680984"/>
              <a:gd name="connsiteX4" fmla="*/ 652177 w 2770486"/>
              <a:gd name="connsiteY4" fmla="*/ 340951 h 680984"/>
              <a:gd name="connsiteX5" fmla="*/ 808691 w 2770486"/>
              <a:gd name="connsiteY5" fmla="*/ 13174 h 680984"/>
              <a:gd name="connsiteX6" fmla="*/ 970429 w 2770486"/>
              <a:gd name="connsiteY6" fmla="*/ 332537 h 680984"/>
              <a:gd name="connsiteX7" fmla="*/ 1144603 w 2770486"/>
              <a:gd name="connsiteY7" fmla="*/ 667583 h 680984"/>
              <a:gd name="connsiteX8" fmla="*/ 1293901 w 2770486"/>
              <a:gd name="connsiteY8" fmla="*/ 327500 h 680984"/>
              <a:gd name="connsiteX9" fmla="*/ 1463778 w 2770486"/>
              <a:gd name="connsiteY9" fmla="*/ 8689 h 680984"/>
              <a:gd name="connsiteX10" fmla="*/ 1635502 w 2770486"/>
              <a:gd name="connsiteY10" fmla="*/ 345716 h 680984"/>
              <a:gd name="connsiteX11" fmla="*/ 1788805 w 2770486"/>
              <a:gd name="connsiteY11" fmla="*/ 672086 h 680984"/>
              <a:gd name="connsiteX12" fmla="*/ 1947741 w 2770486"/>
              <a:gd name="connsiteY12" fmla="*/ 343328 h 680984"/>
              <a:gd name="connsiteX13" fmla="*/ 2109941 w 2770486"/>
              <a:gd name="connsiteY13" fmla="*/ 18640 h 680984"/>
              <a:gd name="connsiteX14" fmla="*/ 2158494 w 2770486"/>
              <a:gd name="connsiteY14" fmla="*/ 331281 h 680984"/>
              <a:gd name="connsiteX15" fmla="*/ 2191693 w 2770486"/>
              <a:gd name="connsiteY15" fmla="*/ 310397 h 680984"/>
              <a:gd name="connsiteX16" fmla="*/ 2271266 w 2770486"/>
              <a:gd name="connsiteY16" fmla="*/ 361819 h 680984"/>
              <a:gd name="connsiteX17" fmla="*/ 2171629 w 2770486"/>
              <a:gd name="connsiteY17" fmla="*/ 265275 h 680984"/>
              <a:gd name="connsiteX18" fmla="*/ 2769656 w 2770486"/>
              <a:gd name="connsiteY18" fmla="*/ 178817 h 680984"/>
              <a:gd name="connsiteX19" fmla="*/ 2302067 w 2770486"/>
              <a:gd name="connsiteY19" fmla="*/ 592629 h 680984"/>
              <a:gd name="connsiteX0" fmla="*/ 0 w 2770488"/>
              <a:gd name="connsiteY0" fmla="*/ 341232 h 700729"/>
              <a:gd name="connsiteX1" fmla="*/ 166038 w 2770488"/>
              <a:gd name="connsiteY1" fmla="*/ 1 h 700729"/>
              <a:gd name="connsiteX2" fmla="*/ 340676 w 2770488"/>
              <a:gd name="connsiteY2" fmla="*/ 341787 h 700729"/>
              <a:gd name="connsiteX3" fmla="*/ 479990 w 2770488"/>
              <a:gd name="connsiteY3" fmla="*/ 676555 h 700729"/>
              <a:gd name="connsiteX4" fmla="*/ 652177 w 2770488"/>
              <a:gd name="connsiteY4" fmla="*/ 340951 h 700729"/>
              <a:gd name="connsiteX5" fmla="*/ 808691 w 2770488"/>
              <a:gd name="connsiteY5" fmla="*/ 13174 h 700729"/>
              <a:gd name="connsiteX6" fmla="*/ 970429 w 2770488"/>
              <a:gd name="connsiteY6" fmla="*/ 332537 h 700729"/>
              <a:gd name="connsiteX7" fmla="*/ 1144603 w 2770488"/>
              <a:gd name="connsiteY7" fmla="*/ 667583 h 700729"/>
              <a:gd name="connsiteX8" fmla="*/ 1293901 w 2770488"/>
              <a:gd name="connsiteY8" fmla="*/ 327500 h 700729"/>
              <a:gd name="connsiteX9" fmla="*/ 1463778 w 2770488"/>
              <a:gd name="connsiteY9" fmla="*/ 8689 h 700729"/>
              <a:gd name="connsiteX10" fmla="*/ 1635502 w 2770488"/>
              <a:gd name="connsiteY10" fmla="*/ 345716 h 700729"/>
              <a:gd name="connsiteX11" fmla="*/ 1788805 w 2770488"/>
              <a:gd name="connsiteY11" fmla="*/ 672086 h 700729"/>
              <a:gd name="connsiteX12" fmla="*/ 1909202 w 2770488"/>
              <a:gd name="connsiteY12" fmla="*/ 654141 h 700729"/>
              <a:gd name="connsiteX13" fmla="*/ 1947741 w 2770488"/>
              <a:gd name="connsiteY13" fmla="*/ 343328 h 700729"/>
              <a:gd name="connsiteX14" fmla="*/ 2109941 w 2770488"/>
              <a:gd name="connsiteY14" fmla="*/ 18640 h 700729"/>
              <a:gd name="connsiteX15" fmla="*/ 2158494 w 2770488"/>
              <a:gd name="connsiteY15" fmla="*/ 331281 h 700729"/>
              <a:gd name="connsiteX16" fmla="*/ 2191693 w 2770488"/>
              <a:gd name="connsiteY16" fmla="*/ 310397 h 700729"/>
              <a:gd name="connsiteX17" fmla="*/ 2271266 w 2770488"/>
              <a:gd name="connsiteY17" fmla="*/ 361819 h 700729"/>
              <a:gd name="connsiteX18" fmla="*/ 2171629 w 2770488"/>
              <a:gd name="connsiteY18" fmla="*/ 265275 h 700729"/>
              <a:gd name="connsiteX19" fmla="*/ 2769656 w 2770488"/>
              <a:gd name="connsiteY19" fmla="*/ 178817 h 700729"/>
              <a:gd name="connsiteX20" fmla="*/ 2302067 w 2770488"/>
              <a:gd name="connsiteY20" fmla="*/ 592629 h 700729"/>
              <a:gd name="connsiteX0" fmla="*/ 0 w 2770486"/>
              <a:gd name="connsiteY0" fmla="*/ 341232 h 709358"/>
              <a:gd name="connsiteX1" fmla="*/ 166038 w 2770486"/>
              <a:gd name="connsiteY1" fmla="*/ 1 h 709358"/>
              <a:gd name="connsiteX2" fmla="*/ 340676 w 2770486"/>
              <a:gd name="connsiteY2" fmla="*/ 341787 h 709358"/>
              <a:gd name="connsiteX3" fmla="*/ 479990 w 2770486"/>
              <a:gd name="connsiteY3" fmla="*/ 676555 h 709358"/>
              <a:gd name="connsiteX4" fmla="*/ 652177 w 2770486"/>
              <a:gd name="connsiteY4" fmla="*/ 340951 h 709358"/>
              <a:gd name="connsiteX5" fmla="*/ 808691 w 2770486"/>
              <a:gd name="connsiteY5" fmla="*/ 13174 h 709358"/>
              <a:gd name="connsiteX6" fmla="*/ 970429 w 2770486"/>
              <a:gd name="connsiteY6" fmla="*/ 332537 h 709358"/>
              <a:gd name="connsiteX7" fmla="*/ 1144603 w 2770486"/>
              <a:gd name="connsiteY7" fmla="*/ 667583 h 709358"/>
              <a:gd name="connsiteX8" fmla="*/ 1293901 w 2770486"/>
              <a:gd name="connsiteY8" fmla="*/ 327500 h 709358"/>
              <a:gd name="connsiteX9" fmla="*/ 1463778 w 2770486"/>
              <a:gd name="connsiteY9" fmla="*/ 8689 h 709358"/>
              <a:gd name="connsiteX10" fmla="*/ 1635502 w 2770486"/>
              <a:gd name="connsiteY10" fmla="*/ 345716 h 709358"/>
              <a:gd name="connsiteX11" fmla="*/ 1788806 w 2770486"/>
              <a:gd name="connsiteY11" fmla="*/ 685539 h 709358"/>
              <a:gd name="connsiteX12" fmla="*/ 1909202 w 2770486"/>
              <a:gd name="connsiteY12" fmla="*/ 654141 h 709358"/>
              <a:gd name="connsiteX13" fmla="*/ 1947741 w 2770486"/>
              <a:gd name="connsiteY13" fmla="*/ 343328 h 709358"/>
              <a:gd name="connsiteX14" fmla="*/ 2109941 w 2770486"/>
              <a:gd name="connsiteY14" fmla="*/ 18640 h 709358"/>
              <a:gd name="connsiteX15" fmla="*/ 2158494 w 2770486"/>
              <a:gd name="connsiteY15" fmla="*/ 331281 h 709358"/>
              <a:gd name="connsiteX16" fmla="*/ 2191693 w 2770486"/>
              <a:gd name="connsiteY16" fmla="*/ 310397 h 709358"/>
              <a:gd name="connsiteX17" fmla="*/ 2271266 w 2770486"/>
              <a:gd name="connsiteY17" fmla="*/ 361819 h 709358"/>
              <a:gd name="connsiteX18" fmla="*/ 2171629 w 2770486"/>
              <a:gd name="connsiteY18" fmla="*/ 265275 h 709358"/>
              <a:gd name="connsiteX19" fmla="*/ 2769656 w 2770486"/>
              <a:gd name="connsiteY19" fmla="*/ 178817 h 709358"/>
              <a:gd name="connsiteX20" fmla="*/ 2302067 w 2770486"/>
              <a:gd name="connsiteY20" fmla="*/ 592629 h 709358"/>
              <a:gd name="connsiteX0" fmla="*/ 0 w 2770488"/>
              <a:gd name="connsiteY0" fmla="*/ 341232 h 689504"/>
              <a:gd name="connsiteX1" fmla="*/ 166038 w 2770488"/>
              <a:gd name="connsiteY1" fmla="*/ 1 h 689504"/>
              <a:gd name="connsiteX2" fmla="*/ 340676 w 2770488"/>
              <a:gd name="connsiteY2" fmla="*/ 341787 h 689504"/>
              <a:gd name="connsiteX3" fmla="*/ 479990 w 2770488"/>
              <a:gd name="connsiteY3" fmla="*/ 676555 h 689504"/>
              <a:gd name="connsiteX4" fmla="*/ 652177 w 2770488"/>
              <a:gd name="connsiteY4" fmla="*/ 340951 h 689504"/>
              <a:gd name="connsiteX5" fmla="*/ 808691 w 2770488"/>
              <a:gd name="connsiteY5" fmla="*/ 13174 h 689504"/>
              <a:gd name="connsiteX6" fmla="*/ 970429 w 2770488"/>
              <a:gd name="connsiteY6" fmla="*/ 332537 h 689504"/>
              <a:gd name="connsiteX7" fmla="*/ 1144603 w 2770488"/>
              <a:gd name="connsiteY7" fmla="*/ 667583 h 689504"/>
              <a:gd name="connsiteX8" fmla="*/ 1293901 w 2770488"/>
              <a:gd name="connsiteY8" fmla="*/ 327500 h 689504"/>
              <a:gd name="connsiteX9" fmla="*/ 1463778 w 2770488"/>
              <a:gd name="connsiteY9" fmla="*/ 8689 h 689504"/>
              <a:gd name="connsiteX10" fmla="*/ 1635502 w 2770488"/>
              <a:gd name="connsiteY10" fmla="*/ 345716 h 689504"/>
              <a:gd name="connsiteX11" fmla="*/ 1788806 w 2770488"/>
              <a:gd name="connsiteY11" fmla="*/ 685539 h 689504"/>
              <a:gd name="connsiteX12" fmla="*/ 1947902 w 2770488"/>
              <a:gd name="connsiteY12" fmla="*/ 340244 h 689504"/>
              <a:gd name="connsiteX13" fmla="*/ 1947741 w 2770488"/>
              <a:gd name="connsiteY13" fmla="*/ 343328 h 689504"/>
              <a:gd name="connsiteX14" fmla="*/ 2109941 w 2770488"/>
              <a:gd name="connsiteY14" fmla="*/ 18640 h 689504"/>
              <a:gd name="connsiteX15" fmla="*/ 2158494 w 2770488"/>
              <a:gd name="connsiteY15" fmla="*/ 331281 h 689504"/>
              <a:gd name="connsiteX16" fmla="*/ 2191693 w 2770488"/>
              <a:gd name="connsiteY16" fmla="*/ 310397 h 689504"/>
              <a:gd name="connsiteX17" fmla="*/ 2271266 w 2770488"/>
              <a:gd name="connsiteY17" fmla="*/ 361819 h 689504"/>
              <a:gd name="connsiteX18" fmla="*/ 2171629 w 2770488"/>
              <a:gd name="connsiteY18" fmla="*/ 265275 h 689504"/>
              <a:gd name="connsiteX19" fmla="*/ 2769656 w 2770488"/>
              <a:gd name="connsiteY19" fmla="*/ 178817 h 689504"/>
              <a:gd name="connsiteX20" fmla="*/ 2302067 w 2770488"/>
              <a:gd name="connsiteY20" fmla="*/ 592629 h 689504"/>
              <a:gd name="connsiteX0" fmla="*/ 0 w 2770486"/>
              <a:gd name="connsiteY0" fmla="*/ 398836 h 747108"/>
              <a:gd name="connsiteX1" fmla="*/ 166038 w 2770486"/>
              <a:gd name="connsiteY1" fmla="*/ 57605 h 747108"/>
              <a:gd name="connsiteX2" fmla="*/ 340676 w 2770486"/>
              <a:gd name="connsiteY2" fmla="*/ 399391 h 747108"/>
              <a:gd name="connsiteX3" fmla="*/ 479990 w 2770486"/>
              <a:gd name="connsiteY3" fmla="*/ 734159 h 747108"/>
              <a:gd name="connsiteX4" fmla="*/ 652177 w 2770486"/>
              <a:gd name="connsiteY4" fmla="*/ 398555 h 747108"/>
              <a:gd name="connsiteX5" fmla="*/ 808691 w 2770486"/>
              <a:gd name="connsiteY5" fmla="*/ 70778 h 747108"/>
              <a:gd name="connsiteX6" fmla="*/ 970429 w 2770486"/>
              <a:gd name="connsiteY6" fmla="*/ 390141 h 747108"/>
              <a:gd name="connsiteX7" fmla="*/ 1144603 w 2770486"/>
              <a:gd name="connsiteY7" fmla="*/ 725187 h 747108"/>
              <a:gd name="connsiteX8" fmla="*/ 1293901 w 2770486"/>
              <a:gd name="connsiteY8" fmla="*/ 385104 h 747108"/>
              <a:gd name="connsiteX9" fmla="*/ 1463778 w 2770486"/>
              <a:gd name="connsiteY9" fmla="*/ 66293 h 747108"/>
              <a:gd name="connsiteX10" fmla="*/ 1635502 w 2770486"/>
              <a:gd name="connsiteY10" fmla="*/ 403320 h 747108"/>
              <a:gd name="connsiteX11" fmla="*/ 1788806 w 2770486"/>
              <a:gd name="connsiteY11" fmla="*/ 743143 h 747108"/>
              <a:gd name="connsiteX12" fmla="*/ 1947902 w 2770486"/>
              <a:gd name="connsiteY12" fmla="*/ 397848 h 747108"/>
              <a:gd name="connsiteX13" fmla="*/ 1947741 w 2770486"/>
              <a:gd name="connsiteY13" fmla="*/ 400932 h 747108"/>
              <a:gd name="connsiteX14" fmla="*/ 2230342 w 2770486"/>
              <a:gd name="connsiteY14" fmla="*/ 9 h 747108"/>
              <a:gd name="connsiteX15" fmla="*/ 2158494 w 2770486"/>
              <a:gd name="connsiteY15" fmla="*/ 388885 h 747108"/>
              <a:gd name="connsiteX16" fmla="*/ 2191693 w 2770486"/>
              <a:gd name="connsiteY16" fmla="*/ 368001 h 747108"/>
              <a:gd name="connsiteX17" fmla="*/ 2271266 w 2770486"/>
              <a:gd name="connsiteY17" fmla="*/ 419423 h 747108"/>
              <a:gd name="connsiteX18" fmla="*/ 2171629 w 2770486"/>
              <a:gd name="connsiteY18" fmla="*/ 322879 h 747108"/>
              <a:gd name="connsiteX19" fmla="*/ 2769656 w 2770486"/>
              <a:gd name="connsiteY19" fmla="*/ 236421 h 747108"/>
              <a:gd name="connsiteX20" fmla="*/ 2302067 w 2770486"/>
              <a:gd name="connsiteY20" fmla="*/ 650233 h 747108"/>
              <a:gd name="connsiteX0" fmla="*/ 0 w 2770488"/>
              <a:gd name="connsiteY0" fmla="*/ 403084 h 751356"/>
              <a:gd name="connsiteX1" fmla="*/ 166038 w 2770488"/>
              <a:gd name="connsiteY1" fmla="*/ 61853 h 751356"/>
              <a:gd name="connsiteX2" fmla="*/ 340676 w 2770488"/>
              <a:gd name="connsiteY2" fmla="*/ 403639 h 751356"/>
              <a:gd name="connsiteX3" fmla="*/ 479990 w 2770488"/>
              <a:gd name="connsiteY3" fmla="*/ 738407 h 751356"/>
              <a:gd name="connsiteX4" fmla="*/ 652177 w 2770488"/>
              <a:gd name="connsiteY4" fmla="*/ 402803 h 751356"/>
              <a:gd name="connsiteX5" fmla="*/ 808691 w 2770488"/>
              <a:gd name="connsiteY5" fmla="*/ 75026 h 751356"/>
              <a:gd name="connsiteX6" fmla="*/ 970429 w 2770488"/>
              <a:gd name="connsiteY6" fmla="*/ 394389 h 751356"/>
              <a:gd name="connsiteX7" fmla="*/ 1144603 w 2770488"/>
              <a:gd name="connsiteY7" fmla="*/ 729435 h 751356"/>
              <a:gd name="connsiteX8" fmla="*/ 1293901 w 2770488"/>
              <a:gd name="connsiteY8" fmla="*/ 389352 h 751356"/>
              <a:gd name="connsiteX9" fmla="*/ 1463778 w 2770488"/>
              <a:gd name="connsiteY9" fmla="*/ 70541 h 751356"/>
              <a:gd name="connsiteX10" fmla="*/ 1635502 w 2770488"/>
              <a:gd name="connsiteY10" fmla="*/ 407568 h 751356"/>
              <a:gd name="connsiteX11" fmla="*/ 1788806 w 2770488"/>
              <a:gd name="connsiteY11" fmla="*/ 747391 h 751356"/>
              <a:gd name="connsiteX12" fmla="*/ 1947902 w 2770488"/>
              <a:gd name="connsiteY12" fmla="*/ 402096 h 751356"/>
              <a:gd name="connsiteX13" fmla="*/ 1986441 w 2770488"/>
              <a:gd name="connsiteY13" fmla="*/ 198903 h 751356"/>
              <a:gd name="connsiteX14" fmla="*/ 2230342 w 2770488"/>
              <a:gd name="connsiteY14" fmla="*/ 4257 h 751356"/>
              <a:gd name="connsiteX15" fmla="*/ 2158494 w 2770488"/>
              <a:gd name="connsiteY15" fmla="*/ 393133 h 751356"/>
              <a:gd name="connsiteX16" fmla="*/ 2191693 w 2770488"/>
              <a:gd name="connsiteY16" fmla="*/ 372249 h 751356"/>
              <a:gd name="connsiteX17" fmla="*/ 2271266 w 2770488"/>
              <a:gd name="connsiteY17" fmla="*/ 423671 h 751356"/>
              <a:gd name="connsiteX18" fmla="*/ 2171629 w 2770488"/>
              <a:gd name="connsiteY18" fmla="*/ 327127 h 751356"/>
              <a:gd name="connsiteX19" fmla="*/ 2769656 w 2770488"/>
              <a:gd name="connsiteY19" fmla="*/ 240669 h 751356"/>
              <a:gd name="connsiteX20" fmla="*/ 2302067 w 2770488"/>
              <a:gd name="connsiteY20" fmla="*/ 654481 h 751356"/>
              <a:gd name="connsiteX0" fmla="*/ 0 w 2770486"/>
              <a:gd name="connsiteY0" fmla="*/ 415829 h 764101"/>
              <a:gd name="connsiteX1" fmla="*/ 166038 w 2770486"/>
              <a:gd name="connsiteY1" fmla="*/ 74598 h 764101"/>
              <a:gd name="connsiteX2" fmla="*/ 340676 w 2770486"/>
              <a:gd name="connsiteY2" fmla="*/ 416384 h 764101"/>
              <a:gd name="connsiteX3" fmla="*/ 479990 w 2770486"/>
              <a:gd name="connsiteY3" fmla="*/ 751152 h 764101"/>
              <a:gd name="connsiteX4" fmla="*/ 652177 w 2770486"/>
              <a:gd name="connsiteY4" fmla="*/ 415548 h 764101"/>
              <a:gd name="connsiteX5" fmla="*/ 808691 w 2770486"/>
              <a:gd name="connsiteY5" fmla="*/ 87771 h 764101"/>
              <a:gd name="connsiteX6" fmla="*/ 970429 w 2770486"/>
              <a:gd name="connsiteY6" fmla="*/ 407134 h 764101"/>
              <a:gd name="connsiteX7" fmla="*/ 1144603 w 2770486"/>
              <a:gd name="connsiteY7" fmla="*/ 742180 h 764101"/>
              <a:gd name="connsiteX8" fmla="*/ 1293901 w 2770486"/>
              <a:gd name="connsiteY8" fmla="*/ 402097 h 764101"/>
              <a:gd name="connsiteX9" fmla="*/ 1463778 w 2770486"/>
              <a:gd name="connsiteY9" fmla="*/ 83286 h 764101"/>
              <a:gd name="connsiteX10" fmla="*/ 1635502 w 2770486"/>
              <a:gd name="connsiteY10" fmla="*/ 420313 h 764101"/>
              <a:gd name="connsiteX11" fmla="*/ 1788806 w 2770486"/>
              <a:gd name="connsiteY11" fmla="*/ 760136 h 764101"/>
              <a:gd name="connsiteX12" fmla="*/ 1947902 w 2770486"/>
              <a:gd name="connsiteY12" fmla="*/ 414841 h 764101"/>
              <a:gd name="connsiteX13" fmla="*/ 2141241 w 2770486"/>
              <a:gd name="connsiteY13" fmla="*/ 104025 h 764101"/>
              <a:gd name="connsiteX14" fmla="*/ 2230342 w 2770486"/>
              <a:gd name="connsiteY14" fmla="*/ 17002 h 764101"/>
              <a:gd name="connsiteX15" fmla="*/ 2158494 w 2770486"/>
              <a:gd name="connsiteY15" fmla="*/ 405878 h 764101"/>
              <a:gd name="connsiteX16" fmla="*/ 2191693 w 2770486"/>
              <a:gd name="connsiteY16" fmla="*/ 384994 h 764101"/>
              <a:gd name="connsiteX17" fmla="*/ 2271266 w 2770486"/>
              <a:gd name="connsiteY17" fmla="*/ 436416 h 764101"/>
              <a:gd name="connsiteX18" fmla="*/ 2171629 w 2770486"/>
              <a:gd name="connsiteY18" fmla="*/ 339872 h 764101"/>
              <a:gd name="connsiteX19" fmla="*/ 2769656 w 2770486"/>
              <a:gd name="connsiteY19" fmla="*/ 253414 h 764101"/>
              <a:gd name="connsiteX20" fmla="*/ 2302067 w 2770486"/>
              <a:gd name="connsiteY20" fmla="*/ 667226 h 764101"/>
              <a:gd name="connsiteX0" fmla="*/ 0 w 2770488"/>
              <a:gd name="connsiteY0" fmla="*/ 425320 h 773592"/>
              <a:gd name="connsiteX1" fmla="*/ 166038 w 2770488"/>
              <a:gd name="connsiteY1" fmla="*/ 84089 h 773592"/>
              <a:gd name="connsiteX2" fmla="*/ 340676 w 2770488"/>
              <a:gd name="connsiteY2" fmla="*/ 425875 h 773592"/>
              <a:gd name="connsiteX3" fmla="*/ 479990 w 2770488"/>
              <a:gd name="connsiteY3" fmla="*/ 760643 h 773592"/>
              <a:gd name="connsiteX4" fmla="*/ 652177 w 2770488"/>
              <a:gd name="connsiteY4" fmla="*/ 425039 h 773592"/>
              <a:gd name="connsiteX5" fmla="*/ 808691 w 2770488"/>
              <a:gd name="connsiteY5" fmla="*/ 97262 h 773592"/>
              <a:gd name="connsiteX6" fmla="*/ 970429 w 2770488"/>
              <a:gd name="connsiteY6" fmla="*/ 416625 h 773592"/>
              <a:gd name="connsiteX7" fmla="*/ 1144603 w 2770488"/>
              <a:gd name="connsiteY7" fmla="*/ 751671 h 773592"/>
              <a:gd name="connsiteX8" fmla="*/ 1293901 w 2770488"/>
              <a:gd name="connsiteY8" fmla="*/ 411588 h 773592"/>
              <a:gd name="connsiteX9" fmla="*/ 1463778 w 2770488"/>
              <a:gd name="connsiteY9" fmla="*/ 92777 h 773592"/>
              <a:gd name="connsiteX10" fmla="*/ 1635502 w 2770488"/>
              <a:gd name="connsiteY10" fmla="*/ 429804 h 773592"/>
              <a:gd name="connsiteX11" fmla="*/ 1788806 w 2770488"/>
              <a:gd name="connsiteY11" fmla="*/ 769627 h 773592"/>
              <a:gd name="connsiteX12" fmla="*/ 1947902 w 2770488"/>
              <a:gd name="connsiteY12" fmla="*/ 424332 h 773592"/>
              <a:gd name="connsiteX13" fmla="*/ 2115442 w 2770488"/>
              <a:gd name="connsiteY13" fmla="*/ 77643 h 773592"/>
              <a:gd name="connsiteX14" fmla="*/ 2230342 w 2770488"/>
              <a:gd name="connsiteY14" fmla="*/ 26493 h 773592"/>
              <a:gd name="connsiteX15" fmla="*/ 2158494 w 2770488"/>
              <a:gd name="connsiteY15" fmla="*/ 415369 h 773592"/>
              <a:gd name="connsiteX16" fmla="*/ 2191693 w 2770488"/>
              <a:gd name="connsiteY16" fmla="*/ 394485 h 773592"/>
              <a:gd name="connsiteX17" fmla="*/ 2271266 w 2770488"/>
              <a:gd name="connsiteY17" fmla="*/ 445907 h 773592"/>
              <a:gd name="connsiteX18" fmla="*/ 2171629 w 2770488"/>
              <a:gd name="connsiteY18" fmla="*/ 349363 h 773592"/>
              <a:gd name="connsiteX19" fmla="*/ 2769656 w 2770488"/>
              <a:gd name="connsiteY19" fmla="*/ 262905 h 773592"/>
              <a:gd name="connsiteX20" fmla="*/ 2302067 w 2770488"/>
              <a:gd name="connsiteY20" fmla="*/ 676717 h 773592"/>
              <a:gd name="connsiteX0" fmla="*/ 0 w 2770486"/>
              <a:gd name="connsiteY0" fmla="*/ 425322 h 773594"/>
              <a:gd name="connsiteX1" fmla="*/ 166038 w 2770486"/>
              <a:gd name="connsiteY1" fmla="*/ 84091 h 773594"/>
              <a:gd name="connsiteX2" fmla="*/ 340676 w 2770486"/>
              <a:gd name="connsiteY2" fmla="*/ 425877 h 773594"/>
              <a:gd name="connsiteX3" fmla="*/ 479990 w 2770486"/>
              <a:gd name="connsiteY3" fmla="*/ 760645 h 773594"/>
              <a:gd name="connsiteX4" fmla="*/ 652177 w 2770486"/>
              <a:gd name="connsiteY4" fmla="*/ 425041 h 773594"/>
              <a:gd name="connsiteX5" fmla="*/ 808691 w 2770486"/>
              <a:gd name="connsiteY5" fmla="*/ 97264 h 773594"/>
              <a:gd name="connsiteX6" fmla="*/ 970429 w 2770486"/>
              <a:gd name="connsiteY6" fmla="*/ 416627 h 773594"/>
              <a:gd name="connsiteX7" fmla="*/ 1144603 w 2770486"/>
              <a:gd name="connsiteY7" fmla="*/ 751673 h 773594"/>
              <a:gd name="connsiteX8" fmla="*/ 1293901 w 2770486"/>
              <a:gd name="connsiteY8" fmla="*/ 411590 h 773594"/>
              <a:gd name="connsiteX9" fmla="*/ 1463778 w 2770486"/>
              <a:gd name="connsiteY9" fmla="*/ 92779 h 773594"/>
              <a:gd name="connsiteX10" fmla="*/ 1635502 w 2770486"/>
              <a:gd name="connsiteY10" fmla="*/ 429806 h 773594"/>
              <a:gd name="connsiteX11" fmla="*/ 1788806 w 2770486"/>
              <a:gd name="connsiteY11" fmla="*/ 769629 h 773594"/>
              <a:gd name="connsiteX12" fmla="*/ 1947902 w 2770486"/>
              <a:gd name="connsiteY12" fmla="*/ 424334 h 773594"/>
              <a:gd name="connsiteX13" fmla="*/ 2115442 w 2770486"/>
              <a:gd name="connsiteY13" fmla="*/ 77645 h 773594"/>
              <a:gd name="connsiteX14" fmla="*/ 2230342 w 2770486"/>
              <a:gd name="connsiteY14" fmla="*/ 26495 h 773594"/>
              <a:gd name="connsiteX15" fmla="*/ 2158494 w 2770486"/>
              <a:gd name="connsiteY15" fmla="*/ 415371 h 773594"/>
              <a:gd name="connsiteX16" fmla="*/ 2191693 w 2770486"/>
              <a:gd name="connsiteY16" fmla="*/ 394487 h 773594"/>
              <a:gd name="connsiteX17" fmla="*/ 2271266 w 2770486"/>
              <a:gd name="connsiteY17" fmla="*/ 445909 h 773594"/>
              <a:gd name="connsiteX18" fmla="*/ 2683330 w 2770486"/>
              <a:gd name="connsiteY18" fmla="*/ 282103 h 773594"/>
              <a:gd name="connsiteX19" fmla="*/ 2769656 w 2770486"/>
              <a:gd name="connsiteY19" fmla="*/ 262907 h 773594"/>
              <a:gd name="connsiteX20" fmla="*/ 2302067 w 2770486"/>
              <a:gd name="connsiteY20" fmla="*/ 676719 h 773594"/>
              <a:gd name="connsiteX0" fmla="*/ 0 w 2770488"/>
              <a:gd name="connsiteY0" fmla="*/ 425322 h 773594"/>
              <a:gd name="connsiteX1" fmla="*/ 166038 w 2770488"/>
              <a:gd name="connsiteY1" fmla="*/ 84091 h 773594"/>
              <a:gd name="connsiteX2" fmla="*/ 340676 w 2770488"/>
              <a:gd name="connsiteY2" fmla="*/ 425877 h 773594"/>
              <a:gd name="connsiteX3" fmla="*/ 479990 w 2770488"/>
              <a:gd name="connsiteY3" fmla="*/ 760645 h 773594"/>
              <a:gd name="connsiteX4" fmla="*/ 652177 w 2770488"/>
              <a:gd name="connsiteY4" fmla="*/ 425041 h 773594"/>
              <a:gd name="connsiteX5" fmla="*/ 808691 w 2770488"/>
              <a:gd name="connsiteY5" fmla="*/ 97264 h 773594"/>
              <a:gd name="connsiteX6" fmla="*/ 970429 w 2770488"/>
              <a:gd name="connsiteY6" fmla="*/ 416627 h 773594"/>
              <a:gd name="connsiteX7" fmla="*/ 1144603 w 2770488"/>
              <a:gd name="connsiteY7" fmla="*/ 751673 h 773594"/>
              <a:gd name="connsiteX8" fmla="*/ 1293901 w 2770488"/>
              <a:gd name="connsiteY8" fmla="*/ 411590 h 773594"/>
              <a:gd name="connsiteX9" fmla="*/ 1463778 w 2770488"/>
              <a:gd name="connsiteY9" fmla="*/ 92779 h 773594"/>
              <a:gd name="connsiteX10" fmla="*/ 1635502 w 2770488"/>
              <a:gd name="connsiteY10" fmla="*/ 429806 h 773594"/>
              <a:gd name="connsiteX11" fmla="*/ 1788806 w 2770488"/>
              <a:gd name="connsiteY11" fmla="*/ 769629 h 773594"/>
              <a:gd name="connsiteX12" fmla="*/ 1947902 w 2770488"/>
              <a:gd name="connsiteY12" fmla="*/ 424334 h 773594"/>
              <a:gd name="connsiteX13" fmla="*/ 2115442 w 2770488"/>
              <a:gd name="connsiteY13" fmla="*/ 77645 h 773594"/>
              <a:gd name="connsiteX14" fmla="*/ 2230342 w 2770488"/>
              <a:gd name="connsiteY14" fmla="*/ 26495 h 773594"/>
              <a:gd name="connsiteX15" fmla="*/ 2158494 w 2770488"/>
              <a:gd name="connsiteY15" fmla="*/ 415371 h 773594"/>
              <a:gd name="connsiteX16" fmla="*/ 2509892 w 2770488"/>
              <a:gd name="connsiteY16" fmla="*/ 255475 h 773594"/>
              <a:gd name="connsiteX17" fmla="*/ 2271266 w 2770488"/>
              <a:gd name="connsiteY17" fmla="*/ 445909 h 773594"/>
              <a:gd name="connsiteX18" fmla="*/ 2683330 w 2770488"/>
              <a:gd name="connsiteY18" fmla="*/ 282103 h 773594"/>
              <a:gd name="connsiteX19" fmla="*/ 2769656 w 2770488"/>
              <a:gd name="connsiteY19" fmla="*/ 262907 h 773594"/>
              <a:gd name="connsiteX20" fmla="*/ 2302067 w 2770488"/>
              <a:gd name="connsiteY20" fmla="*/ 676719 h 773594"/>
              <a:gd name="connsiteX0" fmla="*/ 0 w 2770486"/>
              <a:gd name="connsiteY0" fmla="*/ 403739 h 752011"/>
              <a:gd name="connsiteX1" fmla="*/ 166038 w 2770486"/>
              <a:gd name="connsiteY1" fmla="*/ 62508 h 752011"/>
              <a:gd name="connsiteX2" fmla="*/ 340676 w 2770486"/>
              <a:gd name="connsiteY2" fmla="*/ 404294 h 752011"/>
              <a:gd name="connsiteX3" fmla="*/ 479990 w 2770486"/>
              <a:gd name="connsiteY3" fmla="*/ 739062 h 752011"/>
              <a:gd name="connsiteX4" fmla="*/ 652177 w 2770486"/>
              <a:gd name="connsiteY4" fmla="*/ 403458 h 752011"/>
              <a:gd name="connsiteX5" fmla="*/ 808691 w 2770486"/>
              <a:gd name="connsiteY5" fmla="*/ 75681 h 752011"/>
              <a:gd name="connsiteX6" fmla="*/ 970429 w 2770486"/>
              <a:gd name="connsiteY6" fmla="*/ 395044 h 752011"/>
              <a:gd name="connsiteX7" fmla="*/ 1144603 w 2770486"/>
              <a:gd name="connsiteY7" fmla="*/ 730090 h 752011"/>
              <a:gd name="connsiteX8" fmla="*/ 1293901 w 2770486"/>
              <a:gd name="connsiteY8" fmla="*/ 390007 h 752011"/>
              <a:gd name="connsiteX9" fmla="*/ 1463778 w 2770486"/>
              <a:gd name="connsiteY9" fmla="*/ 71196 h 752011"/>
              <a:gd name="connsiteX10" fmla="*/ 1635502 w 2770486"/>
              <a:gd name="connsiteY10" fmla="*/ 408223 h 752011"/>
              <a:gd name="connsiteX11" fmla="*/ 1788806 w 2770486"/>
              <a:gd name="connsiteY11" fmla="*/ 748046 h 752011"/>
              <a:gd name="connsiteX12" fmla="*/ 1947902 w 2770486"/>
              <a:gd name="connsiteY12" fmla="*/ 402751 h 752011"/>
              <a:gd name="connsiteX13" fmla="*/ 2115442 w 2770486"/>
              <a:gd name="connsiteY13" fmla="*/ 56062 h 752011"/>
              <a:gd name="connsiteX14" fmla="*/ 2230342 w 2770486"/>
              <a:gd name="connsiteY14" fmla="*/ 4912 h 752011"/>
              <a:gd name="connsiteX15" fmla="*/ 2622895 w 2770486"/>
              <a:gd name="connsiteY15" fmla="*/ 102308 h 752011"/>
              <a:gd name="connsiteX16" fmla="*/ 2509892 w 2770486"/>
              <a:gd name="connsiteY16" fmla="*/ 233892 h 752011"/>
              <a:gd name="connsiteX17" fmla="*/ 2271266 w 2770486"/>
              <a:gd name="connsiteY17" fmla="*/ 424326 h 752011"/>
              <a:gd name="connsiteX18" fmla="*/ 2683330 w 2770486"/>
              <a:gd name="connsiteY18" fmla="*/ 260520 h 752011"/>
              <a:gd name="connsiteX19" fmla="*/ 2769656 w 2770486"/>
              <a:gd name="connsiteY19" fmla="*/ 241324 h 752011"/>
              <a:gd name="connsiteX20" fmla="*/ 2302067 w 2770486"/>
              <a:gd name="connsiteY20" fmla="*/ 655136 h 752011"/>
              <a:gd name="connsiteX0" fmla="*/ 0 w 2783072"/>
              <a:gd name="connsiteY0" fmla="*/ 403739 h 752011"/>
              <a:gd name="connsiteX1" fmla="*/ 166038 w 2783072"/>
              <a:gd name="connsiteY1" fmla="*/ 62508 h 752011"/>
              <a:gd name="connsiteX2" fmla="*/ 340676 w 2783072"/>
              <a:gd name="connsiteY2" fmla="*/ 404294 h 752011"/>
              <a:gd name="connsiteX3" fmla="*/ 479990 w 2783072"/>
              <a:gd name="connsiteY3" fmla="*/ 739062 h 752011"/>
              <a:gd name="connsiteX4" fmla="*/ 652177 w 2783072"/>
              <a:gd name="connsiteY4" fmla="*/ 403458 h 752011"/>
              <a:gd name="connsiteX5" fmla="*/ 808691 w 2783072"/>
              <a:gd name="connsiteY5" fmla="*/ 75681 h 752011"/>
              <a:gd name="connsiteX6" fmla="*/ 970429 w 2783072"/>
              <a:gd name="connsiteY6" fmla="*/ 395044 h 752011"/>
              <a:gd name="connsiteX7" fmla="*/ 1144603 w 2783072"/>
              <a:gd name="connsiteY7" fmla="*/ 730090 h 752011"/>
              <a:gd name="connsiteX8" fmla="*/ 1293901 w 2783072"/>
              <a:gd name="connsiteY8" fmla="*/ 390007 h 752011"/>
              <a:gd name="connsiteX9" fmla="*/ 1463778 w 2783072"/>
              <a:gd name="connsiteY9" fmla="*/ 71196 h 752011"/>
              <a:gd name="connsiteX10" fmla="*/ 1635502 w 2783072"/>
              <a:gd name="connsiteY10" fmla="*/ 408223 h 752011"/>
              <a:gd name="connsiteX11" fmla="*/ 1788806 w 2783072"/>
              <a:gd name="connsiteY11" fmla="*/ 748046 h 752011"/>
              <a:gd name="connsiteX12" fmla="*/ 1947902 w 2783072"/>
              <a:gd name="connsiteY12" fmla="*/ 402751 h 752011"/>
              <a:gd name="connsiteX13" fmla="*/ 2115442 w 2783072"/>
              <a:gd name="connsiteY13" fmla="*/ 56062 h 752011"/>
              <a:gd name="connsiteX14" fmla="*/ 2230342 w 2783072"/>
              <a:gd name="connsiteY14" fmla="*/ 4912 h 752011"/>
              <a:gd name="connsiteX15" fmla="*/ 2622895 w 2783072"/>
              <a:gd name="connsiteY15" fmla="*/ 102308 h 752011"/>
              <a:gd name="connsiteX16" fmla="*/ 2509892 w 2783072"/>
              <a:gd name="connsiteY16" fmla="*/ 233892 h 752011"/>
              <a:gd name="connsiteX17" fmla="*/ 2778668 w 2783072"/>
              <a:gd name="connsiteY17" fmla="*/ 146303 h 752011"/>
              <a:gd name="connsiteX18" fmla="*/ 2683330 w 2783072"/>
              <a:gd name="connsiteY18" fmla="*/ 260520 h 752011"/>
              <a:gd name="connsiteX19" fmla="*/ 2769656 w 2783072"/>
              <a:gd name="connsiteY19" fmla="*/ 241324 h 752011"/>
              <a:gd name="connsiteX20" fmla="*/ 2302067 w 2783072"/>
              <a:gd name="connsiteY20" fmla="*/ 655136 h 752011"/>
              <a:gd name="connsiteX0" fmla="*/ 0 w 3093269"/>
              <a:gd name="connsiteY0" fmla="*/ 403739 h 752011"/>
              <a:gd name="connsiteX1" fmla="*/ 166038 w 3093269"/>
              <a:gd name="connsiteY1" fmla="*/ 62508 h 752011"/>
              <a:gd name="connsiteX2" fmla="*/ 340676 w 3093269"/>
              <a:gd name="connsiteY2" fmla="*/ 404294 h 752011"/>
              <a:gd name="connsiteX3" fmla="*/ 479990 w 3093269"/>
              <a:gd name="connsiteY3" fmla="*/ 739062 h 752011"/>
              <a:gd name="connsiteX4" fmla="*/ 652177 w 3093269"/>
              <a:gd name="connsiteY4" fmla="*/ 403458 h 752011"/>
              <a:gd name="connsiteX5" fmla="*/ 808691 w 3093269"/>
              <a:gd name="connsiteY5" fmla="*/ 75681 h 752011"/>
              <a:gd name="connsiteX6" fmla="*/ 970429 w 3093269"/>
              <a:gd name="connsiteY6" fmla="*/ 395044 h 752011"/>
              <a:gd name="connsiteX7" fmla="*/ 1144603 w 3093269"/>
              <a:gd name="connsiteY7" fmla="*/ 730090 h 752011"/>
              <a:gd name="connsiteX8" fmla="*/ 1293901 w 3093269"/>
              <a:gd name="connsiteY8" fmla="*/ 390007 h 752011"/>
              <a:gd name="connsiteX9" fmla="*/ 1463778 w 3093269"/>
              <a:gd name="connsiteY9" fmla="*/ 71196 h 752011"/>
              <a:gd name="connsiteX10" fmla="*/ 1635502 w 3093269"/>
              <a:gd name="connsiteY10" fmla="*/ 408223 h 752011"/>
              <a:gd name="connsiteX11" fmla="*/ 1788806 w 3093269"/>
              <a:gd name="connsiteY11" fmla="*/ 748046 h 752011"/>
              <a:gd name="connsiteX12" fmla="*/ 1947902 w 3093269"/>
              <a:gd name="connsiteY12" fmla="*/ 402751 h 752011"/>
              <a:gd name="connsiteX13" fmla="*/ 2115442 w 3093269"/>
              <a:gd name="connsiteY13" fmla="*/ 56062 h 752011"/>
              <a:gd name="connsiteX14" fmla="*/ 2230342 w 3093269"/>
              <a:gd name="connsiteY14" fmla="*/ 4912 h 752011"/>
              <a:gd name="connsiteX15" fmla="*/ 2622895 w 3093269"/>
              <a:gd name="connsiteY15" fmla="*/ 102308 h 752011"/>
              <a:gd name="connsiteX16" fmla="*/ 2509892 w 3093269"/>
              <a:gd name="connsiteY16" fmla="*/ 233892 h 752011"/>
              <a:gd name="connsiteX17" fmla="*/ 2778668 w 3093269"/>
              <a:gd name="connsiteY17" fmla="*/ 146303 h 752011"/>
              <a:gd name="connsiteX18" fmla="*/ 2683330 w 3093269"/>
              <a:gd name="connsiteY18" fmla="*/ 260520 h 752011"/>
              <a:gd name="connsiteX19" fmla="*/ 2769656 w 3093269"/>
              <a:gd name="connsiteY19" fmla="*/ 241324 h 752011"/>
              <a:gd name="connsiteX20" fmla="*/ 3093269 w 3093269"/>
              <a:gd name="connsiteY20" fmla="*/ 565450 h 752011"/>
              <a:gd name="connsiteX0" fmla="*/ 0 w 3093269"/>
              <a:gd name="connsiteY0" fmla="*/ 347681 h 695953"/>
              <a:gd name="connsiteX1" fmla="*/ 166038 w 3093269"/>
              <a:gd name="connsiteY1" fmla="*/ 6450 h 695953"/>
              <a:gd name="connsiteX2" fmla="*/ 340676 w 3093269"/>
              <a:gd name="connsiteY2" fmla="*/ 348236 h 695953"/>
              <a:gd name="connsiteX3" fmla="*/ 479990 w 3093269"/>
              <a:gd name="connsiteY3" fmla="*/ 683004 h 695953"/>
              <a:gd name="connsiteX4" fmla="*/ 652177 w 3093269"/>
              <a:gd name="connsiteY4" fmla="*/ 347400 h 695953"/>
              <a:gd name="connsiteX5" fmla="*/ 808691 w 3093269"/>
              <a:gd name="connsiteY5" fmla="*/ 19623 h 695953"/>
              <a:gd name="connsiteX6" fmla="*/ 970429 w 3093269"/>
              <a:gd name="connsiteY6" fmla="*/ 338986 h 695953"/>
              <a:gd name="connsiteX7" fmla="*/ 1144603 w 3093269"/>
              <a:gd name="connsiteY7" fmla="*/ 674032 h 695953"/>
              <a:gd name="connsiteX8" fmla="*/ 1293901 w 3093269"/>
              <a:gd name="connsiteY8" fmla="*/ 333949 h 695953"/>
              <a:gd name="connsiteX9" fmla="*/ 1463778 w 3093269"/>
              <a:gd name="connsiteY9" fmla="*/ 15138 h 695953"/>
              <a:gd name="connsiteX10" fmla="*/ 1635502 w 3093269"/>
              <a:gd name="connsiteY10" fmla="*/ 352165 h 695953"/>
              <a:gd name="connsiteX11" fmla="*/ 1788806 w 3093269"/>
              <a:gd name="connsiteY11" fmla="*/ 691988 h 695953"/>
              <a:gd name="connsiteX12" fmla="*/ 1947902 w 3093269"/>
              <a:gd name="connsiteY12" fmla="*/ 346693 h 695953"/>
              <a:gd name="connsiteX13" fmla="*/ 2115442 w 3093269"/>
              <a:gd name="connsiteY13" fmla="*/ 4 h 695953"/>
              <a:gd name="connsiteX14" fmla="*/ 2281942 w 3093269"/>
              <a:gd name="connsiteY14" fmla="*/ 338985 h 695953"/>
              <a:gd name="connsiteX15" fmla="*/ 2622895 w 3093269"/>
              <a:gd name="connsiteY15" fmla="*/ 46250 h 695953"/>
              <a:gd name="connsiteX16" fmla="*/ 2509892 w 3093269"/>
              <a:gd name="connsiteY16" fmla="*/ 177834 h 695953"/>
              <a:gd name="connsiteX17" fmla="*/ 2778668 w 3093269"/>
              <a:gd name="connsiteY17" fmla="*/ 90245 h 695953"/>
              <a:gd name="connsiteX18" fmla="*/ 2683330 w 3093269"/>
              <a:gd name="connsiteY18" fmla="*/ 204462 h 695953"/>
              <a:gd name="connsiteX19" fmla="*/ 2769656 w 3093269"/>
              <a:gd name="connsiteY19" fmla="*/ 185266 h 695953"/>
              <a:gd name="connsiteX20" fmla="*/ 3093269 w 3093269"/>
              <a:gd name="connsiteY20" fmla="*/ 509392 h 695953"/>
              <a:gd name="connsiteX0" fmla="*/ 0 w 3093269"/>
              <a:gd name="connsiteY0" fmla="*/ 347681 h 695953"/>
              <a:gd name="connsiteX1" fmla="*/ 166038 w 3093269"/>
              <a:gd name="connsiteY1" fmla="*/ 6450 h 695953"/>
              <a:gd name="connsiteX2" fmla="*/ 340676 w 3093269"/>
              <a:gd name="connsiteY2" fmla="*/ 348236 h 695953"/>
              <a:gd name="connsiteX3" fmla="*/ 479990 w 3093269"/>
              <a:gd name="connsiteY3" fmla="*/ 683004 h 695953"/>
              <a:gd name="connsiteX4" fmla="*/ 652177 w 3093269"/>
              <a:gd name="connsiteY4" fmla="*/ 347400 h 695953"/>
              <a:gd name="connsiteX5" fmla="*/ 808691 w 3093269"/>
              <a:gd name="connsiteY5" fmla="*/ 19623 h 695953"/>
              <a:gd name="connsiteX6" fmla="*/ 970429 w 3093269"/>
              <a:gd name="connsiteY6" fmla="*/ 338986 h 695953"/>
              <a:gd name="connsiteX7" fmla="*/ 1144603 w 3093269"/>
              <a:gd name="connsiteY7" fmla="*/ 674032 h 695953"/>
              <a:gd name="connsiteX8" fmla="*/ 1293901 w 3093269"/>
              <a:gd name="connsiteY8" fmla="*/ 333949 h 695953"/>
              <a:gd name="connsiteX9" fmla="*/ 1463778 w 3093269"/>
              <a:gd name="connsiteY9" fmla="*/ 15138 h 695953"/>
              <a:gd name="connsiteX10" fmla="*/ 1635502 w 3093269"/>
              <a:gd name="connsiteY10" fmla="*/ 352165 h 695953"/>
              <a:gd name="connsiteX11" fmla="*/ 1788806 w 3093269"/>
              <a:gd name="connsiteY11" fmla="*/ 691988 h 695953"/>
              <a:gd name="connsiteX12" fmla="*/ 1947902 w 3093269"/>
              <a:gd name="connsiteY12" fmla="*/ 346693 h 695953"/>
              <a:gd name="connsiteX13" fmla="*/ 2115442 w 3093269"/>
              <a:gd name="connsiteY13" fmla="*/ 4 h 695953"/>
              <a:gd name="connsiteX14" fmla="*/ 2281942 w 3093269"/>
              <a:gd name="connsiteY14" fmla="*/ 338985 h 695953"/>
              <a:gd name="connsiteX15" fmla="*/ 2429393 w 3093269"/>
              <a:gd name="connsiteY15" fmla="*/ 10376 h 695953"/>
              <a:gd name="connsiteX16" fmla="*/ 2509892 w 3093269"/>
              <a:gd name="connsiteY16" fmla="*/ 177834 h 695953"/>
              <a:gd name="connsiteX17" fmla="*/ 2778668 w 3093269"/>
              <a:gd name="connsiteY17" fmla="*/ 90245 h 695953"/>
              <a:gd name="connsiteX18" fmla="*/ 2683330 w 3093269"/>
              <a:gd name="connsiteY18" fmla="*/ 204462 h 695953"/>
              <a:gd name="connsiteX19" fmla="*/ 2769656 w 3093269"/>
              <a:gd name="connsiteY19" fmla="*/ 185266 h 695953"/>
              <a:gd name="connsiteX20" fmla="*/ 3093269 w 3093269"/>
              <a:gd name="connsiteY20" fmla="*/ 509392 h 695953"/>
              <a:gd name="connsiteX0" fmla="*/ 0 w 3093269"/>
              <a:gd name="connsiteY0" fmla="*/ 347681 h 695953"/>
              <a:gd name="connsiteX1" fmla="*/ 166038 w 3093269"/>
              <a:gd name="connsiteY1" fmla="*/ 6450 h 695953"/>
              <a:gd name="connsiteX2" fmla="*/ 340676 w 3093269"/>
              <a:gd name="connsiteY2" fmla="*/ 348236 h 695953"/>
              <a:gd name="connsiteX3" fmla="*/ 479990 w 3093269"/>
              <a:gd name="connsiteY3" fmla="*/ 683004 h 695953"/>
              <a:gd name="connsiteX4" fmla="*/ 652177 w 3093269"/>
              <a:gd name="connsiteY4" fmla="*/ 347400 h 695953"/>
              <a:gd name="connsiteX5" fmla="*/ 808691 w 3093269"/>
              <a:gd name="connsiteY5" fmla="*/ 19623 h 695953"/>
              <a:gd name="connsiteX6" fmla="*/ 970429 w 3093269"/>
              <a:gd name="connsiteY6" fmla="*/ 338986 h 695953"/>
              <a:gd name="connsiteX7" fmla="*/ 1144603 w 3093269"/>
              <a:gd name="connsiteY7" fmla="*/ 674032 h 695953"/>
              <a:gd name="connsiteX8" fmla="*/ 1293901 w 3093269"/>
              <a:gd name="connsiteY8" fmla="*/ 333949 h 695953"/>
              <a:gd name="connsiteX9" fmla="*/ 1463778 w 3093269"/>
              <a:gd name="connsiteY9" fmla="*/ 15138 h 695953"/>
              <a:gd name="connsiteX10" fmla="*/ 1635502 w 3093269"/>
              <a:gd name="connsiteY10" fmla="*/ 352165 h 695953"/>
              <a:gd name="connsiteX11" fmla="*/ 1788806 w 3093269"/>
              <a:gd name="connsiteY11" fmla="*/ 691988 h 695953"/>
              <a:gd name="connsiteX12" fmla="*/ 1947902 w 3093269"/>
              <a:gd name="connsiteY12" fmla="*/ 346693 h 695953"/>
              <a:gd name="connsiteX13" fmla="*/ 2115442 w 3093269"/>
              <a:gd name="connsiteY13" fmla="*/ 4 h 695953"/>
              <a:gd name="connsiteX14" fmla="*/ 2281942 w 3093269"/>
              <a:gd name="connsiteY14" fmla="*/ 338985 h 695953"/>
              <a:gd name="connsiteX15" fmla="*/ 2429393 w 3093269"/>
              <a:gd name="connsiteY15" fmla="*/ 10376 h 695953"/>
              <a:gd name="connsiteX16" fmla="*/ 2587294 w 3093269"/>
              <a:gd name="connsiteY16" fmla="*/ 352721 h 695953"/>
              <a:gd name="connsiteX17" fmla="*/ 2778668 w 3093269"/>
              <a:gd name="connsiteY17" fmla="*/ 90245 h 695953"/>
              <a:gd name="connsiteX18" fmla="*/ 2683330 w 3093269"/>
              <a:gd name="connsiteY18" fmla="*/ 204462 h 695953"/>
              <a:gd name="connsiteX19" fmla="*/ 2769656 w 3093269"/>
              <a:gd name="connsiteY19" fmla="*/ 185266 h 695953"/>
              <a:gd name="connsiteX20" fmla="*/ 3093269 w 3093269"/>
              <a:gd name="connsiteY20" fmla="*/ 509392 h 695953"/>
              <a:gd name="connsiteX0" fmla="*/ 0 w 3134806"/>
              <a:gd name="connsiteY0" fmla="*/ 347681 h 695953"/>
              <a:gd name="connsiteX1" fmla="*/ 166038 w 3134806"/>
              <a:gd name="connsiteY1" fmla="*/ 6450 h 695953"/>
              <a:gd name="connsiteX2" fmla="*/ 340676 w 3134806"/>
              <a:gd name="connsiteY2" fmla="*/ 348236 h 695953"/>
              <a:gd name="connsiteX3" fmla="*/ 479990 w 3134806"/>
              <a:gd name="connsiteY3" fmla="*/ 683004 h 695953"/>
              <a:gd name="connsiteX4" fmla="*/ 652177 w 3134806"/>
              <a:gd name="connsiteY4" fmla="*/ 347400 h 695953"/>
              <a:gd name="connsiteX5" fmla="*/ 808691 w 3134806"/>
              <a:gd name="connsiteY5" fmla="*/ 19623 h 695953"/>
              <a:gd name="connsiteX6" fmla="*/ 970429 w 3134806"/>
              <a:gd name="connsiteY6" fmla="*/ 338986 h 695953"/>
              <a:gd name="connsiteX7" fmla="*/ 1144603 w 3134806"/>
              <a:gd name="connsiteY7" fmla="*/ 674032 h 695953"/>
              <a:gd name="connsiteX8" fmla="*/ 1293901 w 3134806"/>
              <a:gd name="connsiteY8" fmla="*/ 333949 h 695953"/>
              <a:gd name="connsiteX9" fmla="*/ 1463778 w 3134806"/>
              <a:gd name="connsiteY9" fmla="*/ 15138 h 695953"/>
              <a:gd name="connsiteX10" fmla="*/ 1635502 w 3134806"/>
              <a:gd name="connsiteY10" fmla="*/ 352165 h 695953"/>
              <a:gd name="connsiteX11" fmla="*/ 1788806 w 3134806"/>
              <a:gd name="connsiteY11" fmla="*/ 691988 h 695953"/>
              <a:gd name="connsiteX12" fmla="*/ 1947902 w 3134806"/>
              <a:gd name="connsiteY12" fmla="*/ 346693 h 695953"/>
              <a:gd name="connsiteX13" fmla="*/ 2115442 w 3134806"/>
              <a:gd name="connsiteY13" fmla="*/ 4 h 695953"/>
              <a:gd name="connsiteX14" fmla="*/ 2281942 w 3134806"/>
              <a:gd name="connsiteY14" fmla="*/ 338985 h 695953"/>
              <a:gd name="connsiteX15" fmla="*/ 2429393 w 3134806"/>
              <a:gd name="connsiteY15" fmla="*/ 10376 h 695953"/>
              <a:gd name="connsiteX16" fmla="*/ 2587294 w 3134806"/>
              <a:gd name="connsiteY16" fmla="*/ 352721 h 695953"/>
              <a:gd name="connsiteX17" fmla="*/ 2778668 w 3134806"/>
              <a:gd name="connsiteY17" fmla="*/ 90245 h 695953"/>
              <a:gd name="connsiteX18" fmla="*/ 2683330 w 3134806"/>
              <a:gd name="connsiteY18" fmla="*/ 204462 h 695953"/>
              <a:gd name="connsiteX19" fmla="*/ 3130856 w 3134806"/>
              <a:gd name="connsiteY19" fmla="*/ 158359 h 695953"/>
              <a:gd name="connsiteX20" fmla="*/ 3093269 w 3134806"/>
              <a:gd name="connsiteY20" fmla="*/ 509392 h 695953"/>
              <a:gd name="connsiteX0" fmla="*/ 0 w 3148514"/>
              <a:gd name="connsiteY0" fmla="*/ 347681 h 695953"/>
              <a:gd name="connsiteX1" fmla="*/ 166038 w 3148514"/>
              <a:gd name="connsiteY1" fmla="*/ 6450 h 695953"/>
              <a:gd name="connsiteX2" fmla="*/ 340676 w 3148514"/>
              <a:gd name="connsiteY2" fmla="*/ 348236 h 695953"/>
              <a:gd name="connsiteX3" fmla="*/ 479990 w 3148514"/>
              <a:gd name="connsiteY3" fmla="*/ 683004 h 695953"/>
              <a:gd name="connsiteX4" fmla="*/ 652177 w 3148514"/>
              <a:gd name="connsiteY4" fmla="*/ 347400 h 695953"/>
              <a:gd name="connsiteX5" fmla="*/ 808691 w 3148514"/>
              <a:gd name="connsiteY5" fmla="*/ 19623 h 695953"/>
              <a:gd name="connsiteX6" fmla="*/ 970429 w 3148514"/>
              <a:gd name="connsiteY6" fmla="*/ 338986 h 695953"/>
              <a:gd name="connsiteX7" fmla="*/ 1144603 w 3148514"/>
              <a:gd name="connsiteY7" fmla="*/ 674032 h 695953"/>
              <a:gd name="connsiteX8" fmla="*/ 1293901 w 3148514"/>
              <a:gd name="connsiteY8" fmla="*/ 333949 h 695953"/>
              <a:gd name="connsiteX9" fmla="*/ 1463778 w 3148514"/>
              <a:gd name="connsiteY9" fmla="*/ 15138 h 695953"/>
              <a:gd name="connsiteX10" fmla="*/ 1635502 w 3148514"/>
              <a:gd name="connsiteY10" fmla="*/ 352165 h 695953"/>
              <a:gd name="connsiteX11" fmla="*/ 1788806 w 3148514"/>
              <a:gd name="connsiteY11" fmla="*/ 691988 h 695953"/>
              <a:gd name="connsiteX12" fmla="*/ 1947902 w 3148514"/>
              <a:gd name="connsiteY12" fmla="*/ 346693 h 695953"/>
              <a:gd name="connsiteX13" fmla="*/ 2115442 w 3148514"/>
              <a:gd name="connsiteY13" fmla="*/ 4 h 695953"/>
              <a:gd name="connsiteX14" fmla="*/ 2281942 w 3148514"/>
              <a:gd name="connsiteY14" fmla="*/ 338985 h 695953"/>
              <a:gd name="connsiteX15" fmla="*/ 2429393 w 3148514"/>
              <a:gd name="connsiteY15" fmla="*/ 10376 h 695953"/>
              <a:gd name="connsiteX16" fmla="*/ 2587294 w 3148514"/>
              <a:gd name="connsiteY16" fmla="*/ 352721 h 695953"/>
              <a:gd name="connsiteX17" fmla="*/ 2778668 w 3148514"/>
              <a:gd name="connsiteY17" fmla="*/ 90245 h 695953"/>
              <a:gd name="connsiteX18" fmla="*/ 3126232 w 3148514"/>
              <a:gd name="connsiteY18" fmla="*/ 141681 h 695953"/>
              <a:gd name="connsiteX19" fmla="*/ 3130856 w 3148514"/>
              <a:gd name="connsiteY19" fmla="*/ 158359 h 695953"/>
              <a:gd name="connsiteX20" fmla="*/ 3093269 w 3148514"/>
              <a:gd name="connsiteY20" fmla="*/ 509392 h 695953"/>
              <a:gd name="connsiteX0" fmla="*/ 0 w 3148514"/>
              <a:gd name="connsiteY0" fmla="*/ 347683 h 695955"/>
              <a:gd name="connsiteX1" fmla="*/ 166038 w 3148514"/>
              <a:gd name="connsiteY1" fmla="*/ 6452 h 695955"/>
              <a:gd name="connsiteX2" fmla="*/ 340676 w 3148514"/>
              <a:gd name="connsiteY2" fmla="*/ 348238 h 695955"/>
              <a:gd name="connsiteX3" fmla="*/ 479990 w 3148514"/>
              <a:gd name="connsiteY3" fmla="*/ 683006 h 695955"/>
              <a:gd name="connsiteX4" fmla="*/ 652177 w 3148514"/>
              <a:gd name="connsiteY4" fmla="*/ 347402 h 695955"/>
              <a:gd name="connsiteX5" fmla="*/ 808691 w 3148514"/>
              <a:gd name="connsiteY5" fmla="*/ 19625 h 695955"/>
              <a:gd name="connsiteX6" fmla="*/ 970429 w 3148514"/>
              <a:gd name="connsiteY6" fmla="*/ 338988 h 695955"/>
              <a:gd name="connsiteX7" fmla="*/ 1144603 w 3148514"/>
              <a:gd name="connsiteY7" fmla="*/ 674034 h 695955"/>
              <a:gd name="connsiteX8" fmla="*/ 1293901 w 3148514"/>
              <a:gd name="connsiteY8" fmla="*/ 333951 h 695955"/>
              <a:gd name="connsiteX9" fmla="*/ 1463778 w 3148514"/>
              <a:gd name="connsiteY9" fmla="*/ 15140 h 695955"/>
              <a:gd name="connsiteX10" fmla="*/ 1635502 w 3148514"/>
              <a:gd name="connsiteY10" fmla="*/ 352167 h 695955"/>
              <a:gd name="connsiteX11" fmla="*/ 1788806 w 3148514"/>
              <a:gd name="connsiteY11" fmla="*/ 691990 h 695955"/>
              <a:gd name="connsiteX12" fmla="*/ 1947902 w 3148514"/>
              <a:gd name="connsiteY12" fmla="*/ 346695 h 695955"/>
              <a:gd name="connsiteX13" fmla="*/ 2115442 w 3148514"/>
              <a:gd name="connsiteY13" fmla="*/ 6 h 695955"/>
              <a:gd name="connsiteX14" fmla="*/ 2281942 w 3148514"/>
              <a:gd name="connsiteY14" fmla="*/ 338987 h 695955"/>
              <a:gd name="connsiteX15" fmla="*/ 2442292 w 3148514"/>
              <a:gd name="connsiteY15" fmla="*/ 687503 h 695955"/>
              <a:gd name="connsiteX16" fmla="*/ 2587294 w 3148514"/>
              <a:gd name="connsiteY16" fmla="*/ 352723 h 695955"/>
              <a:gd name="connsiteX17" fmla="*/ 2778668 w 3148514"/>
              <a:gd name="connsiteY17" fmla="*/ 90247 h 695955"/>
              <a:gd name="connsiteX18" fmla="*/ 3126232 w 3148514"/>
              <a:gd name="connsiteY18" fmla="*/ 141683 h 695955"/>
              <a:gd name="connsiteX19" fmla="*/ 3130856 w 3148514"/>
              <a:gd name="connsiteY19" fmla="*/ 158361 h 695955"/>
              <a:gd name="connsiteX20" fmla="*/ 3093269 w 3148514"/>
              <a:gd name="connsiteY20" fmla="*/ 509394 h 695955"/>
              <a:gd name="connsiteX0" fmla="*/ 0 w 3149455"/>
              <a:gd name="connsiteY0" fmla="*/ 347683 h 695955"/>
              <a:gd name="connsiteX1" fmla="*/ 166038 w 3149455"/>
              <a:gd name="connsiteY1" fmla="*/ 6452 h 695955"/>
              <a:gd name="connsiteX2" fmla="*/ 340676 w 3149455"/>
              <a:gd name="connsiteY2" fmla="*/ 348238 h 695955"/>
              <a:gd name="connsiteX3" fmla="*/ 479990 w 3149455"/>
              <a:gd name="connsiteY3" fmla="*/ 683006 h 695955"/>
              <a:gd name="connsiteX4" fmla="*/ 652177 w 3149455"/>
              <a:gd name="connsiteY4" fmla="*/ 347402 h 695955"/>
              <a:gd name="connsiteX5" fmla="*/ 808691 w 3149455"/>
              <a:gd name="connsiteY5" fmla="*/ 19625 h 695955"/>
              <a:gd name="connsiteX6" fmla="*/ 970429 w 3149455"/>
              <a:gd name="connsiteY6" fmla="*/ 338988 h 695955"/>
              <a:gd name="connsiteX7" fmla="*/ 1144603 w 3149455"/>
              <a:gd name="connsiteY7" fmla="*/ 674034 h 695955"/>
              <a:gd name="connsiteX8" fmla="*/ 1293901 w 3149455"/>
              <a:gd name="connsiteY8" fmla="*/ 333951 h 695955"/>
              <a:gd name="connsiteX9" fmla="*/ 1463778 w 3149455"/>
              <a:gd name="connsiteY9" fmla="*/ 15140 h 695955"/>
              <a:gd name="connsiteX10" fmla="*/ 1635502 w 3149455"/>
              <a:gd name="connsiteY10" fmla="*/ 352167 h 695955"/>
              <a:gd name="connsiteX11" fmla="*/ 1788806 w 3149455"/>
              <a:gd name="connsiteY11" fmla="*/ 691990 h 695955"/>
              <a:gd name="connsiteX12" fmla="*/ 1947902 w 3149455"/>
              <a:gd name="connsiteY12" fmla="*/ 346695 h 695955"/>
              <a:gd name="connsiteX13" fmla="*/ 2115442 w 3149455"/>
              <a:gd name="connsiteY13" fmla="*/ 6 h 695955"/>
              <a:gd name="connsiteX14" fmla="*/ 2281942 w 3149455"/>
              <a:gd name="connsiteY14" fmla="*/ 338987 h 695955"/>
              <a:gd name="connsiteX15" fmla="*/ 2442292 w 3149455"/>
              <a:gd name="connsiteY15" fmla="*/ 687503 h 695955"/>
              <a:gd name="connsiteX16" fmla="*/ 2587294 w 3149455"/>
              <a:gd name="connsiteY16" fmla="*/ 352723 h 695955"/>
              <a:gd name="connsiteX17" fmla="*/ 2765770 w 3149455"/>
              <a:gd name="connsiteY17" fmla="*/ 561 h 695955"/>
              <a:gd name="connsiteX18" fmla="*/ 3126232 w 3149455"/>
              <a:gd name="connsiteY18" fmla="*/ 141683 h 695955"/>
              <a:gd name="connsiteX19" fmla="*/ 3130856 w 3149455"/>
              <a:gd name="connsiteY19" fmla="*/ 158361 h 695955"/>
              <a:gd name="connsiteX20" fmla="*/ 3093269 w 3149455"/>
              <a:gd name="connsiteY20" fmla="*/ 509394 h 695955"/>
              <a:gd name="connsiteX0" fmla="*/ 0 w 3130191"/>
              <a:gd name="connsiteY0" fmla="*/ 347683 h 695955"/>
              <a:gd name="connsiteX1" fmla="*/ 166038 w 3130191"/>
              <a:gd name="connsiteY1" fmla="*/ 6452 h 695955"/>
              <a:gd name="connsiteX2" fmla="*/ 340676 w 3130191"/>
              <a:gd name="connsiteY2" fmla="*/ 348238 h 695955"/>
              <a:gd name="connsiteX3" fmla="*/ 479990 w 3130191"/>
              <a:gd name="connsiteY3" fmla="*/ 683006 h 695955"/>
              <a:gd name="connsiteX4" fmla="*/ 652177 w 3130191"/>
              <a:gd name="connsiteY4" fmla="*/ 347402 h 695955"/>
              <a:gd name="connsiteX5" fmla="*/ 808691 w 3130191"/>
              <a:gd name="connsiteY5" fmla="*/ 19625 h 695955"/>
              <a:gd name="connsiteX6" fmla="*/ 970429 w 3130191"/>
              <a:gd name="connsiteY6" fmla="*/ 338988 h 695955"/>
              <a:gd name="connsiteX7" fmla="*/ 1144603 w 3130191"/>
              <a:gd name="connsiteY7" fmla="*/ 674034 h 695955"/>
              <a:gd name="connsiteX8" fmla="*/ 1293901 w 3130191"/>
              <a:gd name="connsiteY8" fmla="*/ 333951 h 695955"/>
              <a:gd name="connsiteX9" fmla="*/ 1463778 w 3130191"/>
              <a:gd name="connsiteY9" fmla="*/ 15140 h 695955"/>
              <a:gd name="connsiteX10" fmla="*/ 1635502 w 3130191"/>
              <a:gd name="connsiteY10" fmla="*/ 352167 h 695955"/>
              <a:gd name="connsiteX11" fmla="*/ 1788806 w 3130191"/>
              <a:gd name="connsiteY11" fmla="*/ 691990 h 695955"/>
              <a:gd name="connsiteX12" fmla="*/ 1947902 w 3130191"/>
              <a:gd name="connsiteY12" fmla="*/ 346695 h 695955"/>
              <a:gd name="connsiteX13" fmla="*/ 2115442 w 3130191"/>
              <a:gd name="connsiteY13" fmla="*/ 6 h 695955"/>
              <a:gd name="connsiteX14" fmla="*/ 2281942 w 3130191"/>
              <a:gd name="connsiteY14" fmla="*/ 338987 h 695955"/>
              <a:gd name="connsiteX15" fmla="*/ 2442292 w 3130191"/>
              <a:gd name="connsiteY15" fmla="*/ 687503 h 695955"/>
              <a:gd name="connsiteX16" fmla="*/ 2587294 w 3130191"/>
              <a:gd name="connsiteY16" fmla="*/ 352723 h 695955"/>
              <a:gd name="connsiteX17" fmla="*/ 2765770 w 3130191"/>
              <a:gd name="connsiteY17" fmla="*/ 561 h 695955"/>
              <a:gd name="connsiteX18" fmla="*/ 3126232 w 3130191"/>
              <a:gd name="connsiteY18" fmla="*/ 141683 h 695955"/>
              <a:gd name="connsiteX19" fmla="*/ 2976055 w 3130191"/>
              <a:gd name="connsiteY19" fmla="*/ 337731 h 695955"/>
              <a:gd name="connsiteX20" fmla="*/ 3093269 w 3130191"/>
              <a:gd name="connsiteY20" fmla="*/ 509394 h 695955"/>
              <a:gd name="connsiteX0" fmla="*/ 0 w 3304432"/>
              <a:gd name="connsiteY0" fmla="*/ 347683 h 695955"/>
              <a:gd name="connsiteX1" fmla="*/ 166038 w 3304432"/>
              <a:gd name="connsiteY1" fmla="*/ 6452 h 695955"/>
              <a:gd name="connsiteX2" fmla="*/ 340676 w 3304432"/>
              <a:gd name="connsiteY2" fmla="*/ 348238 h 695955"/>
              <a:gd name="connsiteX3" fmla="*/ 479990 w 3304432"/>
              <a:gd name="connsiteY3" fmla="*/ 683006 h 695955"/>
              <a:gd name="connsiteX4" fmla="*/ 652177 w 3304432"/>
              <a:gd name="connsiteY4" fmla="*/ 347402 h 695955"/>
              <a:gd name="connsiteX5" fmla="*/ 808691 w 3304432"/>
              <a:gd name="connsiteY5" fmla="*/ 19625 h 695955"/>
              <a:gd name="connsiteX6" fmla="*/ 970429 w 3304432"/>
              <a:gd name="connsiteY6" fmla="*/ 338988 h 695955"/>
              <a:gd name="connsiteX7" fmla="*/ 1144603 w 3304432"/>
              <a:gd name="connsiteY7" fmla="*/ 674034 h 695955"/>
              <a:gd name="connsiteX8" fmla="*/ 1293901 w 3304432"/>
              <a:gd name="connsiteY8" fmla="*/ 333951 h 695955"/>
              <a:gd name="connsiteX9" fmla="*/ 1463778 w 3304432"/>
              <a:gd name="connsiteY9" fmla="*/ 15140 h 695955"/>
              <a:gd name="connsiteX10" fmla="*/ 1635502 w 3304432"/>
              <a:gd name="connsiteY10" fmla="*/ 352167 h 695955"/>
              <a:gd name="connsiteX11" fmla="*/ 1788806 w 3304432"/>
              <a:gd name="connsiteY11" fmla="*/ 691990 h 695955"/>
              <a:gd name="connsiteX12" fmla="*/ 1947902 w 3304432"/>
              <a:gd name="connsiteY12" fmla="*/ 346695 h 695955"/>
              <a:gd name="connsiteX13" fmla="*/ 2115442 w 3304432"/>
              <a:gd name="connsiteY13" fmla="*/ 6 h 695955"/>
              <a:gd name="connsiteX14" fmla="*/ 2281942 w 3304432"/>
              <a:gd name="connsiteY14" fmla="*/ 338987 h 695955"/>
              <a:gd name="connsiteX15" fmla="*/ 2442292 w 3304432"/>
              <a:gd name="connsiteY15" fmla="*/ 687503 h 695955"/>
              <a:gd name="connsiteX16" fmla="*/ 2587294 w 3304432"/>
              <a:gd name="connsiteY16" fmla="*/ 352723 h 695955"/>
              <a:gd name="connsiteX17" fmla="*/ 2765770 w 3304432"/>
              <a:gd name="connsiteY17" fmla="*/ 561 h 695955"/>
              <a:gd name="connsiteX18" fmla="*/ 3126232 w 3304432"/>
              <a:gd name="connsiteY18" fmla="*/ 141683 h 695955"/>
              <a:gd name="connsiteX19" fmla="*/ 3302856 w 3304432"/>
              <a:gd name="connsiteY19" fmla="*/ 346701 h 695955"/>
              <a:gd name="connsiteX20" fmla="*/ 3093269 w 3304432"/>
              <a:gd name="connsiteY20" fmla="*/ 509394 h 695955"/>
              <a:gd name="connsiteX0" fmla="*/ 0 w 3304434"/>
              <a:gd name="connsiteY0" fmla="*/ 347683 h 695955"/>
              <a:gd name="connsiteX1" fmla="*/ 166038 w 3304434"/>
              <a:gd name="connsiteY1" fmla="*/ 6452 h 695955"/>
              <a:gd name="connsiteX2" fmla="*/ 340676 w 3304434"/>
              <a:gd name="connsiteY2" fmla="*/ 348238 h 695955"/>
              <a:gd name="connsiteX3" fmla="*/ 479990 w 3304434"/>
              <a:gd name="connsiteY3" fmla="*/ 683006 h 695955"/>
              <a:gd name="connsiteX4" fmla="*/ 652177 w 3304434"/>
              <a:gd name="connsiteY4" fmla="*/ 347402 h 695955"/>
              <a:gd name="connsiteX5" fmla="*/ 808691 w 3304434"/>
              <a:gd name="connsiteY5" fmla="*/ 19625 h 695955"/>
              <a:gd name="connsiteX6" fmla="*/ 970429 w 3304434"/>
              <a:gd name="connsiteY6" fmla="*/ 338988 h 695955"/>
              <a:gd name="connsiteX7" fmla="*/ 1144603 w 3304434"/>
              <a:gd name="connsiteY7" fmla="*/ 674034 h 695955"/>
              <a:gd name="connsiteX8" fmla="*/ 1293901 w 3304434"/>
              <a:gd name="connsiteY8" fmla="*/ 333951 h 695955"/>
              <a:gd name="connsiteX9" fmla="*/ 1463778 w 3304434"/>
              <a:gd name="connsiteY9" fmla="*/ 15140 h 695955"/>
              <a:gd name="connsiteX10" fmla="*/ 1635502 w 3304434"/>
              <a:gd name="connsiteY10" fmla="*/ 352167 h 695955"/>
              <a:gd name="connsiteX11" fmla="*/ 1788806 w 3304434"/>
              <a:gd name="connsiteY11" fmla="*/ 691990 h 695955"/>
              <a:gd name="connsiteX12" fmla="*/ 1947902 w 3304434"/>
              <a:gd name="connsiteY12" fmla="*/ 346695 h 695955"/>
              <a:gd name="connsiteX13" fmla="*/ 2115442 w 3304434"/>
              <a:gd name="connsiteY13" fmla="*/ 6 h 695955"/>
              <a:gd name="connsiteX14" fmla="*/ 2281942 w 3304434"/>
              <a:gd name="connsiteY14" fmla="*/ 338987 h 695955"/>
              <a:gd name="connsiteX15" fmla="*/ 2442292 w 3304434"/>
              <a:gd name="connsiteY15" fmla="*/ 687503 h 695955"/>
              <a:gd name="connsiteX16" fmla="*/ 2587294 w 3304434"/>
              <a:gd name="connsiteY16" fmla="*/ 352723 h 695955"/>
              <a:gd name="connsiteX17" fmla="*/ 2765770 w 3304434"/>
              <a:gd name="connsiteY17" fmla="*/ 561 h 695955"/>
              <a:gd name="connsiteX18" fmla="*/ 2919832 w 3304434"/>
              <a:gd name="connsiteY18" fmla="*/ 343477 h 695955"/>
              <a:gd name="connsiteX19" fmla="*/ 3302856 w 3304434"/>
              <a:gd name="connsiteY19" fmla="*/ 346701 h 695955"/>
              <a:gd name="connsiteX20" fmla="*/ 3093269 w 3304434"/>
              <a:gd name="connsiteY20" fmla="*/ 509394 h 695955"/>
              <a:gd name="connsiteX0" fmla="*/ 0 w 3536171"/>
              <a:gd name="connsiteY0" fmla="*/ 347683 h 733607"/>
              <a:gd name="connsiteX1" fmla="*/ 166038 w 3536171"/>
              <a:gd name="connsiteY1" fmla="*/ 6452 h 733607"/>
              <a:gd name="connsiteX2" fmla="*/ 340676 w 3536171"/>
              <a:gd name="connsiteY2" fmla="*/ 348238 h 733607"/>
              <a:gd name="connsiteX3" fmla="*/ 479990 w 3536171"/>
              <a:gd name="connsiteY3" fmla="*/ 683006 h 733607"/>
              <a:gd name="connsiteX4" fmla="*/ 652177 w 3536171"/>
              <a:gd name="connsiteY4" fmla="*/ 347402 h 733607"/>
              <a:gd name="connsiteX5" fmla="*/ 808691 w 3536171"/>
              <a:gd name="connsiteY5" fmla="*/ 19625 h 733607"/>
              <a:gd name="connsiteX6" fmla="*/ 970429 w 3536171"/>
              <a:gd name="connsiteY6" fmla="*/ 338988 h 733607"/>
              <a:gd name="connsiteX7" fmla="*/ 1144603 w 3536171"/>
              <a:gd name="connsiteY7" fmla="*/ 674034 h 733607"/>
              <a:gd name="connsiteX8" fmla="*/ 1293901 w 3536171"/>
              <a:gd name="connsiteY8" fmla="*/ 333951 h 733607"/>
              <a:gd name="connsiteX9" fmla="*/ 1463778 w 3536171"/>
              <a:gd name="connsiteY9" fmla="*/ 15140 h 733607"/>
              <a:gd name="connsiteX10" fmla="*/ 1635502 w 3536171"/>
              <a:gd name="connsiteY10" fmla="*/ 352167 h 733607"/>
              <a:gd name="connsiteX11" fmla="*/ 1788806 w 3536171"/>
              <a:gd name="connsiteY11" fmla="*/ 691990 h 733607"/>
              <a:gd name="connsiteX12" fmla="*/ 1947902 w 3536171"/>
              <a:gd name="connsiteY12" fmla="*/ 346695 h 733607"/>
              <a:gd name="connsiteX13" fmla="*/ 2115442 w 3536171"/>
              <a:gd name="connsiteY13" fmla="*/ 6 h 733607"/>
              <a:gd name="connsiteX14" fmla="*/ 2281942 w 3536171"/>
              <a:gd name="connsiteY14" fmla="*/ 338987 h 733607"/>
              <a:gd name="connsiteX15" fmla="*/ 2442292 w 3536171"/>
              <a:gd name="connsiteY15" fmla="*/ 687503 h 733607"/>
              <a:gd name="connsiteX16" fmla="*/ 2587294 w 3536171"/>
              <a:gd name="connsiteY16" fmla="*/ 352723 h 733607"/>
              <a:gd name="connsiteX17" fmla="*/ 2765770 w 3536171"/>
              <a:gd name="connsiteY17" fmla="*/ 561 h 733607"/>
              <a:gd name="connsiteX18" fmla="*/ 2919832 w 3536171"/>
              <a:gd name="connsiteY18" fmla="*/ 343477 h 733607"/>
              <a:gd name="connsiteX19" fmla="*/ 3302856 w 3536171"/>
              <a:gd name="connsiteY19" fmla="*/ 346701 h 733607"/>
              <a:gd name="connsiteX20" fmla="*/ 3536171 w 3536171"/>
              <a:gd name="connsiteY20" fmla="*/ 733607 h 733607"/>
              <a:gd name="connsiteX0" fmla="*/ 0 w 3536171"/>
              <a:gd name="connsiteY0" fmla="*/ 347683 h 733607"/>
              <a:gd name="connsiteX1" fmla="*/ 166038 w 3536171"/>
              <a:gd name="connsiteY1" fmla="*/ 6452 h 733607"/>
              <a:gd name="connsiteX2" fmla="*/ 340676 w 3536171"/>
              <a:gd name="connsiteY2" fmla="*/ 348238 h 733607"/>
              <a:gd name="connsiteX3" fmla="*/ 479990 w 3536171"/>
              <a:gd name="connsiteY3" fmla="*/ 683006 h 733607"/>
              <a:gd name="connsiteX4" fmla="*/ 652177 w 3536171"/>
              <a:gd name="connsiteY4" fmla="*/ 347402 h 733607"/>
              <a:gd name="connsiteX5" fmla="*/ 808691 w 3536171"/>
              <a:gd name="connsiteY5" fmla="*/ 19625 h 733607"/>
              <a:gd name="connsiteX6" fmla="*/ 970429 w 3536171"/>
              <a:gd name="connsiteY6" fmla="*/ 338988 h 733607"/>
              <a:gd name="connsiteX7" fmla="*/ 1144603 w 3536171"/>
              <a:gd name="connsiteY7" fmla="*/ 674034 h 733607"/>
              <a:gd name="connsiteX8" fmla="*/ 1293901 w 3536171"/>
              <a:gd name="connsiteY8" fmla="*/ 333951 h 733607"/>
              <a:gd name="connsiteX9" fmla="*/ 1463778 w 3536171"/>
              <a:gd name="connsiteY9" fmla="*/ 15140 h 733607"/>
              <a:gd name="connsiteX10" fmla="*/ 1635502 w 3536171"/>
              <a:gd name="connsiteY10" fmla="*/ 352167 h 733607"/>
              <a:gd name="connsiteX11" fmla="*/ 1788806 w 3536171"/>
              <a:gd name="connsiteY11" fmla="*/ 691990 h 733607"/>
              <a:gd name="connsiteX12" fmla="*/ 1947902 w 3536171"/>
              <a:gd name="connsiteY12" fmla="*/ 346695 h 733607"/>
              <a:gd name="connsiteX13" fmla="*/ 2115442 w 3536171"/>
              <a:gd name="connsiteY13" fmla="*/ 6 h 733607"/>
              <a:gd name="connsiteX14" fmla="*/ 2281942 w 3536171"/>
              <a:gd name="connsiteY14" fmla="*/ 338987 h 733607"/>
              <a:gd name="connsiteX15" fmla="*/ 2442292 w 3536171"/>
              <a:gd name="connsiteY15" fmla="*/ 687503 h 733607"/>
              <a:gd name="connsiteX16" fmla="*/ 2587294 w 3536171"/>
              <a:gd name="connsiteY16" fmla="*/ 352723 h 733607"/>
              <a:gd name="connsiteX17" fmla="*/ 2765770 w 3536171"/>
              <a:gd name="connsiteY17" fmla="*/ 561 h 733607"/>
              <a:gd name="connsiteX18" fmla="*/ 2919832 w 3536171"/>
              <a:gd name="connsiteY18" fmla="*/ 343477 h 733607"/>
              <a:gd name="connsiteX19" fmla="*/ 3083554 w 3536171"/>
              <a:gd name="connsiteY19" fmla="*/ 678538 h 733607"/>
              <a:gd name="connsiteX20" fmla="*/ 3536171 w 3536171"/>
              <a:gd name="connsiteY20" fmla="*/ 733607 h 733607"/>
              <a:gd name="connsiteX0" fmla="*/ 0 w 3252371"/>
              <a:gd name="connsiteY0" fmla="*/ 347683 h 695955"/>
              <a:gd name="connsiteX1" fmla="*/ 166038 w 3252371"/>
              <a:gd name="connsiteY1" fmla="*/ 6452 h 695955"/>
              <a:gd name="connsiteX2" fmla="*/ 340676 w 3252371"/>
              <a:gd name="connsiteY2" fmla="*/ 348238 h 695955"/>
              <a:gd name="connsiteX3" fmla="*/ 479990 w 3252371"/>
              <a:gd name="connsiteY3" fmla="*/ 683006 h 695955"/>
              <a:gd name="connsiteX4" fmla="*/ 652177 w 3252371"/>
              <a:gd name="connsiteY4" fmla="*/ 347402 h 695955"/>
              <a:gd name="connsiteX5" fmla="*/ 808691 w 3252371"/>
              <a:gd name="connsiteY5" fmla="*/ 19625 h 695955"/>
              <a:gd name="connsiteX6" fmla="*/ 970429 w 3252371"/>
              <a:gd name="connsiteY6" fmla="*/ 338988 h 695955"/>
              <a:gd name="connsiteX7" fmla="*/ 1144603 w 3252371"/>
              <a:gd name="connsiteY7" fmla="*/ 674034 h 695955"/>
              <a:gd name="connsiteX8" fmla="*/ 1293901 w 3252371"/>
              <a:gd name="connsiteY8" fmla="*/ 333951 h 695955"/>
              <a:gd name="connsiteX9" fmla="*/ 1463778 w 3252371"/>
              <a:gd name="connsiteY9" fmla="*/ 15140 h 695955"/>
              <a:gd name="connsiteX10" fmla="*/ 1635502 w 3252371"/>
              <a:gd name="connsiteY10" fmla="*/ 352167 h 695955"/>
              <a:gd name="connsiteX11" fmla="*/ 1788806 w 3252371"/>
              <a:gd name="connsiteY11" fmla="*/ 691990 h 695955"/>
              <a:gd name="connsiteX12" fmla="*/ 1947902 w 3252371"/>
              <a:gd name="connsiteY12" fmla="*/ 346695 h 695955"/>
              <a:gd name="connsiteX13" fmla="*/ 2115442 w 3252371"/>
              <a:gd name="connsiteY13" fmla="*/ 6 h 695955"/>
              <a:gd name="connsiteX14" fmla="*/ 2281942 w 3252371"/>
              <a:gd name="connsiteY14" fmla="*/ 338987 h 695955"/>
              <a:gd name="connsiteX15" fmla="*/ 2442292 w 3252371"/>
              <a:gd name="connsiteY15" fmla="*/ 687503 h 695955"/>
              <a:gd name="connsiteX16" fmla="*/ 2587294 w 3252371"/>
              <a:gd name="connsiteY16" fmla="*/ 352723 h 695955"/>
              <a:gd name="connsiteX17" fmla="*/ 2765770 w 3252371"/>
              <a:gd name="connsiteY17" fmla="*/ 561 h 695955"/>
              <a:gd name="connsiteX18" fmla="*/ 2919832 w 3252371"/>
              <a:gd name="connsiteY18" fmla="*/ 343477 h 695955"/>
              <a:gd name="connsiteX19" fmla="*/ 3083554 w 3252371"/>
              <a:gd name="connsiteY19" fmla="*/ 678538 h 695955"/>
              <a:gd name="connsiteX20" fmla="*/ 3252371 w 3252371"/>
              <a:gd name="connsiteY20" fmla="*/ 347959 h 695955"/>
              <a:gd name="connsiteX0" fmla="*/ 0 w 3265271"/>
              <a:gd name="connsiteY0" fmla="*/ 347683 h 695955"/>
              <a:gd name="connsiteX1" fmla="*/ 166038 w 3265271"/>
              <a:gd name="connsiteY1" fmla="*/ 6452 h 695955"/>
              <a:gd name="connsiteX2" fmla="*/ 340676 w 3265271"/>
              <a:gd name="connsiteY2" fmla="*/ 348238 h 695955"/>
              <a:gd name="connsiteX3" fmla="*/ 479990 w 3265271"/>
              <a:gd name="connsiteY3" fmla="*/ 683006 h 695955"/>
              <a:gd name="connsiteX4" fmla="*/ 652177 w 3265271"/>
              <a:gd name="connsiteY4" fmla="*/ 347402 h 695955"/>
              <a:gd name="connsiteX5" fmla="*/ 808691 w 3265271"/>
              <a:gd name="connsiteY5" fmla="*/ 19625 h 695955"/>
              <a:gd name="connsiteX6" fmla="*/ 970429 w 3265271"/>
              <a:gd name="connsiteY6" fmla="*/ 338988 h 695955"/>
              <a:gd name="connsiteX7" fmla="*/ 1144603 w 3265271"/>
              <a:gd name="connsiteY7" fmla="*/ 674034 h 695955"/>
              <a:gd name="connsiteX8" fmla="*/ 1293901 w 3265271"/>
              <a:gd name="connsiteY8" fmla="*/ 333951 h 695955"/>
              <a:gd name="connsiteX9" fmla="*/ 1463778 w 3265271"/>
              <a:gd name="connsiteY9" fmla="*/ 15140 h 695955"/>
              <a:gd name="connsiteX10" fmla="*/ 1635502 w 3265271"/>
              <a:gd name="connsiteY10" fmla="*/ 352167 h 695955"/>
              <a:gd name="connsiteX11" fmla="*/ 1788806 w 3265271"/>
              <a:gd name="connsiteY11" fmla="*/ 691990 h 695955"/>
              <a:gd name="connsiteX12" fmla="*/ 1947902 w 3265271"/>
              <a:gd name="connsiteY12" fmla="*/ 346695 h 695955"/>
              <a:gd name="connsiteX13" fmla="*/ 2115442 w 3265271"/>
              <a:gd name="connsiteY13" fmla="*/ 6 h 695955"/>
              <a:gd name="connsiteX14" fmla="*/ 2281942 w 3265271"/>
              <a:gd name="connsiteY14" fmla="*/ 338987 h 695955"/>
              <a:gd name="connsiteX15" fmla="*/ 2442292 w 3265271"/>
              <a:gd name="connsiteY15" fmla="*/ 687503 h 695955"/>
              <a:gd name="connsiteX16" fmla="*/ 2587294 w 3265271"/>
              <a:gd name="connsiteY16" fmla="*/ 352723 h 695955"/>
              <a:gd name="connsiteX17" fmla="*/ 2765770 w 3265271"/>
              <a:gd name="connsiteY17" fmla="*/ 561 h 695955"/>
              <a:gd name="connsiteX18" fmla="*/ 2919832 w 3265271"/>
              <a:gd name="connsiteY18" fmla="*/ 343477 h 695955"/>
              <a:gd name="connsiteX19" fmla="*/ 3083554 w 3265271"/>
              <a:gd name="connsiteY19" fmla="*/ 678538 h 695955"/>
              <a:gd name="connsiteX20" fmla="*/ 3265271 w 3265271"/>
              <a:gd name="connsiteY20" fmla="*/ 105807 h 695955"/>
              <a:gd name="connsiteX0" fmla="*/ 0 w 3256672"/>
              <a:gd name="connsiteY0" fmla="*/ 347683 h 695955"/>
              <a:gd name="connsiteX1" fmla="*/ 166038 w 3256672"/>
              <a:gd name="connsiteY1" fmla="*/ 6452 h 695955"/>
              <a:gd name="connsiteX2" fmla="*/ 340676 w 3256672"/>
              <a:gd name="connsiteY2" fmla="*/ 348238 h 695955"/>
              <a:gd name="connsiteX3" fmla="*/ 479990 w 3256672"/>
              <a:gd name="connsiteY3" fmla="*/ 683006 h 695955"/>
              <a:gd name="connsiteX4" fmla="*/ 652177 w 3256672"/>
              <a:gd name="connsiteY4" fmla="*/ 347402 h 695955"/>
              <a:gd name="connsiteX5" fmla="*/ 808691 w 3256672"/>
              <a:gd name="connsiteY5" fmla="*/ 19625 h 695955"/>
              <a:gd name="connsiteX6" fmla="*/ 970429 w 3256672"/>
              <a:gd name="connsiteY6" fmla="*/ 338988 h 695955"/>
              <a:gd name="connsiteX7" fmla="*/ 1144603 w 3256672"/>
              <a:gd name="connsiteY7" fmla="*/ 674034 h 695955"/>
              <a:gd name="connsiteX8" fmla="*/ 1293901 w 3256672"/>
              <a:gd name="connsiteY8" fmla="*/ 333951 h 695955"/>
              <a:gd name="connsiteX9" fmla="*/ 1463778 w 3256672"/>
              <a:gd name="connsiteY9" fmla="*/ 15140 h 695955"/>
              <a:gd name="connsiteX10" fmla="*/ 1635502 w 3256672"/>
              <a:gd name="connsiteY10" fmla="*/ 352167 h 695955"/>
              <a:gd name="connsiteX11" fmla="*/ 1788806 w 3256672"/>
              <a:gd name="connsiteY11" fmla="*/ 691990 h 695955"/>
              <a:gd name="connsiteX12" fmla="*/ 1947902 w 3256672"/>
              <a:gd name="connsiteY12" fmla="*/ 346695 h 695955"/>
              <a:gd name="connsiteX13" fmla="*/ 2115442 w 3256672"/>
              <a:gd name="connsiteY13" fmla="*/ 6 h 695955"/>
              <a:gd name="connsiteX14" fmla="*/ 2281942 w 3256672"/>
              <a:gd name="connsiteY14" fmla="*/ 338987 h 695955"/>
              <a:gd name="connsiteX15" fmla="*/ 2442292 w 3256672"/>
              <a:gd name="connsiteY15" fmla="*/ 687503 h 695955"/>
              <a:gd name="connsiteX16" fmla="*/ 2587294 w 3256672"/>
              <a:gd name="connsiteY16" fmla="*/ 352723 h 695955"/>
              <a:gd name="connsiteX17" fmla="*/ 2765770 w 3256672"/>
              <a:gd name="connsiteY17" fmla="*/ 561 h 695955"/>
              <a:gd name="connsiteX18" fmla="*/ 2919832 w 3256672"/>
              <a:gd name="connsiteY18" fmla="*/ 343477 h 695955"/>
              <a:gd name="connsiteX19" fmla="*/ 3083554 w 3256672"/>
              <a:gd name="connsiteY19" fmla="*/ 678538 h 695955"/>
              <a:gd name="connsiteX20" fmla="*/ 3256672 w 3256672"/>
              <a:gd name="connsiteY20" fmla="*/ 361410 h 695955"/>
              <a:gd name="connsiteX0" fmla="*/ 0 w 3256672"/>
              <a:gd name="connsiteY0" fmla="*/ 347683 h 695955"/>
              <a:gd name="connsiteX1" fmla="*/ 166038 w 3256672"/>
              <a:gd name="connsiteY1" fmla="*/ 6452 h 695955"/>
              <a:gd name="connsiteX2" fmla="*/ 332077 w 3256672"/>
              <a:gd name="connsiteY2" fmla="*/ 348237 h 695955"/>
              <a:gd name="connsiteX3" fmla="*/ 479990 w 3256672"/>
              <a:gd name="connsiteY3" fmla="*/ 683006 h 695955"/>
              <a:gd name="connsiteX4" fmla="*/ 652177 w 3256672"/>
              <a:gd name="connsiteY4" fmla="*/ 347402 h 695955"/>
              <a:gd name="connsiteX5" fmla="*/ 808691 w 3256672"/>
              <a:gd name="connsiteY5" fmla="*/ 19625 h 695955"/>
              <a:gd name="connsiteX6" fmla="*/ 970429 w 3256672"/>
              <a:gd name="connsiteY6" fmla="*/ 338988 h 695955"/>
              <a:gd name="connsiteX7" fmla="*/ 1144603 w 3256672"/>
              <a:gd name="connsiteY7" fmla="*/ 674034 h 695955"/>
              <a:gd name="connsiteX8" fmla="*/ 1293901 w 3256672"/>
              <a:gd name="connsiteY8" fmla="*/ 333951 h 695955"/>
              <a:gd name="connsiteX9" fmla="*/ 1463778 w 3256672"/>
              <a:gd name="connsiteY9" fmla="*/ 15140 h 695955"/>
              <a:gd name="connsiteX10" fmla="*/ 1635502 w 3256672"/>
              <a:gd name="connsiteY10" fmla="*/ 352167 h 695955"/>
              <a:gd name="connsiteX11" fmla="*/ 1788806 w 3256672"/>
              <a:gd name="connsiteY11" fmla="*/ 691990 h 695955"/>
              <a:gd name="connsiteX12" fmla="*/ 1947902 w 3256672"/>
              <a:gd name="connsiteY12" fmla="*/ 346695 h 695955"/>
              <a:gd name="connsiteX13" fmla="*/ 2115442 w 3256672"/>
              <a:gd name="connsiteY13" fmla="*/ 6 h 695955"/>
              <a:gd name="connsiteX14" fmla="*/ 2281942 w 3256672"/>
              <a:gd name="connsiteY14" fmla="*/ 338987 h 695955"/>
              <a:gd name="connsiteX15" fmla="*/ 2442292 w 3256672"/>
              <a:gd name="connsiteY15" fmla="*/ 687503 h 695955"/>
              <a:gd name="connsiteX16" fmla="*/ 2587294 w 3256672"/>
              <a:gd name="connsiteY16" fmla="*/ 352723 h 695955"/>
              <a:gd name="connsiteX17" fmla="*/ 2765770 w 3256672"/>
              <a:gd name="connsiteY17" fmla="*/ 561 h 695955"/>
              <a:gd name="connsiteX18" fmla="*/ 2919832 w 3256672"/>
              <a:gd name="connsiteY18" fmla="*/ 343477 h 695955"/>
              <a:gd name="connsiteX19" fmla="*/ 3083554 w 3256672"/>
              <a:gd name="connsiteY19" fmla="*/ 678538 h 695955"/>
              <a:gd name="connsiteX20" fmla="*/ 3256672 w 3256672"/>
              <a:gd name="connsiteY20" fmla="*/ 361410 h 695955"/>
              <a:gd name="connsiteX0" fmla="*/ 0 w 3256672"/>
              <a:gd name="connsiteY0" fmla="*/ 347683 h 695955"/>
              <a:gd name="connsiteX1" fmla="*/ 166038 w 3256672"/>
              <a:gd name="connsiteY1" fmla="*/ 6452 h 695955"/>
              <a:gd name="connsiteX2" fmla="*/ 332077 w 3256672"/>
              <a:gd name="connsiteY2" fmla="*/ 348237 h 695955"/>
              <a:gd name="connsiteX3" fmla="*/ 479990 w 3256672"/>
              <a:gd name="connsiteY3" fmla="*/ 683006 h 695955"/>
              <a:gd name="connsiteX4" fmla="*/ 652177 w 3256672"/>
              <a:gd name="connsiteY4" fmla="*/ 347402 h 695955"/>
              <a:gd name="connsiteX5" fmla="*/ 808691 w 3256672"/>
              <a:gd name="connsiteY5" fmla="*/ 19625 h 695955"/>
              <a:gd name="connsiteX6" fmla="*/ 970429 w 3256672"/>
              <a:gd name="connsiteY6" fmla="*/ 338988 h 695955"/>
              <a:gd name="connsiteX7" fmla="*/ 1144603 w 3256672"/>
              <a:gd name="connsiteY7" fmla="*/ 674034 h 695955"/>
              <a:gd name="connsiteX8" fmla="*/ 1293901 w 3256672"/>
              <a:gd name="connsiteY8" fmla="*/ 333951 h 695955"/>
              <a:gd name="connsiteX9" fmla="*/ 1463778 w 3256672"/>
              <a:gd name="connsiteY9" fmla="*/ 15140 h 695955"/>
              <a:gd name="connsiteX10" fmla="*/ 1635502 w 3256672"/>
              <a:gd name="connsiteY10" fmla="*/ 352167 h 695955"/>
              <a:gd name="connsiteX11" fmla="*/ 1788806 w 3256672"/>
              <a:gd name="connsiteY11" fmla="*/ 691990 h 695955"/>
              <a:gd name="connsiteX12" fmla="*/ 1947902 w 3256672"/>
              <a:gd name="connsiteY12" fmla="*/ 346695 h 695955"/>
              <a:gd name="connsiteX13" fmla="*/ 2115442 w 3256672"/>
              <a:gd name="connsiteY13" fmla="*/ 6 h 695955"/>
              <a:gd name="connsiteX14" fmla="*/ 2281942 w 3256672"/>
              <a:gd name="connsiteY14" fmla="*/ 338987 h 695955"/>
              <a:gd name="connsiteX15" fmla="*/ 2442292 w 3256672"/>
              <a:gd name="connsiteY15" fmla="*/ 687503 h 695955"/>
              <a:gd name="connsiteX16" fmla="*/ 2587294 w 3256672"/>
              <a:gd name="connsiteY16" fmla="*/ 352723 h 695955"/>
              <a:gd name="connsiteX17" fmla="*/ 2765770 w 3256672"/>
              <a:gd name="connsiteY17" fmla="*/ 561 h 695955"/>
              <a:gd name="connsiteX18" fmla="*/ 2919832 w 3256672"/>
              <a:gd name="connsiteY18" fmla="*/ 343477 h 695955"/>
              <a:gd name="connsiteX19" fmla="*/ 3083554 w 3256672"/>
              <a:gd name="connsiteY19" fmla="*/ 678538 h 695955"/>
              <a:gd name="connsiteX20" fmla="*/ 3256672 w 3256672"/>
              <a:gd name="connsiteY20" fmla="*/ 361410 h 695955"/>
              <a:gd name="connsiteX0" fmla="*/ 0 w 3256672"/>
              <a:gd name="connsiteY0" fmla="*/ 347683 h 695955"/>
              <a:gd name="connsiteX1" fmla="*/ 166038 w 3256672"/>
              <a:gd name="connsiteY1" fmla="*/ 6452 h 695955"/>
              <a:gd name="connsiteX2" fmla="*/ 332077 w 3256672"/>
              <a:gd name="connsiteY2" fmla="*/ 348237 h 695955"/>
              <a:gd name="connsiteX3" fmla="*/ 479990 w 3256672"/>
              <a:gd name="connsiteY3" fmla="*/ 683006 h 695955"/>
              <a:gd name="connsiteX4" fmla="*/ 652177 w 3256672"/>
              <a:gd name="connsiteY4" fmla="*/ 347402 h 695955"/>
              <a:gd name="connsiteX5" fmla="*/ 808691 w 3256672"/>
              <a:gd name="connsiteY5" fmla="*/ 19625 h 695955"/>
              <a:gd name="connsiteX6" fmla="*/ 970429 w 3256672"/>
              <a:gd name="connsiteY6" fmla="*/ 338988 h 695955"/>
              <a:gd name="connsiteX7" fmla="*/ 1144603 w 3256672"/>
              <a:gd name="connsiteY7" fmla="*/ 674034 h 695955"/>
              <a:gd name="connsiteX8" fmla="*/ 1293901 w 3256672"/>
              <a:gd name="connsiteY8" fmla="*/ 333951 h 695955"/>
              <a:gd name="connsiteX9" fmla="*/ 1463778 w 3256672"/>
              <a:gd name="connsiteY9" fmla="*/ 15140 h 695955"/>
              <a:gd name="connsiteX10" fmla="*/ 1635502 w 3256672"/>
              <a:gd name="connsiteY10" fmla="*/ 352167 h 695955"/>
              <a:gd name="connsiteX11" fmla="*/ 1788806 w 3256672"/>
              <a:gd name="connsiteY11" fmla="*/ 691990 h 695955"/>
              <a:gd name="connsiteX12" fmla="*/ 1947902 w 3256672"/>
              <a:gd name="connsiteY12" fmla="*/ 346695 h 695955"/>
              <a:gd name="connsiteX13" fmla="*/ 2115442 w 3256672"/>
              <a:gd name="connsiteY13" fmla="*/ 6 h 695955"/>
              <a:gd name="connsiteX14" fmla="*/ 2281942 w 3256672"/>
              <a:gd name="connsiteY14" fmla="*/ 338987 h 695955"/>
              <a:gd name="connsiteX15" fmla="*/ 2442292 w 3256672"/>
              <a:gd name="connsiteY15" fmla="*/ 687503 h 695955"/>
              <a:gd name="connsiteX16" fmla="*/ 2600194 w 3256672"/>
              <a:gd name="connsiteY16" fmla="*/ 343755 h 695955"/>
              <a:gd name="connsiteX17" fmla="*/ 2765770 w 3256672"/>
              <a:gd name="connsiteY17" fmla="*/ 561 h 695955"/>
              <a:gd name="connsiteX18" fmla="*/ 2919832 w 3256672"/>
              <a:gd name="connsiteY18" fmla="*/ 343477 h 695955"/>
              <a:gd name="connsiteX19" fmla="*/ 3083554 w 3256672"/>
              <a:gd name="connsiteY19" fmla="*/ 678538 h 695955"/>
              <a:gd name="connsiteX20" fmla="*/ 3256672 w 3256672"/>
              <a:gd name="connsiteY20" fmla="*/ 361410 h 695955"/>
              <a:gd name="connsiteX0" fmla="*/ 0 w 3256672"/>
              <a:gd name="connsiteY0" fmla="*/ 347683 h 695955"/>
              <a:gd name="connsiteX1" fmla="*/ 166038 w 3256672"/>
              <a:gd name="connsiteY1" fmla="*/ 6452 h 695955"/>
              <a:gd name="connsiteX2" fmla="*/ 332077 w 3256672"/>
              <a:gd name="connsiteY2" fmla="*/ 348237 h 695955"/>
              <a:gd name="connsiteX3" fmla="*/ 479990 w 3256672"/>
              <a:gd name="connsiteY3" fmla="*/ 683006 h 695955"/>
              <a:gd name="connsiteX4" fmla="*/ 652177 w 3256672"/>
              <a:gd name="connsiteY4" fmla="*/ 347402 h 695955"/>
              <a:gd name="connsiteX5" fmla="*/ 808691 w 3256672"/>
              <a:gd name="connsiteY5" fmla="*/ 19625 h 695955"/>
              <a:gd name="connsiteX6" fmla="*/ 970429 w 3256672"/>
              <a:gd name="connsiteY6" fmla="*/ 338988 h 695955"/>
              <a:gd name="connsiteX7" fmla="*/ 1144603 w 3256672"/>
              <a:gd name="connsiteY7" fmla="*/ 674034 h 695955"/>
              <a:gd name="connsiteX8" fmla="*/ 1293901 w 3256672"/>
              <a:gd name="connsiteY8" fmla="*/ 333951 h 695955"/>
              <a:gd name="connsiteX9" fmla="*/ 1463778 w 3256672"/>
              <a:gd name="connsiteY9" fmla="*/ 15140 h 695955"/>
              <a:gd name="connsiteX10" fmla="*/ 1635502 w 3256672"/>
              <a:gd name="connsiteY10" fmla="*/ 352167 h 695955"/>
              <a:gd name="connsiteX11" fmla="*/ 1788806 w 3256672"/>
              <a:gd name="connsiteY11" fmla="*/ 691990 h 695955"/>
              <a:gd name="connsiteX12" fmla="*/ 1947902 w 3256672"/>
              <a:gd name="connsiteY12" fmla="*/ 346695 h 695955"/>
              <a:gd name="connsiteX13" fmla="*/ 2115442 w 3256672"/>
              <a:gd name="connsiteY13" fmla="*/ 6 h 695955"/>
              <a:gd name="connsiteX14" fmla="*/ 2281942 w 3256672"/>
              <a:gd name="connsiteY14" fmla="*/ 338987 h 695955"/>
              <a:gd name="connsiteX15" fmla="*/ 2442292 w 3256672"/>
              <a:gd name="connsiteY15" fmla="*/ 687503 h 695955"/>
              <a:gd name="connsiteX16" fmla="*/ 2600194 w 3256672"/>
              <a:gd name="connsiteY16" fmla="*/ 343755 h 695955"/>
              <a:gd name="connsiteX17" fmla="*/ 2765769 w 3256672"/>
              <a:gd name="connsiteY17" fmla="*/ 5047 h 695955"/>
              <a:gd name="connsiteX18" fmla="*/ 2919832 w 3256672"/>
              <a:gd name="connsiteY18" fmla="*/ 343477 h 695955"/>
              <a:gd name="connsiteX19" fmla="*/ 3083554 w 3256672"/>
              <a:gd name="connsiteY19" fmla="*/ 678538 h 695955"/>
              <a:gd name="connsiteX20" fmla="*/ 3256672 w 3256672"/>
              <a:gd name="connsiteY20" fmla="*/ 361410 h 695955"/>
              <a:gd name="connsiteX0" fmla="*/ 0 w 3256672"/>
              <a:gd name="connsiteY0" fmla="*/ 347683 h 695955"/>
              <a:gd name="connsiteX1" fmla="*/ 166038 w 3256672"/>
              <a:gd name="connsiteY1" fmla="*/ 6452 h 695955"/>
              <a:gd name="connsiteX2" fmla="*/ 332077 w 3256672"/>
              <a:gd name="connsiteY2" fmla="*/ 348237 h 695955"/>
              <a:gd name="connsiteX3" fmla="*/ 479990 w 3256672"/>
              <a:gd name="connsiteY3" fmla="*/ 683006 h 695955"/>
              <a:gd name="connsiteX4" fmla="*/ 652177 w 3256672"/>
              <a:gd name="connsiteY4" fmla="*/ 347402 h 695955"/>
              <a:gd name="connsiteX5" fmla="*/ 808691 w 3256672"/>
              <a:gd name="connsiteY5" fmla="*/ 19625 h 695955"/>
              <a:gd name="connsiteX6" fmla="*/ 970429 w 3256672"/>
              <a:gd name="connsiteY6" fmla="*/ 338988 h 695955"/>
              <a:gd name="connsiteX7" fmla="*/ 1144603 w 3256672"/>
              <a:gd name="connsiteY7" fmla="*/ 674034 h 695955"/>
              <a:gd name="connsiteX8" fmla="*/ 1293901 w 3256672"/>
              <a:gd name="connsiteY8" fmla="*/ 333951 h 695955"/>
              <a:gd name="connsiteX9" fmla="*/ 1463778 w 3256672"/>
              <a:gd name="connsiteY9" fmla="*/ 15140 h 695955"/>
              <a:gd name="connsiteX10" fmla="*/ 1635502 w 3256672"/>
              <a:gd name="connsiteY10" fmla="*/ 352167 h 695955"/>
              <a:gd name="connsiteX11" fmla="*/ 1788806 w 3256672"/>
              <a:gd name="connsiteY11" fmla="*/ 691990 h 695955"/>
              <a:gd name="connsiteX12" fmla="*/ 1947902 w 3256672"/>
              <a:gd name="connsiteY12" fmla="*/ 346695 h 695955"/>
              <a:gd name="connsiteX13" fmla="*/ 2115442 w 3256672"/>
              <a:gd name="connsiteY13" fmla="*/ 6 h 695955"/>
              <a:gd name="connsiteX14" fmla="*/ 2281942 w 3256672"/>
              <a:gd name="connsiteY14" fmla="*/ 338987 h 695955"/>
              <a:gd name="connsiteX15" fmla="*/ 2442292 w 3256672"/>
              <a:gd name="connsiteY15" fmla="*/ 687503 h 695955"/>
              <a:gd name="connsiteX16" fmla="*/ 2600194 w 3256672"/>
              <a:gd name="connsiteY16" fmla="*/ 343755 h 695955"/>
              <a:gd name="connsiteX17" fmla="*/ 2765769 w 3256672"/>
              <a:gd name="connsiteY17" fmla="*/ 5047 h 695955"/>
              <a:gd name="connsiteX18" fmla="*/ 2932733 w 3256672"/>
              <a:gd name="connsiteY18" fmla="*/ 352446 h 695955"/>
              <a:gd name="connsiteX19" fmla="*/ 3083554 w 3256672"/>
              <a:gd name="connsiteY19" fmla="*/ 678538 h 695955"/>
              <a:gd name="connsiteX20" fmla="*/ 3256672 w 3256672"/>
              <a:gd name="connsiteY20" fmla="*/ 361410 h 695955"/>
              <a:gd name="connsiteX0" fmla="*/ 0 w 3256672"/>
              <a:gd name="connsiteY0" fmla="*/ 347683 h 695955"/>
              <a:gd name="connsiteX1" fmla="*/ 166038 w 3256672"/>
              <a:gd name="connsiteY1" fmla="*/ 6452 h 695955"/>
              <a:gd name="connsiteX2" fmla="*/ 332077 w 3256672"/>
              <a:gd name="connsiteY2" fmla="*/ 348237 h 695955"/>
              <a:gd name="connsiteX3" fmla="*/ 479990 w 3256672"/>
              <a:gd name="connsiteY3" fmla="*/ 683006 h 695955"/>
              <a:gd name="connsiteX4" fmla="*/ 652177 w 3256672"/>
              <a:gd name="connsiteY4" fmla="*/ 347402 h 695955"/>
              <a:gd name="connsiteX5" fmla="*/ 808691 w 3256672"/>
              <a:gd name="connsiteY5" fmla="*/ 19625 h 695955"/>
              <a:gd name="connsiteX6" fmla="*/ 970429 w 3256672"/>
              <a:gd name="connsiteY6" fmla="*/ 338988 h 695955"/>
              <a:gd name="connsiteX7" fmla="*/ 1144603 w 3256672"/>
              <a:gd name="connsiteY7" fmla="*/ 674034 h 695955"/>
              <a:gd name="connsiteX8" fmla="*/ 1293901 w 3256672"/>
              <a:gd name="connsiteY8" fmla="*/ 333951 h 695955"/>
              <a:gd name="connsiteX9" fmla="*/ 1463778 w 3256672"/>
              <a:gd name="connsiteY9" fmla="*/ 15140 h 695955"/>
              <a:gd name="connsiteX10" fmla="*/ 1635502 w 3256672"/>
              <a:gd name="connsiteY10" fmla="*/ 352167 h 695955"/>
              <a:gd name="connsiteX11" fmla="*/ 1788806 w 3256672"/>
              <a:gd name="connsiteY11" fmla="*/ 691990 h 695955"/>
              <a:gd name="connsiteX12" fmla="*/ 1947902 w 3256672"/>
              <a:gd name="connsiteY12" fmla="*/ 346695 h 695955"/>
              <a:gd name="connsiteX13" fmla="*/ 2115442 w 3256672"/>
              <a:gd name="connsiteY13" fmla="*/ 6 h 695955"/>
              <a:gd name="connsiteX14" fmla="*/ 2281942 w 3256672"/>
              <a:gd name="connsiteY14" fmla="*/ 338987 h 695955"/>
              <a:gd name="connsiteX15" fmla="*/ 2442292 w 3256672"/>
              <a:gd name="connsiteY15" fmla="*/ 687503 h 695955"/>
              <a:gd name="connsiteX16" fmla="*/ 2600194 w 3256672"/>
              <a:gd name="connsiteY16" fmla="*/ 343755 h 695955"/>
              <a:gd name="connsiteX17" fmla="*/ 2765769 w 3256672"/>
              <a:gd name="connsiteY17" fmla="*/ 5047 h 695955"/>
              <a:gd name="connsiteX18" fmla="*/ 2932733 w 3256672"/>
              <a:gd name="connsiteY18" fmla="*/ 352446 h 695955"/>
              <a:gd name="connsiteX19" fmla="*/ 3096454 w 3256672"/>
              <a:gd name="connsiteY19" fmla="*/ 678538 h 695955"/>
              <a:gd name="connsiteX20" fmla="*/ 3256672 w 3256672"/>
              <a:gd name="connsiteY20" fmla="*/ 361410 h 695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256672" h="695955">
                <a:moveTo>
                  <a:pt x="0" y="347683"/>
                </a:moveTo>
                <a:cubicBezTo>
                  <a:pt x="23812" y="189726"/>
                  <a:pt x="110692" y="6360"/>
                  <a:pt x="166038" y="6452"/>
                </a:cubicBezTo>
                <a:cubicBezTo>
                  <a:pt x="221384" y="6544"/>
                  <a:pt x="279752" y="235478"/>
                  <a:pt x="332077" y="348237"/>
                </a:cubicBezTo>
                <a:cubicBezTo>
                  <a:pt x="384402" y="460996"/>
                  <a:pt x="426640" y="683145"/>
                  <a:pt x="479990" y="683006"/>
                </a:cubicBezTo>
                <a:cubicBezTo>
                  <a:pt x="533340" y="682867"/>
                  <a:pt x="597394" y="457965"/>
                  <a:pt x="652177" y="347402"/>
                </a:cubicBezTo>
                <a:cubicBezTo>
                  <a:pt x="706960" y="236839"/>
                  <a:pt x="755649" y="21027"/>
                  <a:pt x="808691" y="19625"/>
                </a:cubicBezTo>
                <a:cubicBezTo>
                  <a:pt x="861733" y="18223"/>
                  <a:pt x="914444" y="229920"/>
                  <a:pt x="970429" y="338988"/>
                </a:cubicBezTo>
                <a:cubicBezTo>
                  <a:pt x="1026414" y="448056"/>
                  <a:pt x="1090691" y="674873"/>
                  <a:pt x="1144603" y="674034"/>
                </a:cubicBezTo>
                <a:cubicBezTo>
                  <a:pt x="1198515" y="673195"/>
                  <a:pt x="1240705" y="443767"/>
                  <a:pt x="1293901" y="333951"/>
                </a:cubicBezTo>
                <a:cubicBezTo>
                  <a:pt x="1347097" y="224135"/>
                  <a:pt x="1406845" y="12104"/>
                  <a:pt x="1463778" y="15140"/>
                </a:cubicBezTo>
                <a:cubicBezTo>
                  <a:pt x="1520712" y="18176"/>
                  <a:pt x="1581331" y="239359"/>
                  <a:pt x="1635502" y="352167"/>
                </a:cubicBezTo>
                <a:cubicBezTo>
                  <a:pt x="1689673" y="464975"/>
                  <a:pt x="1764690" y="648059"/>
                  <a:pt x="1788806" y="691990"/>
                </a:cubicBezTo>
                <a:cubicBezTo>
                  <a:pt x="1812922" y="735921"/>
                  <a:pt x="1921413" y="401488"/>
                  <a:pt x="1947902" y="346695"/>
                </a:cubicBezTo>
                <a:cubicBezTo>
                  <a:pt x="1974391" y="291902"/>
                  <a:pt x="2059769" y="1291"/>
                  <a:pt x="2115442" y="6"/>
                </a:cubicBezTo>
                <a:cubicBezTo>
                  <a:pt x="2171115" y="-1279"/>
                  <a:pt x="2227467" y="224404"/>
                  <a:pt x="2281942" y="338987"/>
                </a:cubicBezTo>
                <a:cubicBezTo>
                  <a:pt x="2336417" y="453570"/>
                  <a:pt x="2389250" y="686708"/>
                  <a:pt x="2442292" y="687503"/>
                </a:cubicBezTo>
                <a:cubicBezTo>
                  <a:pt x="2495334" y="688298"/>
                  <a:pt x="2546281" y="457498"/>
                  <a:pt x="2600194" y="343755"/>
                </a:cubicBezTo>
                <a:cubicBezTo>
                  <a:pt x="2654107" y="230012"/>
                  <a:pt x="2710346" y="3599"/>
                  <a:pt x="2765769" y="5047"/>
                </a:cubicBezTo>
                <a:cubicBezTo>
                  <a:pt x="2821192" y="6495"/>
                  <a:pt x="2877619" y="240198"/>
                  <a:pt x="2932733" y="352446"/>
                </a:cubicBezTo>
                <a:cubicBezTo>
                  <a:pt x="2987847" y="464695"/>
                  <a:pt x="3071848" y="678538"/>
                  <a:pt x="3096454" y="678538"/>
                </a:cubicBezTo>
                <a:cubicBezTo>
                  <a:pt x="3121060" y="678538"/>
                  <a:pt x="3218968" y="197104"/>
                  <a:pt x="3256672" y="361410"/>
                </a:cubicBezTo>
              </a:path>
            </a:pathLst>
          </a:custGeom>
          <a:ln>
            <a:solidFill>
              <a:srgbClr val="FF0000"/>
            </a:solidFill>
          </a:ln>
        </p:spPr>
        <p:style>
          <a:lnRef idx="3">
            <a:schemeClr val="accent2"/>
          </a:lnRef>
          <a:fillRef idx="0">
            <a:schemeClr val="accent2"/>
          </a:fillRef>
          <a:effectRef idx="2">
            <a:schemeClr val="accent2"/>
          </a:effectRef>
          <a:fontRef idx="minor">
            <a:schemeClr val="tx1"/>
          </a:fontRef>
        </p:style>
        <p:txBody>
          <a:bodyPr rtlCol="0" anchor="ctr"/>
          <a:lstStyle/>
          <a:p>
            <a:pPr algn="ctr"/>
            <a:endParaRPr lang="es-MX" dirty="0"/>
          </a:p>
        </p:txBody>
      </p:sp>
      <p:sp>
        <p:nvSpPr>
          <p:cNvPr id="12" name="Elipse 11">
            <a:extLst>
              <a:ext uri="{FF2B5EF4-FFF2-40B4-BE49-F238E27FC236}">
                <a16:creationId xmlns:a16="http://schemas.microsoft.com/office/drawing/2014/main" id="{BBC7A614-EF33-4384-8C82-13BB3987B741}"/>
              </a:ext>
            </a:extLst>
          </p:cNvPr>
          <p:cNvSpPr/>
          <p:nvPr/>
        </p:nvSpPr>
        <p:spPr>
          <a:xfrm>
            <a:off x="2407472" y="2616181"/>
            <a:ext cx="180000" cy="180000"/>
          </a:xfrm>
          <a:prstGeom prst="ellipse">
            <a:avLst/>
          </a:prstGeom>
          <a:solidFill>
            <a:srgbClr val="002060"/>
          </a:solidFill>
          <a:ln>
            <a:solidFill>
              <a:srgbClr val="002060"/>
            </a:solid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3" name="Elipse 12">
            <a:extLst>
              <a:ext uri="{FF2B5EF4-FFF2-40B4-BE49-F238E27FC236}">
                <a16:creationId xmlns:a16="http://schemas.microsoft.com/office/drawing/2014/main" id="{78160980-FF85-4228-A2B0-F46DC9B9ACB7}"/>
              </a:ext>
            </a:extLst>
          </p:cNvPr>
          <p:cNvSpPr/>
          <p:nvPr/>
        </p:nvSpPr>
        <p:spPr>
          <a:xfrm>
            <a:off x="942723" y="2594431"/>
            <a:ext cx="180000" cy="180000"/>
          </a:xfrm>
          <a:prstGeom prst="ellipse">
            <a:avLst/>
          </a:prstGeom>
          <a:solidFill>
            <a:srgbClr val="00206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47" name="Forma libre: forma 46">
            <a:extLst>
              <a:ext uri="{FF2B5EF4-FFF2-40B4-BE49-F238E27FC236}">
                <a16:creationId xmlns:a16="http://schemas.microsoft.com/office/drawing/2014/main" id="{1F40AC4C-C63E-4A41-93E2-12759D3D51E8}"/>
              </a:ext>
            </a:extLst>
          </p:cNvPr>
          <p:cNvSpPr/>
          <p:nvPr/>
        </p:nvSpPr>
        <p:spPr>
          <a:xfrm rot="5400000">
            <a:off x="1444058" y="1440352"/>
            <a:ext cx="635948" cy="260258"/>
          </a:xfrm>
          <a:custGeom>
            <a:avLst/>
            <a:gdLst>
              <a:gd name="connsiteX0" fmla="*/ 0 w 1300163"/>
              <a:gd name="connsiteY0" fmla="*/ 323852 h 690581"/>
              <a:gd name="connsiteX1" fmla="*/ 71438 w 1300163"/>
              <a:gd name="connsiteY1" fmla="*/ 9527 h 690581"/>
              <a:gd name="connsiteX2" fmla="*/ 142875 w 1300163"/>
              <a:gd name="connsiteY2" fmla="*/ 333377 h 690581"/>
              <a:gd name="connsiteX3" fmla="*/ 204788 w 1300163"/>
              <a:gd name="connsiteY3" fmla="*/ 690564 h 690581"/>
              <a:gd name="connsiteX4" fmla="*/ 295275 w 1300163"/>
              <a:gd name="connsiteY4" fmla="*/ 319089 h 690581"/>
              <a:gd name="connsiteX5" fmla="*/ 357188 w 1300163"/>
              <a:gd name="connsiteY5" fmla="*/ 4764 h 690581"/>
              <a:gd name="connsiteX6" fmla="*/ 428625 w 1300163"/>
              <a:gd name="connsiteY6" fmla="*/ 328614 h 690581"/>
              <a:gd name="connsiteX7" fmla="*/ 495300 w 1300163"/>
              <a:gd name="connsiteY7" fmla="*/ 690564 h 690581"/>
              <a:gd name="connsiteX8" fmla="*/ 571500 w 1300163"/>
              <a:gd name="connsiteY8" fmla="*/ 319089 h 690581"/>
              <a:gd name="connsiteX9" fmla="*/ 638175 w 1300163"/>
              <a:gd name="connsiteY9" fmla="*/ 4764 h 690581"/>
              <a:gd name="connsiteX10" fmla="*/ 723900 w 1300163"/>
              <a:gd name="connsiteY10" fmla="*/ 323852 h 690581"/>
              <a:gd name="connsiteX11" fmla="*/ 795338 w 1300163"/>
              <a:gd name="connsiteY11" fmla="*/ 666752 h 690581"/>
              <a:gd name="connsiteX12" fmla="*/ 871538 w 1300163"/>
              <a:gd name="connsiteY12" fmla="*/ 328614 h 690581"/>
              <a:gd name="connsiteX13" fmla="*/ 928688 w 1300163"/>
              <a:gd name="connsiteY13" fmla="*/ 2 h 690581"/>
              <a:gd name="connsiteX14" fmla="*/ 1004888 w 1300163"/>
              <a:gd name="connsiteY14" fmla="*/ 333377 h 690581"/>
              <a:gd name="connsiteX15" fmla="*/ 1071563 w 1300163"/>
              <a:gd name="connsiteY15" fmla="*/ 676277 h 690581"/>
              <a:gd name="connsiteX16" fmla="*/ 1152525 w 1300163"/>
              <a:gd name="connsiteY16" fmla="*/ 328614 h 690581"/>
              <a:gd name="connsiteX17" fmla="*/ 1200150 w 1300163"/>
              <a:gd name="connsiteY17" fmla="*/ 2 h 690581"/>
              <a:gd name="connsiteX18" fmla="*/ 1300163 w 1300163"/>
              <a:gd name="connsiteY18" fmla="*/ 328614 h 690581"/>
              <a:gd name="connsiteX0" fmla="*/ 0 w 1300163"/>
              <a:gd name="connsiteY0" fmla="*/ 323852 h 690581"/>
              <a:gd name="connsiteX1" fmla="*/ 71438 w 1300163"/>
              <a:gd name="connsiteY1" fmla="*/ 9527 h 690581"/>
              <a:gd name="connsiteX2" fmla="*/ 142875 w 1300163"/>
              <a:gd name="connsiteY2" fmla="*/ 333377 h 690581"/>
              <a:gd name="connsiteX3" fmla="*/ 204788 w 1300163"/>
              <a:gd name="connsiteY3" fmla="*/ 690564 h 690581"/>
              <a:gd name="connsiteX4" fmla="*/ 295275 w 1300163"/>
              <a:gd name="connsiteY4" fmla="*/ 319089 h 690581"/>
              <a:gd name="connsiteX5" fmla="*/ 357188 w 1300163"/>
              <a:gd name="connsiteY5" fmla="*/ 4764 h 690581"/>
              <a:gd name="connsiteX6" fmla="*/ 428625 w 1300163"/>
              <a:gd name="connsiteY6" fmla="*/ 328614 h 690581"/>
              <a:gd name="connsiteX7" fmla="*/ 495300 w 1300163"/>
              <a:gd name="connsiteY7" fmla="*/ 690564 h 690581"/>
              <a:gd name="connsiteX8" fmla="*/ 571500 w 1300163"/>
              <a:gd name="connsiteY8" fmla="*/ 319089 h 690581"/>
              <a:gd name="connsiteX9" fmla="*/ 638175 w 1300163"/>
              <a:gd name="connsiteY9" fmla="*/ 4764 h 690581"/>
              <a:gd name="connsiteX10" fmla="*/ 723900 w 1300163"/>
              <a:gd name="connsiteY10" fmla="*/ 323852 h 690581"/>
              <a:gd name="connsiteX11" fmla="*/ 795338 w 1300163"/>
              <a:gd name="connsiteY11" fmla="*/ 666752 h 690581"/>
              <a:gd name="connsiteX12" fmla="*/ 871538 w 1300163"/>
              <a:gd name="connsiteY12" fmla="*/ 328614 h 690581"/>
              <a:gd name="connsiteX13" fmla="*/ 928688 w 1300163"/>
              <a:gd name="connsiteY13" fmla="*/ 2 h 690581"/>
              <a:gd name="connsiteX14" fmla="*/ 1004888 w 1300163"/>
              <a:gd name="connsiteY14" fmla="*/ 333377 h 690581"/>
              <a:gd name="connsiteX15" fmla="*/ 1071563 w 1300163"/>
              <a:gd name="connsiteY15" fmla="*/ 676277 h 690581"/>
              <a:gd name="connsiteX16" fmla="*/ 1143925 w 1300163"/>
              <a:gd name="connsiteY16" fmla="*/ 328614 h 690581"/>
              <a:gd name="connsiteX17" fmla="*/ 1200150 w 1300163"/>
              <a:gd name="connsiteY17" fmla="*/ 2 h 690581"/>
              <a:gd name="connsiteX18" fmla="*/ 1300163 w 1300163"/>
              <a:gd name="connsiteY18" fmla="*/ 328614 h 690581"/>
              <a:gd name="connsiteX0" fmla="*/ 0 w 1291564"/>
              <a:gd name="connsiteY0" fmla="*/ 323852 h 690581"/>
              <a:gd name="connsiteX1" fmla="*/ 71438 w 1291564"/>
              <a:gd name="connsiteY1" fmla="*/ 9527 h 690581"/>
              <a:gd name="connsiteX2" fmla="*/ 142875 w 1291564"/>
              <a:gd name="connsiteY2" fmla="*/ 333377 h 690581"/>
              <a:gd name="connsiteX3" fmla="*/ 204788 w 1291564"/>
              <a:gd name="connsiteY3" fmla="*/ 690564 h 690581"/>
              <a:gd name="connsiteX4" fmla="*/ 295275 w 1291564"/>
              <a:gd name="connsiteY4" fmla="*/ 319089 h 690581"/>
              <a:gd name="connsiteX5" fmla="*/ 357188 w 1291564"/>
              <a:gd name="connsiteY5" fmla="*/ 4764 h 690581"/>
              <a:gd name="connsiteX6" fmla="*/ 428625 w 1291564"/>
              <a:gd name="connsiteY6" fmla="*/ 328614 h 690581"/>
              <a:gd name="connsiteX7" fmla="*/ 495300 w 1291564"/>
              <a:gd name="connsiteY7" fmla="*/ 690564 h 690581"/>
              <a:gd name="connsiteX8" fmla="*/ 571500 w 1291564"/>
              <a:gd name="connsiteY8" fmla="*/ 319089 h 690581"/>
              <a:gd name="connsiteX9" fmla="*/ 638175 w 1291564"/>
              <a:gd name="connsiteY9" fmla="*/ 4764 h 690581"/>
              <a:gd name="connsiteX10" fmla="*/ 723900 w 1291564"/>
              <a:gd name="connsiteY10" fmla="*/ 323852 h 690581"/>
              <a:gd name="connsiteX11" fmla="*/ 795338 w 1291564"/>
              <a:gd name="connsiteY11" fmla="*/ 666752 h 690581"/>
              <a:gd name="connsiteX12" fmla="*/ 871538 w 1291564"/>
              <a:gd name="connsiteY12" fmla="*/ 328614 h 690581"/>
              <a:gd name="connsiteX13" fmla="*/ 928688 w 1291564"/>
              <a:gd name="connsiteY13" fmla="*/ 2 h 690581"/>
              <a:gd name="connsiteX14" fmla="*/ 1004888 w 1291564"/>
              <a:gd name="connsiteY14" fmla="*/ 333377 h 690581"/>
              <a:gd name="connsiteX15" fmla="*/ 1071563 w 1291564"/>
              <a:gd name="connsiteY15" fmla="*/ 676277 h 690581"/>
              <a:gd name="connsiteX16" fmla="*/ 1143925 w 1291564"/>
              <a:gd name="connsiteY16" fmla="*/ 328614 h 690581"/>
              <a:gd name="connsiteX17" fmla="*/ 1200150 w 1291564"/>
              <a:gd name="connsiteY17" fmla="*/ 2 h 690581"/>
              <a:gd name="connsiteX18" fmla="*/ 1291564 w 1291564"/>
              <a:gd name="connsiteY18" fmla="*/ 328614 h 690581"/>
              <a:gd name="connsiteX0" fmla="*/ 0 w 1291564"/>
              <a:gd name="connsiteY0" fmla="*/ 323852 h 690581"/>
              <a:gd name="connsiteX1" fmla="*/ 71438 w 1291564"/>
              <a:gd name="connsiteY1" fmla="*/ 9527 h 690581"/>
              <a:gd name="connsiteX2" fmla="*/ 142875 w 1291564"/>
              <a:gd name="connsiteY2" fmla="*/ 333377 h 690581"/>
              <a:gd name="connsiteX3" fmla="*/ 204788 w 1291564"/>
              <a:gd name="connsiteY3" fmla="*/ 690564 h 690581"/>
              <a:gd name="connsiteX4" fmla="*/ 295275 w 1291564"/>
              <a:gd name="connsiteY4" fmla="*/ 319089 h 690581"/>
              <a:gd name="connsiteX5" fmla="*/ 357188 w 1291564"/>
              <a:gd name="connsiteY5" fmla="*/ 4764 h 690581"/>
              <a:gd name="connsiteX6" fmla="*/ 428625 w 1291564"/>
              <a:gd name="connsiteY6" fmla="*/ 328614 h 690581"/>
              <a:gd name="connsiteX7" fmla="*/ 495300 w 1291564"/>
              <a:gd name="connsiteY7" fmla="*/ 690564 h 690581"/>
              <a:gd name="connsiteX8" fmla="*/ 571500 w 1291564"/>
              <a:gd name="connsiteY8" fmla="*/ 319089 h 690581"/>
              <a:gd name="connsiteX9" fmla="*/ 651076 w 1291564"/>
              <a:gd name="connsiteY9" fmla="*/ 4764 h 690581"/>
              <a:gd name="connsiteX10" fmla="*/ 723900 w 1291564"/>
              <a:gd name="connsiteY10" fmla="*/ 323852 h 690581"/>
              <a:gd name="connsiteX11" fmla="*/ 795338 w 1291564"/>
              <a:gd name="connsiteY11" fmla="*/ 666752 h 690581"/>
              <a:gd name="connsiteX12" fmla="*/ 871538 w 1291564"/>
              <a:gd name="connsiteY12" fmla="*/ 328614 h 690581"/>
              <a:gd name="connsiteX13" fmla="*/ 928688 w 1291564"/>
              <a:gd name="connsiteY13" fmla="*/ 2 h 690581"/>
              <a:gd name="connsiteX14" fmla="*/ 1004888 w 1291564"/>
              <a:gd name="connsiteY14" fmla="*/ 333377 h 690581"/>
              <a:gd name="connsiteX15" fmla="*/ 1071563 w 1291564"/>
              <a:gd name="connsiteY15" fmla="*/ 676277 h 690581"/>
              <a:gd name="connsiteX16" fmla="*/ 1143925 w 1291564"/>
              <a:gd name="connsiteY16" fmla="*/ 328614 h 690581"/>
              <a:gd name="connsiteX17" fmla="*/ 1200150 w 1291564"/>
              <a:gd name="connsiteY17" fmla="*/ 2 h 690581"/>
              <a:gd name="connsiteX18" fmla="*/ 1291564 w 1291564"/>
              <a:gd name="connsiteY18" fmla="*/ 328614 h 690581"/>
              <a:gd name="connsiteX0" fmla="*/ 0 w 1291564"/>
              <a:gd name="connsiteY0" fmla="*/ 323852 h 690581"/>
              <a:gd name="connsiteX1" fmla="*/ 71438 w 1291564"/>
              <a:gd name="connsiteY1" fmla="*/ 9527 h 690581"/>
              <a:gd name="connsiteX2" fmla="*/ 142875 w 1291564"/>
              <a:gd name="connsiteY2" fmla="*/ 333377 h 690581"/>
              <a:gd name="connsiteX3" fmla="*/ 204788 w 1291564"/>
              <a:gd name="connsiteY3" fmla="*/ 690564 h 690581"/>
              <a:gd name="connsiteX4" fmla="*/ 273776 w 1291564"/>
              <a:gd name="connsiteY4" fmla="*/ 319089 h 690581"/>
              <a:gd name="connsiteX5" fmla="*/ 357188 w 1291564"/>
              <a:gd name="connsiteY5" fmla="*/ 4764 h 690581"/>
              <a:gd name="connsiteX6" fmla="*/ 428625 w 1291564"/>
              <a:gd name="connsiteY6" fmla="*/ 328614 h 690581"/>
              <a:gd name="connsiteX7" fmla="*/ 495300 w 1291564"/>
              <a:gd name="connsiteY7" fmla="*/ 690564 h 690581"/>
              <a:gd name="connsiteX8" fmla="*/ 571500 w 1291564"/>
              <a:gd name="connsiteY8" fmla="*/ 319089 h 690581"/>
              <a:gd name="connsiteX9" fmla="*/ 651076 w 1291564"/>
              <a:gd name="connsiteY9" fmla="*/ 4764 h 690581"/>
              <a:gd name="connsiteX10" fmla="*/ 723900 w 1291564"/>
              <a:gd name="connsiteY10" fmla="*/ 323852 h 690581"/>
              <a:gd name="connsiteX11" fmla="*/ 795338 w 1291564"/>
              <a:gd name="connsiteY11" fmla="*/ 666752 h 690581"/>
              <a:gd name="connsiteX12" fmla="*/ 871538 w 1291564"/>
              <a:gd name="connsiteY12" fmla="*/ 328614 h 690581"/>
              <a:gd name="connsiteX13" fmla="*/ 928688 w 1291564"/>
              <a:gd name="connsiteY13" fmla="*/ 2 h 690581"/>
              <a:gd name="connsiteX14" fmla="*/ 1004888 w 1291564"/>
              <a:gd name="connsiteY14" fmla="*/ 333377 h 690581"/>
              <a:gd name="connsiteX15" fmla="*/ 1071563 w 1291564"/>
              <a:gd name="connsiteY15" fmla="*/ 676277 h 690581"/>
              <a:gd name="connsiteX16" fmla="*/ 1143925 w 1291564"/>
              <a:gd name="connsiteY16" fmla="*/ 328614 h 690581"/>
              <a:gd name="connsiteX17" fmla="*/ 1200150 w 1291564"/>
              <a:gd name="connsiteY17" fmla="*/ 2 h 690581"/>
              <a:gd name="connsiteX18" fmla="*/ 1291564 w 1291564"/>
              <a:gd name="connsiteY18" fmla="*/ 328614 h 690581"/>
              <a:gd name="connsiteX0" fmla="*/ 0 w 1291564"/>
              <a:gd name="connsiteY0" fmla="*/ 323852 h 690581"/>
              <a:gd name="connsiteX1" fmla="*/ 71438 w 1291564"/>
              <a:gd name="connsiteY1" fmla="*/ 9527 h 690581"/>
              <a:gd name="connsiteX2" fmla="*/ 142875 w 1291564"/>
              <a:gd name="connsiteY2" fmla="*/ 333377 h 690581"/>
              <a:gd name="connsiteX3" fmla="*/ 204788 w 1291564"/>
              <a:gd name="connsiteY3" fmla="*/ 690564 h 690581"/>
              <a:gd name="connsiteX4" fmla="*/ 273776 w 1291564"/>
              <a:gd name="connsiteY4" fmla="*/ 319089 h 690581"/>
              <a:gd name="connsiteX5" fmla="*/ 391589 w 1291564"/>
              <a:gd name="connsiteY5" fmla="*/ 4764 h 690581"/>
              <a:gd name="connsiteX6" fmla="*/ 428625 w 1291564"/>
              <a:gd name="connsiteY6" fmla="*/ 328614 h 690581"/>
              <a:gd name="connsiteX7" fmla="*/ 495300 w 1291564"/>
              <a:gd name="connsiteY7" fmla="*/ 690564 h 690581"/>
              <a:gd name="connsiteX8" fmla="*/ 571500 w 1291564"/>
              <a:gd name="connsiteY8" fmla="*/ 319089 h 690581"/>
              <a:gd name="connsiteX9" fmla="*/ 651076 w 1291564"/>
              <a:gd name="connsiteY9" fmla="*/ 4764 h 690581"/>
              <a:gd name="connsiteX10" fmla="*/ 723900 w 1291564"/>
              <a:gd name="connsiteY10" fmla="*/ 323852 h 690581"/>
              <a:gd name="connsiteX11" fmla="*/ 795338 w 1291564"/>
              <a:gd name="connsiteY11" fmla="*/ 666752 h 690581"/>
              <a:gd name="connsiteX12" fmla="*/ 871538 w 1291564"/>
              <a:gd name="connsiteY12" fmla="*/ 328614 h 690581"/>
              <a:gd name="connsiteX13" fmla="*/ 928688 w 1291564"/>
              <a:gd name="connsiteY13" fmla="*/ 2 h 690581"/>
              <a:gd name="connsiteX14" fmla="*/ 1004888 w 1291564"/>
              <a:gd name="connsiteY14" fmla="*/ 333377 h 690581"/>
              <a:gd name="connsiteX15" fmla="*/ 1071563 w 1291564"/>
              <a:gd name="connsiteY15" fmla="*/ 676277 h 690581"/>
              <a:gd name="connsiteX16" fmla="*/ 1143925 w 1291564"/>
              <a:gd name="connsiteY16" fmla="*/ 328614 h 690581"/>
              <a:gd name="connsiteX17" fmla="*/ 1200150 w 1291564"/>
              <a:gd name="connsiteY17" fmla="*/ 2 h 690581"/>
              <a:gd name="connsiteX18" fmla="*/ 1291564 w 1291564"/>
              <a:gd name="connsiteY18" fmla="*/ 328614 h 690581"/>
              <a:gd name="connsiteX0" fmla="*/ 0 w 1291564"/>
              <a:gd name="connsiteY0" fmla="*/ 323852 h 690581"/>
              <a:gd name="connsiteX1" fmla="*/ 71438 w 1291564"/>
              <a:gd name="connsiteY1" fmla="*/ 9527 h 690581"/>
              <a:gd name="connsiteX2" fmla="*/ 142875 w 1291564"/>
              <a:gd name="connsiteY2" fmla="*/ 333377 h 690581"/>
              <a:gd name="connsiteX3" fmla="*/ 204788 w 1291564"/>
              <a:gd name="connsiteY3" fmla="*/ 690564 h 690581"/>
              <a:gd name="connsiteX4" fmla="*/ 273776 w 1291564"/>
              <a:gd name="connsiteY4" fmla="*/ 319089 h 690581"/>
              <a:gd name="connsiteX5" fmla="*/ 391589 w 1291564"/>
              <a:gd name="connsiteY5" fmla="*/ 4764 h 690581"/>
              <a:gd name="connsiteX6" fmla="*/ 506026 w 1291564"/>
              <a:gd name="connsiteY6" fmla="*/ 319645 h 690581"/>
              <a:gd name="connsiteX7" fmla="*/ 495300 w 1291564"/>
              <a:gd name="connsiteY7" fmla="*/ 690564 h 690581"/>
              <a:gd name="connsiteX8" fmla="*/ 571500 w 1291564"/>
              <a:gd name="connsiteY8" fmla="*/ 319089 h 690581"/>
              <a:gd name="connsiteX9" fmla="*/ 651076 w 1291564"/>
              <a:gd name="connsiteY9" fmla="*/ 4764 h 690581"/>
              <a:gd name="connsiteX10" fmla="*/ 723900 w 1291564"/>
              <a:gd name="connsiteY10" fmla="*/ 323852 h 690581"/>
              <a:gd name="connsiteX11" fmla="*/ 795338 w 1291564"/>
              <a:gd name="connsiteY11" fmla="*/ 666752 h 690581"/>
              <a:gd name="connsiteX12" fmla="*/ 871538 w 1291564"/>
              <a:gd name="connsiteY12" fmla="*/ 328614 h 690581"/>
              <a:gd name="connsiteX13" fmla="*/ 928688 w 1291564"/>
              <a:gd name="connsiteY13" fmla="*/ 2 h 690581"/>
              <a:gd name="connsiteX14" fmla="*/ 1004888 w 1291564"/>
              <a:gd name="connsiteY14" fmla="*/ 333377 h 690581"/>
              <a:gd name="connsiteX15" fmla="*/ 1071563 w 1291564"/>
              <a:gd name="connsiteY15" fmla="*/ 676277 h 690581"/>
              <a:gd name="connsiteX16" fmla="*/ 1143925 w 1291564"/>
              <a:gd name="connsiteY16" fmla="*/ 328614 h 690581"/>
              <a:gd name="connsiteX17" fmla="*/ 1200150 w 1291564"/>
              <a:gd name="connsiteY17" fmla="*/ 2 h 690581"/>
              <a:gd name="connsiteX18" fmla="*/ 1291564 w 1291564"/>
              <a:gd name="connsiteY18" fmla="*/ 328614 h 690581"/>
              <a:gd name="connsiteX0" fmla="*/ 0 w 1291564"/>
              <a:gd name="connsiteY0" fmla="*/ 323852 h 690581"/>
              <a:gd name="connsiteX1" fmla="*/ 71438 w 1291564"/>
              <a:gd name="connsiteY1" fmla="*/ 9527 h 690581"/>
              <a:gd name="connsiteX2" fmla="*/ 142875 w 1291564"/>
              <a:gd name="connsiteY2" fmla="*/ 333377 h 690581"/>
              <a:gd name="connsiteX3" fmla="*/ 204788 w 1291564"/>
              <a:gd name="connsiteY3" fmla="*/ 690564 h 690581"/>
              <a:gd name="connsiteX4" fmla="*/ 273776 w 1291564"/>
              <a:gd name="connsiteY4" fmla="*/ 319089 h 690581"/>
              <a:gd name="connsiteX5" fmla="*/ 391589 w 1291564"/>
              <a:gd name="connsiteY5" fmla="*/ 4764 h 690581"/>
              <a:gd name="connsiteX6" fmla="*/ 506026 w 1291564"/>
              <a:gd name="connsiteY6" fmla="*/ 319645 h 690581"/>
              <a:gd name="connsiteX7" fmla="*/ 495300 w 1291564"/>
              <a:gd name="connsiteY7" fmla="*/ 690564 h 690581"/>
              <a:gd name="connsiteX8" fmla="*/ 571500 w 1291564"/>
              <a:gd name="connsiteY8" fmla="*/ 319089 h 690581"/>
              <a:gd name="connsiteX9" fmla="*/ 651076 w 1291564"/>
              <a:gd name="connsiteY9" fmla="*/ 4764 h 690581"/>
              <a:gd name="connsiteX10" fmla="*/ 723900 w 1291564"/>
              <a:gd name="connsiteY10" fmla="*/ 323852 h 690581"/>
              <a:gd name="connsiteX11" fmla="*/ 795338 w 1291564"/>
              <a:gd name="connsiteY11" fmla="*/ 666752 h 690581"/>
              <a:gd name="connsiteX12" fmla="*/ 871538 w 1291564"/>
              <a:gd name="connsiteY12" fmla="*/ 328614 h 690581"/>
              <a:gd name="connsiteX13" fmla="*/ 928688 w 1291564"/>
              <a:gd name="connsiteY13" fmla="*/ 2 h 690581"/>
              <a:gd name="connsiteX14" fmla="*/ 1004888 w 1291564"/>
              <a:gd name="connsiteY14" fmla="*/ 333377 h 690581"/>
              <a:gd name="connsiteX15" fmla="*/ 1071563 w 1291564"/>
              <a:gd name="connsiteY15" fmla="*/ 676277 h 690581"/>
              <a:gd name="connsiteX16" fmla="*/ 1143925 w 1291564"/>
              <a:gd name="connsiteY16" fmla="*/ 328614 h 690581"/>
              <a:gd name="connsiteX17" fmla="*/ 1200150 w 1291564"/>
              <a:gd name="connsiteY17" fmla="*/ 2 h 690581"/>
              <a:gd name="connsiteX18" fmla="*/ 1291564 w 1291564"/>
              <a:gd name="connsiteY18" fmla="*/ 328614 h 690581"/>
              <a:gd name="connsiteX0" fmla="*/ 0 w 1291564"/>
              <a:gd name="connsiteY0" fmla="*/ 323852 h 690581"/>
              <a:gd name="connsiteX1" fmla="*/ 92938 w 1291564"/>
              <a:gd name="connsiteY1" fmla="*/ 5043 h 690581"/>
              <a:gd name="connsiteX2" fmla="*/ 142875 w 1291564"/>
              <a:gd name="connsiteY2" fmla="*/ 333377 h 690581"/>
              <a:gd name="connsiteX3" fmla="*/ 204788 w 1291564"/>
              <a:gd name="connsiteY3" fmla="*/ 690564 h 690581"/>
              <a:gd name="connsiteX4" fmla="*/ 273776 w 1291564"/>
              <a:gd name="connsiteY4" fmla="*/ 319089 h 690581"/>
              <a:gd name="connsiteX5" fmla="*/ 391589 w 1291564"/>
              <a:gd name="connsiteY5" fmla="*/ 4764 h 690581"/>
              <a:gd name="connsiteX6" fmla="*/ 506026 w 1291564"/>
              <a:gd name="connsiteY6" fmla="*/ 319645 h 690581"/>
              <a:gd name="connsiteX7" fmla="*/ 495300 w 1291564"/>
              <a:gd name="connsiteY7" fmla="*/ 690564 h 690581"/>
              <a:gd name="connsiteX8" fmla="*/ 571500 w 1291564"/>
              <a:gd name="connsiteY8" fmla="*/ 319089 h 690581"/>
              <a:gd name="connsiteX9" fmla="*/ 651076 w 1291564"/>
              <a:gd name="connsiteY9" fmla="*/ 4764 h 690581"/>
              <a:gd name="connsiteX10" fmla="*/ 723900 w 1291564"/>
              <a:gd name="connsiteY10" fmla="*/ 323852 h 690581"/>
              <a:gd name="connsiteX11" fmla="*/ 795338 w 1291564"/>
              <a:gd name="connsiteY11" fmla="*/ 666752 h 690581"/>
              <a:gd name="connsiteX12" fmla="*/ 871538 w 1291564"/>
              <a:gd name="connsiteY12" fmla="*/ 328614 h 690581"/>
              <a:gd name="connsiteX13" fmla="*/ 928688 w 1291564"/>
              <a:gd name="connsiteY13" fmla="*/ 2 h 690581"/>
              <a:gd name="connsiteX14" fmla="*/ 1004888 w 1291564"/>
              <a:gd name="connsiteY14" fmla="*/ 333377 h 690581"/>
              <a:gd name="connsiteX15" fmla="*/ 1071563 w 1291564"/>
              <a:gd name="connsiteY15" fmla="*/ 676277 h 690581"/>
              <a:gd name="connsiteX16" fmla="*/ 1143925 w 1291564"/>
              <a:gd name="connsiteY16" fmla="*/ 328614 h 690581"/>
              <a:gd name="connsiteX17" fmla="*/ 1200150 w 1291564"/>
              <a:gd name="connsiteY17" fmla="*/ 2 h 690581"/>
              <a:gd name="connsiteX18" fmla="*/ 1291564 w 1291564"/>
              <a:gd name="connsiteY18" fmla="*/ 328614 h 690581"/>
              <a:gd name="connsiteX0" fmla="*/ 0 w 1291564"/>
              <a:gd name="connsiteY0" fmla="*/ 341239 h 707968"/>
              <a:gd name="connsiteX1" fmla="*/ 92938 w 1291564"/>
              <a:gd name="connsiteY1" fmla="*/ 9 h 707968"/>
              <a:gd name="connsiteX2" fmla="*/ 142875 w 1291564"/>
              <a:gd name="connsiteY2" fmla="*/ 350764 h 707968"/>
              <a:gd name="connsiteX3" fmla="*/ 204788 w 1291564"/>
              <a:gd name="connsiteY3" fmla="*/ 707951 h 707968"/>
              <a:gd name="connsiteX4" fmla="*/ 273776 w 1291564"/>
              <a:gd name="connsiteY4" fmla="*/ 336476 h 707968"/>
              <a:gd name="connsiteX5" fmla="*/ 391589 w 1291564"/>
              <a:gd name="connsiteY5" fmla="*/ 22151 h 707968"/>
              <a:gd name="connsiteX6" fmla="*/ 506026 w 1291564"/>
              <a:gd name="connsiteY6" fmla="*/ 337032 h 707968"/>
              <a:gd name="connsiteX7" fmla="*/ 495300 w 1291564"/>
              <a:gd name="connsiteY7" fmla="*/ 707951 h 707968"/>
              <a:gd name="connsiteX8" fmla="*/ 571500 w 1291564"/>
              <a:gd name="connsiteY8" fmla="*/ 336476 h 707968"/>
              <a:gd name="connsiteX9" fmla="*/ 651076 w 1291564"/>
              <a:gd name="connsiteY9" fmla="*/ 22151 h 707968"/>
              <a:gd name="connsiteX10" fmla="*/ 723900 w 1291564"/>
              <a:gd name="connsiteY10" fmla="*/ 341239 h 707968"/>
              <a:gd name="connsiteX11" fmla="*/ 795338 w 1291564"/>
              <a:gd name="connsiteY11" fmla="*/ 684139 h 707968"/>
              <a:gd name="connsiteX12" fmla="*/ 871538 w 1291564"/>
              <a:gd name="connsiteY12" fmla="*/ 346001 h 707968"/>
              <a:gd name="connsiteX13" fmla="*/ 928688 w 1291564"/>
              <a:gd name="connsiteY13" fmla="*/ 17389 h 707968"/>
              <a:gd name="connsiteX14" fmla="*/ 1004888 w 1291564"/>
              <a:gd name="connsiteY14" fmla="*/ 350764 h 707968"/>
              <a:gd name="connsiteX15" fmla="*/ 1071563 w 1291564"/>
              <a:gd name="connsiteY15" fmla="*/ 693664 h 707968"/>
              <a:gd name="connsiteX16" fmla="*/ 1143925 w 1291564"/>
              <a:gd name="connsiteY16" fmla="*/ 346001 h 707968"/>
              <a:gd name="connsiteX17" fmla="*/ 1200150 w 1291564"/>
              <a:gd name="connsiteY17" fmla="*/ 17389 h 707968"/>
              <a:gd name="connsiteX18" fmla="*/ 1291564 w 1291564"/>
              <a:gd name="connsiteY18" fmla="*/ 346001 h 707968"/>
              <a:gd name="connsiteX0" fmla="*/ 0 w 1291564"/>
              <a:gd name="connsiteY0" fmla="*/ 341233 h 707953"/>
              <a:gd name="connsiteX1" fmla="*/ 92938 w 1291564"/>
              <a:gd name="connsiteY1" fmla="*/ 3 h 707953"/>
              <a:gd name="connsiteX2" fmla="*/ 164375 w 1291564"/>
              <a:gd name="connsiteY2" fmla="*/ 346274 h 707953"/>
              <a:gd name="connsiteX3" fmla="*/ 204788 w 1291564"/>
              <a:gd name="connsiteY3" fmla="*/ 707945 h 707953"/>
              <a:gd name="connsiteX4" fmla="*/ 273776 w 1291564"/>
              <a:gd name="connsiteY4" fmla="*/ 336470 h 707953"/>
              <a:gd name="connsiteX5" fmla="*/ 391589 w 1291564"/>
              <a:gd name="connsiteY5" fmla="*/ 22145 h 707953"/>
              <a:gd name="connsiteX6" fmla="*/ 506026 w 1291564"/>
              <a:gd name="connsiteY6" fmla="*/ 337026 h 707953"/>
              <a:gd name="connsiteX7" fmla="*/ 495300 w 1291564"/>
              <a:gd name="connsiteY7" fmla="*/ 707945 h 707953"/>
              <a:gd name="connsiteX8" fmla="*/ 571500 w 1291564"/>
              <a:gd name="connsiteY8" fmla="*/ 336470 h 707953"/>
              <a:gd name="connsiteX9" fmla="*/ 651076 w 1291564"/>
              <a:gd name="connsiteY9" fmla="*/ 22145 h 707953"/>
              <a:gd name="connsiteX10" fmla="*/ 723900 w 1291564"/>
              <a:gd name="connsiteY10" fmla="*/ 341233 h 707953"/>
              <a:gd name="connsiteX11" fmla="*/ 795338 w 1291564"/>
              <a:gd name="connsiteY11" fmla="*/ 684133 h 707953"/>
              <a:gd name="connsiteX12" fmla="*/ 871538 w 1291564"/>
              <a:gd name="connsiteY12" fmla="*/ 345995 h 707953"/>
              <a:gd name="connsiteX13" fmla="*/ 928688 w 1291564"/>
              <a:gd name="connsiteY13" fmla="*/ 17383 h 707953"/>
              <a:gd name="connsiteX14" fmla="*/ 1004888 w 1291564"/>
              <a:gd name="connsiteY14" fmla="*/ 350758 h 707953"/>
              <a:gd name="connsiteX15" fmla="*/ 1071563 w 1291564"/>
              <a:gd name="connsiteY15" fmla="*/ 693658 h 707953"/>
              <a:gd name="connsiteX16" fmla="*/ 1143925 w 1291564"/>
              <a:gd name="connsiteY16" fmla="*/ 345995 h 707953"/>
              <a:gd name="connsiteX17" fmla="*/ 1200150 w 1291564"/>
              <a:gd name="connsiteY17" fmla="*/ 17383 h 707953"/>
              <a:gd name="connsiteX18" fmla="*/ 1291564 w 1291564"/>
              <a:gd name="connsiteY18" fmla="*/ 345995 h 707953"/>
              <a:gd name="connsiteX0" fmla="*/ 0 w 1291564"/>
              <a:gd name="connsiteY0" fmla="*/ 341231 h 707951"/>
              <a:gd name="connsiteX1" fmla="*/ 166038 w 1291564"/>
              <a:gd name="connsiteY1" fmla="*/ 2 h 707951"/>
              <a:gd name="connsiteX2" fmla="*/ 164375 w 1291564"/>
              <a:gd name="connsiteY2" fmla="*/ 346272 h 707951"/>
              <a:gd name="connsiteX3" fmla="*/ 204788 w 1291564"/>
              <a:gd name="connsiteY3" fmla="*/ 707943 h 707951"/>
              <a:gd name="connsiteX4" fmla="*/ 273776 w 1291564"/>
              <a:gd name="connsiteY4" fmla="*/ 336468 h 707951"/>
              <a:gd name="connsiteX5" fmla="*/ 391589 w 1291564"/>
              <a:gd name="connsiteY5" fmla="*/ 22143 h 707951"/>
              <a:gd name="connsiteX6" fmla="*/ 506026 w 1291564"/>
              <a:gd name="connsiteY6" fmla="*/ 337024 h 707951"/>
              <a:gd name="connsiteX7" fmla="*/ 495300 w 1291564"/>
              <a:gd name="connsiteY7" fmla="*/ 707943 h 707951"/>
              <a:gd name="connsiteX8" fmla="*/ 571500 w 1291564"/>
              <a:gd name="connsiteY8" fmla="*/ 336468 h 707951"/>
              <a:gd name="connsiteX9" fmla="*/ 651076 w 1291564"/>
              <a:gd name="connsiteY9" fmla="*/ 22143 h 707951"/>
              <a:gd name="connsiteX10" fmla="*/ 723900 w 1291564"/>
              <a:gd name="connsiteY10" fmla="*/ 341231 h 707951"/>
              <a:gd name="connsiteX11" fmla="*/ 795338 w 1291564"/>
              <a:gd name="connsiteY11" fmla="*/ 684131 h 707951"/>
              <a:gd name="connsiteX12" fmla="*/ 871538 w 1291564"/>
              <a:gd name="connsiteY12" fmla="*/ 345993 h 707951"/>
              <a:gd name="connsiteX13" fmla="*/ 928688 w 1291564"/>
              <a:gd name="connsiteY13" fmla="*/ 17381 h 707951"/>
              <a:gd name="connsiteX14" fmla="*/ 1004888 w 1291564"/>
              <a:gd name="connsiteY14" fmla="*/ 350756 h 707951"/>
              <a:gd name="connsiteX15" fmla="*/ 1071563 w 1291564"/>
              <a:gd name="connsiteY15" fmla="*/ 693656 h 707951"/>
              <a:gd name="connsiteX16" fmla="*/ 1143925 w 1291564"/>
              <a:gd name="connsiteY16" fmla="*/ 345993 h 707951"/>
              <a:gd name="connsiteX17" fmla="*/ 1200150 w 1291564"/>
              <a:gd name="connsiteY17" fmla="*/ 17381 h 707951"/>
              <a:gd name="connsiteX18" fmla="*/ 1291564 w 1291564"/>
              <a:gd name="connsiteY18" fmla="*/ 345993 h 707951"/>
              <a:gd name="connsiteX0" fmla="*/ 0 w 1291564"/>
              <a:gd name="connsiteY0" fmla="*/ 341231 h 707951"/>
              <a:gd name="connsiteX1" fmla="*/ 166038 w 1291564"/>
              <a:gd name="connsiteY1" fmla="*/ 2 h 707951"/>
              <a:gd name="connsiteX2" fmla="*/ 336375 w 1291564"/>
              <a:gd name="connsiteY2" fmla="*/ 346272 h 707951"/>
              <a:gd name="connsiteX3" fmla="*/ 204788 w 1291564"/>
              <a:gd name="connsiteY3" fmla="*/ 707943 h 707951"/>
              <a:gd name="connsiteX4" fmla="*/ 273776 w 1291564"/>
              <a:gd name="connsiteY4" fmla="*/ 336468 h 707951"/>
              <a:gd name="connsiteX5" fmla="*/ 391589 w 1291564"/>
              <a:gd name="connsiteY5" fmla="*/ 22143 h 707951"/>
              <a:gd name="connsiteX6" fmla="*/ 506026 w 1291564"/>
              <a:gd name="connsiteY6" fmla="*/ 337024 h 707951"/>
              <a:gd name="connsiteX7" fmla="*/ 495300 w 1291564"/>
              <a:gd name="connsiteY7" fmla="*/ 707943 h 707951"/>
              <a:gd name="connsiteX8" fmla="*/ 571500 w 1291564"/>
              <a:gd name="connsiteY8" fmla="*/ 336468 h 707951"/>
              <a:gd name="connsiteX9" fmla="*/ 651076 w 1291564"/>
              <a:gd name="connsiteY9" fmla="*/ 22143 h 707951"/>
              <a:gd name="connsiteX10" fmla="*/ 723900 w 1291564"/>
              <a:gd name="connsiteY10" fmla="*/ 341231 h 707951"/>
              <a:gd name="connsiteX11" fmla="*/ 795338 w 1291564"/>
              <a:gd name="connsiteY11" fmla="*/ 684131 h 707951"/>
              <a:gd name="connsiteX12" fmla="*/ 871538 w 1291564"/>
              <a:gd name="connsiteY12" fmla="*/ 345993 h 707951"/>
              <a:gd name="connsiteX13" fmla="*/ 928688 w 1291564"/>
              <a:gd name="connsiteY13" fmla="*/ 17381 h 707951"/>
              <a:gd name="connsiteX14" fmla="*/ 1004888 w 1291564"/>
              <a:gd name="connsiteY14" fmla="*/ 350756 h 707951"/>
              <a:gd name="connsiteX15" fmla="*/ 1071563 w 1291564"/>
              <a:gd name="connsiteY15" fmla="*/ 693656 h 707951"/>
              <a:gd name="connsiteX16" fmla="*/ 1143925 w 1291564"/>
              <a:gd name="connsiteY16" fmla="*/ 345993 h 707951"/>
              <a:gd name="connsiteX17" fmla="*/ 1200150 w 1291564"/>
              <a:gd name="connsiteY17" fmla="*/ 17381 h 707951"/>
              <a:gd name="connsiteX18" fmla="*/ 1291564 w 1291564"/>
              <a:gd name="connsiteY18" fmla="*/ 345993 h 707951"/>
              <a:gd name="connsiteX0" fmla="*/ 0 w 1291564"/>
              <a:gd name="connsiteY0" fmla="*/ 341231 h 707943"/>
              <a:gd name="connsiteX1" fmla="*/ 166038 w 1291564"/>
              <a:gd name="connsiteY1" fmla="*/ 2 h 707943"/>
              <a:gd name="connsiteX2" fmla="*/ 336375 w 1291564"/>
              <a:gd name="connsiteY2" fmla="*/ 346272 h 707943"/>
              <a:gd name="connsiteX3" fmla="*/ 488590 w 1291564"/>
              <a:gd name="connsiteY3" fmla="*/ 681039 h 707943"/>
              <a:gd name="connsiteX4" fmla="*/ 273776 w 1291564"/>
              <a:gd name="connsiteY4" fmla="*/ 336468 h 707943"/>
              <a:gd name="connsiteX5" fmla="*/ 391589 w 1291564"/>
              <a:gd name="connsiteY5" fmla="*/ 22143 h 707943"/>
              <a:gd name="connsiteX6" fmla="*/ 506026 w 1291564"/>
              <a:gd name="connsiteY6" fmla="*/ 337024 h 707943"/>
              <a:gd name="connsiteX7" fmla="*/ 495300 w 1291564"/>
              <a:gd name="connsiteY7" fmla="*/ 707943 h 707943"/>
              <a:gd name="connsiteX8" fmla="*/ 571500 w 1291564"/>
              <a:gd name="connsiteY8" fmla="*/ 336468 h 707943"/>
              <a:gd name="connsiteX9" fmla="*/ 651076 w 1291564"/>
              <a:gd name="connsiteY9" fmla="*/ 22143 h 707943"/>
              <a:gd name="connsiteX10" fmla="*/ 723900 w 1291564"/>
              <a:gd name="connsiteY10" fmla="*/ 341231 h 707943"/>
              <a:gd name="connsiteX11" fmla="*/ 795338 w 1291564"/>
              <a:gd name="connsiteY11" fmla="*/ 684131 h 707943"/>
              <a:gd name="connsiteX12" fmla="*/ 871538 w 1291564"/>
              <a:gd name="connsiteY12" fmla="*/ 345993 h 707943"/>
              <a:gd name="connsiteX13" fmla="*/ 928688 w 1291564"/>
              <a:gd name="connsiteY13" fmla="*/ 17381 h 707943"/>
              <a:gd name="connsiteX14" fmla="*/ 1004888 w 1291564"/>
              <a:gd name="connsiteY14" fmla="*/ 350756 h 707943"/>
              <a:gd name="connsiteX15" fmla="*/ 1071563 w 1291564"/>
              <a:gd name="connsiteY15" fmla="*/ 693656 h 707943"/>
              <a:gd name="connsiteX16" fmla="*/ 1143925 w 1291564"/>
              <a:gd name="connsiteY16" fmla="*/ 345993 h 707943"/>
              <a:gd name="connsiteX17" fmla="*/ 1200150 w 1291564"/>
              <a:gd name="connsiteY17" fmla="*/ 17381 h 707943"/>
              <a:gd name="connsiteX18" fmla="*/ 1291564 w 1291564"/>
              <a:gd name="connsiteY18" fmla="*/ 345993 h 707943"/>
              <a:gd name="connsiteX0" fmla="*/ 0 w 1291564"/>
              <a:gd name="connsiteY0" fmla="*/ 341231 h 707943"/>
              <a:gd name="connsiteX1" fmla="*/ 166038 w 1291564"/>
              <a:gd name="connsiteY1" fmla="*/ 2 h 707943"/>
              <a:gd name="connsiteX2" fmla="*/ 336375 w 1291564"/>
              <a:gd name="connsiteY2" fmla="*/ 346272 h 707943"/>
              <a:gd name="connsiteX3" fmla="*/ 488590 w 1291564"/>
              <a:gd name="connsiteY3" fmla="*/ 681039 h 707943"/>
              <a:gd name="connsiteX4" fmla="*/ 660776 w 1291564"/>
              <a:gd name="connsiteY4" fmla="*/ 340952 h 707943"/>
              <a:gd name="connsiteX5" fmla="*/ 391589 w 1291564"/>
              <a:gd name="connsiteY5" fmla="*/ 22143 h 707943"/>
              <a:gd name="connsiteX6" fmla="*/ 506026 w 1291564"/>
              <a:gd name="connsiteY6" fmla="*/ 337024 h 707943"/>
              <a:gd name="connsiteX7" fmla="*/ 495300 w 1291564"/>
              <a:gd name="connsiteY7" fmla="*/ 707943 h 707943"/>
              <a:gd name="connsiteX8" fmla="*/ 571500 w 1291564"/>
              <a:gd name="connsiteY8" fmla="*/ 336468 h 707943"/>
              <a:gd name="connsiteX9" fmla="*/ 651076 w 1291564"/>
              <a:gd name="connsiteY9" fmla="*/ 22143 h 707943"/>
              <a:gd name="connsiteX10" fmla="*/ 723900 w 1291564"/>
              <a:gd name="connsiteY10" fmla="*/ 341231 h 707943"/>
              <a:gd name="connsiteX11" fmla="*/ 795338 w 1291564"/>
              <a:gd name="connsiteY11" fmla="*/ 684131 h 707943"/>
              <a:gd name="connsiteX12" fmla="*/ 871538 w 1291564"/>
              <a:gd name="connsiteY12" fmla="*/ 345993 h 707943"/>
              <a:gd name="connsiteX13" fmla="*/ 928688 w 1291564"/>
              <a:gd name="connsiteY13" fmla="*/ 17381 h 707943"/>
              <a:gd name="connsiteX14" fmla="*/ 1004888 w 1291564"/>
              <a:gd name="connsiteY14" fmla="*/ 350756 h 707943"/>
              <a:gd name="connsiteX15" fmla="*/ 1071563 w 1291564"/>
              <a:gd name="connsiteY15" fmla="*/ 693656 h 707943"/>
              <a:gd name="connsiteX16" fmla="*/ 1143925 w 1291564"/>
              <a:gd name="connsiteY16" fmla="*/ 345993 h 707943"/>
              <a:gd name="connsiteX17" fmla="*/ 1200150 w 1291564"/>
              <a:gd name="connsiteY17" fmla="*/ 17381 h 707943"/>
              <a:gd name="connsiteX18" fmla="*/ 1291564 w 1291564"/>
              <a:gd name="connsiteY18" fmla="*/ 345993 h 707943"/>
              <a:gd name="connsiteX0" fmla="*/ 0 w 1291564"/>
              <a:gd name="connsiteY0" fmla="*/ 341235 h 707947"/>
              <a:gd name="connsiteX1" fmla="*/ 166038 w 1291564"/>
              <a:gd name="connsiteY1" fmla="*/ 6 h 707947"/>
              <a:gd name="connsiteX2" fmla="*/ 340675 w 1291564"/>
              <a:gd name="connsiteY2" fmla="*/ 332823 h 707947"/>
              <a:gd name="connsiteX3" fmla="*/ 488590 w 1291564"/>
              <a:gd name="connsiteY3" fmla="*/ 681043 h 707947"/>
              <a:gd name="connsiteX4" fmla="*/ 660776 w 1291564"/>
              <a:gd name="connsiteY4" fmla="*/ 340956 h 707947"/>
              <a:gd name="connsiteX5" fmla="*/ 391589 w 1291564"/>
              <a:gd name="connsiteY5" fmla="*/ 22147 h 707947"/>
              <a:gd name="connsiteX6" fmla="*/ 506026 w 1291564"/>
              <a:gd name="connsiteY6" fmla="*/ 337028 h 707947"/>
              <a:gd name="connsiteX7" fmla="*/ 495300 w 1291564"/>
              <a:gd name="connsiteY7" fmla="*/ 707947 h 707947"/>
              <a:gd name="connsiteX8" fmla="*/ 571500 w 1291564"/>
              <a:gd name="connsiteY8" fmla="*/ 336472 h 707947"/>
              <a:gd name="connsiteX9" fmla="*/ 651076 w 1291564"/>
              <a:gd name="connsiteY9" fmla="*/ 22147 h 707947"/>
              <a:gd name="connsiteX10" fmla="*/ 723900 w 1291564"/>
              <a:gd name="connsiteY10" fmla="*/ 341235 h 707947"/>
              <a:gd name="connsiteX11" fmla="*/ 795338 w 1291564"/>
              <a:gd name="connsiteY11" fmla="*/ 684135 h 707947"/>
              <a:gd name="connsiteX12" fmla="*/ 871538 w 1291564"/>
              <a:gd name="connsiteY12" fmla="*/ 345997 h 707947"/>
              <a:gd name="connsiteX13" fmla="*/ 928688 w 1291564"/>
              <a:gd name="connsiteY13" fmla="*/ 17385 h 707947"/>
              <a:gd name="connsiteX14" fmla="*/ 1004888 w 1291564"/>
              <a:gd name="connsiteY14" fmla="*/ 350760 h 707947"/>
              <a:gd name="connsiteX15" fmla="*/ 1071563 w 1291564"/>
              <a:gd name="connsiteY15" fmla="*/ 693660 h 707947"/>
              <a:gd name="connsiteX16" fmla="*/ 1143925 w 1291564"/>
              <a:gd name="connsiteY16" fmla="*/ 345997 h 707947"/>
              <a:gd name="connsiteX17" fmla="*/ 1200150 w 1291564"/>
              <a:gd name="connsiteY17" fmla="*/ 17385 h 707947"/>
              <a:gd name="connsiteX18" fmla="*/ 1291564 w 1291564"/>
              <a:gd name="connsiteY18" fmla="*/ 345997 h 707947"/>
              <a:gd name="connsiteX0" fmla="*/ 0 w 1291564"/>
              <a:gd name="connsiteY0" fmla="*/ 341235 h 743821"/>
              <a:gd name="connsiteX1" fmla="*/ 166038 w 1291564"/>
              <a:gd name="connsiteY1" fmla="*/ 6 h 743821"/>
              <a:gd name="connsiteX2" fmla="*/ 340675 w 1291564"/>
              <a:gd name="connsiteY2" fmla="*/ 332823 h 743821"/>
              <a:gd name="connsiteX3" fmla="*/ 488590 w 1291564"/>
              <a:gd name="connsiteY3" fmla="*/ 681043 h 743821"/>
              <a:gd name="connsiteX4" fmla="*/ 660776 w 1291564"/>
              <a:gd name="connsiteY4" fmla="*/ 340956 h 743821"/>
              <a:gd name="connsiteX5" fmla="*/ 391589 w 1291564"/>
              <a:gd name="connsiteY5" fmla="*/ 22147 h 743821"/>
              <a:gd name="connsiteX6" fmla="*/ 506026 w 1291564"/>
              <a:gd name="connsiteY6" fmla="*/ 337028 h 743821"/>
              <a:gd name="connsiteX7" fmla="*/ 869402 w 1291564"/>
              <a:gd name="connsiteY7" fmla="*/ 743821 h 743821"/>
              <a:gd name="connsiteX8" fmla="*/ 571500 w 1291564"/>
              <a:gd name="connsiteY8" fmla="*/ 336472 h 743821"/>
              <a:gd name="connsiteX9" fmla="*/ 651076 w 1291564"/>
              <a:gd name="connsiteY9" fmla="*/ 22147 h 743821"/>
              <a:gd name="connsiteX10" fmla="*/ 723900 w 1291564"/>
              <a:gd name="connsiteY10" fmla="*/ 341235 h 743821"/>
              <a:gd name="connsiteX11" fmla="*/ 795338 w 1291564"/>
              <a:gd name="connsiteY11" fmla="*/ 684135 h 743821"/>
              <a:gd name="connsiteX12" fmla="*/ 871538 w 1291564"/>
              <a:gd name="connsiteY12" fmla="*/ 345997 h 743821"/>
              <a:gd name="connsiteX13" fmla="*/ 928688 w 1291564"/>
              <a:gd name="connsiteY13" fmla="*/ 17385 h 743821"/>
              <a:gd name="connsiteX14" fmla="*/ 1004888 w 1291564"/>
              <a:gd name="connsiteY14" fmla="*/ 350760 h 743821"/>
              <a:gd name="connsiteX15" fmla="*/ 1071563 w 1291564"/>
              <a:gd name="connsiteY15" fmla="*/ 693660 h 743821"/>
              <a:gd name="connsiteX16" fmla="*/ 1143925 w 1291564"/>
              <a:gd name="connsiteY16" fmla="*/ 345997 h 743821"/>
              <a:gd name="connsiteX17" fmla="*/ 1200150 w 1291564"/>
              <a:gd name="connsiteY17" fmla="*/ 17385 h 743821"/>
              <a:gd name="connsiteX18" fmla="*/ 1291564 w 1291564"/>
              <a:gd name="connsiteY18" fmla="*/ 345997 h 743821"/>
              <a:gd name="connsiteX0" fmla="*/ 0 w 1291564"/>
              <a:gd name="connsiteY0" fmla="*/ 341235 h 743823"/>
              <a:gd name="connsiteX1" fmla="*/ 166038 w 1291564"/>
              <a:gd name="connsiteY1" fmla="*/ 6 h 743823"/>
              <a:gd name="connsiteX2" fmla="*/ 340675 w 1291564"/>
              <a:gd name="connsiteY2" fmla="*/ 332823 h 743823"/>
              <a:gd name="connsiteX3" fmla="*/ 488590 w 1291564"/>
              <a:gd name="connsiteY3" fmla="*/ 681043 h 743823"/>
              <a:gd name="connsiteX4" fmla="*/ 660776 w 1291564"/>
              <a:gd name="connsiteY4" fmla="*/ 340956 h 743823"/>
              <a:gd name="connsiteX5" fmla="*/ 391589 w 1291564"/>
              <a:gd name="connsiteY5" fmla="*/ 22147 h 743823"/>
              <a:gd name="connsiteX6" fmla="*/ 1073628 w 1291564"/>
              <a:gd name="connsiteY6" fmla="*/ 332542 h 743823"/>
              <a:gd name="connsiteX7" fmla="*/ 869402 w 1291564"/>
              <a:gd name="connsiteY7" fmla="*/ 743821 h 743823"/>
              <a:gd name="connsiteX8" fmla="*/ 571500 w 1291564"/>
              <a:gd name="connsiteY8" fmla="*/ 336472 h 743823"/>
              <a:gd name="connsiteX9" fmla="*/ 651076 w 1291564"/>
              <a:gd name="connsiteY9" fmla="*/ 22147 h 743823"/>
              <a:gd name="connsiteX10" fmla="*/ 723900 w 1291564"/>
              <a:gd name="connsiteY10" fmla="*/ 341235 h 743823"/>
              <a:gd name="connsiteX11" fmla="*/ 795338 w 1291564"/>
              <a:gd name="connsiteY11" fmla="*/ 684135 h 743823"/>
              <a:gd name="connsiteX12" fmla="*/ 871538 w 1291564"/>
              <a:gd name="connsiteY12" fmla="*/ 345997 h 743823"/>
              <a:gd name="connsiteX13" fmla="*/ 928688 w 1291564"/>
              <a:gd name="connsiteY13" fmla="*/ 17385 h 743823"/>
              <a:gd name="connsiteX14" fmla="*/ 1004888 w 1291564"/>
              <a:gd name="connsiteY14" fmla="*/ 350760 h 743823"/>
              <a:gd name="connsiteX15" fmla="*/ 1071563 w 1291564"/>
              <a:gd name="connsiteY15" fmla="*/ 693660 h 743823"/>
              <a:gd name="connsiteX16" fmla="*/ 1143925 w 1291564"/>
              <a:gd name="connsiteY16" fmla="*/ 345997 h 743823"/>
              <a:gd name="connsiteX17" fmla="*/ 1200150 w 1291564"/>
              <a:gd name="connsiteY17" fmla="*/ 17385 h 743823"/>
              <a:gd name="connsiteX18" fmla="*/ 1291564 w 1291564"/>
              <a:gd name="connsiteY18" fmla="*/ 345997 h 743823"/>
              <a:gd name="connsiteX0" fmla="*/ 0 w 1291564"/>
              <a:gd name="connsiteY0" fmla="*/ 341235 h 743821"/>
              <a:gd name="connsiteX1" fmla="*/ 166038 w 1291564"/>
              <a:gd name="connsiteY1" fmla="*/ 6 h 743821"/>
              <a:gd name="connsiteX2" fmla="*/ 340675 w 1291564"/>
              <a:gd name="connsiteY2" fmla="*/ 332823 h 743821"/>
              <a:gd name="connsiteX3" fmla="*/ 488590 w 1291564"/>
              <a:gd name="connsiteY3" fmla="*/ 681043 h 743821"/>
              <a:gd name="connsiteX4" fmla="*/ 660776 w 1291564"/>
              <a:gd name="connsiteY4" fmla="*/ 340956 h 743821"/>
              <a:gd name="connsiteX5" fmla="*/ 1079591 w 1291564"/>
              <a:gd name="connsiteY5" fmla="*/ 17662 h 743821"/>
              <a:gd name="connsiteX6" fmla="*/ 1073628 w 1291564"/>
              <a:gd name="connsiteY6" fmla="*/ 332542 h 743821"/>
              <a:gd name="connsiteX7" fmla="*/ 869402 w 1291564"/>
              <a:gd name="connsiteY7" fmla="*/ 743821 h 743821"/>
              <a:gd name="connsiteX8" fmla="*/ 571500 w 1291564"/>
              <a:gd name="connsiteY8" fmla="*/ 336472 h 743821"/>
              <a:gd name="connsiteX9" fmla="*/ 651076 w 1291564"/>
              <a:gd name="connsiteY9" fmla="*/ 22147 h 743821"/>
              <a:gd name="connsiteX10" fmla="*/ 723900 w 1291564"/>
              <a:gd name="connsiteY10" fmla="*/ 341235 h 743821"/>
              <a:gd name="connsiteX11" fmla="*/ 795338 w 1291564"/>
              <a:gd name="connsiteY11" fmla="*/ 684135 h 743821"/>
              <a:gd name="connsiteX12" fmla="*/ 871538 w 1291564"/>
              <a:gd name="connsiteY12" fmla="*/ 345997 h 743821"/>
              <a:gd name="connsiteX13" fmla="*/ 928688 w 1291564"/>
              <a:gd name="connsiteY13" fmla="*/ 17385 h 743821"/>
              <a:gd name="connsiteX14" fmla="*/ 1004888 w 1291564"/>
              <a:gd name="connsiteY14" fmla="*/ 350760 h 743821"/>
              <a:gd name="connsiteX15" fmla="*/ 1071563 w 1291564"/>
              <a:gd name="connsiteY15" fmla="*/ 693660 h 743821"/>
              <a:gd name="connsiteX16" fmla="*/ 1143925 w 1291564"/>
              <a:gd name="connsiteY16" fmla="*/ 345997 h 743821"/>
              <a:gd name="connsiteX17" fmla="*/ 1200150 w 1291564"/>
              <a:gd name="connsiteY17" fmla="*/ 17385 h 743821"/>
              <a:gd name="connsiteX18" fmla="*/ 1291564 w 1291564"/>
              <a:gd name="connsiteY18" fmla="*/ 345997 h 743821"/>
              <a:gd name="connsiteX0" fmla="*/ 0 w 1291564"/>
              <a:gd name="connsiteY0" fmla="*/ 341235 h 743911"/>
              <a:gd name="connsiteX1" fmla="*/ 166038 w 1291564"/>
              <a:gd name="connsiteY1" fmla="*/ 6 h 743911"/>
              <a:gd name="connsiteX2" fmla="*/ 340675 w 1291564"/>
              <a:gd name="connsiteY2" fmla="*/ 332823 h 743911"/>
              <a:gd name="connsiteX3" fmla="*/ 488590 w 1291564"/>
              <a:gd name="connsiteY3" fmla="*/ 681043 h 743911"/>
              <a:gd name="connsiteX4" fmla="*/ 660776 w 1291564"/>
              <a:gd name="connsiteY4" fmla="*/ 340956 h 743911"/>
              <a:gd name="connsiteX5" fmla="*/ 1079591 w 1291564"/>
              <a:gd name="connsiteY5" fmla="*/ 17662 h 743911"/>
              <a:gd name="connsiteX6" fmla="*/ 1073628 w 1291564"/>
              <a:gd name="connsiteY6" fmla="*/ 332542 h 743911"/>
              <a:gd name="connsiteX7" fmla="*/ 869402 w 1291564"/>
              <a:gd name="connsiteY7" fmla="*/ 743821 h 743911"/>
              <a:gd name="connsiteX8" fmla="*/ 1074601 w 1291564"/>
              <a:gd name="connsiteY8" fmla="*/ 296114 h 743911"/>
              <a:gd name="connsiteX9" fmla="*/ 651076 w 1291564"/>
              <a:gd name="connsiteY9" fmla="*/ 22147 h 743911"/>
              <a:gd name="connsiteX10" fmla="*/ 723900 w 1291564"/>
              <a:gd name="connsiteY10" fmla="*/ 341235 h 743911"/>
              <a:gd name="connsiteX11" fmla="*/ 795338 w 1291564"/>
              <a:gd name="connsiteY11" fmla="*/ 684135 h 743911"/>
              <a:gd name="connsiteX12" fmla="*/ 871538 w 1291564"/>
              <a:gd name="connsiteY12" fmla="*/ 345997 h 743911"/>
              <a:gd name="connsiteX13" fmla="*/ 928688 w 1291564"/>
              <a:gd name="connsiteY13" fmla="*/ 17385 h 743911"/>
              <a:gd name="connsiteX14" fmla="*/ 1004888 w 1291564"/>
              <a:gd name="connsiteY14" fmla="*/ 350760 h 743911"/>
              <a:gd name="connsiteX15" fmla="*/ 1071563 w 1291564"/>
              <a:gd name="connsiteY15" fmla="*/ 693660 h 743911"/>
              <a:gd name="connsiteX16" fmla="*/ 1143925 w 1291564"/>
              <a:gd name="connsiteY16" fmla="*/ 345997 h 743911"/>
              <a:gd name="connsiteX17" fmla="*/ 1200150 w 1291564"/>
              <a:gd name="connsiteY17" fmla="*/ 17385 h 743911"/>
              <a:gd name="connsiteX18" fmla="*/ 1291564 w 1291564"/>
              <a:gd name="connsiteY18" fmla="*/ 345997 h 743911"/>
              <a:gd name="connsiteX0" fmla="*/ 0 w 1291564"/>
              <a:gd name="connsiteY0" fmla="*/ 341235 h 743913"/>
              <a:gd name="connsiteX1" fmla="*/ 166038 w 1291564"/>
              <a:gd name="connsiteY1" fmla="*/ 6 h 743913"/>
              <a:gd name="connsiteX2" fmla="*/ 340675 w 1291564"/>
              <a:gd name="connsiteY2" fmla="*/ 332823 h 743913"/>
              <a:gd name="connsiteX3" fmla="*/ 488590 w 1291564"/>
              <a:gd name="connsiteY3" fmla="*/ 681043 h 743913"/>
              <a:gd name="connsiteX4" fmla="*/ 660776 w 1291564"/>
              <a:gd name="connsiteY4" fmla="*/ 340956 h 743913"/>
              <a:gd name="connsiteX5" fmla="*/ 1079591 w 1291564"/>
              <a:gd name="connsiteY5" fmla="*/ 17662 h 743913"/>
              <a:gd name="connsiteX6" fmla="*/ 1073628 w 1291564"/>
              <a:gd name="connsiteY6" fmla="*/ 332542 h 743913"/>
              <a:gd name="connsiteX7" fmla="*/ 869402 w 1291564"/>
              <a:gd name="connsiteY7" fmla="*/ 743821 h 743913"/>
              <a:gd name="connsiteX8" fmla="*/ 1074601 w 1291564"/>
              <a:gd name="connsiteY8" fmla="*/ 296114 h 743913"/>
              <a:gd name="connsiteX9" fmla="*/ 1171377 w 1291564"/>
              <a:gd name="connsiteY9" fmla="*/ 13178 h 743913"/>
              <a:gd name="connsiteX10" fmla="*/ 723900 w 1291564"/>
              <a:gd name="connsiteY10" fmla="*/ 341235 h 743913"/>
              <a:gd name="connsiteX11" fmla="*/ 795338 w 1291564"/>
              <a:gd name="connsiteY11" fmla="*/ 684135 h 743913"/>
              <a:gd name="connsiteX12" fmla="*/ 871538 w 1291564"/>
              <a:gd name="connsiteY12" fmla="*/ 345997 h 743913"/>
              <a:gd name="connsiteX13" fmla="*/ 928688 w 1291564"/>
              <a:gd name="connsiteY13" fmla="*/ 17385 h 743913"/>
              <a:gd name="connsiteX14" fmla="*/ 1004888 w 1291564"/>
              <a:gd name="connsiteY14" fmla="*/ 350760 h 743913"/>
              <a:gd name="connsiteX15" fmla="*/ 1071563 w 1291564"/>
              <a:gd name="connsiteY15" fmla="*/ 693660 h 743913"/>
              <a:gd name="connsiteX16" fmla="*/ 1143925 w 1291564"/>
              <a:gd name="connsiteY16" fmla="*/ 345997 h 743913"/>
              <a:gd name="connsiteX17" fmla="*/ 1200150 w 1291564"/>
              <a:gd name="connsiteY17" fmla="*/ 17385 h 743913"/>
              <a:gd name="connsiteX18" fmla="*/ 1291564 w 1291564"/>
              <a:gd name="connsiteY18" fmla="*/ 345997 h 743913"/>
              <a:gd name="connsiteX0" fmla="*/ 0 w 1291564"/>
              <a:gd name="connsiteY0" fmla="*/ 341235 h 743911"/>
              <a:gd name="connsiteX1" fmla="*/ 166038 w 1291564"/>
              <a:gd name="connsiteY1" fmla="*/ 6 h 743911"/>
              <a:gd name="connsiteX2" fmla="*/ 340675 w 1291564"/>
              <a:gd name="connsiteY2" fmla="*/ 332823 h 743911"/>
              <a:gd name="connsiteX3" fmla="*/ 488590 w 1291564"/>
              <a:gd name="connsiteY3" fmla="*/ 681043 h 743911"/>
              <a:gd name="connsiteX4" fmla="*/ 660776 w 1291564"/>
              <a:gd name="connsiteY4" fmla="*/ 340956 h 743911"/>
              <a:gd name="connsiteX5" fmla="*/ 1079591 w 1291564"/>
              <a:gd name="connsiteY5" fmla="*/ 17662 h 743911"/>
              <a:gd name="connsiteX6" fmla="*/ 1073628 w 1291564"/>
              <a:gd name="connsiteY6" fmla="*/ 332542 h 743911"/>
              <a:gd name="connsiteX7" fmla="*/ 869402 w 1291564"/>
              <a:gd name="connsiteY7" fmla="*/ 743821 h 743911"/>
              <a:gd name="connsiteX8" fmla="*/ 1074601 w 1291564"/>
              <a:gd name="connsiteY8" fmla="*/ 296114 h 743911"/>
              <a:gd name="connsiteX9" fmla="*/ 1171377 w 1291564"/>
              <a:gd name="connsiteY9" fmla="*/ 13178 h 743911"/>
              <a:gd name="connsiteX10" fmla="*/ 1175402 w 1291564"/>
              <a:gd name="connsiteY10" fmla="*/ 354688 h 743911"/>
              <a:gd name="connsiteX11" fmla="*/ 795338 w 1291564"/>
              <a:gd name="connsiteY11" fmla="*/ 684135 h 743911"/>
              <a:gd name="connsiteX12" fmla="*/ 871538 w 1291564"/>
              <a:gd name="connsiteY12" fmla="*/ 345997 h 743911"/>
              <a:gd name="connsiteX13" fmla="*/ 928688 w 1291564"/>
              <a:gd name="connsiteY13" fmla="*/ 17385 h 743911"/>
              <a:gd name="connsiteX14" fmla="*/ 1004888 w 1291564"/>
              <a:gd name="connsiteY14" fmla="*/ 350760 h 743911"/>
              <a:gd name="connsiteX15" fmla="*/ 1071563 w 1291564"/>
              <a:gd name="connsiteY15" fmla="*/ 693660 h 743911"/>
              <a:gd name="connsiteX16" fmla="*/ 1143925 w 1291564"/>
              <a:gd name="connsiteY16" fmla="*/ 345997 h 743911"/>
              <a:gd name="connsiteX17" fmla="*/ 1200150 w 1291564"/>
              <a:gd name="connsiteY17" fmla="*/ 17385 h 743911"/>
              <a:gd name="connsiteX18" fmla="*/ 1291564 w 1291564"/>
              <a:gd name="connsiteY18" fmla="*/ 345997 h 743911"/>
              <a:gd name="connsiteX0" fmla="*/ 0 w 1291564"/>
              <a:gd name="connsiteY0" fmla="*/ 341235 h 743913"/>
              <a:gd name="connsiteX1" fmla="*/ 166038 w 1291564"/>
              <a:gd name="connsiteY1" fmla="*/ 6 h 743913"/>
              <a:gd name="connsiteX2" fmla="*/ 340675 w 1291564"/>
              <a:gd name="connsiteY2" fmla="*/ 332823 h 743913"/>
              <a:gd name="connsiteX3" fmla="*/ 488590 w 1291564"/>
              <a:gd name="connsiteY3" fmla="*/ 681043 h 743913"/>
              <a:gd name="connsiteX4" fmla="*/ 660776 w 1291564"/>
              <a:gd name="connsiteY4" fmla="*/ 340956 h 743913"/>
              <a:gd name="connsiteX5" fmla="*/ 1079591 w 1291564"/>
              <a:gd name="connsiteY5" fmla="*/ 17662 h 743913"/>
              <a:gd name="connsiteX6" fmla="*/ 1073628 w 1291564"/>
              <a:gd name="connsiteY6" fmla="*/ 332542 h 743913"/>
              <a:gd name="connsiteX7" fmla="*/ 869402 w 1291564"/>
              <a:gd name="connsiteY7" fmla="*/ 743821 h 743913"/>
              <a:gd name="connsiteX8" fmla="*/ 1074601 w 1291564"/>
              <a:gd name="connsiteY8" fmla="*/ 296114 h 743913"/>
              <a:gd name="connsiteX9" fmla="*/ 1171377 w 1291564"/>
              <a:gd name="connsiteY9" fmla="*/ 13178 h 743913"/>
              <a:gd name="connsiteX10" fmla="*/ 1175402 w 1291564"/>
              <a:gd name="connsiteY10" fmla="*/ 354688 h 743913"/>
              <a:gd name="connsiteX11" fmla="*/ 1139339 w 1291564"/>
              <a:gd name="connsiteY11" fmla="*/ 702073 h 743913"/>
              <a:gd name="connsiteX12" fmla="*/ 871538 w 1291564"/>
              <a:gd name="connsiteY12" fmla="*/ 345997 h 743913"/>
              <a:gd name="connsiteX13" fmla="*/ 928688 w 1291564"/>
              <a:gd name="connsiteY13" fmla="*/ 17385 h 743913"/>
              <a:gd name="connsiteX14" fmla="*/ 1004888 w 1291564"/>
              <a:gd name="connsiteY14" fmla="*/ 350760 h 743913"/>
              <a:gd name="connsiteX15" fmla="*/ 1071563 w 1291564"/>
              <a:gd name="connsiteY15" fmla="*/ 693660 h 743913"/>
              <a:gd name="connsiteX16" fmla="*/ 1143925 w 1291564"/>
              <a:gd name="connsiteY16" fmla="*/ 345997 h 743913"/>
              <a:gd name="connsiteX17" fmla="*/ 1200150 w 1291564"/>
              <a:gd name="connsiteY17" fmla="*/ 17385 h 743913"/>
              <a:gd name="connsiteX18" fmla="*/ 1291564 w 1291564"/>
              <a:gd name="connsiteY18" fmla="*/ 345997 h 743913"/>
              <a:gd name="connsiteX0" fmla="*/ 0 w 1356933"/>
              <a:gd name="connsiteY0" fmla="*/ 341235 h 743911"/>
              <a:gd name="connsiteX1" fmla="*/ 166038 w 1356933"/>
              <a:gd name="connsiteY1" fmla="*/ 6 h 743911"/>
              <a:gd name="connsiteX2" fmla="*/ 340675 w 1356933"/>
              <a:gd name="connsiteY2" fmla="*/ 332823 h 743911"/>
              <a:gd name="connsiteX3" fmla="*/ 488590 w 1356933"/>
              <a:gd name="connsiteY3" fmla="*/ 681043 h 743911"/>
              <a:gd name="connsiteX4" fmla="*/ 660776 w 1356933"/>
              <a:gd name="connsiteY4" fmla="*/ 340956 h 743911"/>
              <a:gd name="connsiteX5" fmla="*/ 1079591 w 1356933"/>
              <a:gd name="connsiteY5" fmla="*/ 17662 h 743911"/>
              <a:gd name="connsiteX6" fmla="*/ 1073628 w 1356933"/>
              <a:gd name="connsiteY6" fmla="*/ 332542 h 743911"/>
              <a:gd name="connsiteX7" fmla="*/ 869402 w 1356933"/>
              <a:gd name="connsiteY7" fmla="*/ 743821 h 743911"/>
              <a:gd name="connsiteX8" fmla="*/ 1074601 w 1356933"/>
              <a:gd name="connsiteY8" fmla="*/ 296114 h 743911"/>
              <a:gd name="connsiteX9" fmla="*/ 1171377 w 1356933"/>
              <a:gd name="connsiteY9" fmla="*/ 13178 h 743911"/>
              <a:gd name="connsiteX10" fmla="*/ 1175402 w 1356933"/>
              <a:gd name="connsiteY10" fmla="*/ 354688 h 743911"/>
              <a:gd name="connsiteX11" fmla="*/ 1139339 w 1356933"/>
              <a:gd name="connsiteY11" fmla="*/ 702073 h 743911"/>
              <a:gd name="connsiteX12" fmla="*/ 1353139 w 1356933"/>
              <a:gd name="connsiteY12" fmla="*/ 314607 h 743911"/>
              <a:gd name="connsiteX13" fmla="*/ 928688 w 1356933"/>
              <a:gd name="connsiteY13" fmla="*/ 17385 h 743911"/>
              <a:gd name="connsiteX14" fmla="*/ 1004888 w 1356933"/>
              <a:gd name="connsiteY14" fmla="*/ 350760 h 743911"/>
              <a:gd name="connsiteX15" fmla="*/ 1071563 w 1356933"/>
              <a:gd name="connsiteY15" fmla="*/ 693660 h 743911"/>
              <a:gd name="connsiteX16" fmla="*/ 1143925 w 1356933"/>
              <a:gd name="connsiteY16" fmla="*/ 345997 h 743911"/>
              <a:gd name="connsiteX17" fmla="*/ 1200150 w 1356933"/>
              <a:gd name="connsiteY17" fmla="*/ 17385 h 743911"/>
              <a:gd name="connsiteX18" fmla="*/ 1291564 w 1356933"/>
              <a:gd name="connsiteY18" fmla="*/ 345997 h 743911"/>
              <a:gd name="connsiteX0" fmla="*/ 0 w 1356492"/>
              <a:gd name="connsiteY0" fmla="*/ 341235 h 743913"/>
              <a:gd name="connsiteX1" fmla="*/ 166038 w 1356492"/>
              <a:gd name="connsiteY1" fmla="*/ 6 h 743913"/>
              <a:gd name="connsiteX2" fmla="*/ 340675 w 1356492"/>
              <a:gd name="connsiteY2" fmla="*/ 332823 h 743913"/>
              <a:gd name="connsiteX3" fmla="*/ 488590 w 1356492"/>
              <a:gd name="connsiteY3" fmla="*/ 681043 h 743913"/>
              <a:gd name="connsiteX4" fmla="*/ 660776 w 1356492"/>
              <a:gd name="connsiteY4" fmla="*/ 340956 h 743913"/>
              <a:gd name="connsiteX5" fmla="*/ 1079591 w 1356492"/>
              <a:gd name="connsiteY5" fmla="*/ 17662 h 743913"/>
              <a:gd name="connsiteX6" fmla="*/ 1073628 w 1356492"/>
              <a:gd name="connsiteY6" fmla="*/ 332542 h 743913"/>
              <a:gd name="connsiteX7" fmla="*/ 869402 w 1356492"/>
              <a:gd name="connsiteY7" fmla="*/ 743821 h 743913"/>
              <a:gd name="connsiteX8" fmla="*/ 1074601 w 1356492"/>
              <a:gd name="connsiteY8" fmla="*/ 296114 h 743913"/>
              <a:gd name="connsiteX9" fmla="*/ 1171377 w 1356492"/>
              <a:gd name="connsiteY9" fmla="*/ 13178 h 743913"/>
              <a:gd name="connsiteX10" fmla="*/ 1175402 w 1356492"/>
              <a:gd name="connsiteY10" fmla="*/ 354688 h 743913"/>
              <a:gd name="connsiteX11" fmla="*/ 1139339 w 1356492"/>
              <a:gd name="connsiteY11" fmla="*/ 702073 h 743913"/>
              <a:gd name="connsiteX12" fmla="*/ 1353139 w 1356492"/>
              <a:gd name="connsiteY12" fmla="*/ 314607 h 743913"/>
              <a:gd name="connsiteX13" fmla="*/ 1251190 w 1356492"/>
              <a:gd name="connsiteY13" fmla="*/ 17385 h 743913"/>
              <a:gd name="connsiteX14" fmla="*/ 1004888 w 1356492"/>
              <a:gd name="connsiteY14" fmla="*/ 350760 h 743913"/>
              <a:gd name="connsiteX15" fmla="*/ 1071563 w 1356492"/>
              <a:gd name="connsiteY15" fmla="*/ 693660 h 743913"/>
              <a:gd name="connsiteX16" fmla="*/ 1143925 w 1356492"/>
              <a:gd name="connsiteY16" fmla="*/ 345997 h 743913"/>
              <a:gd name="connsiteX17" fmla="*/ 1200150 w 1356492"/>
              <a:gd name="connsiteY17" fmla="*/ 17385 h 743913"/>
              <a:gd name="connsiteX18" fmla="*/ 1291564 w 1356492"/>
              <a:gd name="connsiteY18" fmla="*/ 345997 h 743913"/>
              <a:gd name="connsiteX0" fmla="*/ 0 w 1356492"/>
              <a:gd name="connsiteY0" fmla="*/ 341235 h 702210"/>
              <a:gd name="connsiteX1" fmla="*/ 166038 w 1356492"/>
              <a:gd name="connsiteY1" fmla="*/ 6 h 702210"/>
              <a:gd name="connsiteX2" fmla="*/ 340675 w 1356492"/>
              <a:gd name="connsiteY2" fmla="*/ 332823 h 702210"/>
              <a:gd name="connsiteX3" fmla="*/ 488590 w 1356492"/>
              <a:gd name="connsiteY3" fmla="*/ 681043 h 702210"/>
              <a:gd name="connsiteX4" fmla="*/ 660776 w 1356492"/>
              <a:gd name="connsiteY4" fmla="*/ 340956 h 702210"/>
              <a:gd name="connsiteX5" fmla="*/ 1079591 w 1356492"/>
              <a:gd name="connsiteY5" fmla="*/ 17662 h 702210"/>
              <a:gd name="connsiteX6" fmla="*/ 1073628 w 1356492"/>
              <a:gd name="connsiteY6" fmla="*/ 332542 h 702210"/>
              <a:gd name="connsiteX7" fmla="*/ 1265002 w 1356492"/>
              <a:gd name="connsiteY7" fmla="*/ 681042 h 702210"/>
              <a:gd name="connsiteX8" fmla="*/ 1074601 w 1356492"/>
              <a:gd name="connsiteY8" fmla="*/ 296114 h 702210"/>
              <a:gd name="connsiteX9" fmla="*/ 1171377 w 1356492"/>
              <a:gd name="connsiteY9" fmla="*/ 13178 h 702210"/>
              <a:gd name="connsiteX10" fmla="*/ 1175402 w 1356492"/>
              <a:gd name="connsiteY10" fmla="*/ 354688 h 702210"/>
              <a:gd name="connsiteX11" fmla="*/ 1139339 w 1356492"/>
              <a:gd name="connsiteY11" fmla="*/ 702073 h 702210"/>
              <a:gd name="connsiteX12" fmla="*/ 1353139 w 1356492"/>
              <a:gd name="connsiteY12" fmla="*/ 314607 h 702210"/>
              <a:gd name="connsiteX13" fmla="*/ 1251190 w 1356492"/>
              <a:gd name="connsiteY13" fmla="*/ 17385 h 702210"/>
              <a:gd name="connsiteX14" fmla="*/ 1004888 w 1356492"/>
              <a:gd name="connsiteY14" fmla="*/ 350760 h 702210"/>
              <a:gd name="connsiteX15" fmla="*/ 1071563 w 1356492"/>
              <a:gd name="connsiteY15" fmla="*/ 693660 h 702210"/>
              <a:gd name="connsiteX16" fmla="*/ 1143925 w 1356492"/>
              <a:gd name="connsiteY16" fmla="*/ 345997 h 702210"/>
              <a:gd name="connsiteX17" fmla="*/ 1200150 w 1356492"/>
              <a:gd name="connsiteY17" fmla="*/ 17385 h 702210"/>
              <a:gd name="connsiteX18" fmla="*/ 1291564 w 1356492"/>
              <a:gd name="connsiteY18" fmla="*/ 345997 h 702210"/>
              <a:gd name="connsiteX0" fmla="*/ 0 w 1356492"/>
              <a:gd name="connsiteY0" fmla="*/ 341235 h 702210"/>
              <a:gd name="connsiteX1" fmla="*/ 166038 w 1356492"/>
              <a:gd name="connsiteY1" fmla="*/ 6 h 702210"/>
              <a:gd name="connsiteX2" fmla="*/ 340675 w 1356492"/>
              <a:gd name="connsiteY2" fmla="*/ 332822 h 702210"/>
              <a:gd name="connsiteX3" fmla="*/ 488590 w 1356492"/>
              <a:gd name="connsiteY3" fmla="*/ 681043 h 702210"/>
              <a:gd name="connsiteX4" fmla="*/ 660776 w 1356492"/>
              <a:gd name="connsiteY4" fmla="*/ 340956 h 702210"/>
              <a:gd name="connsiteX5" fmla="*/ 1079591 w 1356492"/>
              <a:gd name="connsiteY5" fmla="*/ 17662 h 702210"/>
              <a:gd name="connsiteX6" fmla="*/ 1073628 w 1356492"/>
              <a:gd name="connsiteY6" fmla="*/ 332542 h 702210"/>
              <a:gd name="connsiteX7" fmla="*/ 1265002 w 1356492"/>
              <a:gd name="connsiteY7" fmla="*/ 681042 h 702210"/>
              <a:gd name="connsiteX8" fmla="*/ 1074601 w 1356492"/>
              <a:gd name="connsiteY8" fmla="*/ 296114 h 702210"/>
              <a:gd name="connsiteX9" fmla="*/ 1171377 w 1356492"/>
              <a:gd name="connsiteY9" fmla="*/ 13178 h 702210"/>
              <a:gd name="connsiteX10" fmla="*/ 1175402 w 1356492"/>
              <a:gd name="connsiteY10" fmla="*/ 354688 h 702210"/>
              <a:gd name="connsiteX11" fmla="*/ 1139339 w 1356492"/>
              <a:gd name="connsiteY11" fmla="*/ 702073 h 702210"/>
              <a:gd name="connsiteX12" fmla="*/ 1353139 w 1356492"/>
              <a:gd name="connsiteY12" fmla="*/ 314607 h 702210"/>
              <a:gd name="connsiteX13" fmla="*/ 1251190 w 1356492"/>
              <a:gd name="connsiteY13" fmla="*/ 17385 h 702210"/>
              <a:gd name="connsiteX14" fmla="*/ 1004888 w 1356492"/>
              <a:gd name="connsiteY14" fmla="*/ 350760 h 702210"/>
              <a:gd name="connsiteX15" fmla="*/ 1071563 w 1356492"/>
              <a:gd name="connsiteY15" fmla="*/ 693660 h 702210"/>
              <a:gd name="connsiteX16" fmla="*/ 1143925 w 1356492"/>
              <a:gd name="connsiteY16" fmla="*/ 345997 h 702210"/>
              <a:gd name="connsiteX17" fmla="*/ 1200150 w 1356492"/>
              <a:gd name="connsiteY17" fmla="*/ 17385 h 702210"/>
              <a:gd name="connsiteX18" fmla="*/ 1291564 w 1356492"/>
              <a:gd name="connsiteY18" fmla="*/ 345997 h 702210"/>
              <a:gd name="connsiteX0" fmla="*/ 0 w 1356492"/>
              <a:gd name="connsiteY0" fmla="*/ 341235 h 702210"/>
              <a:gd name="connsiteX1" fmla="*/ 166038 w 1356492"/>
              <a:gd name="connsiteY1" fmla="*/ 6 h 702210"/>
              <a:gd name="connsiteX2" fmla="*/ 340675 w 1356492"/>
              <a:gd name="connsiteY2" fmla="*/ 332822 h 702210"/>
              <a:gd name="connsiteX3" fmla="*/ 501490 w 1356492"/>
              <a:gd name="connsiteY3" fmla="*/ 681043 h 702210"/>
              <a:gd name="connsiteX4" fmla="*/ 660776 w 1356492"/>
              <a:gd name="connsiteY4" fmla="*/ 340956 h 702210"/>
              <a:gd name="connsiteX5" fmla="*/ 1079591 w 1356492"/>
              <a:gd name="connsiteY5" fmla="*/ 17662 h 702210"/>
              <a:gd name="connsiteX6" fmla="*/ 1073628 w 1356492"/>
              <a:gd name="connsiteY6" fmla="*/ 332542 h 702210"/>
              <a:gd name="connsiteX7" fmla="*/ 1265002 w 1356492"/>
              <a:gd name="connsiteY7" fmla="*/ 681042 h 702210"/>
              <a:gd name="connsiteX8" fmla="*/ 1074601 w 1356492"/>
              <a:gd name="connsiteY8" fmla="*/ 296114 h 702210"/>
              <a:gd name="connsiteX9" fmla="*/ 1171377 w 1356492"/>
              <a:gd name="connsiteY9" fmla="*/ 13178 h 702210"/>
              <a:gd name="connsiteX10" fmla="*/ 1175402 w 1356492"/>
              <a:gd name="connsiteY10" fmla="*/ 354688 h 702210"/>
              <a:gd name="connsiteX11" fmla="*/ 1139339 w 1356492"/>
              <a:gd name="connsiteY11" fmla="*/ 702073 h 702210"/>
              <a:gd name="connsiteX12" fmla="*/ 1353139 w 1356492"/>
              <a:gd name="connsiteY12" fmla="*/ 314607 h 702210"/>
              <a:gd name="connsiteX13" fmla="*/ 1251190 w 1356492"/>
              <a:gd name="connsiteY13" fmla="*/ 17385 h 702210"/>
              <a:gd name="connsiteX14" fmla="*/ 1004888 w 1356492"/>
              <a:gd name="connsiteY14" fmla="*/ 350760 h 702210"/>
              <a:gd name="connsiteX15" fmla="*/ 1071563 w 1356492"/>
              <a:gd name="connsiteY15" fmla="*/ 693660 h 702210"/>
              <a:gd name="connsiteX16" fmla="*/ 1143925 w 1356492"/>
              <a:gd name="connsiteY16" fmla="*/ 345997 h 702210"/>
              <a:gd name="connsiteX17" fmla="*/ 1200150 w 1356492"/>
              <a:gd name="connsiteY17" fmla="*/ 17385 h 702210"/>
              <a:gd name="connsiteX18" fmla="*/ 1291564 w 1356492"/>
              <a:gd name="connsiteY18" fmla="*/ 345997 h 702210"/>
              <a:gd name="connsiteX0" fmla="*/ 0 w 1356492"/>
              <a:gd name="connsiteY0" fmla="*/ 341235 h 702210"/>
              <a:gd name="connsiteX1" fmla="*/ 166038 w 1356492"/>
              <a:gd name="connsiteY1" fmla="*/ 6 h 702210"/>
              <a:gd name="connsiteX2" fmla="*/ 340675 w 1356492"/>
              <a:gd name="connsiteY2" fmla="*/ 332822 h 702210"/>
              <a:gd name="connsiteX3" fmla="*/ 501490 w 1356492"/>
              <a:gd name="connsiteY3" fmla="*/ 681043 h 702210"/>
              <a:gd name="connsiteX4" fmla="*/ 660776 w 1356492"/>
              <a:gd name="connsiteY4" fmla="*/ 340956 h 702210"/>
              <a:gd name="connsiteX5" fmla="*/ 1079591 w 1356492"/>
              <a:gd name="connsiteY5" fmla="*/ 17662 h 702210"/>
              <a:gd name="connsiteX6" fmla="*/ 1073628 w 1356492"/>
              <a:gd name="connsiteY6" fmla="*/ 332542 h 702210"/>
              <a:gd name="connsiteX7" fmla="*/ 1265002 w 1356492"/>
              <a:gd name="connsiteY7" fmla="*/ 681042 h 702210"/>
              <a:gd name="connsiteX8" fmla="*/ 1074601 w 1356492"/>
              <a:gd name="connsiteY8" fmla="*/ 296114 h 702210"/>
              <a:gd name="connsiteX9" fmla="*/ 1171377 w 1356492"/>
              <a:gd name="connsiteY9" fmla="*/ 13178 h 702210"/>
              <a:gd name="connsiteX10" fmla="*/ 1175402 w 1356492"/>
              <a:gd name="connsiteY10" fmla="*/ 354688 h 702210"/>
              <a:gd name="connsiteX11" fmla="*/ 1139339 w 1356492"/>
              <a:gd name="connsiteY11" fmla="*/ 702073 h 702210"/>
              <a:gd name="connsiteX12" fmla="*/ 1353139 w 1356492"/>
              <a:gd name="connsiteY12" fmla="*/ 314607 h 702210"/>
              <a:gd name="connsiteX13" fmla="*/ 1251190 w 1356492"/>
              <a:gd name="connsiteY13" fmla="*/ 17385 h 702210"/>
              <a:gd name="connsiteX14" fmla="*/ 1004888 w 1356492"/>
              <a:gd name="connsiteY14" fmla="*/ 350760 h 702210"/>
              <a:gd name="connsiteX15" fmla="*/ 1071563 w 1356492"/>
              <a:gd name="connsiteY15" fmla="*/ 693660 h 702210"/>
              <a:gd name="connsiteX16" fmla="*/ 1143925 w 1356492"/>
              <a:gd name="connsiteY16" fmla="*/ 345997 h 702210"/>
              <a:gd name="connsiteX17" fmla="*/ 1200150 w 1356492"/>
              <a:gd name="connsiteY17" fmla="*/ 17385 h 702210"/>
              <a:gd name="connsiteX18" fmla="*/ 1291564 w 1356492"/>
              <a:gd name="connsiteY18" fmla="*/ 345997 h 702210"/>
              <a:gd name="connsiteX0" fmla="*/ 0 w 1356492"/>
              <a:gd name="connsiteY0" fmla="*/ 341235 h 702210"/>
              <a:gd name="connsiteX1" fmla="*/ 166038 w 1356492"/>
              <a:gd name="connsiteY1" fmla="*/ 6 h 702210"/>
              <a:gd name="connsiteX2" fmla="*/ 340675 w 1356492"/>
              <a:gd name="connsiteY2" fmla="*/ 332822 h 702210"/>
              <a:gd name="connsiteX3" fmla="*/ 501490 w 1356492"/>
              <a:gd name="connsiteY3" fmla="*/ 681043 h 702210"/>
              <a:gd name="connsiteX4" fmla="*/ 660776 w 1356492"/>
              <a:gd name="connsiteY4" fmla="*/ 340956 h 702210"/>
              <a:gd name="connsiteX5" fmla="*/ 821590 w 1356492"/>
              <a:gd name="connsiteY5" fmla="*/ 4209 h 702210"/>
              <a:gd name="connsiteX6" fmla="*/ 1073628 w 1356492"/>
              <a:gd name="connsiteY6" fmla="*/ 332542 h 702210"/>
              <a:gd name="connsiteX7" fmla="*/ 1265002 w 1356492"/>
              <a:gd name="connsiteY7" fmla="*/ 681042 h 702210"/>
              <a:gd name="connsiteX8" fmla="*/ 1074601 w 1356492"/>
              <a:gd name="connsiteY8" fmla="*/ 296114 h 702210"/>
              <a:gd name="connsiteX9" fmla="*/ 1171377 w 1356492"/>
              <a:gd name="connsiteY9" fmla="*/ 13178 h 702210"/>
              <a:gd name="connsiteX10" fmla="*/ 1175402 w 1356492"/>
              <a:gd name="connsiteY10" fmla="*/ 354688 h 702210"/>
              <a:gd name="connsiteX11" fmla="*/ 1139339 w 1356492"/>
              <a:gd name="connsiteY11" fmla="*/ 702073 h 702210"/>
              <a:gd name="connsiteX12" fmla="*/ 1353139 w 1356492"/>
              <a:gd name="connsiteY12" fmla="*/ 314607 h 702210"/>
              <a:gd name="connsiteX13" fmla="*/ 1251190 w 1356492"/>
              <a:gd name="connsiteY13" fmla="*/ 17385 h 702210"/>
              <a:gd name="connsiteX14" fmla="*/ 1004888 w 1356492"/>
              <a:gd name="connsiteY14" fmla="*/ 350760 h 702210"/>
              <a:gd name="connsiteX15" fmla="*/ 1071563 w 1356492"/>
              <a:gd name="connsiteY15" fmla="*/ 693660 h 702210"/>
              <a:gd name="connsiteX16" fmla="*/ 1143925 w 1356492"/>
              <a:gd name="connsiteY16" fmla="*/ 345997 h 702210"/>
              <a:gd name="connsiteX17" fmla="*/ 1200150 w 1356492"/>
              <a:gd name="connsiteY17" fmla="*/ 17385 h 702210"/>
              <a:gd name="connsiteX18" fmla="*/ 1291564 w 1356492"/>
              <a:gd name="connsiteY18" fmla="*/ 345997 h 702210"/>
              <a:gd name="connsiteX0" fmla="*/ 0 w 1771633"/>
              <a:gd name="connsiteY0" fmla="*/ 341235 h 702210"/>
              <a:gd name="connsiteX1" fmla="*/ 166038 w 1771633"/>
              <a:gd name="connsiteY1" fmla="*/ 6 h 702210"/>
              <a:gd name="connsiteX2" fmla="*/ 340675 w 1771633"/>
              <a:gd name="connsiteY2" fmla="*/ 332822 h 702210"/>
              <a:gd name="connsiteX3" fmla="*/ 501490 w 1771633"/>
              <a:gd name="connsiteY3" fmla="*/ 681043 h 702210"/>
              <a:gd name="connsiteX4" fmla="*/ 660776 w 1771633"/>
              <a:gd name="connsiteY4" fmla="*/ 340956 h 702210"/>
              <a:gd name="connsiteX5" fmla="*/ 821590 w 1771633"/>
              <a:gd name="connsiteY5" fmla="*/ 4209 h 702210"/>
              <a:gd name="connsiteX6" fmla="*/ 1073628 w 1771633"/>
              <a:gd name="connsiteY6" fmla="*/ 332542 h 702210"/>
              <a:gd name="connsiteX7" fmla="*/ 1265002 w 1771633"/>
              <a:gd name="connsiteY7" fmla="*/ 681042 h 702210"/>
              <a:gd name="connsiteX8" fmla="*/ 1074601 w 1771633"/>
              <a:gd name="connsiteY8" fmla="*/ 296114 h 702210"/>
              <a:gd name="connsiteX9" fmla="*/ 1171377 w 1771633"/>
              <a:gd name="connsiteY9" fmla="*/ 13178 h 702210"/>
              <a:gd name="connsiteX10" fmla="*/ 1175402 w 1771633"/>
              <a:gd name="connsiteY10" fmla="*/ 354688 h 702210"/>
              <a:gd name="connsiteX11" fmla="*/ 1139339 w 1771633"/>
              <a:gd name="connsiteY11" fmla="*/ 702073 h 702210"/>
              <a:gd name="connsiteX12" fmla="*/ 1353139 w 1771633"/>
              <a:gd name="connsiteY12" fmla="*/ 314607 h 702210"/>
              <a:gd name="connsiteX13" fmla="*/ 1251190 w 1771633"/>
              <a:gd name="connsiteY13" fmla="*/ 17385 h 702210"/>
              <a:gd name="connsiteX14" fmla="*/ 1770290 w 1771633"/>
              <a:gd name="connsiteY14" fmla="*/ 359729 h 702210"/>
              <a:gd name="connsiteX15" fmla="*/ 1071563 w 1771633"/>
              <a:gd name="connsiteY15" fmla="*/ 693660 h 702210"/>
              <a:gd name="connsiteX16" fmla="*/ 1143925 w 1771633"/>
              <a:gd name="connsiteY16" fmla="*/ 345997 h 702210"/>
              <a:gd name="connsiteX17" fmla="*/ 1200150 w 1771633"/>
              <a:gd name="connsiteY17" fmla="*/ 17385 h 702210"/>
              <a:gd name="connsiteX18" fmla="*/ 1291564 w 1771633"/>
              <a:gd name="connsiteY18" fmla="*/ 345997 h 702210"/>
              <a:gd name="connsiteX0" fmla="*/ 0 w 1856963"/>
              <a:gd name="connsiteY0" fmla="*/ 341235 h 702210"/>
              <a:gd name="connsiteX1" fmla="*/ 166038 w 1856963"/>
              <a:gd name="connsiteY1" fmla="*/ 6 h 702210"/>
              <a:gd name="connsiteX2" fmla="*/ 340675 w 1856963"/>
              <a:gd name="connsiteY2" fmla="*/ 332822 h 702210"/>
              <a:gd name="connsiteX3" fmla="*/ 501490 w 1856963"/>
              <a:gd name="connsiteY3" fmla="*/ 681043 h 702210"/>
              <a:gd name="connsiteX4" fmla="*/ 660776 w 1856963"/>
              <a:gd name="connsiteY4" fmla="*/ 340956 h 702210"/>
              <a:gd name="connsiteX5" fmla="*/ 821590 w 1856963"/>
              <a:gd name="connsiteY5" fmla="*/ 4209 h 702210"/>
              <a:gd name="connsiteX6" fmla="*/ 1073628 w 1856963"/>
              <a:gd name="connsiteY6" fmla="*/ 332542 h 702210"/>
              <a:gd name="connsiteX7" fmla="*/ 1265002 w 1856963"/>
              <a:gd name="connsiteY7" fmla="*/ 681042 h 702210"/>
              <a:gd name="connsiteX8" fmla="*/ 1074601 w 1856963"/>
              <a:gd name="connsiteY8" fmla="*/ 296114 h 702210"/>
              <a:gd name="connsiteX9" fmla="*/ 1171377 w 1856963"/>
              <a:gd name="connsiteY9" fmla="*/ 13178 h 702210"/>
              <a:gd name="connsiteX10" fmla="*/ 1175402 w 1856963"/>
              <a:gd name="connsiteY10" fmla="*/ 354688 h 702210"/>
              <a:gd name="connsiteX11" fmla="*/ 1139339 w 1856963"/>
              <a:gd name="connsiteY11" fmla="*/ 702073 h 702210"/>
              <a:gd name="connsiteX12" fmla="*/ 1353139 w 1856963"/>
              <a:gd name="connsiteY12" fmla="*/ 314607 h 702210"/>
              <a:gd name="connsiteX13" fmla="*/ 1251190 w 1856963"/>
              <a:gd name="connsiteY13" fmla="*/ 17385 h 702210"/>
              <a:gd name="connsiteX14" fmla="*/ 1770290 w 1856963"/>
              <a:gd name="connsiteY14" fmla="*/ 359729 h 702210"/>
              <a:gd name="connsiteX15" fmla="*/ 1793965 w 1856963"/>
              <a:gd name="connsiteY15" fmla="*/ 675723 h 702210"/>
              <a:gd name="connsiteX16" fmla="*/ 1143925 w 1856963"/>
              <a:gd name="connsiteY16" fmla="*/ 345997 h 702210"/>
              <a:gd name="connsiteX17" fmla="*/ 1200150 w 1856963"/>
              <a:gd name="connsiteY17" fmla="*/ 17385 h 702210"/>
              <a:gd name="connsiteX18" fmla="*/ 1291564 w 1856963"/>
              <a:gd name="connsiteY18" fmla="*/ 345997 h 702210"/>
              <a:gd name="connsiteX0" fmla="*/ 0 w 1856965"/>
              <a:gd name="connsiteY0" fmla="*/ 341235 h 702210"/>
              <a:gd name="connsiteX1" fmla="*/ 166038 w 1856965"/>
              <a:gd name="connsiteY1" fmla="*/ 6 h 702210"/>
              <a:gd name="connsiteX2" fmla="*/ 340675 w 1856965"/>
              <a:gd name="connsiteY2" fmla="*/ 332822 h 702210"/>
              <a:gd name="connsiteX3" fmla="*/ 501490 w 1856965"/>
              <a:gd name="connsiteY3" fmla="*/ 681043 h 702210"/>
              <a:gd name="connsiteX4" fmla="*/ 660776 w 1856965"/>
              <a:gd name="connsiteY4" fmla="*/ 340956 h 702210"/>
              <a:gd name="connsiteX5" fmla="*/ 821590 w 1856965"/>
              <a:gd name="connsiteY5" fmla="*/ 4209 h 702210"/>
              <a:gd name="connsiteX6" fmla="*/ 1073628 w 1856965"/>
              <a:gd name="connsiteY6" fmla="*/ 332542 h 702210"/>
              <a:gd name="connsiteX7" fmla="*/ 1265002 w 1856965"/>
              <a:gd name="connsiteY7" fmla="*/ 681042 h 702210"/>
              <a:gd name="connsiteX8" fmla="*/ 1646501 w 1856965"/>
              <a:gd name="connsiteY8" fmla="*/ 291630 h 702210"/>
              <a:gd name="connsiteX9" fmla="*/ 1171377 w 1856965"/>
              <a:gd name="connsiteY9" fmla="*/ 13178 h 702210"/>
              <a:gd name="connsiteX10" fmla="*/ 1175402 w 1856965"/>
              <a:gd name="connsiteY10" fmla="*/ 354688 h 702210"/>
              <a:gd name="connsiteX11" fmla="*/ 1139339 w 1856965"/>
              <a:gd name="connsiteY11" fmla="*/ 702073 h 702210"/>
              <a:gd name="connsiteX12" fmla="*/ 1353139 w 1856965"/>
              <a:gd name="connsiteY12" fmla="*/ 314607 h 702210"/>
              <a:gd name="connsiteX13" fmla="*/ 1251190 w 1856965"/>
              <a:gd name="connsiteY13" fmla="*/ 17385 h 702210"/>
              <a:gd name="connsiteX14" fmla="*/ 1770290 w 1856965"/>
              <a:gd name="connsiteY14" fmla="*/ 359729 h 702210"/>
              <a:gd name="connsiteX15" fmla="*/ 1793965 w 1856965"/>
              <a:gd name="connsiteY15" fmla="*/ 675723 h 702210"/>
              <a:gd name="connsiteX16" fmla="*/ 1143925 w 1856965"/>
              <a:gd name="connsiteY16" fmla="*/ 345997 h 702210"/>
              <a:gd name="connsiteX17" fmla="*/ 1200150 w 1856965"/>
              <a:gd name="connsiteY17" fmla="*/ 17385 h 702210"/>
              <a:gd name="connsiteX18" fmla="*/ 1291564 w 1856965"/>
              <a:gd name="connsiteY18" fmla="*/ 345997 h 702210"/>
              <a:gd name="connsiteX0" fmla="*/ 0 w 1819125"/>
              <a:gd name="connsiteY0" fmla="*/ 341235 h 702210"/>
              <a:gd name="connsiteX1" fmla="*/ 166038 w 1819125"/>
              <a:gd name="connsiteY1" fmla="*/ 6 h 702210"/>
              <a:gd name="connsiteX2" fmla="*/ 340675 w 1819125"/>
              <a:gd name="connsiteY2" fmla="*/ 332822 h 702210"/>
              <a:gd name="connsiteX3" fmla="*/ 501490 w 1819125"/>
              <a:gd name="connsiteY3" fmla="*/ 681043 h 702210"/>
              <a:gd name="connsiteX4" fmla="*/ 660776 w 1819125"/>
              <a:gd name="connsiteY4" fmla="*/ 340956 h 702210"/>
              <a:gd name="connsiteX5" fmla="*/ 821590 w 1819125"/>
              <a:gd name="connsiteY5" fmla="*/ 4209 h 702210"/>
              <a:gd name="connsiteX6" fmla="*/ 1073628 w 1819125"/>
              <a:gd name="connsiteY6" fmla="*/ 332542 h 702210"/>
              <a:gd name="connsiteX7" fmla="*/ 1265002 w 1819125"/>
              <a:gd name="connsiteY7" fmla="*/ 681042 h 702210"/>
              <a:gd name="connsiteX8" fmla="*/ 1646501 w 1819125"/>
              <a:gd name="connsiteY8" fmla="*/ 291630 h 702210"/>
              <a:gd name="connsiteX9" fmla="*/ 1171377 w 1819125"/>
              <a:gd name="connsiteY9" fmla="*/ 13178 h 702210"/>
              <a:gd name="connsiteX10" fmla="*/ 1175402 w 1819125"/>
              <a:gd name="connsiteY10" fmla="*/ 354688 h 702210"/>
              <a:gd name="connsiteX11" fmla="*/ 1139339 w 1819125"/>
              <a:gd name="connsiteY11" fmla="*/ 702073 h 702210"/>
              <a:gd name="connsiteX12" fmla="*/ 1353139 w 1819125"/>
              <a:gd name="connsiteY12" fmla="*/ 314607 h 702210"/>
              <a:gd name="connsiteX13" fmla="*/ 1251190 w 1819125"/>
              <a:gd name="connsiteY13" fmla="*/ 17385 h 702210"/>
              <a:gd name="connsiteX14" fmla="*/ 1770290 w 1819125"/>
              <a:gd name="connsiteY14" fmla="*/ 359729 h 702210"/>
              <a:gd name="connsiteX15" fmla="*/ 1793965 w 1819125"/>
              <a:gd name="connsiteY15" fmla="*/ 675723 h 702210"/>
              <a:gd name="connsiteX16" fmla="*/ 1741625 w 1819125"/>
              <a:gd name="connsiteY16" fmla="*/ 247342 h 702210"/>
              <a:gd name="connsiteX17" fmla="*/ 1200150 w 1819125"/>
              <a:gd name="connsiteY17" fmla="*/ 17385 h 702210"/>
              <a:gd name="connsiteX18" fmla="*/ 1291564 w 1819125"/>
              <a:gd name="connsiteY18" fmla="*/ 345997 h 702210"/>
              <a:gd name="connsiteX0" fmla="*/ 0 w 1819125"/>
              <a:gd name="connsiteY0" fmla="*/ 341235 h 702086"/>
              <a:gd name="connsiteX1" fmla="*/ 166038 w 1819125"/>
              <a:gd name="connsiteY1" fmla="*/ 6 h 702086"/>
              <a:gd name="connsiteX2" fmla="*/ 340675 w 1819125"/>
              <a:gd name="connsiteY2" fmla="*/ 332822 h 702086"/>
              <a:gd name="connsiteX3" fmla="*/ 501490 w 1819125"/>
              <a:gd name="connsiteY3" fmla="*/ 681043 h 702086"/>
              <a:gd name="connsiteX4" fmla="*/ 660776 w 1819125"/>
              <a:gd name="connsiteY4" fmla="*/ 340956 h 702086"/>
              <a:gd name="connsiteX5" fmla="*/ 821590 w 1819125"/>
              <a:gd name="connsiteY5" fmla="*/ 4209 h 702086"/>
              <a:gd name="connsiteX6" fmla="*/ 1073628 w 1819125"/>
              <a:gd name="connsiteY6" fmla="*/ 332542 h 702086"/>
              <a:gd name="connsiteX7" fmla="*/ 1265002 w 1819125"/>
              <a:gd name="connsiteY7" fmla="*/ 681042 h 702086"/>
              <a:gd name="connsiteX8" fmla="*/ 1646501 w 1819125"/>
              <a:gd name="connsiteY8" fmla="*/ 291630 h 702086"/>
              <a:gd name="connsiteX9" fmla="*/ 1171377 w 1819125"/>
              <a:gd name="connsiteY9" fmla="*/ 13178 h 702086"/>
              <a:gd name="connsiteX10" fmla="*/ 1665603 w 1819125"/>
              <a:gd name="connsiteY10" fmla="*/ 327783 h 702086"/>
              <a:gd name="connsiteX11" fmla="*/ 1139339 w 1819125"/>
              <a:gd name="connsiteY11" fmla="*/ 702073 h 702086"/>
              <a:gd name="connsiteX12" fmla="*/ 1353139 w 1819125"/>
              <a:gd name="connsiteY12" fmla="*/ 314607 h 702086"/>
              <a:gd name="connsiteX13" fmla="*/ 1251190 w 1819125"/>
              <a:gd name="connsiteY13" fmla="*/ 17385 h 702086"/>
              <a:gd name="connsiteX14" fmla="*/ 1770290 w 1819125"/>
              <a:gd name="connsiteY14" fmla="*/ 359729 h 702086"/>
              <a:gd name="connsiteX15" fmla="*/ 1793965 w 1819125"/>
              <a:gd name="connsiteY15" fmla="*/ 675723 h 702086"/>
              <a:gd name="connsiteX16" fmla="*/ 1741625 w 1819125"/>
              <a:gd name="connsiteY16" fmla="*/ 247342 h 702086"/>
              <a:gd name="connsiteX17" fmla="*/ 1200150 w 1819125"/>
              <a:gd name="connsiteY17" fmla="*/ 17385 h 702086"/>
              <a:gd name="connsiteX18" fmla="*/ 1291564 w 1819125"/>
              <a:gd name="connsiteY18" fmla="*/ 345997 h 702086"/>
              <a:gd name="connsiteX0" fmla="*/ 0 w 1966699"/>
              <a:gd name="connsiteY0" fmla="*/ 341235 h 721149"/>
              <a:gd name="connsiteX1" fmla="*/ 166038 w 1966699"/>
              <a:gd name="connsiteY1" fmla="*/ 6 h 721149"/>
              <a:gd name="connsiteX2" fmla="*/ 340675 w 1966699"/>
              <a:gd name="connsiteY2" fmla="*/ 332822 h 721149"/>
              <a:gd name="connsiteX3" fmla="*/ 501490 w 1966699"/>
              <a:gd name="connsiteY3" fmla="*/ 681043 h 721149"/>
              <a:gd name="connsiteX4" fmla="*/ 660776 w 1966699"/>
              <a:gd name="connsiteY4" fmla="*/ 340956 h 721149"/>
              <a:gd name="connsiteX5" fmla="*/ 821590 w 1966699"/>
              <a:gd name="connsiteY5" fmla="*/ 4209 h 721149"/>
              <a:gd name="connsiteX6" fmla="*/ 1073628 w 1966699"/>
              <a:gd name="connsiteY6" fmla="*/ 332542 h 721149"/>
              <a:gd name="connsiteX7" fmla="*/ 1265002 w 1966699"/>
              <a:gd name="connsiteY7" fmla="*/ 681042 h 721149"/>
              <a:gd name="connsiteX8" fmla="*/ 1646501 w 1966699"/>
              <a:gd name="connsiteY8" fmla="*/ 291630 h 721149"/>
              <a:gd name="connsiteX9" fmla="*/ 1171377 w 1966699"/>
              <a:gd name="connsiteY9" fmla="*/ 13178 h 721149"/>
              <a:gd name="connsiteX10" fmla="*/ 1665603 w 1966699"/>
              <a:gd name="connsiteY10" fmla="*/ 327783 h 721149"/>
              <a:gd name="connsiteX11" fmla="*/ 1947904 w 1966699"/>
              <a:gd name="connsiteY11" fmla="*/ 627247 h 721149"/>
              <a:gd name="connsiteX12" fmla="*/ 1139339 w 1966699"/>
              <a:gd name="connsiteY12" fmla="*/ 702073 h 721149"/>
              <a:gd name="connsiteX13" fmla="*/ 1353139 w 1966699"/>
              <a:gd name="connsiteY13" fmla="*/ 314607 h 721149"/>
              <a:gd name="connsiteX14" fmla="*/ 1251190 w 1966699"/>
              <a:gd name="connsiteY14" fmla="*/ 17385 h 721149"/>
              <a:gd name="connsiteX15" fmla="*/ 1770290 w 1966699"/>
              <a:gd name="connsiteY15" fmla="*/ 359729 h 721149"/>
              <a:gd name="connsiteX16" fmla="*/ 1793965 w 1966699"/>
              <a:gd name="connsiteY16" fmla="*/ 675723 h 721149"/>
              <a:gd name="connsiteX17" fmla="*/ 1741625 w 1966699"/>
              <a:gd name="connsiteY17" fmla="*/ 247342 h 721149"/>
              <a:gd name="connsiteX18" fmla="*/ 1200150 w 1966699"/>
              <a:gd name="connsiteY18" fmla="*/ 17385 h 721149"/>
              <a:gd name="connsiteX19" fmla="*/ 1291564 w 1966699"/>
              <a:gd name="connsiteY19" fmla="*/ 345997 h 721149"/>
              <a:gd name="connsiteX0" fmla="*/ 0 w 2047760"/>
              <a:gd name="connsiteY0" fmla="*/ 341235 h 681183"/>
              <a:gd name="connsiteX1" fmla="*/ 166038 w 2047760"/>
              <a:gd name="connsiteY1" fmla="*/ 6 h 681183"/>
              <a:gd name="connsiteX2" fmla="*/ 340675 w 2047760"/>
              <a:gd name="connsiteY2" fmla="*/ 332822 h 681183"/>
              <a:gd name="connsiteX3" fmla="*/ 501490 w 2047760"/>
              <a:gd name="connsiteY3" fmla="*/ 681043 h 681183"/>
              <a:gd name="connsiteX4" fmla="*/ 660776 w 2047760"/>
              <a:gd name="connsiteY4" fmla="*/ 340956 h 681183"/>
              <a:gd name="connsiteX5" fmla="*/ 821590 w 2047760"/>
              <a:gd name="connsiteY5" fmla="*/ 4209 h 681183"/>
              <a:gd name="connsiteX6" fmla="*/ 1073628 w 2047760"/>
              <a:gd name="connsiteY6" fmla="*/ 332542 h 681183"/>
              <a:gd name="connsiteX7" fmla="*/ 1265002 w 2047760"/>
              <a:gd name="connsiteY7" fmla="*/ 681042 h 681183"/>
              <a:gd name="connsiteX8" fmla="*/ 1646501 w 2047760"/>
              <a:gd name="connsiteY8" fmla="*/ 291630 h 681183"/>
              <a:gd name="connsiteX9" fmla="*/ 1171377 w 2047760"/>
              <a:gd name="connsiteY9" fmla="*/ 13178 h 681183"/>
              <a:gd name="connsiteX10" fmla="*/ 1665603 w 2047760"/>
              <a:gd name="connsiteY10" fmla="*/ 327783 h 681183"/>
              <a:gd name="connsiteX11" fmla="*/ 1947904 w 2047760"/>
              <a:gd name="connsiteY11" fmla="*/ 627247 h 681183"/>
              <a:gd name="connsiteX12" fmla="*/ 2025141 w 2047760"/>
              <a:gd name="connsiteY12" fmla="*/ 536155 h 681183"/>
              <a:gd name="connsiteX13" fmla="*/ 1353139 w 2047760"/>
              <a:gd name="connsiteY13" fmla="*/ 314607 h 681183"/>
              <a:gd name="connsiteX14" fmla="*/ 1251190 w 2047760"/>
              <a:gd name="connsiteY14" fmla="*/ 17385 h 681183"/>
              <a:gd name="connsiteX15" fmla="*/ 1770290 w 2047760"/>
              <a:gd name="connsiteY15" fmla="*/ 359729 h 681183"/>
              <a:gd name="connsiteX16" fmla="*/ 1793965 w 2047760"/>
              <a:gd name="connsiteY16" fmla="*/ 675723 h 681183"/>
              <a:gd name="connsiteX17" fmla="*/ 1741625 w 2047760"/>
              <a:gd name="connsiteY17" fmla="*/ 247342 h 681183"/>
              <a:gd name="connsiteX18" fmla="*/ 1200150 w 2047760"/>
              <a:gd name="connsiteY18" fmla="*/ 17385 h 681183"/>
              <a:gd name="connsiteX19" fmla="*/ 1291564 w 2047760"/>
              <a:gd name="connsiteY19" fmla="*/ 345997 h 681183"/>
              <a:gd name="connsiteX0" fmla="*/ 0 w 2026065"/>
              <a:gd name="connsiteY0" fmla="*/ 341235 h 681181"/>
              <a:gd name="connsiteX1" fmla="*/ 166038 w 2026065"/>
              <a:gd name="connsiteY1" fmla="*/ 6 h 681181"/>
              <a:gd name="connsiteX2" fmla="*/ 340675 w 2026065"/>
              <a:gd name="connsiteY2" fmla="*/ 332822 h 681181"/>
              <a:gd name="connsiteX3" fmla="*/ 501490 w 2026065"/>
              <a:gd name="connsiteY3" fmla="*/ 681043 h 681181"/>
              <a:gd name="connsiteX4" fmla="*/ 660776 w 2026065"/>
              <a:gd name="connsiteY4" fmla="*/ 340956 h 681181"/>
              <a:gd name="connsiteX5" fmla="*/ 821590 w 2026065"/>
              <a:gd name="connsiteY5" fmla="*/ 4209 h 681181"/>
              <a:gd name="connsiteX6" fmla="*/ 1073628 w 2026065"/>
              <a:gd name="connsiteY6" fmla="*/ 332542 h 681181"/>
              <a:gd name="connsiteX7" fmla="*/ 1265002 w 2026065"/>
              <a:gd name="connsiteY7" fmla="*/ 681042 h 681181"/>
              <a:gd name="connsiteX8" fmla="*/ 1646501 w 2026065"/>
              <a:gd name="connsiteY8" fmla="*/ 291630 h 681181"/>
              <a:gd name="connsiteX9" fmla="*/ 1171377 w 2026065"/>
              <a:gd name="connsiteY9" fmla="*/ 13178 h 681181"/>
              <a:gd name="connsiteX10" fmla="*/ 1665603 w 2026065"/>
              <a:gd name="connsiteY10" fmla="*/ 327783 h 681181"/>
              <a:gd name="connsiteX11" fmla="*/ 1947904 w 2026065"/>
              <a:gd name="connsiteY11" fmla="*/ 627247 h 681181"/>
              <a:gd name="connsiteX12" fmla="*/ 2025141 w 2026065"/>
              <a:gd name="connsiteY12" fmla="*/ 536155 h 681181"/>
              <a:gd name="connsiteX13" fmla="*/ 1856239 w 2026065"/>
              <a:gd name="connsiteY13" fmla="*/ 229405 h 681181"/>
              <a:gd name="connsiteX14" fmla="*/ 1251190 w 2026065"/>
              <a:gd name="connsiteY14" fmla="*/ 17385 h 681181"/>
              <a:gd name="connsiteX15" fmla="*/ 1770290 w 2026065"/>
              <a:gd name="connsiteY15" fmla="*/ 359729 h 681181"/>
              <a:gd name="connsiteX16" fmla="*/ 1793965 w 2026065"/>
              <a:gd name="connsiteY16" fmla="*/ 675723 h 681181"/>
              <a:gd name="connsiteX17" fmla="*/ 1741625 w 2026065"/>
              <a:gd name="connsiteY17" fmla="*/ 247342 h 681181"/>
              <a:gd name="connsiteX18" fmla="*/ 1200150 w 2026065"/>
              <a:gd name="connsiteY18" fmla="*/ 17385 h 681181"/>
              <a:gd name="connsiteX19" fmla="*/ 1291564 w 2026065"/>
              <a:gd name="connsiteY19" fmla="*/ 345997 h 681181"/>
              <a:gd name="connsiteX0" fmla="*/ 0 w 2026067"/>
              <a:gd name="connsiteY0" fmla="*/ 341235 h 681183"/>
              <a:gd name="connsiteX1" fmla="*/ 166038 w 2026067"/>
              <a:gd name="connsiteY1" fmla="*/ 6 h 681183"/>
              <a:gd name="connsiteX2" fmla="*/ 340675 w 2026067"/>
              <a:gd name="connsiteY2" fmla="*/ 332822 h 681183"/>
              <a:gd name="connsiteX3" fmla="*/ 501490 w 2026067"/>
              <a:gd name="connsiteY3" fmla="*/ 681043 h 681183"/>
              <a:gd name="connsiteX4" fmla="*/ 660776 w 2026067"/>
              <a:gd name="connsiteY4" fmla="*/ 340956 h 681183"/>
              <a:gd name="connsiteX5" fmla="*/ 821590 w 2026067"/>
              <a:gd name="connsiteY5" fmla="*/ 4209 h 681183"/>
              <a:gd name="connsiteX6" fmla="*/ 1073628 w 2026067"/>
              <a:gd name="connsiteY6" fmla="*/ 332542 h 681183"/>
              <a:gd name="connsiteX7" fmla="*/ 1265002 w 2026067"/>
              <a:gd name="connsiteY7" fmla="*/ 681042 h 681183"/>
              <a:gd name="connsiteX8" fmla="*/ 1646501 w 2026067"/>
              <a:gd name="connsiteY8" fmla="*/ 291630 h 681183"/>
              <a:gd name="connsiteX9" fmla="*/ 1171377 w 2026067"/>
              <a:gd name="connsiteY9" fmla="*/ 13178 h 681183"/>
              <a:gd name="connsiteX10" fmla="*/ 1665603 w 2026067"/>
              <a:gd name="connsiteY10" fmla="*/ 327783 h 681183"/>
              <a:gd name="connsiteX11" fmla="*/ 1947904 w 2026067"/>
              <a:gd name="connsiteY11" fmla="*/ 627247 h 681183"/>
              <a:gd name="connsiteX12" fmla="*/ 2025141 w 2026067"/>
              <a:gd name="connsiteY12" fmla="*/ 536155 h 681183"/>
              <a:gd name="connsiteX13" fmla="*/ 1856239 w 2026067"/>
              <a:gd name="connsiteY13" fmla="*/ 229405 h 681183"/>
              <a:gd name="connsiteX14" fmla="*/ 1969291 w 2026067"/>
              <a:gd name="connsiteY14" fmla="*/ 17385 h 681183"/>
              <a:gd name="connsiteX15" fmla="*/ 1770290 w 2026067"/>
              <a:gd name="connsiteY15" fmla="*/ 359729 h 681183"/>
              <a:gd name="connsiteX16" fmla="*/ 1793965 w 2026067"/>
              <a:gd name="connsiteY16" fmla="*/ 675723 h 681183"/>
              <a:gd name="connsiteX17" fmla="*/ 1741625 w 2026067"/>
              <a:gd name="connsiteY17" fmla="*/ 247342 h 681183"/>
              <a:gd name="connsiteX18" fmla="*/ 1200150 w 2026067"/>
              <a:gd name="connsiteY18" fmla="*/ 17385 h 681183"/>
              <a:gd name="connsiteX19" fmla="*/ 1291564 w 2026067"/>
              <a:gd name="connsiteY19" fmla="*/ 345997 h 681183"/>
              <a:gd name="connsiteX0" fmla="*/ 0 w 2026065"/>
              <a:gd name="connsiteY0" fmla="*/ 359724 h 699670"/>
              <a:gd name="connsiteX1" fmla="*/ 166038 w 2026065"/>
              <a:gd name="connsiteY1" fmla="*/ 18495 h 699670"/>
              <a:gd name="connsiteX2" fmla="*/ 340675 w 2026065"/>
              <a:gd name="connsiteY2" fmla="*/ 351311 h 699670"/>
              <a:gd name="connsiteX3" fmla="*/ 501490 w 2026065"/>
              <a:gd name="connsiteY3" fmla="*/ 699532 h 699670"/>
              <a:gd name="connsiteX4" fmla="*/ 660776 w 2026065"/>
              <a:gd name="connsiteY4" fmla="*/ 359445 h 699670"/>
              <a:gd name="connsiteX5" fmla="*/ 821590 w 2026065"/>
              <a:gd name="connsiteY5" fmla="*/ 22698 h 699670"/>
              <a:gd name="connsiteX6" fmla="*/ 1073628 w 2026065"/>
              <a:gd name="connsiteY6" fmla="*/ 351031 h 699670"/>
              <a:gd name="connsiteX7" fmla="*/ 1265002 w 2026065"/>
              <a:gd name="connsiteY7" fmla="*/ 699531 h 699670"/>
              <a:gd name="connsiteX8" fmla="*/ 1646501 w 2026065"/>
              <a:gd name="connsiteY8" fmla="*/ 310119 h 699670"/>
              <a:gd name="connsiteX9" fmla="*/ 1171377 w 2026065"/>
              <a:gd name="connsiteY9" fmla="*/ 31667 h 699670"/>
              <a:gd name="connsiteX10" fmla="*/ 1665603 w 2026065"/>
              <a:gd name="connsiteY10" fmla="*/ 346272 h 699670"/>
              <a:gd name="connsiteX11" fmla="*/ 1947904 w 2026065"/>
              <a:gd name="connsiteY11" fmla="*/ 645736 h 699670"/>
              <a:gd name="connsiteX12" fmla="*/ 2025141 w 2026065"/>
              <a:gd name="connsiteY12" fmla="*/ 554644 h 699670"/>
              <a:gd name="connsiteX13" fmla="*/ 1856239 w 2026065"/>
              <a:gd name="connsiteY13" fmla="*/ 247894 h 699670"/>
              <a:gd name="connsiteX14" fmla="*/ 1969291 w 2026065"/>
              <a:gd name="connsiteY14" fmla="*/ 35874 h 699670"/>
              <a:gd name="connsiteX15" fmla="*/ 1770290 w 2026065"/>
              <a:gd name="connsiteY15" fmla="*/ 378218 h 699670"/>
              <a:gd name="connsiteX16" fmla="*/ 1793965 w 2026065"/>
              <a:gd name="connsiteY16" fmla="*/ 694212 h 699670"/>
              <a:gd name="connsiteX17" fmla="*/ 1741625 w 2026065"/>
              <a:gd name="connsiteY17" fmla="*/ 265831 h 699670"/>
              <a:gd name="connsiteX18" fmla="*/ 1806452 w 2026065"/>
              <a:gd name="connsiteY18" fmla="*/ 0 h 699670"/>
              <a:gd name="connsiteX19" fmla="*/ 1291564 w 2026065"/>
              <a:gd name="connsiteY19" fmla="*/ 364486 h 699670"/>
              <a:gd name="connsiteX0" fmla="*/ 0 w 2026067"/>
              <a:gd name="connsiteY0" fmla="*/ 377509 h 717456"/>
              <a:gd name="connsiteX1" fmla="*/ 166038 w 2026067"/>
              <a:gd name="connsiteY1" fmla="*/ 36280 h 717456"/>
              <a:gd name="connsiteX2" fmla="*/ 340675 w 2026067"/>
              <a:gd name="connsiteY2" fmla="*/ 369096 h 717456"/>
              <a:gd name="connsiteX3" fmla="*/ 501490 w 2026067"/>
              <a:gd name="connsiteY3" fmla="*/ 717317 h 717456"/>
              <a:gd name="connsiteX4" fmla="*/ 660776 w 2026067"/>
              <a:gd name="connsiteY4" fmla="*/ 377230 h 717456"/>
              <a:gd name="connsiteX5" fmla="*/ 821590 w 2026067"/>
              <a:gd name="connsiteY5" fmla="*/ 40483 h 717456"/>
              <a:gd name="connsiteX6" fmla="*/ 1073628 w 2026067"/>
              <a:gd name="connsiteY6" fmla="*/ 368816 h 717456"/>
              <a:gd name="connsiteX7" fmla="*/ 1265002 w 2026067"/>
              <a:gd name="connsiteY7" fmla="*/ 717316 h 717456"/>
              <a:gd name="connsiteX8" fmla="*/ 1646501 w 2026067"/>
              <a:gd name="connsiteY8" fmla="*/ 327904 h 717456"/>
              <a:gd name="connsiteX9" fmla="*/ 1829279 w 2026067"/>
              <a:gd name="connsiteY9" fmla="*/ 125 h 717456"/>
              <a:gd name="connsiteX10" fmla="*/ 1665603 w 2026067"/>
              <a:gd name="connsiteY10" fmla="*/ 364057 h 717456"/>
              <a:gd name="connsiteX11" fmla="*/ 1947904 w 2026067"/>
              <a:gd name="connsiteY11" fmla="*/ 663521 h 717456"/>
              <a:gd name="connsiteX12" fmla="*/ 2025141 w 2026067"/>
              <a:gd name="connsiteY12" fmla="*/ 572429 h 717456"/>
              <a:gd name="connsiteX13" fmla="*/ 1856239 w 2026067"/>
              <a:gd name="connsiteY13" fmla="*/ 265679 h 717456"/>
              <a:gd name="connsiteX14" fmla="*/ 1969291 w 2026067"/>
              <a:gd name="connsiteY14" fmla="*/ 53659 h 717456"/>
              <a:gd name="connsiteX15" fmla="*/ 1770290 w 2026067"/>
              <a:gd name="connsiteY15" fmla="*/ 396003 h 717456"/>
              <a:gd name="connsiteX16" fmla="*/ 1793965 w 2026067"/>
              <a:gd name="connsiteY16" fmla="*/ 711997 h 717456"/>
              <a:gd name="connsiteX17" fmla="*/ 1741625 w 2026067"/>
              <a:gd name="connsiteY17" fmla="*/ 283616 h 717456"/>
              <a:gd name="connsiteX18" fmla="*/ 1806452 w 2026067"/>
              <a:gd name="connsiteY18" fmla="*/ 17785 h 717456"/>
              <a:gd name="connsiteX19" fmla="*/ 1291564 w 2026067"/>
              <a:gd name="connsiteY19" fmla="*/ 382271 h 717456"/>
              <a:gd name="connsiteX0" fmla="*/ 0 w 2026065"/>
              <a:gd name="connsiteY0" fmla="*/ 377509 h 717456"/>
              <a:gd name="connsiteX1" fmla="*/ 166038 w 2026065"/>
              <a:gd name="connsiteY1" fmla="*/ 36279 h 717456"/>
              <a:gd name="connsiteX2" fmla="*/ 340675 w 2026065"/>
              <a:gd name="connsiteY2" fmla="*/ 369096 h 717456"/>
              <a:gd name="connsiteX3" fmla="*/ 501490 w 2026065"/>
              <a:gd name="connsiteY3" fmla="*/ 717317 h 717456"/>
              <a:gd name="connsiteX4" fmla="*/ 660776 w 2026065"/>
              <a:gd name="connsiteY4" fmla="*/ 377230 h 717456"/>
              <a:gd name="connsiteX5" fmla="*/ 821590 w 2026065"/>
              <a:gd name="connsiteY5" fmla="*/ 40483 h 717456"/>
              <a:gd name="connsiteX6" fmla="*/ 1073628 w 2026065"/>
              <a:gd name="connsiteY6" fmla="*/ 368816 h 717456"/>
              <a:gd name="connsiteX7" fmla="*/ 1265002 w 2026065"/>
              <a:gd name="connsiteY7" fmla="*/ 717316 h 717456"/>
              <a:gd name="connsiteX8" fmla="*/ 1646501 w 2026065"/>
              <a:gd name="connsiteY8" fmla="*/ 327904 h 717456"/>
              <a:gd name="connsiteX9" fmla="*/ 1829279 w 2026065"/>
              <a:gd name="connsiteY9" fmla="*/ 125 h 717456"/>
              <a:gd name="connsiteX10" fmla="*/ 1665603 w 2026065"/>
              <a:gd name="connsiteY10" fmla="*/ 364057 h 717456"/>
              <a:gd name="connsiteX11" fmla="*/ 1947904 w 2026065"/>
              <a:gd name="connsiteY11" fmla="*/ 663521 h 717456"/>
              <a:gd name="connsiteX12" fmla="*/ 2025141 w 2026065"/>
              <a:gd name="connsiteY12" fmla="*/ 572429 h 717456"/>
              <a:gd name="connsiteX13" fmla="*/ 1856239 w 2026065"/>
              <a:gd name="connsiteY13" fmla="*/ 265679 h 717456"/>
              <a:gd name="connsiteX14" fmla="*/ 1969291 w 2026065"/>
              <a:gd name="connsiteY14" fmla="*/ 53659 h 717456"/>
              <a:gd name="connsiteX15" fmla="*/ 1770290 w 2026065"/>
              <a:gd name="connsiteY15" fmla="*/ 396003 h 717456"/>
              <a:gd name="connsiteX16" fmla="*/ 1793965 w 2026065"/>
              <a:gd name="connsiteY16" fmla="*/ 711997 h 717456"/>
              <a:gd name="connsiteX17" fmla="*/ 1741625 w 2026065"/>
              <a:gd name="connsiteY17" fmla="*/ 283616 h 717456"/>
              <a:gd name="connsiteX18" fmla="*/ 1806452 w 2026065"/>
              <a:gd name="connsiteY18" fmla="*/ 17785 h 717456"/>
              <a:gd name="connsiteX19" fmla="*/ 1291564 w 2026065"/>
              <a:gd name="connsiteY19" fmla="*/ 382271 h 717456"/>
              <a:gd name="connsiteX0" fmla="*/ 0 w 2017468"/>
              <a:gd name="connsiteY0" fmla="*/ 377510 h 717456"/>
              <a:gd name="connsiteX1" fmla="*/ 157439 w 2017468"/>
              <a:gd name="connsiteY1" fmla="*/ 36279 h 717456"/>
              <a:gd name="connsiteX2" fmla="*/ 332076 w 2017468"/>
              <a:gd name="connsiteY2" fmla="*/ 369096 h 717456"/>
              <a:gd name="connsiteX3" fmla="*/ 492891 w 2017468"/>
              <a:gd name="connsiteY3" fmla="*/ 717317 h 717456"/>
              <a:gd name="connsiteX4" fmla="*/ 652177 w 2017468"/>
              <a:gd name="connsiteY4" fmla="*/ 377230 h 717456"/>
              <a:gd name="connsiteX5" fmla="*/ 812991 w 2017468"/>
              <a:gd name="connsiteY5" fmla="*/ 40483 h 717456"/>
              <a:gd name="connsiteX6" fmla="*/ 1065029 w 2017468"/>
              <a:gd name="connsiteY6" fmla="*/ 368816 h 717456"/>
              <a:gd name="connsiteX7" fmla="*/ 1256403 w 2017468"/>
              <a:gd name="connsiteY7" fmla="*/ 717316 h 717456"/>
              <a:gd name="connsiteX8" fmla="*/ 1637902 w 2017468"/>
              <a:gd name="connsiteY8" fmla="*/ 327904 h 717456"/>
              <a:gd name="connsiteX9" fmla="*/ 1820680 w 2017468"/>
              <a:gd name="connsiteY9" fmla="*/ 125 h 717456"/>
              <a:gd name="connsiteX10" fmla="*/ 1657004 w 2017468"/>
              <a:gd name="connsiteY10" fmla="*/ 364057 h 717456"/>
              <a:gd name="connsiteX11" fmla="*/ 1939305 w 2017468"/>
              <a:gd name="connsiteY11" fmla="*/ 663521 h 717456"/>
              <a:gd name="connsiteX12" fmla="*/ 2016542 w 2017468"/>
              <a:gd name="connsiteY12" fmla="*/ 572429 h 717456"/>
              <a:gd name="connsiteX13" fmla="*/ 1847640 w 2017468"/>
              <a:gd name="connsiteY13" fmla="*/ 265679 h 717456"/>
              <a:gd name="connsiteX14" fmla="*/ 1960692 w 2017468"/>
              <a:gd name="connsiteY14" fmla="*/ 53659 h 717456"/>
              <a:gd name="connsiteX15" fmla="*/ 1761691 w 2017468"/>
              <a:gd name="connsiteY15" fmla="*/ 396003 h 717456"/>
              <a:gd name="connsiteX16" fmla="*/ 1785366 w 2017468"/>
              <a:gd name="connsiteY16" fmla="*/ 711997 h 717456"/>
              <a:gd name="connsiteX17" fmla="*/ 1733026 w 2017468"/>
              <a:gd name="connsiteY17" fmla="*/ 283616 h 717456"/>
              <a:gd name="connsiteX18" fmla="*/ 1797853 w 2017468"/>
              <a:gd name="connsiteY18" fmla="*/ 17785 h 717456"/>
              <a:gd name="connsiteX19" fmla="*/ 1282965 w 2017468"/>
              <a:gd name="connsiteY19" fmla="*/ 382271 h 717456"/>
              <a:gd name="connsiteX0" fmla="*/ 0 w 2017466"/>
              <a:gd name="connsiteY0" fmla="*/ 377510 h 717456"/>
              <a:gd name="connsiteX1" fmla="*/ 166038 w 2017466"/>
              <a:gd name="connsiteY1" fmla="*/ 36279 h 717456"/>
              <a:gd name="connsiteX2" fmla="*/ 332076 w 2017466"/>
              <a:gd name="connsiteY2" fmla="*/ 369096 h 717456"/>
              <a:gd name="connsiteX3" fmla="*/ 492891 w 2017466"/>
              <a:gd name="connsiteY3" fmla="*/ 717317 h 717456"/>
              <a:gd name="connsiteX4" fmla="*/ 652177 w 2017466"/>
              <a:gd name="connsiteY4" fmla="*/ 377230 h 717456"/>
              <a:gd name="connsiteX5" fmla="*/ 812991 w 2017466"/>
              <a:gd name="connsiteY5" fmla="*/ 40483 h 717456"/>
              <a:gd name="connsiteX6" fmla="*/ 1065029 w 2017466"/>
              <a:gd name="connsiteY6" fmla="*/ 368816 h 717456"/>
              <a:gd name="connsiteX7" fmla="*/ 1256403 w 2017466"/>
              <a:gd name="connsiteY7" fmla="*/ 717316 h 717456"/>
              <a:gd name="connsiteX8" fmla="*/ 1637902 w 2017466"/>
              <a:gd name="connsiteY8" fmla="*/ 327904 h 717456"/>
              <a:gd name="connsiteX9" fmla="*/ 1820680 w 2017466"/>
              <a:gd name="connsiteY9" fmla="*/ 125 h 717456"/>
              <a:gd name="connsiteX10" fmla="*/ 1657004 w 2017466"/>
              <a:gd name="connsiteY10" fmla="*/ 364057 h 717456"/>
              <a:gd name="connsiteX11" fmla="*/ 1939305 w 2017466"/>
              <a:gd name="connsiteY11" fmla="*/ 663521 h 717456"/>
              <a:gd name="connsiteX12" fmla="*/ 2016542 w 2017466"/>
              <a:gd name="connsiteY12" fmla="*/ 572429 h 717456"/>
              <a:gd name="connsiteX13" fmla="*/ 1847640 w 2017466"/>
              <a:gd name="connsiteY13" fmla="*/ 265679 h 717456"/>
              <a:gd name="connsiteX14" fmla="*/ 1960692 w 2017466"/>
              <a:gd name="connsiteY14" fmla="*/ 53659 h 717456"/>
              <a:gd name="connsiteX15" fmla="*/ 1761691 w 2017466"/>
              <a:gd name="connsiteY15" fmla="*/ 396003 h 717456"/>
              <a:gd name="connsiteX16" fmla="*/ 1785366 w 2017466"/>
              <a:gd name="connsiteY16" fmla="*/ 711997 h 717456"/>
              <a:gd name="connsiteX17" fmla="*/ 1733026 w 2017466"/>
              <a:gd name="connsiteY17" fmla="*/ 283616 h 717456"/>
              <a:gd name="connsiteX18" fmla="*/ 1797853 w 2017466"/>
              <a:gd name="connsiteY18" fmla="*/ 17785 h 717456"/>
              <a:gd name="connsiteX19" fmla="*/ 1282965 w 2017466"/>
              <a:gd name="connsiteY19" fmla="*/ 382271 h 717456"/>
              <a:gd name="connsiteX0" fmla="*/ 0 w 2017468"/>
              <a:gd name="connsiteY0" fmla="*/ 377510 h 717456"/>
              <a:gd name="connsiteX1" fmla="*/ 166038 w 2017468"/>
              <a:gd name="connsiteY1" fmla="*/ 36279 h 717456"/>
              <a:gd name="connsiteX2" fmla="*/ 327776 w 2017468"/>
              <a:gd name="connsiteY2" fmla="*/ 364612 h 717456"/>
              <a:gd name="connsiteX3" fmla="*/ 492891 w 2017468"/>
              <a:gd name="connsiteY3" fmla="*/ 717317 h 717456"/>
              <a:gd name="connsiteX4" fmla="*/ 652177 w 2017468"/>
              <a:gd name="connsiteY4" fmla="*/ 377230 h 717456"/>
              <a:gd name="connsiteX5" fmla="*/ 812991 w 2017468"/>
              <a:gd name="connsiteY5" fmla="*/ 40483 h 717456"/>
              <a:gd name="connsiteX6" fmla="*/ 1065029 w 2017468"/>
              <a:gd name="connsiteY6" fmla="*/ 368816 h 717456"/>
              <a:gd name="connsiteX7" fmla="*/ 1256403 w 2017468"/>
              <a:gd name="connsiteY7" fmla="*/ 717316 h 717456"/>
              <a:gd name="connsiteX8" fmla="*/ 1637902 w 2017468"/>
              <a:gd name="connsiteY8" fmla="*/ 327904 h 717456"/>
              <a:gd name="connsiteX9" fmla="*/ 1820680 w 2017468"/>
              <a:gd name="connsiteY9" fmla="*/ 125 h 717456"/>
              <a:gd name="connsiteX10" fmla="*/ 1657004 w 2017468"/>
              <a:gd name="connsiteY10" fmla="*/ 364057 h 717456"/>
              <a:gd name="connsiteX11" fmla="*/ 1939305 w 2017468"/>
              <a:gd name="connsiteY11" fmla="*/ 663521 h 717456"/>
              <a:gd name="connsiteX12" fmla="*/ 2016542 w 2017468"/>
              <a:gd name="connsiteY12" fmla="*/ 572429 h 717456"/>
              <a:gd name="connsiteX13" fmla="*/ 1847640 w 2017468"/>
              <a:gd name="connsiteY13" fmla="*/ 265679 h 717456"/>
              <a:gd name="connsiteX14" fmla="*/ 1960692 w 2017468"/>
              <a:gd name="connsiteY14" fmla="*/ 53659 h 717456"/>
              <a:gd name="connsiteX15" fmla="*/ 1761691 w 2017468"/>
              <a:gd name="connsiteY15" fmla="*/ 396003 h 717456"/>
              <a:gd name="connsiteX16" fmla="*/ 1785366 w 2017468"/>
              <a:gd name="connsiteY16" fmla="*/ 711997 h 717456"/>
              <a:gd name="connsiteX17" fmla="*/ 1733026 w 2017468"/>
              <a:gd name="connsiteY17" fmla="*/ 283616 h 717456"/>
              <a:gd name="connsiteX18" fmla="*/ 1797853 w 2017468"/>
              <a:gd name="connsiteY18" fmla="*/ 17785 h 717456"/>
              <a:gd name="connsiteX19" fmla="*/ 1282965 w 2017468"/>
              <a:gd name="connsiteY19" fmla="*/ 382271 h 717456"/>
              <a:gd name="connsiteX0" fmla="*/ 0 w 2017466"/>
              <a:gd name="connsiteY0" fmla="*/ 377510 h 717456"/>
              <a:gd name="connsiteX1" fmla="*/ 166038 w 2017466"/>
              <a:gd name="connsiteY1" fmla="*/ 36279 h 717456"/>
              <a:gd name="connsiteX2" fmla="*/ 327776 w 2017466"/>
              <a:gd name="connsiteY2" fmla="*/ 364612 h 717456"/>
              <a:gd name="connsiteX3" fmla="*/ 492891 w 2017466"/>
              <a:gd name="connsiteY3" fmla="*/ 717317 h 717456"/>
              <a:gd name="connsiteX4" fmla="*/ 652177 w 2017466"/>
              <a:gd name="connsiteY4" fmla="*/ 377230 h 717456"/>
              <a:gd name="connsiteX5" fmla="*/ 812991 w 2017466"/>
              <a:gd name="connsiteY5" fmla="*/ 40483 h 717456"/>
              <a:gd name="connsiteX6" fmla="*/ 1065029 w 2017466"/>
              <a:gd name="connsiteY6" fmla="*/ 368816 h 717456"/>
              <a:gd name="connsiteX7" fmla="*/ 1256403 w 2017466"/>
              <a:gd name="connsiteY7" fmla="*/ 717316 h 717456"/>
              <a:gd name="connsiteX8" fmla="*/ 1637902 w 2017466"/>
              <a:gd name="connsiteY8" fmla="*/ 327904 h 717456"/>
              <a:gd name="connsiteX9" fmla="*/ 1820680 w 2017466"/>
              <a:gd name="connsiteY9" fmla="*/ 125 h 717456"/>
              <a:gd name="connsiteX10" fmla="*/ 1657004 w 2017466"/>
              <a:gd name="connsiteY10" fmla="*/ 364057 h 717456"/>
              <a:gd name="connsiteX11" fmla="*/ 1939305 w 2017466"/>
              <a:gd name="connsiteY11" fmla="*/ 663521 h 717456"/>
              <a:gd name="connsiteX12" fmla="*/ 2016542 w 2017466"/>
              <a:gd name="connsiteY12" fmla="*/ 572429 h 717456"/>
              <a:gd name="connsiteX13" fmla="*/ 1847640 w 2017466"/>
              <a:gd name="connsiteY13" fmla="*/ 265679 h 717456"/>
              <a:gd name="connsiteX14" fmla="*/ 1960692 w 2017466"/>
              <a:gd name="connsiteY14" fmla="*/ 53659 h 717456"/>
              <a:gd name="connsiteX15" fmla="*/ 1761691 w 2017466"/>
              <a:gd name="connsiteY15" fmla="*/ 396003 h 717456"/>
              <a:gd name="connsiteX16" fmla="*/ 1785366 w 2017466"/>
              <a:gd name="connsiteY16" fmla="*/ 711997 h 717456"/>
              <a:gd name="connsiteX17" fmla="*/ 1733026 w 2017466"/>
              <a:gd name="connsiteY17" fmla="*/ 283616 h 717456"/>
              <a:gd name="connsiteX18" fmla="*/ 1797853 w 2017466"/>
              <a:gd name="connsiteY18" fmla="*/ 17785 h 717456"/>
              <a:gd name="connsiteX19" fmla="*/ 1282965 w 2017466"/>
              <a:gd name="connsiteY19" fmla="*/ 382271 h 717456"/>
              <a:gd name="connsiteX0" fmla="*/ 0 w 2017468"/>
              <a:gd name="connsiteY0" fmla="*/ 377510 h 717456"/>
              <a:gd name="connsiteX1" fmla="*/ 166038 w 2017468"/>
              <a:gd name="connsiteY1" fmla="*/ 36279 h 717456"/>
              <a:gd name="connsiteX2" fmla="*/ 327776 w 2017468"/>
              <a:gd name="connsiteY2" fmla="*/ 364612 h 717456"/>
              <a:gd name="connsiteX3" fmla="*/ 479990 w 2017468"/>
              <a:gd name="connsiteY3" fmla="*/ 712833 h 717456"/>
              <a:gd name="connsiteX4" fmla="*/ 652177 w 2017468"/>
              <a:gd name="connsiteY4" fmla="*/ 377230 h 717456"/>
              <a:gd name="connsiteX5" fmla="*/ 812991 w 2017468"/>
              <a:gd name="connsiteY5" fmla="*/ 40483 h 717456"/>
              <a:gd name="connsiteX6" fmla="*/ 1065029 w 2017468"/>
              <a:gd name="connsiteY6" fmla="*/ 368816 h 717456"/>
              <a:gd name="connsiteX7" fmla="*/ 1256403 w 2017468"/>
              <a:gd name="connsiteY7" fmla="*/ 717316 h 717456"/>
              <a:gd name="connsiteX8" fmla="*/ 1637902 w 2017468"/>
              <a:gd name="connsiteY8" fmla="*/ 327904 h 717456"/>
              <a:gd name="connsiteX9" fmla="*/ 1820680 w 2017468"/>
              <a:gd name="connsiteY9" fmla="*/ 125 h 717456"/>
              <a:gd name="connsiteX10" fmla="*/ 1657004 w 2017468"/>
              <a:gd name="connsiteY10" fmla="*/ 364057 h 717456"/>
              <a:gd name="connsiteX11" fmla="*/ 1939305 w 2017468"/>
              <a:gd name="connsiteY11" fmla="*/ 663521 h 717456"/>
              <a:gd name="connsiteX12" fmla="*/ 2016542 w 2017468"/>
              <a:gd name="connsiteY12" fmla="*/ 572429 h 717456"/>
              <a:gd name="connsiteX13" fmla="*/ 1847640 w 2017468"/>
              <a:gd name="connsiteY13" fmla="*/ 265679 h 717456"/>
              <a:gd name="connsiteX14" fmla="*/ 1960692 w 2017468"/>
              <a:gd name="connsiteY14" fmla="*/ 53659 h 717456"/>
              <a:gd name="connsiteX15" fmla="*/ 1761691 w 2017468"/>
              <a:gd name="connsiteY15" fmla="*/ 396003 h 717456"/>
              <a:gd name="connsiteX16" fmla="*/ 1785366 w 2017468"/>
              <a:gd name="connsiteY16" fmla="*/ 711997 h 717456"/>
              <a:gd name="connsiteX17" fmla="*/ 1733026 w 2017468"/>
              <a:gd name="connsiteY17" fmla="*/ 283616 h 717456"/>
              <a:gd name="connsiteX18" fmla="*/ 1797853 w 2017468"/>
              <a:gd name="connsiteY18" fmla="*/ 17785 h 717456"/>
              <a:gd name="connsiteX19" fmla="*/ 1282965 w 2017468"/>
              <a:gd name="connsiteY19" fmla="*/ 382271 h 717456"/>
              <a:gd name="connsiteX0" fmla="*/ 0 w 2017466"/>
              <a:gd name="connsiteY0" fmla="*/ 377510 h 717456"/>
              <a:gd name="connsiteX1" fmla="*/ 166038 w 2017466"/>
              <a:gd name="connsiteY1" fmla="*/ 36279 h 717456"/>
              <a:gd name="connsiteX2" fmla="*/ 327776 w 2017466"/>
              <a:gd name="connsiteY2" fmla="*/ 364612 h 717456"/>
              <a:gd name="connsiteX3" fmla="*/ 479990 w 2017466"/>
              <a:gd name="connsiteY3" fmla="*/ 712833 h 717456"/>
              <a:gd name="connsiteX4" fmla="*/ 652177 w 2017466"/>
              <a:gd name="connsiteY4" fmla="*/ 377229 h 717456"/>
              <a:gd name="connsiteX5" fmla="*/ 812991 w 2017466"/>
              <a:gd name="connsiteY5" fmla="*/ 40483 h 717456"/>
              <a:gd name="connsiteX6" fmla="*/ 1065029 w 2017466"/>
              <a:gd name="connsiteY6" fmla="*/ 368816 h 717456"/>
              <a:gd name="connsiteX7" fmla="*/ 1256403 w 2017466"/>
              <a:gd name="connsiteY7" fmla="*/ 717316 h 717456"/>
              <a:gd name="connsiteX8" fmla="*/ 1637902 w 2017466"/>
              <a:gd name="connsiteY8" fmla="*/ 327904 h 717456"/>
              <a:gd name="connsiteX9" fmla="*/ 1820680 w 2017466"/>
              <a:gd name="connsiteY9" fmla="*/ 125 h 717456"/>
              <a:gd name="connsiteX10" fmla="*/ 1657004 w 2017466"/>
              <a:gd name="connsiteY10" fmla="*/ 364057 h 717456"/>
              <a:gd name="connsiteX11" fmla="*/ 1939305 w 2017466"/>
              <a:gd name="connsiteY11" fmla="*/ 663521 h 717456"/>
              <a:gd name="connsiteX12" fmla="*/ 2016542 w 2017466"/>
              <a:gd name="connsiteY12" fmla="*/ 572429 h 717456"/>
              <a:gd name="connsiteX13" fmla="*/ 1847640 w 2017466"/>
              <a:gd name="connsiteY13" fmla="*/ 265679 h 717456"/>
              <a:gd name="connsiteX14" fmla="*/ 1960692 w 2017466"/>
              <a:gd name="connsiteY14" fmla="*/ 53659 h 717456"/>
              <a:gd name="connsiteX15" fmla="*/ 1761691 w 2017466"/>
              <a:gd name="connsiteY15" fmla="*/ 396003 h 717456"/>
              <a:gd name="connsiteX16" fmla="*/ 1785366 w 2017466"/>
              <a:gd name="connsiteY16" fmla="*/ 711997 h 717456"/>
              <a:gd name="connsiteX17" fmla="*/ 1733026 w 2017466"/>
              <a:gd name="connsiteY17" fmla="*/ 283616 h 717456"/>
              <a:gd name="connsiteX18" fmla="*/ 1797853 w 2017466"/>
              <a:gd name="connsiteY18" fmla="*/ 17785 h 717456"/>
              <a:gd name="connsiteX19" fmla="*/ 1282965 w 2017466"/>
              <a:gd name="connsiteY19" fmla="*/ 382271 h 717456"/>
              <a:gd name="connsiteX0" fmla="*/ 0 w 2017468"/>
              <a:gd name="connsiteY0" fmla="*/ 377510 h 717456"/>
              <a:gd name="connsiteX1" fmla="*/ 166038 w 2017468"/>
              <a:gd name="connsiteY1" fmla="*/ 36279 h 717456"/>
              <a:gd name="connsiteX2" fmla="*/ 327776 w 2017468"/>
              <a:gd name="connsiteY2" fmla="*/ 364612 h 717456"/>
              <a:gd name="connsiteX3" fmla="*/ 479990 w 2017468"/>
              <a:gd name="connsiteY3" fmla="*/ 712833 h 717456"/>
              <a:gd name="connsiteX4" fmla="*/ 652177 w 2017468"/>
              <a:gd name="connsiteY4" fmla="*/ 377229 h 717456"/>
              <a:gd name="connsiteX5" fmla="*/ 808691 w 2017468"/>
              <a:gd name="connsiteY5" fmla="*/ 49452 h 717456"/>
              <a:gd name="connsiteX6" fmla="*/ 1065029 w 2017468"/>
              <a:gd name="connsiteY6" fmla="*/ 368816 h 717456"/>
              <a:gd name="connsiteX7" fmla="*/ 1256403 w 2017468"/>
              <a:gd name="connsiteY7" fmla="*/ 717316 h 717456"/>
              <a:gd name="connsiteX8" fmla="*/ 1637902 w 2017468"/>
              <a:gd name="connsiteY8" fmla="*/ 327904 h 717456"/>
              <a:gd name="connsiteX9" fmla="*/ 1820680 w 2017468"/>
              <a:gd name="connsiteY9" fmla="*/ 125 h 717456"/>
              <a:gd name="connsiteX10" fmla="*/ 1657004 w 2017468"/>
              <a:gd name="connsiteY10" fmla="*/ 364057 h 717456"/>
              <a:gd name="connsiteX11" fmla="*/ 1939305 w 2017468"/>
              <a:gd name="connsiteY11" fmla="*/ 663521 h 717456"/>
              <a:gd name="connsiteX12" fmla="*/ 2016542 w 2017468"/>
              <a:gd name="connsiteY12" fmla="*/ 572429 h 717456"/>
              <a:gd name="connsiteX13" fmla="*/ 1847640 w 2017468"/>
              <a:gd name="connsiteY13" fmla="*/ 265679 h 717456"/>
              <a:gd name="connsiteX14" fmla="*/ 1960692 w 2017468"/>
              <a:gd name="connsiteY14" fmla="*/ 53659 h 717456"/>
              <a:gd name="connsiteX15" fmla="*/ 1761691 w 2017468"/>
              <a:gd name="connsiteY15" fmla="*/ 396003 h 717456"/>
              <a:gd name="connsiteX16" fmla="*/ 1785366 w 2017468"/>
              <a:gd name="connsiteY16" fmla="*/ 711997 h 717456"/>
              <a:gd name="connsiteX17" fmla="*/ 1733026 w 2017468"/>
              <a:gd name="connsiteY17" fmla="*/ 283616 h 717456"/>
              <a:gd name="connsiteX18" fmla="*/ 1797853 w 2017468"/>
              <a:gd name="connsiteY18" fmla="*/ 17785 h 717456"/>
              <a:gd name="connsiteX19" fmla="*/ 1282965 w 2017468"/>
              <a:gd name="connsiteY19" fmla="*/ 382271 h 717456"/>
              <a:gd name="connsiteX0" fmla="*/ 0 w 2017466"/>
              <a:gd name="connsiteY0" fmla="*/ 377510 h 717456"/>
              <a:gd name="connsiteX1" fmla="*/ 166038 w 2017466"/>
              <a:gd name="connsiteY1" fmla="*/ 36279 h 717456"/>
              <a:gd name="connsiteX2" fmla="*/ 327776 w 2017466"/>
              <a:gd name="connsiteY2" fmla="*/ 364612 h 717456"/>
              <a:gd name="connsiteX3" fmla="*/ 479990 w 2017466"/>
              <a:gd name="connsiteY3" fmla="*/ 712833 h 717456"/>
              <a:gd name="connsiteX4" fmla="*/ 652177 w 2017466"/>
              <a:gd name="connsiteY4" fmla="*/ 377229 h 717456"/>
              <a:gd name="connsiteX5" fmla="*/ 808691 w 2017466"/>
              <a:gd name="connsiteY5" fmla="*/ 49452 h 717456"/>
              <a:gd name="connsiteX6" fmla="*/ 983329 w 2017466"/>
              <a:gd name="connsiteY6" fmla="*/ 368815 h 717456"/>
              <a:gd name="connsiteX7" fmla="*/ 1256403 w 2017466"/>
              <a:gd name="connsiteY7" fmla="*/ 717316 h 717456"/>
              <a:gd name="connsiteX8" fmla="*/ 1637902 w 2017466"/>
              <a:gd name="connsiteY8" fmla="*/ 327904 h 717456"/>
              <a:gd name="connsiteX9" fmla="*/ 1820680 w 2017466"/>
              <a:gd name="connsiteY9" fmla="*/ 125 h 717456"/>
              <a:gd name="connsiteX10" fmla="*/ 1657004 w 2017466"/>
              <a:gd name="connsiteY10" fmla="*/ 364057 h 717456"/>
              <a:gd name="connsiteX11" fmla="*/ 1939305 w 2017466"/>
              <a:gd name="connsiteY11" fmla="*/ 663521 h 717456"/>
              <a:gd name="connsiteX12" fmla="*/ 2016542 w 2017466"/>
              <a:gd name="connsiteY12" fmla="*/ 572429 h 717456"/>
              <a:gd name="connsiteX13" fmla="*/ 1847640 w 2017466"/>
              <a:gd name="connsiteY13" fmla="*/ 265679 h 717456"/>
              <a:gd name="connsiteX14" fmla="*/ 1960692 w 2017466"/>
              <a:gd name="connsiteY14" fmla="*/ 53659 h 717456"/>
              <a:gd name="connsiteX15" fmla="*/ 1761691 w 2017466"/>
              <a:gd name="connsiteY15" fmla="*/ 396003 h 717456"/>
              <a:gd name="connsiteX16" fmla="*/ 1785366 w 2017466"/>
              <a:gd name="connsiteY16" fmla="*/ 711997 h 717456"/>
              <a:gd name="connsiteX17" fmla="*/ 1733026 w 2017466"/>
              <a:gd name="connsiteY17" fmla="*/ 283616 h 717456"/>
              <a:gd name="connsiteX18" fmla="*/ 1797853 w 2017466"/>
              <a:gd name="connsiteY18" fmla="*/ 17785 h 717456"/>
              <a:gd name="connsiteX19" fmla="*/ 1282965 w 2017466"/>
              <a:gd name="connsiteY19" fmla="*/ 382271 h 717456"/>
              <a:gd name="connsiteX0" fmla="*/ 0 w 2017468"/>
              <a:gd name="connsiteY0" fmla="*/ 377510 h 717462"/>
              <a:gd name="connsiteX1" fmla="*/ 166038 w 2017468"/>
              <a:gd name="connsiteY1" fmla="*/ 36279 h 717462"/>
              <a:gd name="connsiteX2" fmla="*/ 327776 w 2017468"/>
              <a:gd name="connsiteY2" fmla="*/ 364612 h 717462"/>
              <a:gd name="connsiteX3" fmla="*/ 479990 w 2017468"/>
              <a:gd name="connsiteY3" fmla="*/ 712833 h 717462"/>
              <a:gd name="connsiteX4" fmla="*/ 652177 w 2017468"/>
              <a:gd name="connsiteY4" fmla="*/ 377229 h 717462"/>
              <a:gd name="connsiteX5" fmla="*/ 808691 w 2017468"/>
              <a:gd name="connsiteY5" fmla="*/ 49452 h 717462"/>
              <a:gd name="connsiteX6" fmla="*/ 983329 w 2017468"/>
              <a:gd name="connsiteY6" fmla="*/ 368815 h 717462"/>
              <a:gd name="connsiteX7" fmla="*/ 1256403 w 2017468"/>
              <a:gd name="connsiteY7" fmla="*/ 717316 h 717462"/>
              <a:gd name="connsiteX8" fmla="*/ 1637902 w 2017468"/>
              <a:gd name="connsiteY8" fmla="*/ 327904 h 717462"/>
              <a:gd name="connsiteX9" fmla="*/ 1820680 w 2017468"/>
              <a:gd name="connsiteY9" fmla="*/ 125 h 717462"/>
              <a:gd name="connsiteX10" fmla="*/ 1657004 w 2017468"/>
              <a:gd name="connsiteY10" fmla="*/ 364057 h 717462"/>
              <a:gd name="connsiteX11" fmla="*/ 1939305 w 2017468"/>
              <a:gd name="connsiteY11" fmla="*/ 663521 h 717462"/>
              <a:gd name="connsiteX12" fmla="*/ 2016542 w 2017468"/>
              <a:gd name="connsiteY12" fmla="*/ 572429 h 717462"/>
              <a:gd name="connsiteX13" fmla="*/ 1847640 w 2017468"/>
              <a:gd name="connsiteY13" fmla="*/ 265679 h 717462"/>
              <a:gd name="connsiteX14" fmla="*/ 1960692 w 2017468"/>
              <a:gd name="connsiteY14" fmla="*/ 53659 h 717462"/>
              <a:gd name="connsiteX15" fmla="*/ 1761691 w 2017468"/>
              <a:gd name="connsiteY15" fmla="*/ 396003 h 717462"/>
              <a:gd name="connsiteX16" fmla="*/ 1785366 w 2017468"/>
              <a:gd name="connsiteY16" fmla="*/ 711997 h 717462"/>
              <a:gd name="connsiteX17" fmla="*/ 1733026 w 2017468"/>
              <a:gd name="connsiteY17" fmla="*/ 283616 h 717462"/>
              <a:gd name="connsiteX18" fmla="*/ 1797853 w 2017468"/>
              <a:gd name="connsiteY18" fmla="*/ 17785 h 717462"/>
              <a:gd name="connsiteX19" fmla="*/ 1282965 w 2017468"/>
              <a:gd name="connsiteY19" fmla="*/ 382271 h 717462"/>
              <a:gd name="connsiteX0" fmla="*/ 0 w 2017466"/>
              <a:gd name="connsiteY0" fmla="*/ 377510 h 717460"/>
              <a:gd name="connsiteX1" fmla="*/ 166038 w 2017466"/>
              <a:gd name="connsiteY1" fmla="*/ 36279 h 717460"/>
              <a:gd name="connsiteX2" fmla="*/ 340676 w 2017466"/>
              <a:gd name="connsiteY2" fmla="*/ 378065 h 717460"/>
              <a:gd name="connsiteX3" fmla="*/ 479990 w 2017466"/>
              <a:gd name="connsiteY3" fmla="*/ 712833 h 717460"/>
              <a:gd name="connsiteX4" fmla="*/ 652177 w 2017466"/>
              <a:gd name="connsiteY4" fmla="*/ 377229 h 717460"/>
              <a:gd name="connsiteX5" fmla="*/ 808691 w 2017466"/>
              <a:gd name="connsiteY5" fmla="*/ 49452 h 717460"/>
              <a:gd name="connsiteX6" fmla="*/ 983329 w 2017466"/>
              <a:gd name="connsiteY6" fmla="*/ 368815 h 717460"/>
              <a:gd name="connsiteX7" fmla="*/ 1256403 w 2017466"/>
              <a:gd name="connsiteY7" fmla="*/ 717316 h 717460"/>
              <a:gd name="connsiteX8" fmla="*/ 1637902 w 2017466"/>
              <a:gd name="connsiteY8" fmla="*/ 327904 h 717460"/>
              <a:gd name="connsiteX9" fmla="*/ 1820680 w 2017466"/>
              <a:gd name="connsiteY9" fmla="*/ 125 h 717460"/>
              <a:gd name="connsiteX10" fmla="*/ 1657004 w 2017466"/>
              <a:gd name="connsiteY10" fmla="*/ 364057 h 717460"/>
              <a:gd name="connsiteX11" fmla="*/ 1939305 w 2017466"/>
              <a:gd name="connsiteY11" fmla="*/ 663521 h 717460"/>
              <a:gd name="connsiteX12" fmla="*/ 2016542 w 2017466"/>
              <a:gd name="connsiteY12" fmla="*/ 572429 h 717460"/>
              <a:gd name="connsiteX13" fmla="*/ 1847640 w 2017466"/>
              <a:gd name="connsiteY13" fmla="*/ 265679 h 717460"/>
              <a:gd name="connsiteX14" fmla="*/ 1960692 w 2017466"/>
              <a:gd name="connsiteY14" fmla="*/ 53659 h 717460"/>
              <a:gd name="connsiteX15" fmla="*/ 1761691 w 2017466"/>
              <a:gd name="connsiteY15" fmla="*/ 396003 h 717460"/>
              <a:gd name="connsiteX16" fmla="*/ 1785366 w 2017466"/>
              <a:gd name="connsiteY16" fmla="*/ 711997 h 717460"/>
              <a:gd name="connsiteX17" fmla="*/ 1733026 w 2017466"/>
              <a:gd name="connsiteY17" fmla="*/ 283616 h 717460"/>
              <a:gd name="connsiteX18" fmla="*/ 1797853 w 2017466"/>
              <a:gd name="connsiteY18" fmla="*/ 17785 h 717460"/>
              <a:gd name="connsiteX19" fmla="*/ 1282965 w 2017466"/>
              <a:gd name="connsiteY19" fmla="*/ 382271 h 717460"/>
              <a:gd name="connsiteX0" fmla="*/ 0 w 2017468"/>
              <a:gd name="connsiteY0" fmla="*/ 377510 h 717462"/>
              <a:gd name="connsiteX1" fmla="*/ 166038 w 2017468"/>
              <a:gd name="connsiteY1" fmla="*/ 36279 h 717462"/>
              <a:gd name="connsiteX2" fmla="*/ 340676 w 2017468"/>
              <a:gd name="connsiteY2" fmla="*/ 378065 h 717462"/>
              <a:gd name="connsiteX3" fmla="*/ 479990 w 2017468"/>
              <a:gd name="connsiteY3" fmla="*/ 712833 h 717462"/>
              <a:gd name="connsiteX4" fmla="*/ 652177 w 2017468"/>
              <a:gd name="connsiteY4" fmla="*/ 377229 h 717462"/>
              <a:gd name="connsiteX5" fmla="*/ 808691 w 2017468"/>
              <a:gd name="connsiteY5" fmla="*/ 49452 h 717462"/>
              <a:gd name="connsiteX6" fmla="*/ 983329 w 2017468"/>
              <a:gd name="connsiteY6" fmla="*/ 368815 h 717462"/>
              <a:gd name="connsiteX7" fmla="*/ 1256403 w 2017468"/>
              <a:gd name="connsiteY7" fmla="*/ 717316 h 717462"/>
              <a:gd name="connsiteX8" fmla="*/ 1637902 w 2017468"/>
              <a:gd name="connsiteY8" fmla="*/ 327904 h 717462"/>
              <a:gd name="connsiteX9" fmla="*/ 1820680 w 2017468"/>
              <a:gd name="connsiteY9" fmla="*/ 125 h 717462"/>
              <a:gd name="connsiteX10" fmla="*/ 1657004 w 2017468"/>
              <a:gd name="connsiteY10" fmla="*/ 364057 h 717462"/>
              <a:gd name="connsiteX11" fmla="*/ 1939305 w 2017468"/>
              <a:gd name="connsiteY11" fmla="*/ 663521 h 717462"/>
              <a:gd name="connsiteX12" fmla="*/ 2016542 w 2017468"/>
              <a:gd name="connsiteY12" fmla="*/ 572429 h 717462"/>
              <a:gd name="connsiteX13" fmla="*/ 1847640 w 2017468"/>
              <a:gd name="connsiteY13" fmla="*/ 265679 h 717462"/>
              <a:gd name="connsiteX14" fmla="*/ 1960692 w 2017468"/>
              <a:gd name="connsiteY14" fmla="*/ 53659 h 717462"/>
              <a:gd name="connsiteX15" fmla="*/ 1761691 w 2017468"/>
              <a:gd name="connsiteY15" fmla="*/ 396003 h 717462"/>
              <a:gd name="connsiteX16" fmla="*/ 1785366 w 2017468"/>
              <a:gd name="connsiteY16" fmla="*/ 711997 h 717462"/>
              <a:gd name="connsiteX17" fmla="*/ 1733026 w 2017468"/>
              <a:gd name="connsiteY17" fmla="*/ 283616 h 717462"/>
              <a:gd name="connsiteX18" fmla="*/ 1797853 w 2017468"/>
              <a:gd name="connsiteY18" fmla="*/ 17785 h 717462"/>
              <a:gd name="connsiteX19" fmla="*/ 1282965 w 2017468"/>
              <a:gd name="connsiteY19" fmla="*/ 382271 h 717462"/>
              <a:gd name="connsiteX0" fmla="*/ 0 w 2017466"/>
              <a:gd name="connsiteY0" fmla="*/ 377510 h 721936"/>
              <a:gd name="connsiteX1" fmla="*/ 166038 w 2017466"/>
              <a:gd name="connsiteY1" fmla="*/ 36279 h 721936"/>
              <a:gd name="connsiteX2" fmla="*/ 340676 w 2017466"/>
              <a:gd name="connsiteY2" fmla="*/ 378065 h 721936"/>
              <a:gd name="connsiteX3" fmla="*/ 479990 w 2017466"/>
              <a:gd name="connsiteY3" fmla="*/ 712833 h 721936"/>
              <a:gd name="connsiteX4" fmla="*/ 652177 w 2017466"/>
              <a:gd name="connsiteY4" fmla="*/ 377229 h 721936"/>
              <a:gd name="connsiteX5" fmla="*/ 808691 w 2017466"/>
              <a:gd name="connsiteY5" fmla="*/ 49452 h 721936"/>
              <a:gd name="connsiteX6" fmla="*/ 983329 w 2017466"/>
              <a:gd name="connsiteY6" fmla="*/ 368815 h 721936"/>
              <a:gd name="connsiteX7" fmla="*/ 1295102 w 2017466"/>
              <a:gd name="connsiteY7" fmla="*/ 721799 h 721936"/>
              <a:gd name="connsiteX8" fmla="*/ 1637902 w 2017466"/>
              <a:gd name="connsiteY8" fmla="*/ 327904 h 721936"/>
              <a:gd name="connsiteX9" fmla="*/ 1820680 w 2017466"/>
              <a:gd name="connsiteY9" fmla="*/ 125 h 721936"/>
              <a:gd name="connsiteX10" fmla="*/ 1657004 w 2017466"/>
              <a:gd name="connsiteY10" fmla="*/ 364057 h 721936"/>
              <a:gd name="connsiteX11" fmla="*/ 1939305 w 2017466"/>
              <a:gd name="connsiteY11" fmla="*/ 663521 h 721936"/>
              <a:gd name="connsiteX12" fmla="*/ 2016542 w 2017466"/>
              <a:gd name="connsiteY12" fmla="*/ 572429 h 721936"/>
              <a:gd name="connsiteX13" fmla="*/ 1847640 w 2017466"/>
              <a:gd name="connsiteY13" fmla="*/ 265679 h 721936"/>
              <a:gd name="connsiteX14" fmla="*/ 1960692 w 2017466"/>
              <a:gd name="connsiteY14" fmla="*/ 53659 h 721936"/>
              <a:gd name="connsiteX15" fmla="*/ 1761691 w 2017466"/>
              <a:gd name="connsiteY15" fmla="*/ 396003 h 721936"/>
              <a:gd name="connsiteX16" fmla="*/ 1785366 w 2017466"/>
              <a:gd name="connsiteY16" fmla="*/ 711997 h 721936"/>
              <a:gd name="connsiteX17" fmla="*/ 1733026 w 2017466"/>
              <a:gd name="connsiteY17" fmla="*/ 283616 h 721936"/>
              <a:gd name="connsiteX18" fmla="*/ 1797853 w 2017466"/>
              <a:gd name="connsiteY18" fmla="*/ 17785 h 721936"/>
              <a:gd name="connsiteX19" fmla="*/ 1282965 w 2017466"/>
              <a:gd name="connsiteY19" fmla="*/ 382271 h 721936"/>
              <a:gd name="connsiteX0" fmla="*/ 0 w 2017468"/>
              <a:gd name="connsiteY0" fmla="*/ 377510 h 721936"/>
              <a:gd name="connsiteX1" fmla="*/ 166038 w 2017468"/>
              <a:gd name="connsiteY1" fmla="*/ 36279 h 721936"/>
              <a:gd name="connsiteX2" fmla="*/ 340676 w 2017468"/>
              <a:gd name="connsiteY2" fmla="*/ 378065 h 721936"/>
              <a:gd name="connsiteX3" fmla="*/ 479990 w 2017468"/>
              <a:gd name="connsiteY3" fmla="*/ 712833 h 721936"/>
              <a:gd name="connsiteX4" fmla="*/ 652177 w 2017468"/>
              <a:gd name="connsiteY4" fmla="*/ 377229 h 721936"/>
              <a:gd name="connsiteX5" fmla="*/ 808691 w 2017468"/>
              <a:gd name="connsiteY5" fmla="*/ 49452 h 721936"/>
              <a:gd name="connsiteX6" fmla="*/ 983329 w 2017468"/>
              <a:gd name="connsiteY6" fmla="*/ 368815 h 721936"/>
              <a:gd name="connsiteX7" fmla="*/ 1114503 w 2017468"/>
              <a:gd name="connsiteY7" fmla="*/ 721799 h 721936"/>
              <a:gd name="connsiteX8" fmla="*/ 1637902 w 2017468"/>
              <a:gd name="connsiteY8" fmla="*/ 327904 h 721936"/>
              <a:gd name="connsiteX9" fmla="*/ 1820680 w 2017468"/>
              <a:gd name="connsiteY9" fmla="*/ 125 h 721936"/>
              <a:gd name="connsiteX10" fmla="*/ 1657004 w 2017468"/>
              <a:gd name="connsiteY10" fmla="*/ 364057 h 721936"/>
              <a:gd name="connsiteX11" fmla="*/ 1939305 w 2017468"/>
              <a:gd name="connsiteY11" fmla="*/ 663521 h 721936"/>
              <a:gd name="connsiteX12" fmla="*/ 2016542 w 2017468"/>
              <a:gd name="connsiteY12" fmla="*/ 572429 h 721936"/>
              <a:gd name="connsiteX13" fmla="*/ 1847640 w 2017468"/>
              <a:gd name="connsiteY13" fmla="*/ 265679 h 721936"/>
              <a:gd name="connsiteX14" fmla="*/ 1960692 w 2017468"/>
              <a:gd name="connsiteY14" fmla="*/ 53659 h 721936"/>
              <a:gd name="connsiteX15" fmla="*/ 1761691 w 2017468"/>
              <a:gd name="connsiteY15" fmla="*/ 396003 h 721936"/>
              <a:gd name="connsiteX16" fmla="*/ 1785366 w 2017468"/>
              <a:gd name="connsiteY16" fmla="*/ 711997 h 721936"/>
              <a:gd name="connsiteX17" fmla="*/ 1733026 w 2017468"/>
              <a:gd name="connsiteY17" fmla="*/ 283616 h 721936"/>
              <a:gd name="connsiteX18" fmla="*/ 1797853 w 2017468"/>
              <a:gd name="connsiteY18" fmla="*/ 17785 h 721936"/>
              <a:gd name="connsiteX19" fmla="*/ 1282965 w 2017468"/>
              <a:gd name="connsiteY19" fmla="*/ 382271 h 721936"/>
              <a:gd name="connsiteX0" fmla="*/ 0 w 2017466"/>
              <a:gd name="connsiteY0" fmla="*/ 377510 h 721936"/>
              <a:gd name="connsiteX1" fmla="*/ 166038 w 2017466"/>
              <a:gd name="connsiteY1" fmla="*/ 36279 h 721936"/>
              <a:gd name="connsiteX2" fmla="*/ 340676 w 2017466"/>
              <a:gd name="connsiteY2" fmla="*/ 378065 h 721936"/>
              <a:gd name="connsiteX3" fmla="*/ 479990 w 2017466"/>
              <a:gd name="connsiteY3" fmla="*/ 712833 h 721936"/>
              <a:gd name="connsiteX4" fmla="*/ 652177 w 2017466"/>
              <a:gd name="connsiteY4" fmla="*/ 377229 h 721936"/>
              <a:gd name="connsiteX5" fmla="*/ 808691 w 2017466"/>
              <a:gd name="connsiteY5" fmla="*/ 49452 h 721936"/>
              <a:gd name="connsiteX6" fmla="*/ 983329 w 2017466"/>
              <a:gd name="connsiteY6" fmla="*/ 368815 h 721936"/>
              <a:gd name="connsiteX7" fmla="*/ 1114503 w 2017466"/>
              <a:gd name="connsiteY7" fmla="*/ 721799 h 721936"/>
              <a:gd name="connsiteX8" fmla="*/ 1637902 w 2017466"/>
              <a:gd name="connsiteY8" fmla="*/ 327904 h 721936"/>
              <a:gd name="connsiteX9" fmla="*/ 1820680 w 2017466"/>
              <a:gd name="connsiteY9" fmla="*/ 125 h 721936"/>
              <a:gd name="connsiteX10" fmla="*/ 1657004 w 2017466"/>
              <a:gd name="connsiteY10" fmla="*/ 364057 h 721936"/>
              <a:gd name="connsiteX11" fmla="*/ 1939305 w 2017466"/>
              <a:gd name="connsiteY11" fmla="*/ 663521 h 721936"/>
              <a:gd name="connsiteX12" fmla="*/ 2016542 w 2017466"/>
              <a:gd name="connsiteY12" fmla="*/ 572429 h 721936"/>
              <a:gd name="connsiteX13" fmla="*/ 1847640 w 2017466"/>
              <a:gd name="connsiteY13" fmla="*/ 265679 h 721936"/>
              <a:gd name="connsiteX14" fmla="*/ 1960692 w 2017466"/>
              <a:gd name="connsiteY14" fmla="*/ 53659 h 721936"/>
              <a:gd name="connsiteX15" fmla="*/ 1761691 w 2017466"/>
              <a:gd name="connsiteY15" fmla="*/ 396003 h 721936"/>
              <a:gd name="connsiteX16" fmla="*/ 1785366 w 2017466"/>
              <a:gd name="connsiteY16" fmla="*/ 711997 h 721936"/>
              <a:gd name="connsiteX17" fmla="*/ 1733026 w 2017466"/>
              <a:gd name="connsiteY17" fmla="*/ 283616 h 721936"/>
              <a:gd name="connsiteX18" fmla="*/ 1797853 w 2017466"/>
              <a:gd name="connsiteY18" fmla="*/ 17785 h 721936"/>
              <a:gd name="connsiteX19" fmla="*/ 1282965 w 2017466"/>
              <a:gd name="connsiteY19" fmla="*/ 382271 h 721936"/>
              <a:gd name="connsiteX0" fmla="*/ 0 w 2017468"/>
              <a:gd name="connsiteY0" fmla="*/ 377510 h 721936"/>
              <a:gd name="connsiteX1" fmla="*/ 166038 w 2017468"/>
              <a:gd name="connsiteY1" fmla="*/ 36279 h 721936"/>
              <a:gd name="connsiteX2" fmla="*/ 340676 w 2017468"/>
              <a:gd name="connsiteY2" fmla="*/ 378065 h 721936"/>
              <a:gd name="connsiteX3" fmla="*/ 479990 w 2017468"/>
              <a:gd name="connsiteY3" fmla="*/ 712833 h 721936"/>
              <a:gd name="connsiteX4" fmla="*/ 652177 w 2017468"/>
              <a:gd name="connsiteY4" fmla="*/ 377229 h 721936"/>
              <a:gd name="connsiteX5" fmla="*/ 808691 w 2017468"/>
              <a:gd name="connsiteY5" fmla="*/ 49452 h 721936"/>
              <a:gd name="connsiteX6" fmla="*/ 970429 w 2017468"/>
              <a:gd name="connsiteY6" fmla="*/ 368815 h 721936"/>
              <a:gd name="connsiteX7" fmla="*/ 1114503 w 2017468"/>
              <a:gd name="connsiteY7" fmla="*/ 721799 h 721936"/>
              <a:gd name="connsiteX8" fmla="*/ 1637902 w 2017468"/>
              <a:gd name="connsiteY8" fmla="*/ 327904 h 721936"/>
              <a:gd name="connsiteX9" fmla="*/ 1820680 w 2017468"/>
              <a:gd name="connsiteY9" fmla="*/ 125 h 721936"/>
              <a:gd name="connsiteX10" fmla="*/ 1657004 w 2017468"/>
              <a:gd name="connsiteY10" fmla="*/ 364057 h 721936"/>
              <a:gd name="connsiteX11" fmla="*/ 1939305 w 2017468"/>
              <a:gd name="connsiteY11" fmla="*/ 663521 h 721936"/>
              <a:gd name="connsiteX12" fmla="*/ 2016542 w 2017468"/>
              <a:gd name="connsiteY12" fmla="*/ 572429 h 721936"/>
              <a:gd name="connsiteX13" fmla="*/ 1847640 w 2017468"/>
              <a:gd name="connsiteY13" fmla="*/ 265679 h 721936"/>
              <a:gd name="connsiteX14" fmla="*/ 1960692 w 2017468"/>
              <a:gd name="connsiteY14" fmla="*/ 53659 h 721936"/>
              <a:gd name="connsiteX15" fmla="*/ 1761691 w 2017468"/>
              <a:gd name="connsiteY15" fmla="*/ 396003 h 721936"/>
              <a:gd name="connsiteX16" fmla="*/ 1785366 w 2017468"/>
              <a:gd name="connsiteY16" fmla="*/ 711997 h 721936"/>
              <a:gd name="connsiteX17" fmla="*/ 1733026 w 2017468"/>
              <a:gd name="connsiteY17" fmla="*/ 283616 h 721936"/>
              <a:gd name="connsiteX18" fmla="*/ 1797853 w 2017468"/>
              <a:gd name="connsiteY18" fmla="*/ 17785 h 721936"/>
              <a:gd name="connsiteX19" fmla="*/ 1282965 w 2017468"/>
              <a:gd name="connsiteY19" fmla="*/ 382271 h 721936"/>
              <a:gd name="connsiteX0" fmla="*/ 0 w 2017466"/>
              <a:gd name="connsiteY0" fmla="*/ 377508 h 713095"/>
              <a:gd name="connsiteX1" fmla="*/ 166038 w 2017466"/>
              <a:gd name="connsiteY1" fmla="*/ 36277 h 713095"/>
              <a:gd name="connsiteX2" fmla="*/ 340676 w 2017466"/>
              <a:gd name="connsiteY2" fmla="*/ 378063 h 713095"/>
              <a:gd name="connsiteX3" fmla="*/ 479990 w 2017466"/>
              <a:gd name="connsiteY3" fmla="*/ 712831 h 713095"/>
              <a:gd name="connsiteX4" fmla="*/ 652177 w 2017466"/>
              <a:gd name="connsiteY4" fmla="*/ 377227 h 713095"/>
              <a:gd name="connsiteX5" fmla="*/ 808691 w 2017466"/>
              <a:gd name="connsiteY5" fmla="*/ 49450 h 713095"/>
              <a:gd name="connsiteX6" fmla="*/ 970429 w 2017466"/>
              <a:gd name="connsiteY6" fmla="*/ 368813 h 713095"/>
              <a:gd name="connsiteX7" fmla="*/ 1144603 w 2017466"/>
              <a:gd name="connsiteY7" fmla="*/ 703859 h 713095"/>
              <a:gd name="connsiteX8" fmla="*/ 1637902 w 2017466"/>
              <a:gd name="connsiteY8" fmla="*/ 327902 h 713095"/>
              <a:gd name="connsiteX9" fmla="*/ 1820680 w 2017466"/>
              <a:gd name="connsiteY9" fmla="*/ 123 h 713095"/>
              <a:gd name="connsiteX10" fmla="*/ 1657004 w 2017466"/>
              <a:gd name="connsiteY10" fmla="*/ 364055 h 713095"/>
              <a:gd name="connsiteX11" fmla="*/ 1939305 w 2017466"/>
              <a:gd name="connsiteY11" fmla="*/ 663519 h 713095"/>
              <a:gd name="connsiteX12" fmla="*/ 2016542 w 2017466"/>
              <a:gd name="connsiteY12" fmla="*/ 572427 h 713095"/>
              <a:gd name="connsiteX13" fmla="*/ 1847640 w 2017466"/>
              <a:gd name="connsiteY13" fmla="*/ 265677 h 713095"/>
              <a:gd name="connsiteX14" fmla="*/ 1960692 w 2017466"/>
              <a:gd name="connsiteY14" fmla="*/ 53657 h 713095"/>
              <a:gd name="connsiteX15" fmla="*/ 1761691 w 2017466"/>
              <a:gd name="connsiteY15" fmla="*/ 396001 h 713095"/>
              <a:gd name="connsiteX16" fmla="*/ 1785366 w 2017466"/>
              <a:gd name="connsiteY16" fmla="*/ 711995 h 713095"/>
              <a:gd name="connsiteX17" fmla="*/ 1733026 w 2017466"/>
              <a:gd name="connsiteY17" fmla="*/ 283614 h 713095"/>
              <a:gd name="connsiteX18" fmla="*/ 1797853 w 2017466"/>
              <a:gd name="connsiteY18" fmla="*/ 17783 h 713095"/>
              <a:gd name="connsiteX19" fmla="*/ 1282965 w 2017466"/>
              <a:gd name="connsiteY19" fmla="*/ 382269 h 713095"/>
              <a:gd name="connsiteX0" fmla="*/ 0 w 2017468"/>
              <a:gd name="connsiteY0" fmla="*/ 377387 h 712974"/>
              <a:gd name="connsiteX1" fmla="*/ 166038 w 2017468"/>
              <a:gd name="connsiteY1" fmla="*/ 36156 h 712974"/>
              <a:gd name="connsiteX2" fmla="*/ 340676 w 2017468"/>
              <a:gd name="connsiteY2" fmla="*/ 377942 h 712974"/>
              <a:gd name="connsiteX3" fmla="*/ 479990 w 2017468"/>
              <a:gd name="connsiteY3" fmla="*/ 712710 h 712974"/>
              <a:gd name="connsiteX4" fmla="*/ 652177 w 2017468"/>
              <a:gd name="connsiteY4" fmla="*/ 377106 h 712974"/>
              <a:gd name="connsiteX5" fmla="*/ 808691 w 2017468"/>
              <a:gd name="connsiteY5" fmla="*/ 49329 h 712974"/>
              <a:gd name="connsiteX6" fmla="*/ 970429 w 2017468"/>
              <a:gd name="connsiteY6" fmla="*/ 368692 h 712974"/>
              <a:gd name="connsiteX7" fmla="*/ 1144603 w 2017468"/>
              <a:gd name="connsiteY7" fmla="*/ 703738 h 712974"/>
              <a:gd name="connsiteX8" fmla="*/ 1306802 w 2017468"/>
              <a:gd name="connsiteY8" fmla="*/ 359169 h 712974"/>
              <a:gd name="connsiteX9" fmla="*/ 1820680 w 2017468"/>
              <a:gd name="connsiteY9" fmla="*/ 2 h 712974"/>
              <a:gd name="connsiteX10" fmla="*/ 1657004 w 2017468"/>
              <a:gd name="connsiteY10" fmla="*/ 363934 h 712974"/>
              <a:gd name="connsiteX11" fmla="*/ 1939305 w 2017468"/>
              <a:gd name="connsiteY11" fmla="*/ 663398 h 712974"/>
              <a:gd name="connsiteX12" fmla="*/ 2016542 w 2017468"/>
              <a:gd name="connsiteY12" fmla="*/ 572306 h 712974"/>
              <a:gd name="connsiteX13" fmla="*/ 1847640 w 2017468"/>
              <a:gd name="connsiteY13" fmla="*/ 265556 h 712974"/>
              <a:gd name="connsiteX14" fmla="*/ 1960692 w 2017468"/>
              <a:gd name="connsiteY14" fmla="*/ 53536 h 712974"/>
              <a:gd name="connsiteX15" fmla="*/ 1761691 w 2017468"/>
              <a:gd name="connsiteY15" fmla="*/ 395880 h 712974"/>
              <a:gd name="connsiteX16" fmla="*/ 1785366 w 2017468"/>
              <a:gd name="connsiteY16" fmla="*/ 711874 h 712974"/>
              <a:gd name="connsiteX17" fmla="*/ 1733026 w 2017468"/>
              <a:gd name="connsiteY17" fmla="*/ 283493 h 712974"/>
              <a:gd name="connsiteX18" fmla="*/ 1797853 w 2017468"/>
              <a:gd name="connsiteY18" fmla="*/ 17662 h 712974"/>
              <a:gd name="connsiteX19" fmla="*/ 1282965 w 2017468"/>
              <a:gd name="connsiteY19" fmla="*/ 382148 h 712974"/>
              <a:gd name="connsiteX0" fmla="*/ 0 w 2017466"/>
              <a:gd name="connsiteY0" fmla="*/ 377387 h 712974"/>
              <a:gd name="connsiteX1" fmla="*/ 166038 w 2017466"/>
              <a:gd name="connsiteY1" fmla="*/ 36156 h 712974"/>
              <a:gd name="connsiteX2" fmla="*/ 340676 w 2017466"/>
              <a:gd name="connsiteY2" fmla="*/ 377942 h 712974"/>
              <a:gd name="connsiteX3" fmla="*/ 479990 w 2017466"/>
              <a:gd name="connsiteY3" fmla="*/ 712710 h 712974"/>
              <a:gd name="connsiteX4" fmla="*/ 652177 w 2017466"/>
              <a:gd name="connsiteY4" fmla="*/ 377106 h 712974"/>
              <a:gd name="connsiteX5" fmla="*/ 808691 w 2017466"/>
              <a:gd name="connsiteY5" fmla="*/ 49329 h 712974"/>
              <a:gd name="connsiteX6" fmla="*/ 970429 w 2017466"/>
              <a:gd name="connsiteY6" fmla="*/ 368692 h 712974"/>
              <a:gd name="connsiteX7" fmla="*/ 1144603 w 2017466"/>
              <a:gd name="connsiteY7" fmla="*/ 703738 h 712974"/>
              <a:gd name="connsiteX8" fmla="*/ 1306802 w 2017466"/>
              <a:gd name="connsiteY8" fmla="*/ 359169 h 712974"/>
              <a:gd name="connsiteX9" fmla="*/ 1820680 w 2017466"/>
              <a:gd name="connsiteY9" fmla="*/ 2 h 712974"/>
              <a:gd name="connsiteX10" fmla="*/ 1657004 w 2017466"/>
              <a:gd name="connsiteY10" fmla="*/ 363934 h 712974"/>
              <a:gd name="connsiteX11" fmla="*/ 1939305 w 2017466"/>
              <a:gd name="connsiteY11" fmla="*/ 663398 h 712974"/>
              <a:gd name="connsiteX12" fmla="*/ 2016542 w 2017466"/>
              <a:gd name="connsiteY12" fmla="*/ 572306 h 712974"/>
              <a:gd name="connsiteX13" fmla="*/ 1847640 w 2017466"/>
              <a:gd name="connsiteY13" fmla="*/ 265556 h 712974"/>
              <a:gd name="connsiteX14" fmla="*/ 1960692 w 2017466"/>
              <a:gd name="connsiteY14" fmla="*/ 53536 h 712974"/>
              <a:gd name="connsiteX15" fmla="*/ 1761691 w 2017466"/>
              <a:gd name="connsiteY15" fmla="*/ 395880 h 712974"/>
              <a:gd name="connsiteX16" fmla="*/ 1785366 w 2017466"/>
              <a:gd name="connsiteY16" fmla="*/ 711874 h 712974"/>
              <a:gd name="connsiteX17" fmla="*/ 1733026 w 2017466"/>
              <a:gd name="connsiteY17" fmla="*/ 283493 h 712974"/>
              <a:gd name="connsiteX18" fmla="*/ 1466753 w 2017466"/>
              <a:gd name="connsiteY18" fmla="*/ 26632 h 712974"/>
              <a:gd name="connsiteX19" fmla="*/ 1282965 w 2017466"/>
              <a:gd name="connsiteY19" fmla="*/ 382148 h 712974"/>
              <a:gd name="connsiteX0" fmla="*/ 0 w 2769946"/>
              <a:gd name="connsiteY0" fmla="*/ 377387 h 712974"/>
              <a:gd name="connsiteX1" fmla="*/ 166038 w 2769946"/>
              <a:gd name="connsiteY1" fmla="*/ 36156 h 712974"/>
              <a:gd name="connsiteX2" fmla="*/ 340676 w 2769946"/>
              <a:gd name="connsiteY2" fmla="*/ 377942 h 712974"/>
              <a:gd name="connsiteX3" fmla="*/ 479990 w 2769946"/>
              <a:gd name="connsiteY3" fmla="*/ 712710 h 712974"/>
              <a:gd name="connsiteX4" fmla="*/ 652177 w 2769946"/>
              <a:gd name="connsiteY4" fmla="*/ 377106 h 712974"/>
              <a:gd name="connsiteX5" fmla="*/ 808691 w 2769946"/>
              <a:gd name="connsiteY5" fmla="*/ 49329 h 712974"/>
              <a:gd name="connsiteX6" fmla="*/ 970429 w 2769946"/>
              <a:gd name="connsiteY6" fmla="*/ 368692 h 712974"/>
              <a:gd name="connsiteX7" fmla="*/ 1144603 w 2769946"/>
              <a:gd name="connsiteY7" fmla="*/ 703738 h 712974"/>
              <a:gd name="connsiteX8" fmla="*/ 1306802 w 2769946"/>
              <a:gd name="connsiteY8" fmla="*/ 359169 h 712974"/>
              <a:gd name="connsiteX9" fmla="*/ 1820680 w 2769946"/>
              <a:gd name="connsiteY9" fmla="*/ 2 h 712974"/>
              <a:gd name="connsiteX10" fmla="*/ 1657004 w 2769946"/>
              <a:gd name="connsiteY10" fmla="*/ 363934 h 712974"/>
              <a:gd name="connsiteX11" fmla="*/ 1939305 w 2769946"/>
              <a:gd name="connsiteY11" fmla="*/ 663398 h 712974"/>
              <a:gd name="connsiteX12" fmla="*/ 2016542 w 2769946"/>
              <a:gd name="connsiteY12" fmla="*/ 572306 h 712974"/>
              <a:gd name="connsiteX13" fmla="*/ 1847640 w 2769946"/>
              <a:gd name="connsiteY13" fmla="*/ 265556 h 712974"/>
              <a:gd name="connsiteX14" fmla="*/ 1960692 w 2769946"/>
              <a:gd name="connsiteY14" fmla="*/ 53536 h 712974"/>
              <a:gd name="connsiteX15" fmla="*/ 1761691 w 2769946"/>
              <a:gd name="connsiteY15" fmla="*/ 395880 h 712974"/>
              <a:gd name="connsiteX16" fmla="*/ 1785366 w 2769946"/>
              <a:gd name="connsiteY16" fmla="*/ 711874 h 712974"/>
              <a:gd name="connsiteX17" fmla="*/ 1733026 w 2769946"/>
              <a:gd name="connsiteY17" fmla="*/ 283493 h 712974"/>
              <a:gd name="connsiteX18" fmla="*/ 2769656 w 2769946"/>
              <a:gd name="connsiteY18" fmla="*/ 214972 h 712974"/>
              <a:gd name="connsiteX19" fmla="*/ 1282965 w 2769946"/>
              <a:gd name="connsiteY19" fmla="*/ 382148 h 712974"/>
              <a:gd name="connsiteX0" fmla="*/ 0 w 2770013"/>
              <a:gd name="connsiteY0" fmla="*/ 377387 h 712974"/>
              <a:gd name="connsiteX1" fmla="*/ 166038 w 2770013"/>
              <a:gd name="connsiteY1" fmla="*/ 36156 h 712974"/>
              <a:gd name="connsiteX2" fmla="*/ 340676 w 2770013"/>
              <a:gd name="connsiteY2" fmla="*/ 377942 h 712974"/>
              <a:gd name="connsiteX3" fmla="*/ 479990 w 2770013"/>
              <a:gd name="connsiteY3" fmla="*/ 712710 h 712974"/>
              <a:gd name="connsiteX4" fmla="*/ 652177 w 2770013"/>
              <a:gd name="connsiteY4" fmla="*/ 377106 h 712974"/>
              <a:gd name="connsiteX5" fmla="*/ 808691 w 2770013"/>
              <a:gd name="connsiteY5" fmla="*/ 49329 h 712974"/>
              <a:gd name="connsiteX6" fmla="*/ 970429 w 2770013"/>
              <a:gd name="connsiteY6" fmla="*/ 368692 h 712974"/>
              <a:gd name="connsiteX7" fmla="*/ 1144603 w 2770013"/>
              <a:gd name="connsiteY7" fmla="*/ 703738 h 712974"/>
              <a:gd name="connsiteX8" fmla="*/ 1306802 w 2770013"/>
              <a:gd name="connsiteY8" fmla="*/ 359169 h 712974"/>
              <a:gd name="connsiteX9" fmla="*/ 1820680 w 2770013"/>
              <a:gd name="connsiteY9" fmla="*/ 2 h 712974"/>
              <a:gd name="connsiteX10" fmla="*/ 1657004 w 2770013"/>
              <a:gd name="connsiteY10" fmla="*/ 363934 h 712974"/>
              <a:gd name="connsiteX11" fmla="*/ 1939305 w 2770013"/>
              <a:gd name="connsiteY11" fmla="*/ 663398 h 712974"/>
              <a:gd name="connsiteX12" fmla="*/ 2016542 w 2770013"/>
              <a:gd name="connsiteY12" fmla="*/ 572306 h 712974"/>
              <a:gd name="connsiteX13" fmla="*/ 1847640 w 2770013"/>
              <a:gd name="connsiteY13" fmla="*/ 265556 h 712974"/>
              <a:gd name="connsiteX14" fmla="*/ 1960692 w 2770013"/>
              <a:gd name="connsiteY14" fmla="*/ 53536 h 712974"/>
              <a:gd name="connsiteX15" fmla="*/ 1761691 w 2770013"/>
              <a:gd name="connsiteY15" fmla="*/ 395880 h 712974"/>
              <a:gd name="connsiteX16" fmla="*/ 1785366 w 2770013"/>
              <a:gd name="connsiteY16" fmla="*/ 711874 h 712974"/>
              <a:gd name="connsiteX17" fmla="*/ 1733026 w 2770013"/>
              <a:gd name="connsiteY17" fmla="*/ 283493 h 712974"/>
              <a:gd name="connsiteX18" fmla="*/ 2769656 w 2770013"/>
              <a:gd name="connsiteY18" fmla="*/ 214972 h 712974"/>
              <a:gd name="connsiteX19" fmla="*/ 1579666 w 2770013"/>
              <a:gd name="connsiteY19" fmla="*/ 583940 h 712974"/>
              <a:gd name="connsiteX0" fmla="*/ 0 w 2770486"/>
              <a:gd name="connsiteY0" fmla="*/ 377387 h 712974"/>
              <a:gd name="connsiteX1" fmla="*/ 166038 w 2770486"/>
              <a:gd name="connsiteY1" fmla="*/ 36156 h 712974"/>
              <a:gd name="connsiteX2" fmla="*/ 340676 w 2770486"/>
              <a:gd name="connsiteY2" fmla="*/ 377942 h 712974"/>
              <a:gd name="connsiteX3" fmla="*/ 479990 w 2770486"/>
              <a:gd name="connsiteY3" fmla="*/ 712710 h 712974"/>
              <a:gd name="connsiteX4" fmla="*/ 652177 w 2770486"/>
              <a:gd name="connsiteY4" fmla="*/ 377106 h 712974"/>
              <a:gd name="connsiteX5" fmla="*/ 808691 w 2770486"/>
              <a:gd name="connsiteY5" fmla="*/ 49329 h 712974"/>
              <a:gd name="connsiteX6" fmla="*/ 970429 w 2770486"/>
              <a:gd name="connsiteY6" fmla="*/ 368692 h 712974"/>
              <a:gd name="connsiteX7" fmla="*/ 1144603 w 2770486"/>
              <a:gd name="connsiteY7" fmla="*/ 703738 h 712974"/>
              <a:gd name="connsiteX8" fmla="*/ 1306802 w 2770486"/>
              <a:gd name="connsiteY8" fmla="*/ 359169 h 712974"/>
              <a:gd name="connsiteX9" fmla="*/ 1820680 w 2770486"/>
              <a:gd name="connsiteY9" fmla="*/ 2 h 712974"/>
              <a:gd name="connsiteX10" fmla="*/ 1657004 w 2770486"/>
              <a:gd name="connsiteY10" fmla="*/ 363934 h 712974"/>
              <a:gd name="connsiteX11" fmla="*/ 1939305 w 2770486"/>
              <a:gd name="connsiteY11" fmla="*/ 663398 h 712974"/>
              <a:gd name="connsiteX12" fmla="*/ 2016542 w 2770486"/>
              <a:gd name="connsiteY12" fmla="*/ 572306 h 712974"/>
              <a:gd name="connsiteX13" fmla="*/ 1847640 w 2770486"/>
              <a:gd name="connsiteY13" fmla="*/ 265556 h 712974"/>
              <a:gd name="connsiteX14" fmla="*/ 1960692 w 2770486"/>
              <a:gd name="connsiteY14" fmla="*/ 53536 h 712974"/>
              <a:gd name="connsiteX15" fmla="*/ 1761691 w 2770486"/>
              <a:gd name="connsiteY15" fmla="*/ 395880 h 712974"/>
              <a:gd name="connsiteX16" fmla="*/ 1785366 w 2770486"/>
              <a:gd name="connsiteY16" fmla="*/ 711874 h 712974"/>
              <a:gd name="connsiteX17" fmla="*/ 1733026 w 2770486"/>
              <a:gd name="connsiteY17" fmla="*/ 283493 h 712974"/>
              <a:gd name="connsiteX18" fmla="*/ 2769656 w 2770486"/>
              <a:gd name="connsiteY18" fmla="*/ 214972 h 712974"/>
              <a:gd name="connsiteX19" fmla="*/ 2302067 w 2770486"/>
              <a:gd name="connsiteY19" fmla="*/ 628784 h 712974"/>
              <a:gd name="connsiteX0" fmla="*/ 0 w 2770488"/>
              <a:gd name="connsiteY0" fmla="*/ 377385 h 712972"/>
              <a:gd name="connsiteX1" fmla="*/ 166038 w 2770488"/>
              <a:gd name="connsiteY1" fmla="*/ 36154 h 712972"/>
              <a:gd name="connsiteX2" fmla="*/ 340676 w 2770488"/>
              <a:gd name="connsiteY2" fmla="*/ 377940 h 712972"/>
              <a:gd name="connsiteX3" fmla="*/ 479990 w 2770488"/>
              <a:gd name="connsiteY3" fmla="*/ 712708 h 712972"/>
              <a:gd name="connsiteX4" fmla="*/ 652177 w 2770488"/>
              <a:gd name="connsiteY4" fmla="*/ 377104 h 712972"/>
              <a:gd name="connsiteX5" fmla="*/ 808691 w 2770488"/>
              <a:gd name="connsiteY5" fmla="*/ 49327 h 712972"/>
              <a:gd name="connsiteX6" fmla="*/ 970429 w 2770488"/>
              <a:gd name="connsiteY6" fmla="*/ 368690 h 712972"/>
              <a:gd name="connsiteX7" fmla="*/ 1144603 w 2770488"/>
              <a:gd name="connsiteY7" fmla="*/ 703736 h 712972"/>
              <a:gd name="connsiteX8" fmla="*/ 1293901 w 2770488"/>
              <a:gd name="connsiteY8" fmla="*/ 363653 h 712972"/>
              <a:gd name="connsiteX9" fmla="*/ 1820680 w 2770488"/>
              <a:gd name="connsiteY9" fmla="*/ 0 h 712972"/>
              <a:gd name="connsiteX10" fmla="*/ 1657004 w 2770488"/>
              <a:gd name="connsiteY10" fmla="*/ 363932 h 712972"/>
              <a:gd name="connsiteX11" fmla="*/ 1939305 w 2770488"/>
              <a:gd name="connsiteY11" fmla="*/ 663396 h 712972"/>
              <a:gd name="connsiteX12" fmla="*/ 2016542 w 2770488"/>
              <a:gd name="connsiteY12" fmla="*/ 572304 h 712972"/>
              <a:gd name="connsiteX13" fmla="*/ 1847640 w 2770488"/>
              <a:gd name="connsiteY13" fmla="*/ 265554 h 712972"/>
              <a:gd name="connsiteX14" fmla="*/ 1960692 w 2770488"/>
              <a:gd name="connsiteY14" fmla="*/ 53534 h 712972"/>
              <a:gd name="connsiteX15" fmla="*/ 1761691 w 2770488"/>
              <a:gd name="connsiteY15" fmla="*/ 395878 h 712972"/>
              <a:gd name="connsiteX16" fmla="*/ 1785366 w 2770488"/>
              <a:gd name="connsiteY16" fmla="*/ 711872 h 712972"/>
              <a:gd name="connsiteX17" fmla="*/ 1733026 w 2770488"/>
              <a:gd name="connsiteY17" fmla="*/ 283491 h 712972"/>
              <a:gd name="connsiteX18" fmla="*/ 2769656 w 2770488"/>
              <a:gd name="connsiteY18" fmla="*/ 214970 h 712972"/>
              <a:gd name="connsiteX19" fmla="*/ 2302067 w 2770488"/>
              <a:gd name="connsiteY19" fmla="*/ 628782 h 712972"/>
              <a:gd name="connsiteX0" fmla="*/ 0 w 2770486"/>
              <a:gd name="connsiteY0" fmla="*/ 341232 h 676819"/>
              <a:gd name="connsiteX1" fmla="*/ 166038 w 2770486"/>
              <a:gd name="connsiteY1" fmla="*/ 1 h 676819"/>
              <a:gd name="connsiteX2" fmla="*/ 340676 w 2770486"/>
              <a:gd name="connsiteY2" fmla="*/ 341787 h 676819"/>
              <a:gd name="connsiteX3" fmla="*/ 479990 w 2770486"/>
              <a:gd name="connsiteY3" fmla="*/ 676555 h 676819"/>
              <a:gd name="connsiteX4" fmla="*/ 652177 w 2770486"/>
              <a:gd name="connsiteY4" fmla="*/ 340951 h 676819"/>
              <a:gd name="connsiteX5" fmla="*/ 808691 w 2770486"/>
              <a:gd name="connsiteY5" fmla="*/ 13174 h 676819"/>
              <a:gd name="connsiteX6" fmla="*/ 970429 w 2770486"/>
              <a:gd name="connsiteY6" fmla="*/ 332537 h 676819"/>
              <a:gd name="connsiteX7" fmla="*/ 1144603 w 2770486"/>
              <a:gd name="connsiteY7" fmla="*/ 667583 h 676819"/>
              <a:gd name="connsiteX8" fmla="*/ 1293901 w 2770486"/>
              <a:gd name="connsiteY8" fmla="*/ 327500 h 676819"/>
              <a:gd name="connsiteX9" fmla="*/ 1463778 w 2770486"/>
              <a:gd name="connsiteY9" fmla="*/ 8689 h 676819"/>
              <a:gd name="connsiteX10" fmla="*/ 1657004 w 2770486"/>
              <a:gd name="connsiteY10" fmla="*/ 327779 h 676819"/>
              <a:gd name="connsiteX11" fmla="*/ 1939305 w 2770486"/>
              <a:gd name="connsiteY11" fmla="*/ 627243 h 676819"/>
              <a:gd name="connsiteX12" fmla="*/ 2016542 w 2770486"/>
              <a:gd name="connsiteY12" fmla="*/ 536151 h 676819"/>
              <a:gd name="connsiteX13" fmla="*/ 1847640 w 2770486"/>
              <a:gd name="connsiteY13" fmla="*/ 229401 h 676819"/>
              <a:gd name="connsiteX14" fmla="*/ 1960692 w 2770486"/>
              <a:gd name="connsiteY14" fmla="*/ 17381 h 676819"/>
              <a:gd name="connsiteX15" fmla="*/ 1761691 w 2770486"/>
              <a:gd name="connsiteY15" fmla="*/ 359725 h 676819"/>
              <a:gd name="connsiteX16" fmla="*/ 1785366 w 2770486"/>
              <a:gd name="connsiteY16" fmla="*/ 675719 h 676819"/>
              <a:gd name="connsiteX17" fmla="*/ 1733026 w 2770486"/>
              <a:gd name="connsiteY17" fmla="*/ 247338 h 676819"/>
              <a:gd name="connsiteX18" fmla="*/ 2769656 w 2770486"/>
              <a:gd name="connsiteY18" fmla="*/ 178817 h 676819"/>
              <a:gd name="connsiteX19" fmla="*/ 2302067 w 2770486"/>
              <a:gd name="connsiteY19" fmla="*/ 592629 h 676819"/>
              <a:gd name="connsiteX0" fmla="*/ 0 w 2770488"/>
              <a:gd name="connsiteY0" fmla="*/ 341232 h 676819"/>
              <a:gd name="connsiteX1" fmla="*/ 166038 w 2770488"/>
              <a:gd name="connsiteY1" fmla="*/ 1 h 676819"/>
              <a:gd name="connsiteX2" fmla="*/ 340676 w 2770488"/>
              <a:gd name="connsiteY2" fmla="*/ 341787 h 676819"/>
              <a:gd name="connsiteX3" fmla="*/ 479990 w 2770488"/>
              <a:gd name="connsiteY3" fmla="*/ 676555 h 676819"/>
              <a:gd name="connsiteX4" fmla="*/ 652177 w 2770488"/>
              <a:gd name="connsiteY4" fmla="*/ 340951 h 676819"/>
              <a:gd name="connsiteX5" fmla="*/ 808691 w 2770488"/>
              <a:gd name="connsiteY5" fmla="*/ 13174 h 676819"/>
              <a:gd name="connsiteX6" fmla="*/ 970429 w 2770488"/>
              <a:gd name="connsiteY6" fmla="*/ 332537 h 676819"/>
              <a:gd name="connsiteX7" fmla="*/ 1144603 w 2770488"/>
              <a:gd name="connsiteY7" fmla="*/ 667583 h 676819"/>
              <a:gd name="connsiteX8" fmla="*/ 1293901 w 2770488"/>
              <a:gd name="connsiteY8" fmla="*/ 327500 h 676819"/>
              <a:gd name="connsiteX9" fmla="*/ 1463778 w 2770488"/>
              <a:gd name="connsiteY9" fmla="*/ 8689 h 676819"/>
              <a:gd name="connsiteX10" fmla="*/ 1635502 w 2770488"/>
              <a:gd name="connsiteY10" fmla="*/ 345716 h 676819"/>
              <a:gd name="connsiteX11" fmla="*/ 1939305 w 2770488"/>
              <a:gd name="connsiteY11" fmla="*/ 627243 h 676819"/>
              <a:gd name="connsiteX12" fmla="*/ 2016542 w 2770488"/>
              <a:gd name="connsiteY12" fmla="*/ 536151 h 676819"/>
              <a:gd name="connsiteX13" fmla="*/ 1847640 w 2770488"/>
              <a:gd name="connsiteY13" fmla="*/ 229401 h 676819"/>
              <a:gd name="connsiteX14" fmla="*/ 1960692 w 2770488"/>
              <a:gd name="connsiteY14" fmla="*/ 17381 h 676819"/>
              <a:gd name="connsiteX15" fmla="*/ 1761691 w 2770488"/>
              <a:gd name="connsiteY15" fmla="*/ 359725 h 676819"/>
              <a:gd name="connsiteX16" fmla="*/ 1785366 w 2770488"/>
              <a:gd name="connsiteY16" fmla="*/ 675719 h 676819"/>
              <a:gd name="connsiteX17" fmla="*/ 1733026 w 2770488"/>
              <a:gd name="connsiteY17" fmla="*/ 247338 h 676819"/>
              <a:gd name="connsiteX18" fmla="*/ 2769656 w 2770488"/>
              <a:gd name="connsiteY18" fmla="*/ 178817 h 676819"/>
              <a:gd name="connsiteX19" fmla="*/ 2302067 w 2770488"/>
              <a:gd name="connsiteY19" fmla="*/ 592629 h 676819"/>
              <a:gd name="connsiteX0" fmla="*/ 0 w 2770486"/>
              <a:gd name="connsiteY0" fmla="*/ 341232 h 676555"/>
              <a:gd name="connsiteX1" fmla="*/ 166038 w 2770486"/>
              <a:gd name="connsiteY1" fmla="*/ 1 h 676555"/>
              <a:gd name="connsiteX2" fmla="*/ 340676 w 2770486"/>
              <a:gd name="connsiteY2" fmla="*/ 341787 h 676555"/>
              <a:gd name="connsiteX3" fmla="*/ 479990 w 2770486"/>
              <a:gd name="connsiteY3" fmla="*/ 676555 h 676555"/>
              <a:gd name="connsiteX4" fmla="*/ 652177 w 2770486"/>
              <a:gd name="connsiteY4" fmla="*/ 340951 h 676555"/>
              <a:gd name="connsiteX5" fmla="*/ 808691 w 2770486"/>
              <a:gd name="connsiteY5" fmla="*/ 13174 h 676555"/>
              <a:gd name="connsiteX6" fmla="*/ 970429 w 2770486"/>
              <a:gd name="connsiteY6" fmla="*/ 332537 h 676555"/>
              <a:gd name="connsiteX7" fmla="*/ 1144603 w 2770486"/>
              <a:gd name="connsiteY7" fmla="*/ 667583 h 676555"/>
              <a:gd name="connsiteX8" fmla="*/ 1293901 w 2770486"/>
              <a:gd name="connsiteY8" fmla="*/ 327500 h 676555"/>
              <a:gd name="connsiteX9" fmla="*/ 1463778 w 2770486"/>
              <a:gd name="connsiteY9" fmla="*/ 8689 h 676555"/>
              <a:gd name="connsiteX10" fmla="*/ 1635502 w 2770486"/>
              <a:gd name="connsiteY10" fmla="*/ 345716 h 676555"/>
              <a:gd name="connsiteX11" fmla="*/ 1939305 w 2770486"/>
              <a:gd name="connsiteY11" fmla="*/ 627243 h 676555"/>
              <a:gd name="connsiteX12" fmla="*/ 2016542 w 2770486"/>
              <a:gd name="connsiteY12" fmla="*/ 536151 h 676555"/>
              <a:gd name="connsiteX13" fmla="*/ 1847640 w 2770486"/>
              <a:gd name="connsiteY13" fmla="*/ 229401 h 676555"/>
              <a:gd name="connsiteX14" fmla="*/ 1960692 w 2770486"/>
              <a:gd name="connsiteY14" fmla="*/ 17381 h 676555"/>
              <a:gd name="connsiteX15" fmla="*/ 1761691 w 2770486"/>
              <a:gd name="connsiteY15" fmla="*/ 359725 h 676555"/>
              <a:gd name="connsiteX16" fmla="*/ 2271266 w 2770486"/>
              <a:gd name="connsiteY16" fmla="*/ 361819 h 676555"/>
              <a:gd name="connsiteX17" fmla="*/ 1733026 w 2770486"/>
              <a:gd name="connsiteY17" fmla="*/ 247338 h 676555"/>
              <a:gd name="connsiteX18" fmla="*/ 2769656 w 2770486"/>
              <a:gd name="connsiteY18" fmla="*/ 178817 h 676555"/>
              <a:gd name="connsiteX19" fmla="*/ 2302067 w 2770486"/>
              <a:gd name="connsiteY19" fmla="*/ 592629 h 676555"/>
              <a:gd name="connsiteX0" fmla="*/ 0 w 2770488"/>
              <a:gd name="connsiteY0" fmla="*/ 341232 h 676555"/>
              <a:gd name="connsiteX1" fmla="*/ 166038 w 2770488"/>
              <a:gd name="connsiteY1" fmla="*/ 1 h 676555"/>
              <a:gd name="connsiteX2" fmla="*/ 340676 w 2770488"/>
              <a:gd name="connsiteY2" fmla="*/ 341787 h 676555"/>
              <a:gd name="connsiteX3" fmla="*/ 479990 w 2770488"/>
              <a:gd name="connsiteY3" fmla="*/ 676555 h 676555"/>
              <a:gd name="connsiteX4" fmla="*/ 652177 w 2770488"/>
              <a:gd name="connsiteY4" fmla="*/ 340951 h 676555"/>
              <a:gd name="connsiteX5" fmla="*/ 808691 w 2770488"/>
              <a:gd name="connsiteY5" fmla="*/ 13174 h 676555"/>
              <a:gd name="connsiteX6" fmla="*/ 970429 w 2770488"/>
              <a:gd name="connsiteY6" fmla="*/ 332537 h 676555"/>
              <a:gd name="connsiteX7" fmla="*/ 1144603 w 2770488"/>
              <a:gd name="connsiteY7" fmla="*/ 667583 h 676555"/>
              <a:gd name="connsiteX8" fmla="*/ 1293901 w 2770488"/>
              <a:gd name="connsiteY8" fmla="*/ 327500 h 676555"/>
              <a:gd name="connsiteX9" fmla="*/ 1463778 w 2770488"/>
              <a:gd name="connsiteY9" fmla="*/ 8689 h 676555"/>
              <a:gd name="connsiteX10" fmla="*/ 1635502 w 2770488"/>
              <a:gd name="connsiteY10" fmla="*/ 345716 h 676555"/>
              <a:gd name="connsiteX11" fmla="*/ 1939305 w 2770488"/>
              <a:gd name="connsiteY11" fmla="*/ 627243 h 676555"/>
              <a:gd name="connsiteX12" fmla="*/ 2016542 w 2770488"/>
              <a:gd name="connsiteY12" fmla="*/ 536151 h 676555"/>
              <a:gd name="connsiteX13" fmla="*/ 1847640 w 2770488"/>
              <a:gd name="connsiteY13" fmla="*/ 229401 h 676555"/>
              <a:gd name="connsiteX14" fmla="*/ 1960692 w 2770488"/>
              <a:gd name="connsiteY14" fmla="*/ 17381 h 676555"/>
              <a:gd name="connsiteX15" fmla="*/ 2191693 w 2770488"/>
              <a:gd name="connsiteY15" fmla="*/ 310397 h 676555"/>
              <a:gd name="connsiteX16" fmla="*/ 2271266 w 2770488"/>
              <a:gd name="connsiteY16" fmla="*/ 361819 h 676555"/>
              <a:gd name="connsiteX17" fmla="*/ 1733026 w 2770488"/>
              <a:gd name="connsiteY17" fmla="*/ 247338 h 676555"/>
              <a:gd name="connsiteX18" fmla="*/ 2769656 w 2770488"/>
              <a:gd name="connsiteY18" fmla="*/ 178817 h 676555"/>
              <a:gd name="connsiteX19" fmla="*/ 2302067 w 2770488"/>
              <a:gd name="connsiteY19" fmla="*/ 592629 h 676555"/>
              <a:gd name="connsiteX0" fmla="*/ 0 w 2770486"/>
              <a:gd name="connsiteY0" fmla="*/ 341232 h 676555"/>
              <a:gd name="connsiteX1" fmla="*/ 166038 w 2770486"/>
              <a:gd name="connsiteY1" fmla="*/ 1 h 676555"/>
              <a:gd name="connsiteX2" fmla="*/ 340676 w 2770486"/>
              <a:gd name="connsiteY2" fmla="*/ 341787 h 676555"/>
              <a:gd name="connsiteX3" fmla="*/ 479990 w 2770486"/>
              <a:gd name="connsiteY3" fmla="*/ 676555 h 676555"/>
              <a:gd name="connsiteX4" fmla="*/ 652177 w 2770486"/>
              <a:gd name="connsiteY4" fmla="*/ 340951 h 676555"/>
              <a:gd name="connsiteX5" fmla="*/ 808691 w 2770486"/>
              <a:gd name="connsiteY5" fmla="*/ 13174 h 676555"/>
              <a:gd name="connsiteX6" fmla="*/ 970429 w 2770486"/>
              <a:gd name="connsiteY6" fmla="*/ 332537 h 676555"/>
              <a:gd name="connsiteX7" fmla="*/ 1144603 w 2770486"/>
              <a:gd name="connsiteY7" fmla="*/ 667583 h 676555"/>
              <a:gd name="connsiteX8" fmla="*/ 1293901 w 2770486"/>
              <a:gd name="connsiteY8" fmla="*/ 327500 h 676555"/>
              <a:gd name="connsiteX9" fmla="*/ 1463778 w 2770486"/>
              <a:gd name="connsiteY9" fmla="*/ 8689 h 676555"/>
              <a:gd name="connsiteX10" fmla="*/ 1635502 w 2770486"/>
              <a:gd name="connsiteY10" fmla="*/ 345716 h 676555"/>
              <a:gd name="connsiteX11" fmla="*/ 1939305 w 2770486"/>
              <a:gd name="connsiteY11" fmla="*/ 627243 h 676555"/>
              <a:gd name="connsiteX12" fmla="*/ 2016542 w 2770486"/>
              <a:gd name="connsiteY12" fmla="*/ 536151 h 676555"/>
              <a:gd name="connsiteX13" fmla="*/ 1847640 w 2770486"/>
              <a:gd name="connsiteY13" fmla="*/ 229401 h 676555"/>
              <a:gd name="connsiteX14" fmla="*/ 1960692 w 2770486"/>
              <a:gd name="connsiteY14" fmla="*/ 17381 h 676555"/>
              <a:gd name="connsiteX15" fmla="*/ 2191693 w 2770486"/>
              <a:gd name="connsiteY15" fmla="*/ 310397 h 676555"/>
              <a:gd name="connsiteX16" fmla="*/ 2271266 w 2770486"/>
              <a:gd name="connsiteY16" fmla="*/ 361819 h 676555"/>
              <a:gd name="connsiteX17" fmla="*/ 2171629 w 2770486"/>
              <a:gd name="connsiteY17" fmla="*/ 265275 h 676555"/>
              <a:gd name="connsiteX18" fmla="*/ 2769656 w 2770486"/>
              <a:gd name="connsiteY18" fmla="*/ 178817 h 676555"/>
              <a:gd name="connsiteX19" fmla="*/ 2302067 w 2770486"/>
              <a:gd name="connsiteY19" fmla="*/ 592629 h 676555"/>
              <a:gd name="connsiteX0" fmla="*/ 0 w 2770488"/>
              <a:gd name="connsiteY0" fmla="*/ 341232 h 689031"/>
              <a:gd name="connsiteX1" fmla="*/ 166038 w 2770488"/>
              <a:gd name="connsiteY1" fmla="*/ 1 h 689031"/>
              <a:gd name="connsiteX2" fmla="*/ 340676 w 2770488"/>
              <a:gd name="connsiteY2" fmla="*/ 341787 h 689031"/>
              <a:gd name="connsiteX3" fmla="*/ 479990 w 2770488"/>
              <a:gd name="connsiteY3" fmla="*/ 676555 h 689031"/>
              <a:gd name="connsiteX4" fmla="*/ 652177 w 2770488"/>
              <a:gd name="connsiteY4" fmla="*/ 340951 h 689031"/>
              <a:gd name="connsiteX5" fmla="*/ 808691 w 2770488"/>
              <a:gd name="connsiteY5" fmla="*/ 13174 h 689031"/>
              <a:gd name="connsiteX6" fmla="*/ 970429 w 2770488"/>
              <a:gd name="connsiteY6" fmla="*/ 332537 h 689031"/>
              <a:gd name="connsiteX7" fmla="*/ 1144603 w 2770488"/>
              <a:gd name="connsiteY7" fmla="*/ 667583 h 689031"/>
              <a:gd name="connsiteX8" fmla="*/ 1293901 w 2770488"/>
              <a:gd name="connsiteY8" fmla="*/ 327500 h 689031"/>
              <a:gd name="connsiteX9" fmla="*/ 1463778 w 2770488"/>
              <a:gd name="connsiteY9" fmla="*/ 8689 h 689031"/>
              <a:gd name="connsiteX10" fmla="*/ 1635502 w 2770488"/>
              <a:gd name="connsiteY10" fmla="*/ 345716 h 689031"/>
              <a:gd name="connsiteX11" fmla="*/ 1788805 w 2770488"/>
              <a:gd name="connsiteY11" fmla="*/ 672086 h 689031"/>
              <a:gd name="connsiteX12" fmla="*/ 2016542 w 2770488"/>
              <a:gd name="connsiteY12" fmla="*/ 536151 h 689031"/>
              <a:gd name="connsiteX13" fmla="*/ 1847640 w 2770488"/>
              <a:gd name="connsiteY13" fmla="*/ 229401 h 689031"/>
              <a:gd name="connsiteX14" fmla="*/ 1960692 w 2770488"/>
              <a:gd name="connsiteY14" fmla="*/ 17381 h 689031"/>
              <a:gd name="connsiteX15" fmla="*/ 2191693 w 2770488"/>
              <a:gd name="connsiteY15" fmla="*/ 310397 h 689031"/>
              <a:gd name="connsiteX16" fmla="*/ 2271266 w 2770488"/>
              <a:gd name="connsiteY16" fmla="*/ 361819 h 689031"/>
              <a:gd name="connsiteX17" fmla="*/ 2171629 w 2770488"/>
              <a:gd name="connsiteY17" fmla="*/ 265275 h 689031"/>
              <a:gd name="connsiteX18" fmla="*/ 2769656 w 2770488"/>
              <a:gd name="connsiteY18" fmla="*/ 178817 h 689031"/>
              <a:gd name="connsiteX19" fmla="*/ 2302067 w 2770488"/>
              <a:gd name="connsiteY19" fmla="*/ 592629 h 689031"/>
              <a:gd name="connsiteX0" fmla="*/ 0 w 2770486"/>
              <a:gd name="connsiteY0" fmla="*/ 341232 h 680158"/>
              <a:gd name="connsiteX1" fmla="*/ 166038 w 2770486"/>
              <a:gd name="connsiteY1" fmla="*/ 1 h 680158"/>
              <a:gd name="connsiteX2" fmla="*/ 340676 w 2770486"/>
              <a:gd name="connsiteY2" fmla="*/ 341787 h 680158"/>
              <a:gd name="connsiteX3" fmla="*/ 479990 w 2770486"/>
              <a:gd name="connsiteY3" fmla="*/ 676555 h 680158"/>
              <a:gd name="connsiteX4" fmla="*/ 652177 w 2770486"/>
              <a:gd name="connsiteY4" fmla="*/ 340951 h 680158"/>
              <a:gd name="connsiteX5" fmla="*/ 808691 w 2770486"/>
              <a:gd name="connsiteY5" fmla="*/ 13174 h 680158"/>
              <a:gd name="connsiteX6" fmla="*/ 970429 w 2770486"/>
              <a:gd name="connsiteY6" fmla="*/ 332537 h 680158"/>
              <a:gd name="connsiteX7" fmla="*/ 1144603 w 2770486"/>
              <a:gd name="connsiteY7" fmla="*/ 667583 h 680158"/>
              <a:gd name="connsiteX8" fmla="*/ 1293901 w 2770486"/>
              <a:gd name="connsiteY8" fmla="*/ 327500 h 680158"/>
              <a:gd name="connsiteX9" fmla="*/ 1463778 w 2770486"/>
              <a:gd name="connsiteY9" fmla="*/ 8689 h 680158"/>
              <a:gd name="connsiteX10" fmla="*/ 1635502 w 2770486"/>
              <a:gd name="connsiteY10" fmla="*/ 345716 h 680158"/>
              <a:gd name="connsiteX11" fmla="*/ 1788805 w 2770486"/>
              <a:gd name="connsiteY11" fmla="*/ 672086 h 680158"/>
              <a:gd name="connsiteX12" fmla="*/ 1947741 w 2770486"/>
              <a:gd name="connsiteY12" fmla="*/ 343328 h 680158"/>
              <a:gd name="connsiteX13" fmla="*/ 1847640 w 2770486"/>
              <a:gd name="connsiteY13" fmla="*/ 229401 h 680158"/>
              <a:gd name="connsiteX14" fmla="*/ 1960692 w 2770486"/>
              <a:gd name="connsiteY14" fmla="*/ 17381 h 680158"/>
              <a:gd name="connsiteX15" fmla="*/ 2191693 w 2770486"/>
              <a:gd name="connsiteY15" fmla="*/ 310397 h 680158"/>
              <a:gd name="connsiteX16" fmla="*/ 2271266 w 2770486"/>
              <a:gd name="connsiteY16" fmla="*/ 361819 h 680158"/>
              <a:gd name="connsiteX17" fmla="*/ 2171629 w 2770486"/>
              <a:gd name="connsiteY17" fmla="*/ 265275 h 680158"/>
              <a:gd name="connsiteX18" fmla="*/ 2769656 w 2770486"/>
              <a:gd name="connsiteY18" fmla="*/ 178817 h 680158"/>
              <a:gd name="connsiteX19" fmla="*/ 2302067 w 2770486"/>
              <a:gd name="connsiteY19" fmla="*/ 592629 h 680158"/>
              <a:gd name="connsiteX0" fmla="*/ 0 w 2770488"/>
              <a:gd name="connsiteY0" fmla="*/ 361836 h 701588"/>
              <a:gd name="connsiteX1" fmla="*/ 166038 w 2770488"/>
              <a:gd name="connsiteY1" fmla="*/ 20605 h 701588"/>
              <a:gd name="connsiteX2" fmla="*/ 340676 w 2770488"/>
              <a:gd name="connsiteY2" fmla="*/ 362391 h 701588"/>
              <a:gd name="connsiteX3" fmla="*/ 479990 w 2770488"/>
              <a:gd name="connsiteY3" fmla="*/ 697159 h 701588"/>
              <a:gd name="connsiteX4" fmla="*/ 652177 w 2770488"/>
              <a:gd name="connsiteY4" fmla="*/ 361555 h 701588"/>
              <a:gd name="connsiteX5" fmla="*/ 808691 w 2770488"/>
              <a:gd name="connsiteY5" fmla="*/ 33778 h 701588"/>
              <a:gd name="connsiteX6" fmla="*/ 970429 w 2770488"/>
              <a:gd name="connsiteY6" fmla="*/ 353141 h 701588"/>
              <a:gd name="connsiteX7" fmla="*/ 1144603 w 2770488"/>
              <a:gd name="connsiteY7" fmla="*/ 688187 h 701588"/>
              <a:gd name="connsiteX8" fmla="*/ 1293901 w 2770488"/>
              <a:gd name="connsiteY8" fmla="*/ 348104 h 701588"/>
              <a:gd name="connsiteX9" fmla="*/ 1463778 w 2770488"/>
              <a:gd name="connsiteY9" fmla="*/ 29293 h 701588"/>
              <a:gd name="connsiteX10" fmla="*/ 1635502 w 2770488"/>
              <a:gd name="connsiteY10" fmla="*/ 366320 h 701588"/>
              <a:gd name="connsiteX11" fmla="*/ 1788805 w 2770488"/>
              <a:gd name="connsiteY11" fmla="*/ 692690 h 701588"/>
              <a:gd name="connsiteX12" fmla="*/ 1947741 w 2770488"/>
              <a:gd name="connsiteY12" fmla="*/ 363932 h 701588"/>
              <a:gd name="connsiteX13" fmla="*/ 2109941 w 2770488"/>
              <a:gd name="connsiteY13" fmla="*/ 39244 h 701588"/>
              <a:gd name="connsiteX14" fmla="*/ 1960692 w 2770488"/>
              <a:gd name="connsiteY14" fmla="*/ 37985 h 701588"/>
              <a:gd name="connsiteX15" fmla="*/ 2191693 w 2770488"/>
              <a:gd name="connsiteY15" fmla="*/ 331001 h 701588"/>
              <a:gd name="connsiteX16" fmla="*/ 2271266 w 2770488"/>
              <a:gd name="connsiteY16" fmla="*/ 382423 h 701588"/>
              <a:gd name="connsiteX17" fmla="*/ 2171629 w 2770488"/>
              <a:gd name="connsiteY17" fmla="*/ 285879 h 701588"/>
              <a:gd name="connsiteX18" fmla="*/ 2769656 w 2770488"/>
              <a:gd name="connsiteY18" fmla="*/ 199421 h 701588"/>
              <a:gd name="connsiteX19" fmla="*/ 2302067 w 2770488"/>
              <a:gd name="connsiteY19" fmla="*/ 613233 h 701588"/>
              <a:gd name="connsiteX0" fmla="*/ 0 w 2770486"/>
              <a:gd name="connsiteY0" fmla="*/ 341232 h 680984"/>
              <a:gd name="connsiteX1" fmla="*/ 166038 w 2770486"/>
              <a:gd name="connsiteY1" fmla="*/ 1 h 680984"/>
              <a:gd name="connsiteX2" fmla="*/ 340676 w 2770486"/>
              <a:gd name="connsiteY2" fmla="*/ 341787 h 680984"/>
              <a:gd name="connsiteX3" fmla="*/ 479990 w 2770486"/>
              <a:gd name="connsiteY3" fmla="*/ 676555 h 680984"/>
              <a:gd name="connsiteX4" fmla="*/ 652177 w 2770486"/>
              <a:gd name="connsiteY4" fmla="*/ 340951 h 680984"/>
              <a:gd name="connsiteX5" fmla="*/ 808691 w 2770486"/>
              <a:gd name="connsiteY5" fmla="*/ 13174 h 680984"/>
              <a:gd name="connsiteX6" fmla="*/ 970429 w 2770486"/>
              <a:gd name="connsiteY6" fmla="*/ 332537 h 680984"/>
              <a:gd name="connsiteX7" fmla="*/ 1144603 w 2770486"/>
              <a:gd name="connsiteY7" fmla="*/ 667583 h 680984"/>
              <a:gd name="connsiteX8" fmla="*/ 1293901 w 2770486"/>
              <a:gd name="connsiteY8" fmla="*/ 327500 h 680984"/>
              <a:gd name="connsiteX9" fmla="*/ 1463778 w 2770486"/>
              <a:gd name="connsiteY9" fmla="*/ 8689 h 680984"/>
              <a:gd name="connsiteX10" fmla="*/ 1635502 w 2770486"/>
              <a:gd name="connsiteY10" fmla="*/ 345716 h 680984"/>
              <a:gd name="connsiteX11" fmla="*/ 1788805 w 2770486"/>
              <a:gd name="connsiteY11" fmla="*/ 672086 h 680984"/>
              <a:gd name="connsiteX12" fmla="*/ 1947741 w 2770486"/>
              <a:gd name="connsiteY12" fmla="*/ 343328 h 680984"/>
              <a:gd name="connsiteX13" fmla="*/ 2109941 w 2770486"/>
              <a:gd name="connsiteY13" fmla="*/ 18640 h 680984"/>
              <a:gd name="connsiteX14" fmla="*/ 2158494 w 2770486"/>
              <a:gd name="connsiteY14" fmla="*/ 331281 h 680984"/>
              <a:gd name="connsiteX15" fmla="*/ 2191693 w 2770486"/>
              <a:gd name="connsiteY15" fmla="*/ 310397 h 680984"/>
              <a:gd name="connsiteX16" fmla="*/ 2271266 w 2770486"/>
              <a:gd name="connsiteY16" fmla="*/ 361819 h 680984"/>
              <a:gd name="connsiteX17" fmla="*/ 2171629 w 2770486"/>
              <a:gd name="connsiteY17" fmla="*/ 265275 h 680984"/>
              <a:gd name="connsiteX18" fmla="*/ 2769656 w 2770486"/>
              <a:gd name="connsiteY18" fmla="*/ 178817 h 680984"/>
              <a:gd name="connsiteX19" fmla="*/ 2302067 w 2770486"/>
              <a:gd name="connsiteY19" fmla="*/ 592629 h 680984"/>
              <a:gd name="connsiteX0" fmla="*/ 0 w 2770488"/>
              <a:gd name="connsiteY0" fmla="*/ 341232 h 700729"/>
              <a:gd name="connsiteX1" fmla="*/ 166038 w 2770488"/>
              <a:gd name="connsiteY1" fmla="*/ 1 h 700729"/>
              <a:gd name="connsiteX2" fmla="*/ 340676 w 2770488"/>
              <a:gd name="connsiteY2" fmla="*/ 341787 h 700729"/>
              <a:gd name="connsiteX3" fmla="*/ 479990 w 2770488"/>
              <a:gd name="connsiteY3" fmla="*/ 676555 h 700729"/>
              <a:gd name="connsiteX4" fmla="*/ 652177 w 2770488"/>
              <a:gd name="connsiteY4" fmla="*/ 340951 h 700729"/>
              <a:gd name="connsiteX5" fmla="*/ 808691 w 2770488"/>
              <a:gd name="connsiteY5" fmla="*/ 13174 h 700729"/>
              <a:gd name="connsiteX6" fmla="*/ 970429 w 2770488"/>
              <a:gd name="connsiteY6" fmla="*/ 332537 h 700729"/>
              <a:gd name="connsiteX7" fmla="*/ 1144603 w 2770488"/>
              <a:gd name="connsiteY7" fmla="*/ 667583 h 700729"/>
              <a:gd name="connsiteX8" fmla="*/ 1293901 w 2770488"/>
              <a:gd name="connsiteY8" fmla="*/ 327500 h 700729"/>
              <a:gd name="connsiteX9" fmla="*/ 1463778 w 2770488"/>
              <a:gd name="connsiteY9" fmla="*/ 8689 h 700729"/>
              <a:gd name="connsiteX10" fmla="*/ 1635502 w 2770488"/>
              <a:gd name="connsiteY10" fmla="*/ 345716 h 700729"/>
              <a:gd name="connsiteX11" fmla="*/ 1788805 w 2770488"/>
              <a:gd name="connsiteY11" fmla="*/ 672086 h 700729"/>
              <a:gd name="connsiteX12" fmla="*/ 1909202 w 2770488"/>
              <a:gd name="connsiteY12" fmla="*/ 654141 h 700729"/>
              <a:gd name="connsiteX13" fmla="*/ 1947741 w 2770488"/>
              <a:gd name="connsiteY13" fmla="*/ 343328 h 700729"/>
              <a:gd name="connsiteX14" fmla="*/ 2109941 w 2770488"/>
              <a:gd name="connsiteY14" fmla="*/ 18640 h 700729"/>
              <a:gd name="connsiteX15" fmla="*/ 2158494 w 2770488"/>
              <a:gd name="connsiteY15" fmla="*/ 331281 h 700729"/>
              <a:gd name="connsiteX16" fmla="*/ 2191693 w 2770488"/>
              <a:gd name="connsiteY16" fmla="*/ 310397 h 700729"/>
              <a:gd name="connsiteX17" fmla="*/ 2271266 w 2770488"/>
              <a:gd name="connsiteY17" fmla="*/ 361819 h 700729"/>
              <a:gd name="connsiteX18" fmla="*/ 2171629 w 2770488"/>
              <a:gd name="connsiteY18" fmla="*/ 265275 h 700729"/>
              <a:gd name="connsiteX19" fmla="*/ 2769656 w 2770488"/>
              <a:gd name="connsiteY19" fmla="*/ 178817 h 700729"/>
              <a:gd name="connsiteX20" fmla="*/ 2302067 w 2770488"/>
              <a:gd name="connsiteY20" fmla="*/ 592629 h 700729"/>
              <a:gd name="connsiteX0" fmla="*/ 0 w 2770486"/>
              <a:gd name="connsiteY0" fmla="*/ 341232 h 709358"/>
              <a:gd name="connsiteX1" fmla="*/ 166038 w 2770486"/>
              <a:gd name="connsiteY1" fmla="*/ 1 h 709358"/>
              <a:gd name="connsiteX2" fmla="*/ 340676 w 2770486"/>
              <a:gd name="connsiteY2" fmla="*/ 341787 h 709358"/>
              <a:gd name="connsiteX3" fmla="*/ 479990 w 2770486"/>
              <a:gd name="connsiteY3" fmla="*/ 676555 h 709358"/>
              <a:gd name="connsiteX4" fmla="*/ 652177 w 2770486"/>
              <a:gd name="connsiteY4" fmla="*/ 340951 h 709358"/>
              <a:gd name="connsiteX5" fmla="*/ 808691 w 2770486"/>
              <a:gd name="connsiteY5" fmla="*/ 13174 h 709358"/>
              <a:gd name="connsiteX6" fmla="*/ 970429 w 2770486"/>
              <a:gd name="connsiteY6" fmla="*/ 332537 h 709358"/>
              <a:gd name="connsiteX7" fmla="*/ 1144603 w 2770486"/>
              <a:gd name="connsiteY7" fmla="*/ 667583 h 709358"/>
              <a:gd name="connsiteX8" fmla="*/ 1293901 w 2770486"/>
              <a:gd name="connsiteY8" fmla="*/ 327500 h 709358"/>
              <a:gd name="connsiteX9" fmla="*/ 1463778 w 2770486"/>
              <a:gd name="connsiteY9" fmla="*/ 8689 h 709358"/>
              <a:gd name="connsiteX10" fmla="*/ 1635502 w 2770486"/>
              <a:gd name="connsiteY10" fmla="*/ 345716 h 709358"/>
              <a:gd name="connsiteX11" fmla="*/ 1788806 w 2770486"/>
              <a:gd name="connsiteY11" fmla="*/ 685539 h 709358"/>
              <a:gd name="connsiteX12" fmla="*/ 1909202 w 2770486"/>
              <a:gd name="connsiteY12" fmla="*/ 654141 h 709358"/>
              <a:gd name="connsiteX13" fmla="*/ 1947741 w 2770486"/>
              <a:gd name="connsiteY13" fmla="*/ 343328 h 709358"/>
              <a:gd name="connsiteX14" fmla="*/ 2109941 w 2770486"/>
              <a:gd name="connsiteY14" fmla="*/ 18640 h 709358"/>
              <a:gd name="connsiteX15" fmla="*/ 2158494 w 2770486"/>
              <a:gd name="connsiteY15" fmla="*/ 331281 h 709358"/>
              <a:gd name="connsiteX16" fmla="*/ 2191693 w 2770486"/>
              <a:gd name="connsiteY16" fmla="*/ 310397 h 709358"/>
              <a:gd name="connsiteX17" fmla="*/ 2271266 w 2770486"/>
              <a:gd name="connsiteY17" fmla="*/ 361819 h 709358"/>
              <a:gd name="connsiteX18" fmla="*/ 2171629 w 2770486"/>
              <a:gd name="connsiteY18" fmla="*/ 265275 h 709358"/>
              <a:gd name="connsiteX19" fmla="*/ 2769656 w 2770486"/>
              <a:gd name="connsiteY19" fmla="*/ 178817 h 709358"/>
              <a:gd name="connsiteX20" fmla="*/ 2302067 w 2770486"/>
              <a:gd name="connsiteY20" fmla="*/ 592629 h 709358"/>
              <a:gd name="connsiteX0" fmla="*/ 0 w 2770488"/>
              <a:gd name="connsiteY0" fmla="*/ 341232 h 689504"/>
              <a:gd name="connsiteX1" fmla="*/ 166038 w 2770488"/>
              <a:gd name="connsiteY1" fmla="*/ 1 h 689504"/>
              <a:gd name="connsiteX2" fmla="*/ 340676 w 2770488"/>
              <a:gd name="connsiteY2" fmla="*/ 341787 h 689504"/>
              <a:gd name="connsiteX3" fmla="*/ 479990 w 2770488"/>
              <a:gd name="connsiteY3" fmla="*/ 676555 h 689504"/>
              <a:gd name="connsiteX4" fmla="*/ 652177 w 2770488"/>
              <a:gd name="connsiteY4" fmla="*/ 340951 h 689504"/>
              <a:gd name="connsiteX5" fmla="*/ 808691 w 2770488"/>
              <a:gd name="connsiteY5" fmla="*/ 13174 h 689504"/>
              <a:gd name="connsiteX6" fmla="*/ 970429 w 2770488"/>
              <a:gd name="connsiteY6" fmla="*/ 332537 h 689504"/>
              <a:gd name="connsiteX7" fmla="*/ 1144603 w 2770488"/>
              <a:gd name="connsiteY7" fmla="*/ 667583 h 689504"/>
              <a:gd name="connsiteX8" fmla="*/ 1293901 w 2770488"/>
              <a:gd name="connsiteY8" fmla="*/ 327500 h 689504"/>
              <a:gd name="connsiteX9" fmla="*/ 1463778 w 2770488"/>
              <a:gd name="connsiteY9" fmla="*/ 8689 h 689504"/>
              <a:gd name="connsiteX10" fmla="*/ 1635502 w 2770488"/>
              <a:gd name="connsiteY10" fmla="*/ 345716 h 689504"/>
              <a:gd name="connsiteX11" fmla="*/ 1788806 w 2770488"/>
              <a:gd name="connsiteY11" fmla="*/ 685539 h 689504"/>
              <a:gd name="connsiteX12" fmla="*/ 1947902 w 2770488"/>
              <a:gd name="connsiteY12" fmla="*/ 340244 h 689504"/>
              <a:gd name="connsiteX13" fmla="*/ 1947741 w 2770488"/>
              <a:gd name="connsiteY13" fmla="*/ 343328 h 689504"/>
              <a:gd name="connsiteX14" fmla="*/ 2109941 w 2770488"/>
              <a:gd name="connsiteY14" fmla="*/ 18640 h 689504"/>
              <a:gd name="connsiteX15" fmla="*/ 2158494 w 2770488"/>
              <a:gd name="connsiteY15" fmla="*/ 331281 h 689504"/>
              <a:gd name="connsiteX16" fmla="*/ 2191693 w 2770488"/>
              <a:gd name="connsiteY16" fmla="*/ 310397 h 689504"/>
              <a:gd name="connsiteX17" fmla="*/ 2271266 w 2770488"/>
              <a:gd name="connsiteY17" fmla="*/ 361819 h 689504"/>
              <a:gd name="connsiteX18" fmla="*/ 2171629 w 2770488"/>
              <a:gd name="connsiteY18" fmla="*/ 265275 h 689504"/>
              <a:gd name="connsiteX19" fmla="*/ 2769656 w 2770488"/>
              <a:gd name="connsiteY19" fmla="*/ 178817 h 689504"/>
              <a:gd name="connsiteX20" fmla="*/ 2302067 w 2770488"/>
              <a:gd name="connsiteY20" fmla="*/ 592629 h 689504"/>
              <a:gd name="connsiteX0" fmla="*/ 0 w 2770486"/>
              <a:gd name="connsiteY0" fmla="*/ 398836 h 747108"/>
              <a:gd name="connsiteX1" fmla="*/ 166038 w 2770486"/>
              <a:gd name="connsiteY1" fmla="*/ 57605 h 747108"/>
              <a:gd name="connsiteX2" fmla="*/ 340676 w 2770486"/>
              <a:gd name="connsiteY2" fmla="*/ 399391 h 747108"/>
              <a:gd name="connsiteX3" fmla="*/ 479990 w 2770486"/>
              <a:gd name="connsiteY3" fmla="*/ 734159 h 747108"/>
              <a:gd name="connsiteX4" fmla="*/ 652177 w 2770486"/>
              <a:gd name="connsiteY4" fmla="*/ 398555 h 747108"/>
              <a:gd name="connsiteX5" fmla="*/ 808691 w 2770486"/>
              <a:gd name="connsiteY5" fmla="*/ 70778 h 747108"/>
              <a:gd name="connsiteX6" fmla="*/ 970429 w 2770486"/>
              <a:gd name="connsiteY6" fmla="*/ 390141 h 747108"/>
              <a:gd name="connsiteX7" fmla="*/ 1144603 w 2770486"/>
              <a:gd name="connsiteY7" fmla="*/ 725187 h 747108"/>
              <a:gd name="connsiteX8" fmla="*/ 1293901 w 2770486"/>
              <a:gd name="connsiteY8" fmla="*/ 385104 h 747108"/>
              <a:gd name="connsiteX9" fmla="*/ 1463778 w 2770486"/>
              <a:gd name="connsiteY9" fmla="*/ 66293 h 747108"/>
              <a:gd name="connsiteX10" fmla="*/ 1635502 w 2770486"/>
              <a:gd name="connsiteY10" fmla="*/ 403320 h 747108"/>
              <a:gd name="connsiteX11" fmla="*/ 1788806 w 2770486"/>
              <a:gd name="connsiteY11" fmla="*/ 743143 h 747108"/>
              <a:gd name="connsiteX12" fmla="*/ 1947902 w 2770486"/>
              <a:gd name="connsiteY12" fmla="*/ 397848 h 747108"/>
              <a:gd name="connsiteX13" fmla="*/ 1947741 w 2770486"/>
              <a:gd name="connsiteY13" fmla="*/ 400932 h 747108"/>
              <a:gd name="connsiteX14" fmla="*/ 2230342 w 2770486"/>
              <a:gd name="connsiteY14" fmla="*/ 9 h 747108"/>
              <a:gd name="connsiteX15" fmla="*/ 2158494 w 2770486"/>
              <a:gd name="connsiteY15" fmla="*/ 388885 h 747108"/>
              <a:gd name="connsiteX16" fmla="*/ 2191693 w 2770486"/>
              <a:gd name="connsiteY16" fmla="*/ 368001 h 747108"/>
              <a:gd name="connsiteX17" fmla="*/ 2271266 w 2770486"/>
              <a:gd name="connsiteY17" fmla="*/ 419423 h 747108"/>
              <a:gd name="connsiteX18" fmla="*/ 2171629 w 2770486"/>
              <a:gd name="connsiteY18" fmla="*/ 322879 h 747108"/>
              <a:gd name="connsiteX19" fmla="*/ 2769656 w 2770486"/>
              <a:gd name="connsiteY19" fmla="*/ 236421 h 747108"/>
              <a:gd name="connsiteX20" fmla="*/ 2302067 w 2770486"/>
              <a:gd name="connsiteY20" fmla="*/ 650233 h 747108"/>
              <a:gd name="connsiteX0" fmla="*/ 0 w 2770488"/>
              <a:gd name="connsiteY0" fmla="*/ 403084 h 751356"/>
              <a:gd name="connsiteX1" fmla="*/ 166038 w 2770488"/>
              <a:gd name="connsiteY1" fmla="*/ 61853 h 751356"/>
              <a:gd name="connsiteX2" fmla="*/ 340676 w 2770488"/>
              <a:gd name="connsiteY2" fmla="*/ 403639 h 751356"/>
              <a:gd name="connsiteX3" fmla="*/ 479990 w 2770488"/>
              <a:gd name="connsiteY3" fmla="*/ 738407 h 751356"/>
              <a:gd name="connsiteX4" fmla="*/ 652177 w 2770488"/>
              <a:gd name="connsiteY4" fmla="*/ 402803 h 751356"/>
              <a:gd name="connsiteX5" fmla="*/ 808691 w 2770488"/>
              <a:gd name="connsiteY5" fmla="*/ 75026 h 751356"/>
              <a:gd name="connsiteX6" fmla="*/ 970429 w 2770488"/>
              <a:gd name="connsiteY6" fmla="*/ 394389 h 751356"/>
              <a:gd name="connsiteX7" fmla="*/ 1144603 w 2770488"/>
              <a:gd name="connsiteY7" fmla="*/ 729435 h 751356"/>
              <a:gd name="connsiteX8" fmla="*/ 1293901 w 2770488"/>
              <a:gd name="connsiteY8" fmla="*/ 389352 h 751356"/>
              <a:gd name="connsiteX9" fmla="*/ 1463778 w 2770488"/>
              <a:gd name="connsiteY9" fmla="*/ 70541 h 751356"/>
              <a:gd name="connsiteX10" fmla="*/ 1635502 w 2770488"/>
              <a:gd name="connsiteY10" fmla="*/ 407568 h 751356"/>
              <a:gd name="connsiteX11" fmla="*/ 1788806 w 2770488"/>
              <a:gd name="connsiteY11" fmla="*/ 747391 h 751356"/>
              <a:gd name="connsiteX12" fmla="*/ 1947902 w 2770488"/>
              <a:gd name="connsiteY12" fmla="*/ 402096 h 751356"/>
              <a:gd name="connsiteX13" fmla="*/ 1986441 w 2770488"/>
              <a:gd name="connsiteY13" fmla="*/ 198903 h 751356"/>
              <a:gd name="connsiteX14" fmla="*/ 2230342 w 2770488"/>
              <a:gd name="connsiteY14" fmla="*/ 4257 h 751356"/>
              <a:gd name="connsiteX15" fmla="*/ 2158494 w 2770488"/>
              <a:gd name="connsiteY15" fmla="*/ 393133 h 751356"/>
              <a:gd name="connsiteX16" fmla="*/ 2191693 w 2770488"/>
              <a:gd name="connsiteY16" fmla="*/ 372249 h 751356"/>
              <a:gd name="connsiteX17" fmla="*/ 2271266 w 2770488"/>
              <a:gd name="connsiteY17" fmla="*/ 423671 h 751356"/>
              <a:gd name="connsiteX18" fmla="*/ 2171629 w 2770488"/>
              <a:gd name="connsiteY18" fmla="*/ 327127 h 751356"/>
              <a:gd name="connsiteX19" fmla="*/ 2769656 w 2770488"/>
              <a:gd name="connsiteY19" fmla="*/ 240669 h 751356"/>
              <a:gd name="connsiteX20" fmla="*/ 2302067 w 2770488"/>
              <a:gd name="connsiteY20" fmla="*/ 654481 h 751356"/>
              <a:gd name="connsiteX0" fmla="*/ 0 w 2770486"/>
              <a:gd name="connsiteY0" fmla="*/ 415829 h 764101"/>
              <a:gd name="connsiteX1" fmla="*/ 166038 w 2770486"/>
              <a:gd name="connsiteY1" fmla="*/ 74598 h 764101"/>
              <a:gd name="connsiteX2" fmla="*/ 340676 w 2770486"/>
              <a:gd name="connsiteY2" fmla="*/ 416384 h 764101"/>
              <a:gd name="connsiteX3" fmla="*/ 479990 w 2770486"/>
              <a:gd name="connsiteY3" fmla="*/ 751152 h 764101"/>
              <a:gd name="connsiteX4" fmla="*/ 652177 w 2770486"/>
              <a:gd name="connsiteY4" fmla="*/ 415548 h 764101"/>
              <a:gd name="connsiteX5" fmla="*/ 808691 w 2770486"/>
              <a:gd name="connsiteY5" fmla="*/ 87771 h 764101"/>
              <a:gd name="connsiteX6" fmla="*/ 970429 w 2770486"/>
              <a:gd name="connsiteY6" fmla="*/ 407134 h 764101"/>
              <a:gd name="connsiteX7" fmla="*/ 1144603 w 2770486"/>
              <a:gd name="connsiteY7" fmla="*/ 742180 h 764101"/>
              <a:gd name="connsiteX8" fmla="*/ 1293901 w 2770486"/>
              <a:gd name="connsiteY8" fmla="*/ 402097 h 764101"/>
              <a:gd name="connsiteX9" fmla="*/ 1463778 w 2770486"/>
              <a:gd name="connsiteY9" fmla="*/ 83286 h 764101"/>
              <a:gd name="connsiteX10" fmla="*/ 1635502 w 2770486"/>
              <a:gd name="connsiteY10" fmla="*/ 420313 h 764101"/>
              <a:gd name="connsiteX11" fmla="*/ 1788806 w 2770486"/>
              <a:gd name="connsiteY11" fmla="*/ 760136 h 764101"/>
              <a:gd name="connsiteX12" fmla="*/ 1947902 w 2770486"/>
              <a:gd name="connsiteY12" fmla="*/ 414841 h 764101"/>
              <a:gd name="connsiteX13" fmla="*/ 2141241 w 2770486"/>
              <a:gd name="connsiteY13" fmla="*/ 104025 h 764101"/>
              <a:gd name="connsiteX14" fmla="*/ 2230342 w 2770486"/>
              <a:gd name="connsiteY14" fmla="*/ 17002 h 764101"/>
              <a:gd name="connsiteX15" fmla="*/ 2158494 w 2770486"/>
              <a:gd name="connsiteY15" fmla="*/ 405878 h 764101"/>
              <a:gd name="connsiteX16" fmla="*/ 2191693 w 2770486"/>
              <a:gd name="connsiteY16" fmla="*/ 384994 h 764101"/>
              <a:gd name="connsiteX17" fmla="*/ 2271266 w 2770486"/>
              <a:gd name="connsiteY17" fmla="*/ 436416 h 764101"/>
              <a:gd name="connsiteX18" fmla="*/ 2171629 w 2770486"/>
              <a:gd name="connsiteY18" fmla="*/ 339872 h 764101"/>
              <a:gd name="connsiteX19" fmla="*/ 2769656 w 2770486"/>
              <a:gd name="connsiteY19" fmla="*/ 253414 h 764101"/>
              <a:gd name="connsiteX20" fmla="*/ 2302067 w 2770486"/>
              <a:gd name="connsiteY20" fmla="*/ 667226 h 764101"/>
              <a:gd name="connsiteX0" fmla="*/ 0 w 2770488"/>
              <a:gd name="connsiteY0" fmla="*/ 425320 h 773592"/>
              <a:gd name="connsiteX1" fmla="*/ 166038 w 2770488"/>
              <a:gd name="connsiteY1" fmla="*/ 84089 h 773592"/>
              <a:gd name="connsiteX2" fmla="*/ 340676 w 2770488"/>
              <a:gd name="connsiteY2" fmla="*/ 425875 h 773592"/>
              <a:gd name="connsiteX3" fmla="*/ 479990 w 2770488"/>
              <a:gd name="connsiteY3" fmla="*/ 760643 h 773592"/>
              <a:gd name="connsiteX4" fmla="*/ 652177 w 2770488"/>
              <a:gd name="connsiteY4" fmla="*/ 425039 h 773592"/>
              <a:gd name="connsiteX5" fmla="*/ 808691 w 2770488"/>
              <a:gd name="connsiteY5" fmla="*/ 97262 h 773592"/>
              <a:gd name="connsiteX6" fmla="*/ 970429 w 2770488"/>
              <a:gd name="connsiteY6" fmla="*/ 416625 h 773592"/>
              <a:gd name="connsiteX7" fmla="*/ 1144603 w 2770488"/>
              <a:gd name="connsiteY7" fmla="*/ 751671 h 773592"/>
              <a:gd name="connsiteX8" fmla="*/ 1293901 w 2770488"/>
              <a:gd name="connsiteY8" fmla="*/ 411588 h 773592"/>
              <a:gd name="connsiteX9" fmla="*/ 1463778 w 2770488"/>
              <a:gd name="connsiteY9" fmla="*/ 92777 h 773592"/>
              <a:gd name="connsiteX10" fmla="*/ 1635502 w 2770488"/>
              <a:gd name="connsiteY10" fmla="*/ 429804 h 773592"/>
              <a:gd name="connsiteX11" fmla="*/ 1788806 w 2770488"/>
              <a:gd name="connsiteY11" fmla="*/ 769627 h 773592"/>
              <a:gd name="connsiteX12" fmla="*/ 1947902 w 2770488"/>
              <a:gd name="connsiteY12" fmla="*/ 424332 h 773592"/>
              <a:gd name="connsiteX13" fmla="*/ 2115442 w 2770488"/>
              <a:gd name="connsiteY13" fmla="*/ 77643 h 773592"/>
              <a:gd name="connsiteX14" fmla="*/ 2230342 w 2770488"/>
              <a:gd name="connsiteY14" fmla="*/ 26493 h 773592"/>
              <a:gd name="connsiteX15" fmla="*/ 2158494 w 2770488"/>
              <a:gd name="connsiteY15" fmla="*/ 415369 h 773592"/>
              <a:gd name="connsiteX16" fmla="*/ 2191693 w 2770488"/>
              <a:gd name="connsiteY16" fmla="*/ 394485 h 773592"/>
              <a:gd name="connsiteX17" fmla="*/ 2271266 w 2770488"/>
              <a:gd name="connsiteY17" fmla="*/ 445907 h 773592"/>
              <a:gd name="connsiteX18" fmla="*/ 2171629 w 2770488"/>
              <a:gd name="connsiteY18" fmla="*/ 349363 h 773592"/>
              <a:gd name="connsiteX19" fmla="*/ 2769656 w 2770488"/>
              <a:gd name="connsiteY19" fmla="*/ 262905 h 773592"/>
              <a:gd name="connsiteX20" fmla="*/ 2302067 w 2770488"/>
              <a:gd name="connsiteY20" fmla="*/ 676717 h 773592"/>
              <a:gd name="connsiteX0" fmla="*/ 0 w 2770486"/>
              <a:gd name="connsiteY0" fmla="*/ 425322 h 773594"/>
              <a:gd name="connsiteX1" fmla="*/ 166038 w 2770486"/>
              <a:gd name="connsiteY1" fmla="*/ 84091 h 773594"/>
              <a:gd name="connsiteX2" fmla="*/ 340676 w 2770486"/>
              <a:gd name="connsiteY2" fmla="*/ 425877 h 773594"/>
              <a:gd name="connsiteX3" fmla="*/ 479990 w 2770486"/>
              <a:gd name="connsiteY3" fmla="*/ 760645 h 773594"/>
              <a:gd name="connsiteX4" fmla="*/ 652177 w 2770486"/>
              <a:gd name="connsiteY4" fmla="*/ 425041 h 773594"/>
              <a:gd name="connsiteX5" fmla="*/ 808691 w 2770486"/>
              <a:gd name="connsiteY5" fmla="*/ 97264 h 773594"/>
              <a:gd name="connsiteX6" fmla="*/ 970429 w 2770486"/>
              <a:gd name="connsiteY6" fmla="*/ 416627 h 773594"/>
              <a:gd name="connsiteX7" fmla="*/ 1144603 w 2770486"/>
              <a:gd name="connsiteY7" fmla="*/ 751673 h 773594"/>
              <a:gd name="connsiteX8" fmla="*/ 1293901 w 2770486"/>
              <a:gd name="connsiteY8" fmla="*/ 411590 h 773594"/>
              <a:gd name="connsiteX9" fmla="*/ 1463778 w 2770486"/>
              <a:gd name="connsiteY9" fmla="*/ 92779 h 773594"/>
              <a:gd name="connsiteX10" fmla="*/ 1635502 w 2770486"/>
              <a:gd name="connsiteY10" fmla="*/ 429806 h 773594"/>
              <a:gd name="connsiteX11" fmla="*/ 1788806 w 2770486"/>
              <a:gd name="connsiteY11" fmla="*/ 769629 h 773594"/>
              <a:gd name="connsiteX12" fmla="*/ 1947902 w 2770486"/>
              <a:gd name="connsiteY12" fmla="*/ 424334 h 773594"/>
              <a:gd name="connsiteX13" fmla="*/ 2115442 w 2770486"/>
              <a:gd name="connsiteY13" fmla="*/ 77645 h 773594"/>
              <a:gd name="connsiteX14" fmla="*/ 2230342 w 2770486"/>
              <a:gd name="connsiteY14" fmla="*/ 26495 h 773594"/>
              <a:gd name="connsiteX15" fmla="*/ 2158494 w 2770486"/>
              <a:gd name="connsiteY15" fmla="*/ 415371 h 773594"/>
              <a:gd name="connsiteX16" fmla="*/ 2191693 w 2770486"/>
              <a:gd name="connsiteY16" fmla="*/ 394487 h 773594"/>
              <a:gd name="connsiteX17" fmla="*/ 2271266 w 2770486"/>
              <a:gd name="connsiteY17" fmla="*/ 445909 h 773594"/>
              <a:gd name="connsiteX18" fmla="*/ 2683330 w 2770486"/>
              <a:gd name="connsiteY18" fmla="*/ 282103 h 773594"/>
              <a:gd name="connsiteX19" fmla="*/ 2769656 w 2770486"/>
              <a:gd name="connsiteY19" fmla="*/ 262907 h 773594"/>
              <a:gd name="connsiteX20" fmla="*/ 2302067 w 2770486"/>
              <a:gd name="connsiteY20" fmla="*/ 676719 h 773594"/>
              <a:gd name="connsiteX0" fmla="*/ 0 w 2770488"/>
              <a:gd name="connsiteY0" fmla="*/ 425322 h 773594"/>
              <a:gd name="connsiteX1" fmla="*/ 166038 w 2770488"/>
              <a:gd name="connsiteY1" fmla="*/ 84091 h 773594"/>
              <a:gd name="connsiteX2" fmla="*/ 340676 w 2770488"/>
              <a:gd name="connsiteY2" fmla="*/ 425877 h 773594"/>
              <a:gd name="connsiteX3" fmla="*/ 479990 w 2770488"/>
              <a:gd name="connsiteY3" fmla="*/ 760645 h 773594"/>
              <a:gd name="connsiteX4" fmla="*/ 652177 w 2770488"/>
              <a:gd name="connsiteY4" fmla="*/ 425041 h 773594"/>
              <a:gd name="connsiteX5" fmla="*/ 808691 w 2770488"/>
              <a:gd name="connsiteY5" fmla="*/ 97264 h 773594"/>
              <a:gd name="connsiteX6" fmla="*/ 970429 w 2770488"/>
              <a:gd name="connsiteY6" fmla="*/ 416627 h 773594"/>
              <a:gd name="connsiteX7" fmla="*/ 1144603 w 2770488"/>
              <a:gd name="connsiteY7" fmla="*/ 751673 h 773594"/>
              <a:gd name="connsiteX8" fmla="*/ 1293901 w 2770488"/>
              <a:gd name="connsiteY8" fmla="*/ 411590 h 773594"/>
              <a:gd name="connsiteX9" fmla="*/ 1463778 w 2770488"/>
              <a:gd name="connsiteY9" fmla="*/ 92779 h 773594"/>
              <a:gd name="connsiteX10" fmla="*/ 1635502 w 2770488"/>
              <a:gd name="connsiteY10" fmla="*/ 429806 h 773594"/>
              <a:gd name="connsiteX11" fmla="*/ 1788806 w 2770488"/>
              <a:gd name="connsiteY11" fmla="*/ 769629 h 773594"/>
              <a:gd name="connsiteX12" fmla="*/ 1947902 w 2770488"/>
              <a:gd name="connsiteY12" fmla="*/ 424334 h 773594"/>
              <a:gd name="connsiteX13" fmla="*/ 2115442 w 2770488"/>
              <a:gd name="connsiteY13" fmla="*/ 77645 h 773594"/>
              <a:gd name="connsiteX14" fmla="*/ 2230342 w 2770488"/>
              <a:gd name="connsiteY14" fmla="*/ 26495 h 773594"/>
              <a:gd name="connsiteX15" fmla="*/ 2158494 w 2770488"/>
              <a:gd name="connsiteY15" fmla="*/ 415371 h 773594"/>
              <a:gd name="connsiteX16" fmla="*/ 2509892 w 2770488"/>
              <a:gd name="connsiteY16" fmla="*/ 255475 h 773594"/>
              <a:gd name="connsiteX17" fmla="*/ 2271266 w 2770488"/>
              <a:gd name="connsiteY17" fmla="*/ 445909 h 773594"/>
              <a:gd name="connsiteX18" fmla="*/ 2683330 w 2770488"/>
              <a:gd name="connsiteY18" fmla="*/ 282103 h 773594"/>
              <a:gd name="connsiteX19" fmla="*/ 2769656 w 2770488"/>
              <a:gd name="connsiteY19" fmla="*/ 262907 h 773594"/>
              <a:gd name="connsiteX20" fmla="*/ 2302067 w 2770488"/>
              <a:gd name="connsiteY20" fmla="*/ 676719 h 773594"/>
              <a:gd name="connsiteX0" fmla="*/ 0 w 2770486"/>
              <a:gd name="connsiteY0" fmla="*/ 403739 h 752011"/>
              <a:gd name="connsiteX1" fmla="*/ 166038 w 2770486"/>
              <a:gd name="connsiteY1" fmla="*/ 62508 h 752011"/>
              <a:gd name="connsiteX2" fmla="*/ 340676 w 2770486"/>
              <a:gd name="connsiteY2" fmla="*/ 404294 h 752011"/>
              <a:gd name="connsiteX3" fmla="*/ 479990 w 2770486"/>
              <a:gd name="connsiteY3" fmla="*/ 739062 h 752011"/>
              <a:gd name="connsiteX4" fmla="*/ 652177 w 2770486"/>
              <a:gd name="connsiteY4" fmla="*/ 403458 h 752011"/>
              <a:gd name="connsiteX5" fmla="*/ 808691 w 2770486"/>
              <a:gd name="connsiteY5" fmla="*/ 75681 h 752011"/>
              <a:gd name="connsiteX6" fmla="*/ 970429 w 2770486"/>
              <a:gd name="connsiteY6" fmla="*/ 395044 h 752011"/>
              <a:gd name="connsiteX7" fmla="*/ 1144603 w 2770486"/>
              <a:gd name="connsiteY7" fmla="*/ 730090 h 752011"/>
              <a:gd name="connsiteX8" fmla="*/ 1293901 w 2770486"/>
              <a:gd name="connsiteY8" fmla="*/ 390007 h 752011"/>
              <a:gd name="connsiteX9" fmla="*/ 1463778 w 2770486"/>
              <a:gd name="connsiteY9" fmla="*/ 71196 h 752011"/>
              <a:gd name="connsiteX10" fmla="*/ 1635502 w 2770486"/>
              <a:gd name="connsiteY10" fmla="*/ 408223 h 752011"/>
              <a:gd name="connsiteX11" fmla="*/ 1788806 w 2770486"/>
              <a:gd name="connsiteY11" fmla="*/ 748046 h 752011"/>
              <a:gd name="connsiteX12" fmla="*/ 1947902 w 2770486"/>
              <a:gd name="connsiteY12" fmla="*/ 402751 h 752011"/>
              <a:gd name="connsiteX13" fmla="*/ 2115442 w 2770486"/>
              <a:gd name="connsiteY13" fmla="*/ 56062 h 752011"/>
              <a:gd name="connsiteX14" fmla="*/ 2230342 w 2770486"/>
              <a:gd name="connsiteY14" fmla="*/ 4912 h 752011"/>
              <a:gd name="connsiteX15" fmla="*/ 2622895 w 2770486"/>
              <a:gd name="connsiteY15" fmla="*/ 102308 h 752011"/>
              <a:gd name="connsiteX16" fmla="*/ 2509892 w 2770486"/>
              <a:gd name="connsiteY16" fmla="*/ 233892 h 752011"/>
              <a:gd name="connsiteX17" fmla="*/ 2271266 w 2770486"/>
              <a:gd name="connsiteY17" fmla="*/ 424326 h 752011"/>
              <a:gd name="connsiteX18" fmla="*/ 2683330 w 2770486"/>
              <a:gd name="connsiteY18" fmla="*/ 260520 h 752011"/>
              <a:gd name="connsiteX19" fmla="*/ 2769656 w 2770486"/>
              <a:gd name="connsiteY19" fmla="*/ 241324 h 752011"/>
              <a:gd name="connsiteX20" fmla="*/ 2302067 w 2770486"/>
              <a:gd name="connsiteY20" fmla="*/ 655136 h 752011"/>
              <a:gd name="connsiteX0" fmla="*/ 0 w 2783072"/>
              <a:gd name="connsiteY0" fmla="*/ 403739 h 752011"/>
              <a:gd name="connsiteX1" fmla="*/ 166038 w 2783072"/>
              <a:gd name="connsiteY1" fmla="*/ 62508 h 752011"/>
              <a:gd name="connsiteX2" fmla="*/ 340676 w 2783072"/>
              <a:gd name="connsiteY2" fmla="*/ 404294 h 752011"/>
              <a:gd name="connsiteX3" fmla="*/ 479990 w 2783072"/>
              <a:gd name="connsiteY3" fmla="*/ 739062 h 752011"/>
              <a:gd name="connsiteX4" fmla="*/ 652177 w 2783072"/>
              <a:gd name="connsiteY4" fmla="*/ 403458 h 752011"/>
              <a:gd name="connsiteX5" fmla="*/ 808691 w 2783072"/>
              <a:gd name="connsiteY5" fmla="*/ 75681 h 752011"/>
              <a:gd name="connsiteX6" fmla="*/ 970429 w 2783072"/>
              <a:gd name="connsiteY6" fmla="*/ 395044 h 752011"/>
              <a:gd name="connsiteX7" fmla="*/ 1144603 w 2783072"/>
              <a:gd name="connsiteY7" fmla="*/ 730090 h 752011"/>
              <a:gd name="connsiteX8" fmla="*/ 1293901 w 2783072"/>
              <a:gd name="connsiteY8" fmla="*/ 390007 h 752011"/>
              <a:gd name="connsiteX9" fmla="*/ 1463778 w 2783072"/>
              <a:gd name="connsiteY9" fmla="*/ 71196 h 752011"/>
              <a:gd name="connsiteX10" fmla="*/ 1635502 w 2783072"/>
              <a:gd name="connsiteY10" fmla="*/ 408223 h 752011"/>
              <a:gd name="connsiteX11" fmla="*/ 1788806 w 2783072"/>
              <a:gd name="connsiteY11" fmla="*/ 748046 h 752011"/>
              <a:gd name="connsiteX12" fmla="*/ 1947902 w 2783072"/>
              <a:gd name="connsiteY12" fmla="*/ 402751 h 752011"/>
              <a:gd name="connsiteX13" fmla="*/ 2115442 w 2783072"/>
              <a:gd name="connsiteY13" fmla="*/ 56062 h 752011"/>
              <a:gd name="connsiteX14" fmla="*/ 2230342 w 2783072"/>
              <a:gd name="connsiteY14" fmla="*/ 4912 h 752011"/>
              <a:gd name="connsiteX15" fmla="*/ 2622895 w 2783072"/>
              <a:gd name="connsiteY15" fmla="*/ 102308 h 752011"/>
              <a:gd name="connsiteX16" fmla="*/ 2509892 w 2783072"/>
              <a:gd name="connsiteY16" fmla="*/ 233892 h 752011"/>
              <a:gd name="connsiteX17" fmla="*/ 2778668 w 2783072"/>
              <a:gd name="connsiteY17" fmla="*/ 146303 h 752011"/>
              <a:gd name="connsiteX18" fmla="*/ 2683330 w 2783072"/>
              <a:gd name="connsiteY18" fmla="*/ 260520 h 752011"/>
              <a:gd name="connsiteX19" fmla="*/ 2769656 w 2783072"/>
              <a:gd name="connsiteY19" fmla="*/ 241324 h 752011"/>
              <a:gd name="connsiteX20" fmla="*/ 2302067 w 2783072"/>
              <a:gd name="connsiteY20" fmla="*/ 655136 h 752011"/>
              <a:gd name="connsiteX0" fmla="*/ 0 w 3093269"/>
              <a:gd name="connsiteY0" fmla="*/ 403739 h 752011"/>
              <a:gd name="connsiteX1" fmla="*/ 166038 w 3093269"/>
              <a:gd name="connsiteY1" fmla="*/ 62508 h 752011"/>
              <a:gd name="connsiteX2" fmla="*/ 340676 w 3093269"/>
              <a:gd name="connsiteY2" fmla="*/ 404294 h 752011"/>
              <a:gd name="connsiteX3" fmla="*/ 479990 w 3093269"/>
              <a:gd name="connsiteY3" fmla="*/ 739062 h 752011"/>
              <a:gd name="connsiteX4" fmla="*/ 652177 w 3093269"/>
              <a:gd name="connsiteY4" fmla="*/ 403458 h 752011"/>
              <a:gd name="connsiteX5" fmla="*/ 808691 w 3093269"/>
              <a:gd name="connsiteY5" fmla="*/ 75681 h 752011"/>
              <a:gd name="connsiteX6" fmla="*/ 970429 w 3093269"/>
              <a:gd name="connsiteY6" fmla="*/ 395044 h 752011"/>
              <a:gd name="connsiteX7" fmla="*/ 1144603 w 3093269"/>
              <a:gd name="connsiteY7" fmla="*/ 730090 h 752011"/>
              <a:gd name="connsiteX8" fmla="*/ 1293901 w 3093269"/>
              <a:gd name="connsiteY8" fmla="*/ 390007 h 752011"/>
              <a:gd name="connsiteX9" fmla="*/ 1463778 w 3093269"/>
              <a:gd name="connsiteY9" fmla="*/ 71196 h 752011"/>
              <a:gd name="connsiteX10" fmla="*/ 1635502 w 3093269"/>
              <a:gd name="connsiteY10" fmla="*/ 408223 h 752011"/>
              <a:gd name="connsiteX11" fmla="*/ 1788806 w 3093269"/>
              <a:gd name="connsiteY11" fmla="*/ 748046 h 752011"/>
              <a:gd name="connsiteX12" fmla="*/ 1947902 w 3093269"/>
              <a:gd name="connsiteY12" fmla="*/ 402751 h 752011"/>
              <a:gd name="connsiteX13" fmla="*/ 2115442 w 3093269"/>
              <a:gd name="connsiteY13" fmla="*/ 56062 h 752011"/>
              <a:gd name="connsiteX14" fmla="*/ 2230342 w 3093269"/>
              <a:gd name="connsiteY14" fmla="*/ 4912 h 752011"/>
              <a:gd name="connsiteX15" fmla="*/ 2622895 w 3093269"/>
              <a:gd name="connsiteY15" fmla="*/ 102308 h 752011"/>
              <a:gd name="connsiteX16" fmla="*/ 2509892 w 3093269"/>
              <a:gd name="connsiteY16" fmla="*/ 233892 h 752011"/>
              <a:gd name="connsiteX17" fmla="*/ 2778668 w 3093269"/>
              <a:gd name="connsiteY17" fmla="*/ 146303 h 752011"/>
              <a:gd name="connsiteX18" fmla="*/ 2683330 w 3093269"/>
              <a:gd name="connsiteY18" fmla="*/ 260520 h 752011"/>
              <a:gd name="connsiteX19" fmla="*/ 2769656 w 3093269"/>
              <a:gd name="connsiteY19" fmla="*/ 241324 h 752011"/>
              <a:gd name="connsiteX20" fmla="*/ 3093269 w 3093269"/>
              <a:gd name="connsiteY20" fmla="*/ 565450 h 752011"/>
              <a:gd name="connsiteX0" fmla="*/ 0 w 3093269"/>
              <a:gd name="connsiteY0" fmla="*/ 347681 h 695953"/>
              <a:gd name="connsiteX1" fmla="*/ 166038 w 3093269"/>
              <a:gd name="connsiteY1" fmla="*/ 6450 h 695953"/>
              <a:gd name="connsiteX2" fmla="*/ 340676 w 3093269"/>
              <a:gd name="connsiteY2" fmla="*/ 348236 h 695953"/>
              <a:gd name="connsiteX3" fmla="*/ 479990 w 3093269"/>
              <a:gd name="connsiteY3" fmla="*/ 683004 h 695953"/>
              <a:gd name="connsiteX4" fmla="*/ 652177 w 3093269"/>
              <a:gd name="connsiteY4" fmla="*/ 347400 h 695953"/>
              <a:gd name="connsiteX5" fmla="*/ 808691 w 3093269"/>
              <a:gd name="connsiteY5" fmla="*/ 19623 h 695953"/>
              <a:gd name="connsiteX6" fmla="*/ 970429 w 3093269"/>
              <a:gd name="connsiteY6" fmla="*/ 338986 h 695953"/>
              <a:gd name="connsiteX7" fmla="*/ 1144603 w 3093269"/>
              <a:gd name="connsiteY7" fmla="*/ 674032 h 695953"/>
              <a:gd name="connsiteX8" fmla="*/ 1293901 w 3093269"/>
              <a:gd name="connsiteY8" fmla="*/ 333949 h 695953"/>
              <a:gd name="connsiteX9" fmla="*/ 1463778 w 3093269"/>
              <a:gd name="connsiteY9" fmla="*/ 15138 h 695953"/>
              <a:gd name="connsiteX10" fmla="*/ 1635502 w 3093269"/>
              <a:gd name="connsiteY10" fmla="*/ 352165 h 695953"/>
              <a:gd name="connsiteX11" fmla="*/ 1788806 w 3093269"/>
              <a:gd name="connsiteY11" fmla="*/ 691988 h 695953"/>
              <a:gd name="connsiteX12" fmla="*/ 1947902 w 3093269"/>
              <a:gd name="connsiteY12" fmla="*/ 346693 h 695953"/>
              <a:gd name="connsiteX13" fmla="*/ 2115442 w 3093269"/>
              <a:gd name="connsiteY13" fmla="*/ 4 h 695953"/>
              <a:gd name="connsiteX14" fmla="*/ 2281942 w 3093269"/>
              <a:gd name="connsiteY14" fmla="*/ 338985 h 695953"/>
              <a:gd name="connsiteX15" fmla="*/ 2622895 w 3093269"/>
              <a:gd name="connsiteY15" fmla="*/ 46250 h 695953"/>
              <a:gd name="connsiteX16" fmla="*/ 2509892 w 3093269"/>
              <a:gd name="connsiteY16" fmla="*/ 177834 h 695953"/>
              <a:gd name="connsiteX17" fmla="*/ 2778668 w 3093269"/>
              <a:gd name="connsiteY17" fmla="*/ 90245 h 695953"/>
              <a:gd name="connsiteX18" fmla="*/ 2683330 w 3093269"/>
              <a:gd name="connsiteY18" fmla="*/ 204462 h 695953"/>
              <a:gd name="connsiteX19" fmla="*/ 2769656 w 3093269"/>
              <a:gd name="connsiteY19" fmla="*/ 185266 h 695953"/>
              <a:gd name="connsiteX20" fmla="*/ 3093269 w 3093269"/>
              <a:gd name="connsiteY20" fmla="*/ 509392 h 695953"/>
              <a:gd name="connsiteX0" fmla="*/ 0 w 3093269"/>
              <a:gd name="connsiteY0" fmla="*/ 347681 h 695953"/>
              <a:gd name="connsiteX1" fmla="*/ 166038 w 3093269"/>
              <a:gd name="connsiteY1" fmla="*/ 6450 h 695953"/>
              <a:gd name="connsiteX2" fmla="*/ 340676 w 3093269"/>
              <a:gd name="connsiteY2" fmla="*/ 348236 h 695953"/>
              <a:gd name="connsiteX3" fmla="*/ 479990 w 3093269"/>
              <a:gd name="connsiteY3" fmla="*/ 683004 h 695953"/>
              <a:gd name="connsiteX4" fmla="*/ 652177 w 3093269"/>
              <a:gd name="connsiteY4" fmla="*/ 347400 h 695953"/>
              <a:gd name="connsiteX5" fmla="*/ 808691 w 3093269"/>
              <a:gd name="connsiteY5" fmla="*/ 19623 h 695953"/>
              <a:gd name="connsiteX6" fmla="*/ 970429 w 3093269"/>
              <a:gd name="connsiteY6" fmla="*/ 338986 h 695953"/>
              <a:gd name="connsiteX7" fmla="*/ 1144603 w 3093269"/>
              <a:gd name="connsiteY7" fmla="*/ 674032 h 695953"/>
              <a:gd name="connsiteX8" fmla="*/ 1293901 w 3093269"/>
              <a:gd name="connsiteY8" fmla="*/ 333949 h 695953"/>
              <a:gd name="connsiteX9" fmla="*/ 1463778 w 3093269"/>
              <a:gd name="connsiteY9" fmla="*/ 15138 h 695953"/>
              <a:gd name="connsiteX10" fmla="*/ 1635502 w 3093269"/>
              <a:gd name="connsiteY10" fmla="*/ 352165 h 695953"/>
              <a:gd name="connsiteX11" fmla="*/ 1788806 w 3093269"/>
              <a:gd name="connsiteY11" fmla="*/ 691988 h 695953"/>
              <a:gd name="connsiteX12" fmla="*/ 1947902 w 3093269"/>
              <a:gd name="connsiteY12" fmla="*/ 346693 h 695953"/>
              <a:gd name="connsiteX13" fmla="*/ 2115442 w 3093269"/>
              <a:gd name="connsiteY13" fmla="*/ 4 h 695953"/>
              <a:gd name="connsiteX14" fmla="*/ 2281942 w 3093269"/>
              <a:gd name="connsiteY14" fmla="*/ 338985 h 695953"/>
              <a:gd name="connsiteX15" fmla="*/ 2429393 w 3093269"/>
              <a:gd name="connsiteY15" fmla="*/ 10376 h 695953"/>
              <a:gd name="connsiteX16" fmla="*/ 2509892 w 3093269"/>
              <a:gd name="connsiteY16" fmla="*/ 177834 h 695953"/>
              <a:gd name="connsiteX17" fmla="*/ 2778668 w 3093269"/>
              <a:gd name="connsiteY17" fmla="*/ 90245 h 695953"/>
              <a:gd name="connsiteX18" fmla="*/ 2683330 w 3093269"/>
              <a:gd name="connsiteY18" fmla="*/ 204462 h 695953"/>
              <a:gd name="connsiteX19" fmla="*/ 2769656 w 3093269"/>
              <a:gd name="connsiteY19" fmla="*/ 185266 h 695953"/>
              <a:gd name="connsiteX20" fmla="*/ 3093269 w 3093269"/>
              <a:gd name="connsiteY20" fmla="*/ 509392 h 695953"/>
              <a:gd name="connsiteX0" fmla="*/ 0 w 3093269"/>
              <a:gd name="connsiteY0" fmla="*/ 347681 h 695953"/>
              <a:gd name="connsiteX1" fmla="*/ 166038 w 3093269"/>
              <a:gd name="connsiteY1" fmla="*/ 6450 h 695953"/>
              <a:gd name="connsiteX2" fmla="*/ 340676 w 3093269"/>
              <a:gd name="connsiteY2" fmla="*/ 348236 h 695953"/>
              <a:gd name="connsiteX3" fmla="*/ 479990 w 3093269"/>
              <a:gd name="connsiteY3" fmla="*/ 683004 h 695953"/>
              <a:gd name="connsiteX4" fmla="*/ 652177 w 3093269"/>
              <a:gd name="connsiteY4" fmla="*/ 347400 h 695953"/>
              <a:gd name="connsiteX5" fmla="*/ 808691 w 3093269"/>
              <a:gd name="connsiteY5" fmla="*/ 19623 h 695953"/>
              <a:gd name="connsiteX6" fmla="*/ 970429 w 3093269"/>
              <a:gd name="connsiteY6" fmla="*/ 338986 h 695953"/>
              <a:gd name="connsiteX7" fmla="*/ 1144603 w 3093269"/>
              <a:gd name="connsiteY7" fmla="*/ 674032 h 695953"/>
              <a:gd name="connsiteX8" fmla="*/ 1293901 w 3093269"/>
              <a:gd name="connsiteY8" fmla="*/ 333949 h 695953"/>
              <a:gd name="connsiteX9" fmla="*/ 1463778 w 3093269"/>
              <a:gd name="connsiteY9" fmla="*/ 15138 h 695953"/>
              <a:gd name="connsiteX10" fmla="*/ 1635502 w 3093269"/>
              <a:gd name="connsiteY10" fmla="*/ 352165 h 695953"/>
              <a:gd name="connsiteX11" fmla="*/ 1788806 w 3093269"/>
              <a:gd name="connsiteY11" fmla="*/ 691988 h 695953"/>
              <a:gd name="connsiteX12" fmla="*/ 1947902 w 3093269"/>
              <a:gd name="connsiteY12" fmla="*/ 346693 h 695953"/>
              <a:gd name="connsiteX13" fmla="*/ 2115442 w 3093269"/>
              <a:gd name="connsiteY13" fmla="*/ 4 h 695953"/>
              <a:gd name="connsiteX14" fmla="*/ 2281942 w 3093269"/>
              <a:gd name="connsiteY14" fmla="*/ 338985 h 695953"/>
              <a:gd name="connsiteX15" fmla="*/ 2429393 w 3093269"/>
              <a:gd name="connsiteY15" fmla="*/ 10376 h 695953"/>
              <a:gd name="connsiteX16" fmla="*/ 2587294 w 3093269"/>
              <a:gd name="connsiteY16" fmla="*/ 352721 h 695953"/>
              <a:gd name="connsiteX17" fmla="*/ 2778668 w 3093269"/>
              <a:gd name="connsiteY17" fmla="*/ 90245 h 695953"/>
              <a:gd name="connsiteX18" fmla="*/ 2683330 w 3093269"/>
              <a:gd name="connsiteY18" fmla="*/ 204462 h 695953"/>
              <a:gd name="connsiteX19" fmla="*/ 2769656 w 3093269"/>
              <a:gd name="connsiteY19" fmla="*/ 185266 h 695953"/>
              <a:gd name="connsiteX20" fmla="*/ 3093269 w 3093269"/>
              <a:gd name="connsiteY20" fmla="*/ 509392 h 695953"/>
              <a:gd name="connsiteX0" fmla="*/ 0 w 3134806"/>
              <a:gd name="connsiteY0" fmla="*/ 347681 h 695953"/>
              <a:gd name="connsiteX1" fmla="*/ 166038 w 3134806"/>
              <a:gd name="connsiteY1" fmla="*/ 6450 h 695953"/>
              <a:gd name="connsiteX2" fmla="*/ 340676 w 3134806"/>
              <a:gd name="connsiteY2" fmla="*/ 348236 h 695953"/>
              <a:gd name="connsiteX3" fmla="*/ 479990 w 3134806"/>
              <a:gd name="connsiteY3" fmla="*/ 683004 h 695953"/>
              <a:gd name="connsiteX4" fmla="*/ 652177 w 3134806"/>
              <a:gd name="connsiteY4" fmla="*/ 347400 h 695953"/>
              <a:gd name="connsiteX5" fmla="*/ 808691 w 3134806"/>
              <a:gd name="connsiteY5" fmla="*/ 19623 h 695953"/>
              <a:gd name="connsiteX6" fmla="*/ 970429 w 3134806"/>
              <a:gd name="connsiteY6" fmla="*/ 338986 h 695953"/>
              <a:gd name="connsiteX7" fmla="*/ 1144603 w 3134806"/>
              <a:gd name="connsiteY7" fmla="*/ 674032 h 695953"/>
              <a:gd name="connsiteX8" fmla="*/ 1293901 w 3134806"/>
              <a:gd name="connsiteY8" fmla="*/ 333949 h 695953"/>
              <a:gd name="connsiteX9" fmla="*/ 1463778 w 3134806"/>
              <a:gd name="connsiteY9" fmla="*/ 15138 h 695953"/>
              <a:gd name="connsiteX10" fmla="*/ 1635502 w 3134806"/>
              <a:gd name="connsiteY10" fmla="*/ 352165 h 695953"/>
              <a:gd name="connsiteX11" fmla="*/ 1788806 w 3134806"/>
              <a:gd name="connsiteY11" fmla="*/ 691988 h 695953"/>
              <a:gd name="connsiteX12" fmla="*/ 1947902 w 3134806"/>
              <a:gd name="connsiteY12" fmla="*/ 346693 h 695953"/>
              <a:gd name="connsiteX13" fmla="*/ 2115442 w 3134806"/>
              <a:gd name="connsiteY13" fmla="*/ 4 h 695953"/>
              <a:gd name="connsiteX14" fmla="*/ 2281942 w 3134806"/>
              <a:gd name="connsiteY14" fmla="*/ 338985 h 695953"/>
              <a:gd name="connsiteX15" fmla="*/ 2429393 w 3134806"/>
              <a:gd name="connsiteY15" fmla="*/ 10376 h 695953"/>
              <a:gd name="connsiteX16" fmla="*/ 2587294 w 3134806"/>
              <a:gd name="connsiteY16" fmla="*/ 352721 h 695953"/>
              <a:gd name="connsiteX17" fmla="*/ 2778668 w 3134806"/>
              <a:gd name="connsiteY17" fmla="*/ 90245 h 695953"/>
              <a:gd name="connsiteX18" fmla="*/ 2683330 w 3134806"/>
              <a:gd name="connsiteY18" fmla="*/ 204462 h 695953"/>
              <a:gd name="connsiteX19" fmla="*/ 3130856 w 3134806"/>
              <a:gd name="connsiteY19" fmla="*/ 158359 h 695953"/>
              <a:gd name="connsiteX20" fmla="*/ 3093269 w 3134806"/>
              <a:gd name="connsiteY20" fmla="*/ 509392 h 695953"/>
              <a:gd name="connsiteX0" fmla="*/ 0 w 3148514"/>
              <a:gd name="connsiteY0" fmla="*/ 347681 h 695953"/>
              <a:gd name="connsiteX1" fmla="*/ 166038 w 3148514"/>
              <a:gd name="connsiteY1" fmla="*/ 6450 h 695953"/>
              <a:gd name="connsiteX2" fmla="*/ 340676 w 3148514"/>
              <a:gd name="connsiteY2" fmla="*/ 348236 h 695953"/>
              <a:gd name="connsiteX3" fmla="*/ 479990 w 3148514"/>
              <a:gd name="connsiteY3" fmla="*/ 683004 h 695953"/>
              <a:gd name="connsiteX4" fmla="*/ 652177 w 3148514"/>
              <a:gd name="connsiteY4" fmla="*/ 347400 h 695953"/>
              <a:gd name="connsiteX5" fmla="*/ 808691 w 3148514"/>
              <a:gd name="connsiteY5" fmla="*/ 19623 h 695953"/>
              <a:gd name="connsiteX6" fmla="*/ 970429 w 3148514"/>
              <a:gd name="connsiteY6" fmla="*/ 338986 h 695953"/>
              <a:gd name="connsiteX7" fmla="*/ 1144603 w 3148514"/>
              <a:gd name="connsiteY7" fmla="*/ 674032 h 695953"/>
              <a:gd name="connsiteX8" fmla="*/ 1293901 w 3148514"/>
              <a:gd name="connsiteY8" fmla="*/ 333949 h 695953"/>
              <a:gd name="connsiteX9" fmla="*/ 1463778 w 3148514"/>
              <a:gd name="connsiteY9" fmla="*/ 15138 h 695953"/>
              <a:gd name="connsiteX10" fmla="*/ 1635502 w 3148514"/>
              <a:gd name="connsiteY10" fmla="*/ 352165 h 695953"/>
              <a:gd name="connsiteX11" fmla="*/ 1788806 w 3148514"/>
              <a:gd name="connsiteY11" fmla="*/ 691988 h 695953"/>
              <a:gd name="connsiteX12" fmla="*/ 1947902 w 3148514"/>
              <a:gd name="connsiteY12" fmla="*/ 346693 h 695953"/>
              <a:gd name="connsiteX13" fmla="*/ 2115442 w 3148514"/>
              <a:gd name="connsiteY13" fmla="*/ 4 h 695953"/>
              <a:gd name="connsiteX14" fmla="*/ 2281942 w 3148514"/>
              <a:gd name="connsiteY14" fmla="*/ 338985 h 695953"/>
              <a:gd name="connsiteX15" fmla="*/ 2429393 w 3148514"/>
              <a:gd name="connsiteY15" fmla="*/ 10376 h 695953"/>
              <a:gd name="connsiteX16" fmla="*/ 2587294 w 3148514"/>
              <a:gd name="connsiteY16" fmla="*/ 352721 h 695953"/>
              <a:gd name="connsiteX17" fmla="*/ 2778668 w 3148514"/>
              <a:gd name="connsiteY17" fmla="*/ 90245 h 695953"/>
              <a:gd name="connsiteX18" fmla="*/ 3126232 w 3148514"/>
              <a:gd name="connsiteY18" fmla="*/ 141681 h 695953"/>
              <a:gd name="connsiteX19" fmla="*/ 3130856 w 3148514"/>
              <a:gd name="connsiteY19" fmla="*/ 158359 h 695953"/>
              <a:gd name="connsiteX20" fmla="*/ 3093269 w 3148514"/>
              <a:gd name="connsiteY20" fmla="*/ 509392 h 695953"/>
              <a:gd name="connsiteX0" fmla="*/ 0 w 3148514"/>
              <a:gd name="connsiteY0" fmla="*/ 347683 h 695955"/>
              <a:gd name="connsiteX1" fmla="*/ 166038 w 3148514"/>
              <a:gd name="connsiteY1" fmla="*/ 6452 h 695955"/>
              <a:gd name="connsiteX2" fmla="*/ 340676 w 3148514"/>
              <a:gd name="connsiteY2" fmla="*/ 348238 h 695955"/>
              <a:gd name="connsiteX3" fmla="*/ 479990 w 3148514"/>
              <a:gd name="connsiteY3" fmla="*/ 683006 h 695955"/>
              <a:gd name="connsiteX4" fmla="*/ 652177 w 3148514"/>
              <a:gd name="connsiteY4" fmla="*/ 347402 h 695955"/>
              <a:gd name="connsiteX5" fmla="*/ 808691 w 3148514"/>
              <a:gd name="connsiteY5" fmla="*/ 19625 h 695955"/>
              <a:gd name="connsiteX6" fmla="*/ 970429 w 3148514"/>
              <a:gd name="connsiteY6" fmla="*/ 338988 h 695955"/>
              <a:gd name="connsiteX7" fmla="*/ 1144603 w 3148514"/>
              <a:gd name="connsiteY7" fmla="*/ 674034 h 695955"/>
              <a:gd name="connsiteX8" fmla="*/ 1293901 w 3148514"/>
              <a:gd name="connsiteY8" fmla="*/ 333951 h 695955"/>
              <a:gd name="connsiteX9" fmla="*/ 1463778 w 3148514"/>
              <a:gd name="connsiteY9" fmla="*/ 15140 h 695955"/>
              <a:gd name="connsiteX10" fmla="*/ 1635502 w 3148514"/>
              <a:gd name="connsiteY10" fmla="*/ 352167 h 695955"/>
              <a:gd name="connsiteX11" fmla="*/ 1788806 w 3148514"/>
              <a:gd name="connsiteY11" fmla="*/ 691990 h 695955"/>
              <a:gd name="connsiteX12" fmla="*/ 1947902 w 3148514"/>
              <a:gd name="connsiteY12" fmla="*/ 346695 h 695955"/>
              <a:gd name="connsiteX13" fmla="*/ 2115442 w 3148514"/>
              <a:gd name="connsiteY13" fmla="*/ 6 h 695955"/>
              <a:gd name="connsiteX14" fmla="*/ 2281942 w 3148514"/>
              <a:gd name="connsiteY14" fmla="*/ 338987 h 695955"/>
              <a:gd name="connsiteX15" fmla="*/ 2442292 w 3148514"/>
              <a:gd name="connsiteY15" fmla="*/ 687503 h 695955"/>
              <a:gd name="connsiteX16" fmla="*/ 2587294 w 3148514"/>
              <a:gd name="connsiteY16" fmla="*/ 352723 h 695955"/>
              <a:gd name="connsiteX17" fmla="*/ 2778668 w 3148514"/>
              <a:gd name="connsiteY17" fmla="*/ 90247 h 695955"/>
              <a:gd name="connsiteX18" fmla="*/ 3126232 w 3148514"/>
              <a:gd name="connsiteY18" fmla="*/ 141683 h 695955"/>
              <a:gd name="connsiteX19" fmla="*/ 3130856 w 3148514"/>
              <a:gd name="connsiteY19" fmla="*/ 158361 h 695955"/>
              <a:gd name="connsiteX20" fmla="*/ 3093269 w 3148514"/>
              <a:gd name="connsiteY20" fmla="*/ 509394 h 695955"/>
              <a:gd name="connsiteX0" fmla="*/ 0 w 3149455"/>
              <a:gd name="connsiteY0" fmla="*/ 347683 h 695955"/>
              <a:gd name="connsiteX1" fmla="*/ 166038 w 3149455"/>
              <a:gd name="connsiteY1" fmla="*/ 6452 h 695955"/>
              <a:gd name="connsiteX2" fmla="*/ 340676 w 3149455"/>
              <a:gd name="connsiteY2" fmla="*/ 348238 h 695955"/>
              <a:gd name="connsiteX3" fmla="*/ 479990 w 3149455"/>
              <a:gd name="connsiteY3" fmla="*/ 683006 h 695955"/>
              <a:gd name="connsiteX4" fmla="*/ 652177 w 3149455"/>
              <a:gd name="connsiteY4" fmla="*/ 347402 h 695955"/>
              <a:gd name="connsiteX5" fmla="*/ 808691 w 3149455"/>
              <a:gd name="connsiteY5" fmla="*/ 19625 h 695955"/>
              <a:gd name="connsiteX6" fmla="*/ 970429 w 3149455"/>
              <a:gd name="connsiteY6" fmla="*/ 338988 h 695955"/>
              <a:gd name="connsiteX7" fmla="*/ 1144603 w 3149455"/>
              <a:gd name="connsiteY7" fmla="*/ 674034 h 695955"/>
              <a:gd name="connsiteX8" fmla="*/ 1293901 w 3149455"/>
              <a:gd name="connsiteY8" fmla="*/ 333951 h 695955"/>
              <a:gd name="connsiteX9" fmla="*/ 1463778 w 3149455"/>
              <a:gd name="connsiteY9" fmla="*/ 15140 h 695955"/>
              <a:gd name="connsiteX10" fmla="*/ 1635502 w 3149455"/>
              <a:gd name="connsiteY10" fmla="*/ 352167 h 695955"/>
              <a:gd name="connsiteX11" fmla="*/ 1788806 w 3149455"/>
              <a:gd name="connsiteY11" fmla="*/ 691990 h 695955"/>
              <a:gd name="connsiteX12" fmla="*/ 1947902 w 3149455"/>
              <a:gd name="connsiteY12" fmla="*/ 346695 h 695955"/>
              <a:gd name="connsiteX13" fmla="*/ 2115442 w 3149455"/>
              <a:gd name="connsiteY13" fmla="*/ 6 h 695955"/>
              <a:gd name="connsiteX14" fmla="*/ 2281942 w 3149455"/>
              <a:gd name="connsiteY14" fmla="*/ 338987 h 695955"/>
              <a:gd name="connsiteX15" fmla="*/ 2442292 w 3149455"/>
              <a:gd name="connsiteY15" fmla="*/ 687503 h 695955"/>
              <a:gd name="connsiteX16" fmla="*/ 2587294 w 3149455"/>
              <a:gd name="connsiteY16" fmla="*/ 352723 h 695955"/>
              <a:gd name="connsiteX17" fmla="*/ 2765770 w 3149455"/>
              <a:gd name="connsiteY17" fmla="*/ 561 h 695955"/>
              <a:gd name="connsiteX18" fmla="*/ 3126232 w 3149455"/>
              <a:gd name="connsiteY18" fmla="*/ 141683 h 695955"/>
              <a:gd name="connsiteX19" fmla="*/ 3130856 w 3149455"/>
              <a:gd name="connsiteY19" fmla="*/ 158361 h 695955"/>
              <a:gd name="connsiteX20" fmla="*/ 3093269 w 3149455"/>
              <a:gd name="connsiteY20" fmla="*/ 509394 h 695955"/>
              <a:gd name="connsiteX0" fmla="*/ 0 w 3130191"/>
              <a:gd name="connsiteY0" fmla="*/ 347683 h 695955"/>
              <a:gd name="connsiteX1" fmla="*/ 166038 w 3130191"/>
              <a:gd name="connsiteY1" fmla="*/ 6452 h 695955"/>
              <a:gd name="connsiteX2" fmla="*/ 340676 w 3130191"/>
              <a:gd name="connsiteY2" fmla="*/ 348238 h 695955"/>
              <a:gd name="connsiteX3" fmla="*/ 479990 w 3130191"/>
              <a:gd name="connsiteY3" fmla="*/ 683006 h 695955"/>
              <a:gd name="connsiteX4" fmla="*/ 652177 w 3130191"/>
              <a:gd name="connsiteY4" fmla="*/ 347402 h 695955"/>
              <a:gd name="connsiteX5" fmla="*/ 808691 w 3130191"/>
              <a:gd name="connsiteY5" fmla="*/ 19625 h 695955"/>
              <a:gd name="connsiteX6" fmla="*/ 970429 w 3130191"/>
              <a:gd name="connsiteY6" fmla="*/ 338988 h 695955"/>
              <a:gd name="connsiteX7" fmla="*/ 1144603 w 3130191"/>
              <a:gd name="connsiteY7" fmla="*/ 674034 h 695955"/>
              <a:gd name="connsiteX8" fmla="*/ 1293901 w 3130191"/>
              <a:gd name="connsiteY8" fmla="*/ 333951 h 695955"/>
              <a:gd name="connsiteX9" fmla="*/ 1463778 w 3130191"/>
              <a:gd name="connsiteY9" fmla="*/ 15140 h 695955"/>
              <a:gd name="connsiteX10" fmla="*/ 1635502 w 3130191"/>
              <a:gd name="connsiteY10" fmla="*/ 352167 h 695955"/>
              <a:gd name="connsiteX11" fmla="*/ 1788806 w 3130191"/>
              <a:gd name="connsiteY11" fmla="*/ 691990 h 695955"/>
              <a:gd name="connsiteX12" fmla="*/ 1947902 w 3130191"/>
              <a:gd name="connsiteY12" fmla="*/ 346695 h 695955"/>
              <a:gd name="connsiteX13" fmla="*/ 2115442 w 3130191"/>
              <a:gd name="connsiteY13" fmla="*/ 6 h 695955"/>
              <a:gd name="connsiteX14" fmla="*/ 2281942 w 3130191"/>
              <a:gd name="connsiteY14" fmla="*/ 338987 h 695955"/>
              <a:gd name="connsiteX15" fmla="*/ 2442292 w 3130191"/>
              <a:gd name="connsiteY15" fmla="*/ 687503 h 695955"/>
              <a:gd name="connsiteX16" fmla="*/ 2587294 w 3130191"/>
              <a:gd name="connsiteY16" fmla="*/ 352723 h 695955"/>
              <a:gd name="connsiteX17" fmla="*/ 2765770 w 3130191"/>
              <a:gd name="connsiteY17" fmla="*/ 561 h 695955"/>
              <a:gd name="connsiteX18" fmla="*/ 3126232 w 3130191"/>
              <a:gd name="connsiteY18" fmla="*/ 141683 h 695955"/>
              <a:gd name="connsiteX19" fmla="*/ 2976055 w 3130191"/>
              <a:gd name="connsiteY19" fmla="*/ 337731 h 695955"/>
              <a:gd name="connsiteX20" fmla="*/ 3093269 w 3130191"/>
              <a:gd name="connsiteY20" fmla="*/ 509394 h 695955"/>
              <a:gd name="connsiteX0" fmla="*/ 0 w 3304432"/>
              <a:gd name="connsiteY0" fmla="*/ 347683 h 695955"/>
              <a:gd name="connsiteX1" fmla="*/ 166038 w 3304432"/>
              <a:gd name="connsiteY1" fmla="*/ 6452 h 695955"/>
              <a:gd name="connsiteX2" fmla="*/ 340676 w 3304432"/>
              <a:gd name="connsiteY2" fmla="*/ 348238 h 695955"/>
              <a:gd name="connsiteX3" fmla="*/ 479990 w 3304432"/>
              <a:gd name="connsiteY3" fmla="*/ 683006 h 695955"/>
              <a:gd name="connsiteX4" fmla="*/ 652177 w 3304432"/>
              <a:gd name="connsiteY4" fmla="*/ 347402 h 695955"/>
              <a:gd name="connsiteX5" fmla="*/ 808691 w 3304432"/>
              <a:gd name="connsiteY5" fmla="*/ 19625 h 695955"/>
              <a:gd name="connsiteX6" fmla="*/ 970429 w 3304432"/>
              <a:gd name="connsiteY6" fmla="*/ 338988 h 695955"/>
              <a:gd name="connsiteX7" fmla="*/ 1144603 w 3304432"/>
              <a:gd name="connsiteY7" fmla="*/ 674034 h 695955"/>
              <a:gd name="connsiteX8" fmla="*/ 1293901 w 3304432"/>
              <a:gd name="connsiteY8" fmla="*/ 333951 h 695955"/>
              <a:gd name="connsiteX9" fmla="*/ 1463778 w 3304432"/>
              <a:gd name="connsiteY9" fmla="*/ 15140 h 695955"/>
              <a:gd name="connsiteX10" fmla="*/ 1635502 w 3304432"/>
              <a:gd name="connsiteY10" fmla="*/ 352167 h 695955"/>
              <a:gd name="connsiteX11" fmla="*/ 1788806 w 3304432"/>
              <a:gd name="connsiteY11" fmla="*/ 691990 h 695955"/>
              <a:gd name="connsiteX12" fmla="*/ 1947902 w 3304432"/>
              <a:gd name="connsiteY12" fmla="*/ 346695 h 695955"/>
              <a:gd name="connsiteX13" fmla="*/ 2115442 w 3304432"/>
              <a:gd name="connsiteY13" fmla="*/ 6 h 695955"/>
              <a:gd name="connsiteX14" fmla="*/ 2281942 w 3304432"/>
              <a:gd name="connsiteY14" fmla="*/ 338987 h 695955"/>
              <a:gd name="connsiteX15" fmla="*/ 2442292 w 3304432"/>
              <a:gd name="connsiteY15" fmla="*/ 687503 h 695955"/>
              <a:gd name="connsiteX16" fmla="*/ 2587294 w 3304432"/>
              <a:gd name="connsiteY16" fmla="*/ 352723 h 695955"/>
              <a:gd name="connsiteX17" fmla="*/ 2765770 w 3304432"/>
              <a:gd name="connsiteY17" fmla="*/ 561 h 695955"/>
              <a:gd name="connsiteX18" fmla="*/ 3126232 w 3304432"/>
              <a:gd name="connsiteY18" fmla="*/ 141683 h 695955"/>
              <a:gd name="connsiteX19" fmla="*/ 3302856 w 3304432"/>
              <a:gd name="connsiteY19" fmla="*/ 346701 h 695955"/>
              <a:gd name="connsiteX20" fmla="*/ 3093269 w 3304432"/>
              <a:gd name="connsiteY20" fmla="*/ 509394 h 695955"/>
              <a:gd name="connsiteX0" fmla="*/ 0 w 3304434"/>
              <a:gd name="connsiteY0" fmla="*/ 347683 h 695955"/>
              <a:gd name="connsiteX1" fmla="*/ 166038 w 3304434"/>
              <a:gd name="connsiteY1" fmla="*/ 6452 h 695955"/>
              <a:gd name="connsiteX2" fmla="*/ 340676 w 3304434"/>
              <a:gd name="connsiteY2" fmla="*/ 348238 h 695955"/>
              <a:gd name="connsiteX3" fmla="*/ 479990 w 3304434"/>
              <a:gd name="connsiteY3" fmla="*/ 683006 h 695955"/>
              <a:gd name="connsiteX4" fmla="*/ 652177 w 3304434"/>
              <a:gd name="connsiteY4" fmla="*/ 347402 h 695955"/>
              <a:gd name="connsiteX5" fmla="*/ 808691 w 3304434"/>
              <a:gd name="connsiteY5" fmla="*/ 19625 h 695955"/>
              <a:gd name="connsiteX6" fmla="*/ 970429 w 3304434"/>
              <a:gd name="connsiteY6" fmla="*/ 338988 h 695955"/>
              <a:gd name="connsiteX7" fmla="*/ 1144603 w 3304434"/>
              <a:gd name="connsiteY7" fmla="*/ 674034 h 695955"/>
              <a:gd name="connsiteX8" fmla="*/ 1293901 w 3304434"/>
              <a:gd name="connsiteY8" fmla="*/ 333951 h 695955"/>
              <a:gd name="connsiteX9" fmla="*/ 1463778 w 3304434"/>
              <a:gd name="connsiteY9" fmla="*/ 15140 h 695955"/>
              <a:gd name="connsiteX10" fmla="*/ 1635502 w 3304434"/>
              <a:gd name="connsiteY10" fmla="*/ 352167 h 695955"/>
              <a:gd name="connsiteX11" fmla="*/ 1788806 w 3304434"/>
              <a:gd name="connsiteY11" fmla="*/ 691990 h 695955"/>
              <a:gd name="connsiteX12" fmla="*/ 1947902 w 3304434"/>
              <a:gd name="connsiteY12" fmla="*/ 346695 h 695955"/>
              <a:gd name="connsiteX13" fmla="*/ 2115442 w 3304434"/>
              <a:gd name="connsiteY13" fmla="*/ 6 h 695955"/>
              <a:gd name="connsiteX14" fmla="*/ 2281942 w 3304434"/>
              <a:gd name="connsiteY14" fmla="*/ 338987 h 695955"/>
              <a:gd name="connsiteX15" fmla="*/ 2442292 w 3304434"/>
              <a:gd name="connsiteY15" fmla="*/ 687503 h 695955"/>
              <a:gd name="connsiteX16" fmla="*/ 2587294 w 3304434"/>
              <a:gd name="connsiteY16" fmla="*/ 352723 h 695955"/>
              <a:gd name="connsiteX17" fmla="*/ 2765770 w 3304434"/>
              <a:gd name="connsiteY17" fmla="*/ 561 h 695955"/>
              <a:gd name="connsiteX18" fmla="*/ 2919832 w 3304434"/>
              <a:gd name="connsiteY18" fmla="*/ 343477 h 695955"/>
              <a:gd name="connsiteX19" fmla="*/ 3302856 w 3304434"/>
              <a:gd name="connsiteY19" fmla="*/ 346701 h 695955"/>
              <a:gd name="connsiteX20" fmla="*/ 3093269 w 3304434"/>
              <a:gd name="connsiteY20" fmla="*/ 509394 h 695955"/>
              <a:gd name="connsiteX0" fmla="*/ 0 w 3536171"/>
              <a:gd name="connsiteY0" fmla="*/ 347683 h 733607"/>
              <a:gd name="connsiteX1" fmla="*/ 166038 w 3536171"/>
              <a:gd name="connsiteY1" fmla="*/ 6452 h 733607"/>
              <a:gd name="connsiteX2" fmla="*/ 340676 w 3536171"/>
              <a:gd name="connsiteY2" fmla="*/ 348238 h 733607"/>
              <a:gd name="connsiteX3" fmla="*/ 479990 w 3536171"/>
              <a:gd name="connsiteY3" fmla="*/ 683006 h 733607"/>
              <a:gd name="connsiteX4" fmla="*/ 652177 w 3536171"/>
              <a:gd name="connsiteY4" fmla="*/ 347402 h 733607"/>
              <a:gd name="connsiteX5" fmla="*/ 808691 w 3536171"/>
              <a:gd name="connsiteY5" fmla="*/ 19625 h 733607"/>
              <a:gd name="connsiteX6" fmla="*/ 970429 w 3536171"/>
              <a:gd name="connsiteY6" fmla="*/ 338988 h 733607"/>
              <a:gd name="connsiteX7" fmla="*/ 1144603 w 3536171"/>
              <a:gd name="connsiteY7" fmla="*/ 674034 h 733607"/>
              <a:gd name="connsiteX8" fmla="*/ 1293901 w 3536171"/>
              <a:gd name="connsiteY8" fmla="*/ 333951 h 733607"/>
              <a:gd name="connsiteX9" fmla="*/ 1463778 w 3536171"/>
              <a:gd name="connsiteY9" fmla="*/ 15140 h 733607"/>
              <a:gd name="connsiteX10" fmla="*/ 1635502 w 3536171"/>
              <a:gd name="connsiteY10" fmla="*/ 352167 h 733607"/>
              <a:gd name="connsiteX11" fmla="*/ 1788806 w 3536171"/>
              <a:gd name="connsiteY11" fmla="*/ 691990 h 733607"/>
              <a:gd name="connsiteX12" fmla="*/ 1947902 w 3536171"/>
              <a:gd name="connsiteY12" fmla="*/ 346695 h 733607"/>
              <a:gd name="connsiteX13" fmla="*/ 2115442 w 3536171"/>
              <a:gd name="connsiteY13" fmla="*/ 6 h 733607"/>
              <a:gd name="connsiteX14" fmla="*/ 2281942 w 3536171"/>
              <a:gd name="connsiteY14" fmla="*/ 338987 h 733607"/>
              <a:gd name="connsiteX15" fmla="*/ 2442292 w 3536171"/>
              <a:gd name="connsiteY15" fmla="*/ 687503 h 733607"/>
              <a:gd name="connsiteX16" fmla="*/ 2587294 w 3536171"/>
              <a:gd name="connsiteY16" fmla="*/ 352723 h 733607"/>
              <a:gd name="connsiteX17" fmla="*/ 2765770 w 3536171"/>
              <a:gd name="connsiteY17" fmla="*/ 561 h 733607"/>
              <a:gd name="connsiteX18" fmla="*/ 2919832 w 3536171"/>
              <a:gd name="connsiteY18" fmla="*/ 343477 h 733607"/>
              <a:gd name="connsiteX19" fmla="*/ 3302856 w 3536171"/>
              <a:gd name="connsiteY19" fmla="*/ 346701 h 733607"/>
              <a:gd name="connsiteX20" fmla="*/ 3536171 w 3536171"/>
              <a:gd name="connsiteY20" fmla="*/ 733607 h 733607"/>
              <a:gd name="connsiteX0" fmla="*/ 0 w 3536171"/>
              <a:gd name="connsiteY0" fmla="*/ 347683 h 733607"/>
              <a:gd name="connsiteX1" fmla="*/ 166038 w 3536171"/>
              <a:gd name="connsiteY1" fmla="*/ 6452 h 733607"/>
              <a:gd name="connsiteX2" fmla="*/ 340676 w 3536171"/>
              <a:gd name="connsiteY2" fmla="*/ 348238 h 733607"/>
              <a:gd name="connsiteX3" fmla="*/ 479990 w 3536171"/>
              <a:gd name="connsiteY3" fmla="*/ 683006 h 733607"/>
              <a:gd name="connsiteX4" fmla="*/ 652177 w 3536171"/>
              <a:gd name="connsiteY4" fmla="*/ 347402 h 733607"/>
              <a:gd name="connsiteX5" fmla="*/ 808691 w 3536171"/>
              <a:gd name="connsiteY5" fmla="*/ 19625 h 733607"/>
              <a:gd name="connsiteX6" fmla="*/ 970429 w 3536171"/>
              <a:gd name="connsiteY6" fmla="*/ 338988 h 733607"/>
              <a:gd name="connsiteX7" fmla="*/ 1144603 w 3536171"/>
              <a:gd name="connsiteY7" fmla="*/ 674034 h 733607"/>
              <a:gd name="connsiteX8" fmla="*/ 1293901 w 3536171"/>
              <a:gd name="connsiteY8" fmla="*/ 333951 h 733607"/>
              <a:gd name="connsiteX9" fmla="*/ 1463778 w 3536171"/>
              <a:gd name="connsiteY9" fmla="*/ 15140 h 733607"/>
              <a:gd name="connsiteX10" fmla="*/ 1635502 w 3536171"/>
              <a:gd name="connsiteY10" fmla="*/ 352167 h 733607"/>
              <a:gd name="connsiteX11" fmla="*/ 1788806 w 3536171"/>
              <a:gd name="connsiteY11" fmla="*/ 691990 h 733607"/>
              <a:gd name="connsiteX12" fmla="*/ 1947902 w 3536171"/>
              <a:gd name="connsiteY12" fmla="*/ 346695 h 733607"/>
              <a:gd name="connsiteX13" fmla="*/ 2115442 w 3536171"/>
              <a:gd name="connsiteY13" fmla="*/ 6 h 733607"/>
              <a:gd name="connsiteX14" fmla="*/ 2281942 w 3536171"/>
              <a:gd name="connsiteY14" fmla="*/ 338987 h 733607"/>
              <a:gd name="connsiteX15" fmla="*/ 2442292 w 3536171"/>
              <a:gd name="connsiteY15" fmla="*/ 687503 h 733607"/>
              <a:gd name="connsiteX16" fmla="*/ 2587294 w 3536171"/>
              <a:gd name="connsiteY16" fmla="*/ 352723 h 733607"/>
              <a:gd name="connsiteX17" fmla="*/ 2765770 w 3536171"/>
              <a:gd name="connsiteY17" fmla="*/ 561 h 733607"/>
              <a:gd name="connsiteX18" fmla="*/ 2919832 w 3536171"/>
              <a:gd name="connsiteY18" fmla="*/ 343477 h 733607"/>
              <a:gd name="connsiteX19" fmla="*/ 3083554 w 3536171"/>
              <a:gd name="connsiteY19" fmla="*/ 678538 h 733607"/>
              <a:gd name="connsiteX20" fmla="*/ 3536171 w 3536171"/>
              <a:gd name="connsiteY20" fmla="*/ 733607 h 733607"/>
              <a:gd name="connsiteX0" fmla="*/ 0 w 3252371"/>
              <a:gd name="connsiteY0" fmla="*/ 347683 h 695955"/>
              <a:gd name="connsiteX1" fmla="*/ 166038 w 3252371"/>
              <a:gd name="connsiteY1" fmla="*/ 6452 h 695955"/>
              <a:gd name="connsiteX2" fmla="*/ 340676 w 3252371"/>
              <a:gd name="connsiteY2" fmla="*/ 348238 h 695955"/>
              <a:gd name="connsiteX3" fmla="*/ 479990 w 3252371"/>
              <a:gd name="connsiteY3" fmla="*/ 683006 h 695955"/>
              <a:gd name="connsiteX4" fmla="*/ 652177 w 3252371"/>
              <a:gd name="connsiteY4" fmla="*/ 347402 h 695955"/>
              <a:gd name="connsiteX5" fmla="*/ 808691 w 3252371"/>
              <a:gd name="connsiteY5" fmla="*/ 19625 h 695955"/>
              <a:gd name="connsiteX6" fmla="*/ 970429 w 3252371"/>
              <a:gd name="connsiteY6" fmla="*/ 338988 h 695955"/>
              <a:gd name="connsiteX7" fmla="*/ 1144603 w 3252371"/>
              <a:gd name="connsiteY7" fmla="*/ 674034 h 695955"/>
              <a:gd name="connsiteX8" fmla="*/ 1293901 w 3252371"/>
              <a:gd name="connsiteY8" fmla="*/ 333951 h 695955"/>
              <a:gd name="connsiteX9" fmla="*/ 1463778 w 3252371"/>
              <a:gd name="connsiteY9" fmla="*/ 15140 h 695955"/>
              <a:gd name="connsiteX10" fmla="*/ 1635502 w 3252371"/>
              <a:gd name="connsiteY10" fmla="*/ 352167 h 695955"/>
              <a:gd name="connsiteX11" fmla="*/ 1788806 w 3252371"/>
              <a:gd name="connsiteY11" fmla="*/ 691990 h 695955"/>
              <a:gd name="connsiteX12" fmla="*/ 1947902 w 3252371"/>
              <a:gd name="connsiteY12" fmla="*/ 346695 h 695955"/>
              <a:gd name="connsiteX13" fmla="*/ 2115442 w 3252371"/>
              <a:gd name="connsiteY13" fmla="*/ 6 h 695955"/>
              <a:gd name="connsiteX14" fmla="*/ 2281942 w 3252371"/>
              <a:gd name="connsiteY14" fmla="*/ 338987 h 695955"/>
              <a:gd name="connsiteX15" fmla="*/ 2442292 w 3252371"/>
              <a:gd name="connsiteY15" fmla="*/ 687503 h 695955"/>
              <a:gd name="connsiteX16" fmla="*/ 2587294 w 3252371"/>
              <a:gd name="connsiteY16" fmla="*/ 352723 h 695955"/>
              <a:gd name="connsiteX17" fmla="*/ 2765770 w 3252371"/>
              <a:gd name="connsiteY17" fmla="*/ 561 h 695955"/>
              <a:gd name="connsiteX18" fmla="*/ 2919832 w 3252371"/>
              <a:gd name="connsiteY18" fmla="*/ 343477 h 695955"/>
              <a:gd name="connsiteX19" fmla="*/ 3083554 w 3252371"/>
              <a:gd name="connsiteY19" fmla="*/ 678538 h 695955"/>
              <a:gd name="connsiteX20" fmla="*/ 3252371 w 3252371"/>
              <a:gd name="connsiteY20" fmla="*/ 347959 h 695955"/>
              <a:gd name="connsiteX0" fmla="*/ 0 w 3265271"/>
              <a:gd name="connsiteY0" fmla="*/ 347683 h 695955"/>
              <a:gd name="connsiteX1" fmla="*/ 166038 w 3265271"/>
              <a:gd name="connsiteY1" fmla="*/ 6452 h 695955"/>
              <a:gd name="connsiteX2" fmla="*/ 340676 w 3265271"/>
              <a:gd name="connsiteY2" fmla="*/ 348238 h 695955"/>
              <a:gd name="connsiteX3" fmla="*/ 479990 w 3265271"/>
              <a:gd name="connsiteY3" fmla="*/ 683006 h 695955"/>
              <a:gd name="connsiteX4" fmla="*/ 652177 w 3265271"/>
              <a:gd name="connsiteY4" fmla="*/ 347402 h 695955"/>
              <a:gd name="connsiteX5" fmla="*/ 808691 w 3265271"/>
              <a:gd name="connsiteY5" fmla="*/ 19625 h 695955"/>
              <a:gd name="connsiteX6" fmla="*/ 970429 w 3265271"/>
              <a:gd name="connsiteY6" fmla="*/ 338988 h 695955"/>
              <a:gd name="connsiteX7" fmla="*/ 1144603 w 3265271"/>
              <a:gd name="connsiteY7" fmla="*/ 674034 h 695955"/>
              <a:gd name="connsiteX8" fmla="*/ 1293901 w 3265271"/>
              <a:gd name="connsiteY8" fmla="*/ 333951 h 695955"/>
              <a:gd name="connsiteX9" fmla="*/ 1463778 w 3265271"/>
              <a:gd name="connsiteY9" fmla="*/ 15140 h 695955"/>
              <a:gd name="connsiteX10" fmla="*/ 1635502 w 3265271"/>
              <a:gd name="connsiteY10" fmla="*/ 352167 h 695955"/>
              <a:gd name="connsiteX11" fmla="*/ 1788806 w 3265271"/>
              <a:gd name="connsiteY11" fmla="*/ 691990 h 695955"/>
              <a:gd name="connsiteX12" fmla="*/ 1947902 w 3265271"/>
              <a:gd name="connsiteY12" fmla="*/ 346695 h 695955"/>
              <a:gd name="connsiteX13" fmla="*/ 2115442 w 3265271"/>
              <a:gd name="connsiteY13" fmla="*/ 6 h 695955"/>
              <a:gd name="connsiteX14" fmla="*/ 2281942 w 3265271"/>
              <a:gd name="connsiteY14" fmla="*/ 338987 h 695955"/>
              <a:gd name="connsiteX15" fmla="*/ 2442292 w 3265271"/>
              <a:gd name="connsiteY15" fmla="*/ 687503 h 695955"/>
              <a:gd name="connsiteX16" fmla="*/ 2587294 w 3265271"/>
              <a:gd name="connsiteY16" fmla="*/ 352723 h 695955"/>
              <a:gd name="connsiteX17" fmla="*/ 2765770 w 3265271"/>
              <a:gd name="connsiteY17" fmla="*/ 561 h 695955"/>
              <a:gd name="connsiteX18" fmla="*/ 2919832 w 3265271"/>
              <a:gd name="connsiteY18" fmla="*/ 343477 h 695955"/>
              <a:gd name="connsiteX19" fmla="*/ 3083554 w 3265271"/>
              <a:gd name="connsiteY19" fmla="*/ 678538 h 695955"/>
              <a:gd name="connsiteX20" fmla="*/ 3265271 w 3265271"/>
              <a:gd name="connsiteY20" fmla="*/ 105807 h 695955"/>
              <a:gd name="connsiteX0" fmla="*/ 0 w 3256672"/>
              <a:gd name="connsiteY0" fmla="*/ 347683 h 695955"/>
              <a:gd name="connsiteX1" fmla="*/ 166038 w 3256672"/>
              <a:gd name="connsiteY1" fmla="*/ 6452 h 695955"/>
              <a:gd name="connsiteX2" fmla="*/ 340676 w 3256672"/>
              <a:gd name="connsiteY2" fmla="*/ 348238 h 695955"/>
              <a:gd name="connsiteX3" fmla="*/ 479990 w 3256672"/>
              <a:gd name="connsiteY3" fmla="*/ 683006 h 695955"/>
              <a:gd name="connsiteX4" fmla="*/ 652177 w 3256672"/>
              <a:gd name="connsiteY4" fmla="*/ 347402 h 695955"/>
              <a:gd name="connsiteX5" fmla="*/ 808691 w 3256672"/>
              <a:gd name="connsiteY5" fmla="*/ 19625 h 695955"/>
              <a:gd name="connsiteX6" fmla="*/ 970429 w 3256672"/>
              <a:gd name="connsiteY6" fmla="*/ 338988 h 695955"/>
              <a:gd name="connsiteX7" fmla="*/ 1144603 w 3256672"/>
              <a:gd name="connsiteY7" fmla="*/ 674034 h 695955"/>
              <a:gd name="connsiteX8" fmla="*/ 1293901 w 3256672"/>
              <a:gd name="connsiteY8" fmla="*/ 333951 h 695955"/>
              <a:gd name="connsiteX9" fmla="*/ 1463778 w 3256672"/>
              <a:gd name="connsiteY9" fmla="*/ 15140 h 695955"/>
              <a:gd name="connsiteX10" fmla="*/ 1635502 w 3256672"/>
              <a:gd name="connsiteY10" fmla="*/ 352167 h 695955"/>
              <a:gd name="connsiteX11" fmla="*/ 1788806 w 3256672"/>
              <a:gd name="connsiteY11" fmla="*/ 691990 h 695955"/>
              <a:gd name="connsiteX12" fmla="*/ 1947902 w 3256672"/>
              <a:gd name="connsiteY12" fmla="*/ 346695 h 695955"/>
              <a:gd name="connsiteX13" fmla="*/ 2115442 w 3256672"/>
              <a:gd name="connsiteY13" fmla="*/ 6 h 695955"/>
              <a:gd name="connsiteX14" fmla="*/ 2281942 w 3256672"/>
              <a:gd name="connsiteY14" fmla="*/ 338987 h 695955"/>
              <a:gd name="connsiteX15" fmla="*/ 2442292 w 3256672"/>
              <a:gd name="connsiteY15" fmla="*/ 687503 h 695955"/>
              <a:gd name="connsiteX16" fmla="*/ 2587294 w 3256672"/>
              <a:gd name="connsiteY16" fmla="*/ 352723 h 695955"/>
              <a:gd name="connsiteX17" fmla="*/ 2765770 w 3256672"/>
              <a:gd name="connsiteY17" fmla="*/ 561 h 695955"/>
              <a:gd name="connsiteX18" fmla="*/ 2919832 w 3256672"/>
              <a:gd name="connsiteY18" fmla="*/ 343477 h 695955"/>
              <a:gd name="connsiteX19" fmla="*/ 3083554 w 3256672"/>
              <a:gd name="connsiteY19" fmla="*/ 678538 h 695955"/>
              <a:gd name="connsiteX20" fmla="*/ 3256672 w 3256672"/>
              <a:gd name="connsiteY20" fmla="*/ 361410 h 695955"/>
              <a:gd name="connsiteX0" fmla="*/ 0 w 3256672"/>
              <a:gd name="connsiteY0" fmla="*/ 347683 h 695955"/>
              <a:gd name="connsiteX1" fmla="*/ 166038 w 3256672"/>
              <a:gd name="connsiteY1" fmla="*/ 6452 h 695955"/>
              <a:gd name="connsiteX2" fmla="*/ 332077 w 3256672"/>
              <a:gd name="connsiteY2" fmla="*/ 348237 h 695955"/>
              <a:gd name="connsiteX3" fmla="*/ 479990 w 3256672"/>
              <a:gd name="connsiteY3" fmla="*/ 683006 h 695955"/>
              <a:gd name="connsiteX4" fmla="*/ 652177 w 3256672"/>
              <a:gd name="connsiteY4" fmla="*/ 347402 h 695955"/>
              <a:gd name="connsiteX5" fmla="*/ 808691 w 3256672"/>
              <a:gd name="connsiteY5" fmla="*/ 19625 h 695955"/>
              <a:gd name="connsiteX6" fmla="*/ 970429 w 3256672"/>
              <a:gd name="connsiteY6" fmla="*/ 338988 h 695955"/>
              <a:gd name="connsiteX7" fmla="*/ 1144603 w 3256672"/>
              <a:gd name="connsiteY7" fmla="*/ 674034 h 695955"/>
              <a:gd name="connsiteX8" fmla="*/ 1293901 w 3256672"/>
              <a:gd name="connsiteY8" fmla="*/ 333951 h 695955"/>
              <a:gd name="connsiteX9" fmla="*/ 1463778 w 3256672"/>
              <a:gd name="connsiteY9" fmla="*/ 15140 h 695955"/>
              <a:gd name="connsiteX10" fmla="*/ 1635502 w 3256672"/>
              <a:gd name="connsiteY10" fmla="*/ 352167 h 695955"/>
              <a:gd name="connsiteX11" fmla="*/ 1788806 w 3256672"/>
              <a:gd name="connsiteY11" fmla="*/ 691990 h 695955"/>
              <a:gd name="connsiteX12" fmla="*/ 1947902 w 3256672"/>
              <a:gd name="connsiteY12" fmla="*/ 346695 h 695955"/>
              <a:gd name="connsiteX13" fmla="*/ 2115442 w 3256672"/>
              <a:gd name="connsiteY13" fmla="*/ 6 h 695955"/>
              <a:gd name="connsiteX14" fmla="*/ 2281942 w 3256672"/>
              <a:gd name="connsiteY14" fmla="*/ 338987 h 695955"/>
              <a:gd name="connsiteX15" fmla="*/ 2442292 w 3256672"/>
              <a:gd name="connsiteY15" fmla="*/ 687503 h 695955"/>
              <a:gd name="connsiteX16" fmla="*/ 2587294 w 3256672"/>
              <a:gd name="connsiteY16" fmla="*/ 352723 h 695955"/>
              <a:gd name="connsiteX17" fmla="*/ 2765770 w 3256672"/>
              <a:gd name="connsiteY17" fmla="*/ 561 h 695955"/>
              <a:gd name="connsiteX18" fmla="*/ 2919832 w 3256672"/>
              <a:gd name="connsiteY18" fmla="*/ 343477 h 695955"/>
              <a:gd name="connsiteX19" fmla="*/ 3083554 w 3256672"/>
              <a:gd name="connsiteY19" fmla="*/ 678538 h 695955"/>
              <a:gd name="connsiteX20" fmla="*/ 3256672 w 3256672"/>
              <a:gd name="connsiteY20" fmla="*/ 361410 h 695955"/>
              <a:gd name="connsiteX0" fmla="*/ 0 w 3256672"/>
              <a:gd name="connsiteY0" fmla="*/ 347683 h 695955"/>
              <a:gd name="connsiteX1" fmla="*/ 166038 w 3256672"/>
              <a:gd name="connsiteY1" fmla="*/ 6452 h 695955"/>
              <a:gd name="connsiteX2" fmla="*/ 332077 w 3256672"/>
              <a:gd name="connsiteY2" fmla="*/ 348237 h 695955"/>
              <a:gd name="connsiteX3" fmla="*/ 479990 w 3256672"/>
              <a:gd name="connsiteY3" fmla="*/ 683006 h 695955"/>
              <a:gd name="connsiteX4" fmla="*/ 652177 w 3256672"/>
              <a:gd name="connsiteY4" fmla="*/ 347402 h 695955"/>
              <a:gd name="connsiteX5" fmla="*/ 808691 w 3256672"/>
              <a:gd name="connsiteY5" fmla="*/ 19625 h 695955"/>
              <a:gd name="connsiteX6" fmla="*/ 970429 w 3256672"/>
              <a:gd name="connsiteY6" fmla="*/ 338988 h 695955"/>
              <a:gd name="connsiteX7" fmla="*/ 1144603 w 3256672"/>
              <a:gd name="connsiteY7" fmla="*/ 674034 h 695955"/>
              <a:gd name="connsiteX8" fmla="*/ 1293901 w 3256672"/>
              <a:gd name="connsiteY8" fmla="*/ 333951 h 695955"/>
              <a:gd name="connsiteX9" fmla="*/ 1463778 w 3256672"/>
              <a:gd name="connsiteY9" fmla="*/ 15140 h 695955"/>
              <a:gd name="connsiteX10" fmla="*/ 1635502 w 3256672"/>
              <a:gd name="connsiteY10" fmla="*/ 352167 h 695955"/>
              <a:gd name="connsiteX11" fmla="*/ 1788806 w 3256672"/>
              <a:gd name="connsiteY11" fmla="*/ 691990 h 695955"/>
              <a:gd name="connsiteX12" fmla="*/ 1947902 w 3256672"/>
              <a:gd name="connsiteY12" fmla="*/ 346695 h 695955"/>
              <a:gd name="connsiteX13" fmla="*/ 2115442 w 3256672"/>
              <a:gd name="connsiteY13" fmla="*/ 6 h 695955"/>
              <a:gd name="connsiteX14" fmla="*/ 2281942 w 3256672"/>
              <a:gd name="connsiteY14" fmla="*/ 338987 h 695955"/>
              <a:gd name="connsiteX15" fmla="*/ 2442292 w 3256672"/>
              <a:gd name="connsiteY15" fmla="*/ 687503 h 695955"/>
              <a:gd name="connsiteX16" fmla="*/ 2587294 w 3256672"/>
              <a:gd name="connsiteY16" fmla="*/ 352723 h 695955"/>
              <a:gd name="connsiteX17" fmla="*/ 2765770 w 3256672"/>
              <a:gd name="connsiteY17" fmla="*/ 561 h 695955"/>
              <a:gd name="connsiteX18" fmla="*/ 2919832 w 3256672"/>
              <a:gd name="connsiteY18" fmla="*/ 343477 h 695955"/>
              <a:gd name="connsiteX19" fmla="*/ 3083554 w 3256672"/>
              <a:gd name="connsiteY19" fmla="*/ 678538 h 695955"/>
              <a:gd name="connsiteX20" fmla="*/ 3256672 w 3256672"/>
              <a:gd name="connsiteY20" fmla="*/ 361410 h 695955"/>
              <a:gd name="connsiteX0" fmla="*/ 0 w 3256672"/>
              <a:gd name="connsiteY0" fmla="*/ 347683 h 695955"/>
              <a:gd name="connsiteX1" fmla="*/ 166038 w 3256672"/>
              <a:gd name="connsiteY1" fmla="*/ 6452 h 695955"/>
              <a:gd name="connsiteX2" fmla="*/ 332077 w 3256672"/>
              <a:gd name="connsiteY2" fmla="*/ 348237 h 695955"/>
              <a:gd name="connsiteX3" fmla="*/ 479990 w 3256672"/>
              <a:gd name="connsiteY3" fmla="*/ 683006 h 695955"/>
              <a:gd name="connsiteX4" fmla="*/ 652177 w 3256672"/>
              <a:gd name="connsiteY4" fmla="*/ 347402 h 695955"/>
              <a:gd name="connsiteX5" fmla="*/ 808691 w 3256672"/>
              <a:gd name="connsiteY5" fmla="*/ 19625 h 695955"/>
              <a:gd name="connsiteX6" fmla="*/ 970429 w 3256672"/>
              <a:gd name="connsiteY6" fmla="*/ 338988 h 695955"/>
              <a:gd name="connsiteX7" fmla="*/ 1144603 w 3256672"/>
              <a:gd name="connsiteY7" fmla="*/ 674034 h 695955"/>
              <a:gd name="connsiteX8" fmla="*/ 1293901 w 3256672"/>
              <a:gd name="connsiteY8" fmla="*/ 333951 h 695955"/>
              <a:gd name="connsiteX9" fmla="*/ 1463778 w 3256672"/>
              <a:gd name="connsiteY9" fmla="*/ 15140 h 695955"/>
              <a:gd name="connsiteX10" fmla="*/ 1635502 w 3256672"/>
              <a:gd name="connsiteY10" fmla="*/ 352167 h 695955"/>
              <a:gd name="connsiteX11" fmla="*/ 1788806 w 3256672"/>
              <a:gd name="connsiteY11" fmla="*/ 691990 h 695955"/>
              <a:gd name="connsiteX12" fmla="*/ 1947902 w 3256672"/>
              <a:gd name="connsiteY12" fmla="*/ 346695 h 695955"/>
              <a:gd name="connsiteX13" fmla="*/ 2115442 w 3256672"/>
              <a:gd name="connsiteY13" fmla="*/ 6 h 695955"/>
              <a:gd name="connsiteX14" fmla="*/ 2281942 w 3256672"/>
              <a:gd name="connsiteY14" fmla="*/ 338987 h 695955"/>
              <a:gd name="connsiteX15" fmla="*/ 2442292 w 3256672"/>
              <a:gd name="connsiteY15" fmla="*/ 687503 h 695955"/>
              <a:gd name="connsiteX16" fmla="*/ 2600194 w 3256672"/>
              <a:gd name="connsiteY16" fmla="*/ 343755 h 695955"/>
              <a:gd name="connsiteX17" fmla="*/ 2765770 w 3256672"/>
              <a:gd name="connsiteY17" fmla="*/ 561 h 695955"/>
              <a:gd name="connsiteX18" fmla="*/ 2919832 w 3256672"/>
              <a:gd name="connsiteY18" fmla="*/ 343477 h 695955"/>
              <a:gd name="connsiteX19" fmla="*/ 3083554 w 3256672"/>
              <a:gd name="connsiteY19" fmla="*/ 678538 h 695955"/>
              <a:gd name="connsiteX20" fmla="*/ 3256672 w 3256672"/>
              <a:gd name="connsiteY20" fmla="*/ 361410 h 695955"/>
              <a:gd name="connsiteX0" fmla="*/ 0 w 3256672"/>
              <a:gd name="connsiteY0" fmla="*/ 347683 h 695955"/>
              <a:gd name="connsiteX1" fmla="*/ 166038 w 3256672"/>
              <a:gd name="connsiteY1" fmla="*/ 6452 h 695955"/>
              <a:gd name="connsiteX2" fmla="*/ 332077 w 3256672"/>
              <a:gd name="connsiteY2" fmla="*/ 348237 h 695955"/>
              <a:gd name="connsiteX3" fmla="*/ 479990 w 3256672"/>
              <a:gd name="connsiteY3" fmla="*/ 683006 h 695955"/>
              <a:gd name="connsiteX4" fmla="*/ 652177 w 3256672"/>
              <a:gd name="connsiteY4" fmla="*/ 347402 h 695955"/>
              <a:gd name="connsiteX5" fmla="*/ 808691 w 3256672"/>
              <a:gd name="connsiteY5" fmla="*/ 19625 h 695955"/>
              <a:gd name="connsiteX6" fmla="*/ 970429 w 3256672"/>
              <a:gd name="connsiteY6" fmla="*/ 338988 h 695955"/>
              <a:gd name="connsiteX7" fmla="*/ 1144603 w 3256672"/>
              <a:gd name="connsiteY7" fmla="*/ 674034 h 695955"/>
              <a:gd name="connsiteX8" fmla="*/ 1293901 w 3256672"/>
              <a:gd name="connsiteY8" fmla="*/ 333951 h 695955"/>
              <a:gd name="connsiteX9" fmla="*/ 1463778 w 3256672"/>
              <a:gd name="connsiteY9" fmla="*/ 15140 h 695955"/>
              <a:gd name="connsiteX10" fmla="*/ 1635502 w 3256672"/>
              <a:gd name="connsiteY10" fmla="*/ 352167 h 695955"/>
              <a:gd name="connsiteX11" fmla="*/ 1788806 w 3256672"/>
              <a:gd name="connsiteY11" fmla="*/ 691990 h 695955"/>
              <a:gd name="connsiteX12" fmla="*/ 1947902 w 3256672"/>
              <a:gd name="connsiteY12" fmla="*/ 346695 h 695955"/>
              <a:gd name="connsiteX13" fmla="*/ 2115442 w 3256672"/>
              <a:gd name="connsiteY13" fmla="*/ 6 h 695955"/>
              <a:gd name="connsiteX14" fmla="*/ 2281942 w 3256672"/>
              <a:gd name="connsiteY14" fmla="*/ 338987 h 695955"/>
              <a:gd name="connsiteX15" fmla="*/ 2442292 w 3256672"/>
              <a:gd name="connsiteY15" fmla="*/ 687503 h 695955"/>
              <a:gd name="connsiteX16" fmla="*/ 2600194 w 3256672"/>
              <a:gd name="connsiteY16" fmla="*/ 343755 h 695955"/>
              <a:gd name="connsiteX17" fmla="*/ 2765769 w 3256672"/>
              <a:gd name="connsiteY17" fmla="*/ 5047 h 695955"/>
              <a:gd name="connsiteX18" fmla="*/ 2919832 w 3256672"/>
              <a:gd name="connsiteY18" fmla="*/ 343477 h 695955"/>
              <a:gd name="connsiteX19" fmla="*/ 3083554 w 3256672"/>
              <a:gd name="connsiteY19" fmla="*/ 678538 h 695955"/>
              <a:gd name="connsiteX20" fmla="*/ 3256672 w 3256672"/>
              <a:gd name="connsiteY20" fmla="*/ 361410 h 695955"/>
              <a:gd name="connsiteX0" fmla="*/ 0 w 3256672"/>
              <a:gd name="connsiteY0" fmla="*/ 347683 h 695955"/>
              <a:gd name="connsiteX1" fmla="*/ 166038 w 3256672"/>
              <a:gd name="connsiteY1" fmla="*/ 6452 h 695955"/>
              <a:gd name="connsiteX2" fmla="*/ 332077 w 3256672"/>
              <a:gd name="connsiteY2" fmla="*/ 348237 h 695955"/>
              <a:gd name="connsiteX3" fmla="*/ 479990 w 3256672"/>
              <a:gd name="connsiteY3" fmla="*/ 683006 h 695955"/>
              <a:gd name="connsiteX4" fmla="*/ 652177 w 3256672"/>
              <a:gd name="connsiteY4" fmla="*/ 347402 h 695955"/>
              <a:gd name="connsiteX5" fmla="*/ 808691 w 3256672"/>
              <a:gd name="connsiteY5" fmla="*/ 19625 h 695955"/>
              <a:gd name="connsiteX6" fmla="*/ 970429 w 3256672"/>
              <a:gd name="connsiteY6" fmla="*/ 338988 h 695955"/>
              <a:gd name="connsiteX7" fmla="*/ 1144603 w 3256672"/>
              <a:gd name="connsiteY7" fmla="*/ 674034 h 695955"/>
              <a:gd name="connsiteX8" fmla="*/ 1293901 w 3256672"/>
              <a:gd name="connsiteY8" fmla="*/ 333951 h 695955"/>
              <a:gd name="connsiteX9" fmla="*/ 1463778 w 3256672"/>
              <a:gd name="connsiteY9" fmla="*/ 15140 h 695955"/>
              <a:gd name="connsiteX10" fmla="*/ 1635502 w 3256672"/>
              <a:gd name="connsiteY10" fmla="*/ 352167 h 695955"/>
              <a:gd name="connsiteX11" fmla="*/ 1788806 w 3256672"/>
              <a:gd name="connsiteY11" fmla="*/ 691990 h 695955"/>
              <a:gd name="connsiteX12" fmla="*/ 1947902 w 3256672"/>
              <a:gd name="connsiteY12" fmla="*/ 346695 h 695955"/>
              <a:gd name="connsiteX13" fmla="*/ 2115442 w 3256672"/>
              <a:gd name="connsiteY13" fmla="*/ 6 h 695955"/>
              <a:gd name="connsiteX14" fmla="*/ 2281942 w 3256672"/>
              <a:gd name="connsiteY14" fmla="*/ 338987 h 695955"/>
              <a:gd name="connsiteX15" fmla="*/ 2442292 w 3256672"/>
              <a:gd name="connsiteY15" fmla="*/ 687503 h 695955"/>
              <a:gd name="connsiteX16" fmla="*/ 2600194 w 3256672"/>
              <a:gd name="connsiteY16" fmla="*/ 343755 h 695955"/>
              <a:gd name="connsiteX17" fmla="*/ 2765769 w 3256672"/>
              <a:gd name="connsiteY17" fmla="*/ 5047 h 695955"/>
              <a:gd name="connsiteX18" fmla="*/ 2932733 w 3256672"/>
              <a:gd name="connsiteY18" fmla="*/ 352446 h 695955"/>
              <a:gd name="connsiteX19" fmla="*/ 3083554 w 3256672"/>
              <a:gd name="connsiteY19" fmla="*/ 678538 h 695955"/>
              <a:gd name="connsiteX20" fmla="*/ 3256672 w 3256672"/>
              <a:gd name="connsiteY20" fmla="*/ 361410 h 695955"/>
              <a:gd name="connsiteX0" fmla="*/ 0 w 3256672"/>
              <a:gd name="connsiteY0" fmla="*/ 347683 h 695955"/>
              <a:gd name="connsiteX1" fmla="*/ 166038 w 3256672"/>
              <a:gd name="connsiteY1" fmla="*/ 6452 h 695955"/>
              <a:gd name="connsiteX2" fmla="*/ 332077 w 3256672"/>
              <a:gd name="connsiteY2" fmla="*/ 348237 h 695955"/>
              <a:gd name="connsiteX3" fmla="*/ 479990 w 3256672"/>
              <a:gd name="connsiteY3" fmla="*/ 683006 h 695955"/>
              <a:gd name="connsiteX4" fmla="*/ 652177 w 3256672"/>
              <a:gd name="connsiteY4" fmla="*/ 347402 h 695955"/>
              <a:gd name="connsiteX5" fmla="*/ 808691 w 3256672"/>
              <a:gd name="connsiteY5" fmla="*/ 19625 h 695955"/>
              <a:gd name="connsiteX6" fmla="*/ 970429 w 3256672"/>
              <a:gd name="connsiteY6" fmla="*/ 338988 h 695955"/>
              <a:gd name="connsiteX7" fmla="*/ 1144603 w 3256672"/>
              <a:gd name="connsiteY7" fmla="*/ 674034 h 695955"/>
              <a:gd name="connsiteX8" fmla="*/ 1293901 w 3256672"/>
              <a:gd name="connsiteY8" fmla="*/ 333951 h 695955"/>
              <a:gd name="connsiteX9" fmla="*/ 1463778 w 3256672"/>
              <a:gd name="connsiteY9" fmla="*/ 15140 h 695955"/>
              <a:gd name="connsiteX10" fmla="*/ 1635502 w 3256672"/>
              <a:gd name="connsiteY10" fmla="*/ 352167 h 695955"/>
              <a:gd name="connsiteX11" fmla="*/ 1788806 w 3256672"/>
              <a:gd name="connsiteY11" fmla="*/ 691990 h 695955"/>
              <a:gd name="connsiteX12" fmla="*/ 1947902 w 3256672"/>
              <a:gd name="connsiteY12" fmla="*/ 346695 h 695955"/>
              <a:gd name="connsiteX13" fmla="*/ 2115442 w 3256672"/>
              <a:gd name="connsiteY13" fmla="*/ 6 h 695955"/>
              <a:gd name="connsiteX14" fmla="*/ 2281942 w 3256672"/>
              <a:gd name="connsiteY14" fmla="*/ 338987 h 695955"/>
              <a:gd name="connsiteX15" fmla="*/ 2442292 w 3256672"/>
              <a:gd name="connsiteY15" fmla="*/ 687503 h 695955"/>
              <a:gd name="connsiteX16" fmla="*/ 2600194 w 3256672"/>
              <a:gd name="connsiteY16" fmla="*/ 343755 h 695955"/>
              <a:gd name="connsiteX17" fmla="*/ 2765769 w 3256672"/>
              <a:gd name="connsiteY17" fmla="*/ 5047 h 695955"/>
              <a:gd name="connsiteX18" fmla="*/ 2932733 w 3256672"/>
              <a:gd name="connsiteY18" fmla="*/ 352446 h 695955"/>
              <a:gd name="connsiteX19" fmla="*/ 3096454 w 3256672"/>
              <a:gd name="connsiteY19" fmla="*/ 678538 h 695955"/>
              <a:gd name="connsiteX20" fmla="*/ 3256672 w 3256672"/>
              <a:gd name="connsiteY20" fmla="*/ 361410 h 695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256672" h="695955">
                <a:moveTo>
                  <a:pt x="0" y="347683"/>
                </a:moveTo>
                <a:cubicBezTo>
                  <a:pt x="23812" y="189726"/>
                  <a:pt x="110692" y="6360"/>
                  <a:pt x="166038" y="6452"/>
                </a:cubicBezTo>
                <a:cubicBezTo>
                  <a:pt x="221384" y="6544"/>
                  <a:pt x="279752" y="235478"/>
                  <a:pt x="332077" y="348237"/>
                </a:cubicBezTo>
                <a:cubicBezTo>
                  <a:pt x="384402" y="460996"/>
                  <a:pt x="426640" y="683145"/>
                  <a:pt x="479990" y="683006"/>
                </a:cubicBezTo>
                <a:cubicBezTo>
                  <a:pt x="533340" y="682867"/>
                  <a:pt x="597394" y="457965"/>
                  <a:pt x="652177" y="347402"/>
                </a:cubicBezTo>
                <a:cubicBezTo>
                  <a:pt x="706960" y="236839"/>
                  <a:pt x="755649" y="21027"/>
                  <a:pt x="808691" y="19625"/>
                </a:cubicBezTo>
                <a:cubicBezTo>
                  <a:pt x="861733" y="18223"/>
                  <a:pt x="914444" y="229920"/>
                  <a:pt x="970429" y="338988"/>
                </a:cubicBezTo>
                <a:cubicBezTo>
                  <a:pt x="1026414" y="448056"/>
                  <a:pt x="1090691" y="674873"/>
                  <a:pt x="1144603" y="674034"/>
                </a:cubicBezTo>
                <a:cubicBezTo>
                  <a:pt x="1198515" y="673195"/>
                  <a:pt x="1240705" y="443767"/>
                  <a:pt x="1293901" y="333951"/>
                </a:cubicBezTo>
                <a:cubicBezTo>
                  <a:pt x="1347097" y="224135"/>
                  <a:pt x="1406845" y="12104"/>
                  <a:pt x="1463778" y="15140"/>
                </a:cubicBezTo>
                <a:cubicBezTo>
                  <a:pt x="1520712" y="18176"/>
                  <a:pt x="1581331" y="239359"/>
                  <a:pt x="1635502" y="352167"/>
                </a:cubicBezTo>
                <a:cubicBezTo>
                  <a:pt x="1689673" y="464975"/>
                  <a:pt x="1764690" y="648059"/>
                  <a:pt x="1788806" y="691990"/>
                </a:cubicBezTo>
                <a:cubicBezTo>
                  <a:pt x="1812922" y="735921"/>
                  <a:pt x="1921413" y="401488"/>
                  <a:pt x="1947902" y="346695"/>
                </a:cubicBezTo>
                <a:cubicBezTo>
                  <a:pt x="1974391" y="291902"/>
                  <a:pt x="2059769" y="1291"/>
                  <a:pt x="2115442" y="6"/>
                </a:cubicBezTo>
                <a:cubicBezTo>
                  <a:pt x="2171115" y="-1279"/>
                  <a:pt x="2227467" y="224404"/>
                  <a:pt x="2281942" y="338987"/>
                </a:cubicBezTo>
                <a:cubicBezTo>
                  <a:pt x="2336417" y="453570"/>
                  <a:pt x="2389250" y="686708"/>
                  <a:pt x="2442292" y="687503"/>
                </a:cubicBezTo>
                <a:cubicBezTo>
                  <a:pt x="2495334" y="688298"/>
                  <a:pt x="2546281" y="457498"/>
                  <a:pt x="2600194" y="343755"/>
                </a:cubicBezTo>
                <a:cubicBezTo>
                  <a:pt x="2654107" y="230012"/>
                  <a:pt x="2710346" y="3599"/>
                  <a:pt x="2765769" y="5047"/>
                </a:cubicBezTo>
                <a:cubicBezTo>
                  <a:pt x="2821192" y="6495"/>
                  <a:pt x="2877619" y="240198"/>
                  <a:pt x="2932733" y="352446"/>
                </a:cubicBezTo>
                <a:cubicBezTo>
                  <a:pt x="2987847" y="464695"/>
                  <a:pt x="3071848" y="678538"/>
                  <a:pt x="3096454" y="678538"/>
                </a:cubicBezTo>
                <a:cubicBezTo>
                  <a:pt x="3121060" y="678538"/>
                  <a:pt x="3218968" y="197104"/>
                  <a:pt x="3256672" y="361410"/>
                </a:cubicBezTo>
              </a:path>
            </a:pathLst>
          </a:custGeom>
          <a:ln>
            <a:solidFill>
              <a:srgbClr val="FF0000"/>
            </a:solidFill>
          </a:ln>
        </p:spPr>
        <p:style>
          <a:lnRef idx="3">
            <a:schemeClr val="accent2"/>
          </a:lnRef>
          <a:fillRef idx="0">
            <a:schemeClr val="accent2"/>
          </a:fillRef>
          <a:effectRef idx="2">
            <a:schemeClr val="accent2"/>
          </a:effectRef>
          <a:fontRef idx="minor">
            <a:schemeClr val="tx1"/>
          </a:fontRef>
        </p:style>
        <p:txBody>
          <a:bodyPr rtlCol="0" anchor="ctr"/>
          <a:lstStyle/>
          <a:p>
            <a:pPr algn="ctr"/>
            <a:endParaRPr lang="es-MX" dirty="0"/>
          </a:p>
        </p:txBody>
      </p:sp>
      <p:cxnSp>
        <p:nvCxnSpPr>
          <p:cNvPr id="15" name="Conector recto 14">
            <a:extLst>
              <a:ext uri="{FF2B5EF4-FFF2-40B4-BE49-F238E27FC236}">
                <a16:creationId xmlns:a16="http://schemas.microsoft.com/office/drawing/2014/main" id="{8B2DBD9C-E35C-41CF-9EAB-E11DA16A2389}"/>
              </a:ext>
            </a:extLst>
          </p:cNvPr>
          <p:cNvCxnSpPr>
            <a:cxnSpLocks/>
            <a:stCxn id="12" idx="5"/>
          </p:cNvCxnSpPr>
          <p:nvPr/>
        </p:nvCxnSpPr>
        <p:spPr>
          <a:xfrm>
            <a:off x="2561112" y="2769821"/>
            <a:ext cx="674132" cy="634137"/>
          </a:xfrm>
          <a:prstGeom prst="line">
            <a:avLst/>
          </a:prstGeom>
          <a:ln/>
        </p:spPr>
        <p:style>
          <a:lnRef idx="3">
            <a:schemeClr val="dk1"/>
          </a:lnRef>
          <a:fillRef idx="0">
            <a:schemeClr val="dk1"/>
          </a:fillRef>
          <a:effectRef idx="2">
            <a:schemeClr val="dk1"/>
          </a:effectRef>
          <a:fontRef idx="minor">
            <a:schemeClr val="tx1"/>
          </a:fontRef>
        </p:style>
      </p:cxnSp>
      <p:sp>
        <p:nvSpPr>
          <p:cNvPr id="6" name="Elipse 5">
            <a:extLst>
              <a:ext uri="{FF2B5EF4-FFF2-40B4-BE49-F238E27FC236}">
                <a16:creationId xmlns:a16="http://schemas.microsoft.com/office/drawing/2014/main" id="{2B927E84-C437-45F5-9AE6-66E4D16FBFA4}"/>
              </a:ext>
            </a:extLst>
          </p:cNvPr>
          <p:cNvSpPr/>
          <p:nvPr/>
        </p:nvSpPr>
        <p:spPr>
          <a:xfrm>
            <a:off x="1672032" y="1898518"/>
            <a:ext cx="180000" cy="180000"/>
          </a:xfrm>
          <a:prstGeom prst="ellipse">
            <a:avLst/>
          </a:prstGeom>
          <a:solidFill>
            <a:srgbClr val="00206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cxnSp>
        <p:nvCxnSpPr>
          <p:cNvPr id="17" name="Conector recto 16">
            <a:extLst>
              <a:ext uri="{FF2B5EF4-FFF2-40B4-BE49-F238E27FC236}">
                <a16:creationId xmlns:a16="http://schemas.microsoft.com/office/drawing/2014/main" id="{31C9B587-7D6B-4A5C-A322-50626E6CB95F}"/>
              </a:ext>
            </a:extLst>
          </p:cNvPr>
          <p:cNvCxnSpPr>
            <a:cxnSpLocks/>
            <a:endCxn id="13" idx="3"/>
          </p:cNvCxnSpPr>
          <p:nvPr/>
        </p:nvCxnSpPr>
        <p:spPr>
          <a:xfrm flipV="1">
            <a:off x="336973" y="2748071"/>
            <a:ext cx="632110" cy="663112"/>
          </a:xfrm>
          <a:prstGeom prst="line">
            <a:avLst/>
          </a:prstGeom>
        </p:spPr>
        <p:style>
          <a:lnRef idx="3">
            <a:schemeClr val="dk1"/>
          </a:lnRef>
          <a:fillRef idx="0">
            <a:schemeClr val="dk1"/>
          </a:fillRef>
          <a:effectRef idx="2">
            <a:schemeClr val="dk1"/>
          </a:effectRef>
          <a:fontRef idx="minor">
            <a:schemeClr val="tx1"/>
          </a:fontRef>
        </p:style>
      </p:cxnSp>
      <mc:AlternateContent xmlns:mc="http://schemas.openxmlformats.org/markup-compatibility/2006" xmlns:a14="http://schemas.microsoft.com/office/drawing/2010/main">
        <mc:Choice Requires="a14">
          <p:sp>
            <p:nvSpPr>
              <p:cNvPr id="55" name="CuadroTexto 54">
                <a:extLst>
                  <a:ext uri="{FF2B5EF4-FFF2-40B4-BE49-F238E27FC236}">
                    <a16:creationId xmlns:a16="http://schemas.microsoft.com/office/drawing/2014/main" id="{DC9EA5DB-69C1-407F-80FB-E956410CABE6}"/>
                  </a:ext>
                </a:extLst>
              </p:cNvPr>
              <p:cNvSpPr txBox="1"/>
              <p:nvPr/>
            </p:nvSpPr>
            <p:spPr>
              <a:xfrm>
                <a:off x="3077021" y="2939805"/>
                <a:ext cx="365076"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s-MX" b="0" i="1" smtClean="0">
                          <a:latin typeface="Cambria Math" panose="02040503050406030204" pitchFamily="18" charset="0"/>
                        </a:rPr>
                        <m:t>𝑝</m:t>
                      </m:r>
                      <m:r>
                        <a:rPr lang="es-MX" b="0" i="1" smtClean="0">
                          <a:latin typeface="Cambria Math" panose="02040503050406030204" pitchFamily="18" charset="0"/>
                        </a:rPr>
                        <m:t>′</m:t>
                      </m:r>
                    </m:oMath>
                  </m:oMathPara>
                </a14:m>
                <a:endParaRPr lang="es-MX" dirty="0"/>
              </a:p>
            </p:txBody>
          </p:sp>
        </mc:Choice>
        <mc:Fallback xmlns="">
          <p:sp>
            <p:nvSpPr>
              <p:cNvPr id="55" name="CuadroTexto 54">
                <a:extLst>
                  <a:ext uri="{FF2B5EF4-FFF2-40B4-BE49-F238E27FC236}">
                    <a16:creationId xmlns:a16="http://schemas.microsoft.com/office/drawing/2014/main" id="{DC9EA5DB-69C1-407F-80FB-E956410CABE6}"/>
                  </a:ext>
                </a:extLst>
              </p:cNvPr>
              <p:cNvSpPr txBox="1">
                <a:spLocks noRot="1" noChangeAspect="1" noMove="1" noResize="1" noEditPoints="1" noAdjustHandles="1" noChangeArrowheads="1" noChangeShapeType="1" noTextEdit="1"/>
              </p:cNvSpPr>
              <p:nvPr/>
            </p:nvSpPr>
            <p:spPr>
              <a:xfrm>
                <a:off x="3077021" y="2939805"/>
                <a:ext cx="365076" cy="369332"/>
              </a:xfrm>
              <a:prstGeom prst="rect">
                <a:avLst/>
              </a:prstGeom>
              <a:blipFill>
                <a:blip r:embed="rId2"/>
                <a:stretch>
                  <a:fillRect l="-6667" r="-8333" b="-1475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7" name="CuadroTexto 56">
                <a:extLst>
                  <a:ext uri="{FF2B5EF4-FFF2-40B4-BE49-F238E27FC236}">
                    <a16:creationId xmlns:a16="http://schemas.microsoft.com/office/drawing/2014/main" id="{DCDB99C9-E25C-4AAB-AEB0-D6AC91425668}"/>
                  </a:ext>
                </a:extLst>
              </p:cNvPr>
              <p:cNvSpPr txBox="1"/>
              <p:nvPr/>
            </p:nvSpPr>
            <p:spPr>
              <a:xfrm>
                <a:off x="2045229" y="1888455"/>
                <a:ext cx="801805"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es-MX" b="0" i="1" smtClean="0">
                              <a:latin typeface="Cambria Math" panose="02040503050406030204" pitchFamily="18" charset="0"/>
                            </a:rPr>
                          </m:ctrlPr>
                        </m:sSupPr>
                        <m:e>
                          <m:r>
                            <a:rPr lang="es-MX" b="0" i="1" smtClean="0">
                              <a:latin typeface="Cambria Math" panose="02040503050406030204" pitchFamily="18" charset="0"/>
                            </a:rPr>
                            <m:t>𝑝</m:t>
                          </m:r>
                        </m:e>
                        <m:sup>
                          <m:r>
                            <a:rPr lang="es-MX" b="0" i="1" smtClean="0">
                              <a:latin typeface="Cambria Math" panose="02040503050406030204" pitchFamily="18" charset="0"/>
                            </a:rPr>
                            <m:t>′</m:t>
                          </m:r>
                        </m:sup>
                      </m:sSup>
                      <m:r>
                        <a:rPr lang="es-MX" b="0" i="1" smtClean="0">
                          <a:latin typeface="Cambria Math" panose="02040503050406030204" pitchFamily="18" charset="0"/>
                        </a:rPr>
                        <m:t>+</m:t>
                      </m:r>
                      <m:r>
                        <a:rPr lang="es-MX" b="0" i="1" smtClean="0">
                          <a:latin typeface="Cambria Math" panose="02040503050406030204" pitchFamily="18" charset="0"/>
                        </a:rPr>
                        <m:t>𝑘</m:t>
                      </m:r>
                    </m:oMath>
                  </m:oMathPara>
                </a14:m>
                <a:endParaRPr lang="es-MX" dirty="0"/>
              </a:p>
            </p:txBody>
          </p:sp>
        </mc:Choice>
        <mc:Fallback xmlns="">
          <p:sp>
            <p:nvSpPr>
              <p:cNvPr id="57" name="CuadroTexto 56">
                <a:extLst>
                  <a:ext uri="{FF2B5EF4-FFF2-40B4-BE49-F238E27FC236}">
                    <a16:creationId xmlns:a16="http://schemas.microsoft.com/office/drawing/2014/main" id="{DCDB99C9-E25C-4AAB-AEB0-D6AC91425668}"/>
                  </a:ext>
                </a:extLst>
              </p:cNvPr>
              <p:cNvSpPr txBox="1">
                <a:spLocks noRot="1" noChangeAspect="1" noMove="1" noResize="1" noEditPoints="1" noAdjustHandles="1" noChangeArrowheads="1" noChangeShapeType="1" noTextEdit="1"/>
              </p:cNvSpPr>
              <p:nvPr/>
            </p:nvSpPr>
            <p:spPr>
              <a:xfrm>
                <a:off x="2045229" y="1888455"/>
                <a:ext cx="801805" cy="369332"/>
              </a:xfrm>
              <a:prstGeom prst="rect">
                <a:avLst/>
              </a:prstGeom>
              <a:blipFill>
                <a:blip r:embed="rId3"/>
                <a:stretch>
                  <a:fillRect b="-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9" name="CuadroTexto 58">
                <a:extLst>
                  <a:ext uri="{FF2B5EF4-FFF2-40B4-BE49-F238E27FC236}">
                    <a16:creationId xmlns:a16="http://schemas.microsoft.com/office/drawing/2014/main" id="{EF3FAB9B-853F-4B47-84FF-69CDD510F6D0}"/>
                  </a:ext>
                </a:extLst>
              </p:cNvPr>
              <p:cNvSpPr txBox="1"/>
              <p:nvPr/>
            </p:nvSpPr>
            <p:spPr>
              <a:xfrm>
                <a:off x="1571223" y="2796181"/>
                <a:ext cx="283190"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s-MX" b="0" i="1" smtClean="0">
                          <a:latin typeface="Cambria Math" panose="02040503050406030204" pitchFamily="18" charset="0"/>
                        </a:rPr>
                        <m:t>𝑘</m:t>
                      </m:r>
                    </m:oMath>
                  </m:oMathPara>
                </a14:m>
                <a:endParaRPr lang="es-MX" dirty="0"/>
              </a:p>
            </p:txBody>
          </p:sp>
        </mc:Choice>
        <mc:Fallback xmlns="">
          <p:sp>
            <p:nvSpPr>
              <p:cNvPr id="59" name="CuadroTexto 58">
                <a:extLst>
                  <a:ext uri="{FF2B5EF4-FFF2-40B4-BE49-F238E27FC236}">
                    <a16:creationId xmlns:a16="http://schemas.microsoft.com/office/drawing/2014/main" id="{EF3FAB9B-853F-4B47-84FF-69CDD510F6D0}"/>
                  </a:ext>
                </a:extLst>
              </p:cNvPr>
              <p:cNvSpPr txBox="1">
                <a:spLocks noRot="1" noChangeAspect="1" noMove="1" noResize="1" noEditPoints="1" noAdjustHandles="1" noChangeArrowheads="1" noChangeShapeType="1" noTextEdit="1"/>
              </p:cNvSpPr>
              <p:nvPr/>
            </p:nvSpPr>
            <p:spPr>
              <a:xfrm>
                <a:off x="1571223" y="2796181"/>
                <a:ext cx="283190" cy="369332"/>
              </a:xfrm>
              <a:prstGeom prst="rect">
                <a:avLst/>
              </a:prstGeom>
              <a:blipFill>
                <a:blip r:embed="rId4"/>
                <a:stretch>
                  <a:fillRect r="-869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1" name="CuadroTexto 60">
                <a:extLst>
                  <a:ext uri="{FF2B5EF4-FFF2-40B4-BE49-F238E27FC236}">
                    <a16:creationId xmlns:a16="http://schemas.microsoft.com/office/drawing/2014/main" id="{5E44C459-8500-4C8B-B1D1-9836744DBC68}"/>
                  </a:ext>
                </a:extLst>
              </p:cNvPr>
              <p:cNvSpPr txBox="1"/>
              <p:nvPr/>
            </p:nvSpPr>
            <p:spPr>
              <a:xfrm>
                <a:off x="725073" y="1915967"/>
                <a:ext cx="764275"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s-MX" b="0" i="1" smtClean="0">
                          <a:latin typeface="Cambria Math" panose="02040503050406030204" pitchFamily="18" charset="0"/>
                        </a:rPr>
                        <m:t>𝑝</m:t>
                      </m:r>
                      <m:r>
                        <a:rPr lang="es-MX" b="0" i="1" smtClean="0">
                          <a:latin typeface="Cambria Math" panose="02040503050406030204" pitchFamily="18" charset="0"/>
                        </a:rPr>
                        <m:t>+</m:t>
                      </m:r>
                      <m:r>
                        <a:rPr lang="es-MX" b="0" i="1" smtClean="0">
                          <a:latin typeface="Cambria Math" panose="02040503050406030204" pitchFamily="18" charset="0"/>
                        </a:rPr>
                        <m:t>𝑘</m:t>
                      </m:r>
                    </m:oMath>
                  </m:oMathPara>
                </a14:m>
                <a:endParaRPr lang="es-MX" dirty="0"/>
              </a:p>
            </p:txBody>
          </p:sp>
        </mc:Choice>
        <mc:Fallback xmlns="">
          <p:sp>
            <p:nvSpPr>
              <p:cNvPr id="61" name="CuadroTexto 60">
                <a:extLst>
                  <a:ext uri="{FF2B5EF4-FFF2-40B4-BE49-F238E27FC236}">
                    <a16:creationId xmlns:a16="http://schemas.microsoft.com/office/drawing/2014/main" id="{5E44C459-8500-4C8B-B1D1-9836744DBC68}"/>
                  </a:ext>
                </a:extLst>
              </p:cNvPr>
              <p:cNvSpPr txBox="1">
                <a:spLocks noRot="1" noChangeAspect="1" noMove="1" noResize="1" noEditPoints="1" noAdjustHandles="1" noChangeArrowheads="1" noChangeShapeType="1" noTextEdit="1"/>
              </p:cNvSpPr>
              <p:nvPr/>
            </p:nvSpPr>
            <p:spPr>
              <a:xfrm>
                <a:off x="725073" y="1915967"/>
                <a:ext cx="764275" cy="369332"/>
              </a:xfrm>
              <a:prstGeom prst="rect">
                <a:avLst/>
              </a:prstGeom>
              <a:blipFill>
                <a:blip r:embed="rId5"/>
                <a:stretch>
                  <a:fillRect b="-655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3" name="CuadroTexto 62">
                <a:extLst>
                  <a:ext uri="{FF2B5EF4-FFF2-40B4-BE49-F238E27FC236}">
                    <a16:creationId xmlns:a16="http://schemas.microsoft.com/office/drawing/2014/main" id="{073EAE65-7847-4A75-8FDD-EEFD047BA9C7}"/>
                  </a:ext>
                </a:extLst>
              </p:cNvPr>
              <p:cNvSpPr txBox="1"/>
              <p:nvPr/>
            </p:nvSpPr>
            <p:spPr>
              <a:xfrm>
                <a:off x="140971" y="2992939"/>
                <a:ext cx="375027"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s-MX" b="0" i="1" smtClean="0">
                          <a:latin typeface="Cambria Math" panose="02040503050406030204" pitchFamily="18" charset="0"/>
                        </a:rPr>
                        <m:t>𝑝</m:t>
                      </m:r>
                    </m:oMath>
                  </m:oMathPara>
                </a14:m>
                <a:endParaRPr lang="es-MX" dirty="0"/>
              </a:p>
            </p:txBody>
          </p:sp>
        </mc:Choice>
        <mc:Fallback xmlns="">
          <p:sp>
            <p:nvSpPr>
              <p:cNvPr id="63" name="CuadroTexto 62">
                <a:extLst>
                  <a:ext uri="{FF2B5EF4-FFF2-40B4-BE49-F238E27FC236}">
                    <a16:creationId xmlns:a16="http://schemas.microsoft.com/office/drawing/2014/main" id="{073EAE65-7847-4A75-8FDD-EEFD047BA9C7}"/>
                  </a:ext>
                </a:extLst>
              </p:cNvPr>
              <p:cNvSpPr txBox="1">
                <a:spLocks noRot="1" noChangeAspect="1" noMove="1" noResize="1" noEditPoints="1" noAdjustHandles="1" noChangeArrowheads="1" noChangeShapeType="1" noTextEdit="1"/>
              </p:cNvSpPr>
              <p:nvPr/>
            </p:nvSpPr>
            <p:spPr>
              <a:xfrm>
                <a:off x="140971" y="2992939"/>
                <a:ext cx="375027" cy="369332"/>
              </a:xfrm>
              <a:prstGeom prst="rect">
                <a:avLst/>
              </a:prstGeom>
              <a:blipFill>
                <a:blip r:embed="rId6"/>
                <a:stretch>
                  <a:fillRect b="-491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5" name="CuadroTexto 64">
                <a:extLst>
                  <a:ext uri="{FF2B5EF4-FFF2-40B4-BE49-F238E27FC236}">
                    <a16:creationId xmlns:a16="http://schemas.microsoft.com/office/drawing/2014/main" id="{E793AA2A-B17C-4E04-B450-A70D395C8EA9}"/>
                  </a:ext>
                </a:extLst>
              </p:cNvPr>
              <p:cNvSpPr txBox="1"/>
              <p:nvPr/>
            </p:nvSpPr>
            <p:spPr>
              <a:xfrm>
                <a:off x="1901187" y="1326722"/>
                <a:ext cx="1372569"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s-MX" b="0" i="1" smtClean="0">
                          <a:latin typeface="Cambria Math" panose="02040503050406030204" pitchFamily="18" charset="0"/>
                        </a:rPr>
                        <m:t>𝑞</m:t>
                      </m:r>
                      <m:r>
                        <a:rPr lang="es-MX" b="0" i="1" smtClean="0">
                          <a:latin typeface="Cambria Math" panose="02040503050406030204" pitchFamily="18" charset="0"/>
                        </a:rPr>
                        <m:t>=</m:t>
                      </m:r>
                      <m:sSup>
                        <m:sSupPr>
                          <m:ctrlPr>
                            <a:rPr lang="es-MX" b="0" i="1" smtClean="0">
                              <a:latin typeface="Cambria Math" panose="02040503050406030204" pitchFamily="18" charset="0"/>
                            </a:rPr>
                          </m:ctrlPr>
                        </m:sSupPr>
                        <m:e>
                          <m:r>
                            <a:rPr lang="es-MX" b="0" i="1" smtClean="0">
                              <a:latin typeface="Cambria Math" panose="02040503050406030204" pitchFamily="18" charset="0"/>
                            </a:rPr>
                            <m:t>𝑝</m:t>
                          </m:r>
                        </m:e>
                        <m:sup>
                          <m:r>
                            <a:rPr lang="es-MX" b="0" i="1" smtClean="0">
                              <a:latin typeface="Cambria Math" panose="02040503050406030204" pitchFamily="18" charset="0"/>
                            </a:rPr>
                            <m:t>′</m:t>
                          </m:r>
                        </m:sup>
                      </m:sSup>
                      <m:r>
                        <a:rPr lang="es-MX" b="0" i="1" smtClean="0">
                          <a:latin typeface="Cambria Math" panose="02040503050406030204" pitchFamily="18" charset="0"/>
                        </a:rPr>
                        <m:t>−</m:t>
                      </m:r>
                      <m:r>
                        <a:rPr lang="es-MX" b="0" i="1" smtClean="0">
                          <a:latin typeface="Cambria Math" panose="02040503050406030204" pitchFamily="18" charset="0"/>
                        </a:rPr>
                        <m:t>𝑝</m:t>
                      </m:r>
                    </m:oMath>
                  </m:oMathPara>
                </a14:m>
                <a:endParaRPr lang="es-MX" dirty="0"/>
              </a:p>
            </p:txBody>
          </p:sp>
        </mc:Choice>
        <mc:Fallback xmlns="">
          <p:sp>
            <p:nvSpPr>
              <p:cNvPr id="65" name="CuadroTexto 64">
                <a:extLst>
                  <a:ext uri="{FF2B5EF4-FFF2-40B4-BE49-F238E27FC236}">
                    <a16:creationId xmlns:a16="http://schemas.microsoft.com/office/drawing/2014/main" id="{E793AA2A-B17C-4E04-B450-A70D395C8EA9}"/>
                  </a:ext>
                </a:extLst>
              </p:cNvPr>
              <p:cNvSpPr txBox="1">
                <a:spLocks noRot="1" noChangeAspect="1" noMove="1" noResize="1" noEditPoints="1" noAdjustHandles="1" noChangeArrowheads="1" noChangeShapeType="1" noTextEdit="1"/>
              </p:cNvSpPr>
              <p:nvPr/>
            </p:nvSpPr>
            <p:spPr>
              <a:xfrm>
                <a:off x="1901187" y="1326722"/>
                <a:ext cx="1372569" cy="369332"/>
              </a:xfrm>
              <a:prstGeom prst="rect">
                <a:avLst/>
              </a:prstGeom>
              <a:blipFill>
                <a:blip r:embed="rId7"/>
                <a:stretch>
                  <a:fillRect b="-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CuadroTexto 22">
                <a:extLst>
                  <a:ext uri="{FF2B5EF4-FFF2-40B4-BE49-F238E27FC236}">
                    <a16:creationId xmlns:a16="http://schemas.microsoft.com/office/drawing/2014/main" id="{C88E1D8D-5192-4AB4-8CC4-F73C01F6DD17}"/>
                  </a:ext>
                </a:extLst>
              </p:cNvPr>
              <p:cNvSpPr txBox="1"/>
              <p:nvPr/>
            </p:nvSpPr>
            <p:spPr>
              <a:xfrm>
                <a:off x="2867782" y="3301340"/>
                <a:ext cx="961135"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s-MX" b="0" i="1" smtClean="0">
                          <a:solidFill>
                            <a:srgbClr val="002060"/>
                          </a:solidFill>
                          <a:latin typeface="Cambria Math" panose="02040503050406030204" pitchFamily="18" charset="0"/>
                        </a:rPr>
                        <m:t>𝑙</m:t>
                      </m:r>
                    </m:oMath>
                  </m:oMathPara>
                </a14:m>
                <a:endParaRPr lang="es-MX" dirty="0">
                  <a:solidFill>
                    <a:srgbClr val="002060"/>
                  </a:solidFill>
                </a:endParaRPr>
              </a:p>
            </p:txBody>
          </p:sp>
        </mc:Choice>
        <mc:Fallback xmlns="">
          <p:sp>
            <p:nvSpPr>
              <p:cNvPr id="23" name="CuadroTexto 22">
                <a:extLst>
                  <a:ext uri="{FF2B5EF4-FFF2-40B4-BE49-F238E27FC236}">
                    <a16:creationId xmlns:a16="http://schemas.microsoft.com/office/drawing/2014/main" id="{C88E1D8D-5192-4AB4-8CC4-F73C01F6DD17}"/>
                  </a:ext>
                </a:extLst>
              </p:cNvPr>
              <p:cNvSpPr txBox="1">
                <a:spLocks noRot="1" noChangeAspect="1" noMove="1" noResize="1" noEditPoints="1" noAdjustHandles="1" noChangeArrowheads="1" noChangeShapeType="1" noTextEdit="1"/>
              </p:cNvSpPr>
              <p:nvPr/>
            </p:nvSpPr>
            <p:spPr>
              <a:xfrm>
                <a:off x="2867782" y="3301340"/>
                <a:ext cx="961135" cy="369332"/>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CuadroTexto 23">
                <a:extLst>
                  <a:ext uri="{FF2B5EF4-FFF2-40B4-BE49-F238E27FC236}">
                    <a16:creationId xmlns:a16="http://schemas.microsoft.com/office/drawing/2014/main" id="{F00886D9-3516-4003-8AA0-24D73164BC3A}"/>
                  </a:ext>
                </a:extLst>
              </p:cNvPr>
              <p:cNvSpPr txBox="1"/>
              <p:nvPr/>
            </p:nvSpPr>
            <p:spPr>
              <a:xfrm>
                <a:off x="1047701" y="1342125"/>
                <a:ext cx="961135"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s-MX" i="1" smtClean="0">
                          <a:solidFill>
                            <a:srgbClr val="C00000"/>
                          </a:solidFill>
                          <a:latin typeface="Cambria Math" panose="02040503050406030204" pitchFamily="18" charset="0"/>
                          <a:ea typeface="Cambria Math" panose="02040503050406030204" pitchFamily="18" charset="0"/>
                        </a:rPr>
                        <m:t>𝛾</m:t>
                      </m:r>
                    </m:oMath>
                  </m:oMathPara>
                </a14:m>
                <a:endParaRPr lang="es-MX" dirty="0">
                  <a:solidFill>
                    <a:srgbClr val="C00000"/>
                  </a:solidFill>
                </a:endParaRPr>
              </a:p>
            </p:txBody>
          </p:sp>
        </mc:Choice>
        <mc:Fallback xmlns="">
          <p:sp>
            <p:nvSpPr>
              <p:cNvPr id="24" name="CuadroTexto 23">
                <a:extLst>
                  <a:ext uri="{FF2B5EF4-FFF2-40B4-BE49-F238E27FC236}">
                    <a16:creationId xmlns:a16="http://schemas.microsoft.com/office/drawing/2014/main" id="{F00886D9-3516-4003-8AA0-24D73164BC3A}"/>
                  </a:ext>
                </a:extLst>
              </p:cNvPr>
              <p:cNvSpPr txBox="1">
                <a:spLocks noRot="1" noChangeAspect="1" noMove="1" noResize="1" noEditPoints="1" noAdjustHandles="1" noChangeArrowheads="1" noChangeShapeType="1" noTextEdit="1"/>
              </p:cNvSpPr>
              <p:nvPr/>
            </p:nvSpPr>
            <p:spPr>
              <a:xfrm>
                <a:off x="1047701" y="1342125"/>
                <a:ext cx="961135" cy="369332"/>
              </a:xfrm>
              <a:prstGeom prst="rect">
                <a:avLst/>
              </a:prstGeom>
              <a:blipFill>
                <a:blip r:embed="rId9"/>
                <a:stretch>
                  <a:fillRect b="-327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CuadroTexto 24">
                <a:extLst>
                  <a:ext uri="{FF2B5EF4-FFF2-40B4-BE49-F238E27FC236}">
                    <a16:creationId xmlns:a16="http://schemas.microsoft.com/office/drawing/2014/main" id="{A933CF11-EAA4-40D6-97B9-C87F8442A9A9}"/>
                  </a:ext>
                </a:extLst>
              </p:cNvPr>
              <p:cNvSpPr txBox="1"/>
              <p:nvPr/>
            </p:nvSpPr>
            <p:spPr>
              <a:xfrm>
                <a:off x="1308099" y="2252788"/>
                <a:ext cx="961135"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s-MX" i="1" smtClean="0">
                          <a:solidFill>
                            <a:srgbClr val="C00000"/>
                          </a:solidFill>
                          <a:latin typeface="Cambria Math" panose="02040503050406030204" pitchFamily="18" charset="0"/>
                          <a:ea typeface="Cambria Math" panose="02040503050406030204" pitchFamily="18" charset="0"/>
                        </a:rPr>
                        <m:t>𝛾</m:t>
                      </m:r>
                    </m:oMath>
                  </m:oMathPara>
                </a14:m>
                <a:endParaRPr lang="es-MX" dirty="0">
                  <a:solidFill>
                    <a:srgbClr val="C00000"/>
                  </a:solidFill>
                </a:endParaRPr>
              </a:p>
            </p:txBody>
          </p:sp>
        </mc:Choice>
        <mc:Fallback xmlns="">
          <p:sp>
            <p:nvSpPr>
              <p:cNvPr id="25" name="CuadroTexto 24">
                <a:extLst>
                  <a:ext uri="{FF2B5EF4-FFF2-40B4-BE49-F238E27FC236}">
                    <a16:creationId xmlns:a16="http://schemas.microsoft.com/office/drawing/2014/main" id="{A933CF11-EAA4-40D6-97B9-C87F8442A9A9}"/>
                  </a:ext>
                </a:extLst>
              </p:cNvPr>
              <p:cNvSpPr txBox="1">
                <a:spLocks noRot="1" noChangeAspect="1" noMove="1" noResize="1" noEditPoints="1" noAdjustHandles="1" noChangeArrowheads="1" noChangeShapeType="1" noTextEdit="1"/>
              </p:cNvSpPr>
              <p:nvPr/>
            </p:nvSpPr>
            <p:spPr>
              <a:xfrm>
                <a:off x="1308099" y="2252788"/>
                <a:ext cx="961135" cy="369332"/>
              </a:xfrm>
              <a:prstGeom prst="rect">
                <a:avLst/>
              </a:prstGeom>
              <a:blipFill>
                <a:blip r:embed="rId10"/>
                <a:stretch>
                  <a:fillRect b="-5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CuadroTexto 25">
                <a:extLst>
                  <a:ext uri="{FF2B5EF4-FFF2-40B4-BE49-F238E27FC236}">
                    <a16:creationId xmlns:a16="http://schemas.microsoft.com/office/drawing/2014/main" id="{EC086350-0CB7-4F0D-9331-2052B38D2C69}"/>
                  </a:ext>
                </a:extLst>
              </p:cNvPr>
              <p:cNvSpPr txBox="1"/>
              <p:nvPr/>
            </p:nvSpPr>
            <p:spPr>
              <a:xfrm>
                <a:off x="-265167" y="3313358"/>
                <a:ext cx="961135"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s-MX" b="0" i="1" smtClean="0">
                          <a:solidFill>
                            <a:srgbClr val="002060"/>
                          </a:solidFill>
                          <a:latin typeface="Cambria Math" panose="02040503050406030204" pitchFamily="18" charset="0"/>
                        </a:rPr>
                        <m:t>𝑙</m:t>
                      </m:r>
                    </m:oMath>
                  </m:oMathPara>
                </a14:m>
                <a:endParaRPr lang="es-MX" dirty="0">
                  <a:solidFill>
                    <a:srgbClr val="002060"/>
                  </a:solidFill>
                </a:endParaRPr>
              </a:p>
            </p:txBody>
          </p:sp>
        </mc:Choice>
        <mc:Fallback xmlns="">
          <p:sp>
            <p:nvSpPr>
              <p:cNvPr id="26" name="CuadroTexto 25">
                <a:extLst>
                  <a:ext uri="{FF2B5EF4-FFF2-40B4-BE49-F238E27FC236}">
                    <a16:creationId xmlns:a16="http://schemas.microsoft.com/office/drawing/2014/main" id="{EC086350-0CB7-4F0D-9331-2052B38D2C69}"/>
                  </a:ext>
                </a:extLst>
              </p:cNvPr>
              <p:cNvSpPr txBox="1">
                <a:spLocks noRot="1" noChangeAspect="1" noMove="1" noResize="1" noEditPoints="1" noAdjustHandles="1" noChangeArrowheads="1" noChangeShapeType="1" noTextEdit="1"/>
              </p:cNvSpPr>
              <p:nvPr/>
            </p:nvSpPr>
            <p:spPr>
              <a:xfrm>
                <a:off x="-265167" y="3313358"/>
                <a:ext cx="961135" cy="369332"/>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Marcador de contenido 2">
                <a:extLst>
                  <a:ext uri="{FF2B5EF4-FFF2-40B4-BE49-F238E27FC236}">
                    <a16:creationId xmlns:a16="http://schemas.microsoft.com/office/drawing/2014/main" id="{77A88FC2-CC69-4E96-80F7-AD2E4593BBEB}"/>
                  </a:ext>
                </a:extLst>
              </p:cNvPr>
              <p:cNvSpPr txBox="1">
                <a:spLocks/>
              </p:cNvSpPr>
              <p:nvPr/>
            </p:nvSpPr>
            <p:spPr>
              <a:xfrm>
                <a:off x="6026708" y="4910754"/>
                <a:ext cx="6003196" cy="1960825"/>
              </a:xfrm>
              <a:prstGeom prst="rect">
                <a:avLst/>
              </a:prstGeom>
            </p:spPr>
            <p:txBody>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r>
                  <a:rPr lang="es-MX" sz="2000" dirty="0" err="1"/>
                  <a:t>Symmetric</a:t>
                </a:r>
                <a:r>
                  <a:rPr lang="es-MX" sz="2000" dirty="0"/>
                  <a:t> </a:t>
                </a:r>
                <a:r>
                  <a:rPr lang="es-MX" sz="2000" dirty="0" err="1"/>
                  <a:t>limit</a:t>
                </a:r>
                <a:r>
                  <a:rPr lang="es-MX" sz="2000" dirty="0"/>
                  <a:t> </a:t>
                </a:r>
              </a:p>
              <a:p>
                <a:pPr marL="0" indent="0">
                  <a:buNone/>
                </a:pPr>
                <a14:m>
                  <m:oMathPara xmlns:m="http://schemas.openxmlformats.org/officeDocument/2006/math">
                    <m:oMathParaPr>
                      <m:jc m:val="centerGroup"/>
                    </m:oMathParaPr>
                    <m:oMath xmlns:m="http://schemas.openxmlformats.org/officeDocument/2006/math">
                      <m:sSub>
                        <m:sSubPr>
                          <m:ctrlPr>
                            <a:rPr lang="es-MX" sz="2000" i="1" smtClean="0">
                              <a:solidFill>
                                <a:schemeClr val="tx1">
                                  <a:lumMod val="75000"/>
                                  <a:lumOff val="25000"/>
                                </a:schemeClr>
                              </a:solidFill>
                              <a:latin typeface="Cambria Math" panose="02040503050406030204" pitchFamily="18" charset="0"/>
                            </a:rPr>
                          </m:ctrlPr>
                        </m:sSubPr>
                        <m:e>
                          <m:r>
                            <a:rPr lang="es-MX" sz="2000" i="1">
                              <a:solidFill>
                                <a:schemeClr val="tx1">
                                  <a:lumMod val="75000"/>
                                  <a:lumOff val="25000"/>
                                </a:schemeClr>
                              </a:solidFill>
                              <a:latin typeface="Cambria Math" panose="02040503050406030204" pitchFamily="18" charset="0"/>
                            </a:rPr>
                            <m:t>𝑎</m:t>
                          </m:r>
                        </m:e>
                        <m:sub>
                          <m:r>
                            <a:rPr lang="es-MX" sz="2000" i="1">
                              <a:solidFill>
                                <a:schemeClr val="tx1">
                                  <a:lumMod val="75000"/>
                                  <a:lumOff val="25000"/>
                                </a:schemeClr>
                              </a:solidFill>
                              <a:latin typeface="Cambria Math" panose="02040503050406030204" pitchFamily="18" charset="0"/>
                              <a:ea typeface="Cambria Math" panose="02040503050406030204" pitchFamily="18" charset="0"/>
                            </a:rPr>
                            <m:t>𝜇</m:t>
                          </m:r>
                        </m:sub>
                      </m:sSub>
                      <m:r>
                        <a:rPr lang="es-MX" sz="2000" i="1">
                          <a:solidFill>
                            <a:schemeClr val="tx1">
                              <a:lumMod val="75000"/>
                              <a:lumOff val="25000"/>
                            </a:schemeClr>
                          </a:solidFill>
                          <a:latin typeface="Cambria Math" panose="02040503050406030204" pitchFamily="18" charset="0"/>
                        </a:rPr>
                        <m:t>=</m:t>
                      </m:r>
                      <m:d>
                        <m:dPr>
                          <m:begChr m:val="{"/>
                          <m:endChr m:val=""/>
                          <m:ctrlPr>
                            <a:rPr lang="es-MX" sz="2000" i="1">
                              <a:solidFill>
                                <a:schemeClr val="tx1">
                                  <a:lumMod val="75000"/>
                                  <a:lumOff val="25000"/>
                                </a:schemeClr>
                              </a:solidFill>
                              <a:latin typeface="Cambria Math" panose="02040503050406030204" pitchFamily="18" charset="0"/>
                            </a:rPr>
                          </m:ctrlPr>
                        </m:dPr>
                        <m:e>
                          <m:eqArr>
                            <m:eqArrPr>
                              <m:ctrlPr>
                                <a:rPr lang="es-MX" sz="2000" i="1">
                                  <a:solidFill>
                                    <a:schemeClr val="tx1">
                                      <a:lumMod val="75000"/>
                                      <a:lumOff val="25000"/>
                                    </a:schemeClr>
                                  </a:solidFill>
                                  <a:latin typeface="Cambria Math" panose="02040503050406030204" pitchFamily="18" charset="0"/>
                                </a:rPr>
                              </m:ctrlPr>
                            </m:eqArrPr>
                            <m:e>
                              <m:sSup>
                                <m:sSupPr>
                                  <m:ctrlPr>
                                    <a:rPr lang="es-MX" sz="2000" i="1">
                                      <a:solidFill>
                                        <a:schemeClr val="tx1">
                                          <a:lumMod val="75000"/>
                                          <a:lumOff val="25000"/>
                                        </a:schemeClr>
                                      </a:solidFill>
                                      <a:latin typeface="Cambria Math" panose="02040503050406030204" pitchFamily="18" charset="0"/>
                                    </a:rPr>
                                  </m:ctrlPr>
                                </m:sSupPr>
                                <m:e>
                                  <m:r>
                                    <a:rPr lang="es-MX" sz="2000" i="1">
                                      <a:solidFill>
                                        <a:schemeClr val="tx1">
                                          <a:lumMod val="75000"/>
                                          <a:lumOff val="25000"/>
                                        </a:schemeClr>
                                      </a:solidFill>
                                      <a:latin typeface="Cambria Math" panose="02040503050406030204" pitchFamily="18" charset="0"/>
                                    </a:rPr>
                                    <m:t>𝑚</m:t>
                                  </m:r>
                                </m:e>
                                <m:sup>
                                  <m:r>
                                    <a:rPr lang="es-MX" sz="2000" i="1">
                                      <a:solidFill>
                                        <a:schemeClr val="tx1">
                                          <a:lumMod val="75000"/>
                                          <a:lumOff val="25000"/>
                                        </a:schemeClr>
                                      </a:solidFill>
                                      <a:latin typeface="Cambria Math" panose="02040503050406030204" pitchFamily="18" charset="0"/>
                                    </a:rPr>
                                    <m:t>2</m:t>
                                  </m:r>
                                </m:sup>
                              </m:sSup>
                              <m:r>
                                <a:rPr lang="es-MX" sz="2000" i="1">
                                  <a:solidFill>
                                    <a:schemeClr val="tx1">
                                      <a:lumMod val="75000"/>
                                      <a:lumOff val="25000"/>
                                    </a:schemeClr>
                                  </a:solidFill>
                                  <a:latin typeface="Cambria Math" panose="02040503050406030204" pitchFamily="18" charset="0"/>
                                  <a:ea typeface="Cambria Math" panose="02040503050406030204" pitchFamily="18" charset="0"/>
                                </a:rPr>
                                <m:t>≫</m:t>
                              </m:r>
                              <m:sSubSup>
                                <m:sSubSupPr>
                                  <m:ctrlPr>
                                    <a:rPr lang="es-MX" sz="2000" i="1">
                                      <a:solidFill>
                                        <a:schemeClr val="tx1">
                                          <a:lumMod val="75000"/>
                                          <a:lumOff val="25000"/>
                                        </a:schemeClr>
                                      </a:solidFill>
                                      <a:latin typeface="Cambria Math" panose="02040503050406030204" pitchFamily="18" charset="0"/>
                                      <a:ea typeface="Cambria Math" panose="02040503050406030204" pitchFamily="18" charset="0"/>
                                    </a:rPr>
                                  </m:ctrlPr>
                                </m:sSubSupPr>
                                <m:e>
                                  <m:r>
                                    <a:rPr lang="es-MX" sz="2000" i="1">
                                      <a:solidFill>
                                        <a:schemeClr val="tx1">
                                          <a:lumMod val="75000"/>
                                          <a:lumOff val="25000"/>
                                        </a:schemeClr>
                                      </a:solidFill>
                                      <a:latin typeface="Cambria Math" panose="02040503050406030204" pitchFamily="18" charset="0"/>
                                      <a:ea typeface="Cambria Math" panose="02040503050406030204" pitchFamily="18" charset="0"/>
                                    </a:rPr>
                                    <m:t>𝑚</m:t>
                                  </m:r>
                                </m:e>
                                <m:sub>
                                  <m:r>
                                    <a:rPr lang="es-MX" sz="2000" i="1">
                                      <a:solidFill>
                                        <a:schemeClr val="tx1">
                                          <a:lumMod val="75000"/>
                                          <a:lumOff val="25000"/>
                                        </a:schemeClr>
                                      </a:solidFill>
                                      <a:latin typeface="Cambria Math" panose="02040503050406030204" pitchFamily="18" charset="0"/>
                                      <a:ea typeface="Cambria Math" panose="02040503050406030204" pitchFamily="18" charset="0"/>
                                    </a:rPr>
                                    <m:t>𝛾</m:t>
                                  </m:r>
                                </m:sub>
                                <m:sup>
                                  <m:r>
                                    <a:rPr lang="es-MX" sz="2000" i="1">
                                      <a:solidFill>
                                        <a:schemeClr val="tx1">
                                          <a:lumMod val="75000"/>
                                          <a:lumOff val="25000"/>
                                        </a:schemeClr>
                                      </a:solidFill>
                                      <a:latin typeface="Cambria Math" panose="02040503050406030204" pitchFamily="18" charset="0"/>
                                      <a:ea typeface="Cambria Math" panose="02040503050406030204" pitchFamily="18" charset="0"/>
                                    </a:rPr>
                                    <m:t>2</m:t>
                                  </m:r>
                                </m:sup>
                              </m:sSubSup>
                              <m:r>
                                <a:rPr lang="es-MX" sz="2000" i="1">
                                  <a:solidFill>
                                    <a:schemeClr val="tx1">
                                      <a:lumMod val="75000"/>
                                      <a:lumOff val="25000"/>
                                    </a:schemeClr>
                                  </a:solidFill>
                                  <a:latin typeface="Cambria Math" panose="02040503050406030204" pitchFamily="18" charset="0"/>
                                  <a:ea typeface="Cambria Math" panose="02040503050406030204" pitchFamily="18" charset="0"/>
                                </a:rPr>
                                <m:t>,  </m:t>
                              </m:r>
                              <m:f>
                                <m:fPr>
                                  <m:ctrlPr>
                                    <a:rPr lang="es-MX" sz="2000" i="1">
                                      <a:solidFill>
                                        <a:schemeClr val="tx1">
                                          <a:lumMod val="75000"/>
                                          <a:lumOff val="25000"/>
                                        </a:schemeClr>
                                      </a:solidFill>
                                      <a:latin typeface="Cambria Math" panose="02040503050406030204" pitchFamily="18" charset="0"/>
                                    </a:rPr>
                                  </m:ctrlPr>
                                </m:fPr>
                                <m:num>
                                  <m:r>
                                    <a:rPr lang="es-MX" sz="2000" i="1">
                                      <a:solidFill>
                                        <a:schemeClr val="tx1">
                                          <a:lumMod val="75000"/>
                                          <a:lumOff val="25000"/>
                                        </a:schemeClr>
                                      </a:solidFill>
                                      <a:latin typeface="Cambria Math" panose="02040503050406030204" pitchFamily="18" charset="0"/>
                                      <a:ea typeface="Cambria Math" panose="02040503050406030204" pitchFamily="18" charset="0"/>
                                    </a:rPr>
                                    <m:t>𝛼</m:t>
                                  </m:r>
                                </m:num>
                                <m:den>
                                  <m:r>
                                    <a:rPr lang="es-MX" sz="2000" i="1">
                                      <a:solidFill>
                                        <a:schemeClr val="tx1">
                                          <a:lumMod val="75000"/>
                                          <a:lumOff val="25000"/>
                                        </a:schemeClr>
                                      </a:solidFill>
                                      <a:latin typeface="Cambria Math" panose="02040503050406030204" pitchFamily="18" charset="0"/>
                                    </a:rPr>
                                    <m:t>2 </m:t>
                                  </m:r>
                                  <m:r>
                                    <a:rPr lang="es-MX" sz="2000" i="1">
                                      <a:solidFill>
                                        <a:schemeClr val="tx1">
                                          <a:lumMod val="75000"/>
                                          <a:lumOff val="25000"/>
                                        </a:schemeClr>
                                      </a:solidFill>
                                      <a:latin typeface="Cambria Math" panose="02040503050406030204" pitchFamily="18" charset="0"/>
                                      <a:ea typeface="Cambria Math" panose="02040503050406030204" pitchFamily="18" charset="0"/>
                                    </a:rPr>
                                    <m:t>𝜋</m:t>
                                  </m:r>
                                </m:den>
                              </m:f>
                              <m:d>
                                <m:dPr>
                                  <m:ctrlPr>
                                    <a:rPr lang="es-MX" sz="2000" i="1">
                                      <a:solidFill>
                                        <a:schemeClr val="tx1">
                                          <a:lumMod val="75000"/>
                                          <a:lumOff val="25000"/>
                                        </a:schemeClr>
                                      </a:solidFill>
                                      <a:latin typeface="Cambria Math" panose="02040503050406030204" pitchFamily="18" charset="0"/>
                                      <a:ea typeface="Cambria Math" panose="02040503050406030204" pitchFamily="18" charset="0"/>
                                    </a:rPr>
                                  </m:ctrlPr>
                                </m:dPr>
                                <m:e>
                                  <m:f>
                                    <m:fPr>
                                      <m:ctrlPr>
                                        <a:rPr lang="es-MX" sz="2000" i="1">
                                          <a:solidFill>
                                            <a:schemeClr val="tx1">
                                              <a:lumMod val="75000"/>
                                              <a:lumOff val="25000"/>
                                            </a:schemeClr>
                                          </a:solidFill>
                                          <a:latin typeface="Cambria Math" panose="02040503050406030204" pitchFamily="18" charset="0"/>
                                          <a:ea typeface="Cambria Math" panose="02040503050406030204" pitchFamily="18" charset="0"/>
                                        </a:rPr>
                                      </m:ctrlPr>
                                    </m:fPr>
                                    <m:num>
                                      <m:r>
                                        <a:rPr lang="es-MX" sz="2000" i="1">
                                          <a:solidFill>
                                            <a:schemeClr val="tx1">
                                              <a:lumMod val="75000"/>
                                              <a:lumOff val="25000"/>
                                            </a:schemeClr>
                                          </a:solidFill>
                                          <a:latin typeface="Cambria Math" panose="02040503050406030204" pitchFamily="18" charset="0"/>
                                          <a:ea typeface="Cambria Math" panose="02040503050406030204" pitchFamily="18" charset="0"/>
                                        </a:rPr>
                                        <m:t>1</m:t>
                                      </m:r>
                                    </m:num>
                                    <m:den>
                                      <m:r>
                                        <a:rPr lang="es-MX" sz="2000" i="1">
                                          <a:solidFill>
                                            <a:schemeClr val="tx1">
                                              <a:lumMod val="75000"/>
                                              <a:lumOff val="25000"/>
                                            </a:schemeClr>
                                          </a:solidFill>
                                          <a:latin typeface="Cambria Math" panose="02040503050406030204" pitchFamily="18" charset="0"/>
                                          <a:ea typeface="Cambria Math" panose="02040503050406030204" pitchFamily="18" charset="0"/>
                                        </a:rPr>
                                        <m:t>3</m:t>
                                      </m:r>
                                    </m:den>
                                  </m:f>
                                </m:e>
                              </m:d>
                              <m:d>
                                <m:dPr>
                                  <m:begChr m:val="["/>
                                  <m:endChr m:val="]"/>
                                  <m:ctrlPr>
                                    <a:rPr lang="es-MX" sz="2000" i="1">
                                      <a:solidFill>
                                        <a:schemeClr val="tx1">
                                          <a:lumMod val="75000"/>
                                          <a:lumOff val="25000"/>
                                        </a:schemeClr>
                                      </a:solidFill>
                                      <a:latin typeface="Cambria Math" panose="02040503050406030204" pitchFamily="18" charset="0"/>
                                      <a:ea typeface="Cambria Math" panose="02040503050406030204" pitchFamily="18" charset="0"/>
                                    </a:rPr>
                                  </m:ctrlPr>
                                </m:dPr>
                                <m:e>
                                  <m:r>
                                    <a:rPr lang="es-MX" sz="2000" i="1">
                                      <a:solidFill>
                                        <a:schemeClr val="tx1">
                                          <a:lumMod val="75000"/>
                                          <a:lumOff val="25000"/>
                                        </a:schemeClr>
                                      </a:solidFill>
                                      <a:latin typeface="Cambria Math" panose="02040503050406030204" pitchFamily="18" charset="0"/>
                                      <a:ea typeface="Cambria Math" panose="02040503050406030204" pitchFamily="18" charset="0"/>
                                    </a:rPr>
                                    <m:t>1−</m:t>
                                  </m:r>
                                  <m:r>
                                    <a:rPr lang="es-MX" sz="2000" b="0" i="1" smtClean="0">
                                      <a:solidFill>
                                        <a:schemeClr val="tx1">
                                          <a:lumMod val="75000"/>
                                          <a:lumOff val="25000"/>
                                        </a:schemeClr>
                                      </a:solidFill>
                                      <a:latin typeface="Cambria Math" panose="02040503050406030204" pitchFamily="18" charset="0"/>
                                      <a:ea typeface="Cambria Math" panose="02040503050406030204" pitchFamily="18" charset="0"/>
                                    </a:rPr>
                                    <m:t>2</m:t>
                                  </m:r>
                                  <m:f>
                                    <m:fPr>
                                      <m:ctrlPr>
                                        <a:rPr lang="es-MX" sz="2000" i="1">
                                          <a:solidFill>
                                            <a:schemeClr val="tx1">
                                              <a:lumMod val="75000"/>
                                              <a:lumOff val="25000"/>
                                            </a:schemeClr>
                                          </a:solidFill>
                                          <a:latin typeface="Cambria Math" panose="02040503050406030204" pitchFamily="18" charset="0"/>
                                          <a:ea typeface="Cambria Math" panose="02040503050406030204" pitchFamily="18" charset="0"/>
                                        </a:rPr>
                                      </m:ctrlPr>
                                    </m:fPr>
                                    <m:num>
                                      <m:sSubSup>
                                        <m:sSubSupPr>
                                          <m:ctrlPr>
                                            <a:rPr lang="es-MX" sz="2000" i="1">
                                              <a:solidFill>
                                                <a:schemeClr val="tx1">
                                                  <a:lumMod val="75000"/>
                                                  <a:lumOff val="25000"/>
                                                </a:schemeClr>
                                              </a:solidFill>
                                              <a:latin typeface="Cambria Math" panose="02040503050406030204" pitchFamily="18" charset="0"/>
                                              <a:ea typeface="Cambria Math" panose="02040503050406030204" pitchFamily="18" charset="0"/>
                                            </a:rPr>
                                          </m:ctrlPr>
                                        </m:sSubSupPr>
                                        <m:e>
                                          <m:r>
                                            <a:rPr lang="es-MX" sz="2000" i="1">
                                              <a:solidFill>
                                                <a:schemeClr val="tx1">
                                                  <a:lumMod val="75000"/>
                                                  <a:lumOff val="25000"/>
                                                </a:schemeClr>
                                              </a:solidFill>
                                              <a:latin typeface="Cambria Math" panose="02040503050406030204" pitchFamily="18" charset="0"/>
                                              <a:ea typeface="Cambria Math" panose="02040503050406030204" pitchFamily="18" charset="0"/>
                                            </a:rPr>
                                            <m:t>𝑚</m:t>
                                          </m:r>
                                        </m:e>
                                        <m:sub>
                                          <m:r>
                                            <a:rPr lang="es-MX" sz="2000" i="1">
                                              <a:solidFill>
                                                <a:schemeClr val="tx1">
                                                  <a:lumMod val="75000"/>
                                                  <a:lumOff val="25000"/>
                                                </a:schemeClr>
                                              </a:solidFill>
                                              <a:latin typeface="Cambria Math" panose="02040503050406030204" pitchFamily="18" charset="0"/>
                                              <a:ea typeface="Cambria Math" panose="02040503050406030204" pitchFamily="18" charset="0"/>
                                            </a:rPr>
                                            <m:t>𝛾</m:t>
                                          </m:r>
                                        </m:sub>
                                        <m:sup>
                                          <m:r>
                                            <a:rPr lang="es-MX" sz="2000" i="1">
                                              <a:solidFill>
                                                <a:schemeClr val="tx1">
                                                  <a:lumMod val="75000"/>
                                                  <a:lumOff val="25000"/>
                                                </a:schemeClr>
                                              </a:solidFill>
                                              <a:latin typeface="Cambria Math" panose="02040503050406030204" pitchFamily="18" charset="0"/>
                                              <a:ea typeface="Cambria Math" panose="02040503050406030204" pitchFamily="18" charset="0"/>
                                            </a:rPr>
                                            <m:t>2</m:t>
                                          </m:r>
                                        </m:sup>
                                      </m:sSubSup>
                                    </m:num>
                                    <m:den>
                                      <m:sSup>
                                        <m:sSupPr>
                                          <m:ctrlPr>
                                            <a:rPr lang="es-MX" sz="2000" i="1">
                                              <a:solidFill>
                                                <a:schemeClr val="tx1">
                                                  <a:lumMod val="75000"/>
                                                  <a:lumOff val="25000"/>
                                                </a:schemeClr>
                                              </a:solidFill>
                                              <a:latin typeface="Cambria Math" panose="02040503050406030204" pitchFamily="18" charset="0"/>
                                              <a:ea typeface="Cambria Math" panose="02040503050406030204" pitchFamily="18" charset="0"/>
                                            </a:rPr>
                                          </m:ctrlPr>
                                        </m:sSupPr>
                                        <m:e>
                                          <m:r>
                                            <a:rPr lang="es-MX" sz="2000" i="1">
                                              <a:solidFill>
                                                <a:schemeClr val="tx1">
                                                  <a:lumMod val="75000"/>
                                                  <a:lumOff val="25000"/>
                                                </a:schemeClr>
                                              </a:solidFill>
                                              <a:latin typeface="Cambria Math" panose="02040503050406030204" pitchFamily="18" charset="0"/>
                                              <a:ea typeface="Cambria Math" panose="02040503050406030204" pitchFamily="18" charset="0"/>
                                            </a:rPr>
                                            <m:t>𝑚</m:t>
                                          </m:r>
                                        </m:e>
                                        <m:sup>
                                          <m:r>
                                            <a:rPr lang="es-MX" sz="2000" i="1">
                                              <a:solidFill>
                                                <a:schemeClr val="tx1">
                                                  <a:lumMod val="75000"/>
                                                  <a:lumOff val="25000"/>
                                                </a:schemeClr>
                                              </a:solidFill>
                                              <a:latin typeface="Cambria Math" panose="02040503050406030204" pitchFamily="18" charset="0"/>
                                              <a:ea typeface="Cambria Math" panose="02040503050406030204" pitchFamily="18" charset="0"/>
                                            </a:rPr>
                                            <m:t>2</m:t>
                                          </m:r>
                                        </m:sup>
                                      </m:sSup>
                                    </m:den>
                                  </m:f>
                                  <m:r>
                                    <a:rPr lang="es-MX" sz="2000" i="1">
                                      <a:solidFill>
                                        <a:schemeClr val="tx1">
                                          <a:lumMod val="75000"/>
                                          <a:lumOff val="25000"/>
                                        </a:schemeClr>
                                      </a:solidFill>
                                      <a:latin typeface="Cambria Math" panose="02040503050406030204" pitchFamily="18" charset="0"/>
                                      <a:ea typeface="Cambria Math" panose="02040503050406030204" pitchFamily="18" charset="0"/>
                                    </a:rPr>
                                    <m:t>+</m:t>
                                  </m:r>
                                  <m:r>
                                    <a:rPr lang="es-MX" sz="2000" i="1">
                                      <a:solidFill>
                                        <a:schemeClr val="tx1">
                                          <a:lumMod val="75000"/>
                                          <a:lumOff val="25000"/>
                                        </a:schemeClr>
                                      </a:solidFill>
                                      <a:latin typeface="Cambria Math" panose="02040503050406030204" pitchFamily="18" charset="0"/>
                                      <a:ea typeface="Cambria Math" panose="02040503050406030204" pitchFamily="18" charset="0"/>
                                    </a:rPr>
                                    <m:t>ℴ</m:t>
                                  </m:r>
                                  <m:d>
                                    <m:dPr>
                                      <m:ctrlPr>
                                        <a:rPr lang="es-MX" sz="2000" i="1">
                                          <a:solidFill>
                                            <a:schemeClr val="tx1">
                                              <a:lumMod val="75000"/>
                                              <a:lumOff val="25000"/>
                                            </a:schemeClr>
                                          </a:solidFill>
                                          <a:latin typeface="Cambria Math" panose="02040503050406030204" pitchFamily="18" charset="0"/>
                                          <a:ea typeface="Cambria Math" panose="02040503050406030204" pitchFamily="18" charset="0"/>
                                        </a:rPr>
                                      </m:ctrlPr>
                                    </m:dPr>
                                    <m:e>
                                      <m:f>
                                        <m:fPr>
                                          <m:ctrlPr>
                                            <a:rPr lang="es-MX" sz="2000" i="1">
                                              <a:solidFill>
                                                <a:schemeClr val="tx1">
                                                  <a:lumMod val="75000"/>
                                                  <a:lumOff val="25000"/>
                                                </a:schemeClr>
                                              </a:solidFill>
                                              <a:latin typeface="Cambria Math" panose="02040503050406030204" pitchFamily="18" charset="0"/>
                                              <a:ea typeface="Cambria Math" panose="02040503050406030204" pitchFamily="18" charset="0"/>
                                            </a:rPr>
                                          </m:ctrlPr>
                                        </m:fPr>
                                        <m:num>
                                          <m:sSubSup>
                                            <m:sSubSupPr>
                                              <m:ctrlPr>
                                                <a:rPr lang="es-MX" sz="2000" i="1">
                                                  <a:solidFill>
                                                    <a:schemeClr val="tx1">
                                                      <a:lumMod val="75000"/>
                                                      <a:lumOff val="25000"/>
                                                    </a:schemeClr>
                                                  </a:solidFill>
                                                  <a:latin typeface="Cambria Math" panose="02040503050406030204" pitchFamily="18" charset="0"/>
                                                  <a:ea typeface="Cambria Math" panose="02040503050406030204" pitchFamily="18" charset="0"/>
                                                </a:rPr>
                                              </m:ctrlPr>
                                            </m:sSubSupPr>
                                            <m:e>
                                              <m:r>
                                                <a:rPr lang="es-MX" sz="2000" i="1">
                                                  <a:solidFill>
                                                    <a:schemeClr val="tx1">
                                                      <a:lumMod val="75000"/>
                                                      <a:lumOff val="25000"/>
                                                    </a:schemeClr>
                                                  </a:solidFill>
                                                  <a:latin typeface="Cambria Math" panose="02040503050406030204" pitchFamily="18" charset="0"/>
                                                  <a:ea typeface="Cambria Math" panose="02040503050406030204" pitchFamily="18" charset="0"/>
                                                </a:rPr>
                                                <m:t>𝑚</m:t>
                                              </m:r>
                                            </m:e>
                                            <m:sub>
                                              <m:r>
                                                <a:rPr lang="es-MX" sz="2000" i="1">
                                                  <a:solidFill>
                                                    <a:schemeClr val="tx1">
                                                      <a:lumMod val="75000"/>
                                                      <a:lumOff val="25000"/>
                                                    </a:schemeClr>
                                                  </a:solidFill>
                                                  <a:latin typeface="Cambria Math" panose="02040503050406030204" pitchFamily="18" charset="0"/>
                                                  <a:ea typeface="Cambria Math" panose="02040503050406030204" pitchFamily="18" charset="0"/>
                                                </a:rPr>
                                                <m:t>𝛾</m:t>
                                              </m:r>
                                            </m:sub>
                                            <m:sup>
                                              <m:r>
                                                <a:rPr lang="es-MX" sz="2000" i="1">
                                                  <a:solidFill>
                                                    <a:schemeClr val="tx1">
                                                      <a:lumMod val="75000"/>
                                                      <a:lumOff val="25000"/>
                                                    </a:schemeClr>
                                                  </a:solidFill>
                                                  <a:latin typeface="Cambria Math" panose="02040503050406030204" pitchFamily="18" charset="0"/>
                                                  <a:ea typeface="Cambria Math" panose="02040503050406030204" pitchFamily="18" charset="0"/>
                                                </a:rPr>
                                                <m:t>4</m:t>
                                              </m:r>
                                            </m:sup>
                                          </m:sSubSup>
                                        </m:num>
                                        <m:den>
                                          <m:sSup>
                                            <m:sSupPr>
                                              <m:ctrlPr>
                                                <a:rPr lang="es-MX" sz="2000" i="1">
                                                  <a:solidFill>
                                                    <a:schemeClr val="tx1">
                                                      <a:lumMod val="75000"/>
                                                      <a:lumOff val="25000"/>
                                                    </a:schemeClr>
                                                  </a:solidFill>
                                                  <a:latin typeface="Cambria Math" panose="02040503050406030204" pitchFamily="18" charset="0"/>
                                                  <a:ea typeface="Cambria Math" panose="02040503050406030204" pitchFamily="18" charset="0"/>
                                                </a:rPr>
                                              </m:ctrlPr>
                                            </m:sSupPr>
                                            <m:e>
                                              <m:r>
                                                <a:rPr lang="es-MX" sz="2000" i="1">
                                                  <a:solidFill>
                                                    <a:schemeClr val="tx1">
                                                      <a:lumMod val="75000"/>
                                                      <a:lumOff val="25000"/>
                                                    </a:schemeClr>
                                                  </a:solidFill>
                                                  <a:latin typeface="Cambria Math" panose="02040503050406030204" pitchFamily="18" charset="0"/>
                                                  <a:ea typeface="Cambria Math" panose="02040503050406030204" pitchFamily="18" charset="0"/>
                                                </a:rPr>
                                                <m:t>𝑚</m:t>
                                              </m:r>
                                            </m:e>
                                            <m:sup>
                                              <m:r>
                                                <a:rPr lang="es-MX" sz="2000" i="1">
                                                  <a:solidFill>
                                                    <a:schemeClr val="tx1">
                                                      <a:lumMod val="75000"/>
                                                      <a:lumOff val="25000"/>
                                                    </a:schemeClr>
                                                  </a:solidFill>
                                                  <a:latin typeface="Cambria Math" panose="02040503050406030204" pitchFamily="18" charset="0"/>
                                                  <a:ea typeface="Cambria Math" panose="02040503050406030204" pitchFamily="18" charset="0"/>
                                                </a:rPr>
                                                <m:t>4</m:t>
                                              </m:r>
                                            </m:sup>
                                          </m:sSup>
                                        </m:den>
                                      </m:f>
                                    </m:e>
                                  </m:d>
                                </m:e>
                              </m:d>
                            </m:e>
                            <m:e>
                              <m:sSubSup>
                                <m:sSubSupPr>
                                  <m:ctrlPr>
                                    <a:rPr lang="es-MX" sz="2000" i="1">
                                      <a:solidFill>
                                        <a:schemeClr val="tx1">
                                          <a:lumMod val="75000"/>
                                          <a:lumOff val="25000"/>
                                        </a:schemeClr>
                                      </a:solidFill>
                                      <a:latin typeface="Cambria Math" panose="02040503050406030204" pitchFamily="18" charset="0"/>
                                      <a:ea typeface="Cambria Math" panose="02040503050406030204" pitchFamily="18" charset="0"/>
                                    </a:rPr>
                                  </m:ctrlPr>
                                </m:sSubSupPr>
                                <m:e>
                                  <m:r>
                                    <a:rPr lang="es-MX" sz="2000" i="1">
                                      <a:solidFill>
                                        <a:schemeClr val="tx1">
                                          <a:lumMod val="75000"/>
                                          <a:lumOff val="25000"/>
                                        </a:schemeClr>
                                      </a:solidFill>
                                      <a:latin typeface="Cambria Math" panose="02040503050406030204" pitchFamily="18" charset="0"/>
                                      <a:ea typeface="Cambria Math" panose="02040503050406030204" pitchFamily="18" charset="0"/>
                                    </a:rPr>
                                    <m:t>𝑚</m:t>
                                  </m:r>
                                </m:e>
                                <m:sub>
                                  <m:r>
                                    <a:rPr lang="es-MX" sz="2000" i="1">
                                      <a:solidFill>
                                        <a:schemeClr val="tx1">
                                          <a:lumMod val="75000"/>
                                          <a:lumOff val="25000"/>
                                        </a:schemeClr>
                                      </a:solidFill>
                                      <a:latin typeface="Cambria Math" panose="02040503050406030204" pitchFamily="18" charset="0"/>
                                      <a:ea typeface="Cambria Math" panose="02040503050406030204" pitchFamily="18" charset="0"/>
                                    </a:rPr>
                                    <m:t>𝛾</m:t>
                                  </m:r>
                                </m:sub>
                                <m:sup>
                                  <m:r>
                                    <a:rPr lang="es-MX" sz="2000" i="1">
                                      <a:solidFill>
                                        <a:schemeClr val="tx1">
                                          <a:lumMod val="75000"/>
                                          <a:lumOff val="25000"/>
                                        </a:schemeClr>
                                      </a:solidFill>
                                      <a:latin typeface="Cambria Math" panose="02040503050406030204" pitchFamily="18" charset="0"/>
                                      <a:ea typeface="Cambria Math" panose="02040503050406030204" pitchFamily="18" charset="0"/>
                                    </a:rPr>
                                    <m:t>2</m:t>
                                  </m:r>
                                </m:sup>
                              </m:sSubSup>
                              <m:r>
                                <a:rPr lang="es-MX" sz="2000" i="1">
                                  <a:solidFill>
                                    <a:schemeClr val="tx1">
                                      <a:lumMod val="75000"/>
                                      <a:lumOff val="25000"/>
                                    </a:schemeClr>
                                  </a:solidFill>
                                  <a:latin typeface="Cambria Math" panose="02040503050406030204" pitchFamily="18" charset="0"/>
                                  <a:ea typeface="Cambria Math" panose="02040503050406030204" pitchFamily="18" charset="0"/>
                                </a:rPr>
                                <m:t>≫</m:t>
                              </m:r>
                              <m:sSup>
                                <m:sSupPr>
                                  <m:ctrlPr>
                                    <a:rPr lang="es-MX" sz="2000" i="1">
                                      <a:solidFill>
                                        <a:schemeClr val="tx1">
                                          <a:lumMod val="75000"/>
                                          <a:lumOff val="25000"/>
                                        </a:schemeClr>
                                      </a:solidFill>
                                      <a:latin typeface="Cambria Math" panose="02040503050406030204" pitchFamily="18" charset="0"/>
                                      <a:ea typeface="Cambria Math" panose="02040503050406030204" pitchFamily="18" charset="0"/>
                                    </a:rPr>
                                  </m:ctrlPr>
                                </m:sSupPr>
                                <m:e>
                                  <m:r>
                                    <a:rPr lang="es-MX" sz="2000" i="1">
                                      <a:solidFill>
                                        <a:schemeClr val="tx1">
                                          <a:lumMod val="75000"/>
                                          <a:lumOff val="25000"/>
                                        </a:schemeClr>
                                      </a:solidFill>
                                      <a:latin typeface="Cambria Math" panose="02040503050406030204" pitchFamily="18" charset="0"/>
                                      <a:ea typeface="Cambria Math" panose="02040503050406030204" pitchFamily="18" charset="0"/>
                                    </a:rPr>
                                    <m:t>𝑚</m:t>
                                  </m:r>
                                </m:e>
                                <m:sup>
                                  <m:r>
                                    <a:rPr lang="es-MX" sz="2000" i="1">
                                      <a:solidFill>
                                        <a:schemeClr val="tx1">
                                          <a:lumMod val="75000"/>
                                          <a:lumOff val="25000"/>
                                        </a:schemeClr>
                                      </a:solidFill>
                                      <a:latin typeface="Cambria Math" panose="02040503050406030204" pitchFamily="18" charset="0"/>
                                      <a:ea typeface="Cambria Math" panose="02040503050406030204" pitchFamily="18" charset="0"/>
                                    </a:rPr>
                                    <m:t>2</m:t>
                                  </m:r>
                                </m:sup>
                              </m:sSup>
                              <m:r>
                                <a:rPr lang="es-MX" sz="2000" i="1">
                                  <a:solidFill>
                                    <a:schemeClr val="tx1">
                                      <a:lumMod val="75000"/>
                                      <a:lumOff val="25000"/>
                                    </a:schemeClr>
                                  </a:solidFill>
                                  <a:latin typeface="Cambria Math" panose="02040503050406030204" pitchFamily="18" charset="0"/>
                                  <a:ea typeface="Cambria Math" panose="02040503050406030204" pitchFamily="18" charset="0"/>
                                </a:rPr>
                                <m:t>,            </m:t>
                              </m:r>
                              <m:f>
                                <m:fPr>
                                  <m:ctrlPr>
                                    <a:rPr lang="es-MX" sz="2000" i="1">
                                      <a:solidFill>
                                        <a:schemeClr val="tx1">
                                          <a:lumMod val="75000"/>
                                          <a:lumOff val="25000"/>
                                        </a:schemeClr>
                                      </a:solidFill>
                                      <a:latin typeface="Cambria Math" panose="02040503050406030204" pitchFamily="18" charset="0"/>
                                    </a:rPr>
                                  </m:ctrlPr>
                                </m:fPr>
                                <m:num>
                                  <m:r>
                                    <a:rPr lang="es-MX" sz="2000" i="1">
                                      <a:solidFill>
                                        <a:schemeClr val="tx1">
                                          <a:lumMod val="75000"/>
                                          <a:lumOff val="25000"/>
                                        </a:schemeClr>
                                      </a:solidFill>
                                      <a:latin typeface="Cambria Math" panose="02040503050406030204" pitchFamily="18" charset="0"/>
                                      <a:ea typeface="Cambria Math" panose="02040503050406030204" pitchFamily="18" charset="0"/>
                                    </a:rPr>
                                    <m:t>𝛼</m:t>
                                  </m:r>
                                </m:num>
                                <m:den>
                                  <m:r>
                                    <a:rPr lang="es-MX" sz="2000" i="1">
                                      <a:solidFill>
                                        <a:schemeClr val="tx1">
                                          <a:lumMod val="75000"/>
                                          <a:lumOff val="25000"/>
                                        </a:schemeClr>
                                      </a:solidFill>
                                      <a:latin typeface="Cambria Math" panose="02040503050406030204" pitchFamily="18" charset="0"/>
                                    </a:rPr>
                                    <m:t>2 </m:t>
                                  </m:r>
                                  <m:r>
                                    <a:rPr lang="es-MX" sz="2000" i="1">
                                      <a:solidFill>
                                        <a:schemeClr val="tx1">
                                          <a:lumMod val="75000"/>
                                          <a:lumOff val="25000"/>
                                        </a:schemeClr>
                                      </a:solidFill>
                                      <a:latin typeface="Cambria Math" panose="02040503050406030204" pitchFamily="18" charset="0"/>
                                      <a:ea typeface="Cambria Math" panose="02040503050406030204" pitchFamily="18" charset="0"/>
                                    </a:rPr>
                                    <m:t>𝜋</m:t>
                                  </m:r>
                                </m:den>
                              </m:f>
                              <m:d>
                                <m:dPr>
                                  <m:ctrlPr>
                                    <a:rPr lang="es-MX" sz="2000" i="1">
                                      <a:solidFill>
                                        <a:schemeClr val="tx1">
                                          <a:lumMod val="75000"/>
                                          <a:lumOff val="25000"/>
                                        </a:schemeClr>
                                      </a:solidFill>
                                      <a:latin typeface="Cambria Math" panose="02040503050406030204" pitchFamily="18" charset="0"/>
                                      <a:ea typeface="Cambria Math" panose="02040503050406030204" pitchFamily="18" charset="0"/>
                                    </a:rPr>
                                  </m:ctrlPr>
                                </m:dPr>
                                <m:e>
                                  <m:f>
                                    <m:fPr>
                                      <m:ctrlPr>
                                        <a:rPr lang="es-MX" sz="2000" i="1">
                                          <a:solidFill>
                                            <a:schemeClr val="tx1">
                                              <a:lumMod val="75000"/>
                                              <a:lumOff val="25000"/>
                                            </a:schemeClr>
                                          </a:solidFill>
                                          <a:latin typeface="Cambria Math" panose="02040503050406030204" pitchFamily="18" charset="0"/>
                                          <a:ea typeface="Cambria Math" panose="02040503050406030204" pitchFamily="18" charset="0"/>
                                        </a:rPr>
                                      </m:ctrlPr>
                                    </m:fPr>
                                    <m:num>
                                      <m:r>
                                        <a:rPr lang="es-MX" sz="2000" i="1">
                                          <a:solidFill>
                                            <a:schemeClr val="tx1">
                                              <a:lumMod val="75000"/>
                                              <a:lumOff val="25000"/>
                                            </a:schemeClr>
                                          </a:solidFill>
                                          <a:latin typeface="Cambria Math" panose="02040503050406030204" pitchFamily="18" charset="0"/>
                                          <a:ea typeface="Cambria Math" panose="02040503050406030204" pitchFamily="18" charset="0"/>
                                        </a:rPr>
                                        <m:t>1</m:t>
                                      </m:r>
                                    </m:num>
                                    <m:den>
                                      <m:r>
                                        <a:rPr lang="es-MX" sz="2000" i="1">
                                          <a:solidFill>
                                            <a:schemeClr val="tx1">
                                              <a:lumMod val="75000"/>
                                              <a:lumOff val="25000"/>
                                            </a:schemeClr>
                                          </a:solidFill>
                                          <a:latin typeface="Cambria Math" panose="02040503050406030204" pitchFamily="18" charset="0"/>
                                          <a:ea typeface="Cambria Math" panose="02040503050406030204" pitchFamily="18" charset="0"/>
                                        </a:rPr>
                                        <m:t>3</m:t>
                                      </m:r>
                                    </m:den>
                                  </m:f>
                                </m:e>
                              </m:d>
                              <m:d>
                                <m:dPr>
                                  <m:begChr m:val="["/>
                                  <m:endChr m:val="]"/>
                                  <m:ctrlPr>
                                    <a:rPr lang="es-MX" sz="2000" i="1">
                                      <a:solidFill>
                                        <a:schemeClr val="tx1">
                                          <a:lumMod val="75000"/>
                                          <a:lumOff val="25000"/>
                                        </a:schemeClr>
                                      </a:solidFill>
                                      <a:latin typeface="Cambria Math" panose="02040503050406030204" pitchFamily="18" charset="0"/>
                                      <a:ea typeface="Cambria Math" panose="02040503050406030204" pitchFamily="18" charset="0"/>
                                    </a:rPr>
                                  </m:ctrlPr>
                                </m:dPr>
                                <m:e>
                                  <m:f>
                                    <m:fPr>
                                      <m:ctrlPr>
                                        <a:rPr lang="es-MX" sz="2000" i="1">
                                          <a:solidFill>
                                            <a:schemeClr val="tx1">
                                              <a:lumMod val="75000"/>
                                              <a:lumOff val="25000"/>
                                            </a:schemeClr>
                                          </a:solidFill>
                                          <a:latin typeface="Cambria Math" panose="02040503050406030204" pitchFamily="18" charset="0"/>
                                          <a:ea typeface="Cambria Math" panose="02040503050406030204" pitchFamily="18" charset="0"/>
                                        </a:rPr>
                                      </m:ctrlPr>
                                    </m:fPr>
                                    <m:num>
                                      <m:r>
                                        <a:rPr lang="es-MX" sz="2000" i="1">
                                          <a:solidFill>
                                            <a:schemeClr val="tx1">
                                              <a:lumMod val="75000"/>
                                              <a:lumOff val="25000"/>
                                            </a:schemeClr>
                                          </a:solidFill>
                                          <a:latin typeface="Cambria Math" panose="02040503050406030204" pitchFamily="18" charset="0"/>
                                          <a:ea typeface="Cambria Math" panose="02040503050406030204" pitchFamily="18" charset="0"/>
                                        </a:rPr>
                                        <m:t>2</m:t>
                                      </m:r>
                                      <m:sSup>
                                        <m:sSupPr>
                                          <m:ctrlPr>
                                            <a:rPr lang="es-MX" sz="2000" i="1">
                                              <a:solidFill>
                                                <a:schemeClr val="tx1">
                                                  <a:lumMod val="75000"/>
                                                  <a:lumOff val="25000"/>
                                                </a:schemeClr>
                                              </a:solidFill>
                                              <a:latin typeface="Cambria Math" panose="02040503050406030204" pitchFamily="18" charset="0"/>
                                              <a:ea typeface="Cambria Math" panose="02040503050406030204" pitchFamily="18" charset="0"/>
                                            </a:rPr>
                                          </m:ctrlPr>
                                        </m:sSupPr>
                                        <m:e>
                                          <m:r>
                                            <a:rPr lang="es-MX" sz="2000" i="1">
                                              <a:solidFill>
                                                <a:schemeClr val="tx1">
                                                  <a:lumMod val="75000"/>
                                                  <a:lumOff val="25000"/>
                                                </a:schemeClr>
                                              </a:solidFill>
                                              <a:latin typeface="Cambria Math" panose="02040503050406030204" pitchFamily="18" charset="0"/>
                                              <a:ea typeface="Cambria Math" panose="02040503050406030204" pitchFamily="18" charset="0"/>
                                            </a:rPr>
                                            <m:t>𝑚</m:t>
                                          </m:r>
                                        </m:e>
                                        <m:sup>
                                          <m:r>
                                            <a:rPr lang="es-MX" sz="2000" i="1">
                                              <a:solidFill>
                                                <a:schemeClr val="tx1">
                                                  <a:lumMod val="75000"/>
                                                  <a:lumOff val="25000"/>
                                                </a:schemeClr>
                                              </a:solidFill>
                                              <a:latin typeface="Cambria Math" panose="02040503050406030204" pitchFamily="18" charset="0"/>
                                              <a:ea typeface="Cambria Math" panose="02040503050406030204" pitchFamily="18" charset="0"/>
                                            </a:rPr>
                                            <m:t>2</m:t>
                                          </m:r>
                                        </m:sup>
                                      </m:sSup>
                                    </m:num>
                                    <m:den>
                                      <m:sSubSup>
                                        <m:sSubSupPr>
                                          <m:ctrlPr>
                                            <a:rPr lang="es-MX" sz="2000" i="1">
                                              <a:solidFill>
                                                <a:schemeClr val="tx1">
                                                  <a:lumMod val="75000"/>
                                                  <a:lumOff val="25000"/>
                                                </a:schemeClr>
                                              </a:solidFill>
                                              <a:latin typeface="Cambria Math" panose="02040503050406030204" pitchFamily="18" charset="0"/>
                                              <a:ea typeface="Cambria Math" panose="02040503050406030204" pitchFamily="18" charset="0"/>
                                            </a:rPr>
                                          </m:ctrlPr>
                                        </m:sSubSupPr>
                                        <m:e>
                                          <m:r>
                                            <a:rPr lang="es-MX" sz="2000" i="1">
                                              <a:solidFill>
                                                <a:schemeClr val="tx1">
                                                  <a:lumMod val="75000"/>
                                                  <a:lumOff val="25000"/>
                                                </a:schemeClr>
                                              </a:solidFill>
                                              <a:latin typeface="Cambria Math" panose="02040503050406030204" pitchFamily="18" charset="0"/>
                                              <a:ea typeface="Cambria Math" panose="02040503050406030204" pitchFamily="18" charset="0"/>
                                            </a:rPr>
                                            <m:t>𝑚</m:t>
                                          </m:r>
                                        </m:e>
                                        <m:sub>
                                          <m:r>
                                            <a:rPr lang="es-MX" sz="2000" i="1">
                                              <a:solidFill>
                                                <a:schemeClr val="tx1">
                                                  <a:lumMod val="75000"/>
                                                  <a:lumOff val="25000"/>
                                                </a:schemeClr>
                                              </a:solidFill>
                                              <a:latin typeface="Cambria Math" panose="02040503050406030204" pitchFamily="18" charset="0"/>
                                              <a:ea typeface="Cambria Math" panose="02040503050406030204" pitchFamily="18" charset="0"/>
                                            </a:rPr>
                                            <m:t>𝛾</m:t>
                                          </m:r>
                                        </m:sub>
                                        <m:sup>
                                          <m:r>
                                            <a:rPr lang="es-MX" sz="2000" i="1">
                                              <a:solidFill>
                                                <a:schemeClr val="tx1">
                                                  <a:lumMod val="75000"/>
                                                  <a:lumOff val="25000"/>
                                                </a:schemeClr>
                                              </a:solidFill>
                                              <a:latin typeface="Cambria Math" panose="02040503050406030204" pitchFamily="18" charset="0"/>
                                              <a:ea typeface="Cambria Math" panose="02040503050406030204" pitchFamily="18" charset="0"/>
                                            </a:rPr>
                                            <m:t>2</m:t>
                                          </m:r>
                                        </m:sup>
                                      </m:sSubSup>
                                    </m:den>
                                  </m:f>
                                  <m:r>
                                    <a:rPr lang="es-MX" sz="2000" i="1">
                                      <a:solidFill>
                                        <a:schemeClr val="tx1">
                                          <a:lumMod val="75000"/>
                                          <a:lumOff val="25000"/>
                                        </a:schemeClr>
                                      </a:solidFill>
                                      <a:latin typeface="Cambria Math" panose="02040503050406030204" pitchFamily="18" charset="0"/>
                                      <a:ea typeface="Cambria Math" panose="02040503050406030204" pitchFamily="18" charset="0"/>
                                    </a:rPr>
                                    <m:t>+</m:t>
                                  </m:r>
                                  <m:r>
                                    <a:rPr lang="es-MX" sz="2000" i="1">
                                      <a:solidFill>
                                        <a:schemeClr val="tx1">
                                          <a:lumMod val="75000"/>
                                          <a:lumOff val="25000"/>
                                        </a:schemeClr>
                                      </a:solidFill>
                                      <a:latin typeface="Cambria Math" panose="02040503050406030204" pitchFamily="18" charset="0"/>
                                      <a:ea typeface="Cambria Math" panose="02040503050406030204" pitchFamily="18" charset="0"/>
                                    </a:rPr>
                                    <m:t>ℴ</m:t>
                                  </m:r>
                                  <m:d>
                                    <m:dPr>
                                      <m:ctrlPr>
                                        <a:rPr lang="es-MX" sz="2000" i="1">
                                          <a:solidFill>
                                            <a:schemeClr val="tx1">
                                              <a:lumMod val="75000"/>
                                              <a:lumOff val="25000"/>
                                            </a:schemeClr>
                                          </a:solidFill>
                                          <a:latin typeface="Cambria Math" panose="02040503050406030204" pitchFamily="18" charset="0"/>
                                          <a:ea typeface="Cambria Math" panose="02040503050406030204" pitchFamily="18" charset="0"/>
                                        </a:rPr>
                                      </m:ctrlPr>
                                    </m:dPr>
                                    <m:e>
                                      <m:f>
                                        <m:fPr>
                                          <m:ctrlPr>
                                            <a:rPr lang="es-MX" sz="2000" i="1">
                                              <a:solidFill>
                                                <a:schemeClr val="tx1">
                                                  <a:lumMod val="75000"/>
                                                  <a:lumOff val="25000"/>
                                                </a:schemeClr>
                                              </a:solidFill>
                                              <a:latin typeface="Cambria Math" panose="02040503050406030204" pitchFamily="18" charset="0"/>
                                              <a:ea typeface="Cambria Math" panose="02040503050406030204" pitchFamily="18" charset="0"/>
                                            </a:rPr>
                                          </m:ctrlPr>
                                        </m:fPr>
                                        <m:num>
                                          <m:sSup>
                                            <m:sSupPr>
                                              <m:ctrlPr>
                                                <a:rPr lang="es-MX" sz="2000" i="1">
                                                  <a:solidFill>
                                                    <a:schemeClr val="tx1">
                                                      <a:lumMod val="75000"/>
                                                      <a:lumOff val="25000"/>
                                                    </a:schemeClr>
                                                  </a:solidFill>
                                                  <a:latin typeface="Cambria Math" panose="02040503050406030204" pitchFamily="18" charset="0"/>
                                                  <a:ea typeface="Cambria Math" panose="02040503050406030204" pitchFamily="18" charset="0"/>
                                                </a:rPr>
                                              </m:ctrlPr>
                                            </m:sSupPr>
                                            <m:e>
                                              <m:r>
                                                <a:rPr lang="es-MX" sz="2000" i="1">
                                                  <a:solidFill>
                                                    <a:schemeClr val="tx1">
                                                      <a:lumMod val="75000"/>
                                                      <a:lumOff val="25000"/>
                                                    </a:schemeClr>
                                                  </a:solidFill>
                                                  <a:latin typeface="Cambria Math" panose="02040503050406030204" pitchFamily="18" charset="0"/>
                                                  <a:ea typeface="Cambria Math" panose="02040503050406030204" pitchFamily="18" charset="0"/>
                                                </a:rPr>
                                                <m:t>𝑚</m:t>
                                              </m:r>
                                            </m:e>
                                            <m:sup>
                                              <m:r>
                                                <a:rPr lang="es-MX" sz="2000" i="1">
                                                  <a:solidFill>
                                                    <a:schemeClr val="tx1">
                                                      <a:lumMod val="75000"/>
                                                      <a:lumOff val="25000"/>
                                                    </a:schemeClr>
                                                  </a:solidFill>
                                                  <a:latin typeface="Cambria Math" panose="02040503050406030204" pitchFamily="18" charset="0"/>
                                                  <a:ea typeface="Cambria Math" panose="02040503050406030204" pitchFamily="18" charset="0"/>
                                                </a:rPr>
                                                <m:t>4</m:t>
                                              </m:r>
                                            </m:sup>
                                          </m:sSup>
                                        </m:num>
                                        <m:den>
                                          <m:sSubSup>
                                            <m:sSubSupPr>
                                              <m:ctrlPr>
                                                <a:rPr lang="es-MX" sz="2000" i="1">
                                                  <a:solidFill>
                                                    <a:schemeClr val="tx1">
                                                      <a:lumMod val="75000"/>
                                                      <a:lumOff val="25000"/>
                                                    </a:schemeClr>
                                                  </a:solidFill>
                                                  <a:latin typeface="Cambria Math" panose="02040503050406030204" pitchFamily="18" charset="0"/>
                                                  <a:ea typeface="Cambria Math" panose="02040503050406030204" pitchFamily="18" charset="0"/>
                                                </a:rPr>
                                              </m:ctrlPr>
                                            </m:sSubSupPr>
                                            <m:e>
                                              <m:r>
                                                <a:rPr lang="es-MX" sz="2000" i="1">
                                                  <a:solidFill>
                                                    <a:schemeClr val="tx1">
                                                      <a:lumMod val="75000"/>
                                                      <a:lumOff val="25000"/>
                                                    </a:schemeClr>
                                                  </a:solidFill>
                                                  <a:latin typeface="Cambria Math" panose="02040503050406030204" pitchFamily="18" charset="0"/>
                                                  <a:ea typeface="Cambria Math" panose="02040503050406030204" pitchFamily="18" charset="0"/>
                                                </a:rPr>
                                                <m:t>𝑚</m:t>
                                              </m:r>
                                            </m:e>
                                            <m:sub>
                                              <m:r>
                                                <a:rPr lang="es-MX" sz="2000" i="1">
                                                  <a:solidFill>
                                                    <a:schemeClr val="tx1">
                                                      <a:lumMod val="75000"/>
                                                      <a:lumOff val="25000"/>
                                                    </a:schemeClr>
                                                  </a:solidFill>
                                                  <a:latin typeface="Cambria Math" panose="02040503050406030204" pitchFamily="18" charset="0"/>
                                                  <a:ea typeface="Cambria Math" panose="02040503050406030204" pitchFamily="18" charset="0"/>
                                                </a:rPr>
                                                <m:t>𝛾</m:t>
                                              </m:r>
                                            </m:sub>
                                            <m:sup>
                                              <m:r>
                                                <a:rPr lang="es-MX" sz="2000" i="1">
                                                  <a:solidFill>
                                                    <a:schemeClr val="tx1">
                                                      <a:lumMod val="75000"/>
                                                      <a:lumOff val="25000"/>
                                                    </a:schemeClr>
                                                  </a:solidFill>
                                                  <a:latin typeface="Cambria Math" panose="02040503050406030204" pitchFamily="18" charset="0"/>
                                                  <a:ea typeface="Cambria Math" panose="02040503050406030204" pitchFamily="18" charset="0"/>
                                                </a:rPr>
                                                <m:t>4</m:t>
                                              </m:r>
                                            </m:sup>
                                          </m:sSubSup>
                                        </m:den>
                                      </m:f>
                                    </m:e>
                                  </m:d>
                                </m:e>
                              </m:d>
                            </m:e>
                          </m:eqArr>
                        </m:e>
                      </m:d>
                    </m:oMath>
                  </m:oMathPara>
                </a14:m>
                <a:endParaRPr lang="es-MX" sz="2000" dirty="0">
                  <a:solidFill>
                    <a:schemeClr val="tx1"/>
                  </a:solidFill>
                </a:endParaRPr>
              </a:p>
            </p:txBody>
          </p:sp>
        </mc:Choice>
        <mc:Fallback xmlns="">
          <p:sp>
            <p:nvSpPr>
              <p:cNvPr id="28" name="Marcador de contenido 2">
                <a:extLst>
                  <a:ext uri="{FF2B5EF4-FFF2-40B4-BE49-F238E27FC236}">
                    <a16:creationId xmlns:a16="http://schemas.microsoft.com/office/drawing/2014/main" id="{77A88FC2-CC69-4E96-80F7-AD2E4593BBEB}"/>
                  </a:ext>
                </a:extLst>
              </p:cNvPr>
              <p:cNvSpPr txBox="1">
                <a:spLocks noRot="1" noChangeAspect="1" noMove="1" noResize="1" noEditPoints="1" noAdjustHandles="1" noChangeArrowheads="1" noChangeShapeType="1" noTextEdit="1"/>
              </p:cNvSpPr>
              <p:nvPr/>
            </p:nvSpPr>
            <p:spPr>
              <a:xfrm>
                <a:off x="6026708" y="4910754"/>
                <a:ext cx="6003196" cy="1960825"/>
              </a:xfrm>
              <a:prstGeom prst="rect">
                <a:avLst/>
              </a:prstGeom>
              <a:blipFill>
                <a:blip r:embed="rId12"/>
                <a:stretch>
                  <a:fillRect l="-1016" t="-186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Marcador de contenido 2">
                <a:extLst>
                  <a:ext uri="{FF2B5EF4-FFF2-40B4-BE49-F238E27FC236}">
                    <a16:creationId xmlns:a16="http://schemas.microsoft.com/office/drawing/2014/main" id="{8B6D9B1B-F443-4EEF-8D20-B7C20AB62ECC}"/>
                  </a:ext>
                </a:extLst>
              </p:cNvPr>
              <p:cNvSpPr txBox="1">
                <a:spLocks/>
              </p:cNvSpPr>
              <p:nvPr/>
            </p:nvSpPr>
            <p:spPr>
              <a:xfrm>
                <a:off x="0" y="4959150"/>
                <a:ext cx="6414446" cy="2703088"/>
              </a:xfrm>
              <a:prstGeom prst="rect">
                <a:avLst/>
              </a:prstGeom>
            </p:spPr>
            <p:txBody>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r>
                  <a:rPr lang="es-MX" sz="2000" dirty="0"/>
                  <a:t>On-Shell </a:t>
                </a:r>
                <a:r>
                  <a:rPr lang="es-MX" sz="2000" dirty="0" err="1"/>
                  <a:t>limit</a:t>
                </a:r>
                <a:endParaRPr lang="es-MX" sz="2000" dirty="0"/>
              </a:p>
              <a:p>
                <a:pPr marL="0" indent="0">
                  <a:buNone/>
                </a:pPr>
                <a14:m>
                  <m:oMathPara xmlns:m="http://schemas.openxmlformats.org/officeDocument/2006/math">
                    <m:oMathParaPr>
                      <m:jc m:val="centerGroup"/>
                    </m:oMathParaPr>
                    <m:oMath xmlns:m="http://schemas.openxmlformats.org/officeDocument/2006/math">
                      <m:sSub>
                        <m:sSubPr>
                          <m:ctrlPr>
                            <a:rPr lang="es-MX" sz="2000" i="1" smtClean="0">
                              <a:solidFill>
                                <a:schemeClr val="tx1">
                                  <a:lumMod val="75000"/>
                                  <a:lumOff val="25000"/>
                                </a:schemeClr>
                              </a:solidFill>
                              <a:latin typeface="Cambria Math" panose="02040503050406030204" pitchFamily="18" charset="0"/>
                            </a:rPr>
                          </m:ctrlPr>
                        </m:sSubPr>
                        <m:e>
                          <m:r>
                            <a:rPr lang="es-MX" sz="2000" i="1">
                              <a:solidFill>
                                <a:schemeClr val="tx1">
                                  <a:lumMod val="75000"/>
                                  <a:lumOff val="25000"/>
                                </a:schemeClr>
                              </a:solidFill>
                              <a:latin typeface="Cambria Math" panose="02040503050406030204" pitchFamily="18" charset="0"/>
                            </a:rPr>
                            <m:t>𝑎</m:t>
                          </m:r>
                        </m:e>
                        <m:sub>
                          <m:r>
                            <a:rPr lang="es-MX" sz="2000" i="1">
                              <a:solidFill>
                                <a:schemeClr val="tx1">
                                  <a:lumMod val="75000"/>
                                  <a:lumOff val="25000"/>
                                </a:schemeClr>
                              </a:solidFill>
                              <a:latin typeface="Cambria Math" panose="02040503050406030204" pitchFamily="18" charset="0"/>
                              <a:ea typeface="Cambria Math" panose="02040503050406030204" pitchFamily="18" charset="0"/>
                            </a:rPr>
                            <m:t>𝜇</m:t>
                          </m:r>
                        </m:sub>
                      </m:sSub>
                      <m:r>
                        <a:rPr lang="es-MX" sz="2000" i="1">
                          <a:solidFill>
                            <a:schemeClr val="tx1">
                              <a:lumMod val="75000"/>
                              <a:lumOff val="25000"/>
                            </a:schemeClr>
                          </a:solidFill>
                          <a:latin typeface="Cambria Math" panose="02040503050406030204" pitchFamily="18" charset="0"/>
                        </a:rPr>
                        <m:t>=</m:t>
                      </m:r>
                      <m:d>
                        <m:dPr>
                          <m:begChr m:val="{"/>
                          <m:endChr m:val=""/>
                          <m:ctrlPr>
                            <a:rPr lang="es-MX" sz="2000" i="1">
                              <a:solidFill>
                                <a:schemeClr val="tx1">
                                  <a:lumMod val="75000"/>
                                  <a:lumOff val="25000"/>
                                </a:schemeClr>
                              </a:solidFill>
                              <a:latin typeface="Cambria Math" panose="02040503050406030204" pitchFamily="18" charset="0"/>
                            </a:rPr>
                          </m:ctrlPr>
                        </m:dPr>
                        <m:e>
                          <m:eqArr>
                            <m:eqArrPr>
                              <m:ctrlPr>
                                <a:rPr lang="es-MX" sz="2000" i="1">
                                  <a:solidFill>
                                    <a:schemeClr val="tx1">
                                      <a:lumMod val="75000"/>
                                      <a:lumOff val="25000"/>
                                    </a:schemeClr>
                                  </a:solidFill>
                                  <a:latin typeface="Cambria Math" panose="02040503050406030204" pitchFamily="18" charset="0"/>
                                </a:rPr>
                              </m:ctrlPr>
                            </m:eqArrPr>
                            <m:e>
                              <m:sSup>
                                <m:sSupPr>
                                  <m:ctrlPr>
                                    <a:rPr lang="es-MX" sz="2000" i="1" smtClean="0">
                                      <a:solidFill>
                                        <a:schemeClr val="tx1">
                                          <a:lumMod val="75000"/>
                                          <a:lumOff val="25000"/>
                                        </a:schemeClr>
                                      </a:solidFill>
                                      <a:latin typeface="Cambria Math" panose="02040503050406030204" pitchFamily="18" charset="0"/>
                                    </a:rPr>
                                  </m:ctrlPr>
                                </m:sSupPr>
                                <m:e>
                                  <m:r>
                                    <a:rPr lang="es-MX" sz="2000" i="1">
                                      <a:solidFill>
                                        <a:schemeClr val="tx1">
                                          <a:lumMod val="75000"/>
                                          <a:lumOff val="25000"/>
                                        </a:schemeClr>
                                      </a:solidFill>
                                      <a:latin typeface="Cambria Math" panose="02040503050406030204" pitchFamily="18" charset="0"/>
                                    </a:rPr>
                                    <m:t>𝑚</m:t>
                                  </m:r>
                                </m:e>
                                <m:sup>
                                  <m:r>
                                    <a:rPr lang="es-MX" sz="2000" i="1">
                                      <a:solidFill>
                                        <a:schemeClr val="tx1">
                                          <a:lumMod val="75000"/>
                                          <a:lumOff val="25000"/>
                                        </a:schemeClr>
                                      </a:solidFill>
                                      <a:latin typeface="Cambria Math" panose="02040503050406030204" pitchFamily="18" charset="0"/>
                                    </a:rPr>
                                    <m:t>2</m:t>
                                  </m:r>
                                </m:sup>
                              </m:sSup>
                              <m:r>
                                <a:rPr lang="es-MX" sz="2000" i="1">
                                  <a:solidFill>
                                    <a:schemeClr val="tx1">
                                      <a:lumMod val="75000"/>
                                      <a:lumOff val="25000"/>
                                    </a:schemeClr>
                                  </a:solidFill>
                                  <a:latin typeface="Cambria Math" panose="02040503050406030204" pitchFamily="18" charset="0"/>
                                  <a:ea typeface="Cambria Math" panose="02040503050406030204" pitchFamily="18" charset="0"/>
                                </a:rPr>
                                <m:t>≫</m:t>
                              </m:r>
                              <m:sSubSup>
                                <m:sSubSupPr>
                                  <m:ctrlPr>
                                    <a:rPr lang="es-MX" sz="2000" i="1">
                                      <a:solidFill>
                                        <a:schemeClr val="tx1">
                                          <a:lumMod val="75000"/>
                                          <a:lumOff val="25000"/>
                                        </a:schemeClr>
                                      </a:solidFill>
                                      <a:latin typeface="Cambria Math" panose="02040503050406030204" pitchFamily="18" charset="0"/>
                                      <a:ea typeface="Cambria Math" panose="02040503050406030204" pitchFamily="18" charset="0"/>
                                    </a:rPr>
                                  </m:ctrlPr>
                                </m:sSubSupPr>
                                <m:e>
                                  <m:r>
                                    <a:rPr lang="es-MX" sz="2000" i="1">
                                      <a:solidFill>
                                        <a:schemeClr val="tx1">
                                          <a:lumMod val="75000"/>
                                          <a:lumOff val="25000"/>
                                        </a:schemeClr>
                                      </a:solidFill>
                                      <a:latin typeface="Cambria Math" panose="02040503050406030204" pitchFamily="18" charset="0"/>
                                      <a:ea typeface="Cambria Math" panose="02040503050406030204" pitchFamily="18" charset="0"/>
                                    </a:rPr>
                                    <m:t>𝑚</m:t>
                                  </m:r>
                                </m:e>
                                <m:sub>
                                  <m:r>
                                    <a:rPr lang="es-MX" sz="2000" i="1">
                                      <a:solidFill>
                                        <a:schemeClr val="tx1">
                                          <a:lumMod val="75000"/>
                                          <a:lumOff val="25000"/>
                                        </a:schemeClr>
                                      </a:solidFill>
                                      <a:latin typeface="Cambria Math" panose="02040503050406030204" pitchFamily="18" charset="0"/>
                                      <a:ea typeface="Cambria Math" panose="02040503050406030204" pitchFamily="18" charset="0"/>
                                    </a:rPr>
                                    <m:t>𝛾</m:t>
                                  </m:r>
                                </m:sub>
                                <m:sup>
                                  <m:r>
                                    <a:rPr lang="es-MX" sz="2000" i="1">
                                      <a:solidFill>
                                        <a:schemeClr val="tx1">
                                          <a:lumMod val="75000"/>
                                          <a:lumOff val="25000"/>
                                        </a:schemeClr>
                                      </a:solidFill>
                                      <a:latin typeface="Cambria Math" panose="02040503050406030204" pitchFamily="18" charset="0"/>
                                      <a:ea typeface="Cambria Math" panose="02040503050406030204" pitchFamily="18" charset="0"/>
                                    </a:rPr>
                                    <m:t>2</m:t>
                                  </m:r>
                                </m:sup>
                              </m:sSubSup>
                              <m:r>
                                <a:rPr lang="es-MX" sz="2000" i="1">
                                  <a:solidFill>
                                    <a:schemeClr val="tx1">
                                      <a:lumMod val="75000"/>
                                      <a:lumOff val="25000"/>
                                    </a:schemeClr>
                                  </a:solidFill>
                                  <a:latin typeface="Cambria Math" panose="02040503050406030204" pitchFamily="18" charset="0"/>
                                  <a:ea typeface="Cambria Math" panose="02040503050406030204" pitchFamily="18" charset="0"/>
                                </a:rPr>
                                <m:t>, </m:t>
                              </m:r>
                              <m:r>
                                <a:rPr lang="es-MX" sz="2000" b="0" i="1" smtClean="0">
                                  <a:solidFill>
                                    <a:schemeClr val="tx1">
                                      <a:lumMod val="75000"/>
                                      <a:lumOff val="25000"/>
                                    </a:schemeClr>
                                  </a:solidFill>
                                  <a:latin typeface="Cambria Math" panose="02040503050406030204" pitchFamily="18" charset="0"/>
                                  <a:ea typeface="Cambria Math" panose="02040503050406030204" pitchFamily="18" charset="0"/>
                                </a:rPr>
                                <m:t> </m:t>
                              </m:r>
                              <m:f>
                                <m:fPr>
                                  <m:ctrlPr>
                                    <a:rPr lang="es-MX" sz="2000" i="1">
                                      <a:solidFill>
                                        <a:schemeClr val="tx1">
                                          <a:lumMod val="75000"/>
                                          <a:lumOff val="25000"/>
                                        </a:schemeClr>
                                      </a:solidFill>
                                      <a:latin typeface="Cambria Math" panose="02040503050406030204" pitchFamily="18" charset="0"/>
                                    </a:rPr>
                                  </m:ctrlPr>
                                </m:fPr>
                                <m:num>
                                  <m:r>
                                    <a:rPr lang="es-MX" sz="2000" i="1">
                                      <a:solidFill>
                                        <a:schemeClr val="tx1">
                                          <a:lumMod val="75000"/>
                                          <a:lumOff val="25000"/>
                                        </a:schemeClr>
                                      </a:solidFill>
                                      <a:latin typeface="Cambria Math" panose="02040503050406030204" pitchFamily="18" charset="0"/>
                                      <a:ea typeface="Cambria Math" panose="02040503050406030204" pitchFamily="18" charset="0"/>
                                    </a:rPr>
                                    <m:t>𝛼</m:t>
                                  </m:r>
                                </m:num>
                                <m:den>
                                  <m:r>
                                    <a:rPr lang="es-MX" sz="2000" i="1">
                                      <a:solidFill>
                                        <a:schemeClr val="tx1">
                                          <a:lumMod val="75000"/>
                                          <a:lumOff val="25000"/>
                                        </a:schemeClr>
                                      </a:solidFill>
                                      <a:latin typeface="Cambria Math" panose="02040503050406030204" pitchFamily="18" charset="0"/>
                                    </a:rPr>
                                    <m:t>2 </m:t>
                                  </m:r>
                                  <m:r>
                                    <a:rPr lang="es-MX" sz="2000" i="1">
                                      <a:solidFill>
                                        <a:schemeClr val="tx1">
                                          <a:lumMod val="75000"/>
                                          <a:lumOff val="25000"/>
                                        </a:schemeClr>
                                      </a:solidFill>
                                      <a:latin typeface="Cambria Math" panose="02040503050406030204" pitchFamily="18" charset="0"/>
                                      <a:ea typeface="Cambria Math" panose="02040503050406030204" pitchFamily="18" charset="0"/>
                                    </a:rPr>
                                    <m:t>𝜋</m:t>
                                  </m:r>
                                </m:den>
                              </m:f>
                              <m:d>
                                <m:dPr>
                                  <m:begChr m:val="["/>
                                  <m:endChr m:val="]"/>
                                  <m:ctrlPr>
                                    <a:rPr lang="es-MX" sz="2000" i="1">
                                      <a:solidFill>
                                        <a:schemeClr val="tx1">
                                          <a:lumMod val="75000"/>
                                          <a:lumOff val="25000"/>
                                        </a:schemeClr>
                                      </a:solidFill>
                                      <a:latin typeface="Cambria Math" panose="02040503050406030204" pitchFamily="18" charset="0"/>
                                      <a:ea typeface="Cambria Math" panose="02040503050406030204" pitchFamily="18" charset="0"/>
                                    </a:rPr>
                                  </m:ctrlPr>
                                </m:dPr>
                                <m:e>
                                  <m:r>
                                    <a:rPr lang="es-MX" sz="2000" i="1">
                                      <a:solidFill>
                                        <a:schemeClr val="tx1">
                                          <a:lumMod val="75000"/>
                                          <a:lumOff val="25000"/>
                                        </a:schemeClr>
                                      </a:solidFill>
                                      <a:latin typeface="Cambria Math" panose="02040503050406030204" pitchFamily="18" charset="0"/>
                                      <a:ea typeface="Cambria Math" panose="02040503050406030204" pitchFamily="18" charset="0"/>
                                    </a:rPr>
                                    <m:t>1−</m:t>
                                  </m:r>
                                  <m:f>
                                    <m:fPr>
                                      <m:ctrlPr>
                                        <a:rPr lang="es-MX" sz="2000" i="1">
                                          <a:solidFill>
                                            <a:schemeClr val="tx1">
                                              <a:lumMod val="75000"/>
                                              <a:lumOff val="25000"/>
                                            </a:schemeClr>
                                          </a:solidFill>
                                          <a:latin typeface="Cambria Math" panose="02040503050406030204" pitchFamily="18" charset="0"/>
                                          <a:ea typeface="Cambria Math" panose="02040503050406030204" pitchFamily="18" charset="0"/>
                                        </a:rPr>
                                      </m:ctrlPr>
                                    </m:fPr>
                                    <m:num>
                                      <m:sSubSup>
                                        <m:sSubSupPr>
                                          <m:ctrlPr>
                                            <a:rPr lang="es-MX" sz="2000" i="1">
                                              <a:solidFill>
                                                <a:schemeClr val="tx1">
                                                  <a:lumMod val="75000"/>
                                                  <a:lumOff val="25000"/>
                                                </a:schemeClr>
                                              </a:solidFill>
                                              <a:latin typeface="Cambria Math" panose="02040503050406030204" pitchFamily="18" charset="0"/>
                                              <a:ea typeface="Cambria Math" panose="02040503050406030204" pitchFamily="18" charset="0"/>
                                            </a:rPr>
                                          </m:ctrlPr>
                                        </m:sSubSupPr>
                                        <m:e>
                                          <m:r>
                                            <a:rPr lang="es-MX" sz="2000" i="1">
                                              <a:solidFill>
                                                <a:schemeClr val="tx1">
                                                  <a:lumMod val="75000"/>
                                                  <a:lumOff val="25000"/>
                                                </a:schemeClr>
                                              </a:solidFill>
                                              <a:latin typeface="Cambria Math" panose="02040503050406030204" pitchFamily="18" charset="0"/>
                                              <a:ea typeface="Cambria Math" panose="02040503050406030204" pitchFamily="18" charset="0"/>
                                            </a:rPr>
                                            <m:t>𝑚</m:t>
                                          </m:r>
                                        </m:e>
                                        <m:sub>
                                          <m:r>
                                            <a:rPr lang="es-MX" sz="2000" i="1">
                                              <a:solidFill>
                                                <a:schemeClr val="tx1">
                                                  <a:lumMod val="75000"/>
                                                  <a:lumOff val="25000"/>
                                                </a:schemeClr>
                                              </a:solidFill>
                                              <a:latin typeface="Cambria Math" panose="02040503050406030204" pitchFamily="18" charset="0"/>
                                              <a:ea typeface="Cambria Math" panose="02040503050406030204" pitchFamily="18" charset="0"/>
                                            </a:rPr>
                                            <m:t>𝛾</m:t>
                                          </m:r>
                                        </m:sub>
                                        <m:sup>
                                          <m:r>
                                            <a:rPr lang="es-MX" sz="2000" i="1">
                                              <a:solidFill>
                                                <a:schemeClr val="tx1">
                                                  <a:lumMod val="75000"/>
                                                  <a:lumOff val="25000"/>
                                                </a:schemeClr>
                                              </a:solidFill>
                                              <a:latin typeface="Cambria Math" panose="02040503050406030204" pitchFamily="18" charset="0"/>
                                              <a:ea typeface="Cambria Math" panose="02040503050406030204" pitchFamily="18" charset="0"/>
                                            </a:rPr>
                                            <m:t>2</m:t>
                                          </m:r>
                                        </m:sup>
                                      </m:sSubSup>
                                    </m:num>
                                    <m:den>
                                      <m:sSup>
                                        <m:sSupPr>
                                          <m:ctrlPr>
                                            <a:rPr lang="es-MX" sz="2000" i="1">
                                              <a:solidFill>
                                                <a:schemeClr val="tx1">
                                                  <a:lumMod val="75000"/>
                                                  <a:lumOff val="25000"/>
                                                </a:schemeClr>
                                              </a:solidFill>
                                              <a:latin typeface="Cambria Math" panose="02040503050406030204" pitchFamily="18" charset="0"/>
                                              <a:ea typeface="Cambria Math" panose="02040503050406030204" pitchFamily="18" charset="0"/>
                                            </a:rPr>
                                          </m:ctrlPr>
                                        </m:sSupPr>
                                        <m:e>
                                          <m:r>
                                            <a:rPr lang="es-MX" sz="2000" i="1">
                                              <a:solidFill>
                                                <a:schemeClr val="tx1">
                                                  <a:lumMod val="75000"/>
                                                  <a:lumOff val="25000"/>
                                                </a:schemeClr>
                                              </a:solidFill>
                                              <a:latin typeface="Cambria Math" panose="02040503050406030204" pitchFamily="18" charset="0"/>
                                              <a:ea typeface="Cambria Math" panose="02040503050406030204" pitchFamily="18" charset="0"/>
                                            </a:rPr>
                                            <m:t>𝑚</m:t>
                                          </m:r>
                                        </m:e>
                                        <m:sup>
                                          <m:r>
                                            <a:rPr lang="es-MX" sz="2000" i="1">
                                              <a:solidFill>
                                                <a:schemeClr val="tx1">
                                                  <a:lumMod val="75000"/>
                                                  <a:lumOff val="25000"/>
                                                </a:schemeClr>
                                              </a:solidFill>
                                              <a:latin typeface="Cambria Math" panose="02040503050406030204" pitchFamily="18" charset="0"/>
                                              <a:ea typeface="Cambria Math" panose="02040503050406030204" pitchFamily="18" charset="0"/>
                                            </a:rPr>
                                            <m:t>2</m:t>
                                          </m:r>
                                        </m:sup>
                                      </m:sSup>
                                    </m:den>
                                  </m:f>
                                  <m:r>
                                    <a:rPr lang="es-MX" sz="2000" i="1">
                                      <a:solidFill>
                                        <a:schemeClr val="tx1">
                                          <a:lumMod val="75000"/>
                                          <a:lumOff val="25000"/>
                                        </a:schemeClr>
                                      </a:solidFill>
                                      <a:latin typeface="Cambria Math" panose="02040503050406030204" pitchFamily="18" charset="0"/>
                                      <a:ea typeface="Cambria Math" panose="02040503050406030204" pitchFamily="18" charset="0"/>
                                    </a:rPr>
                                    <m:t>+</m:t>
                                  </m:r>
                                  <m:r>
                                    <a:rPr lang="es-MX" sz="2000" i="1">
                                      <a:solidFill>
                                        <a:schemeClr val="tx1">
                                          <a:lumMod val="75000"/>
                                          <a:lumOff val="25000"/>
                                        </a:schemeClr>
                                      </a:solidFill>
                                      <a:latin typeface="Cambria Math" panose="02040503050406030204" pitchFamily="18" charset="0"/>
                                      <a:ea typeface="Cambria Math" panose="02040503050406030204" pitchFamily="18" charset="0"/>
                                    </a:rPr>
                                    <m:t>ℴ</m:t>
                                  </m:r>
                                  <m:d>
                                    <m:dPr>
                                      <m:ctrlPr>
                                        <a:rPr lang="es-MX" sz="2000" i="1">
                                          <a:solidFill>
                                            <a:schemeClr val="tx1">
                                              <a:lumMod val="75000"/>
                                              <a:lumOff val="25000"/>
                                            </a:schemeClr>
                                          </a:solidFill>
                                          <a:latin typeface="Cambria Math" panose="02040503050406030204" pitchFamily="18" charset="0"/>
                                          <a:ea typeface="Cambria Math" panose="02040503050406030204" pitchFamily="18" charset="0"/>
                                        </a:rPr>
                                      </m:ctrlPr>
                                    </m:dPr>
                                    <m:e>
                                      <m:f>
                                        <m:fPr>
                                          <m:ctrlPr>
                                            <a:rPr lang="es-MX" sz="2000" i="1">
                                              <a:solidFill>
                                                <a:schemeClr val="tx1">
                                                  <a:lumMod val="75000"/>
                                                  <a:lumOff val="25000"/>
                                                </a:schemeClr>
                                              </a:solidFill>
                                              <a:latin typeface="Cambria Math" panose="02040503050406030204" pitchFamily="18" charset="0"/>
                                              <a:ea typeface="Cambria Math" panose="02040503050406030204" pitchFamily="18" charset="0"/>
                                            </a:rPr>
                                          </m:ctrlPr>
                                        </m:fPr>
                                        <m:num>
                                          <m:sSubSup>
                                            <m:sSubSupPr>
                                              <m:ctrlPr>
                                                <a:rPr lang="es-MX" sz="2000" i="1">
                                                  <a:solidFill>
                                                    <a:schemeClr val="tx1">
                                                      <a:lumMod val="75000"/>
                                                      <a:lumOff val="25000"/>
                                                    </a:schemeClr>
                                                  </a:solidFill>
                                                  <a:latin typeface="Cambria Math" panose="02040503050406030204" pitchFamily="18" charset="0"/>
                                                  <a:ea typeface="Cambria Math" panose="02040503050406030204" pitchFamily="18" charset="0"/>
                                                </a:rPr>
                                              </m:ctrlPr>
                                            </m:sSubSupPr>
                                            <m:e>
                                              <m:r>
                                                <a:rPr lang="es-MX" sz="2000" i="1">
                                                  <a:solidFill>
                                                    <a:schemeClr val="tx1">
                                                      <a:lumMod val="75000"/>
                                                      <a:lumOff val="25000"/>
                                                    </a:schemeClr>
                                                  </a:solidFill>
                                                  <a:latin typeface="Cambria Math" panose="02040503050406030204" pitchFamily="18" charset="0"/>
                                                  <a:ea typeface="Cambria Math" panose="02040503050406030204" pitchFamily="18" charset="0"/>
                                                </a:rPr>
                                                <m:t>𝑚</m:t>
                                              </m:r>
                                            </m:e>
                                            <m:sub>
                                              <m:r>
                                                <a:rPr lang="es-MX" sz="2000" i="1">
                                                  <a:solidFill>
                                                    <a:schemeClr val="tx1">
                                                      <a:lumMod val="75000"/>
                                                      <a:lumOff val="25000"/>
                                                    </a:schemeClr>
                                                  </a:solidFill>
                                                  <a:latin typeface="Cambria Math" panose="02040503050406030204" pitchFamily="18" charset="0"/>
                                                  <a:ea typeface="Cambria Math" panose="02040503050406030204" pitchFamily="18" charset="0"/>
                                                </a:rPr>
                                                <m:t>𝛾</m:t>
                                              </m:r>
                                            </m:sub>
                                            <m:sup>
                                              <m:r>
                                                <a:rPr lang="es-MX" sz="2000" i="1">
                                                  <a:solidFill>
                                                    <a:schemeClr val="tx1">
                                                      <a:lumMod val="75000"/>
                                                      <a:lumOff val="25000"/>
                                                    </a:schemeClr>
                                                  </a:solidFill>
                                                  <a:latin typeface="Cambria Math" panose="02040503050406030204" pitchFamily="18" charset="0"/>
                                                  <a:ea typeface="Cambria Math" panose="02040503050406030204" pitchFamily="18" charset="0"/>
                                                </a:rPr>
                                                <m:t>4</m:t>
                                              </m:r>
                                            </m:sup>
                                          </m:sSubSup>
                                        </m:num>
                                        <m:den>
                                          <m:sSup>
                                            <m:sSupPr>
                                              <m:ctrlPr>
                                                <a:rPr lang="es-MX" sz="2000" i="1">
                                                  <a:solidFill>
                                                    <a:schemeClr val="tx1">
                                                      <a:lumMod val="75000"/>
                                                      <a:lumOff val="25000"/>
                                                    </a:schemeClr>
                                                  </a:solidFill>
                                                  <a:latin typeface="Cambria Math" panose="02040503050406030204" pitchFamily="18" charset="0"/>
                                                  <a:ea typeface="Cambria Math" panose="02040503050406030204" pitchFamily="18" charset="0"/>
                                                </a:rPr>
                                              </m:ctrlPr>
                                            </m:sSupPr>
                                            <m:e>
                                              <m:r>
                                                <a:rPr lang="es-MX" sz="2000" i="1">
                                                  <a:solidFill>
                                                    <a:schemeClr val="tx1">
                                                      <a:lumMod val="75000"/>
                                                      <a:lumOff val="25000"/>
                                                    </a:schemeClr>
                                                  </a:solidFill>
                                                  <a:latin typeface="Cambria Math" panose="02040503050406030204" pitchFamily="18" charset="0"/>
                                                  <a:ea typeface="Cambria Math" panose="02040503050406030204" pitchFamily="18" charset="0"/>
                                                </a:rPr>
                                                <m:t>𝑚</m:t>
                                              </m:r>
                                            </m:e>
                                            <m:sup>
                                              <m:r>
                                                <a:rPr lang="es-MX" sz="2000" i="1">
                                                  <a:solidFill>
                                                    <a:schemeClr val="tx1">
                                                      <a:lumMod val="75000"/>
                                                      <a:lumOff val="25000"/>
                                                    </a:schemeClr>
                                                  </a:solidFill>
                                                  <a:latin typeface="Cambria Math" panose="02040503050406030204" pitchFamily="18" charset="0"/>
                                                  <a:ea typeface="Cambria Math" panose="02040503050406030204" pitchFamily="18" charset="0"/>
                                                </a:rPr>
                                                <m:t>4</m:t>
                                              </m:r>
                                            </m:sup>
                                          </m:sSup>
                                        </m:den>
                                      </m:f>
                                    </m:e>
                                  </m:d>
                                </m:e>
                              </m:d>
                            </m:e>
                            <m:e>
                              <m:sSubSup>
                                <m:sSubSupPr>
                                  <m:ctrlPr>
                                    <a:rPr lang="es-MX" sz="2000" i="1">
                                      <a:solidFill>
                                        <a:schemeClr val="tx1">
                                          <a:lumMod val="75000"/>
                                          <a:lumOff val="25000"/>
                                        </a:schemeClr>
                                      </a:solidFill>
                                      <a:latin typeface="Cambria Math" panose="02040503050406030204" pitchFamily="18" charset="0"/>
                                      <a:ea typeface="Cambria Math" panose="02040503050406030204" pitchFamily="18" charset="0"/>
                                    </a:rPr>
                                  </m:ctrlPr>
                                </m:sSubSupPr>
                                <m:e>
                                  <m:r>
                                    <a:rPr lang="es-MX" sz="2000" i="1">
                                      <a:solidFill>
                                        <a:schemeClr val="tx1">
                                          <a:lumMod val="75000"/>
                                          <a:lumOff val="25000"/>
                                        </a:schemeClr>
                                      </a:solidFill>
                                      <a:latin typeface="Cambria Math" panose="02040503050406030204" pitchFamily="18" charset="0"/>
                                      <a:ea typeface="Cambria Math" panose="02040503050406030204" pitchFamily="18" charset="0"/>
                                    </a:rPr>
                                    <m:t>𝑚</m:t>
                                  </m:r>
                                </m:e>
                                <m:sub>
                                  <m:r>
                                    <a:rPr lang="es-MX" sz="2000" i="1">
                                      <a:solidFill>
                                        <a:schemeClr val="tx1">
                                          <a:lumMod val="75000"/>
                                          <a:lumOff val="25000"/>
                                        </a:schemeClr>
                                      </a:solidFill>
                                      <a:latin typeface="Cambria Math" panose="02040503050406030204" pitchFamily="18" charset="0"/>
                                      <a:ea typeface="Cambria Math" panose="02040503050406030204" pitchFamily="18" charset="0"/>
                                    </a:rPr>
                                    <m:t>𝛾</m:t>
                                  </m:r>
                                </m:sub>
                                <m:sup>
                                  <m:r>
                                    <a:rPr lang="es-MX" sz="2000" i="1">
                                      <a:solidFill>
                                        <a:schemeClr val="tx1">
                                          <a:lumMod val="75000"/>
                                          <a:lumOff val="25000"/>
                                        </a:schemeClr>
                                      </a:solidFill>
                                      <a:latin typeface="Cambria Math" panose="02040503050406030204" pitchFamily="18" charset="0"/>
                                      <a:ea typeface="Cambria Math" panose="02040503050406030204" pitchFamily="18" charset="0"/>
                                    </a:rPr>
                                    <m:t>2</m:t>
                                  </m:r>
                                </m:sup>
                              </m:sSubSup>
                              <m:r>
                                <a:rPr lang="es-MX" sz="2000" i="1">
                                  <a:solidFill>
                                    <a:schemeClr val="tx1">
                                      <a:lumMod val="75000"/>
                                      <a:lumOff val="25000"/>
                                    </a:schemeClr>
                                  </a:solidFill>
                                  <a:latin typeface="Cambria Math" panose="02040503050406030204" pitchFamily="18" charset="0"/>
                                  <a:ea typeface="Cambria Math" panose="02040503050406030204" pitchFamily="18" charset="0"/>
                                </a:rPr>
                                <m:t>≫</m:t>
                              </m:r>
                              <m:sSup>
                                <m:sSupPr>
                                  <m:ctrlPr>
                                    <a:rPr lang="es-MX" sz="2000" i="1">
                                      <a:solidFill>
                                        <a:schemeClr val="tx1">
                                          <a:lumMod val="75000"/>
                                          <a:lumOff val="25000"/>
                                        </a:schemeClr>
                                      </a:solidFill>
                                      <a:latin typeface="Cambria Math" panose="02040503050406030204" pitchFamily="18" charset="0"/>
                                      <a:ea typeface="Cambria Math" panose="02040503050406030204" pitchFamily="18" charset="0"/>
                                    </a:rPr>
                                  </m:ctrlPr>
                                </m:sSupPr>
                                <m:e>
                                  <m:r>
                                    <a:rPr lang="es-MX" sz="2000" i="1">
                                      <a:solidFill>
                                        <a:schemeClr val="tx1">
                                          <a:lumMod val="75000"/>
                                          <a:lumOff val="25000"/>
                                        </a:schemeClr>
                                      </a:solidFill>
                                      <a:latin typeface="Cambria Math" panose="02040503050406030204" pitchFamily="18" charset="0"/>
                                      <a:ea typeface="Cambria Math" panose="02040503050406030204" pitchFamily="18" charset="0"/>
                                    </a:rPr>
                                    <m:t>𝑚</m:t>
                                  </m:r>
                                </m:e>
                                <m:sup>
                                  <m:r>
                                    <a:rPr lang="es-MX" sz="2000" i="1">
                                      <a:solidFill>
                                        <a:schemeClr val="tx1">
                                          <a:lumMod val="75000"/>
                                          <a:lumOff val="25000"/>
                                        </a:schemeClr>
                                      </a:solidFill>
                                      <a:latin typeface="Cambria Math" panose="02040503050406030204" pitchFamily="18" charset="0"/>
                                      <a:ea typeface="Cambria Math" panose="02040503050406030204" pitchFamily="18" charset="0"/>
                                    </a:rPr>
                                    <m:t>2</m:t>
                                  </m:r>
                                </m:sup>
                              </m:sSup>
                              <m:r>
                                <a:rPr lang="es-MX" sz="2000" b="0" i="1" smtClean="0">
                                  <a:solidFill>
                                    <a:schemeClr val="tx1">
                                      <a:lumMod val="75000"/>
                                      <a:lumOff val="25000"/>
                                    </a:schemeClr>
                                  </a:solidFill>
                                  <a:latin typeface="Cambria Math" panose="02040503050406030204" pitchFamily="18" charset="0"/>
                                  <a:ea typeface="Cambria Math" panose="02040503050406030204" pitchFamily="18" charset="0"/>
                                </a:rPr>
                                <m:t>,         </m:t>
                              </m:r>
                              <m:f>
                                <m:fPr>
                                  <m:ctrlPr>
                                    <a:rPr lang="es-MX" sz="2000" i="1">
                                      <a:solidFill>
                                        <a:schemeClr val="tx1">
                                          <a:lumMod val="75000"/>
                                          <a:lumOff val="25000"/>
                                        </a:schemeClr>
                                      </a:solidFill>
                                      <a:latin typeface="Cambria Math" panose="02040503050406030204" pitchFamily="18" charset="0"/>
                                    </a:rPr>
                                  </m:ctrlPr>
                                </m:fPr>
                                <m:num>
                                  <m:r>
                                    <a:rPr lang="es-MX" sz="2000" i="1">
                                      <a:solidFill>
                                        <a:schemeClr val="tx1">
                                          <a:lumMod val="75000"/>
                                          <a:lumOff val="25000"/>
                                        </a:schemeClr>
                                      </a:solidFill>
                                      <a:latin typeface="Cambria Math" panose="02040503050406030204" pitchFamily="18" charset="0"/>
                                      <a:ea typeface="Cambria Math" panose="02040503050406030204" pitchFamily="18" charset="0"/>
                                    </a:rPr>
                                    <m:t>𝛼</m:t>
                                  </m:r>
                                </m:num>
                                <m:den>
                                  <m:r>
                                    <a:rPr lang="es-MX" sz="2000" i="1">
                                      <a:solidFill>
                                        <a:schemeClr val="tx1">
                                          <a:lumMod val="75000"/>
                                          <a:lumOff val="25000"/>
                                        </a:schemeClr>
                                      </a:solidFill>
                                      <a:latin typeface="Cambria Math" panose="02040503050406030204" pitchFamily="18" charset="0"/>
                                    </a:rPr>
                                    <m:t>2 </m:t>
                                  </m:r>
                                  <m:r>
                                    <a:rPr lang="es-MX" sz="2000" i="1">
                                      <a:solidFill>
                                        <a:schemeClr val="tx1">
                                          <a:lumMod val="75000"/>
                                          <a:lumOff val="25000"/>
                                        </a:schemeClr>
                                      </a:solidFill>
                                      <a:latin typeface="Cambria Math" panose="02040503050406030204" pitchFamily="18" charset="0"/>
                                      <a:ea typeface="Cambria Math" panose="02040503050406030204" pitchFamily="18" charset="0"/>
                                    </a:rPr>
                                    <m:t>𝜋</m:t>
                                  </m:r>
                                </m:den>
                              </m:f>
                              <m:d>
                                <m:dPr>
                                  <m:begChr m:val="["/>
                                  <m:endChr m:val="]"/>
                                  <m:ctrlPr>
                                    <a:rPr lang="es-MX" sz="2000" i="1">
                                      <a:solidFill>
                                        <a:schemeClr val="tx1">
                                          <a:lumMod val="75000"/>
                                          <a:lumOff val="25000"/>
                                        </a:schemeClr>
                                      </a:solidFill>
                                      <a:latin typeface="Cambria Math" panose="02040503050406030204" pitchFamily="18" charset="0"/>
                                      <a:ea typeface="Cambria Math" panose="02040503050406030204" pitchFamily="18" charset="0"/>
                                    </a:rPr>
                                  </m:ctrlPr>
                                </m:dPr>
                                <m:e>
                                  <m:f>
                                    <m:fPr>
                                      <m:ctrlPr>
                                        <a:rPr lang="es-MX" sz="2000" i="1">
                                          <a:solidFill>
                                            <a:schemeClr val="tx1">
                                              <a:lumMod val="75000"/>
                                              <a:lumOff val="25000"/>
                                            </a:schemeClr>
                                          </a:solidFill>
                                          <a:latin typeface="Cambria Math" panose="02040503050406030204" pitchFamily="18" charset="0"/>
                                          <a:ea typeface="Cambria Math" panose="02040503050406030204" pitchFamily="18" charset="0"/>
                                        </a:rPr>
                                      </m:ctrlPr>
                                    </m:fPr>
                                    <m:num>
                                      <m:r>
                                        <a:rPr lang="es-MX" sz="2000" i="1">
                                          <a:solidFill>
                                            <a:schemeClr val="tx1">
                                              <a:lumMod val="75000"/>
                                              <a:lumOff val="25000"/>
                                            </a:schemeClr>
                                          </a:solidFill>
                                          <a:latin typeface="Cambria Math" panose="02040503050406030204" pitchFamily="18" charset="0"/>
                                          <a:ea typeface="Cambria Math" panose="02040503050406030204" pitchFamily="18" charset="0"/>
                                        </a:rPr>
                                        <m:t>2</m:t>
                                      </m:r>
                                      <m:sSup>
                                        <m:sSupPr>
                                          <m:ctrlPr>
                                            <a:rPr lang="es-MX" sz="2000" i="1">
                                              <a:solidFill>
                                                <a:schemeClr val="tx1">
                                                  <a:lumMod val="75000"/>
                                                  <a:lumOff val="25000"/>
                                                </a:schemeClr>
                                              </a:solidFill>
                                              <a:latin typeface="Cambria Math" panose="02040503050406030204" pitchFamily="18" charset="0"/>
                                              <a:ea typeface="Cambria Math" panose="02040503050406030204" pitchFamily="18" charset="0"/>
                                            </a:rPr>
                                          </m:ctrlPr>
                                        </m:sSupPr>
                                        <m:e>
                                          <m:r>
                                            <a:rPr lang="es-MX" sz="2000" i="1">
                                              <a:solidFill>
                                                <a:schemeClr val="tx1">
                                                  <a:lumMod val="75000"/>
                                                  <a:lumOff val="25000"/>
                                                </a:schemeClr>
                                              </a:solidFill>
                                              <a:latin typeface="Cambria Math" panose="02040503050406030204" pitchFamily="18" charset="0"/>
                                              <a:ea typeface="Cambria Math" panose="02040503050406030204" pitchFamily="18" charset="0"/>
                                            </a:rPr>
                                            <m:t>𝑚</m:t>
                                          </m:r>
                                        </m:e>
                                        <m:sup>
                                          <m:r>
                                            <a:rPr lang="es-MX" sz="2000" i="1">
                                              <a:solidFill>
                                                <a:schemeClr val="tx1">
                                                  <a:lumMod val="75000"/>
                                                  <a:lumOff val="25000"/>
                                                </a:schemeClr>
                                              </a:solidFill>
                                              <a:latin typeface="Cambria Math" panose="02040503050406030204" pitchFamily="18" charset="0"/>
                                              <a:ea typeface="Cambria Math" panose="02040503050406030204" pitchFamily="18" charset="0"/>
                                            </a:rPr>
                                            <m:t>2</m:t>
                                          </m:r>
                                        </m:sup>
                                      </m:sSup>
                                    </m:num>
                                    <m:den>
                                      <m:sSubSup>
                                        <m:sSubSupPr>
                                          <m:ctrlPr>
                                            <a:rPr lang="es-MX" sz="2000" i="1">
                                              <a:solidFill>
                                                <a:schemeClr val="tx1">
                                                  <a:lumMod val="75000"/>
                                                  <a:lumOff val="25000"/>
                                                </a:schemeClr>
                                              </a:solidFill>
                                              <a:latin typeface="Cambria Math" panose="02040503050406030204" pitchFamily="18" charset="0"/>
                                              <a:ea typeface="Cambria Math" panose="02040503050406030204" pitchFamily="18" charset="0"/>
                                            </a:rPr>
                                          </m:ctrlPr>
                                        </m:sSubSupPr>
                                        <m:e>
                                          <m:r>
                                            <a:rPr lang="es-MX" sz="2000" i="1">
                                              <a:solidFill>
                                                <a:schemeClr val="tx1">
                                                  <a:lumMod val="75000"/>
                                                  <a:lumOff val="25000"/>
                                                </a:schemeClr>
                                              </a:solidFill>
                                              <a:latin typeface="Cambria Math" panose="02040503050406030204" pitchFamily="18" charset="0"/>
                                              <a:ea typeface="Cambria Math" panose="02040503050406030204" pitchFamily="18" charset="0"/>
                                            </a:rPr>
                                            <m:t>𝑚</m:t>
                                          </m:r>
                                        </m:e>
                                        <m:sub>
                                          <m:r>
                                            <a:rPr lang="es-MX" sz="2000" i="1">
                                              <a:solidFill>
                                                <a:schemeClr val="tx1">
                                                  <a:lumMod val="75000"/>
                                                  <a:lumOff val="25000"/>
                                                </a:schemeClr>
                                              </a:solidFill>
                                              <a:latin typeface="Cambria Math" panose="02040503050406030204" pitchFamily="18" charset="0"/>
                                              <a:ea typeface="Cambria Math" panose="02040503050406030204" pitchFamily="18" charset="0"/>
                                            </a:rPr>
                                            <m:t>𝛾</m:t>
                                          </m:r>
                                        </m:sub>
                                        <m:sup>
                                          <m:r>
                                            <a:rPr lang="es-MX" sz="2000" i="1">
                                              <a:solidFill>
                                                <a:schemeClr val="tx1">
                                                  <a:lumMod val="75000"/>
                                                  <a:lumOff val="25000"/>
                                                </a:schemeClr>
                                              </a:solidFill>
                                              <a:latin typeface="Cambria Math" panose="02040503050406030204" pitchFamily="18" charset="0"/>
                                              <a:ea typeface="Cambria Math" panose="02040503050406030204" pitchFamily="18" charset="0"/>
                                            </a:rPr>
                                            <m:t>2</m:t>
                                          </m:r>
                                        </m:sup>
                                      </m:sSubSup>
                                    </m:den>
                                  </m:f>
                                  <m:r>
                                    <a:rPr lang="es-MX" sz="2000" i="1">
                                      <a:solidFill>
                                        <a:schemeClr val="tx1">
                                          <a:lumMod val="75000"/>
                                          <a:lumOff val="25000"/>
                                        </a:schemeClr>
                                      </a:solidFill>
                                      <a:latin typeface="Cambria Math" panose="02040503050406030204" pitchFamily="18" charset="0"/>
                                      <a:ea typeface="Cambria Math" panose="02040503050406030204" pitchFamily="18" charset="0"/>
                                    </a:rPr>
                                    <m:t>+</m:t>
                                  </m:r>
                                  <m:r>
                                    <a:rPr lang="es-MX" sz="2000" i="1">
                                      <a:solidFill>
                                        <a:schemeClr val="tx1">
                                          <a:lumMod val="75000"/>
                                          <a:lumOff val="25000"/>
                                        </a:schemeClr>
                                      </a:solidFill>
                                      <a:latin typeface="Cambria Math" panose="02040503050406030204" pitchFamily="18" charset="0"/>
                                      <a:ea typeface="Cambria Math" panose="02040503050406030204" pitchFamily="18" charset="0"/>
                                    </a:rPr>
                                    <m:t>ℴ</m:t>
                                  </m:r>
                                  <m:d>
                                    <m:dPr>
                                      <m:ctrlPr>
                                        <a:rPr lang="es-MX" sz="2000" i="1">
                                          <a:solidFill>
                                            <a:schemeClr val="tx1">
                                              <a:lumMod val="75000"/>
                                              <a:lumOff val="25000"/>
                                            </a:schemeClr>
                                          </a:solidFill>
                                          <a:latin typeface="Cambria Math" panose="02040503050406030204" pitchFamily="18" charset="0"/>
                                          <a:ea typeface="Cambria Math" panose="02040503050406030204" pitchFamily="18" charset="0"/>
                                        </a:rPr>
                                      </m:ctrlPr>
                                    </m:dPr>
                                    <m:e>
                                      <m:f>
                                        <m:fPr>
                                          <m:ctrlPr>
                                            <a:rPr lang="es-MX" sz="2000" i="1">
                                              <a:solidFill>
                                                <a:schemeClr val="tx1">
                                                  <a:lumMod val="75000"/>
                                                  <a:lumOff val="25000"/>
                                                </a:schemeClr>
                                              </a:solidFill>
                                              <a:latin typeface="Cambria Math" panose="02040503050406030204" pitchFamily="18" charset="0"/>
                                              <a:ea typeface="Cambria Math" panose="02040503050406030204" pitchFamily="18" charset="0"/>
                                            </a:rPr>
                                          </m:ctrlPr>
                                        </m:fPr>
                                        <m:num>
                                          <m:sSup>
                                            <m:sSupPr>
                                              <m:ctrlPr>
                                                <a:rPr lang="es-MX" sz="2000" i="1">
                                                  <a:solidFill>
                                                    <a:schemeClr val="tx1">
                                                      <a:lumMod val="75000"/>
                                                      <a:lumOff val="25000"/>
                                                    </a:schemeClr>
                                                  </a:solidFill>
                                                  <a:latin typeface="Cambria Math" panose="02040503050406030204" pitchFamily="18" charset="0"/>
                                                  <a:ea typeface="Cambria Math" panose="02040503050406030204" pitchFamily="18" charset="0"/>
                                                </a:rPr>
                                              </m:ctrlPr>
                                            </m:sSupPr>
                                            <m:e>
                                              <m:r>
                                                <a:rPr lang="es-MX" sz="2000" i="1">
                                                  <a:solidFill>
                                                    <a:schemeClr val="tx1">
                                                      <a:lumMod val="75000"/>
                                                      <a:lumOff val="25000"/>
                                                    </a:schemeClr>
                                                  </a:solidFill>
                                                  <a:latin typeface="Cambria Math" panose="02040503050406030204" pitchFamily="18" charset="0"/>
                                                  <a:ea typeface="Cambria Math" panose="02040503050406030204" pitchFamily="18" charset="0"/>
                                                </a:rPr>
                                                <m:t>𝑚</m:t>
                                              </m:r>
                                            </m:e>
                                            <m:sup>
                                              <m:r>
                                                <a:rPr lang="es-MX" sz="2000" i="1">
                                                  <a:solidFill>
                                                    <a:schemeClr val="tx1">
                                                      <a:lumMod val="75000"/>
                                                      <a:lumOff val="25000"/>
                                                    </a:schemeClr>
                                                  </a:solidFill>
                                                  <a:latin typeface="Cambria Math" panose="02040503050406030204" pitchFamily="18" charset="0"/>
                                                  <a:ea typeface="Cambria Math" panose="02040503050406030204" pitchFamily="18" charset="0"/>
                                                </a:rPr>
                                                <m:t>4</m:t>
                                              </m:r>
                                            </m:sup>
                                          </m:sSup>
                                        </m:num>
                                        <m:den>
                                          <m:sSubSup>
                                            <m:sSubSupPr>
                                              <m:ctrlPr>
                                                <a:rPr lang="es-MX" sz="2000" i="1">
                                                  <a:solidFill>
                                                    <a:schemeClr val="tx1">
                                                      <a:lumMod val="75000"/>
                                                      <a:lumOff val="25000"/>
                                                    </a:schemeClr>
                                                  </a:solidFill>
                                                  <a:latin typeface="Cambria Math" panose="02040503050406030204" pitchFamily="18" charset="0"/>
                                                  <a:ea typeface="Cambria Math" panose="02040503050406030204" pitchFamily="18" charset="0"/>
                                                </a:rPr>
                                              </m:ctrlPr>
                                            </m:sSubSupPr>
                                            <m:e>
                                              <m:r>
                                                <a:rPr lang="es-MX" sz="2000" i="1">
                                                  <a:solidFill>
                                                    <a:schemeClr val="tx1">
                                                      <a:lumMod val="75000"/>
                                                      <a:lumOff val="25000"/>
                                                    </a:schemeClr>
                                                  </a:solidFill>
                                                  <a:latin typeface="Cambria Math" panose="02040503050406030204" pitchFamily="18" charset="0"/>
                                                  <a:ea typeface="Cambria Math" panose="02040503050406030204" pitchFamily="18" charset="0"/>
                                                </a:rPr>
                                                <m:t>𝑚</m:t>
                                              </m:r>
                                            </m:e>
                                            <m:sub>
                                              <m:r>
                                                <a:rPr lang="es-MX" sz="2000" i="1">
                                                  <a:solidFill>
                                                    <a:schemeClr val="tx1">
                                                      <a:lumMod val="75000"/>
                                                      <a:lumOff val="25000"/>
                                                    </a:schemeClr>
                                                  </a:solidFill>
                                                  <a:latin typeface="Cambria Math" panose="02040503050406030204" pitchFamily="18" charset="0"/>
                                                  <a:ea typeface="Cambria Math" panose="02040503050406030204" pitchFamily="18" charset="0"/>
                                                </a:rPr>
                                                <m:t>𝛾</m:t>
                                              </m:r>
                                            </m:sub>
                                            <m:sup>
                                              <m:r>
                                                <a:rPr lang="es-MX" sz="2000" i="1">
                                                  <a:solidFill>
                                                    <a:schemeClr val="tx1">
                                                      <a:lumMod val="75000"/>
                                                      <a:lumOff val="25000"/>
                                                    </a:schemeClr>
                                                  </a:solidFill>
                                                  <a:latin typeface="Cambria Math" panose="02040503050406030204" pitchFamily="18" charset="0"/>
                                                  <a:ea typeface="Cambria Math" panose="02040503050406030204" pitchFamily="18" charset="0"/>
                                                </a:rPr>
                                                <m:t>4</m:t>
                                              </m:r>
                                            </m:sup>
                                          </m:sSubSup>
                                        </m:den>
                                      </m:f>
                                    </m:e>
                                  </m:d>
                                </m:e>
                              </m:d>
                            </m:e>
                          </m:eqArr>
                        </m:e>
                      </m:d>
                    </m:oMath>
                  </m:oMathPara>
                </a14:m>
                <a:endParaRPr lang="es-MX" sz="2400" dirty="0">
                  <a:solidFill>
                    <a:schemeClr val="tx1"/>
                  </a:solidFill>
                </a:endParaRPr>
              </a:p>
            </p:txBody>
          </p:sp>
        </mc:Choice>
        <mc:Fallback xmlns="">
          <p:sp>
            <p:nvSpPr>
              <p:cNvPr id="29" name="Marcador de contenido 2">
                <a:extLst>
                  <a:ext uri="{FF2B5EF4-FFF2-40B4-BE49-F238E27FC236}">
                    <a16:creationId xmlns:a16="http://schemas.microsoft.com/office/drawing/2014/main" id="{8B6D9B1B-F443-4EEF-8D20-B7C20AB62ECC}"/>
                  </a:ext>
                </a:extLst>
              </p:cNvPr>
              <p:cNvSpPr txBox="1">
                <a:spLocks noRot="1" noChangeAspect="1" noMove="1" noResize="1" noEditPoints="1" noAdjustHandles="1" noChangeArrowheads="1" noChangeShapeType="1" noTextEdit="1"/>
              </p:cNvSpPr>
              <p:nvPr/>
            </p:nvSpPr>
            <p:spPr>
              <a:xfrm>
                <a:off x="0" y="4959150"/>
                <a:ext cx="6414446" cy="2703088"/>
              </a:xfrm>
              <a:prstGeom prst="rect">
                <a:avLst/>
              </a:prstGeom>
              <a:blipFill>
                <a:blip r:embed="rId13"/>
                <a:stretch>
                  <a:fillRect l="-856" t="-1354"/>
                </a:stretch>
              </a:blipFill>
            </p:spPr>
            <p:txBody>
              <a:bodyPr/>
              <a:lstStyle/>
              <a:p>
                <a:r>
                  <a:rPr lang="en-US">
                    <a:noFill/>
                  </a:rPr>
                  <a:t> </a:t>
                </a:r>
              </a:p>
            </p:txBody>
          </p:sp>
        </mc:Fallback>
      </mc:AlternateContent>
      <p:sp>
        <p:nvSpPr>
          <p:cNvPr id="30" name="Marcador de contenido 2">
            <a:extLst>
              <a:ext uri="{FF2B5EF4-FFF2-40B4-BE49-F238E27FC236}">
                <a16:creationId xmlns:a16="http://schemas.microsoft.com/office/drawing/2014/main" id="{CED78989-6830-4E8B-80E8-83C475235870}"/>
              </a:ext>
            </a:extLst>
          </p:cNvPr>
          <p:cNvSpPr txBox="1">
            <a:spLocks/>
          </p:cNvSpPr>
          <p:nvPr/>
        </p:nvSpPr>
        <p:spPr>
          <a:xfrm rot="1004379">
            <a:off x="4002078" y="5595403"/>
            <a:ext cx="5732355" cy="1185298"/>
          </a:xfrm>
          <a:prstGeom prst="rect">
            <a:avLst/>
          </a:prstGeom>
        </p:spPr>
        <p:txBody>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buNone/>
            </a:pPr>
            <a:r>
              <a:rPr lang="es-MX" sz="4400" b="1" dirty="0">
                <a:ln w="12700">
                  <a:solidFill>
                    <a:schemeClr val="tx2">
                      <a:lumMod val="75000"/>
                    </a:schemeClr>
                  </a:solidFill>
                  <a:prstDash val="solid"/>
                </a:ln>
                <a:solidFill>
                  <a:srgbClr val="FF0000"/>
                </a:solidFill>
                <a:effectLst>
                  <a:outerShdw dist="38100" dir="2640000" algn="bl" rotWithShape="0">
                    <a:schemeClr val="tx2">
                      <a:lumMod val="75000"/>
                    </a:schemeClr>
                  </a:outerShdw>
                </a:effectLst>
              </a:rPr>
              <a:t>¡Gauge </a:t>
            </a:r>
            <a:r>
              <a:rPr lang="es-MX" sz="4400" b="1" dirty="0" err="1">
                <a:ln w="12700">
                  <a:solidFill>
                    <a:schemeClr val="tx2">
                      <a:lumMod val="75000"/>
                    </a:schemeClr>
                  </a:solidFill>
                  <a:prstDash val="solid"/>
                </a:ln>
                <a:solidFill>
                  <a:srgbClr val="FF0000"/>
                </a:solidFill>
                <a:effectLst>
                  <a:outerShdw dist="38100" dir="2640000" algn="bl" rotWithShape="0">
                    <a:schemeClr val="tx2">
                      <a:lumMod val="75000"/>
                    </a:schemeClr>
                  </a:outerShdw>
                </a:effectLst>
              </a:rPr>
              <a:t>invariant</a:t>
            </a:r>
            <a:r>
              <a:rPr lang="es-MX" sz="4400" b="1" dirty="0">
                <a:ln w="12700">
                  <a:solidFill>
                    <a:schemeClr val="tx2">
                      <a:lumMod val="75000"/>
                    </a:schemeClr>
                  </a:solidFill>
                  <a:prstDash val="solid"/>
                </a:ln>
                <a:solidFill>
                  <a:srgbClr val="FF0000"/>
                </a:solidFill>
                <a:effectLst>
                  <a:outerShdw dist="38100" dir="2640000" algn="bl" rotWithShape="0">
                    <a:schemeClr val="tx2">
                      <a:lumMod val="75000"/>
                    </a:schemeClr>
                  </a:outerShdw>
                </a:effectLst>
              </a:rPr>
              <a:t>!</a:t>
            </a:r>
          </a:p>
        </p:txBody>
      </p:sp>
      <p:cxnSp>
        <p:nvCxnSpPr>
          <p:cNvPr id="32" name="Conector recto de flecha 31">
            <a:extLst>
              <a:ext uri="{FF2B5EF4-FFF2-40B4-BE49-F238E27FC236}">
                <a16:creationId xmlns:a16="http://schemas.microsoft.com/office/drawing/2014/main" id="{B36405A7-60F3-4187-97DC-662BC91BBD60}"/>
              </a:ext>
            </a:extLst>
          </p:cNvPr>
          <p:cNvCxnSpPr>
            <a:cxnSpLocks/>
          </p:cNvCxnSpPr>
          <p:nvPr/>
        </p:nvCxnSpPr>
        <p:spPr>
          <a:xfrm>
            <a:off x="1490642" y="2861310"/>
            <a:ext cx="513217" cy="1"/>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33" name="Conector recto de flecha 32">
            <a:extLst>
              <a:ext uri="{FF2B5EF4-FFF2-40B4-BE49-F238E27FC236}">
                <a16:creationId xmlns:a16="http://schemas.microsoft.com/office/drawing/2014/main" id="{246C4049-4C00-450A-B66D-CE7B0B3164F6}"/>
              </a:ext>
            </a:extLst>
          </p:cNvPr>
          <p:cNvCxnSpPr>
            <a:cxnSpLocks/>
          </p:cNvCxnSpPr>
          <p:nvPr/>
        </p:nvCxnSpPr>
        <p:spPr>
          <a:xfrm flipH="1">
            <a:off x="661640" y="2741326"/>
            <a:ext cx="227137" cy="225881"/>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34" name="Conector recto de flecha 33">
            <a:extLst>
              <a:ext uri="{FF2B5EF4-FFF2-40B4-BE49-F238E27FC236}">
                <a16:creationId xmlns:a16="http://schemas.microsoft.com/office/drawing/2014/main" id="{BE2E8A32-D173-44FF-8DA1-B4836ED3BA23}"/>
              </a:ext>
            </a:extLst>
          </p:cNvPr>
          <p:cNvCxnSpPr>
            <a:cxnSpLocks/>
          </p:cNvCxnSpPr>
          <p:nvPr/>
        </p:nvCxnSpPr>
        <p:spPr>
          <a:xfrm flipH="1">
            <a:off x="1396816" y="1989448"/>
            <a:ext cx="225687" cy="220075"/>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35" name="Conector recto de flecha 34">
            <a:extLst>
              <a:ext uri="{FF2B5EF4-FFF2-40B4-BE49-F238E27FC236}">
                <a16:creationId xmlns:a16="http://schemas.microsoft.com/office/drawing/2014/main" id="{AB4C60BD-7FB5-4E5F-81C6-29302110665E}"/>
              </a:ext>
            </a:extLst>
          </p:cNvPr>
          <p:cNvCxnSpPr>
            <a:cxnSpLocks/>
          </p:cNvCxnSpPr>
          <p:nvPr/>
        </p:nvCxnSpPr>
        <p:spPr>
          <a:xfrm flipH="1" flipV="1">
            <a:off x="1925371" y="2000256"/>
            <a:ext cx="196139" cy="203561"/>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36" name="Conector recto de flecha 35">
            <a:extLst>
              <a:ext uri="{FF2B5EF4-FFF2-40B4-BE49-F238E27FC236}">
                <a16:creationId xmlns:a16="http://schemas.microsoft.com/office/drawing/2014/main" id="{FF10274E-603C-4782-9A5A-3BBDAC197FCF}"/>
              </a:ext>
            </a:extLst>
          </p:cNvPr>
          <p:cNvCxnSpPr>
            <a:cxnSpLocks/>
          </p:cNvCxnSpPr>
          <p:nvPr/>
        </p:nvCxnSpPr>
        <p:spPr>
          <a:xfrm flipH="1" flipV="1">
            <a:off x="2650121" y="2733423"/>
            <a:ext cx="174158" cy="191556"/>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37" name="Conector recto de flecha 36">
            <a:extLst>
              <a:ext uri="{FF2B5EF4-FFF2-40B4-BE49-F238E27FC236}">
                <a16:creationId xmlns:a16="http://schemas.microsoft.com/office/drawing/2014/main" id="{FFBB5AB8-5D3D-4F7C-B519-AA0F263A4FAB}"/>
              </a:ext>
            </a:extLst>
          </p:cNvPr>
          <p:cNvCxnSpPr>
            <a:cxnSpLocks/>
          </p:cNvCxnSpPr>
          <p:nvPr/>
        </p:nvCxnSpPr>
        <p:spPr>
          <a:xfrm flipV="1">
            <a:off x="1969646" y="1377089"/>
            <a:ext cx="1" cy="295834"/>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39" name="TextBox 38">
            <a:extLst>
              <a:ext uri="{FF2B5EF4-FFF2-40B4-BE49-F238E27FC236}">
                <a16:creationId xmlns:a16="http://schemas.microsoft.com/office/drawing/2014/main" id="{9C0EDCD7-DC88-43D1-A7A4-499C439009FA}"/>
              </a:ext>
            </a:extLst>
          </p:cNvPr>
          <p:cNvSpPr txBox="1"/>
          <p:nvPr/>
        </p:nvSpPr>
        <p:spPr>
          <a:xfrm>
            <a:off x="428223" y="3337260"/>
            <a:ext cx="3160134" cy="400110"/>
          </a:xfrm>
          <a:prstGeom prst="rect">
            <a:avLst/>
          </a:prstGeom>
          <a:noFill/>
        </p:spPr>
        <p:txBody>
          <a:bodyPr wrap="square" rtlCol="0">
            <a:spAutoFit/>
          </a:bodyPr>
          <a:lstStyle/>
          <a:p>
            <a:r>
              <a:rPr lang="es-MX" sz="2000" dirty="0" err="1">
                <a:solidFill>
                  <a:schemeClr val="tx1">
                    <a:lumMod val="75000"/>
                    <a:lumOff val="25000"/>
                  </a:schemeClr>
                </a:solidFill>
              </a:rPr>
              <a:t>Julian</a:t>
            </a:r>
            <a:r>
              <a:rPr lang="es-MX" sz="2000" dirty="0">
                <a:solidFill>
                  <a:schemeClr val="tx1">
                    <a:lumMod val="75000"/>
                    <a:lumOff val="25000"/>
                  </a:schemeClr>
                </a:solidFill>
              </a:rPr>
              <a:t> </a:t>
            </a:r>
            <a:r>
              <a:rPr lang="es-MX" sz="2000" dirty="0" err="1">
                <a:solidFill>
                  <a:schemeClr val="tx1">
                    <a:lumMod val="75000"/>
                    <a:lumOff val="25000"/>
                  </a:schemeClr>
                </a:solidFill>
              </a:rPr>
              <a:t>Schwinger</a:t>
            </a:r>
            <a:r>
              <a:rPr lang="es-MX" sz="2000" dirty="0">
                <a:solidFill>
                  <a:schemeClr val="tx1">
                    <a:lumMod val="75000"/>
                    <a:lumOff val="25000"/>
                  </a:schemeClr>
                </a:solidFill>
              </a:rPr>
              <a:t> [1948]</a:t>
            </a:r>
            <a:endParaRPr lang="en-US" sz="2000" dirty="0">
              <a:solidFill>
                <a:schemeClr val="tx1">
                  <a:lumMod val="75000"/>
                  <a:lumOff val="25000"/>
                </a:schemeClr>
              </a:solidFill>
            </a:endParaRPr>
          </a:p>
        </p:txBody>
      </p:sp>
      <mc:AlternateContent xmlns:mc="http://schemas.openxmlformats.org/markup-compatibility/2006">
        <mc:Choice xmlns:a14="http://schemas.microsoft.com/office/drawing/2010/main" Requires="a14">
          <p:sp>
            <p:nvSpPr>
              <p:cNvPr id="40" name="TextBox 39">
                <a:extLst>
                  <a:ext uri="{FF2B5EF4-FFF2-40B4-BE49-F238E27FC236}">
                    <a16:creationId xmlns:a16="http://schemas.microsoft.com/office/drawing/2014/main" id="{CE21A945-D823-4AB8-B881-BDB80C0886F6}"/>
                  </a:ext>
                </a:extLst>
              </p:cNvPr>
              <p:cNvSpPr txBox="1"/>
              <p:nvPr/>
            </p:nvSpPr>
            <p:spPr>
              <a:xfrm>
                <a:off x="3952840" y="1097039"/>
                <a:ext cx="8165077" cy="80829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s-MX" sz="2000" b="0" i="1" smtClean="0">
                          <a:solidFill>
                            <a:schemeClr val="tx1">
                              <a:lumMod val="75000"/>
                              <a:lumOff val="25000"/>
                            </a:schemeClr>
                          </a:solidFill>
                          <a:latin typeface="Cambria Math" panose="02040503050406030204" pitchFamily="18" charset="0"/>
                        </a:rPr>
                        <m:t>𝑖𝑒</m:t>
                      </m:r>
                      <m:sSubSup>
                        <m:sSubSupPr>
                          <m:ctrlPr>
                            <a:rPr lang="es-MX" sz="2000" b="0" i="1" smtClean="0">
                              <a:solidFill>
                                <a:schemeClr val="tx1">
                                  <a:lumMod val="75000"/>
                                  <a:lumOff val="25000"/>
                                </a:schemeClr>
                              </a:solidFill>
                              <a:latin typeface="Cambria Math" panose="02040503050406030204" pitchFamily="18" charset="0"/>
                            </a:rPr>
                          </m:ctrlPr>
                        </m:sSubSupPr>
                        <m:e>
                          <m:r>
                            <m:rPr>
                              <m:sty m:val="p"/>
                            </m:rPr>
                            <a:rPr lang="el-GR" sz="2000" b="0" i="1" smtClean="0">
                              <a:solidFill>
                                <a:schemeClr val="tx1">
                                  <a:lumMod val="75000"/>
                                  <a:lumOff val="25000"/>
                                </a:schemeClr>
                              </a:solidFill>
                              <a:latin typeface="Cambria Math" panose="02040503050406030204" pitchFamily="18" charset="0"/>
                              <a:ea typeface="Cambria Math" panose="02040503050406030204" pitchFamily="18" charset="0"/>
                            </a:rPr>
                            <m:t>Γ</m:t>
                          </m:r>
                        </m:e>
                        <m:sub>
                          <m:r>
                            <a:rPr lang="es-MX" sz="2000" b="0" i="1" smtClean="0">
                              <a:solidFill>
                                <a:schemeClr val="tx1">
                                  <a:lumMod val="75000"/>
                                  <a:lumOff val="25000"/>
                                </a:schemeClr>
                              </a:solidFill>
                              <a:latin typeface="Cambria Math" panose="02040503050406030204" pitchFamily="18" charset="0"/>
                            </a:rPr>
                            <m:t>1</m:t>
                          </m:r>
                          <m:r>
                            <a:rPr lang="es-MX" sz="2000" b="0" i="1" smtClean="0">
                              <a:solidFill>
                                <a:schemeClr val="tx1">
                                  <a:lumMod val="75000"/>
                                  <a:lumOff val="25000"/>
                                </a:schemeClr>
                              </a:solidFill>
                              <a:latin typeface="Cambria Math" panose="02040503050406030204" pitchFamily="18" charset="0"/>
                            </a:rPr>
                            <m:t>𝑙𝑜𝑜𝑝</m:t>
                          </m:r>
                        </m:sub>
                        <m:sup>
                          <m:r>
                            <a:rPr lang="es-MX" sz="2000" b="0" i="1" smtClean="0">
                              <a:solidFill>
                                <a:schemeClr val="tx1">
                                  <a:lumMod val="75000"/>
                                  <a:lumOff val="25000"/>
                                </a:schemeClr>
                              </a:solidFill>
                              <a:latin typeface="Cambria Math" panose="02040503050406030204" pitchFamily="18" charset="0"/>
                              <a:ea typeface="Cambria Math" panose="02040503050406030204" pitchFamily="18" charset="0"/>
                            </a:rPr>
                            <m:t>𝜇</m:t>
                          </m:r>
                        </m:sup>
                      </m:sSubSup>
                      <m:d>
                        <m:dPr>
                          <m:ctrlPr>
                            <a:rPr lang="es-MX" sz="2000" b="0" i="1" smtClean="0">
                              <a:solidFill>
                                <a:schemeClr val="tx1">
                                  <a:lumMod val="75000"/>
                                  <a:lumOff val="25000"/>
                                </a:schemeClr>
                              </a:solidFill>
                              <a:latin typeface="Cambria Math" panose="02040503050406030204" pitchFamily="18" charset="0"/>
                            </a:rPr>
                          </m:ctrlPr>
                        </m:dPr>
                        <m:e>
                          <m:r>
                            <a:rPr lang="es-MX" sz="2000" b="0" i="1" smtClean="0">
                              <a:solidFill>
                                <a:schemeClr val="tx1">
                                  <a:lumMod val="75000"/>
                                  <a:lumOff val="25000"/>
                                </a:schemeClr>
                              </a:solidFill>
                              <a:latin typeface="Cambria Math" panose="02040503050406030204" pitchFamily="18" charset="0"/>
                            </a:rPr>
                            <m:t>𝑝</m:t>
                          </m:r>
                          <m:r>
                            <a:rPr lang="es-MX" sz="2000" b="0" i="1" smtClean="0">
                              <a:solidFill>
                                <a:schemeClr val="tx1">
                                  <a:lumMod val="75000"/>
                                  <a:lumOff val="25000"/>
                                </a:schemeClr>
                              </a:solidFill>
                              <a:latin typeface="Cambria Math" panose="02040503050406030204" pitchFamily="18" charset="0"/>
                            </a:rPr>
                            <m:t>,</m:t>
                          </m:r>
                          <m:sSup>
                            <m:sSupPr>
                              <m:ctrlPr>
                                <a:rPr lang="es-MX" sz="2000" b="0" i="1" smtClean="0">
                                  <a:solidFill>
                                    <a:schemeClr val="tx1">
                                      <a:lumMod val="75000"/>
                                      <a:lumOff val="25000"/>
                                    </a:schemeClr>
                                  </a:solidFill>
                                  <a:latin typeface="Cambria Math" panose="02040503050406030204" pitchFamily="18" charset="0"/>
                                </a:rPr>
                              </m:ctrlPr>
                            </m:sSupPr>
                            <m:e>
                              <m:r>
                                <a:rPr lang="es-MX" sz="2000" b="0" i="1" smtClean="0">
                                  <a:solidFill>
                                    <a:schemeClr val="tx1">
                                      <a:lumMod val="75000"/>
                                      <a:lumOff val="25000"/>
                                    </a:schemeClr>
                                  </a:solidFill>
                                  <a:latin typeface="Cambria Math" panose="02040503050406030204" pitchFamily="18" charset="0"/>
                                </a:rPr>
                                <m:t>𝑝</m:t>
                              </m:r>
                            </m:e>
                            <m:sup>
                              <m:r>
                                <a:rPr lang="es-MX" sz="2000" b="0" i="1" smtClean="0">
                                  <a:solidFill>
                                    <a:schemeClr val="tx1">
                                      <a:lumMod val="75000"/>
                                      <a:lumOff val="25000"/>
                                    </a:schemeClr>
                                  </a:solidFill>
                                  <a:latin typeface="Cambria Math" panose="02040503050406030204" pitchFamily="18" charset="0"/>
                                </a:rPr>
                                <m:t>′</m:t>
                              </m:r>
                            </m:sup>
                          </m:sSup>
                        </m:e>
                      </m:d>
                      <m:r>
                        <a:rPr lang="es-MX" sz="2000" b="0" i="1" smtClean="0">
                          <a:solidFill>
                            <a:schemeClr val="tx1">
                              <a:lumMod val="75000"/>
                              <a:lumOff val="25000"/>
                            </a:schemeClr>
                          </a:solidFill>
                          <a:latin typeface="Cambria Math" panose="02040503050406030204" pitchFamily="18" charset="0"/>
                        </a:rPr>
                        <m:t>=</m:t>
                      </m:r>
                      <m:nary>
                        <m:naryPr>
                          <m:limLoc m:val="undOvr"/>
                          <m:subHide m:val="on"/>
                          <m:supHide m:val="on"/>
                          <m:ctrlPr>
                            <a:rPr lang="es-MX" sz="2000" b="0" i="1" smtClean="0">
                              <a:solidFill>
                                <a:schemeClr val="tx1">
                                  <a:lumMod val="75000"/>
                                  <a:lumOff val="25000"/>
                                </a:schemeClr>
                              </a:solidFill>
                              <a:latin typeface="Cambria Math" panose="02040503050406030204" pitchFamily="18" charset="0"/>
                            </a:rPr>
                          </m:ctrlPr>
                        </m:naryPr>
                        <m:sub/>
                        <m:sup/>
                        <m:e>
                          <m:f>
                            <m:fPr>
                              <m:ctrlPr>
                                <a:rPr lang="es-MX" sz="2000" i="1">
                                  <a:solidFill>
                                    <a:schemeClr val="tx1">
                                      <a:lumMod val="75000"/>
                                      <a:lumOff val="25000"/>
                                    </a:schemeClr>
                                  </a:solidFill>
                                  <a:latin typeface="Cambria Math" panose="02040503050406030204" pitchFamily="18" charset="0"/>
                                </a:rPr>
                              </m:ctrlPr>
                            </m:fPr>
                            <m:num>
                              <m:sSup>
                                <m:sSupPr>
                                  <m:ctrlPr>
                                    <a:rPr lang="es-MX" sz="2000" i="1">
                                      <a:solidFill>
                                        <a:schemeClr val="tx1">
                                          <a:lumMod val="75000"/>
                                          <a:lumOff val="25000"/>
                                        </a:schemeClr>
                                      </a:solidFill>
                                      <a:latin typeface="Cambria Math" panose="02040503050406030204" pitchFamily="18" charset="0"/>
                                    </a:rPr>
                                  </m:ctrlPr>
                                </m:sSupPr>
                                <m:e>
                                  <m:r>
                                    <a:rPr lang="es-MX" sz="2000" i="1">
                                      <a:solidFill>
                                        <a:schemeClr val="tx1">
                                          <a:lumMod val="75000"/>
                                          <a:lumOff val="25000"/>
                                        </a:schemeClr>
                                      </a:solidFill>
                                      <a:latin typeface="Cambria Math" panose="02040503050406030204" pitchFamily="18" charset="0"/>
                                    </a:rPr>
                                    <m:t>𝑑</m:t>
                                  </m:r>
                                </m:e>
                                <m:sup>
                                  <m:r>
                                    <a:rPr lang="es-MX" sz="2000" i="1">
                                      <a:solidFill>
                                        <a:schemeClr val="tx1">
                                          <a:lumMod val="75000"/>
                                          <a:lumOff val="25000"/>
                                        </a:schemeClr>
                                      </a:solidFill>
                                      <a:latin typeface="Cambria Math" panose="02040503050406030204" pitchFamily="18" charset="0"/>
                                    </a:rPr>
                                    <m:t>𝑑</m:t>
                                  </m:r>
                                </m:sup>
                              </m:sSup>
                              <m:r>
                                <a:rPr lang="es-MX" sz="2000" i="1">
                                  <a:solidFill>
                                    <a:schemeClr val="tx1">
                                      <a:lumMod val="75000"/>
                                      <a:lumOff val="25000"/>
                                    </a:schemeClr>
                                  </a:solidFill>
                                  <a:latin typeface="Cambria Math" panose="02040503050406030204" pitchFamily="18" charset="0"/>
                                </a:rPr>
                                <m:t>𝑘</m:t>
                              </m:r>
                            </m:num>
                            <m:den>
                              <m:sSup>
                                <m:sSupPr>
                                  <m:ctrlPr>
                                    <a:rPr lang="es-MX" sz="2000" i="1">
                                      <a:solidFill>
                                        <a:schemeClr val="tx1">
                                          <a:lumMod val="75000"/>
                                          <a:lumOff val="25000"/>
                                        </a:schemeClr>
                                      </a:solidFill>
                                      <a:latin typeface="Cambria Math" panose="02040503050406030204" pitchFamily="18" charset="0"/>
                                    </a:rPr>
                                  </m:ctrlPr>
                                </m:sSupPr>
                                <m:e>
                                  <m:d>
                                    <m:dPr>
                                      <m:ctrlPr>
                                        <a:rPr lang="es-MX" sz="2000" i="1">
                                          <a:solidFill>
                                            <a:schemeClr val="tx1">
                                              <a:lumMod val="75000"/>
                                              <a:lumOff val="25000"/>
                                            </a:schemeClr>
                                          </a:solidFill>
                                          <a:latin typeface="Cambria Math" panose="02040503050406030204" pitchFamily="18" charset="0"/>
                                        </a:rPr>
                                      </m:ctrlPr>
                                    </m:dPr>
                                    <m:e>
                                      <m:r>
                                        <a:rPr lang="es-MX" sz="2000" i="1">
                                          <a:solidFill>
                                            <a:schemeClr val="tx1">
                                              <a:lumMod val="75000"/>
                                              <a:lumOff val="25000"/>
                                            </a:schemeClr>
                                          </a:solidFill>
                                          <a:latin typeface="Cambria Math" panose="02040503050406030204" pitchFamily="18" charset="0"/>
                                        </a:rPr>
                                        <m:t>2</m:t>
                                      </m:r>
                                      <m:r>
                                        <a:rPr lang="es-MX" sz="2000" i="1">
                                          <a:solidFill>
                                            <a:schemeClr val="tx1">
                                              <a:lumMod val="75000"/>
                                              <a:lumOff val="25000"/>
                                            </a:schemeClr>
                                          </a:solidFill>
                                          <a:latin typeface="Cambria Math" panose="02040503050406030204" pitchFamily="18" charset="0"/>
                                          <a:ea typeface="Cambria Math" panose="02040503050406030204" pitchFamily="18" charset="0"/>
                                        </a:rPr>
                                        <m:t>𝜋</m:t>
                                      </m:r>
                                    </m:e>
                                  </m:d>
                                </m:e>
                                <m:sup>
                                  <m:r>
                                    <a:rPr lang="es-MX" sz="2000" i="1">
                                      <a:solidFill>
                                        <a:schemeClr val="tx1">
                                          <a:lumMod val="75000"/>
                                          <a:lumOff val="25000"/>
                                        </a:schemeClr>
                                      </a:solidFill>
                                      <a:latin typeface="Cambria Math" panose="02040503050406030204" pitchFamily="18" charset="0"/>
                                    </a:rPr>
                                    <m:t>𝑑</m:t>
                                  </m:r>
                                </m:sup>
                              </m:sSup>
                            </m:den>
                          </m:f>
                        </m:e>
                      </m:nary>
                      <m:d>
                        <m:dPr>
                          <m:ctrlPr>
                            <a:rPr lang="es-MX" sz="2000" b="0" i="1" smtClean="0">
                              <a:solidFill>
                                <a:schemeClr val="tx1">
                                  <a:lumMod val="75000"/>
                                  <a:lumOff val="25000"/>
                                </a:schemeClr>
                              </a:solidFill>
                              <a:latin typeface="Cambria Math" panose="02040503050406030204" pitchFamily="18" charset="0"/>
                            </a:rPr>
                          </m:ctrlPr>
                        </m:dPr>
                        <m:e>
                          <m:r>
                            <a:rPr lang="es-MX" sz="2000" b="0" i="1" smtClean="0">
                              <a:solidFill>
                                <a:schemeClr val="tx1">
                                  <a:lumMod val="75000"/>
                                  <a:lumOff val="25000"/>
                                </a:schemeClr>
                              </a:solidFill>
                              <a:latin typeface="Cambria Math" panose="02040503050406030204" pitchFamily="18" charset="0"/>
                            </a:rPr>
                            <m:t>𝑖𝑒</m:t>
                          </m:r>
                          <m:sSup>
                            <m:sSupPr>
                              <m:ctrlPr>
                                <a:rPr lang="es-MX" sz="2000" b="0" i="1" smtClean="0">
                                  <a:solidFill>
                                    <a:schemeClr val="tx1">
                                      <a:lumMod val="75000"/>
                                      <a:lumOff val="25000"/>
                                    </a:schemeClr>
                                  </a:solidFill>
                                  <a:latin typeface="Cambria Math" panose="02040503050406030204" pitchFamily="18" charset="0"/>
                                </a:rPr>
                              </m:ctrlPr>
                            </m:sSupPr>
                            <m:e>
                              <m:r>
                                <a:rPr lang="es-MX" sz="2000" b="0" i="1" smtClean="0">
                                  <a:solidFill>
                                    <a:schemeClr val="tx1">
                                      <a:lumMod val="75000"/>
                                      <a:lumOff val="25000"/>
                                    </a:schemeClr>
                                  </a:solidFill>
                                  <a:latin typeface="Cambria Math" panose="02040503050406030204" pitchFamily="18" charset="0"/>
                                  <a:ea typeface="Cambria Math" panose="02040503050406030204" pitchFamily="18" charset="0"/>
                                </a:rPr>
                                <m:t>𝛾</m:t>
                              </m:r>
                            </m:e>
                            <m:sup>
                              <m:r>
                                <a:rPr lang="es-MX" sz="2000" b="0" i="1" smtClean="0">
                                  <a:solidFill>
                                    <a:schemeClr val="tx1">
                                      <a:lumMod val="75000"/>
                                      <a:lumOff val="25000"/>
                                    </a:schemeClr>
                                  </a:solidFill>
                                  <a:latin typeface="Cambria Math" panose="02040503050406030204" pitchFamily="18" charset="0"/>
                                  <a:ea typeface="Cambria Math" panose="02040503050406030204" pitchFamily="18" charset="0"/>
                                </a:rPr>
                                <m:t>𝜈</m:t>
                              </m:r>
                            </m:sup>
                          </m:sSup>
                        </m:e>
                      </m:d>
                      <m:r>
                        <a:rPr lang="es-MX" sz="2000" b="0" i="1" smtClean="0">
                          <a:solidFill>
                            <a:schemeClr val="tx1">
                              <a:lumMod val="75000"/>
                              <a:lumOff val="25000"/>
                            </a:schemeClr>
                          </a:solidFill>
                          <a:latin typeface="Cambria Math" panose="02040503050406030204" pitchFamily="18" charset="0"/>
                        </a:rPr>
                        <m:t>𝑖</m:t>
                      </m:r>
                      <m:sSub>
                        <m:sSubPr>
                          <m:ctrlPr>
                            <a:rPr lang="es-MX" sz="2000" b="0" i="1" smtClean="0">
                              <a:solidFill>
                                <a:schemeClr val="tx1">
                                  <a:lumMod val="75000"/>
                                  <a:lumOff val="25000"/>
                                </a:schemeClr>
                              </a:solidFill>
                              <a:latin typeface="Cambria Math" panose="02040503050406030204" pitchFamily="18" charset="0"/>
                            </a:rPr>
                          </m:ctrlPr>
                        </m:sSubPr>
                        <m:e>
                          <m:r>
                            <a:rPr lang="es-MX" sz="2000" b="0" i="1" smtClean="0">
                              <a:solidFill>
                                <a:schemeClr val="tx1">
                                  <a:lumMod val="75000"/>
                                  <a:lumOff val="25000"/>
                                </a:schemeClr>
                              </a:solidFill>
                              <a:latin typeface="Cambria Math" panose="02040503050406030204" pitchFamily="18" charset="0"/>
                            </a:rPr>
                            <m:t>𝑆</m:t>
                          </m:r>
                        </m:e>
                        <m:sub>
                          <m:r>
                            <a:rPr lang="es-MX" sz="2000" b="0" i="1" smtClean="0">
                              <a:solidFill>
                                <a:schemeClr val="tx1">
                                  <a:lumMod val="75000"/>
                                  <a:lumOff val="25000"/>
                                </a:schemeClr>
                              </a:solidFill>
                              <a:latin typeface="Cambria Math" panose="02040503050406030204" pitchFamily="18" charset="0"/>
                            </a:rPr>
                            <m:t>0</m:t>
                          </m:r>
                        </m:sub>
                      </m:sSub>
                      <m:d>
                        <m:dPr>
                          <m:ctrlPr>
                            <a:rPr lang="es-MX" sz="2000" b="0" i="1" smtClean="0">
                              <a:solidFill>
                                <a:schemeClr val="tx1">
                                  <a:lumMod val="75000"/>
                                  <a:lumOff val="25000"/>
                                </a:schemeClr>
                              </a:solidFill>
                              <a:latin typeface="Cambria Math" panose="02040503050406030204" pitchFamily="18" charset="0"/>
                            </a:rPr>
                          </m:ctrlPr>
                        </m:dPr>
                        <m:e>
                          <m:sSup>
                            <m:sSupPr>
                              <m:ctrlPr>
                                <a:rPr lang="es-MX" sz="2000" b="0" i="1" smtClean="0">
                                  <a:solidFill>
                                    <a:schemeClr val="tx1">
                                      <a:lumMod val="75000"/>
                                      <a:lumOff val="25000"/>
                                    </a:schemeClr>
                                  </a:solidFill>
                                  <a:latin typeface="Cambria Math" panose="02040503050406030204" pitchFamily="18" charset="0"/>
                                </a:rPr>
                              </m:ctrlPr>
                            </m:sSupPr>
                            <m:e>
                              <m:r>
                                <a:rPr lang="es-MX" sz="2000" b="0" i="1" smtClean="0">
                                  <a:solidFill>
                                    <a:schemeClr val="tx1">
                                      <a:lumMod val="75000"/>
                                      <a:lumOff val="25000"/>
                                    </a:schemeClr>
                                  </a:solidFill>
                                  <a:latin typeface="Cambria Math" panose="02040503050406030204" pitchFamily="18" charset="0"/>
                                </a:rPr>
                                <m:t>𝑝</m:t>
                              </m:r>
                            </m:e>
                            <m:sup>
                              <m:r>
                                <a:rPr lang="es-MX" sz="2000" b="0" i="1" smtClean="0">
                                  <a:solidFill>
                                    <a:schemeClr val="tx1">
                                      <a:lumMod val="75000"/>
                                      <a:lumOff val="25000"/>
                                    </a:schemeClr>
                                  </a:solidFill>
                                  <a:latin typeface="Cambria Math" panose="02040503050406030204" pitchFamily="18" charset="0"/>
                                </a:rPr>
                                <m:t>′</m:t>
                              </m:r>
                            </m:sup>
                          </m:sSup>
                          <m:r>
                            <a:rPr lang="es-MX" sz="2000" b="0" i="1" smtClean="0">
                              <a:solidFill>
                                <a:schemeClr val="tx1">
                                  <a:lumMod val="75000"/>
                                  <a:lumOff val="25000"/>
                                </a:schemeClr>
                              </a:solidFill>
                              <a:latin typeface="Cambria Math" panose="02040503050406030204" pitchFamily="18" charset="0"/>
                            </a:rPr>
                            <m:t>+</m:t>
                          </m:r>
                          <m:r>
                            <a:rPr lang="es-MX" sz="2000" b="0" i="1" smtClean="0">
                              <a:solidFill>
                                <a:schemeClr val="tx1">
                                  <a:lumMod val="75000"/>
                                  <a:lumOff val="25000"/>
                                </a:schemeClr>
                              </a:solidFill>
                              <a:latin typeface="Cambria Math" panose="02040503050406030204" pitchFamily="18" charset="0"/>
                            </a:rPr>
                            <m:t>𝑘</m:t>
                          </m:r>
                        </m:e>
                      </m:d>
                      <m:d>
                        <m:dPr>
                          <m:ctrlPr>
                            <a:rPr lang="es-MX" sz="2000" b="0" i="1" smtClean="0">
                              <a:solidFill>
                                <a:schemeClr val="tx1">
                                  <a:lumMod val="75000"/>
                                  <a:lumOff val="25000"/>
                                </a:schemeClr>
                              </a:solidFill>
                              <a:latin typeface="Cambria Math" panose="02040503050406030204" pitchFamily="18" charset="0"/>
                            </a:rPr>
                          </m:ctrlPr>
                        </m:dPr>
                        <m:e>
                          <m:r>
                            <a:rPr lang="es-MX" sz="2000" b="0" i="1" smtClean="0">
                              <a:solidFill>
                                <a:schemeClr val="tx1">
                                  <a:lumMod val="75000"/>
                                  <a:lumOff val="25000"/>
                                </a:schemeClr>
                              </a:solidFill>
                              <a:latin typeface="Cambria Math" panose="02040503050406030204" pitchFamily="18" charset="0"/>
                            </a:rPr>
                            <m:t>𝑖𝑒</m:t>
                          </m:r>
                          <m:sSup>
                            <m:sSupPr>
                              <m:ctrlPr>
                                <a:rPr lang="es-MX" sz="2000" b="0" i="1" smtClean="0">
                                  <a:solidFill>
                                    <a:schemeClr val="tx1">
                                      <a:lumMod val="75000"/>
                                      <a:lumOff val="25000"/>
                                    </a:schemeClr>
                                  </a:solidFill>
                                  <a:latin typeface="Cambria Math" panose="02040503050406030204" pitchFamily="18" charset="0"/>
                                </a:rPr>
                              </m:ctrlPr>
                            </m:sSupPr>
                            <m:e>
                              <m:r>
                                <a:rPr lang="es-MX" sz="2000" b="0" i="1" smtClean="0">
                                  <a:solidFill>
                                    <a:schemeClr val="tx1">
                                      <a:lumMod val="75000"/>
                                      <a:lumOff val="25000"/>
                                    </a:schemeClr>
                                  </a:solidFill>
                                  <a:latin typeface="Cambria Math" panose="02040503050406030204" pitchFamily="18" charset="0"/>
                                  <a:ea typeface="Cambria Math" panose="02040503050406030204" pitchFamily="18" charset="0"/>
                                </a:rPr>
                                <m:t>𝛾</m:t>
                              </m:r>
                            </m:e>
                            <m:sup>
                              <m:r>
                                <a:rPr lang="es-MX" sz="2000" b="0" i="1" smtClean="0">
                                  <a:solidFill>
                                    <a:schemeClr val="tx1">
                                      <a:lumMod val="75000"/>
                                      <a:lumOff val="25000"/>
                                    </a:schemeClr>
                                  </a:solidFill>
                                  <a:latin typeface="Cambria Math" panose="02040503050406030204" pitchFamily="18" charset="0"/>
                                  <a:ea typeface="Cambria Math" panose="02040503050406030204" pitchFamily="18" charset="0"/>
                                </a:rPr>
                                <m:t>𝜇</m:t>
                              </m:r>
                            </m:sup>
                          </m:sSup>
                        </m:e>
                      </m:d>
                      <m:r>
                        <a:rPr lang="es-MX" sz="2000" b="0" i="1" smtClean="0">
                          <a:solidFill>
                            <a:schemeClr val="tx1">
                              <a:lumMod val="75000"/>
                              <a:lumOff val="25000"/>
                            </a:schemeClr>
                          </a:solidFill>
                          <a:latin typeface="Cambria Math" panose="02040503050406030204" pitchFamily="18" charset="0"/>
                        </a:rPr>
                        <m:t>𝑖</m:t>
                      </m:r>
                      <m:sSub>
                        <m:sSubPr>
                          <m:ctrlPr>
                            <a:rPr lang="es-MX" sz="2000" b="0" i="1" smtClean="0">
                              <a:solidFill>
                                <a:schemeClr val="tx1">
                                  <a:lumMod val="75000"/>
                                  <a:lumOff val="25000"/>
                                </a:schemeClr>
                              </a:solidFill>
                              <a:latin typeface="Cambria Math" panose="02040503050406030204" pitchFamily="18" charset="0"/>
                            </a:rPr>
                          </m:ctrlPr>
                        </m:sSubPr>
                        <m:e>
                          <m:r>
                            <a:rPr lang="es-MX" sz="2000" b="0" i="1" smtClean="0">
                              <a:solidFill>
                                <a:schemeClr val="tx1">
                                  <a:lumMod val="75000"/>
                                  <a:lumOff val="25000"/>
                                </a:schemeClr>
                              </a:solidFill>
                              <a:latin typeface="Cambria Math" panose="02040503050406030204" pitchFamily="18" charset="0"/>
                            </a:rPr>
                            <m:t>𝑆</m:t>
                          </m:r>
                        </m:e>
                        <m:sub>
                          <m:r>
                            <a:rPr lang="es-MX" sz="2000" b="0" i="1" smtClean="0">
                              <a:solidFill>
                                <a:schemeClr val="tx1">
                                  <a:lumMod val="75000"/>
                                  <a:lumOff val="25000"/>
                                </a:schemeClr>
                              </a:solidFill>
                              <a:latin typeface="Cambria Math" panose="02040503050406030204" pitchFamily="18" charset="0"/>
                            </a:rPr>
                            <m:t>0</m:t>
                          </m:r>
                        </m:sub>
                      </m:sSub>
                      <m:d>
                        <m:dPr>
                          <m:ctrlPr>
                            <a:rPr lang="es-MX" sz="2000" b="0" i="1" smtClean="0">
                              <a:solidFill>
                                <a:schemeClr val="tx1">
                                  <a:lumMod val="75000"/>
                                  <a:lumOff val="25000"/>
                                </a:schemeClr>
                              </a:solidFill>
                              <a:latin typeface="Cambria Math" panose="02040503050406030204" pitchFamily="18" charset="0"/>
                            </a:rPr>
                          </m:ctrlPr>
                        </m:dPr>
                        <m:e>
                          <m:r>
                            <a:rPr lang="es-MX" sz="2000" b="0" i="1" smtClean="0">
                              <a:solidFill>
                                <a:schemeClr val="tx1">
                                  <a:lumMod val="75000"/>
                                  <a:lumOff val="25000"/>
                                </a:schemeClr>
                              </a:solidFill>
                              <a:latin typeface="Cambria Math" panose="02040503050406030204" pitchFamily="18" charset="0"/>
                            </a:rPr>
                            <m:t>𝑝</m:t>
                          </m:r>
                          <m:r>
                            <a:rPr lang="es-MX" sz="2000" b="0" i="1" smtClean="0">
                              <a:solidFill>
                                <a:schemeClr val="tx1">
                                  <a:lumMod val="75000"/>
                                  <a:lumOff val="25000"/>
                                </a:schemeClr>
                              </a:solidFill>
                              <a:latin typeface="Cambria Math" panose="02040503050406030204" pitchFamily="18" charset="0"/>
                            </a:rPr>
                            <m:t>+</m:t>
                          </m:r>
                          <m:r>
                            <a:rPr lang="es-MX" sz="2000" b="0" i="1" smtClean="0">
                              <a:solidFill>
                                <a:schemeClr val="tx1">
                                  <a:lumMod val="75000"/>
                                  <a:lumOff val="25000"/>
                                </a:schemeClr>
                              </a:solidFill>
                              <a:latin typeface="Cambria Math" panose="02040503050406030204" pitchFamily="18" charset="0"/>
                            </a:rPr>
                            <m:t>𝑘</m:t>
                          </m:r>
                        </m:e>
                      </m:d>
                      <m:r>
                        <a:rPr lang="es-MX" sz="2000" b="0" i="1" smtClean="0">
                          <a:solidFill>
                            <a:schemeClr val="tx1">
                              <a:lumMod val="75000"/>
                              <a:lumOff val="25000"/>
                            </a:schemeClr>
                          </a:solidFill>
                          <a:latin typeface="Cambria Math" panose="02040503050406030204" pitchFamily="18" charset="0"/>
                        </a:rPr>
                        <m:t>(</m:t>
                      </m:r>
                      <m:r>
                        <a:rPr lang="es-MX" sz="2000" b="0" i="1" smtClean="0">
                          <a:solidFill>
                            <a:schemeClr val="tx1">
                              <a:lumMod val="75000"/>
                              <a:lumOff val="25000"/>
                            </a:schemeClr>
                          </a:solidFill>
                          <a:latin typeface="Cambria Math" panose="02040503050406030204" pitchFamily="18" charset="0"/>
                        </a:rPr>
                        <m:t>𝑖𝑒</m:t>
                      </m:r>
                      <m:sSup>
                        <m:sSupPr>
                          <m:ctrlPr>
                            <a:rPr lang="es-MX" sz="2000" b="0" i="1" smtClean="0">
                              <a:solidFill>
                                <a:schemeClr val="tx1">
                                  <a:lumMod val="75000"/>
                                  <a:lumOff val="25000"/>
                                </a:schemeClr>
                              </a:solidFill>
                              <a:latin typeface="Cambria Math" panose="02040503050406030204" pitchFamily="18" charset="0"/>
                            </a:rPr>
                          </m:ctrlPr>
                        </m:sSupPr>
                        <m:e>
                          <m:r>
                            <a:rPr lang="es-MX" sz="2000" b="0" i="1" smtClean="0">
                              <a:solidFill>
                                <a:schemeClr val="tx1">
                                  <a:lumMod val="75000"/>
                                  <a:lumOff val="25000"/>
                                </a:schemeClr>
                              </a:solidFill>
                              <a:latin typeface="Cambria Math" panose="02040503050406030204" pitchFamily="18" charset="0"/>
                              <a:ea typeface="Cambria Math" panose="02040503050406030204" pitchFamily="18" charset="0"/>
                            </a:rPr>
                            <m:t>𝛾</m:t>
                          </m:r>
                        </m:e>
                        <m:sup>
                          <m:r>
                            <a:rPr lang="es-MX" sz="2000" b="0" i="1" smtClean="0">
                              <a:solidFill>
                                <a:schemeClr val="tx1">
                                  <a:lumMod val="75000"/>
                                  <a:lumOff val="25000"/>
                                </a:schemeClr>
                              </a:solidFill>
                              <a:latin typeface="Cambria Math" panose="02040503050406030204" pitchFamily="18" charset="0"/>
                              <a:ea typeface="Cambria Math" panose="02040503050406030204" pitchFamily="18" charset="0"/>
                            </a:rPr>
                            <m:t>𝜆</m:t>
                          </m:r>
                        </m:sup>
                      </m:sSup>
                      <m:r>
                        <a:rPr lang="es-MX" sz="2000" b="0" i="1" smtClean="0">
                          <a:solidFill>
                            <a:schemeClr val="tx1">
                              <a:lumMod val="75000"/>
                              <a:lumOff val="25000"/>
                            </a:schemeClr>
                          </a:solidFill>
                          <a:latin typeface="Cambria Math" panose="02040503050406030204" pitchFamily="18" charset="0"/>
                        </a:rPr>
                        <m:t>)</m:t>
                      </m:r>
                      <m:r>
                        <a:rPr lang="es-MX" sz="2000" b="0" i="1" smtClean="0">
                          <a:solidFill>
                            <a:schemeClr val="tx1">
                              <a:lumMod val="75000"/>
                              <a:lumOff val="25000"/>
                            </a:schemeClr>
                          </a:solidFill>
                          <a:latin typeface="Cambria Math" panose="02040503050406030204" pitchFamily="18" charset="0"/>
                        </a:rPr>
                        <m:t>𝑖</m:t>
                      </m:r>
                      <m:sSub>
                        <m:sSubPr>
                          <m:ctrlPr>
                            <a:rPr lang="es-MX" sz="2000" b="0" i="1" smtClean="0">
                              <a:solidFill>
                                <a:schemeClr val="tx1">
                                  <a:lumMod val="75000"/>
                                  <a:lumOff val="25000"/>
                                </a:schemeClr>
                              </a:solidFill>
                              <a:latin typeface="Cambria Math" panose="02040503050406030204" pitchFamily="18" charset="0"/>
                            </a:rPr>
                          </m:ctrlPr>
                        </m:sSubPr>
                        <m:e>
                          <m:r>
                            <a:rPr lang="es-MX" sz="2000" b="0" i="1" smtClean="0">
                              <a:solidFill>
                                <a:schemeClr val="tx1">
                                  <a:lumMod val="75000"/>
                                  <a:lumOff val="25000"/>
                                </a:schemeClr>
                              </a:solidFill>
                              <a:latin typeface="Cambria Math" panose="02040503050406030204" pitchFamily="18" charset="0"/>
                            </a:rPr>
                            <m:t>𝐷</m:t>
                          </m:r>
                        </m:e>
                        <m:sub>
                          <m:sSub>
                            <m:sSubPr>
                              <m:ctrlPr>
                                <a:rPr lang="es-MX" sz="2000" b="0" i="1" smtClean="0">
                                  <a:solidFill>
                                    <a:schemeClr val="tx1">
                                      <a:lumMod val="75000"/>
                                      <a:lumOff val="25000"/>
                                    </a:schemeClr>
                                  </a:solidFill>
                                  <a:latin typeface="Cambria Math" panose="02040503050406030204" pitchFamily="18" charset="0"/>
                                </a:rPr>
                              </m:ctrlPr>
                            </m:sSubPr>
                            <m:e>
                              <m:r>
                                <a:rPr lang="es-MX" sz="2000" b="0" i="1" smtClean="0">
                                  <a:solidFill>
                                    <a:schemeClr val="tx1">
                                      <a:lumMod val="75000"/>
                                      <a:lumOff val="25000"/>
                                    </a:schemeClr>
                                  </a:solidFill>
                                  <a:latin typeface="Cambria Math" panose="02040503050406030204" pitchFamily="18" charset="0"/>
                                </a:rPr>
                                <m:t>0</m:t>
                              </m:r>
                            </m:e>
                            <m:sub>
                              <m:r>
                                <a:rPr lang="es-MX" sz="2000" b="0" i="1" smtClean="0">
                                  <a:solidFill>
                                    <a:schemeClr val="tx1">
                                      <a:lumMod val="75000"/>
                                      <a:lumOff val="25000"/>
                                    </a:schemeClr>
                                  </a:solidFill>
                                  <a:latin typeface="Cambria Math" panose="02040503050406030204" pitchFamily="18" charset="0"/>
                                  <a:ea typeface="Cambria Math" panose="02040503050406030204" pitchFamily="18" charset="0"/>
                                </a:rPr>
                                <m:t>𝜆𝜈</m:t>
                              </m:r>
                            </m:sub>
                          </m:sSub>
                        </m:sub>
                      </m:sSub>
                      <m:r>
                        <a:rPr lang="es-MX" sz="2000" b="0" i="1" smtClean="0">
                          <a:solidFill>
                            <a:schemeClr val="tx1">
                              <a:lumMod val="75000"/>
                              <a:lumOff val="25000"/>
                            </a:schemeClr>
                          </a:solidFill>
                          <a:latin typeface="Cambria Math" panose="02040503050406030204" pitchFamily="18" charset="0"/>
                        </a:rPr>
                        <m:t>(</m:t>
                      </m:r>
                      <m:r>
                        <a:rPr lang="es-MX" sz="2000" b="0" i="1" smtClean="0">
                          <a:solidFill>
                            <a:schemeClr val="tx1">
                              <a:lumMod val="75000"/>
                              <a:lumOff val="25000"/>
                            </a:schemeClr>
                          </a:solidFill>
                          <a:latin typeface="Cambria Math" panose="02040503050406030204" pitchFamily="18" charset="0"/>
                        </a:rPr>
                        <m:t>𝑘</m:t>
                      </m:r>
                      <m:r>
                        <a:rPr lang="es-MX" sz="2000" b="0" i="1" smtClean="0">
                          <a:solidFill>
                            <a:schemeClr val="tx1">
                              <a:lumMod val="75000"/>
                              <a:lumOff val="25000"/>
                            </a:schemeClr>
                          </a:solidFill>
                          <a:latin typeface="Cambria Math" panose="02040503050406030204" pitchFamily="18" charset="0"/>
                        </a:rPr>
                        <m:t>)</m:t>
                      </m:r>
                    </m:oMath>
                  </m:oMathPara>
                </a14:m>
                <a:endParaRPr lang="en-US" sz="2000" dirty="0">
                  <a:solidFill>
                    <a:schemeClr val="tx1">
                      <a:lumMod val="75000"/>
                      <a:lumOff val="25000"/>
                    </a:schemeClr>
                  </a:solidFill>
                </a:endParaRPr>
              </a:p>
            </p:txBody>
          </p:sp>
        </mc:Choice>
        <mc:Fallback>
          <p:sp>
            <p:nvSpPr>
              <p:cNvPr id="40" name="TextBox 39">
                <a:extLst>
                  <a:ext uri="{FF2B5EF4-FFF2-40B4-BE49-F238E27FC236}">
                    <a16:creationId xmlns:a16="http://schemas.microsoft.com/office/drawing/2014/main" id="{CE21A945-D823-4AB8-B881-BDB80C0886F6}"/>
                  </a:ext>
                </a:extLst>
              </p:cNvPr>
              <p:cNvSpPr txBox="1">
                <a:spLocks noRot="1" noChangeAspect="1" noMove="1" noResize="1" noEditPoints="1" noAdjustHandles="1" noChangeArrowheads="1" noChangeShapeType="1" noTextEdit="1"/>
              </p:cNvSpPr>
              <p:nvPr/>
            </p:nvSpPr>
            <p:spPr>
              <a:xfrm>
                <a:off x="3952840" y="1097039"/>
                <a:ext cx="8165077" cy="808298"/>
              </a:xfrm>
              <a:prstGeom prst="rect">
                <a:avLst/>
              </a:prstGeom>
              <a:blipFill>
                <a:blip r:embed="rId14"/>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42" name="TextBox 41">
                <a:extLst>
                  <a:ext uri="{FF2B5EF4-FFF2-40B4-BE49-F238E27FC236}">
                    <a16:creationId xmlns:a16="http://schemas.microsoft.com/office/drawing/2014/main" id="{C5A8406C-980A-4E88-BF53-89C09B227569}"/>
                  </a:ext>
                </a:extLst>
              </p:cNvPr>
              <p:cNvSpPr txBox="1"/>
              <p:nvPr/>
            </p:nvSpPr>
            <p:spPr>
              <a:xfrm>
                <a:off x="4199261" y="4072196"/>
                <a:ext cx="2916824" cy="63235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MX" sz="2400" b="0" i="1" smtClean="0">
                              <a:solidFill>
                                <a:schemeClr val="tx1">
                                  <a:lumMod val="75000"/>
                                  <a:lumOff val="25000"/>
                                </a:schemeClr>
                              </a:solidFill>
                              <a:latin typeface="Cambria Math" panose="02040503050406030204" pitchFamily="18" charset="0"/>
                            </a:rPr>
                          </m:ctrlPr>
                        </m:sSubPr>
                        <m:e>
                          <m:r>
                            <a:rPr lang="es-MX" sz="2400" b="0" i="1" smtClean="0">
                              <a:solidFill>
                                <a:schemeClr val="tx1">
                                  <a:lumMod val="75000"/>
                                  <a:lumOff val="25000"/>
                                </a:schemeClr>
                              </a:solidFill>
                              <a:latin typeface="Cambria Math" panose="02040503050406030204" pitchFamily="18" charset="0"/>
                            </a:rPr>
                            <m:t>𝑎</m:t>
                          </m:r>
                        </m:e>
                        <m:sub>
                          <m:r>
                            <a:rPr lang="es-MX" sz="2400" b="0" i="1" smtClean="0">
                              <a:solidFill>
                                <a:schemeClr val="tx1">
                                  <a:lumMod val="75000"/>
                                  <a:lumOff val="25000"/>
                                </a:schemeClr>
                              </a:solidFill>
                              <a:latin typeface="Cambria Math" panose="02040503050406030204" pitchFamily="18" charset="0"/>
                              <a:ea typeface="Cambria Math" panose="02040503050406030204" pitchFamily="18" charset="0"/>
                            </a:rPr>
                            <m:t>𝜇</m:t>
                          </m:r>
                        </m:sub>
                      </m:sSub>
                      <m:r>
                        <a:rPr lang="es-MX" sz="2400" b="0" i="1" smtClean="0">
                          <a:solidFill>
                            <a:schemeClr val="tx1">
                              <a:lumMod val="75000"/>
                              <a:lumOff val="25000"/>
                            </a:schemeClr>
                          </a:solidFill>
                          <a:latin typeface="Cambria Math" panose="02040503050406030204" pitchFamily="18" charset="0"/>
                        </a:rPr>
                        <m:t>=</m:t>
                      </m:r>
                      <m:f>
                        <m:fPr>
                          <m:ctrlPr>
                            <a:rPr lang="es-MX" sz="2400" b="0" i="1" smtClean="0">
                              <a:solidFill>
                                <a:schemeClr val="tx1">
                                  <a:lumMod val="75000"/>
                                  <a:lumOff val="25000"/>
                                </a:schemeClr>
                              </a:solidFill>
                              <a:latin typeface="Cambria Math" panose="02040503050406030204" pitchFamily="18" charset="0"/>
                            </a:rPr>
                          </m:ctrlPr>
                        </m:fPr>
                        <m:num>
                          <m:r>
                            <a:rPr lang="es-MX" sz="2400" b="0" i="1" smtClean="0">
                              <a:solidFill>
                                <a:schemeClr val="tx1">
                                  <a:lumMod val="75000"/>
                                  <a:lumOff val="25000"/>
                                </a:schemeClr>
                              </a:solidFill>
                              <a:latin typeface="Cambria Math" panose="02040503050406030204" pitchFamily="18" charset="0"/>
                              <a:ea typeface="Cambria Math" panose="02040503050406030204" pitchFamily="18" charset="0"/>
                            </a:rPr>
                            <m:t>𝛼</m:t>
                          </m:r>
                        </m:num>
                        <m:den>
                          <m:r>
                            <a:rPr lang="es-MX" sz="2400" b="0" i="1" smtClean="0">
                              <a:solidFill>
                                <a:schemeClr val="tx1">
                                  <a:lumMod val="75000"/>
                                  <a:lumOff val="25000"/>
                                </a:schemeClr>
                              </a:solidFill>
                              <a:latin typeface="Cambria Math" panose="02040503050406030204" pitchFamily="18" charset="0"/>
                            </a:rPr>
                            <m:t>2</m:t>
                          </m:r>
                          <m:r>
                            <a:rPr lang="es-MX" sz="2400" b="0" i="1" smtClean="0">
                              <a:solidFill>
                                <a:schemeClr val="tx1">
                                  <a:lumMod val="75000"/>
                                  <a:lumOff val="25000"/>
                                </a:schemeClr>
                              </a:solidFill>
                              <a:latin typeface="Cambria Math" panose="02040503050406030204" pitchFamily="18" charset="0"/>
                              <a:ea typeface="Cambria Math" panose="02040503050406030204" pitchFamily="18" charset="0"/>
                            </a:rPr>
                            <m:t>𝜋</m:t>
                          </m:r>
                        </m:den>
                      </m:f>
                      <m:r>
                        <a:rPr lang="es-MX" sz="2400" b="0" i="1" smtClean="0">
                          <a:solidFill>
                            <a:schemeClr val="tx1">
                              <a:lumMod val="75000"/>
                              <a:lumOff val="25000"/>
                            </a:schemeClr>
                          </a:solidFill>
                          <a:latin typeface="Cambria Math" panose="02040503050406030204" pitchFamily="18" charset="0"/>
                        </a:rPr>
                        <m:t>=0.00116…</m:t>
                      </m:r>
                    </m:oMath>
                  </m:oMathPara>
                </a14:m>
                <a:endParaRPr lang="en-US" sz="2400" dirty="0"/>
              </a:p>
            </p:txBody>
          </p:sp>
        </mc:Choice>
        <mc:Fallback>
          <p:sp>
            <p:nvSpPr>
              <p:cNvPr id="42" name="TextBox 41">
                <a:extLst>
                  <a:ext uri="{FF2B5EF4-FFF2-40B4-BE49-F238E27FC236}">
                    <a16:creationId xmlns:a16="http://schemas.microsoft.com/office/drawing/2014/main" id="{C5A8406C-980A-4E88-BF53-89C09B227569}"/>
                  </a:ext>
                </a:extLst>
              </p:cNvPr>
              <p:cNvSpPr txBox="1">
                <a:spLocks noRot="1" noChangeAspect="1" noMove="1" noResize="1" noEditPoints="1" noAdjustHandles="1" noChangeArrowheads="1" noChangeShapeType="1" noTextEdit="1"/>
              </p:cNvSpPr>
              <p:nvPr/>
            </p:nvSpPr>
            <p:spPr>
              <a:xfrm>
                <a:off x="4199261" y="4072196"/>
                <a:ext cx="2916824" cy="632353"/>
              </a:xfrm>
              <a:prstGeom prst="rect">
                <a:avLst/>
              </a:prstGeom>
              <a:blipFill>
                <a:blip r:embed="rId15"/>
                <a:stretch>
                  <a:fillRect/>
                </a:stretch>
              </a:blipFill>
            </p:spPr>
            <p:txBody>
              <a:bodyPr/>
              <a:lstStyle/>
              <a:p>
                <a:r>
                  <a:rPr lang="en-US">
                    <a:noFill/>
                  </a:rPr>
                  <a:t> </a:t>
                </a:r>
              </a:p>
            </p:txBody>
          </p:sp>
        </mc:Fallback>
      </mc:AlternateContent>
      <p:pic>
        <p:nvPicPr>
          <p:cNvPr id="3074" name="Picture 2" descr="Biography of Julian Schwinger - Msrblog">
            <a:extLst>
              <a:ext uri="{FF2B5EF4-FFF2-40B4-BE49-F238E27FC236}">
                <a16:creationId xmlns:a16="http://schemas.microsoft.com/office/drawing/2014/main" id="{D5332921-A75D-4399-8C4D-7D2EB51EA3C3}"/>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09248" y="3672952"/>
            <a:ext cx="2475675" cy="1289414"/>
          </a:xfrm>
          <a:prstGeom prst="rect">
            <a:avLst/>
          </a:prstGeom>
          <a:noFill/>
          <a:extLst>
            <a:ext uri="{909E8E84-426E-40DD-AFC4-6F175D3DCCD1}">
              <a14:hiddenFill xmlns:a14="http://schemas.microsoft.com/office/drawing/2010/main">
                <a:solidFill>
                  <a:srgbClr val="FFFFFF"/>
                </a:solidFill>
              </a14:hiddenFill>
            </a:ext>
          </a:extLst>
        </p:spPr>
      </p:pic>
      <p:sp>
        <p:nvSpPr>
          <p:cNvPr id="54" name="Elipse 1">
            <a:extLst>
              <a:ext uri="{FF2B5EF4-FFF2-40B4-BE49-F238E27FC236}">
                <a16:creationId xmlns:a16="http://schemas.microsoft.com/office/drawing/2014/main" id="{35B02549-DFC0-4665-BF9B-0C3D0BA5656D}"/>
              </a:ext>
            </a:extLst>
          </p:cNvPr>
          <p:cNvSpPr/>
          <p:nvPr/>
        </p:nvSpPr>
        <p:spPr>
          <a:xfrm>
            <a:off x="3089323" y="5394539"/>
            <a:ext cx="499034" cy="678856"/>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ln w="57150">
                <a:solidFill>
                  <a:schemeClr val="tx1"/>
                </a:solidFill>
              </a:ln>
            </a:endParaRPr>
          </a:p>
        </p:txBody>
      </p:sp>
      <p:sp>
        <p:nvSpPr>
          <p:cNvPr id="58" name="Elipse 3">
            <a:extLst>
              <a:ext uri="{FF2B5EF4-FFF2-40B4-BE49-F238E27FC236}">
                <a16:creationId xmlns:a16="http://schemas.microsoft.com/office/drawing/2014/main" id="{9C34A3C1-83BA-40F5-9287-607AC84729EA}"/>
              </a:ext>
            </a:extLst>
          </p:cNvPr>
          <p:cNvSpPr/>
          <p:nvPr/>
        </p:nvSpPr>
        <p:spPr>
          <a:xfrm>
            <a:off x="8543002" y="5187086"/>
            <a:ext cx="970607" cy="96616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ln w="57150">
                <a:solidFill>
                  <a:schemeClr val="tx1"/>
                </a:solidFill>
              </a:ln>
            </a:endParaRPr>
          </a:p>
        </p:txBody>
      </p:sp>
      <p:sp>
        <p:nvSpPr>
          <p:cNvPr id="45" name="Rectangle 44">
            <a:extLst>
              <a:ext uri="{FF2B5EF4-FFF2-40B4-BE49-F238E27FC236}">
                <a16:creationId xmlns:a16="http://schemas.microsoft.com/office/drawing/2014/main" id="{2C890948-334D-4375-9B35-BECC228479B1}"/>
              </a:ext>
            </a:extLst>
          </p:cNvPr>
          <p:cNvSpPr/>
          <p:nvPr/>
        </p:nvSpPr>
        <p:spPr>
          <a:xfrm>
            <a:off x="3941591" y="4042454"/>
            <a:ext cx="3174494" cy="72833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mc:Choice xmlns:a14="http://schemas.microsoft.com/office/drawing/2010/main" Requires="a14">
          <p:sp>
            <p:nvSpPr>
              <p:cNvPr id="46" name="TextBox 45">
                <a:extLst>
                  <a:ext uri="{FF2B5EF4-FFF2-40B4-BE49-F238E27FC236}">
                    <a16:creationId xmlns:a16="http://schemas.microsoft.com/office/drawing/2014/main" id="{512118E7-FD9C-4771-A5A0-AA3AEC3AE116}"/>
                  </a:ext>
                </a:extLst>
              </p:cNvPr>
              <p:cNvSpPr txBox="1"/>
              <p:nvPr/>
            </p:nvSpPr>
            <p:spPr>
              <a:xfrm>
                <a:off x="7368364" y="4131000"/>
                <a:ext cx="4788170" cy="46089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sz="2400" i="1" smtClean="0">
                              <a:solidFill>
                                <a:schemeClr val="tx1">
                                  <a:lumMod val="75000"/>
                                  <a:lumOff val="25000"/>
                                </a:schemeClr>
                              </a:solidFill>
                              <a:latin typeface="Cambria Math" panose="02040503050406030204" pitchFamily="18" charset="0"/>
                            </a:rPr>
                          </m:ctrlPr>
                        </m:sSubSupPr>
                        <m:e>
                          <m:r>
                            <a:rPr lang="es-MX" sz="2400" b="0" i="1" smtClean="0">
                              <a:solidFill>
                                <a:schemeClr val="tx1">
                                  <a:lumMod val="75000"/>
                                  <a:lumOff val="25000"/>
                                </a:schemeClr>
                              </a:solidFill>
                              <a:latin typeface="Cambria Math" panose="02040503050406030204" pitchFamily="18" charset="0"/>
                            </a:rPr>
                            <m:t>𝑎</m:t>
                          </m:r>
                        </m:e>
                        <m:sub>
                          <m:r>
                            <a:rPr lang="en-US" sz="2400" i="1" smtClean="0">
                              <a:solidFill>
                                <a:schemeClr val="tx1">
                                  <a:lumMod val="75000"/>
                                  <a:lumOff val="25000"/>
                                </a:schemeClr>
                              </a:solidFill>
                              <a:latin typeface="Cambria Math" panose="02040503050406030204" pitchFamily="18" charset="0"/>
                              <a:ea typeface="Cambria Math" panose="02040503050406030204" pitchFamily="18" charset="0"/>
                            </a:rPr>
                            <m:t>𝜇</m:t>
                          </m:r>
                        </m:sub>
                        <m:sup>
                          <m:r>
                            <a:rPr lang="es-MX" sz="2400" b="0" i="1" smtClean="0">
                              <a:solidFill>
                                <a:schemeClr val="tx1">
                                  <a:lumMod val="75000"/>
                                  <a:lumOff val="25000"/>
                                </a:schemeClr>
                              </a:solidFill>
                              <a:latin typeface="Cambria Math" panose="02040503050406030204" pitchFamily="18" charset="0"/>
                            </a:rPr>
                            <m:t>𝑄𝐸𝐷</m:t>
                          </m:r>
                        </m:sup>
                      </m:sSubSup>
                      <m:r>
                        <a:rPr lang="es-MX" sz="2400" b="0" i="1" smtClean="0">
                          <a:solidFill>
                            <a:schemeClr val="tx1">
                              <a:lumMod val="75000"/>
                              <a:lumOff val="25000"/>
                            </a:schemeClr>
                          </a:solidFill>
                          <a:latin typeface="Cambria Math" panose="02040503050406030204" pitchFamily="18" charset="0"/>
                        </a:rPr>
                        <m:t>=</m:t>
                      </m:r>
                      <m:r>
                        <m:rPr>
                          <m:nor/>
                        </m:rPr>
                        <a:rPr lang="es-MX" sz="2400" b="0" i="0" smtClean="0">
                          <a:solidFill>
                            <a:schemeClr val="tx1">
                              <a:lumMod val="75000"/>
                              <a:lumOff val="25000"/>
                            </a:schemeClr>
                          </a:solidFill>
                          <a:latin typeface="Cambria Math" panose="02040503050406030204" pitchFamily="18" charset="0"/>
                        </a:rPr>
                        <m:t>116584718.931(7)</m:t>
                      </m:r>
                      <m:r>
                        <a:rPr lang="es-MX" sz="2400" b="0" i="1" smtClean="0">
                          <a:solidFill>
                            <a:schemeClr val="tx1">
                              <a:lumMod val="75000"/>
                              <a:lumOff val="25000"/>
                            </a:schemeClr>
                          </a:solidFill>
                          <a:latin typeface="Cambria Math" panose="02040503050406030204" pitchFamily="18" charset="0"/>
                          <a:ea typeface="Cambria Math" panose="02040503050406030204" pitchFamily="18" charset="0"/>
                        </a:rPr>
                        <m:t>×</m:t>
                      </m:r>
                      <m:sSup>
                        <m:sSupPr>
                          <m:ctrlPr>
                            <a:rPr lang="es-MX" sz="2400" b="0" i="1" smtClean="0">
                              <a:solidFill>
                                <a:schemeClr val="tx1">
                                  <a:lumMod val="75000"/>
                                  <a:lumOff val="25000"/>
                                </a:schemeClr>
                              </a:solidFill>
                              <a:latin typeface="Cambria Math" panose="02040503050406030204" pitchFamily="18" charset="0"/>
                              <a:ea typeface="Cambria Math" panose="02040503050406030204" pitchFamily="18" charset="0"/>
                            </a:rPr>
                          </m:ctrlPr>
                        </m:sSupPr>
                        <m:e>
                          <m:r>
                            <a:rPr lang="es-MX" sz="2400" b="0" i="1" smtClean="0">
                              <a:solidFill>
                                <a:schemeClr val="tx1">
                                  <a:lumMod val="75000"/>
                                  <a:lumOff val="25000"/>
                                </a:schemeClr>
                              </a:solidFill>
                              <a:latin typeface="Cambria Math" panose="02040503050406030204" pitchFamily="18" charset="0"/>
                              <a:ea typeface="Cambria Math" panose="02040503050406030204" pitchFamily="18" charset="0"/>
                            </a:rPr>
                            <m:t>10</m:t>
                          </m:r>
                        </m:e>
                        <m:sup>
                          <m:r>
                            <a:rPr lang="es-MX" sz="2400" b="0" i="1" smtClean="0">
                              <a:solidFill>
                                <a:schemeClr val="tx1">
                                  <a:lumMod val="75000"/>
                                  <a:lumOff val="25000"/>
                                </a:schemeClr>
                              </a:solidFill>
                              <a:latin typeface="Cambria Math" panose="02040503050406030204" pitchFamily="18" charset="0"/>
                              <a:ea typeface="Cambria Math" panose="02040503050406030204" pitchFamily="18" charset="0"/>
                            </a:rPr>
                            <m:t>−11</m:t>
                          </m:r>
                        </m:sup>
                      </m:sSup>
                    </m:oMath>
                  </m:oMathPara>
                </a14:m>
                <a:endParaRPr lang="en-US" sz="2400" dirty="0"/>
              </a:p>
            </p:txBody>
          </p:sp>
        </mc:Choice>
        <mc:Fallback>
          <p:sp>
            <p:nvSpPr>
              <p:cNvPr id="46" name="TextBox 45">
                <a:extLst>
                  <a:ext uri="{FF2B5EF4-FFF2-40B4-BE49-F238E27FC236}">
                    <a16:creationId xmlns:a16="http://schemas.microsoft.com/office/drawing/2014/main" id="{512118E7-FD9C-4771-A5A0-AA3AEC3AE116}"/>
                  </a:ext>
                </a:extLst>
              </p:cNvPr>
              <p:cNvSpPr txBox="1">
                <a:spLocks noRot="1" noChangeAspect="1" noMove="1" noResize="1" noEditPoints="1" noAdjustHandles="1" noChangeArrowheads="1" noChangeShapeType="1" noTextEdit="1"/>
              </p:cNvSpPr>
              <p:nvPr/>
            </p:nvSpPr>
            <p:spPr>
              <a:xfrm>
                <a:off x="7368364" y="4131000"/>
                <a:ext cx="4788170" cy="460895"/>
              </a:xfrm>
              <a:prstGeom prst="rect">
                <a:avLst/>
              </a:prstGeom>
              <a:blipFill>
                <a:blip r:embed="rId17"/>
                <a:stretch>
                  <a:fillRect/>
                </a:stretch>
              </a:blipFill>
            </p:spPr>
            <p:txBody>
              <a:bodyPr/>
              <a:lstStyle/>
              <a:p>
                <a:r>
                  <a:rPr lang="en-US">
                    <a:noFill/>
                  </a:rPr>
                  <a:t> </a:t>
                </a:r>
              </a:p>
            </p:txBody>
          </p:sp>
        </mc:Fallback>
      </mc:AlternateContent>
      <p:sp>
        <p:nvSpPr>
          <p:cNvPr id="2" name="Slide Number Placeholder 1">
            <a:extLst>
              <a:ext uri="{FF2B5EF4-FFF2-40B4-BE49-F238E27FC236}">
                <a16:creationId xmlns:a16="http://schemas.microsoft.com/office/drawing/2014/main" id="{76D6DAB8-763D-476C-B793-1F1F3C58F2CB}"/>
              </a:ext>
            </a:extLst>
          </p:cNvPr>
          <p:cNvSpPr>
            <a:spLocks noGrp="1"/>
          </p:cNvSpPr>
          <p:nvPr>
            <p:ph type="sldNum" sz="quarter" idx="12"/>
          </p:nvPr>
        </p:nvSpPr>
        <p:spPr/>
        <p:txBody>
          <a:bodyPr/>
          <a:lstStyle/>
          <a:p>
            <a:fld id="{0E076D22-75B2-4691-A3D6-CBC9CE93EE24}" type="slidenum">
              <a:rPr lang="es-MX" smtClean="0"/>
              <a:t>6</a:t>
            </a:fld>
            <a:endParaRPr lang="es-MX"/>
          </a:p>
        </p:txBody>
      </p:sp>
      <p:sp>
        <p:nvSpPr>
          <p:cNvPr id="48" name="Título 1">
            <a:extLst>
              <a:ext uri="{FF2B5EF4-FFF2-40B4-BE49-F238E27FC236}">
                <a16:creationId xmlns:a16="http://schemas.microsoft.com/office/drawing/2014/main" id="{B46F4DBA-BE1A-424F-8D3A-127B83967148}"/>
              </a:ext>
            </a:extLst>
          </p:cNvPr>
          <p:cNvSpPr txBox="1">
            <a:spLocks/>
          </p:cNvSpPr>
          <p:nvPr/>
        </p:nvSpPr>
        <p:spPr>
          <a:xfrm>
            <a:off x="395747" y="-11044"/>
            <a:ext cx="11400503" cy="868436"/>
          </a:xfrm>
          <a:prstGeom prst="rect">
            <a:avLst/>
          </a:prstGeom>
          <a:ln>
            <a:noFill/>
          </a:ln>
          <a:effectLst>
            <a:outerShdw blurRad="63500" sx="102000" sy="102000" algn="ctr" rotWithShape="0">
              <a:prstClr val="black">
                <a:alpha val="40000"/>
              </a:prstClr>
            </a:outerShdw>
          </a:effectLst>
        </p:spPr>
        <p:txBody>
          <a:bodyPr>
            <a:normAutofit lnSpcReduction="10000"/>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s-MX" sz="5400" b="1" dirty="0">
                <a:latin typeface="Century Gothic" panose="020B0502020202020204" pitchFamily="34" charset="0"/>
                <a:cs typeface="Times New Roman" panose="02020603050405020304" pitchFamily="18" charset="0"/>
              </a:rPr>
              <a:t>AMDM: QED</a:t>
            </a:r>
          </a:p>
        </p:txBody>
      </p:sp>
      <mc:AlternateContent xmlns:mc="http://schemas.openxmlformats.org/markup-compatibility/2006">
        <mc:Choice xmlns:a14="http://schemas.microsoft.com/office/drawing/2010/main" Requires="a14">
          <p:sp>
            <p:nvSpPr>
              <p:cNvPr id="49" name="TextBox 48">
                <a:extLst>
                  <a:ext uri="{FF2B5EF4-FFF2-40B4-BE49-F238E27FC236}">
                    <a16:creationId xmlns:a16="http://schemas.microsoft.com/office/drawing/2014/main" id="{9E1A0E1F-13C1-4518-9CCD-D2B8C19CE573}"/>
                  </a:ext>
                </a:extLst>
              </p:cNvPr>
              <p:cNvSpPr txBox="1"/>
              <p:nvPr/>
            </p:nvSpPr>
            <p:spPr>
              <a:xfrm>
                <a:off x="3941591" y="1918382"/>
                <a:ext cx="8250410" cy="707886"/>
              </a:xfrm>
              <a:prstGeom prst="rect">
                <a:avLst/>
              </a:prstGeom>
              <a:noFill/>
            </p:spPr>
            <p:txBody>
              <a:bodyPr wrap="square" rtlCol="0">
                <a:spAutoFit/>
              </a:bodyPr>
              <a:lstStyle/>
              <a:p>
                <a:r>
                  <a:rPr lang="es-MX" sz="2000" dirty="0">
                    <a:solidFill>
                      <a:schemeClr val="tx1">
                        <a:lumMod val="75000"/>
                        <a:lumOff val="25000"/>
                      </a:schemeClr>
                    </a:solidFill>
                  </a:rPr>
                  <a:t>On-Shell: </a:t>
                </a:r>
                <a14:m>
                  <m:oMath xmlns:m="http://schemas.openxmlformats.org/officeDocument/2006/math">
                    <m:sSup>
                      <m:sSupPr>
                        <m:ctrlPr>
                          <a:rPr lang="es-MX" sz="2000" i="1" smtClean="0">
                            <a:solidFill>
                              <a:schemeClr val="tx1">
                                <a:lumMod val="75000"/>
                                <a:lumOff val="25000"/>
                              </a:schemeClr>
                            </a:solidFill>
                            <a:latin typeface="Cambria Math" panose="02040503050406030204" pitchFamily="18" charset="0"/>
                          </a:rPr>
                        </m:ctrlPr>
                      </m:sSupPr>
                      <m:e>
                        <m:r>
                          <a:rPr lang="es-MX" sz="2000" b="0" i="1" smtClean="0">
                            <a:solidFill>
                              <a:schemeClr val="tx1">
                                <a:lumMod val="75000"/>
                                <a:lumOff val="25000"/>
                              </a:schemeClr>
                            </a:solidFill>
                            <a:latin typeface="Cambria Math" panose="02040503050406030204" pitchFamily="18" charset="0"/>
                          </a:rPr>
                          <m:t>𝑝</m:t>
                        </m:r>
                      </m:e>
                      <m:sup>
                        <m:r>
                          <a:rPr lang="es-MX" sz="2000" b="0" i="1" smtClean="0">
                            <a:solidFill>
                              <a:schemeClr val="tx1">
                                <a:lumMod val="75000"/>
                                <a:lumOff val="25000"/>
                              </a:schemeClr>
                            </a:solidFill>
                            <a:latin typeface="Cambria Math" panose="02040503050406030204" pitchFamily="18" charset="0"/>
                          </a:rPr>
                          <m:t>2</m:t>
                        </m:r>
                      </m:sup>
                    </m:sSup>
                    <m:r>
                      <a:rPr lang="es-MX" sz="2000" b="0" i="1" smtClean="0">
                        <a:solidFill>
                          <a:schemeClr val="tx1">
                            <a:lumMod val="75000"/>
                            <a:lumOff val="25000"/>
                          </a:schemeClr>
                        </a:solidFill>
                        <a:latin typeface="Cambria Math" panose="02040503050406030204" pitchFamily="18" charset="0"/>
                      </a:rPr>
                      <m:t>=</m:t>
                    </m:r>
                    <m:sSup>
                      <m:sSupPr>
                        <m:ctrlPr>
                          <a:rPr lang="es-MX" sz="2000" b="0" i="1" smtClean="0">
                            <a:solidFill>
                              <a:schemeClr val="tx1">
                                <a:lumMod val="75000"/>
                                <a:lumOff val="25000"/>
                              </a:schemeClr>
                            </a:solidFill>
                            <a:latin typeface="Cambria Math" panose="02040503050406030204" pitchFamily="18" charset="0"/>
                          </a:rPr>
                        </m:ctrlPr>
                      </m:sSupPr>
                      <m:e>
                        <m:r>
                          <a:rPr lang="es-MX" sz="2000" b="0" i="1" smtClean="0">
                            <a:solidFill>
                              <a:schemeClr val="tx1">
                                <a:lumMod val="75000"/>
                                <a:lumOff val="25000"/>
                              </a:schemeClr>
                            </a:solidFill>
                            <a:latin typeface="Cambria Math" panose="02040503050406030204" pitchFamily="18" charset="0"/>
                          </a:rPr>
                          <m:t>𝑝</m:t>
                        </m:r>
                        <m:r>
                          <a:rPr lang="es-MX" sz="2000" b="0" i="1" smtClean="0">
                            <a:solidFill>
                              <a:schemeClr val="tx1">
                                <a:lumMod val="75000"/>
                                <a:lumOff val="25000"/>
                              </a:schemeClr>
                            </a:solidFill>
                            <a:latin typeface="Cambria Math" panose="02040503050406030204" pitchFamily="18" charset="0"/>
                          </a:rPr>
                          <m:t>′</m:t>
                        </m:r>
                      </m:e>
                      <m:sup>
                        <m:r>
                          <a:rPr lang="es-MX" sz="2000" b="0" i="1" smtClean="0">
                            <a:solidFill>
                              <a:schemeClr val="tx1">
                                <a:lumMod val="75000"/>
                                <a:lumOff val="25000"/>
                              </a:schemeClr>
                            </a:solidFill>
                            <a:latin typeface="Cambria Math" panose="02040503050406030204" pitchFamily="18" charset="0"/>
                          </a:rPr>
                          <m:t>2</m:t>
                        </m:r>
                      </m:sup>
                    </m:sSup>
                    <m:r>
                      <a:rPr lang="es-MX" sz="2000" b="0" i="1" smtClean="0">
                        <a:solidFill>
                          <a:schemeClr val="tx1">
                            <a:lumMod val="75000"/>
                            <a:lumOff val="25000"/>
                          </a:schemeClr>
                        </a:solidFill>
                        <a:latin typeface="Cambria Math" panose="02040503050406030204" pitchFamily="18" charset="0"/>
                      </a:rPr>
                      <m:t>=</m:t>
                    </m:r>
                    <m:sSup>
                      <m:sSupPr>
                        <m:ctrlPr>
                          <a:rPr lang="es-MX" sz="2000" b="0" i="1" smtClean="0">
                            <a:solidFill>
                              <a:schemeClr val="tx1">
                                <a:lumMod val="75000"/>
                                <a:lumOff val="25000"/>
                              </a:schemeClr>
                            </a:solidFill>
                            <a:latin typeface="Cambria Math" panose="02040503050406030204" pitchFamily="18" charset="0"/>
                          </a:rPr>
                        </m:ctrlPr>
                      </m:sSupPr>
                      <m:e>
                        <m:r>
                          <a:rPr lang="es-MX" sz="2000" b="0" i="1" smtClean="0">
                            <a:solidFill>
                              <a:schemeClr val="tx1">
                                <a:lumMod val="75000"/>
                                <a:lumOff val="25000"/>
                              </a:schemeClr>
                            </a:solidFill>
                            <a:latin typeface="Cambria Math" panose="02040503050406030204" pitchFamily="18" charset="0"/>
                          </a:rPr>
                          <m:t>𝑚</m:t>
                        </m:r>
                      </m:e>
                      <m:sup>
                        <m:r>
                          <a:rPr lang="es-MX" sz="2000" b="0" i="1" smtClean="0">
                            <a:solidFill>
                              <a:schemeClr val="tx1">
                                <a:lumMod val="75000"/>
                                <a:lumOff val="25000"/>
                              </a:schemeClr>
                            </a:solidFill>
                            <a:latin typeface="Cambria Math" panose="02040503050406030204" pitchFamily="18" charset="0"/>
                          </a:rPr>
                          <m:t>2</m:t>
                        </m:r>
                      </m:sup>
                    </m:sSup>
                  </m:oMath>
                </a14:m>
                <a:r>
                  <a:rPr lang="es-MX" sz="2000" dirty="0">
                    <a:solidFill>
                      <a:schemeClr val="tx1">
                        <a:lumMod val="75000"/>
                        <a:lumOff val="25000"/>
                      </a:schemeClr>
                    </a:solidFill>
                  </a:rPr>
                  <a:t> and </a:t>
                </a:r>
                <a:r>
                  <a:rPr lang="es-MX" sz="2000" dirty="0" err="1">
                    <a:solidFill>
                      <a:schemeClr val="tx1">
                        <a:lumMod val="75000"/>
                        <a:lumOff val="25000"/>
                      </a:schemeClr>
                    </a:solidFill>
                  </a:rPr>
                  <a:t>Symmetric</a:t>
                </a:r>
                <a:r>
                  <a:rPr lang="es-MX" sz="2000" dirty="0">
                    <a:solidFill>
                      <a:schemeClr val="tx1">
                        <a:lumMod val="75000"/>
                        <a:lumOff val="25000"/>
                      </a:schemeClr>
                    </a:solidFill>
                  </a:rPr>
                  <a:t>: </a:t>
                </a:r>
                <a14:m>
                  <m:oMath xmlns:m="http://schemas.openxmlformats.org/officeDocument/2006/math">
                    <m:sSup>
                      <m:sSupPr>
                        <m:ctrlPr>
                          <a:rPr lang="es-MX" sz="2000" i="1" smtClean="0">
                            <a:solidFill>
                              <a:schemeClr val="tx1">
                                <a:lumMod val="75000"/>
                                <a:lumOff val="25000"/>
                              </a:schemeClr>
                            </a:solidFill>
                            <a:latin typeface="Cambria Math" panose="02040503050406030204" pitchFamily="18" charset="0"/>
                          </a:rPr>
                        </m:ctrlPr>
                      </m:sSupPr>
                      <m:e>
                        <m:r>
                          <a:rPr lang="es-MX" sz="2000" b="0" i="1" smtClean="0">
                            <a:solidFill>
                              <a:schemeClr val="tx1">
                                <a:lumMod val="75000"/>
                                <a:lumOff val="25000"/>
                              </a:schemeClr>
                            </a:solidFill>
                            <a:latin typeface="Cambria Math" panose="02040503050406030204" pitchFamily="18" charset="0"/>
                          </a:rPr>
                          <m:t>𝑝</m:t>
                        </m:r>
                      </m:e>
                      <m:sup>
                        <m:r>
                          <a:rPr lang="es-MX" sz="2000" b="0" i="1" smtClean="0">
                            <a:solidFill>
                              <a:schemeClr val="tx1">
                                <a:lumMod val="75000"/>
                                <a:lumOff val="25000"/>
                              </a:schemeClr>
                            </a:solidFill>
                            <a:latin typeface="Cambria Math" panose="02040503050406030204" pitchFamily="18" charset="0"/>
                          </a:rPr>
                          <m:t>2</m:t>
                        </m:r>
                      </m:sup>
                    </m:sSup>
                    <m:r>
                      <a:rPr lang="es-MX" sz="2000" b="0" i="1" smtClean="0">
                        <a:solidFill>
                          <a:schemeClr val="tx1">
                            <a:lumMod val="75000"/>
                            <a:lumOff val="25000"/>
                          </a:schemeClr>
                        </a:solidFill>
                        <a:latin typeface="Cambria Math" panose="02040503050406030204" pitchFamily="18" charset="0"/>
                      </a:rPr>
                      <m:t>=</m:t>
                    </m:r>
                    <m:sSup>
                      <m:sSupPr>
                        <m:ctrlPr>
                          <a:rPr lang="es-MX" sz="2000" b="0" i="1" smtClean="0">
                            <a:solidFill>
                              <a:schemeClr val="tx1">
                                <a:lumMod val="75000"/>
                                <a:lumOff val="25000"/>
                              </a:schemeClr>
                            </a:solidFill>
                            <a:latin typeface="Cambria Math" panose="02040503050406030204" pitchFamily="18" charset="0"/>
                          </a:rPr>
                        </m:ctrlPr>
                      </m:sSupPr>
                      <m:e>
                        <m:r>
                          <a:rPr lang="es-MX" sz="2000" b="0" i="1" smtClean="0">
                            <a:solidFill>
                              <a:schemeClr val="tx1">
                                <a:lumMod val="75000"/>
                                <a:lumOff val="25000"/>
                              </a:schemeClr>
                            </a:solidFill>
                            <a:latin typeface="Cambria Math" panose="02040503050406030204" pitchFamily="18" charset="0"/>
                          </a:rPr>
                          <m:t>𝑝</m:t>
                        </m:r>
                        <m:r>
                          <a:rPr lang="es-MX" sz="2000" b="0" i="1" smtClean="0">
                            <a:solidFill>
                              <a:schemeClr val="tx1">
                                <a:lumMod val="75000"/>
                                <a:lumOff val="25000"/>
                              </a:schemeClr>
                            </a:solidFill>
                            <a:latin typeface="Cambria Math" panose="02040503050406030204" pitchFamily="18" charset="0"/>
                          </a:rPr>
                          <m:t>′</m:t>
                        </m:r>
                      </m:e>
                      <m:sup>
                        <m:r>
                          <a:rPr lang="es-MX" sz="2000" b="0" i="1" smtClean="0">
                            <a:solidFill>
                              <a:schemeClr val="tx1">
                                <a:lumMod val="75000"/>
                                <a:lumOff val="25000"/>
                              </a:schemeClr>
                            </a:solidFill>
                            <a:latin typeface="Cambria Math" panose="02040503050406030204" pitchFamily="18" charset="0"/>
                          </a:rPr>
                          <m:t>2</m:t>
                        </m:r>
                      </m:sup>
                    </m:sSup>
                    <m:r>
                      <a:rPr lang="es-MX" sz="2000" b="0" i="1" smtClean="0">
                        <a:solidFill>
                          <a:schemeClr val="tx1">
                            <a:lumMod val="75000"/>
                            <a:lumOff val="25000"/>
                          </a:schemeClr>
                        </a:solidFill>
                        <a:latin typeface="Cambria Math" panose="02040503050406030204" pitchFamily="18" charset="0"/>
                      </a:rPr>
                      <m:t>=</m:t>
                    </m:r>
                    <m:sSup>
                      <m:sSupPr>
                        <m:ctrlPr>
                          <a:rPr lang="es-MX" sz="2000" b="0" i="1" smtClean="0">
                            <a:solidFill>
                              <a:schemeClr val="tx1">
                                <a:lumMod val="75000"/>
                                <a:lumOff val="25000"/>
                              </a:schemeClr>
                            </a:solidFill>
                            <a:latin typeface="Cambria Math" panose="02040503050406030204" pitchFamily="18" charset="0"/>
                          </a:rPr>
                        </m:ctrlPr>
                      </m:sSupPr>
                      <m:e>
                        <m:r>
                          <a:rPr lang="es-MX" sz="2000" b="0" i="1" smtClean="0">
                            <a:solidFill>
                              <a:schemeClr val="tx1">
                                <a:lumMod val="75000"/>
                                <a:lumOff val="25000"/>
                              </a:schemeClr>
                            </a:solidFill>
                            <a:latin typeface="Cambria Math" panose="02040503050406030204" pitchFamily="18" charset="0"/>
                          </a:rPr>
                          <m:t>𝑞</m:t>
                        </m:r>
                      </m:e>
                      <m:sup>
                        <m:r>
                          <a:rPr lang="es-MX" sz="2000" b="0" i="1" smtClean="0">
                            <a:solidFill>
                              <a:schemeClr val="tx1">
                                <a:lumMod val="75000"/>
                                <a:lumOff val="25000"/>
                              </a:schemeClr>
                            </a:solidFill>
                            <a:latin typeface="Cambria Math" panose="02040503050406030204" pitchFamily="18" charset="0"/>
                          </a:rPr>
                          <m:t>2</m:t>
                        </m:r>
                      </m:sup>
                    </m:sSup>
                  </m:oMath>
                </a14:m>
                <a:r>
                  <a:rPr lang="es-MX" sz="2000" dirty="0">
                    <a:solidFill>
                      <a:schemeClr val="tx1">
                        <a:lumMod val="75000"/>
                        <a:lumOff val="25000"/>
                      </a:schemeClr>
                    </a:solidFill>
                  </a:rPr>
                  <a:t>. </a:t>
                </a:r>
                <a:r>
                  <a:rPr lang="es-MX" sz="2000" dirty="0" err="1">
                    <a:solidFill>
                      <a:schemeClr val="tx1">
                        <a:lumMod val="75000"/>
                        <a:lumOff val="25000"/>
                      </a:schemeClr>
                    </a:solidFill>
                  </a:rPr>
                  <a:t>The</a:t>
                </a:r>
                <a:r>
                  <a:rPr lang="es-MX" sz="2000" dirty="0">
                    <a:solidFill>
                      <a:schemeClr val="tx1">
                        <a:lumMod val="75000"/>
                        <a:lumOff val="25000"/>
                      </a:schemeClr>
                    </a:solidFill>
                  </a:rPr>
                  <a:t> </a:t>
                </a:r>
                <a:r>
                  <a:rPr lang="es-MX" sz="2000" dirty="0" err="1">
                    <a:solidFill>
                      <a:schemeClr val="tx1">
                        <a:lumMod val="75000"/>
                        <a:lumOff val="25000"/>
                      </a:schemeClr>
                    </a:solidFill>
                  </a:rPr>
                  <a:t>Proca</a:t>
                </a:r>
                <a:r>
                  <a:rPr lang="es-MX" sz="2000" dirty="0">
                    <a:solidFill>
                      <a:schemeClr val="tx1">
                        <a:lumMod val="75000"/>
                        <a:lumOff val="25000"/>
                      </a:schemeClr>
                    </a:solidFill>
                  </a:rPr>
                  <a:t> </a:t>
                </a:r>
                <a:r>
                  <a:rPr lang="es-MX" sz="2000" dirty="0" err="1">
                    <a:solidFill>
                      <a:schemeClr val="tx1">
                        <a:lumMod val="75000"/>
                        <a:lumOff val="25000"/>
                      </a:schemeClr>
                    </a:solidFill>
                  </a:rPr>
                  <a:t>propagator</a:t>
                </a:r>
                <a:r>
                  <a:rPr lang="es-MX" sz="2000" dirty="0">
                    <a:solidFill>
                      <a:schemeClr val="tx1">
                        <a:lumMod val="75000"/>
                        <a:lumOff val="25000"/>
                      </a:schemeClr>
                    </a:solidFill>
                  </a:rPr>
                  <a:t>: </a:t>
                </a:r>
                <a:endParaRPr lang="en-US" sz="1600" dirty="0">
                  <a:solidFill>
                    <a:schemeClr val="tx1">
                      <a:lumMod val="75000"/>
                      <a:lumOff val="25000"/>
                    </a:schemeClr>
                  </a:solidFill>
                </a:endParaRPr>
              </a:p>
            </p:txBody>
          </p:sp>
        </mc:Choice>
        <mc:Fallback>
          <p:sp>
            <p:nvSpPr>
              <p:cNvPr id="49" name="TextBox 48">
                <a:extLst>
                  <a:ext uri="{FF2B5EF4-FFF2-40B4-BE49-F238E27FC236}">
                    <a16:creationId xmlns:a16="http://schemas.microsoft.com/office/drawing/2014/main" id="{9E1A0E1F-13C1-4518-9CCD-D2B8C19CE573}"/>
                  </a:ext>
                </a:extLst>
              </p:cNvPr>
              <p:cNvSpPr txBox="1">
                <a:spLocks noRot="1" noChangeAspect="1" noMove="1" noResize="1" noEditPoints="1" noAdjustHandles="1" noChangeArrowheads="1" noChangeShapeType="1" noTextEdit="1"/>
              </p:cNvSpPr>
              <p:nvPr/>
            </p:nvSpPr>
            <p:spPr>
              <a:xfrm>
                <a:off x="3941591" y="1918382"/>
                <a:ext cx="8250410" cy="707886"/>
              </a:xfrm>
              <a:prstGeom prst="rect">
                <a:avLst/>
              </a:prstGeom>
              <a:blipFill>
                <a:blip r:embed="rId18"/>
                <a:stretch>
                  <a:fillRect l="-813" t="-5172" b="-14655"/>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0" name="TextBox 49">
                <a:extLst>
                  <a:ext uri="{FF2B5EF4-FFF2-40B4-BE49-F238E27FC236}">
                    <a16:creationId xmlns:a16="http://schemas.microsoft.com/office/drawing/2014/main" id="{48967E92-465C-41F7-AC6D-BBB566A39FC4}"/>
                  </a:ext>
                </a:extLst>
              </p:cNvPr>
              <p:cNvSpPr txBox="1"/>
              <p:nvPr/>
            </p:nvSpPr>
            <p:spPr>
              <a:xfrm>
                <a:off x="3957381" y="2638687"/>
                <a:ext cx="7254900" cy="79034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2000" i="1" smtClean="0">
                              <a:solidFill>
                                <a:schemeClr val="tx1">
                                  <a:lumMod val="75000"/>
                                  <a:lumOff val="25000"/>
                                </a:schemeClr>
                              </a:solidFill>
                              <a:latin typeface="Cambria Math" panose="02040503050406030204" pitchFamily="18" charset="0"/>
                            </a:rPr>
                          </m:ctrlPr>
                        </m:sSubPr>
                        <m:e>
                          <m:r>
                            <a:rPr lang="es-MX" sz="2000" b="0" i="1" smtClean="0">
                              <a:solidFill>
                                <a:schemeClr val="tx1">
                                  <a:lumMod val="75000"/>
                                  <a:lumOff val="25000"/>
                                </a:schemeClr>
                              </a:solidFill>
                              <a:latin typeface="Cambria Math" panose="02040503050406030204" pitchFamily="18" charset="0"/>
                            </a:rPr>
                            <m:t>𝐷</m:t>
                          </m:r>
                        </m:e>
                        <m:sub>
                          <m:sSub>
                            <m:sSubPr>
                              <m:ctrlPr>
                                <a:rPr lang="en-US" sz="2000" i="1" smtClean="0">
                                  <a:solidFill>
                                    <a:schemeClr val="tx1">
                                      <a:lumMod val="75000"/>
                                      <a:lumOff val="25000"/>
                                    </a:schemeClr>
                                  </a:solidFill>
                                  <a:latin typeface="Cambria Math" panose="02040503050406030204" pitchFamily="18" charset="0"/>
                                </a:rPr>
                              </m:ctrlPr>
                            </m:sSubPr>
                            <m:e>
                              <m:r>
                                <a:rPr lang="es-MX" sz="2000" b="0" i="1" smtClean="0">
                                  <a:solidFill>
                                    <a:schemeClr val="tx1">
                                      <a:lumMod val="75000"/>
                                      <a:lumOff val="25000"/>
                                    </a:schemeClr>
                                  </a:solidFill>
                                  <a:latin typeface="Cambria Math" panose="02040503050406030204" pitchFamily="18" charset="0"/>
                                </a:rPr>
                                <m:t>0</m:t>
                              </m:r>
                            </m:e>
                            <m:sub>
                              <m:r>
                                <a:rPr lang="en-US" sz="2000" i="1" smtClean="0">
                                  <a:solidFill>
                                    <a:schemeClr val="tx1">
                                      <a:lumMod val="75000"/>
                                      <a:lumOff val="25000"/>
                                    </a:schemeClr>
                                  </a:solidFill>
                                  <a:latin typeface="Cambria Math" panose="02040503050406030204" pitchFamily="18" charset="0"/>
                                  <a:ea typeface="Cambria Math" panose="02040503050406030204" pitchFamily="18" charset="0"/>
                                </a:rPr>
                                <m:t>𝜆𝜈</m:t>
                              </m:r>
                            </m:sub>
                          </m:sSub>
                        </m:sub>
                      </m:sSub>
                      <m:d>
                        <m:dPr>
                          <m:ctrlPr>
                            <a:rPr lang="es-MX" sz="2000" b="0" i="1" smtClean="0">
                              <a:solidFill>
                                <a:schemeClr val="tx1">
                                  <a:lumMod val="75000"/>
                                  <a:lumOff val="25000"/>
                                </a:schemeClr>
                              </a:solidFill>
                              <a:latin typeface="Cambria Math" panose="02040503050406030204" pitchFamily="18" charset="0"/>
                            </a:rPr>
                          </m:ctrlPr>
                        </m:dPr>
                        <m:e>
                          <m:r>
                            <a:rPr lang="es-MX" sz="2000" b="0" i="1" smtClean="0">
                              <a:solidFill>
                                <a:schemeClr val="tx1">
                                  <a:lumMod val="75000"/>
                                  <a:lumOff val="25000"/>
                                </a:schemeClr>
                              </a:solidFill>
                              <a:latin typeface="Cambria Math" panose="02040503050406030204" pitchFamily="18" charset="0"/>
                            </a:rPr>
                            <m:t>𝑘</m:t>
                          </m:r>
                        </m:e>
                      </m:d>
                      <m:r>
                        <a:rPr lang="es-MX" sz="2000" b="0" i="1" smtClean="0">
                          <a:solidFill>
                            <a:schemeClr val="tx1">
                              <a:lumMod val="75000"/>
                              <a:lumOff val="25000"/>
                            </a:schemeClr>
                          </a:solidFill>
                          <a:latin typeface="Cambria Math" panose="02040503050406030204" pitchFamily="18" charset="0"/>
                        </a:rPr>
                        <m:t>=</m:t>
                      </m:r>
                      <m:f>
                        <m:fPr>
                          <m:ctrlPr>
                            <a:rPr lang="es-MX" sz="2000" b="0" i="1" smtClean="0">
                              <a:solidFill>
                                <a:schemeClr val="tx1">
                                  <a:lumMod val="75000"/>
                                  <a:lumOff val="25000"/>
                                </a:schemeClr>
                              </a:solidFill>
                              <a:latin typeface="Cambria Math" panose="02040503050406030204" pitchFamily="18" charset="0"/>
                            </a:rPr>
                          </m:ctrlPr>
                        </m:fPr>
                        <m:num>
                          <m:r>
                            <a:rPr lang="es-MX" sz="2000" b="0" i="1" smtClean="0">
                              <a:solidFill>
                                <a:schemeClr val="tx1">
                                  <a:lumMod val="75000"/>
                                  <a:lumOff val="25000"/>
                                </a:schemeClr>
                              </a:solidFill>
                              <a:latin typeface="Cambria Math" panose="02040503050406030204" pitchFamily="18" charset="0"/>
                            </a:rPr>
                            <m:t>−1</m:t>
                          </m:r>
                        </m:num>
                        <m:den>
                          <m:sSup>
                            <m:sSupPr>
                              <m:ctrlPr>
                                <a:rPr lang="es-MX" sz="2000" b="0" i="1" smtClean="0">
                                  <a:solidFill>
                                    <a:schemeClr val="tx1">
                                      <a:lumMod val="75000"/>
                                      <a:lumOff val="25000"/>
                                    </a:schemeClr>
                                  </a:solidFill>
                                  <a:latin typeface="Cambria Math" panose="02040503050406030204" pitchFamily="18" charset="0"/>
                                </a:rPr>
                              </m:ctrlPr>
                            </m:sSupPr>
                            <m:e>
                              <m:r>
                                <a:rPr lang="es-MX" sz="2000" b="0" i="1" smtClean="0">
                                  <a:solidFill>
                                    <a:schemeClr val="tx1">
                                      <a:lumMod val="75000"/>
                                      <a:lumOff val="25000"/>
                                    </a:schemeClr>
                                  </a:solidFill>
                                  <a:latin typeface="Cambria Math" panose="02040503050406030204" pitchFamily="18" charset="0"/>
                                </a:rPr>
                                <m:t>𝑘</m:t>
                              </m:r>
                            </m:e>
                            <m:sup>
                              <m:r>
                                <a:rPr lang="es-MX" sz="2000" b="0" i="1" smtClean="0">
                                  <a:solidFill>
                                    <a:schemeClr val="tx1">
                                      <a:lumMod val="75000"/>
                                      <a:lumOff val="25000"/>
                                    </a:schemeClr>
                                  </a:solidFill>
                                  <a:latin typeface="Cambria Math" panose="02040503050406030204" pitchFamily="18" charset="0"/>
                                </a:rPr>
                                <m:t>2</m:t>
                              </m:r>
                            </m:sup>
                          </m:sSup>
                          <m:r>
                            <a:rPr lang="es-MX" sz="2000" b="0" i="1" smtClean="0">
                              <a:solidFill>
                                <a:schemeClr val="tx1">
                                  <a:lumMod val="75000"/>
                                  <a:lumOff val="25000"/>
                                </a:schemeClr>
                              </a:solidFill>
                              <a:latin typeface="Cambria Math" panose="02040503050406030204" pitchFamily="18" charset="0"/>
                            </a:rPr>
                            <m:t>−</m:t>
                          </m:r>
                          <m:sSup>
                            <m:sSupPr>
                              <m:ctrlPr>
                                <a:rPr lang="es-MX" sz="2000" b="0" i="1" smtClean="0">
                                  <a:solidFill>
                                    <a:schemeClr val="tx1">
                                      <a:lumMod val="75000"/>
                                      <a:lumOff val="25000"/>
                                    </a:schemeClr>
                                  </a:solidFill>
                                  <a:latin typeface="Cambria Math" panose="02040503050406030204" pitchFamily="18" charset="0"/>
                                </a:rPr>
                              </m:ctrlPr>
                            </m:sSupPr>
                            <m:e>
                              <m:sSub>
                                <m:sSubPr>
                                  <m:ctrlPr>
                                    <a:rPr lang="es-MX" sz="2000" b="0" i="1" smtClean="0">
                                      <a:solidFill>
                                        <a:schemeClr val="tx1">
                                          <a:lumMod val="75000"/>
                                          <a:lumOff val="25000"/>
                                        </a:schemeClr>
                                      </a:solidFill>
                                      <a:latin typeface="Cambria Math" panose="02040503050406030204" pitchFamily="18" charset="0"/>
                                    </a:rPr>
                                  </m:ctrlPr>
                                </m:sSubPr>
                                <m:e>
                                  <m:r>
                                    <a:rPr lang="es-MX" sz="2000" b="0" i="1" smtClean="0">
                                      <a:solidFill>
                                        <a:schemeClr val="tx1">
                                          <a:lumMod val="75000"/>
                                          <a:lumOff val="25000"/>
                                        </a:schemeClr>
                                      </a:solidFill>
                                      <a:latin typeface="Cambria Math" panose="02040503050406030204" pitchFamily="18" charset="0"/>
                                    </a:rPr>
                                    <m:t>𝑚</m:t>
                                  </m:r>
                                </m:e>
                                <m:sub>
                                  <m:r>
                                    <a:rPr lang="es-MX" sz="2000" b="0" i="1" smtClean="0">
                                      <a:solidFill>
                                        <a:schemeClr val="tx1">
                                          <a:lumMod val="75000"/>
                                          <a:lumOff val="25000"/>
                                        </a:schemeClr>
                                      </a:solidFill>
                                      <a:latin typeface="Cambria Math" panose="02040503050406030204" pitchFamily="18" charset="0"/>
                                      <a:ea typeface="Cambria Math" panose="02040503050406030204" pitchFamily="18" charset="0"/>
                                    </a:rPr>
                                    <m:t>𝛾</m:t>
                                  </m:r>
                                </m:sub>
                              </m:sSub>
                            </m:e>
                            <m:sup>
                              <m:r>
                                <a:rPr lang="es-MX" sz="2000" b="0" i="1" smtClean="0">
                                  <a:solidFill>
                                    <a:schemeClr val="tx1">
                                      <a:lumMod val="75000"/>
                                      <a:lumOff val="25000"/>
                                    </a:schemeClr>
                                  </a:solidFill>
                                  <a:latin typeface="Cambria Math" panose="02040503050406030204" pitchFamily="18" charset="0"/>
                                </a:rPr>
                                <m:t>2</m:t>
                              </m:r>
                            </m:sup>
                          </m:sSup>
                          <m:r>
                            <a:rPr lang="es-MX" sz="2000" b="0" i="1" smtClean="0">
                              <a:solidFill>
                                <a:schemeClr val="tx1">
                                  <a:lumMod val="75000"/>
                                  <a:lumOff val="25000"/>
                                </a:schemeClr>
                              </a:solidFill>
                              <a:latin typeface="Cambria Math" panose="02040503050406030204" pitchFamily="18" charset="0"/>
                            </a:rPr>
                            <m:t>+</m:t>
                          </m:r>
                          <m:r>
                            <a:rPr lang="es-MX" sz="2000" b="0" i="1" smtClean="0">
                              <a:solidFill>
                                <a:schemeClr val="tx1">
                                  <a:lumMod val="75000"/>
                                  <a:lumOff val="25000"/>
                                </a:schemeClr>
                              </a:solidFill>
                              <a:latin typeface="Cambria Math" panose="02040503050406030204" pitchFamily="18" charset="0"/>
                            </a:rPr>
                            <m:t>𝑖</m:t>
                          </m:r>
                          <m:r>
                            <a:rPr lang="es-MX" sz="2000" b="0" i="1" smtClean="0">
                              <a:solidFill>
                                <a:schemeClr val="tx1">
                                  <a:lumMod val="75000"/>
                                  <a:lumOff val="25000"/>
                                </a:schemeClr>
                              </a:solidFill>
                              <a:latin typeface="Cambria Math" panose="02040503050406030204" pitchFamily="18" charset="0"/>
                              <a:ea typeface="Cambria Math" panose="02040503050406030204" pitchFamily="18" charset="0"/>
                            </a:rPr>
                            <m:t>𝜖</m:t>
                          </m:r>
                        </m:den>
                      </m:f>
                      <m:d>
                        <m:dPr>
                          <m:ctrlPr>
                            <a:rPr lang="es-MX" sz="2000" b="0" i="1" smtClean="0">
                              <a:solidFill>
                                <a:schemeClr val="tx1">
                                  <a:lumMod val="75000"/>
                                  <a:lumOff val="25000"/>
                                </a:schemeClr>
                              </a:solidFill>
                              <a:latin typeface="Cambria Math" panose="02040503050406030204" pitchFamily="18" charset="0"/>
                            </a:rPr>
                          </m:ctrlPr>
                        </m:dPr>
                        <m:e>
                          <m:sSub>
                            <m:sSubPr>
                              <m:ctrlPr>
                                <a:rPr lang="es-MX" sz="2000" b="0" i="1" smtClean="0">
                                  <a:solidFill>
                                    <a:schemeClr val="tx1">
                                      <a:lumMod val="75000"/>
                                      <a:lumOff val="25000"/>
                                    </a:schemeClr>
                                  </a:solidFill>
                                  <a:latin typeface="Cambria Math" panose="02040503050406030204" pitchFamily="18" charset="0"/>
                                </a:rPr>
                              </m:ctrlPr>
                            </m:sSubPr>
                            <m:e>
                              <m:r>
                                <a:rPr lang="es-MX" sz="2000" b="0" i="1" smtClean="0">
                                  <a:solidFill>
                                    <a:schemeClr val="tx1">
                                      <a:lumMod val="75000"/>
                                      <a:lumOff val="25000"/>
                                    </a:schemeClr>
                                  </a:solidFill>
                                  <a:latin typeface="Cambria Math" panose="02040503050406030204" pitchFamily="18" charset="0"/>
                                </a:rPr>
                                <m:t>𝑔</m:t>
                              </m:r>
                            </m:e>
                            <m:sub>
                              <m:r>
                                <a:rPr lang="es-MX" sz="2000" b="0" i="1" smtClean="0">
                                  <a:solidFill>
                                    <a:schemeClr val="tx1">
                                      <a:lumMod val="75000"/>
                                      <a:lumOff val="25000"/>
                                    </a:schemeClr>
                                  </a:solidFill>
                                  <a:latin typeface="Cambria Math" panose="02040503050406030204" pitchFamily="18" charset="0"/>
                                  <a:ea typeface="Cambria Math" panose="02040503050406030204" pitchFamily="18" charset="0"/>
                                </a:rPr>
                                <m:t>𝜆𝜈</m:t>
                              </m:r>
                            </m:sub>
                          </m:sSub>
                          <m:r>
                            <a:rPr lang="es-MX" sz="2000" b="0" i="1" smtClean="0">
                              <a:solidFill>
                                <a:schemeClr val="tx1">
                                  <a:lumMod val="75000"/>
                                  <a:lumOff val="25000"/>
                                </a:schemeClr>
                              </a:solidFill>
                              <a:latin typeface="Cambria Math" panose="02040503050406030204" pitchFamily="18" charset="0"/>
                            </a:rPr>
                            <m:t>−(1−</m:t>
                          </m:r>
                          <m:r>
                            <a:rPr lang="es-MX" sz="2000" b="0" i="1" smtClean="0">
                              <a:solidFill>
                                <a:schemeClr val="tx1">
                                  <a:lumMod val="75000"/>
                                  <a:lumOff val="25000"/>
                                </a:schemeClr>
                              </a:solidFill>
                              <a:latin typeface="Cambria Math" panose="02040503050406030204" pitchFamily="18" charset="0"/>
                              <a:ea typeface="Cambria Math" panose="02040503050406030204" pitchFamily="18" charset="0"/>
                            </a:rPr>
                            <m:t>𝜉</m:t>
                          </m:r>
                          <m:r>
                            <a:rPr lang="es-MX" sz="2000" b="0" i="1" smtClean="0">
                              <a:solidFill>
                                <a:schemeClr val="tx1">
                                  <a:lumMod val="75000"/>
                                  <a:lumOff val="25000"/>
                                </a:schemeClr>
                              </a:solidFill>
                              <a:latin typeface="Cambria Math" panose="02040503050406030204" pitchFamily="18" charset="0"/>
                            </a:rPr>
                            <m:t>)</m:t>
                          </m:r>
                          <m:f>
                            <m:fPr>
                              <m:ctrlPr>
                                <a:rPr lang="es-MX" sz="2000" b="0" i="1" smtClean="0">
                                  <a:solidFill>
                                    <a:schemeClr val="tx1">
                                      <a:lumMod val="75000"/>
                                      <a:lumOff val="25000"/>
                                    </a:schemeClr>
                                  </a:solidFill>
                                  <a:latin typeface="Cambria Math" panose="02040503050406030204" pitchFamily="18" charset="0"/>
                                </a:rPr>
                              </m:ctrlPr>
                            </m:fPr>
                            <m:num>
                              <m:sSub>
                                <m:sSubPr>
                                  <m:ctrlPr>
                                    <a:rPr lang="es-MX" sz="2000" b="0" i="1" smtClean="0">
                                      <a:solidFill>
                                        <a:schemeClr val="tx1">
                                          <a:lumMod val="75000"/>
                                          <a:lumOff val="25000"/>
                                        </a:schemeClr>
                                      </a:solidFill>
                                      <a:latin typeface="Cambria Math" panose="02040503050406030204" pitchFamily="18" charset="0"/>
                                    </a:rPr>
                                  </m:ctrlPr>
                                </m:sSubPr>
                                <m:e>
                                  <m:r>
                                    <a:rPr lang="es-MX" sz="2000" b="0" i="1" smtClean="0">
                                      <a:solidFill>
                                        <a:schemeClr val="tx1">
                                          <a:lumMod val="75000"/>
                                          <a:lumOff val="25000"/>
                                        </a:schemeClr>
                                      </a:solidFill>
                                      <a:latin typeface="Cambria Math" panose="02040503050406030204" pitchFamily="18" charset="0"/>
                                    </a:rPr>
                                    <m:t>𝑔</m:t>
                                  </m:r>
                                </m:e>
                                <m:sub>
                                  <m:r>
                                    <a:rPr lang="es-MX" sz="2000" b="0" i="1" smtClean="0">
                                      <a:solidFill>
                                        <a:schemeClr val="tx1">
                                          <a:lumMod val="75000"/>
                                          <a:lumOff val="25000"/>
                                        </a:schemeClr>
                                      </a:solidFill>
                                      <a:latin typeface="Cambria Math" panose="02040503050406030204" pitchFamily="18" charset="0"/>
                                      <a:ea typeface="Cambria Math" panose="02040503050406030204" pitchFamily="18" charset="0"/>
                                    </a:rPr>
                                    <m:t>𝜆𝜈</m:t>
                                  </m:r>
                                </m:sub>
                              </m:sSub>
                            </m:num>
                            <m:den>
                              <m:sSup>
                                <m:sSupPr>
                                  <m:ctrlPr>
                                    <a:rPr lang="es-MX" sz="2000" b="0" i="1" smtClean="0">
                                      <a:solidFill>
                                        <a:schemeClr val="tx1">
                                          <a:lumMod val="75000"/>
                                          <a:lumOff val="25000"/>
                                        </a:schemeClr>
                                      </a:solidFill>
                                      <a:latin typeface="Cambria Math" panose="02040503050406030204" pitchFamily="18" charset="0"/>
                                    </a:rPr>
                                  </m:ctrlPr>
                                </m:sSupPr>
                                <m:e>
                                  <m:r>
                                    <a:rPr lang="es-MX" sz="2000" b="0" i="1" smtClean="0">
                                      <a:solidFill>
                                        <a:schemeClr val="tx1">
                                          <a:lumMod val="75000"/>
                                          <a:lumOff val="25000"/>
                                        </a:schemeClr>
                                      </a:solidFill>
                                      <a:latin typeface="Cambria Math" panose="02040503050406030204" pitchFamily="18" charset="0"/>
                                    </a:rPr>
                                    <m:t>𝑘</m:t>
                                  </m:r>
                                </m:e>
                                <m:sup>
                                  <m:r>
                                    <a:rPr lang="es-MX" sz="2000" b="0" i="1" smtClean="0">
                                      <a:solidFill>
                                        <a:schemeClr val="tx1">
                                          <a:lumMod val="75000"/>
                                          <a:lumOff val="25000"/>
                                        </a:schemeClr>
                                      </a:solidFill>
                                      <a:latin typeface="Cambria Math" panose="02040503050406030204" pitchFamily="18" charset="0"/>
                                    </a:rPr>
                                    <m:t>2</m:t>
                                  </m:r>
                                </m:sup>
                              </m:sSup>
                              <m:r>
                                <a:rPr lang="es-MX" sz="2000" b="0" i="1" smtClean="0">
                                  <a:solidFill>
                                    <a:schemeClr val="tx1">
                                      <a:lumMod val="75000"/>
                                      <a:lumOff val="25000"/>
                                    </a:schemeClr>
                                  </a:solidFill>
                                  <a:latin typeface="Cambria Math" panose="02040503050406030204" pitchFamily="18" charset="0"/>
                                </a:rPr>
                                <m:t>−</m:t>
                              </m:r>
                              <m:r>
                                <a:rPr lang="es-MX" sz="2000" b="0" i="1" smtClean="0">
                                  <a:solidFill>
                                    <a:schemeClr val="tx1">
                                      <a:lumMod val="75000"/>
                                      <a:lumOff val="25000"/>
                                    </a:schemeClr>
                                  </a:solidFill>
                                  <a:latin typeface="Cambria Math" panose="02040503050406030204" pitchFamily="18" charset="0"/>
                                  <a:ea typeface="Cambria Math" panose="02040503050406030204" pitchFamily="18" charset="0"/>
                                </a:rPr>
                                <m:t>𝜉</m:t>
                              </m:r>
                              <m:sSub>
                                <m:sSubPr>
                                  <m:ctrlPr>
                                    <a:rPr lang="es-MX" sz="2000" b="0" i="1" smtClean="0">
                                      <a:solidFill>
                                        <a:schemeClr val="tx1">
                                          <a:lumMod val="75000"/>
                                          <a:lumOff val="25000"/>
                                        </a:schemeClr>
                                      </a:solidFill>
                                      <a:latin typeface="Cambria Math" panose="02040503050406030204" pitchFamily="18" charset="0"/>
                                      <a:ea typeface="Cambria Math" panose="02040503050406030204" pitchFamily="18" charset="0"/>
                                    </a:rPr>
                                  </m:ctrlPr>
                                </m:sSubPr>
                                <m:e>
                                  <m:r>
                                    <a:rPr lang="es-MX" sz="2000" b="0" i="1" smtClean="0">
                                      <a:solidFill>
                                        <a:schemeClr val="tx1">
                                          <a:lumMod val="75000"/>
                                          <a:lumOff val="25000"/>
                                        </a:schemeClr>
                                      </a:solidFill>
                                      <a:latin typeface="Cambria Math" panose="02040503050406030204" pitchFamily="18" charset="0"/>
                                      <a:ea typeface="Cambria Math" panose="02040503050406030204" pitchFamily="18" charset="0"/>
                                    </a:rPr>
                                    <m:t>𝑚</m:t>
                                  </m:r>
                                </m:e>
                                <m:sub>
                                  <m:r>
                                    <a:rPr lang="es-MX" sz="2000" b="0" i="1" smtClean="0">
                                      <a:solidFill>
                                        <a:schemeClr val="tx1">
                                          <a:lumMod val="75000"/>
                                          <a:lumOff val="25000"/>
                                        </a:schemeClr>
                                      </a:solidFill>
                                      <a:latin typeface="Cambria Math" panose="02040503050406030204" pitchFamily="18" charset="0"/>
                                      <a:ea typeface="Cambria Math" panose="02040503050406030204" pitchFamily="18" charset="0"/>
                                    </a:rPr>
                                    <m:t>𝛾</m:t>
                                  </m:r>
                                </m:sub>
                              </m:sSub>
                            </m:den>
                          </m:f>
                        </m:e>
                      </m:d>
                    </m:oMath>
                  </m:oMathPara>
                </a14:m>
                <a:endParaRPr lang="en-US" sz="2400" dirty="0">
                  <a:solidFill>
                    <a:schemeClr val="tx1">
                      <a:lumMod val="75000"/>
                      <a:lumOff val="25000"/>
                    </a:schemeClr>
                  </a:solidFill>
                </a:endParaRPr>
              </a:p>
            </p:txBody>
          </p:sp>
        </mc:Choice>
        <mc:Fallback>
          <p:sp>
            <p:nvSpPr>
              <p:cNvPr id="50" name="TextBox 49">
                <a:extLst>
                  <a:ext uri="{FF2B5EF4-FFF2-40B4-BE49-F238E27FC236}">
                    <a16:creationId xmlns:a16="http://schemas.microsoft.com/office/drawing/2014/main" id="{48967E92-465C-41F7-AC6D-BBB566A39FC4}"/>
                  </a:ext>
                </a:extLst>
              </p:cNvPr>
              <p:cNvSpPr txBox="1">
                <a:spLocks noRot="1" noChangeAspect="1" noMove="1" noResize="1" noEditPoints="1" noAdjustHandles="1" noChangeArrowheads="1" noChangeShapeType="1" noTextEdit="1"/>
              </p:cNvSpPr>
              <p:nvPr/>
            </p:nvSpPr>
            <p:spPr>
              <a:xfrm>
                <a:off x="3957381" y="2638687"/>
                <a:ext cx="7254900" cy="790345"/>
              </a:xfrm>
              <a:prstGeom prst="rect">
                <a:avLst/>
              </a:prstGeom>
              <a:blipFill>
                <a:blip r:embed="rId19"/>
                <a:stretch>
                  <a:fillRect/>
                </a:stretch>
              </a:blipFill>
            </p:spPr>
            <p:txBody>
              <a:bodyPr/>
              <a:lstStyle/>
              <a:p>
                <a:r>
                  <a:rPr lang="en-US">
                    <a:noFill/>
                  </a:rPr>
                  <a:t> </a:t>
                </a:r>
              </a:p>
            </p:txBody>
          </p:sp>
        </mc:Fallback>
      </mc:AlternateContent>
      <p:sp>
        <p:nvSpPr>
          <p:cNvPr id="52" name="TextBox 51">
            <a:extLst>
              <a:ext uri="{FF2B5EF4-FFF2-40B4-BE49-F238E27FC236}">
                <a16:creationId xmlns:a16="http://schemas.microsoft.com/office/drawing/2014/main" id="{990090EE-E77D-4E7A-993F-D5ADAC555734}"/>
              </a:ext>
            </a:extLst>
          </p:cNvPr>
          <p:cNvSpPr txBox="1"/>
          <p:nvPr/>
        </p:nvSpPr>
        <p:spPr>
          <a:xfrm>
            <a:off x="3910172" y="3527995"/>
            <a:ext cx="8250410" cy="400110"/>
          </a:xfrm>
          <a:prstGeom prst="rect">
            <a:avLst/>
          </a:prstGeom>
          <a:noFill/>
        </p:spPr>
        <p:txBody>
          <a:bodyPr wrap="square" rtlCol="0">
            <a:spAutoFit/>
          </a:bodyPr>
          <a:lstStyle/>
          <a:p>
            <a:r>
              <a:rPr lang="es-MX" sz="2000" dirty="0" err="1">
                <a:solidFill>
                  <a:schemeClr val="tx1">
                    <a:lumMod val="75000"/>
                    <a:lumOff val="25000"/>
                  </a:schemeClr>
                </a:solidFill>
              </a:rPr>
              <a:t>The</a:t>
            </a:r>
            <a:r>
              <a:rPr lang="es-MX" sz="2000" dirty="0">
                <a:solidFill>
                  <a:schemeClr val="tx1">
                    <a:lumMod val="75000"/>
                    <a:lumOff val="25000"/>
                  </a:schemeClr>
                </a:solidFill>
              </a:rPr>
              <a:t> </a:t>
            </a:r>
            <a:r>
              <a:rPr lang="es-MX" sz="2000" dirty="0" err="1">
                <a:solidFill>
                  <a:schemeClr val="tx1">
                    <a:lumMod val="75000"/>
                    <a:lumOff val="25000"/>
                  </a:schemeClr>
                </a:solidFill>
              </a:rPr>
              <a:t>famous</a:t>
            </a:r>
            <a:r>
              <a:rPr lang="es-MX" sz="2000" dirty="0">
                <a:solidFill>
                  <a:schemeClr val="tx1">
                    <a:lumMod val="75000"/>
                    <a:lumOff val="25000"/>
                  </a:schemeClr>
                </a:solidFill>
              </a:rPr>
              <a:t> </a:t>
            </a:r>
            <a:r>
              <a:rPr lang="es-MX" sz="2000" dirty="0" err="1">
                <a:solidFill>
                  <a:schemeClr val="tx1">
                    <a:lumMod val="75000"/>
                    <a:lumOff val="25000"/>
                  </a:schemeClr>
                </a:solidFill>
              </a:rPr>
              <a:t>result</a:t>
            </a:r>
            <a:endParaRPr lang="en-US" sz="1600" dirty="0">
              <a:solidFill>
                <a:schemeClr val="tx1">
                  <a:lumMod val="75000"/>
                  <a:lumOff val="25000"/>
                </a:schemeClr>
              </a:solidFill>
            </a:endParaRPr>
          </a:p>
        </p:txBody>
      </p:sp>
    </p:spTree>
    <p:extLst>
      <p:ext uri="{BB962C8B-B14F-4D97-AF65-F5344CB8AC3E}">
        <p14:creationId xmlns:p14="http://schemas.microsoft.com/office/powerpoint/2010/main" val="4030074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54" grpId="0" animBg="1"/>
      <p:bldP spid="58" grpId="0" animBg="1"/>
      <p:bldP spid="4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Forma libre: forma 46">
            <a:extLst>
              <a:ext uri="{FF2B5EF4-FFF2-40B4-BE49-F238E27FC236}">
                <a16:creationId xmlns:a16="http://schemas.microsoft.com/office/drawing/2014/main" id="{1F40AC4C-C63E-4A41-93E2-12759D3D51E8}"/>
              </a:ext>
            </a:extLst>
          </p:cNvPr>
          <p:cNvSpPr/>
          <p:nvPr/>
        </p:nvSpPr>
        <p:spPr>
          <a:xfrm rot="5400000">
            <a:off x="1125788" y="1925917"/>
            <a:ext cx="646332" cy="90000"/>
          </a:xfrm>
          <a:custGeom>
            <a:avLst/>
            <a:gdLst>
              <a:gd name="connsiteX0" fmla="*/ 0 w 1300163"/>
              <a:gd name="connsiteY0" fmla="*/ 323852 h 690581"/>
              <a:gd name="connsiteX1" fmla="*/ 71438 w 1300163"/>
              <a:gd name="connsiteY1" fmla="*/ 9527 h 690581"/>
              <a:gd name="connsiteX2" fmla="*/ 142875 w 1300163"/>
              <a:gd name="connsiteY2" fmla="*/ 333377 h 690581"/>
              <a:gd name="connsiteX3" fmla="*/ 204788 w 1300163"/>
              <a:gd name="connsiteY3" fmla="*/ 690564 h 690581"/>
              <a:gd name="connsiteX4" fmla="*/ 295275 w 1300163"/>
              <a:gd name="connsiteY4" fmla="*/ 319089 h 690581"/>
              <a:gd name="connsiteX5" fmla="*/ 357188 w 1300163"/>
              <a:gd name="connsiteY5" fmla="*/ 4764 h 690581"/>
              <a:gd name="connsiteX6" fmla="*/ 428625 w 1300163"/>
              <a:gd name="connsiteY6" fmla="*/ 328614 h 690581"/>
              <a:gd name="connsiteX7" fmla="*/ 495300 w 1300163"/>
              <a:gd name="connsiteY7" fmla="*/ 690564 h 690581"/>
              <a:gd name="connsiteX8" fmla="*/ 571500 w 1300163"/>
              <a:gd name="connsiteY8" fmla="*/ 319089 h 690581"/>
              <a:gd name="connsiteX9" fmla="*/ 638175 w 1300163"/>
              <a:gd name="connsiteY9" fmla="*/ 4764 h 690581"/>
              <a:gd name="connsiteX10" fmla="*/ 723900 w 1300163"/>
              <a:gd name="connsiteY10" fmla="*/ 323852 h 690581"/>
              <a:gd name="connsiteX11" fmla="*/ 795338 w 1300163"/>
              <a:gd name="connsiteY11" fmla="*/ 666752 h 690581"/>
              <a:gd name="connsiteX12" fmla="*/ 871538 w 1300163"/>
              <a:gd name="connsiteY12" fmla="*/ 328614 h 690581"/>
              <a:gd name="connsiteX13" fmla="*/ 928688 w 1300163"/>
              <a:gd name="connsiteY13" fmla="*/ 2 h 690581"/>
              <a:gd name="connsiteX14" fmla="*/ 1004888 w 1300163"/>
              <a:gd name="connsiteY14" fmla="*/ 333377 h 690581"/>
              <a:gd name="connsiteX15" fmla="*/ 1071563 w 1300163"/>
              <a:gd name="connsiteY15" fmla="*/ 676277 h 690581"/>
              <a:gd name="connsiteX16" fmla="*/ 1152525 w 1300163"/>
              <a:gd name="connsiteY16" fmla="*/ 328614 h 690581"/>
              <a:gd name="connsiteX17" fmla="*/ 1200150 w 1300163"/>
              <a:gd name="connsiteY17" fmla="*/ 2 h 690581"/>
              <a:gd name="connsiteX18" fmla="*/ 1300163 w 1300163"/>
              <a:gd name="connsiteY18" fmla="*/ 328614 h 690581"/>
              <a:gd name="connsiteX0" fmla="*/ 0 w 1300163"/>
              <a:gd name="connsiteY0" fmla="*/ 323852 h 690581"/>
              <a:gd name="connsiteX1" fmla="*/ 71438 w 1300163"/>
              <a:gd name="connsiteY1" fmla="*/ 9527 h 690581"/>
              <a:gd name="connsiteX2" fmla="*/ 142875 w 1300163"/>
              <a:gd name="connsiteY2" fmla="*/ 333377 h 690581"/>
              <a:gd name="connsiteX3" fmla="*/ 204788 w 1300163"/>
              <a:gd name="connsiteY3" fmla="*/ 690564 h 690581"/>
              <a:gd name="connsiteX4" fmla="*/ 295275 w 1300163"/>
              <a:gd name="connsiteY4" fmla="*/ 319089 h 690581"/>
              <a:gd name="connsiteX5" fmla="*/ 357188 w 1300163"/>
              <a:gd name="connsiteY5" fmla="*/ 4764 h 690581"/>
              <a:gd name="connsiteX6" fmla="*/ 428625 w 1300163"/>
              <a:gd name="connsiteY6" fmla="*/ 328614 h 690581"/>
              <a:gd name="connsiteX7" fmla="*/ 495300 w 1300163"/>
              <a:gd name="connsiteY7" fmla="*/ 690564 h 690581"/>
              <a:gd name="connsiteX8" fmla="*/ 571500 w 1300163"/>
              <a:gd name="connsiteY8" fmla="*/ 319089 h 690581"/>
              <a:gd name="connsiteX9" fmla="*/ 638175 w 1300163"/>
              <a:gd name="connsiteY9" fmla="*/ 4764 h 690581"/>
              <a:gd name="connsiteX10" fmla="*/ 723900 w 1300163"/>
              <a:gd name="connsiteY10" fmla="*/ 323852 h 690581"/>
              <a:gd name="connsiteX11" fmla="*/ 795338 w 1300163"/>
              <a:gd name="connsiteY11" fmla="*/ 666752 h 690581"/>
              <a:gd name="connsiteX12" fmla="*/ 871538 w 1300163"/>
              <a:gd name="connsiteY12" fmla="*/ 328614 h 690581"/>
              <a:gd name="connsiteX13" fmla="*/ 928688 w 1300163"/>
              <a:gd name="connsiteY13" fmla="*/ 2 h 690581"/>
              <a:gd name="connsiteX14" fmla="*/ 1004888 w 1300163"/>
              <a:gd name="connsiteY14" fmla="*/ 333377 h 690581"/>
              <a:gd name="connsiteX15" fmla="*/ 1071563 w 1300163"/>
              <a:gd name="connsiteY15" fmla="*/ 676277 h 690581"/>
              <a:gd name="connsiteX16" fmla="*/ 1143925 w 1300163"/>
              <a:gd name="connsiteY16" fmla="*/ 328614 h 690581"/>
              <a:gd name="connsiteX17" fmla="*/ 1200150 w 1300163"/>
              <a:gd name="connsiteY17" fmla="*/ 2 h 690581"/>
              <a:gd name="connsiteX18" fmla="*/ 1300163 w 1300163"/>
              <a:gd name="connsiteY18" fmla="*/ 328614 h 690581"/>
              <a:gd name="connsiteX0" fmla="*/ 0 w 1291564"/>
              <a:gd name="connsiteY0" fmla="*/ 323852 h 690581"/>
              <a:gd name="connsiteX1" fmla="*/ 71438 w 1291564"/>
              <a:gd name="connsiteY1" fmla="*/ 9527 h 690581"/>
              <a:gd name="connsiteX2" fmla="*/ 142875 w 1291564"/>
              <a:gd name="connsiteY2" fmla="*/ 333377 h 690581"/>
              <a:gd name="connsiteX3" fmla="*/ 204788 w 1291564"/>
              <a:gd name="connsiteY3" fmla="*/ 690564 h 690581"/>
              <a:gd name="connsiteX4" fmla="*/ 295275 w 1291564"/>
              <a:gd name="connsiteY4" fmla="*/ 319089 h 690581"/>
              <a:gd name="connsiteX5" fmla="*/ 357188 w 1291564"/>
              <a:gd name="connsiteY5" fmla="*/ 4764 h 690581"/>
              <a:gd name="connsiteX6" fmla="*/ 428625 w 1291564"/>
              <a:gd name="connsiteY6" fmla="*/ 328614 h 690581"/>
              <a:gd name="connsiteX7" fmla="*/ 495300 w 1291564"/>
              <a:gd name="connsiteY7" fmla="*/ 690564 h 690581"/>
              <a:gd name="connsiteX8" fmla="*/ 571500 w 1291564"/>
              <a:gd name="connsiteY8" fmla="*/ 319089 h 690581"/>
              <a:gd name="connsiteX9" fmla="*/ 638175 w 1291564"/>
              <a:gd name="connsiteY9" fmla="*/ 4764 h 690581"/>
              <a:gd name="connsiteX10" fmla="*/ 723900 w 1291564"/>
              <a:gd name="connsiteY10" fmla="*/ 323852 h 690581"/>
              <a:gd name="connsiteX11" fmla="*/ 795338 w 1291564"/>
              <a:gd name="connsiteY11" fmla="*/ 666752 h 690581"/>
              <a:gd name="connsiteX12" fmla="*/ 871538 w 1291564"/>
              <a:gd name="connsiteY12" fmla="*/ 328614 h 690581"/>
              <a:gd name="connsiteX13" fmla="*/ 928688 w 1291564"/>
              <a:gd name="connsiteY13" fmla="*/ 2 h 690581"/>
              <a:gd name="connsiteX14" fmla="*/ 1004888 w 1291564"/>
              <a:gd name="connsiteY14" fmla="*/ 333377 h 690581"/>
              <a:gd name="connsiteX15" fmla="*/ 1071563 w 1291564"/>
              <a:gd name="connsiteY15" fmla="*/ 676277 h 690581"/>
              <a:gd name="connsiteX16" fmla="*/ 1143925 w 1291564"/>
              <a:gd name="connsiteY16" fmla="*/ 328614 h 690581"/>
              <a:gd name="connsiteX17" fmla="*/ 1200150 w 1291564"/>
              <a:gd name="connsiteY17" fmla="*/ 2 h 690581"/>
              <a:gd name="connsiteX18" fmla="*/ 1291564 w 1291564"/>
              <a:gd name="connsiteY18" fmla="*/ 328614 h 690581"/>
              <a:gd name="connsiteX0" fmla="*/ 0 w 1291564"/>
              <a:gd name="connsiteY0" fmla="*/ 323852 h 690581"/>
              <a:gd name="connsiteX1" fmla="*/ 71438 w 1291564"/>
              <a:gd name="connsiteY1" fmla="*/ 9527 h 690581"/>
              <a:gd name="connsiteX2" fmla="*/ 142875 w 1291564"/>
              <a:gd name="connsiteY2" fmla="*/ 333377 h 690581"/>
              <a:gd name="connsiteX3" fmla="*/ 204788 w 1291564"/>
              <a:gd name="connsiteY3" fmla="*/ 690564 h 690581"/>
              <a:gd name="connsiteX4" fmla="*/ 295275 w 1291564"/>
              <a:gd name="connsiteY4" fmla="*/ 319089 h 690581"/>
              <a:gd name="connsiteX5" fmla="*/ 357188 w 1291564"/>
              <a:gd name="connsiteY5" fmla="*/ 4764 h 690581"/>
              <a:gd name="connsiteX6" fmla="*/ 428625 w 1291564"/>
              <a:gd name="connsiteY6" fmla="*/ 328614 h 690581"/>
              <a:gd name="connsiteX7" fmla="*/ 495300 w 1291564"/>
              <a:gd name="connsiteY7" fmla="*/ 690564 h 690581"/>
              <a:gd name="connsiteX8" fmla="*/ 571500 w 1291564"/>
              <a:gd name="connsiteY8" fmla="*/ 319089 h 690581"/>
              <a:gd name="connsiteX9" fmla="*/ 651076 w 1291564"/>
              <a:gd name="connsiteY9" fmla="*/ 4764 h 690581"/>
              <a:gd name="connsiteX10" fmla="*/ 723900 w 1291564"/>
              <a:gd name="connsiteY10" fmla="*/ 323852 h 690581"/>
              <a:gd name="connsiteX11" fmla="*/ 795338 w 1291564"/>
              <a:gd name="connsiteY11" fmla="*/ 666752 h 690581"/>
              <a:gd name="connsiteX12" fmla="*/ 871538 w 1291564"/>
              <a:gd name="connsiteY12" fmla="*/ 328614 h 690581"/>
              <a:gd name="connsiteX13" fmla="*/ 928688 w 1291564"/>
              <a:gd name="connsiteY13" fmla="*/ 2 h 690581"/>
              <a:gd name="connsiteX14" fmla="*/ 1004888 w 1291564"/>
              <a:gd name="connsiteY14" fmla="*/ 333377 h 690581"/>
              <a:gd name="connsiteX15" fmla="*/ 1071563 w 1291564"/>
              <a:gd name="connsiteY15" fmla="*/ 676277 h 690581"/>
              <a:gd name="connsiteX16" fmla="*/ 1143925 w 1291564"/>
              <a:gd name="connsiteY16" fmla="*/ 328614 h 690581"/>
              <a:gd name="connsiteX17" fmla="*/ 1200150 w 1291564"/>
              <a:gd name="connsiteY17" fmla="*/ 2 h 690581"/>
              <a:gd name="connsiteX18" fmla="*/ 1291564 w 1291564"/>
              <a:gd name="connsiteY18" fmla="*/ 328614 h 690581"/>
              <a:gd name="connsiteX0" fmla="*/ 0 w 1291564"/>
              <a:gd name="connsiteY0" fmla="*/ 323852 h 690581"/>
              <a:gd name="connsiteX1" fmla="*/ 71438 w 1291564"/>
              <a:gd name="connsiteY1" fmla="*/ 9527 h 690581"/>
              <a:gd name="connsiteX2" fmla="*/ 142875 w 1291564"/>
              <a:gd name="connsiteY2" fmla="*/ 333377 h 690581"/>
              <a:gd name="connsiteX3" fmla="*/ 204788 w 1291564"/>
              <a:gd name="connsiteY3" fmla="*/ 690564 h 690581"/>
              <a:gd name="connsiteX4" fmla="*/ 273776 w 1291564"/>
              <a:gd name="connsiteY4" fmla="*/ 319089 h 690581"/>
              <a:gd name="connsiteX5" fmla="*/ 357188 w 1291564"/>
              <a:gd name="connsiteY5" fmla="*/ 4764 h 690581"/>
              <a:gd name="connsiteX6" fmla="*/ 428625 w 1291564"/>
              <a:gd name="connsiteY6" fmla="*/ 328614 h 690581"/>
              <a:gd name="connsiteX7" fmla="*/ 495300 w 1291564"/>
              <a:gd name="connsiteY7" fmla="*/ 690564 h 690581"/>
              <a:gd name="connsiteX8" fmla="*/ 571500 w 1291564"/>
              <a:gd name="connsiteY8" fmla="*/ 319089 h 690581"/>
              <a:gd name="connsiteX9" fmla="*/ 651076 w 1291564"/>
              <a:gd name="connsiteY9" fmla="*/ 4764 h 690581"/>
              <a:gd name="connsiteX10" fmla="*/ 723900 w 1291564"/>
              <a:gd name="connsiteY10" fmla="*/ 323852 h 690581"/>
              <a:gd name="connsiteX11" fmla="*/ 795338 w 1291564"/>
              <a:gd name="connsiteY11" fmla="*/ 666752 h 690581"/>
              <a:gd name="connsiteX12" fmla="*/ 871538 w 1291564"/>
              <a:gd name="connsiteY12" fmla="*/ 328614 h 690581"/>
              <a:gd name="connsiteX13" fmla="*/ 928688 w 1291564"/>
              <a:gd name="connsiteY13" fmla="*/ 2 h 690581"/>
              <a:gd name="connsiteX14" fmla="*/ 1004888 w 1291564"/>
              <a:gd name="connsiteY14" fmla="*/ 333377 h 690581"/>
              <a:gd name="connsiteX15" fmla="*/ 1071563 w 1291564"/>
              <a:gd name="connsiteY15" fmla="*/ 676277 h 690581"/>
              <a:gd name="connsiteX16" fmla="*/ 1143925 w 1291564"/>
              <a:gd name="connsiteY16" fmla="*/ 328614 h 690581"/>
              <a:gd name="connsiteX17" fmla="*/ 1200150 w 1291564"/>
              <a:gd name="connsiteY17" fmla="*/ 2 h 690581"/>
              <a:gd name="connsiteX18" fmla="*/ 1291564 w 1291564"/>
              <a:gd name="connsiteY18" fmla="*/ 328614 h 690581"/>
              <a:gd name="connsiteX0" fmla="*/ 0 w 1291564"/>
              <a:gd name="connsiteY0" fmla="*/ 323852 h 690581"/>
              <a:gd name="connsiteX1" fmla="*/ 71438 w 1291564"/>
              <a:gd name="connsiteY1" fmla="*/ 9527 h 690581"/>
              <a:gd name="connsiteX2" fmla="*/ 142875 w 1291564"/>
              <a:gd name="connsiteY2" fmla="*/ 333377 h 690581"/>
              <a:gd name="connsiteX3" fmla="*/ 204788 w 1291564"/>
              <a:gd name="connsiteY3" fmla="*/ 690564 h 690581"/>
              <a:gd name="connsiteX4" fmla="*/ 273776 w 1291564"/>
              <a:gd name="connsiteY4" fmla="*/ 319089 h 690581"/>
              <a:gd name="connsiteX5" fmla="*/ 391589 w 1291564"/>
              <a:gd name="connsiteY5" fmla="*/ 4764 h 690581"/>
              <a:gd name="connsiteX6" fmla="*/ 428625 w 1291564"/>
              <a:gd name="connsiteY6" fmla="*/ 328614 h 690581"/>
              <a:gd name="connsiteX7" fmla="*/ 495300 w 1291564"/>
              <a:gd name="connsiteY7" fmla="*/ 690564 h 690581"/>
              <a:gd name="connsiteX8" fmla="*/ 571500 w 1291564"/>
              <a:gd name="connsiteY8" fmla="*/ 319089 h 690581"/>
              <a:gd name="connsiteX9" fmla="*/ 651076 w 1291564"/>
              <a:gd name="connsiteY9" fmla="*/ 4764 h 690581"/>
              <a:gd name="connsiteX10" fmla="*/ 723900 w 1291564"/>
              <a:gd name="connsiteY10" fmla="*/ 323852 h 690581"/>
              <a:gd name="connsiteX11" fmla="*/ 795338 w 1291564"/>
              <a:gd name="connsiteY11" fmla="*/ 666752 h 690581"/>
              <a:gd name="connsiteX12" fmla="*/ 871538 w 1291564"/>
              <a:gd name="connsiteY12" fmla="*/ 328614 h 690581"/>
              <a:gd name="connsiteX13" fmla="*/ 928688 w 1291564"/>
              <a:gd name="connsiteY13" fmla="*/ 2 h 690581"/>
              <a:gd name="connsiteX14" fmla="*/ 1004888 w 1291564"/>
              <a:gd name="connsiteY14" fmla="*/ 333377 h 690581"/>
              <a:gd name="connsiteX15" fmla="*/ 1071563 w 1291564"/>
              <a:gd name="connsiteY15" fmla="*/ 676277 h 690581"/>
              <a:gd name="connsiteX16" fmla="*/ 1143925 w 1291564"/>
              <a:gd name="connsiteY16" fmla="*/ 328614 h 690581"/>
              <a:gd name="connsiteX17" fmla="*/ 1200150 w 1291564"/>
              <a:gd name="connsiteY17" fmla="*/ 2 h 690581"/>
              <a:gd name="connsiteX18" fmla="*/ 1291564 w 1291564"/>
              <a:gd name="connsiteY18" fmla="*/ 328614 h 690581"/>
              <a:gd name="connsiteX0" fmla="*/ 0 w 1291564"/>
              <a:gd name="connsiteY0" fmla="*/ 323852 h 690581"/>
              <a:gd name="connsiteX1" fmla="*/ 71438 w 1291564"/>
              <a:gd name="connsiteY1" fmla="*/ 9527 h 690581"/>
              <a:gd name="connsiteX2" fmla="*/ 142875 w 1291564"/>
              <a:gd name="connsiteY2" fmla="*/ 333377 h 690581"/>
              <a:gd name="connsiteX3" fmla="*/ 204788 w 1291564"/>
              <a:gd name="connsiteY3" fmla="*/ 690564 h 690581"/>
              <a:gd name="connsiteX4" fmla="*/ 273776 w 1291564"/>
              <a:gd name="connsiteY4" fmla="*/ 319089 h 690581"/>
              <a:gd name="connsiteX5" fmla="*/ 391589 w 1291564"/>
              <a:gd name="connsiteY5" fmla="*/ 4764 h 690581"/>
              <a:gd name="connsiteX6" fmla="*/ 506026 w 1291564"/>
              <a:gd name="connsiteY6" fmla="*/ 319645 h 690581"/>
              <a:gd name="connsiteX7" fmla="*/ 495300 w 1291564"/>
              <a:gd name="connsiteY7" fmla="*/ 690564 h 690581"/>
              <a:gd name="connsiteX8" fmla="*/ 571500 w 1291564"/>
              <a:gd name="connsiteY8" fmla="*/ 319089 h 690581"/>
              <a:gd name="connsiteX9" fmla="*/ 651076 w 1291564"/>
              <a:gd name="connsiteY9" fmla="*/ 4764 h 690581"/>
              <a:gd name="connsiteX10" fmla="*/ 723900 w 1291564"/>
              <a:gd name="connsiteY10" fmla="*/ 323852 h 690581"/>
              <a:gd name="connsiteX11" fmla="*/ 795338 w 1291564"/>
              <a:gd name="connsiteY11" fmla="*/ 666752 h 690581"/>
              <a:gd name="connsiteX12" fmla="*/ 871538 w 1291564"/>
              <a:gd name="connsiteY12" fmla="*/ 328614 h 690581"/>
              <a:gd name="connsiteX13" fmla="*/ 928688 w 1291564"/>
              <a:gd name="connsiteY13" fmla="*/ 2 h 690581"/>
              <a:gd name="connsiteX14" fmla="*/ 1004888 w 1291564"/>
              <a:gd name="connsiteY14" fmla="*/ 333377 h 690581"/>
              <a:gd name="connsiteX15" fmla="*/ 1071563 w 1291564"/>
              <a:gd name="connsiteY15" fmla="*/ 676277 h 690581"/>
              <a:gd name="connsiteX16" fmla="*/ 1143925 w 1291564"/>
              <a:gd name="connsiteY16" fmla="*/ 328614 h 690581"/>
              <a:gd name="connsiteX17" fmla="*/ 1200150 w 1291564"/>
              <a:gd name="connsiteY17" fmla="*/ 2 h 690581"/>
              <a:gd name="connsiteX18" fmla="*/ 1291564 w 1291564"/>
              <a:gd name="connsiteY18" fmla="*/ 328614 h 690581"/>
              <a:gd name="connsiteX0" fmla="*/ 0 w 1291564"/>
              <a:gd name="connsiteY0" fmla="*/ 323852 h 690581"/>
              <a:gd name="connsiteX1" fmla="*/ 71438 w 1291564"/>
              <a:gd name="connsiteY1" fmla="*/ 9527 h 690581"/>
              <a:gd name="connsiteX2" fmla="*/ 142875 w 1291564"/>
              <a:gd name="connsiteY2" fmla="*/ 333377 h 690581"/>
              <a:gd name="connsiteX3" fmla="*/ 204788 w 1291564"/>
              <a:gd name="connsiteY3" fmla="*/ 690564 h 690581"/>
              <a:gd name="connsiteX4" fmla="*/ 273776 w 1291564"/>
              <a:gd name="connsiteY4" fmla="*/ 319089 h 690581"/>
              <a:gd name="connsiteX5" fmla="*/ 391589 w 1291564"/>
              <a:gd name="connsiteY5" fmla="*/ 4764 h 690581"/>
              <a:gd name="connsiteX6" fmla="*/ 506026 w 1291564"/>
              <a:gd name="connsiteY6" fmla="*/ 319645 h 690581"/>
              <a:gd name="connsiteX7" fmla="*/ 495300 w 1291564"/>
              <a:gd name="connsiteY7" fmla="*/ 690564 h 690581"/>
              <a:gd name="connsiteX8" fmla="*/ 571500 w 1291564"/>
              <a:gd name="connsiteY8" fmla="*/ 319089 h 690581"/>
              <a:gd name="connsiteX9" fmla="*/ 651076 w 1291564"/>
              <a:gd name="connsiteY9" fmla="*/ 4764 h 690581"/>
              <a:gd name="connsiteX10" fmla="*/ 723900 w 1291564"/>
              <a:gd name="connsiteY10" fmla="*/ 323852 h 690581"/>
              <a:gd name="connsiteX11" fmla="*/ 795338 w 1291564"/>
              <a:gd name="connsiteY11" fmla="*/ 666752 h 690581"/>
              <a:gd name="connsiteX12" fmla="*/ 871538 w 1291564"/>
              <a:gd name="connsiteY12" fmla="*/ 328614 h 690581"/>
              <a:gd name="connsiteX13" fmla="*/ 928688 w 1291564"/>
              <a:gd name="connsiteY13" fmla="*/ 2 h 690581"/>
              <a:gd name="connsiteX14" fmla="*/ 1004888 w 1291564"/>
              <a:gd name="connsiteY14" fmla="*/ 333377 h 690581"/>
              <a:gd name="connsiteX15" fmla="*/ 1071563 w 1291564"/>
              <a:gd name="connsiteY15" fmla="*/ 676277 h 690581"/>
              <a:gd name="connsiteX16" fmla="*/ 1143925 w 1291564"/>
              <a:gd name="connsiteY16" fmla="*/ 328614 h 690581"/>
              <a:gd name="connsiteX17" fmla="*/ 1200150 w 1291564"/>
              <a:gd name="connsiteY17" fmla="*/ 2 h 690581"/>
              <a:gd name="connsiteX18" fmla="*/ 1291564 w 1291564"/>
              <a:gd name="connsiteY18" fmla="*/ 328614 h 690581"/>
              <a:gd name="connsiteX0" fmla="*/ 0 w 1291564"/>
              <a:gd name="connsiteY0" fmla="*/ 323852 h 690581"/>
              <a:gd name="connsiteX1" fmla="*/ 92938 w 1291564"/>
              <a:gd name="connsiteY1" fmla="*/ 5043 h 690581"/>
              <a:gd name="connsiteX2" fmla="*/ 142875 w 1291564"/>
              <a:gd name="connsiteY2" fmla="*/ 333377 h 690581"/>
              <a:gd name="connsiteX3" fmla="*/ 204788 w 1291564"/>
              <a:gd name="connsiteY3" fmla="*/ 690564 h 690581"/>
              <a:gd name="connsiteX4" fmla="*/ 273776 w 1291564"/>
              <a:gd name="connsiteY4" fmla="*/ 319089 h 690581"/>
              <a:gd name="connsiteX5" fmla="*/ 391589 w 1291564"/>
              <a:gd name="connsiteY5" fmla="*/ 4764 h 690581"/>
              <a:gd name="connsiteX6" fmla="*/ 506026 w 1291564"/>
              <a:gd name="connsiteY6" fmla="*/ 319645 h 690581"/>
              <a:gd name="connsiteX7" fmla="*/ 495300 w 1291564"/>
              <a:gd name="connsiteY7" fmla="*/ 690564 h 690581"/>
              <a:gd name="connsiteX8" fmla="*/ 571500 w 1291564"/>
              <a:gd name="connsiteY8" fmla="*/ 319089 h 690581"/>
              <a:gd name="connsiteX9" fmla="*/ 651076 w 1291564"/>
              <a:gd name="connsiteY9" fmla="*/ 4764 h 690581"/>
              <a:gd name="connsiteX10" fmla="*/ 723900 w 1291564"/>
              <a:gd name="connsiteY10" fmla="*/ 323852 h 690581"/>
              <a:gd name="connsiteX11" fmla="*/ 795338 w 1291564"/>
              <a:gd name="connsiteY11" fmla="*/ 666752 h 690581"/>
              <a:gd name="connsiteX12" fmla="*/ 871538 w 1291564"/>
              <a:gd name="connsiteY12" fmla="*/ 328614 h 690581"/>
              <a:gd name="connsiteX13" fmla="*/ 928688 w 1291564"/>
              <a:gd name="connsiteY13" fmla="*/ 2 h 690581"/>
              <a:gd name="connsiteX14" fmla="*/ 1004888 w 1291564"/>
              <a:gd name="connsiteY14" fmla="*/ 333377 h 690581"/>
              <a:gd name="connsiteX15" fmla="*/ 1071563 w 1291564"/>
              <a:gd name="connsiteY15" fmla="*/ 676277 h 690581"/>
              <a:gd name="connsiteX16" fmla="*/ 1143925 w 1291564"/>
              <a:gd name="connsiteY16" fmla="*/ 328614 h 690581"/>
              <a:gd name="connsiteX17" fmla="*/ 1200150 w 1291564"/>
              <a:gd name="connsiteY17" fmla="*/ 2 h 690581"/>
              <a:gd name="connsiteX18" fmla="*/ 1291564 w 1291564"/>
              <a:gd name="connsiteY18" fmla="*/ 328614 h 690581"/>
              <a:gd name="connsiteX0" fmla="*/ 0 w 1291564"/>
              <a:gd name="connsiteY0" fmla="*/ 341239 h 707968"/>
              <a:gd name="connsiteX1" fmla="*/ 92938 w 1291564"/>
              <a:gd name="connsiteY1" fmla="*/ 9 h 707968"/>
              <a:gd name="connsiteX2" fmla="*/ 142875 w 1291564"/>
              <a:gd name="connsiteY2" fmla="*/ 350764 h 707968"/>
              <a:gd name="connsiteX3" fmla="*/ 204788 w 1291564"/>
              <a:gd name="connsiteY3" fmla="*/ 707951 h 707968"/>
              <a:gd name="connsiteX4" fmla="*/ 273776 w 1291564"/>
              <a:gd name="connsiteY4" fmla="*/ 336476 h 707968"/>
              <a:gd name="connsiteX5" fmla="*/ 391589 w 1291564"/>
              <a:gd name="connsiteY5" fmla="*/ 22151 h 707968"/>
              <a:gd name="connsiteX6" fmla="*/ 506026 w 1291564"/>
              <a:gd name="connsiteY6" fmla="*/ 337032 h 707968"/>
              <a:gd name="connsiteX7" fmla="*/ 495300 w 1291564"/>
              <a:gd name="connsiteY7" fmla="*/ 707951 h 707968"/>
              <a:gd name="connsiteX8" fmla="*/ 571500 w 1291564"/>
              <a:gd name="connsiteY8" fmla="*/ 336476 h 707968"/>
              <a:gd name="connsiteX9" fmla="*/ 651076 w 1291564"/>
              <a:gd name="connsiteY9" fmla="*/ 22151 h 707968"/>
              <a:gd name="connsiteX10" fmla="*/ 723900 w 1291564"/>
              <a:gd name="connsiteY10" fmla="*/ 341239 h 707968"/>
              <a:gd name="connsiteX11" fmla="*/ 795338 w 1291564"/>
              <a:gd name="connsiteY11" fmla="*/ 684139 h 707968"/>
              <a:gd name="connsiteX12" fmla="*/ 871538 w 1291564"/>
              <a:gd name="connsiteY12" fmla="*/ 346001 h 707968"/>
              <a:gd name="connsiteX13" fmla="*/ 928688 w 1291564"/>
              <a:gd name="connsiteY13" fmla="*/ 17389 h 707968"/>
              <a:gd name="connsiteX14" fmla="*/ 1004888 w 1291564"/>
              <a:gd name="connsiteY14" fmla="*/ 350764 h 707968"/>
              <a:gd name="connsiteX15" fmla="*/ 1071563 w 1291564"/>
              <a:gd name="connsiteY15" fmla="*/ 693664 h 707968"/>
              <a:gd name="connsiteX16" fmla="*/ 1143925 w 1291564"/>
              <a:gd name="connsiteY16" fmla="*/ 346001 h 707968"/>
              <a:gd name="connsiteX17" fmla="*/ 1200150 w 1291564"/>
              <a:gd name="connsiteY17" fmla="*/ 17389 h 707968"/>
              <a:gd name="connsiteX18" fmla="*/ 1291564 w 1291564"/>
              <a:gd name="connsiteY18" fmla="*/ 346001 h 707968"/>
              <a:gd name="connsiteX0" fmla="*/ 0 w 1291564"/>
              <a:gd name="connsiteY0" fmla="*/ 341233 h 707953"/>
              <a:gd name="connsiteX1" fmla="*/ 92938 w 1291564"/>
              <a:gd name="connsiteY1" fmla="*/ 3 h 707953"/>
              <a:gd name="connsiteX2" fmla="*/ 164375 w 1291564"/>
              <a:gd name="connsiteY2" fmla="*/ 346274 h 707953"/>
              <a:gd name="connsiteX3" fmla="*/ 204788 w 1291564"/>
              <a:gd name="connsiteY3" fmla="*/ 707945 h 707953"/>
              <a:gd name="connsiteX4" fmla="*/ 273776 w 1291564"/>
              <a:gd name="connsiteY4" fmla="*/ 336470 h 707953"/>
              <a:gd name="connsiteX5" fmla="*/ 391589 w 1291564"/>
              <a:gd name="connsiteY5" fmla="*/ 22145 h 707953"/>
              <a:gd name="connsiteX6" fmla="*/ 506026 w 1291564"/>
              <a:gd name="connsiteY6" fmla="*/ 337026 h 707953"/>
              <a:gd name="connsiteX7" fmla="*/ 495300 w 1291564"/>
              <a:gd name="connsiteY7" fmla="*/ 707945 h 707953"/>
              <a:gd name="connsiteX8" fmla="*/ 571500 w 1291564"/>
              <a:gd name="connsiteY8" fmla="*/ 336470 h 707953"/>
              <a:gd name="connsiteX9" fmla="*/ 651076 w 1291564"/>
              <a:gd name="connsiteY9" fmla="*/ 22145 h 707953"/>
              <a:gd name="connsiteX10" fmla="*/ 723900 w 1291564"/>
              <a:gd name="connsiteY10" fmla="*/ 341233 h 707953"/>
              <a:gd name="connsiteX11" fmla="*/ 795338 w 1291564"/>
              <a:gd name="connsiteY11" fmla="*/ 684133 h 707953"/>
              <a:gd name="connsiteX12" fmla="*/ 871538 w 1291564"/>
              <a:gd name="connsiteY12" fmla="*/ 345995 h 707953"/>
              <a:gd name="connsiteX13" fmla="*/ 928688 w 1291564"/>
              <a:gd name="connsiteY13" fmla="*/ 17383 h 707953"/>
              <a:gd name="connsiteX14" fmla="*/ 1004888 w 1291564"/>
              <a:gd name="connsiteY14" fmla="*/ 350758 h 707953"/>
              <a:gd name="connsiteX15" fmla="*/ 1071563 w 1291564"/>
              <a:gd name="connsiteY15" fmla="*/ 693658 h 707953"/>
              <a:gd name="connsiteX16" fmla="*/ 1143925 w 1291564"/>
              <a:gd name="connsiteY16" fmla="*/ 345995 h 707953"/>
              <a:gd name="connsiteX17" fmla="*/ 1200150 w 1291564"/>
              <a:gd name="connsiteY17" fmla="*/ 17383 h 707953"/>
              <a:gd name="connsiteX18" fmla="*/ 1291564 w 1291564"/>
              <a:gd name="connsiteY18" fmla="*/ 345995 h 707953"/>
              <a:gd name="connsiteX0" fmla="*/ 0 w 1291564"/>
              <a:gd name="connsiteY0" fmla="*/ 341231 h 707951"/>
              <a:gd name="connsiteX1" fmla="*/ 166038 w 1291564"/>
              <a:gd name="connsiteY1" fmla="*/ 2 h 707951"/>
              <a:gd name="connsiteX2" fmla="*/ 164375 w 1291564"/>
              <a:gd name="connsiteY2" fmla="*/ 346272 h 707951"/>
              <a:gd name="connsiteX3" fmla="*/ 204788 w 1291564"/>
              <a:gd name="connsiteY3" fmla="*/ 707943 h 707951"/>
              <a:gd name="connsiteX4" fmla="*/ 273776 w 1291564"/>
              <a:gd name="connsiteY4" fmla="*/ 336468 h 707951"/>
              <a:gd name="connsiteX5" fmla="*/ 391589 w 1291564"/>
              <a:gd name="connsiteY5" fmla="*/ 22143 h 707951"/>
              <a:gd name="connsiteX6" fmla="*/ 506026 w 1291564"/>
              <a:gd name="connsiteY6" fmla="*/ 337024 h 707951"/>
              <a:gd name="connsiteX7" fmla="*/ 495300 w 1291564"/>
              <a:gd name="connsiteY7" fmla="*/ 707943 h 707951"/>
              <a:gd name="connsiteX8" fmla="*/ 571500 w 1291564"/>
              <a:gd name="connsiteY8" fmla="*/ 336468 h 707951"/>
              <a:gd name="connsiteX9" fmla="*/ 651076 w 1291564"/>
              <a:gd name="connsiteY9" fmla="*/ 22143 h 707951"/>
              <a:gd name="connsiteX10" fmla="*/ 723900 w 1291564"/>
              <a:gd name="connsiteY10" fmla="*/ 341231 h 707951"/>
              <a:gd name="connsiteX11" fmla="*/ 795338 w 1291564"/>
              <a:gd name="connsiteY11" fmla="*/ 684131 h 707951"/>
              <a:gd name="connsiteX12" fmla="*/ 871538 w 1291564"/>
              <a:gd name="connsiteY12" fmla="*/ 345993 h 707951"/>
              <a:gd name="connsiteX13" fmla="*/ 928688 w 1291564"/>
              <a:gd name="connsiteY13" fmla="*/ 17381 h 707951"/>
              <a:gd name="connsiteX14" fmla="*/ 1004888 w 1291564"/>
              <a:gd name="connsiteY14" fmla="*/ 350756 h 707951"/>
              <a:gd name="connsiteX15" fmla="*/ 1071563 w 1291564"/>
              <a:gd name="connsiteY15" fmla="*/ 693656 h 707951"/>
              <a:gd name="connsiteX16" fmla="*/ 1143925 w 1291564"/>
              <a:gd name="connsiteY16" fmla="*/ 345993 h 707951"/>
              <a:gd name="connsiteX17" fmla="*/ 1200150 w 1291564"/>
              <a:gd name="connsiteY17" fmla="*/ 17381 h 707951"/>
              <a:gd name="connsiteX18" fmla="*/ 1291564 w 1291564"/>
              <a:gd name="connsiteY18" fmla="*/ 345993 h 707951"/>
              <a:gd name="connsiteX0" fmla="*/ 0 w 1291564"/>
              <a:gd name="connsiteY0" fmla="*/ 341231 h 707951"/>
              <a:gd name="connsiteX1" fmla="*/ 166038 w 1291564"/>
              <a:gd name="connsiteY1" fmla="*/ 2 h 707951"/>
              <a:gd name="connsiteX2" fmla="*/ 336375 w 1291564"/>
              <a:gd name="connsiteY2" fmla="*/ 346272 h 707951"/>
              <a:gd name="connsiteX3" fmla="*/ 204788 w 1291564"/>
              <a:gd name="connsiteY3" fmla="*/ 707943 h 707951"/>
              <a:gd name="connsiteX4" fmla="*/ 273776 w 1291564"/>
              <a:gd name="connsiteY4" fmla="*/ 336468 h 707951"/>
              <a:gd name="connsiteX5" fmla="*/ 391589 w 1291564"/>
              <a:gd name="connsiteY5" fmla="*/ 22143 h 707951"/>
              <a:gd name="connsiteX6" fmla="*/ 506026 w 1291564"/>
              <a:gd name="connsiteY6" fmla="*/ 337024 h 707951"/>
              <a:gd name="connsiteX7" fmla="*/ 495300 w 1291564"/>
              <a:gd name="connsiteY7" fmla="*/ 707943 h 707951"/>
              <a:gd name="connsiteX8" fmla="*/ 571500 w 1291564"/>
              <a:gd name="connsiteY8" fmla="*/ 336468 h 707951"/>
              <a:gd name="connsiteX9" fmla="*/ 651076 w 1291564"/>
              <a:gd name="connsiteY9" fmla="*/ 22143 h 707951"/>
              <a:gd name="connsiteX10" fmla="*/ 723900 w 1291564"/>
              <a:gd name="connsiteY10" fmla="*/ 341231 h 707951"/>
              <a:gd name="connsiteX11" fmla="*/ 795338 w 1291564"/>
              <a:gd name="connsiteY11" fmla="*/ 684131 h 707951"/>
              <a:gd name="connsiteX12" fmla="*/ 871538 w 1291564"/>
              <a:gd name="connsiteY12" fmla="*/ 345993 h 707951"/>
              <a:gd name="connsiteX13" fmla="*/ 928688 w 1291564"/>
              <a:gd name="connsiteY13" fmla="*/ 17381 h 707951"/>
              <a:gd name="connsiteX14" fmla="*/ 1004888 w 1291564"/>
              <a:gd name="connsiteY14" fmla="*/ 350756 h 707951"/>
              <a:gd name="connsiteX15" fmla="*/ 1071563 w 1291564"/>
              <a:gd name="connsiteY15" fmla="*/ 693656 h 707951"/>
              <a:gd name="connsiteX16" fmla="*/ 1143925 w 1291564"/>
              <a:gd name="connsiteY16" fmla="*/ 345993 h 707951"/>
              <a:gd name="connsiteX17" fmla="*/ 1200150 w 1291564"/>
              <a:gd name="connsiteY17" fmla="*/ 17381 h 707951"/>
              <a:gd name="connsiteX18" fmla="*/ 1291564 w 1291564"/>
              <a:gd name="connsiteY18" fmla="*/ 345993 h 707951"/>
              <a:gd name="connsiteX0" fmla="*/ 0 w 1291564"/>
              <a:gd name="connsiteY0" fmla="*/ 341231 h 707943"/>
              <a:gd name="connsiteX1" fmla="*/ 166038 w 1291564"/>
              <a:gd name="connsiteY1" fmla="*/ 2 h 707943"/>
              <a:gd name="connsiteX2" fmla="*/ 336375 w 1291564"/>
              <a:gd name="connsiteY2" fmla="*/ 346272 h 707943"/>
              <a:gd name="connsiteX3" fmla="*/ 488590 w 1291564"/>
              <a:gd name="connsiteY3" fmla="*/ 681039 h 707943"/>
              <a:gd name="connsiteX4" fmla="*/ 273776 w 1291564"/>
              <a:gd name="connsiteY4" fmla="*/ 336468 h 707943"/>
              <a:gd name="connsiteX5" fmla="*/ 391589 w 1291564"/>
              <a:gd name="connsiteY5" fmla="*/ 22143 h 707943"/>
              <a:gd name="connsiteX6" fmla="*/ 506026 w 1291564"/>
              <a:gd name="connsiteY6" fmla="*/ 337024 h 707943"/>
              <a:gd name="connsiteX7" fmla="*/ 495300 w 1291564"/>
              <a:gd name="connsiteY7" fmla="*/ 707943 h 707943"/>
              <a:gd name="connsiteX8" fmla="*/ 571500 w 1291564"/>
              <a:gd name="connsiteY8" fmla="*/ 336468 h 707943"/>
              <a:gd name="connsiteX9" fmla="*/ 651076 w 1291564"/>
              <a:gd name="connsiteY9" fmla="*/ 22143 h 707943"/>
              <a:gd name="connsiteX10" fmla="*/ 723900 w 1291564"/>
              <a:gd name="connsiteY10" fmla="*/ 341231 h 707943"/>
              <a:gd name="connsiteX11" fmla="*/ 795338 w 1291564"/>
              <a:gd name="connsiteY11" fmla="*/ 684131 h 707943"/>
              <a:gd name="connsiteX12" fmla="*/ 871538 w 1291564"/>
              <a:gd name="connsiteY12" fmla="*/ 345993 h 707943"/>
              <a:gd name="connsiteX13" fmla="*/ 928688 w 1291564"/>
              <a:gd name="connsiteY13" fmla="*/ 17381 h 707943"/>
              <a:gd name="connsiteX14" fmla="*/ 1004888 w 1291564"/>
              <a:gd name="connsiteY14" fmla="*/ 350756 h 707943"/>
              <a:gd name="connsiteX15" fmla="*/ 1071563 w 1291564"/>
              <a:gd name="connsiteY15" fmla="*/ 693656 h 707943"/>
              <a:gd name="connsiteX16" fmla="*/ 1143925 w 1291564"/>
              <a:gd name="connsiteY16" fmla="*/ 345993 h 707943"/>
              <a:gd name="connsiteX17" fmla="*/ 1200150 w 1291564"/>
              <a:gd name="connsiteY17" fmla="*/ 17381 h 707943"/>
              <a:gd name="connsiteX18" fmla="*/ 1291564 w 1291564"/>
              <a:gd name="connsiteY18" fmla="*/ 345993 h 707943"/>
              <a:gd name="connsiteX0" fmla="*/ 0 w 1291564"/>
              <a:gd name="connsiteY0" fmla="*/ 341231 h 707943"/>
              <a:gd name="connsiteX1" fmla="*/ 166038 w 1291564"/>
              <a:gd name="connsiteY1" fmla="*/ 2 h 707943"/>
              <a:gd name="connsiteX2" fmla="*/ 336375 w 1291564"/>
              <a:gd name="connsiteY2" fmla="*/ 346272 h 707943"/>
              <a:gd name="connsiteX3" fmla="*/ 488590 w 1291564"/>
              <a:gd name="connsiteY3" fmla="*/ 681039 h 707943"/>
              <a:gd name="connsiteX4" fmla="*/ 660776 w 1291564"/>
              <a:gd name="connsiteY4" fmla="*/ 340952 h 707943"/>
              <a:gd name="connsiteX5" fmla="*/ 391589 w 1291564"/>
              <a:gd name="connsiteY5" fmla="*/ 22143 h 707943"/>
              <a:gd name="connsiteX6" fmla="*/ 506026 w 1291564"/>
              <a:gd name="connsiteY6" fmla="*/ 337024 h 707943"/>
              <a:gd name="connsiteX7" fmla="*/ 495300 w 1291564"/>
              <a:gd name="connsiteY7" fmla="*/ 707943 h 707943"/>
              <a:gd name="connsiteX8" fmla="*/ 571500 w 1291564"/>
              <a:gd name="connsiteY8" fmla="*/ 336468 h 707943"/>
              <a:gd name="connsiteX9" fmla="*/ 651076 w 1291564"/>
              <a:gd name="connsiteY9" fmla="*/ 22143 h 707943"/>
              <a:gd name="connsiteX10" fmla="*/ 723900 w 1291564"/>
              <a:gd name="connsiteY10" fmla="*/ 341231 h 707943"/>
              <a:gd name="connsiteX11" fmla="*/ 795338 w 1291564"/>
              <a:gd name="connsiteY11" fmla="*/ 684131 h 707943"/>
              <a:gd name="connsiteX12" fmla="*/ 871538 w 1291564"/>
              <a:gd name="connsiteY12" fmla="*/ 345993 h 707943"/>
              <a:gd name="connsiteX13" fmla="*/ 928688 w 1291564"/>
              <a:gd name="connsiteY13" fmla="*/ 17381 h 707943"/>
              <a:gd name="connsiteX14" fmla="*/ 1004888 w 1291564"/>
              <a:gd name="connsiteY14" fmla="*/ 350756 h 707943"/>
              <a:gd name="connsiteX15" fmla="*/ 1071563 w 1291564"/>
              <a:gd name="connsiteY15" fmla="*/ 693656 h 707943"/>
              <a:gd name="connsiteX16" fmla="*/ 1143925 w 1291564"/>
              <a:gd name="connsiteY16" fmla="*/ 345993 h 707943"/>
              <a:gd name="connsiteX17" fmla="*/ 1200150 w 1291564"/>
              <a:gd name="connsiteY17" fmla="*/ 17381 h 707943"/>
              <a:gd name="connsiteX18" fmla="*/ 1291564 w 1291564"/>
              <a:gd name="connsiteY18" fmla="*/ 345993 h 707943"/>
              <a:gd name="connsiteX0" fmla="*/ 0 w 1291564"/>
              <a:gd name="connsiteY0" fmla="*/ 341235 h 707947"/>
              <a:gd name="connsiteX1" fmla="*/ 166038 w 1291564"/>
              <a:gd name="connsiteY1" fmla="*/ 6 h 707947"/>
              <a:gd name="connsiteX2" fmla="*/ 340675 w 1291564"/>
              <a:gd name="connsiteY2" fmla="*/ 332823 h 707947"/>
              <a:gd name="connsiteX3" fmla="*/ 488590 w 1291564"/>
              <a:gd name="connsiteY3" fmla="*/ 681043 h 707947"/>
              <a:gd name="connsiteX4" fmla="*/ 660776 w 1291564"/>
              <a:gd name="connsiteY4" fmla="*/ 340956 h 707947"/>
              <a:gd name="connsiteX5" fmla="*/ 391589 w 1291564"/>
              <a:gd name="connsiteY5" fmla="*/ 22147 h 707947"/>
              <a:gd name="connsiteX6" fmla="*/ 506026 w 1291564"/>
              <a:gd name="connsiteY6" fmla="*/ 337028 h 707947"/>
              <a:gd name="connsiteX7" fmla="*/ 495300 w 1291564"/>
              <a:gd name="connsiteY7" fmla="*/ 707947 h 707947"/>
              <a:gd name="connsiteX8" fmla="*/ 571500 w 1291564"/>
              <a:gd name="connsiteY8" fmla="*/ 336472 h 707947"/>
              <a:gd name="connsiteX9" fmla="*/ 651076 w 1291564"/>
              <a:gd name="connsiteY9" fmla="*/ 22147 h 707947"/>
              <a:gd name="connsiteX10" fmla="*/ 723900 w 1291564"/>
              <a:gd name="connsiteY10" fmla="*/ 341235 h 707947"/>
              <a:gd name="connsiteX11" fmla="*/ 795338 w 1291564"/>
              <a:gd name="connsiteY11" fmla="*/ 684135 h 707947"/>
              <a:gd name="connsiteX12" fmla="*/ 871538 w 1291564"/>
              <a:gd name="connsiteY12" fmla="*/ 345997 h 707947"/>
              <a:gd name="connsiteX13" fmla="*/ 928688 w 1291564"/>
              <a:gd name="connsiteY13" fmla="*/ 17385 h 707947"/>
              <a:gd name="connsiteX14" fmla="*/ 1004888 w 1291564"/>
              <a:gd name="connsiteY14" fmla="*/ 350760 h 707947"/>
              <a:gd name="connsiteX15" fmla="*/ 1071563 w 1291564"/>
              <a:gd name="connsiteY15" fmla="*/ 693660 h 707947"/>
              <a:gd name="connsiteX16" fmla="*/ 1143925 w 1291564"/>
              <a:gd name="connsiteY16" fmla="*/ 345997 h 707947"/>
              <a:gd name="connsiteX17" fmla="*/ 1200150 w 1291564"/>
              <a:gd name="connsiteY17" fmla="*/ 17385 h 707947"/>
              <a:gd name="connsiteX18" fmla="*/ 1291564 w 1291564"/>
              <a:gd name="connsiteY18" fmla="*/ 345997 h 707947"/>
              <a:gd name="connsiteX0" fmla="*/ 0 w 1291564"/>
              <a:gd name="connsiteY0" fmla="*/ 341235 h 743821"/>
              <a:gd name="connsiteX1" fmla="*/ 166038 w 1291564"/>
              <a:gd name="connsiteY1" fmla="*/ 6 h 743821"/>
              <a:gd name="connsiteX2" fmla="*/ 340675 w 1291564"/>
              <a:gd name="connsiteY2" fmla="*/ 332823 h 743821"/>
              <a:gd name="connsiteX3" fmla="*/ 488590 w 1291564"/>
              <a:gd name="connsiteY3" fmla="*/ 681043 h 743821"/>
              <a:gd name="connsiteX4" fmla="*/ 660776 w 1291564"/>
              <a:gd name="connsiteY4" fmla="*/ 340956 h 743821"/>
              <a:gd name="connsiteX5" fmla="*/ 391589 w 1291564"/>
              <a:gd name="connsiteY5" fmla="*/ 22147 h 743821"/>
              <a:gd name="connsiteX6" fmla="*/ 506026 w 1291564"/>
              <a:gd name="connsiteY6" fmla="*/ 337028 h 743821"/>
              <a:gd name="connsiteX7" fmla="*/ 869402 w 1291564"/>
              <a:gd name="connsiteY7" fmla="*/ 743821 h 743821"/>
              <a:gd name="connsiteX8" fmla="*/ 571500 w 1291564"/>
              <a:gd name="connsiteY8" fmla="*/ 336472 h 743821"/>
              <a:gd name="connsiteX9" fmla="*/ 651076 w 1291564"/>
              <a:gd name="connsiteY9" fmla="*/ 22147 h 743821"/>
              <a:gd name="connsiteX10" fmla="*/ 723900 w 1291564"/>
              <a:gd name="connsiteY10" fmla="*/ 341235 h 743821"/>
              <a:gd name="connsiteX11" fmla="*/ 795338 w 1291564"/>
              <a:gd name="connsiteY11" fmla="*/ 684135 h 743821"/>
              <a:gd name="connsiteX12" fmla="*/ 871538 w 1291564"/>
              <a:gd name="connsiteY12" fmla="*/ 345997 h 743821"/>
              <a:gd name="connsiteX13" fmla="*/ 928688 w 1291564"/>
              <a:gd name="connsiteY13" fmla="*/ 17385 h 743821"/>
              <a:gd name="connsiteX14" fmla="*/ 1004888 w 1291564"/>
              <a:gd name="connsiteY14" fmla="*/ 350760 h 743821"/>
              <a:gd name="connsiteX15" fmla="*/ 1071563 w 1291564"/>
              <a:gd name="connsiteY15" fmla="*/ 693660 h 743821"/>
              <a:gd name="connsiteX16" fmla="*/ 1143925 w 1291564"/>
              <a:gd name="connsiteY16" fmla="*/ 345997 h 743821"/>
              <a:gd name="connsiteX17" fmla="*/ 1200150 w 1291564"/>
              <a:gd name="connsiteY17" fmla="*/ 17385 h 743821"/>
              <a:gd name="connsiteX18" fmla="*/ 1291564 w 1291564"/>
              <a:gd name="connsiteY18" fmla="*/ 345997 h 743821"/>
              <a:gd name="connsiteX0" fmla="*/ 0 w 1291564"/>
              <a:gd name="connsiteY0" fmla="*/ 341235 h 743823"/>
              <a:gd name="connsiteX1" fmla="*/ 166038 w 1291564"/>
              <a:gd name="connsiteY1" fmla="*/ 6 h 743823"/>
              <a:gd name="connsiteX2" fmla="*/ 340675 w 1291564"/>
              <a:gd name="connsiteY2" fmla="*/ 332823 h 743823"/>
              <a:gd name="connsiteX3" fmla="*/ 488590 w 1291564"/>
              <a:gd name="connsiteY3" fmla="*/ 681043 h 743823"/>
              <a:gd name="connsiteX4" fmla="*/ 660776 w 1291564"/>
              <a:gd name="connsiteY4" fmla="*/ 340956 h 743823"/>
              <a:gd name="connsiteX5" fmla="*/ 391589 w 1291564"/>
              <a:gd name="connsiteY5" fmla="*/ 22147 h 743823"/>
              <a:gd name="connsiteX6" fmla="*/ 1073628 w 1291564"/>
              <a:gd name="connsiteY6" fmla="*/ 332542 h 743823"/>
              <a:gd name="connsiteX7" fmla="*/ 869402 w 1291564"/>
              <a:gd name="connsiteY7" fmla="*/ 743821 h 743823"/>
              <a:gd name="connsiteX8" fmla="*/ 571500 w 1291564"/>
              <a:gd name="connsiteY8" fmla="*/ 336472 h 743823"/>
              <a:gd name="connsiteX9" fmla="*/ 651076 w 1291564"/>
              <a:gd name="connsiteY9" fmla="*/ 22147 h 743823"/>
              <a:gd name="connsiteX10" fmla="*/ 723900 w 1291564"/>
              <a:gd name="connsiteY10" fmla="*/ 341235 h 743823"/>
              <a:gd name="connsiteX11" fmla="*/ 795338 w 1291564"/>
              <a:gd name="connsiteY11" fmla="*/ 684135 h 743823"/>
              <a:gd name="connsiteX12" fmla="*/ 871538 w 1291564"/>
              <a:gd name="connsiteY12" fmla="*/ 345997 h 743823"/>
              <a:gd name="connsiteX13" fmla="*/ 928688 w 1291564"/>
              <a:gd name="connsiteY13" fmla="*/ 17385 h 743823"/>
              <a:gd name="connsiteX14" fmla="*/ 1004888 w 1291564"/>
              <a:gd name="connsiteY14" fmla="*/ 350760 h 743823"/>
              <a:gd name="connsiteX15" fmla="*/ 1071563 w 1291564"/>
              <a:gd name="connsiteY15" fmla="*/ 693660 h 743823"/>
              <a:gd name="connsiteX16" fmla="*/ 1143925 w 1291564"/>
              <a:gd name="connsiteY16" fmla="*/ 345997 h 743823"/>
              <a:gd name="connsiteX17" fmla="*/ 1200150 w 1291564"/>
              <a:gd name="connsiteY17" fmla="*/ 17385 h 743823"/>
              <a:gd name="connsiteX18" fmla="*/ 1291564 w 1291564"/>
              <a:gd name="connsiteY18" fmla="*/ 345997 h 743823"/>
              <a:gd name="connsiteX0" fmla="*/ 0 w 1291564"/>
              <a:gd name="connsiteY0" fmla="*/ 341235 h 743821"/>
              <a:gd name="connsiteX1" fmla="*/ 166038 w 1291564"/>
              <a:gd name="connsiteY1" fmla="*/ 6 h 743821"/>
              <a:gd name="connsiteX2" fmla="*/ 340675 w 1291564"/>
              <a:gd name="connsiteY2" fmla="*/ 332823 h 743821"/>
              <a:gd name="connsiteX3" fmla="*/ 488590 w 1291564"/>
              <a:gd name="connsiteY3" fmla="*/ 681043 h 743821"/>
              <a:gd name="connsiteX4" fmla="*/ 660776 w 1291564"/>
              <a:gd name="connsiteY4" fmla="*/ 340956 h 743821"/>
              <a:gd name="connsiteX5" fmla="*/ 1079591 w 1291564"/>
              <a:gd name="connsiteY5" fmla="*/ 17662 h 743821"/>
              <a:gd name="connsiteX6" fmla="*/ 1073628 w 1291564"/>
              <a:gd name="connsiteY6" fmla="*/ 332542 h 743821"/>
              <a:gd name="connsiteX7" fmla="*/ 869402 w 1291564"/>
              <a:gd name="connsiteY7" fmla="*/ 743821 h 743821"/>
              <a:gd name="connsiteX8" fmla="*/ 571500 w 1291564"/>
              <a:gd name="connsiteY8" fmla="*/ 336472 h 743821"/>
              <a:gd name="connsiteX9" fmla="*/ 651076 w 1291564"/>
              <a:gd name="connsiteY9" fmla="*/ 22147 h 743821"/>
              <a:gd name="connsiteX10" fmla="*/ 723900 w 1291564"/>
              <a:gd name="connsiteY10" fmla="*/ 341235 h 743821"/>
              <a:gd name="connsiteX11" fmla="*/ 795338 w 1291564"/>
              <a:gd name="connsiteY11" fmla="*/ 684135 h 743821"/>
              <a:gd name="connsiteX12" fmla="*/ 871538 w 1291564"/>
              <a:gd name="connsiteY12" fmla="*/ 345997 h 743821"/>
              <a:gd name="connsiteX13" fmla="*/ 928688 w 1291564"/>
              <a:gd name="connsiteY13" fmla="*/ 17385 h 743821"/>
              <a:gd name="connsiteX14" fmla="*/ 1004888 w 1291564"/>
              <a:gd name="connsiteY14" fmla="*/ 350760 h 743821"/>
              <a:gd name="connsiteX15" fmla="*/ 1071563 w 1291564"/>
              <a:gd name="connsiteY15" fmla="*/ 693660 h 743821"/>
              <a:gd name="connsiteX16" fmla="*/ 1143925 w 1291564"/>
              <a:gd name="connsiteY16" fmla="*/ 345997 h 743821"/>
              <a:gd name="connsiteX17" fmla="*/ 1200150 w 1291564"/>
              <a:gd name="connsiteY17" fmla="*/ 17385 h 743821"/>
              <a:gd name="connsiteX18" fmla="*/ 1291564 w 1291564"/>
              <a:gd name="connsiteY18" fmla="*/ 345997 h 743821"/>
              <a:gd name="connsiteX0" fmla="*/ 0 w 1291564"/>
              <a:gd name="connsiteY0" fmla="*/ 341235 h 743911"/>
              <a:gd name="connsiteX1" fmla="*/ 166038 w 1291564"/>
              <a:gd name="connsiteY1" fmla="*/ 6 h 743911"/>
              <a:gd name="connsiteX2" fmla="*/ 340675 w 1291564"/>
              <a:gd name="connsiteY2" fmla="*/ 332823 h 743911"/>
              <a:gd name="connsiteX3" fmla="*/ 488590 w 1291564"/>
              <a:gd name="connsiteY3" fmla="*/ 681043 h 743911"/>
              <a:gd name="connsiteX4" fmla="*/ 660776 w 1291564"/>
              <a:gd name="connsiteY4" fmla="*/ 340956 h 743911"/>
              <a:gd name="connsiteX5" fmla="*/ 1079591 w 1291564"/>
              <a:gd name="connsiteY5" fmla="*/ 17662 h 743911"/>
              <a:gd name="connsiteX6" fmla="*/ 1073628 w 1291564"/>
              <a:gd name="connsiteY6" fmla="*/ 332542 h 743911"/>
              <a:gd name="connsiteX7" fmla="*/ 869402 w 1291564"/>
              <a:gd name="connsiteY7" fmla="*/ 743821 h 743911"/>
              <a:gd name="connsiteX8" fmla="*/ 1074601 w 1291564"/>
              <a:gd name="connsiteY8" fmla="*/ 296114 h 743911"/>
              <a:gd name="connsiteX9" fmla="*/ 651076 w 1291564"/>
              <a:gd name="connsiteY9" fmla="*/ 22147 h 743911"/>
              <a:gd name="connsiteX10" fmla="*/ 723900 w 1291564"/>
              <a:gd name="connsiteY10" fmla="*/ 341235 h 743911"/>
              <a:gd name="connsiteX11" fmla="*/ 795338 w 1291564"/>
              <a:gd name="connsiteY11" fmla="*/ 684135 h 743911"/>
              <a:gd name="connsiteX12" fmla="*/ 871538 w 1291564"/>
              <a:gd name="connsiteY12" fmla="*/ 345997 h 743911"/>
              <a:gd name="connsiteX13" fmla="*/ 928688 w 1291564"/>
              <a:gd name="connsiteY13" fmla="*/ 17385 h 743911"/>
              <a:gd name="connsiteX14" fmla="*/ 1004888 w 1291564"/>
              <a:gd name="connsiteY14" fmla="*/ 350760 h 743911"/>
              <a:gd name="connsiteX15" fmla="*/ 1071563 w 1291564"/>
              <a:gd name="connsiteY15" fmla="*/ 693660 h 743911"/>
              <a:gd name="connsiteX16" fmla="*/ 1143925 w 1291564"/>
              <a:gd name="connsiteY16" fmla="*/ 345997 h 743911"/>
              <a:gd name="connsiteX17" fmla="*/ 1200150 w 1291564"/>
              <a:gd name="connsiteY17" fmla="*/ 17385 h 743911"/>
              <a:gd name="connsiteX18" fmla="*/ 1291564 w 1291564"/>
              <a:gd name="connsiteY18" fmla="*/ 345997 h 743911"/>
              <a:gd name="connsiteX0" fmla="*/ 0 w 1291564"/>
              <a:gd name="connsiteY0" fmla="*/ 341235 h 743913"/>
              <a:gd name="connsiteX1" fmla="*/ 166038 w 1291564"/>
              <a:gd name="connsiteY1" fmla="*/ 6 h 743913"/>
              <a:gd name="connsiteX2" fmla="*/ 340675 w 1291564"/>
              <a:gd name="connsiteY2" fmla="*/ 332823 h 743913"/>
              <a:gd name="connsiteX3" fmla="*/ 488590 w 1291564"/>
              <a:gd name="connsiteY3" fmla="*/ 681043 h 743913"/>
              <a:gd name="connsiteX4" fmla="*/ 660776 w 1291564"/>
              <a:gd name="connsiteY4" fmla="*/ 340956 h 743913"/>
              <a:gd name="connsiteX5" fmla="*/ 1079591 w 1291564"/>
              <a:gd name="connsiteY5" fmla="*/ 17662 h 743913"/>
              <a:gd name="connsiteX6" fmla="*/ 1073628 w 1291564"/>
              <a:gd name="connsiteY6" fmla="*/ 332542 h 743913"/>
              <a:gd name="connsiteX7" fmla="*/ 869402 w 1291564"/>
              <a:gd name="connsiteY7" fmla="*/ 743821 h 743913"/>
              <a:gd name="connsiteX8" fmla="*/ 1074601 w 1291564"/>
              <a:gd name="connsiteY8" fmla="*/ 296114 h 743913"/>
              <a:gd name="connsiteX9" fmla="*/ 1171377 w 1291564"/>
              <a:gd name="connsiteY9" fmla="*/ 13178 h 743913"/>
              <a:gd name="connsiteX10" fmla="*/ 723900 w 1291564"/>
              <a:gd name="connsiteY10" fmla="*/ 341235 h 743913"/>
              <a:gd name="connsiteX11" fmla="*/ 795338 w 1291564"/>
              <a:gd name="connsiteY11" fmla="*/ 684135 h 743913"/>
              <a:gd name="connsiteX12" fmla="*/ 871538 w 1291564"/>
              <a:gd name="connsiteY12" fmla="*/ 345997 h 743913"/>
              <a:gd name="connsiteX13" fmla="*/ 928688 w 1291564"/>
              <a:gd name="connsiteY13" fmla="*/ 17385 h 743913"/>
              <a:gd name="connsiteX14" fmla="*/ 1004888 w 1291564"/>
              <a:gd name="connsiteY14" fmla="*/ 350760 h 743913"/>
              <a:gd name="connsiteX15" fmla="*/ 1071563 w 1291564"/>
              <a:gd name="connsiteY15" fmla="*/ 693660 h 743913"/>
              <a:gd name="connsiteX16" fmla="*/ 1143925 w 1291564"/>
              <a:gd name="connsiteY16" fmla="*/ 345997 h 743913"/>
              <a:gd name="connsiteX17" fmla="*/ 1200150 w 1291564"/>
              <a:gd name="connsiteY17" fmla="*/ 17385 h 743913"/>
              <a:gd name="connsiteX18" fmla="*/ 1291564 w 1291564"/>
              <a:gd name="connsiteY18" fmla="*/ 345997 h 743913"/>
              <a:gd name="connsiteX0" fmla="*/ 0 w 1291564"/>
              <a:gd name="connsiteY0" fmla="*/ 341235 h 743911"/>
              <a:gd name="connsiteX1" fmla="*/ 166038 w 1291564"/>
              <a:gd name="connsiteY1" fmla="*/ 6 h 743911"/>
              <a:gd name="connsiteX2" fmla="*/ 340675 w 1291564"/>
              <a:gd name="connsiteY2" fmla="*/ 332823 h 743911"/>
              <a:gd name="connsiteX3" fmla="*/ 488590 w 1291564"/>
              <a:gd name="connsiteY3" fmla="*/ 681043 h 743911"/>
              <a:gd name="connsiteX4" fmla="*/ 660776 w 1291564"/>
              <a:gd name="connsiteY4" fmla="*/ 340956 h 743911"/>
              <a:gd name="connsiteX5" fmla="*/ 1079591 w 1291564"/>
              <a:gd name="connsiteY5" fmla="*/ 17662 h 743911"/>
              <a:gd name="connsiteX6" fmla="*/ 1073628 w 1291564"/>
              <a:gd name="connsiteY6" fmla="*/ 332542 h 743911"/>
              <a:gd name="connsiteX7" fmla="*/ 869402 w 1291564"/>
              <a:gd name="connsiteY7" fmla="*/ 743821 h 743911"/>
              <a:gd name="connsiteX8" fmla="*/ 1074601 w 1291564"/>
              <a:gd name="connsiteY8" fmla="*/ 296114 h 743911"/>
              <a:gd name="connsiteX9" fmla="*/ 1171377 w 1291564"/>
              <a:gd name="connsiteY9" fmla="*/ 13178 h 743911"/>
              <a:gd name="connsiteX10" fmla="*/ 1175402 w 1291564"/>
              <a:gd name="connsiteY10" fmla="*/ 354688 h 743911"/>
              <a:gd name="connsiteX11" fmla="*/ 795338 w 1291564"/>
              <a:gd name="connsiteY11" fmla="*/ 684135 h 743911"/>
              <a:gd name="connsiteX12" fmla="*/ 871538 w 1291564"/>
              <a:gd name="connsiteY12" fmla="*/ 345997 h 743911"/>
              <a:gd name="connsiteX13" fmla="*/ 928688 w 1291564"/>
              <a:gd name="connsiteY13" fmla="*/ 17385 h 743911"/>
              <a:gd name="connsiteX14" fmla="*/ 1004888 w 1291564"/>
              <a:gd name="connsiteY14" fmla="*/ 350760 h 743911"/>
              <a:gd name="connsiteX15" fmla="*/ 1071563 w 1291564"/>
              <a:gd name="connsiteY15" fmla="*/ 693660 h 743911"/>
              <a:gd name="connsiteX16" fmla="*/ 1143925 w 1291564"/>
              <a:gd name="connsiteY16" fmla="*/ 345997 h 743911"/>
              <a:gd name="connsiteX17" fmla="*/ 1200150 w 1291564"/>
              <a:gd name="connsiteY17" fmla="*/ 17385 h 743911"/>
              <a:gd name="connsiteX18" fmla="*/ 1291564 w 1291564"/>
              <a:gd name="connsiteY18" fmla="*/ 345997 h 743911"/>
              <a:gd name="connsiteX0" fmla="*/ 0 w 1291564"/>
              <a:gd name="connsiteY0" fmla="*/ 341235 h 743913"/>
              <a:gd name="connsiteX1" fmla="*/ 166038 w 1291564"/>
              <a:gd name="connsiteY1" fmla="*/ 6 h 743913"/>
              <a:gd name="connsiteX2" fmla="*/ 340675 w 1291564"/>
              <a:gd name="connsiteY2" fmla="*/ 332823 h 743913"/>
              <a:gd name="connsiteX3" fmla="*/ 488590 w 1291564"/>
              <a:gd name="connsiteY3" fmla="*/ 681043 h 743913"/>
              <a:gd name="connsiteX4" fmla="*/ 660776 w 1291564"/>
              <a:gd name="connsiteY4" fmla="*/ 340956 h 743913"/>
              <a:gd name="connsiteX5" fmla="*/ 1079591 w 1291564"/>
              <a:gd name="connsiteY5" fmla="*/ 17662 h 743913"/>
              <a:gd name="connsiteX6" fmla="*/ 1073628 w 1291564"/>
              <a:gd name="connsiteY6" fmla="*/ 332542 h 743913"/>
              <a:gd name="connsiteX7" fmla="*/ 869402 w 1291564"/>
              <a:gd name="connsiteY7" fmla="*/ 743821 h 743913"/>
              <a:gd name="connsiteX8" fmla="*/ 1074601 w 1291564"/>
              <a:gd name="connsiteY8" fmla="*/ 296114 h 743913"/>
              <a:gd name="connsiteX9" fmla="*/ 1171377 w 1291564"/>
              <a:gd name="connsiteY9" fmla="*/ 13178 h 743913"/>
              <a:gd name="connsiteX10" fmla="*/ 1175402 w 1291564"/>
              <a:gd name="connsiteY10" fmla="*/ 354688 h 743913"/>
              <a:gd name="connsiteX11" fmla="*/ 1139339 w 1291564"/>
              <a:gd name="connsiteY11" fmla="*/ 702073 h 743913"/>
              <a:gd name="connsiteX12" fmla="*/ 871538 w 1291564"/>
              <a:gd name="connsiteY12" fmla="*/ 345997 h 743913"/>
              <a:gd name="connsiteX13" fmla="*/ 928688 w 1291564"/>
              <a:gd name="connsiteY13" fmla="*/ 17385 h 743913"/>
              <a:gd name="connsiteX14" fmla="*/ 1004888 w 1291564"/>
              <a:gd name="connsiteY14" fmla="*/ 350760 h 743913"/>
              <a:gd name="connsiteX15" fmla="*/ 1071563 w 1291564"/>
              <a:gd name="connsiteY15" fmla="*/ 693660 h 743913"/>
              <a:gd name="connsiteX16" fmla="*/ 1143925 w 1291564"/>
              <a:gd name="connsiteY16" fmla="*/ 345997 h 743913"/>
              <a:gd name="connsiteX17" fmla="*/ 1200150 w 1291564"/>
              <a:gd name="connsiteY17" fmla="*/ 17385 h 743913"/>
              <a:gd name="connsiteX18" fmla="*/ 1291564 w 1291564"/>
              <a:gd name="connsiteY18" fmla="*/ 345997 h 743913"/>
              <a:gd name="connsiteX0" fmla="*/ 0 w 1356933"/>
              <a:gd name="connsiteY0" fmla="*/ 341235 h 743911"/>
              <a:gd name="connsiteX1" fmla="*/ 166038 w 1356933"/>
              <a:gd name="connsiteY1" fmla="*/ 6 h 743911"/>
              <a:gd name="connsiteX2" fmla="*/ 340675 w 1356933"/>
              <a:gd name="connsiteY2" fmla="*/ 332823 h 743911"/>
              <a:gd name="connsiteX3" fmla="*/ 488590 w 1356933"/>
              <a:gd name="connsiteY3" fmla="*/ 681043 h 743911"/>
              <a:gd name="connsiteX4" fmla="*/ 660776 w 1356933"/>
              <a:gd name="connsiteY4" fmla="*/ 340956 h 743911"/>
              <a:gd name="connsiteX5" fmla="*/ 1079591 w 1356933"/>
              <a:gd name="connsiteY5" fmla="*/ 17662 h 743911"/>
              <a:gd name="connsiteX6" fmla="*/ 1073628 w 1356933"/>
              <a:gd name="connsiteY6" fmla="*/ 332542 h 743911"/>
              <a:gd name="connsiteX7" fmla="*/ 869402 w 1356933"/>
              <a:gd name="connsiteY7" fmla="*/ 743821 h 743911"/>
              <a:gd name="connsiteX8" fmla="*/ 1074601 w 1356933"/>
              <a:gd name="connsiteY8" fmla="*/ 296114 h 743911"/>
              <a:gd name="connsiteX9" fmla="*/ 1171377 w 1356933"/>
              <a:gd name="connsiteY9" fmla="*/ 13178 h 743911"/>
              <a:gd name="connsiteX10" fmla="*/ 1175402 w 1356933"/>
              <a:gd name="connsiteY10" fmla="*/ 354688 h 743911"/>
              <a:gd name="connsiteX11" fmla="*/ 1139339 w 1356933"/>
              <a:gd name="connsiteY11" fmla="*/ 702073 h 743911"/>
              <a:gd name="connsiteX12" fmla="*/ 1353139 w 1356933"/>
              <a:gd name="connsiteY12" fmla="*/ 314607 h 743911"/>
              <a:gd name="connsiteX13" fmla="*/ 928688 w 1356933"/>
              <a:gd name="connsiteY13" fmla="*/ 17385 h 743911"/>
              <a:gd name="connsiteX14" fmla="*/ 1004888 w 1356933"/>
              <a:gd name="connsiteY14" fmla="*/ 350760 h 743911"/>
              <a:gd name="connsiteX15" fmla="*/ 1071563 w 1356933"/>
              <a:gd name="connsiteY15" fmla="*/ 693660 h 743911"/>
              <a:gd name="connsiteX16" fmla="*/ 1143925 w 1356933"/>
              <a:gd name="connsiteY16" fmla="*/ 345997 h 743911"/>
              <a:gd name="connsiteX17" fmla="*/ 1200150 w 1356933"/>
              <a:gd name="connsiteY17" fmla="*/ 17385 h 743911"/>
              <a:gd name="connsiteX18" fmla="*/ 1291564 w 1356933"/>
              <a:gd name="connsiteY18" fmla="*/ 345997 h 743911"/>
              <a:gd name="connsiteX0" fmla="*/ 0 w 1356492"/>
              <a:gd name="connsiteY0" fmla="*/ 341235 h 743913"/>
              <a:gd name="connsiteX1" fmla="*/ 166038 w 1356492"/>
              <a:gd name="connsiteY1" fmla="*/ 6 h 743913"/>
              <a:gd name="connsiteX2" fmla="*/ 340675 w 1356492"/>
              <a:gd name="connsiteY2" fmla="*/ 332823 h 743913"/>
              <a:gd name="connsiteX3" fmla="*/ 488590 w 1356492"/>
              <a:gd name="connsiteY3" fmla="*/ 681043 h 743913"/>
              <a:gd name="connsiteX4" fmla="*/ 660776 w 1356492"/>
              <a:gd name="connsiteY4" fmla="*/ 340956 h 743913"/>
              <a:gd name="connsiteX5" fmla="*/ 1079591 w 1356492"/>
              <a:gd name="connsiteY5" fmla="*/ 17662 h 743913"/>
              <a:gd name="connsiteX6" fmla="*/ 1073628 w 1356492"/>
              <a:gd name="connsiteY6" fmla="*/ 332542 h 743913"/>
              <a:gd name="connsiteX7" fmla="*/ 869402 w 1356492"/>
              <a:gd name="connsiteY7" fmla="*/ 743821 h 743913"/>
              <a:gd name="connsiteX8" fmla="*/ 1074601 w 1356492"/>
              <a:gd name="connsiteY8" fmla="*/ 296114 h 743913"/>
              <a:gd name="connsiteX9" fmla="*/ 1171377 w 1356492"/>
              <a:gd name="connsiteY9" fmla="*/ 13178 h 743913"/>
              <a:gd name="connsiteX10" fmla="*/ 1175402 w 1356492"/>
              <a:gd name="connsiteY10" fmla="*/ 354688 h 743913"/>
              <a:gd name="connsiteX11" fmla="*/ 1139339 w 1356492"/>
              <a:gd name="connsiteY11" fmla="*/ 702073 h 743913"/>
              <a:gd name="connsiteX12" fmla="*/ 1353139 w 1356492"/>
              <a:gd name="connsiteY12" fmla="*/ 314607 h 743913"/>
              <a:gd name="connsiteX13" fmla="*/ 1251190 w 1356492"/>
              <a:gd name="connsiteY13" fmla="*/ 17385 h 743913"/>
              <a:gd name="connsiteX14" fmla="*/ 1004888 w 1356492"/>
              <a:gd name="connsiteY14" fmla="*/ 350760 h 743913"/>
              <a:gd name="connsiteX15" fmla="*/ 1071563 w 1356492"/>
              <a:gd name="connsiteY15" fmla="*/ 693660 h 743913"/>
              <a:gd name="connsiteX16" fmla="*/ 1143925 w 1356492"/>
              <a:gd name="connsiteY16" fmla="*/ 345997 h 743913"/>
              <a:gd name="connsiteX17" fmla="*/ 1200150 w 1356492"/>
              <a:gd name="connsiteY17" fmla="*/ 17385 h 743913"/>
              <a:gd name="connsiteX18" fmla="*/ 1291564 w 1356492"/>
              <a:gd name="connsiteY18" fmla="*/ 345997 h 743913"/>
              <a:gd name="connsiteX0" fmla="*/ 0 w 1356492"/>
              <a:gd name="connsiteY0" fmla="*/ 341235 h 702210"/>
              <a:gd name="connsiteX1" fmla="*/ 166038 w 1356492"/>
              <a:gd name="connsiteY1" fmla="*/ 6 h 702210"/>
              <a:gd name="connsiteX2" fmla="*/ 340675 w 1356492"/>
              <a:gd name="connsiteY2" fmla="*/ 332823 h 702210"/>
              <a:gd name="connsiteX3" fmla="*/ 488590 w 1356492"/>
              <a:gd name="connsiteY3" fmla="*/ 681043 h 702210"/>
              <a:gd name="connsiteX4" fmla="*/ 660776 w 1356492"/>
              <a:gd name="connsiteY4" fmla="*/ 340956 h 702210"/>
              <a:gd name="connsiteX5" fmla="*/ 1079591 w 1356492"/>
              <a:gd name="connsiteY5" fmla="*/ 17662 h 702210"/>
              <a:gd name="connsiteX6" fmla="*/ 1073628 w 1356492"/>
              <a:gd name="connsiteY6" fmla="*/ 332542 h 702210"/>
              <a:gd name="connsiteX7" fmla="*/ 1265002 w 1356492"/>
              <a:gd name="connsiteY7" fmla="*/ 681042 h 702210"/>
              <a:gd name="connsiteX8" fmla="*/ 1074601 w 1356492"/>
              <a:gd name="connsiteY8" fmla="*/ 296114 h 702210"/>
              <a:gd name="connsiteX9" fmla="*/ 1171377 w 1356492"/>
              <a:gd name="connsiteY9" fmla="*/ 13178 h 702210"/>
              <a:gd name="connsiteX10" fmla="*/ 1175402 w 1356492"/>
              <a:gd name="connsiteY10" fmla="*/ 354688 h 702210"/>
              <a:gd name="connsiteX11" fmla="*/ 1139339 w 1356492"/>
              <a:gd name="connsiteY11" fmla="*/ 702073 h 702210"/>
              <a:gd name="connsiteX12" fmla="*/ 1353139 w 1356492"/>
              <a:gd name="connsiteY12" fmla="*/ 314607 h 702210"/>
              <a:gd name="connsiteX13" fmla="*/ 1251190 w 1356492"/>
              <a:gd name="connsiteY13" fmla="*/ 17385 h 702210"/>
              <a:gd name="connsiteX14" fmla="*/ 1004888 w 1356492"/>
              <a:gd name="connsiteY14" fmla="*/ 350760 h 702210"/>
              <a:gd name="connsiteX15" fmla="*/ 1071563 w 1356492"/>
              <a:gd name="connsiteY15" fmla="*/ 693660 h 702210"/>
              <a:gd name="connsiteX16" fmla="*/ 1143925 w 1356492"/>
              <a:gd name="connsiteY16" fmla="*/ 345997 h 702210"/>
              <a:gd name="connsiteX17" fmla="*/ 1200150 w 1356492"/>
              <a:gd name="connsiteY17" fmla="*/ 17385 h 702210"/>
              <a:gd name="connsiteX18" fmla="*/ 1291564 w 1356492"/>
              <a:gd name="connsiteY18" fmla="*/ 345997 h 702210"/>
              <a:gd name="connsiteX0" fmla="*/ 0 w 1356492"/>
              <a:gd name="connsiteY0" fmla="*/ 341235 h 702210"/>
              <a:gd name="connsiteX1" fmla="*/ 166038 w 1356492"/>
              <a:gd name="connsiteY1" fmla="*/ 6 h 702210"/>
              <a:gd name="connsiteX2" fmla="*/ 340675 w 1356492"/>
              <a:gd name="connsiteY2" fmla="*/ 332822 h 702210"/>
              <a:gd name="connsiteX3" fmla="*/ 488590 w 1356492"/>
              <a:gd name="connsiteY3" fmla="*/ 681043 h 702210"/>
              <a:gd name="connsiteX4" fmla="*/ 660776 w 1356492"/>
              <a:gd name="connsiteY4" fmla="*/ 340956 h 702210"/>
              <a:gd name="connsiteX5" fmla="*/ 1079591 w 1356492"/>
              <a:gd name="connsiteY5" fmla="*/ 17662 h 702210"/>
              <a:gd name="connsiteX6" fmla="*/ 1073628 w 1356492"/>
              <a:gd name="connsiteY6" fmla="*/ 332542 h 702210"/>
              <a:gd name="connsiteX7" fmla="*/ 1265002 w 1356492"/>
              <a:gd name="connsiteY7" fmla="*/ 681042 h 702210"/>
              <a:gd name="connsiteX8" fmla="*/ 1074601 w 1356492"/>
              <a:gd name="connsiteY8" fmla="*/ 296114 h 702210"/>
              <a:gd name="connsiteX9" fmla="*/ 1171377 w 1356492"/>
              <a:gd name="connsiteY9" fmla="*/ 13178 h 702210"/>
              <a:gd name="connsiteX10" fmla="*/ 1175402 w 1356492"/>
              <a:gd name="connsiteY10" fmla="*/ 354688 h 702210"/>
              <a:gd name="connsiteX11" fmla="*/ 1139339 w 1356492"/>
              <a:gd name="connsiteY11" fmla="*/ 702073 h 702210"/>
              <a:gd name="connsiteX12" fmla="*/ 1353139 w 1356492"/>
              <a:gd name="connsiteY12" fmla="*/ 314607 h 702210"/>
              <a:gd name="connsiteX13" fmla="*/ 1251190 w 1356492"/>
              <a:gd name="connsiteY13" fmla="*/ 17385 h 702210"/>
              <a:gd name="connsiteX14" fmla="*/ 1004888 w 1356492"/>
              <a:gd name="connsiteY14" fmla="*/ 350760 h 702210"/>
              <a:gd name="connsiteX15" fmla="*/ 1071563 w 1356492"/>
              <a:gd name="connsiteY15" fmla="*/ 693660 h 702210"/>
              <a:gd name="connsiteX16" fmla="*/ 1143925 w 1356492"/>
              <a:gd name="connsiteY16" fmla="*/ 345997 h 702210"/>
              <a:gd name="connsiteX17" fmla="*/ 1200150 w 1356492"/>
              <a:gd name="connsiteY17" fmla="*/ 17385 h 702210"/>
              <a:gd name="connsiteX18" fmla="*/ 1291564 w 1356492"/>
              <a:gd name="connsiteY18" fmla="*/ 345997 h 702210"/>
              <a:gd name="connsiteX0" fmla="*/ 0 w 1356492"/>
              <a:gd name="connsiteY0" fmla="*/ 341235 h 702210"/>
              <a:gd name="connsiteX1" fmla="*/ 166038 w 1356492"/>
              <a:gd name="connsiteY1" fmla="*/ 6 h 702210"/>
              <a:gd name="connsiteX2" fmla="*/ 340675 w 1356492"/>
              <a:gd name="connsiteY2" fmla="*/ 332822 h 702210"/>
              <a:gd name="connsiteX3" fmla="*/ 501490 w 1356492"/>
              <a:gd name="connsiteY3" fmla="*/ 681043 h 702210"/>
              <a:gd name="connsiteX4" fmla="*/ 660776 w 1356492"/>
              <a:gd name="connsiteY4" fmla="*/ 340956 h 702210"/>
              <a:gd name="connsiteX5" fmla="*/ 1079591 w 1356492"/>
              <a:gd name="connsiteY5" fmla="*/ 17662 h 702210"/>
              <a:gd name="connsiteX6" fmla="*/ 1073628 w 1356492"/>
              <a:gd name="connsiteY6" fmla="*/ 332542 h 702210"/>
              <a:gd name="connsiteX7" fmla="*/ 1265002 w 1356492"/>
              <a:gd name="connsiteY7" fmla="*/ 681042 h 702210"/>
              <a:gd name="connsiteX8" fmla="*/ 1074601 w 1356492"/>
              <a:gd name="connsiteY8" fmla="*/ 296114 h 702210"/>
              <a:gd name="connsiteX9" fmla="*/ 1171377 w 1356492"/>
              <a:gd name="connsiteY9" fmla="*/ 13178 h 702210"/>
              <a:gd name="connsiteX10" fmla="*/ 1175402 w 1356492"/>
              <a:gd name="connsiteY10" fmla="*/ 354688 h 702210"/>
              <a:gd name="connsiteX11" fmla="*/ 1139339 w 1356492"/>
              <a:gd name="connsiteY11" fmla="*/ 702073 h 702210"/>
              <a:gd name="connsiteX12" fmla="*/ 1353139 w 1356492"/>
              <a:gd name="connsiteY12" fmla="*/ 314607 h 702210"/>
              <a:gd name="connsiteX13" fmla="*/ 1251190 w 1356492"/>
              <a:gd name="connsiteY13" fmla="*/ 17385 h 702210"/>
              <a:gd name="connsiteX14" fmla="*/ 1004888 w 1356492"/>
              <a:gd name="connsiteY14" fmla="*/ 350760 h 702210"/>
              <a:gd name="connsiteX15" fmla="*/ 1071563 w 1356492"/>
              <a:gd name="connsiteY15" fmla="*/ 693660 h 702210"/>
              <a:gd name="connsiteX16" fmla="*/ 1143925 w 1356492"/>
              <a:gd name="connsiteY16" fmla="*/ 345997 h 702210"/>
              <a:gd name="connsiteX17" fmla="*/ 1200150 w 1356492"/>
              <a:gd name="connsiteY17" fmla="*/ 17385 h 702210"/>
              <a:gd name="connsiteX18" fmla="*/ 1291564 w 1356492"/>
              <a:gd name="connsiteY18" fmla="*/ 345997 h 702210"/>
              <a:gd name="connsiteX0" fmla="*/ 0 w 1356492"/>
              <a:gd name="connsiteY0" fmla="*/ 341235 h 702210"/>
              <a:gd name="connsiteX1" fmla="*/ 166038 w 1356492"/>
              <a:gd name="connsiteY1" fmla="*/ 6 h 702210"/>
              <a:gd name="connsiteX2" fmla="*/ 340675 w 1356492"/>
              <a:gd name="connsiteY2" fmla="*/ 332822 h 702210"/>
              <a:gd name="connsiteX3" fmla="*/ 501490 w 1356492"/>
              <a:gd name="connsiteY3" fmla="*/ 681043 h 702210"/>
              <a:gd name="connsiteX4" fmla="*/ 660776 w 1356492"/>
              <a:gd name="connsiteY4" fmla="*/ 340956 h 702210"/>
              <a:gd name="connsiteX5" fmla="*/ 1079591 w 1356492"/>
              <a:gd name="connsiteY5" fmla="*/ 17662 h 702210"/>
              <a:gd name="connsiteX6" fmla="*/ 1073628 w 1356492"/>
              <a:gd name="connsiteY6" fmla="*/ 332542 h 702210"/>
              <a:gd name="connsiteX7" fmla="*/ 1265002 w 1356492"/>
              <a:gd name="connsiteY7" fmla="*/ 681042 h 702210"/>
              <a:gd name="connsiteX8" fmla="*/ 1074601 w 1356492"/>
              <a:gd name="connsiteY8" fmla="*/ 296114 h 702210"/>
              <a:gd name="connsiteX9" fmla="*/ 1171377 w 1356492"/>
              <a:gd name="connsiteY9" fmla="*/ 13178 h 702210"/>
              <a:gd name="connsiteX10" fmla="*/ 1175402 w 1356492"/>
              <a:gd name="connsiteY10" fmla="*/ 354688 h 702210"/>
              <a:gd name="connsiteX11" fmla="*/ 1139339 w 1356492"/>
              <a:gd name="connsiteY11" fmla="*/ 702073 h 702210"/>
              <a:gd name="connsiteX12" fmla="*/ 1353139 w 1356492"/>
              <a:gd name="connsiteY12" fmla="*/ 314607 h 702210"/>
              <a:gd name="connsiteX13" fmla="*/ 1251190 w 1356492"/>
              <a:gd name="connsiteY13" fmla="*/ 17385 h 702210"/>
              <a:gd name="connsiteX14" fmla="*/ 1004888 w 1356492"/>
              <a:gd name="connsiteY14" fmla="*/ 350760 h 702210"/>
              <a:gd name="connsiteX15" fmla="*/ 1071563 w 1356492"/>
              <a:gd name="connsiteY15" fmla="*/ 693660 h 702210"/>
              <a:gd name="connsiteX16" fmla="*/ 1143925 w 1356492"/>
              <a:gd name="connsiteY16" fmla="*/ 345997 h 702210"/>
              <a:gd name="connsiteX17" fmla="*/ 1200150 w 1356492"/>
              <a:gd name="connsiteY17" fmla="*/ 17385 h 702210"/>
              <a:gd name="connsiteX18" fmla="*/ 1291564 w 1356492"/>
              <a:gd name="connsiteY18" fmla="*/ 345997 h 702210"/>
              <a:gd name="connsiteX0" fmla="*/ 0 w 1356492"/>
              <a:gd name="connsiteY0" fmla="*/ 341235 h 702210"/>
              <a:gd name="connsiteX1" fmla="*/ 166038 w 1356492"/>
              <a:gd name="connsiteY1" fmla="*/ 6 h 702210"/>
              <a:gd name="connsiteX2" fmla="*/ 340675 w 1356492"/>
              <a:gd name="connsiteY2" fmla="*/ 332822 h 702210"/>
              <a:gd name="connsiteX3" fmla="*/ 501490 w 1356492"/>
              <a:gd name="connsiteY3" fmla="*/ 681043 h 702210"/>
              <a:gd name="connsiteX4" fmla="*/ 660776 w 1356492"/>
              <a:gd name="connsiteY4" fmla="*/ 340956 h 702210"/>
              <a:gd name="connsiteX5" fmla="*/ 821590 w 1356492"/>
              <a:gd name="connsiteY5" fmla="*/ 4209 h 702210"/>
              <a:gd name="connsiteX6" fmla="*/ 1073628 w 1356492"/>
              <a:gd name="connsiteY6" fmla="*/ 332542 h 702210"/>
              <a:gd name="connsiteX7" fmla="*/ 1265002 w 1356492"/>
              <a:gd name="connsiteY7" fmla="*/ 681042 h 702210"/>
              <a:gd name="connsiteX8" fmla="*/ 1074601 w 1356492"/>
              <a:gd name="connsiteY8" fmla="*/ 296114 h 702210"/>
              <a:gd name="connsiteX9" fmla="*/ 1171377 w 1356492"/>
              <a:gd name="connsiteY9" fmla="*/ 13178 h 702210"/>
              <a:gd name="connsiteX10" fmla="*/ 1175402 w 1356492"/>
              <a:gd name="connsiteY10" fmla="*/ 354688 h 702210"/>
              <a:gd name="connsiteX11" fmla="*/ 1139339 w 1356492"/>
              <a:gd name="connsiteY11" fmla="*/ 702073 h 702210"/>
              <a:gd name="connsiteX12" fmla="*/ 1353139 w 1356492"/>
              <a:gd name="connsiteY12" fmla="*/ 314607 h 702210"/>
              <a:gd name="connsiteX13" fmla="*/ 1251190 w 1356492"/>
              <a:gd name="connsiteY13" fmla="*/ 17385 h 702210"/>
              <a:gd name="connsiteX14" fmla="*/ 1004888 w 1356492"/>
              <a:gd name="connsiteY14" fmla="*/ 350760 h 702210"/>
              <a:gd name="connsiteX15" fmla="*/ 1071563 w 1356492"/>
              <a:gd name="connsiteY15" fmla="*/ 693660 h 702210"/>
              <a:gd name="connsiteX16" fmla="*/ 1143925 w 1356492"/>
              <a:gd name="connsiteY16" fmla="*/ 345997 h 702210"/>
              <a:gd name="connsiteX17" fmla="*/ 1200150 w 1356492"/>
              <a:gd name="connsiteY17" fmla="*/ 17385 h 702210"/>
              <a:gd name="connsiteX18" fmla="*/ 1291564 w 1356492"/>
              <a:gd name="connsiteY18" fmla="*/ 345997 h 702210"/>
              <a:gd name="connsiteX0" fmla="*/ 0 w 1771633"/>
              <a:gd name="connsiteY0" fmla="*/ 341235 h 702210"/>
              <a:gd name="connsiteX1" fmla="*/ 166038 w 1771633"/>
              <a:gd name="connsiteY1" fmla="*/ 6 h 702210"/>
              <a:gd name="connsiteX2" fmla="*/ 340675 w 1771633"/>
              <a:gd name="connsiteY2" fmla="*/ 332822 h 702210"/>
              <a:gd name="connsiteX3" fmla="*/ 501490 w 1771633"/>
              <a:gd name="connsiteY3" fmla="*/ 681043 h 702210"/>
              <a:gd name="connsiteX4" fmla="*/ 660776 w 1771633"/>
              <a:gd name="connsiteY4" fmla="*/ 340956 h 702210"/>
              <a:gd name="connsiteX5" fmla="*/ 821590 w 1771633"/>
              <a:gd name="connsiteY5" fmla="*/ 4209 h 702210"/>
              <a:gd name="connsiteX6" fmla="*/ 1073628 w 1771633"/>
              <a:gd name="connsiteY6" fmla="*/ 332542 h 702210"/>
              <a:gd name="connsiteX7" fmla="*/ 1265002 w 1771633"/>
              <a:gd name="connsiteY7" fmla="*/ 681042 h 702210"/>
              <a:gd name="connsiteX8" fmla="*/ 1074601 w 1771633"/>
              <a:gd name="connsiteY8" fmla="*/ 296114 h 702210"/>
              <a:gd name="connsiteX9" fmla="*/ 1171377 w 1771633"/>
              <a:gd name="connsiteY9" fmla="*/ 13178 h 702210"/>
              <a:gd name="connsiteX10" fmla="*/ 1175402 w 1771633"/>
              <a:gd name="connsiteY10" fmla="*/ 354688 h 702210"/>
              <a:gd name="connsiteX11" fmla="*/ 1139339 w 1771633"/>
              <a:gd name="connsiteY11" fmla="*/ 702073 h 702210"/>
              <a:gd name="connsiteX12" fmla="*/ 1353139 w 1771633"/>
              <a:gd name="connsiteY12" fmla="*/ 314607 h 702210"/>
              <a:gd name="connsiteX13" fmla="*/ 1251190 w 1771633"/>
              <a:gd name="connsiteY13" fmla="*/ 17385 h 702210"/>
              <a:gd name="connsiteX14" fmla="*/ 1770290 w 1771633"/>
              <a:gd name="connsiteY14" fmla="*/ 359729 h 702210"/>
              <a:gd name="connsiteX15" fmla="*/ 1071563 w 1771633"/>
              <a:gd name="connsiteY15" fmla="*/ 693660 h 702210"/>
              <a:gd name="connsiteX16" fmla="*/ 1143925 w 1771633"/>
              <a:gd name="connsiteY16" fmla="*/ 345997 h 702210"/>
              <a:gd name="connsiteX17" fmla="*/ 1200150 w 1771633"/>
              <a:gd name="connsiteY17" fmla="*/ 17385 h 702210"/>
              <a:gd name="connsiteX18" fmla="*/ 1291564 w 1771633"/>
              <a:gd name="connsiteY18" fmla="*/ 345997 h 702210"/>
              <a:gd name="connsiteX0" fmla="*/ 0 w 1856963"/>
              <a:gd name="connsiteY0" fmla="*/ 341235 h 702210"/>
              <a:gd name="connsiteX1" fmla="*/ 166038 w 1856963"/>
              <a:gd name="connsiteY1" fmla="*/ 6 h 702210"/>
              <a:gd name="connsiteX2" fmla="*/ 340675 w 1856963"/>
              <a:gd name="connsiteY2" fmla="*/ 332822 h 702210"/>
              <a:gd name="connsiteX3" fmla="*/ 501490 w 1856963"/>
              <a:gd name="connsiteY3" fmla="*/ 681043 h 702210"/>
              <a:gd name="connsiteX4" fmla="*/ 660776 w 1856963"/>
              <a:gd name="connsiteY4" fmla="*/ 340956 h 702210"/>
              <a:gd name="connsiteX5" fmla="*/ 821590 w 1856963"/>
              <a:gd name="connsiteY5" fmla="*/ 4209 h 702210"/>
              <a:gd name="connsiteX6" fmla="*/ 1073628 w 1856963"/>
              <a:gd name="connsiteY6" fmla="*/ 332542 h 702210"/>
              <a:gd name="connsiteX7" fmla="*/ 1265002 w 1856963"/>
              <a:gd name="connsiteY7" fmla="*/ 681042 h 702210"/>
              <a:gd name="connsiteX8" fmla="*/ 1074601 w 1856963"/>
              <a:gd name="connsiteY8" fmla="*/ 296114 h 702210"/>
              <a:gd name="connsiteX9" fmla="*/ 1171377 w 1856963"/>
              <a:gd name="connsiteY9" fmla="*/ 13178 h 702210"/>
              <a:gd name="connsiteX10" fmla="*/ 1175402 w 1856963"/>
              <a:gd name="connsiteY10" fmla="*/ 354688 h 702210"/>
              <a:gd name="connsiteX11" fmla="*/ 1139339 w 1856963"/>
              <a:gd name="connsiteY11" fmla="*/ 702073 h 702210"/>
              <a:gd name="connsiteX12" fmla="*/ 1353139 w 1856963"/>
              <a:gd name="connsiteY12" fmla="*/ 314607 h 702210"/>
              <a:gd name="connsiteX13" fmla="*/ 1251190 w 1856963"/>
              <a:gd name="connsiteY13" fmla="*/ 17385 h 702210"/>
              <a:gd name="connsiteX14" fmla="*/ 1770290 w 1856963"/>
              <a:gd name="connsiteY14" fmla="*/ 359729 h 702210"/>
              <a:gd name="connsiteX15" fmla="*/ 1793965 w 1856963"/>
              <a:gd name="connsiteY15" fmla="*/ 675723 h 702210"/>
              <a:gd name="connsiteX16" fmla="*/ 1143925 w 1856963"/>
              <a:gd name="connsiteY16" fmla="*/ 345997 h 702210"/>
              <a:gd name="connsiteX17" fmla="*/ 1200150 w 1856963"/>
              <a:gd name="connsiteY17" fmla="*/ 17385 h 702210"/>
              <a:gd name="connsiteX18" fmla="*/ 1291564 w 1856963"/>
              <a:gd name="connsiteY18" fmla="*/ 345997 h 702210"/>
              <a:gd name="connsiteX0" fmla="*/ 0 w 1856965"/>
              <a:gd name="connsiteY0" fmla="*/ 341235 h 702210"/>
              <a:gd name="connsiteX1" fmla="*/ 166038 w 1856965"/>
              <a:gd name="connsiteY1" fmla="*/ 6 h 702210"/>
              <a:gd name="connsiteX2" fmla="*/ 340675 w 1856965"/>
              <a:gd name="connsiteY2" fmla="*/ 332822 h 702210"/>
              <a:gd name="connsiteX3" fmla="*/ 501490 w 1856965"/>
              <a:gd name="connsiteY3" fmla="*/ 681043 h 702210"/>
              <a:gd name="connsiteX4" fmla="*/ 660776 w 1856965"/>
              <a:gd name="connsiteY4" fmla="*/ 340956 h 702210"/>
              <a:gd name="connsiteX5" fmla="*/ 821590 w 1856965"/>
              <a:gd name="connsiteY5" fmla="*/ 4209 h 702210"/>
              <a:gd name="connsiteX6" fmla="*/ 1073628 w 1856965"/>
              <a:gd name="connsiteY6" fmla="*/ 332542 h 702210"/>
              <a:gd name="connsiteX7" fmla="*/ 1265002 w 1856965"/>
              <a:gd name="connsiteY7" fmla="*/ 681042 h 702210"/>
              <a:gd name="connsiteX8" fmla="*/ 1646501 w 1856965"/>
              <a:gd name="connsiteY8" fmla="*/ 291630 h 702210"/>
              <a:gd name="connsiteX9" fmla="*/ 1171377 w 1856965"/>
              <a:gd name="connsiteY9" fmla="*/ 13178 h 702210"/>
              <a:gd name="connsiteX10" fmla="*/ 1175402 w 1856965"/>
              <a:gd name="connsiteY10" fmla="*/ 354688 h 702210"/>
              <a:gd name="connsiteX11" fmla="*/ 1139339 w 1856965"/>
              <a:gd name="connsiteY11" fmla="*/ 702073 h 702210"/>
              <a:gd name="connsiteX12" fmla="*/ 1353139 w 1856965"/>
              <a:gd name="connsiteY12" fmla="*/ 314607 h 702210"/>
              <a:gd name="connsiteX13" fmla="*/ 1251190 w 1856965"/>
              <a:gd name="connsiteY13" fmla="*/ 17385 h 702210"/>
              <a:gd name="connsiteX14" fmla="*/ 1770290 w 1856965"/>
              <a:gd name="connsiteY14" fmla="*/ 359729 h 702210"/>
              <a:gd name="connsiteX15" fmla="*/ 1793965 w 1856965"/>
              <a:gd name="connsiteY15" fmla="*/ 675723 h 702210"/>
              <a:gd name="connsiteX16" fmla="*/ 1143925 w 1856965"/>
              <a:gd name="connsiteY16" fmla="*/ 345997 h 702210"/>
              <a:gd name="connsiteX17" fmla="*/ 1200150 w 1856965"/>
              <a:gd name="connsiteY17" fmla="*/ 17385 h 702210"/>
              <a:gd name="connsiteX18" fmla="*/ 1291564 w 1856965"/>
              <a:gd name="connsiteY18" fmla="*/ 345997 h 702210"/>
              <a:gd name="connsiteX0" fmla="*/ 0 w 1819125"/>
              <a:gd name="connsiteY0" fmla="*/ 341235 h 702210"/>
              <a:gd name="connsiteX1" fmla="*/ 166038 w 1819125"/>
              <a:gd name="connsiteY1" fmla="*/ 6 h 702210"/>
              <a:gd name="connsiteX2" fmla="*/ 340675 w 1819125"/>
              <a:gd name="connsiteY2" fmla="*/ 332822 h 702210"/>
              <a:gd name="connsiteX3" fmla="*/ 501490 w 1819125"/>
              <a:gd name="connsiteY3" fmla="*/ 681043 h 702210"/>
              <a:gd name="connsiteX4" fmla="*/ 660776 w 1819125"/>
              <a:gd name="connsiteY4" fmla="*/ 340956 h 702210"/>
              <a:gd name="connsiteX5" fmla="*/ 821590 w 1819125"/>
              <a:gd name="connsiteY5" fmla="*/ 4209 h 702210"/>
              <a:gd name="connsiteX6" fmla="*/ 1073628 w 1819125"/>
              <a:gd name="connsiteY6" fmla="*/ 332542 h 702210"/>
              <a:gd name="connsiteX7" fmla="*/ 1265002 w 1819125"/>
              <a:gd name="connsiteY7" fmla="*/ 681042 h 702210"/>
              <a:gd name="connsiteX8" fmla="*/ 1646501 w 1819125"/>
              <a:gd name="connsiteY8" fmla="*/ 291630 h 702210"/>
              <a:gd name="connsiteX9" fmla="*/ 1171377 w 1819125"/>
              <a:gd name="connsiteY9" fmla="*/ 13178 h 702210"/>
              <a:gd name="connsiteX10" fmla="*/ 1175402 w 1819125"/>
              <a:gd name="connsiteY10" fmla="*/ 354688 h 702210"/>
              <a:gd name="connsiteX11" fmla="*/ 1139339 w 1819125"/>
              <a:gd name="connsiteY11" fmla="*/ 702073 h 702210"/>
              <a:gd name="connsiteX12" fmla="*/ 1353139 w 1819125"/>
              <a:gd name="connsiteY12" fmla="*/ 314607 h 702210"/>
              <a:gd name="connsiteX13" fmla="*/ 1251190 w 1819125"/>
              <a:gd name="connsiteY13" fmla="*/ 17385 h 702210"/>
              <a:gd name="connsiteX14" fmla="*/ 1770290 w 1819125"/>
              <a:gd name="connsiteY14" fmla="*/ 359729 h 702210"/>
              <a:gd name="connsiteX15" fmla="*/ 1793965 w 1819125"/>
              <a:gd name="connsiteY15" fmla="*/ 675723 h 702210"/>
              <a:gd name="connsiteX16" fmla="*/ 1741625 w 1819125"/>
              <a:gd name="connsiteY16" fmla="*/ 247342 h 702210"/>
              <a:gd name="connsiteX17" fmla="*/ 1200150 w 1819125"/>
              <a:gd name="connsiteY17" fmla="*/ 17385 h 702210"/>
              <a:gd name="connsiteX18" fmla="*/ 1291564 w 1819125"/>
              <a:gd name="connsiteY18" fmla="*/ 345997 h 702210"/>
              <a:gd name="connsiteX0" fmla="*/ 0 w 1819125"/>
              <a:gd name="connsiteY0" fmla="*/ 341235 h 702086"/>
              <a:gd name="connsiteX1" fmla="*/ 166038 w 1819125"/>
              <a:gd name="connsiteY1" fmla="*/ 6 h 702086"/>
              <a:gd name="connsiteX2" fmla="*/ 340675 w 1819125"/>
              <a:gd name="connsiteY2" fmla="*/ 332822 h 702086"/>
              <a:gd name="connsiteX3" fmla="*/ 501490 w 1819125"/>
              <a:gd name="connsiteY3" fmla="*/ 681043 h 702086"/>
              <a:gd name="connsiteX4" fmla="*/ 660776 w 1819125"/>
              <a:gd name="connsiteY4" fmla="*/ 340956 h 702086"/>
              <a:gd name="connsiteX5" fmla="*/ 821590 w 1819125"/>
              <a:gd name="connsiteY5" fmla="*/ 4209 h 702086"/>
              <a:gd name="connsiteX6" fmla="*/ 1073628 w 1819125"/>
              <a:gd name="connsiteY6" fmla="*/ 332542 h 702086"/>
              <a:gd name="connsiteX7" fmla="*/ 1265002 w 1819125"/>
              <a:gd name="connsiteY7" fmla="*/ 681042 h 702086"/>
              <a:gd name="connsiteX8" fmla="*/ 1646501 w 1819125"/>
              <a:gd name="connsiteY8" fmla="*/ 291630 h 702086"/>
              <a:gd name="connsiteX9" fmla="*/ 1171377 w 1819125"/>
              <a:gd name="connsiteY9" fmla="*/ 13178 h 702086"/>
              <a:gd name="connsiteX10" fmla="*/ 1665603 w 1819125"/>
              <a:gd name="connsiteY10" fmla="*/ 327783 h 702086"/>
              <a:gd name="connsiteX11" fmla="*/ 1139339 w 1819125"/>
              <a:gd name="connsiteY11" fmla="*/ 702073 h 702086"/>
              <a:gd name="connsiteX12" fmla="*/ 1353139 w 1819125"/>
              <a:gd name="connsiteY12" fmla="*/ 314607 h 702086"/>
              <a:gd name="connsiteX13" fmla="*/ 1251190 w 1819125"/>
              <a:gd name="connsiteY13" fmla="*/ 17385 h 702086"/>
              <a:gd name="connsiteX14" fmla="*/ 1770290 w 1819125"/>
              <a:gd name="connsiteY14" fmla="*/ 359729 h 702086"/>
              <a:gd name="connsiteX15" fmla="*/ 1793965 w 1819125"/>
              <a:gd name="connsiteY15" fmla="*/ 675723 h 702086"/>
              <a:gd name="connsiteX16" fmla="*/ 1741625 w 1819125"/>
              <a:gd name="connsiteY16" fmla="*/ 247342 h 702086"/>
              <a:gd name="connsiteX17" fmla="*/ 1200150 w 1819125"/>
              <a:gd name="connsiteY17" fmla="*/ 17385 h 702086"/>
              <a:gd name="connsiteX18" fmla="*/ 1291564 w 1819125"/>
              <a:gd name="connsiteY18" fmla="*/ 345997 h 702086"/>
              <a:gd name="connsiteX0" fmla="*/ 0 w 1966699"/>
              <a:gd name="connsiteY0" fmla="*/ 341235 h 721149"/>
              <a:gd name="connsiteX1" fmla="*/ 166038 w 1966699"/>
              <a:gd name="connsiteY1" fmla="*/ 6 h 721149"/>
              <a:gd name="connsiteX2" fmla="*/ 340675 w 1966699"/>
              <a:gd name="connsiteY2" fmla="*/ 332822 h 721149"/>
              <a:gd name="connsiteX3" fmla="*/ 501490 w 1966699"/>
              <a:gd name="connsiteY3" fmla="*/ 681043 h 721149"/>
              <a:gd name="connsiteX4" fmla="*/ 660776 w 1966699"/>
              <a:gd name="connsiteY4" fmla="*/ 340956 h 721149"/>
              <a:gd name="connsiteX5" fmla="*/ 821590 w 1966699"/>
              <a:gd name="connsiteY5" fmla="*/ 4209 h 721149"/>
              <a:gd name="connsiteX6" fmla="*/ 1073628 w 1966699"/>
              <a:gd name="connsiteY6" fmla="*/ 332542 h 721149"/>
              <a:gd name="connsiteX7" fmla="*/ 1265002 w 1966699"/>
              <a:gd name="connsiteY7" fmla="*/ 681042 h 721149"/>
              <a:gd name="connsiteX8" fmla="*/ 1646501 w 1966699"/>
              <a:gd name="connsiteY8" fmla="*/ 291630 h 721149"/>
              <a:gd name="connsiteX9" fmla="*/ 1171377 w 1966699"/>
              <a:gd name="connsiteY9" fmla="*/ 13178 h 721149"/>
              <a:gd name="connsiteX10" fmla="*/ 1665603 w 1966699"/>
              <a:gd name="connsiteY10" fmla="*/ 327783 h 721149"/>
              <a:gd name="connsiteX11" fmla="*/ 1947904 w 1966699"/>
              <a:gd name="connsiteY11" fmla="*/ 627247 h 721149"/>
              <a:gd name="connsiteX12" fmla="*/ 1139339 w 1966699"/>
              <a:gd name="connsiteY12" fmla="*/ 702073 h 721149"/>
              <a:gd name="connsiteX13" fmla="*/ 1353139 w 1966699"/>
              <a:gd name="connsiteY13" fmla="*/ 314607 h 721149"/>
              <a:gd name="connsiteX14" fmla="*/ 1251190 w 1966699"/>
              <a:gd name="connsiteY14" fmla="*/ 17385 h 721149"/>
              <a:gd name="connsiteX15" fmla="*/ 1770290 w 1966699"/>
              <a:gd name="connsiteY15" fmla="*/ 359729 h 721149"/>
              <a:gd name="connsiteX16" fmla="*/ 1793965 w 1966699"/>
              <a:gd name="connsiteY16" fmla="*/ 675723 h 721149"/>
              <a:gd name="connsiteX17" fmla="*/ 1741625 w 1966699"/>
              <a:gd name="connsiteY17" fmla="*/ 247342 h 721149"/>
              <a:gd name="connsiteX18" fmla="*/ 1200150 w 1966699"/>
              <a:gd name="connsiteY18" fmla="*/ 17385 h 721149"/>
              <a:gd name="connsiteX19" fmla="*/ 1291564 w 1966699"/>
              <a:gd name="connsiteY19" fmla="*/ 345997 h 721149"/>
              <a:gd name="connsiteX0" fmla="*/ 0 w 2047760"/>
              <a:gd name="connsiteY0" fmla="*/ 341235 h 681183"/>
              <a:gd name="connsiteX1" fmla="*/ 166038 w 2047760"/>
              <a:gd name="connsiteY1" fmla="*/ 6 h 681183"/>
              <a:gd name="connsiteX2" fmla="*/ 340675 w 2047760"/>
              <a:gd name="connsiteY2" fmla="*/ 332822 h 681183"/>
              <a:gd name="connsiteX3" fmla="*/ 501490 w 2047760"/>
              <a:gd name="connsiteY3" fmla="*/ 681043 h 681183"/>
              <a:gd name="connsiteX4" fmla="*/ 660776 w 2047760"/>
              <a:gd name="connsiteY4" fmla="*/ 340956 h 681183"/>
              <a:gd name="connsiteX5" fmla="*/ 821590 w 2047760"/>
              <a:gd name="connsiteY5" fmla="*/ 4209 h 681183"/>
              <a:gd name="connsiteX6" fmla="*/ 1073628 w 2047760"/>
              <a:gd name="connsiteY6" fmla="*/ 332542 h 681183"/>
              <a:gd name="connsiteX7" fmla="*/ 1265002 w 2047760"/>
              <a:gd name="connsiteY7" fmla="*/ 681042 h 681183"/>
              <a:gd name="connsiteX8" fmla="*/ 1646501 w 2047760"/>
              <a:gd name="connsiteY8" fmla="*/ 291630 h 681183"/>
              <a:gd name="connsiteX9" fmla="*/ 1171377 w 2047760"/>
              <a:gd name="connsiteY9" fmla="*/ 13178 h 681183"/>
              <a:gd name="connsiteX10" fmla="*/ 1665603 w 2047760"/>
              <a:gd name="connsiteY10" fmla="*/ 327783 h 681183"/>
              <a:gd name="connsiteX11" fmla="*/ 1947904 w 2047760"/>
              <a:gd name="connsiteY11" fmla="*/ 627247 h 681183"/>
              <a:gd name="connsiteX12" fmla="*/ 2025141 w 2047760"/>
              <a:gd name="connsiteY12" fmla="*/ 536155 h 681183"/>
              <a:gd name="connsiteX13" fmla="*/ 1353139 w 2047760"/>
              <a:gd name="connsiteY13" fmla="*/ 314607 h 681183"/>
              <a:gd name="connsiteX14" fmla="*/ 1251190 w 2047760"/>
              <a:gd name="connsiteY14" fmla="*/ 17385 h 681183"/>
              <a:gd name="connsiteX15" fmla="*/ 1770290 w 2047760"/>
              <a:gd name="connsiteY15" fmla="*/ 359729 h 681183"/>
              <a:gd name="connsiteX16" fmla="*/ 1793965 w 2047760"/>
              <a:gd name="connsiteY16" fmla="*/ 675723 h 681183"/>
              <a:gd name="connsiteX17" fmla="*/ 1741625 w 2047760"/>
              <a:gd name="connsiteY17" fmla="*/ 247342 h 681183"/>
              <a:gd name="connsiteX18" fmla="*/ 1200150 w 2047760"/>
              <a:gd name="connsiteY18" fmla="*/ 17385 h 681183"/>
              <a:gd name="connsiteX19" fmla="*/ 1291564 w 2047760"/>
              <a:gd name="connsiteY19" fmla="*/ 345997 h 681183"/>
              <a:gd name="connsiteX0" fmla="*/ 0 w 2026065"/>
              <a:gd name="connsiteY0" fmla="*/ 341235 h 681181"/>
              <a:gd name="connsiteX1" fmla="*/ 166038 w 2026065"/>
              <a:gd name="connsiteY1" fmla="*/ 6 h 681181"/>
              <a:gd name="connsiteX2" fmla="*/ 340675 w 2026065"/>
              <a:gd name="connsiteY2" fmla="*/ 332822 h 681181"/>
              <a:gd name="connsiteX3" fmla="*/ 501490 w 2026065"/>
              <a:gd name="connsiteY3" fmla="*/ 681043 h 681181"/>
              <a:gd name="connsiteX4" fmla="*/ 660776 w 2026065"/>
              <a:gd name="connsiteY4" fmla="*/ 340956 h 681181"/>
              <a:gd name="connsiteX5" fmla="*/ 821590 w 2026065"/>
              <a:gd name="connsiteY5" fmla="*/ 4209 h 681181"/>
              <a:gd name="connsiteX6" fmla="*/ 1073628 w 2026065"/>
              <a:gd name="connsiteY6" fmla="*/ 332542 h 681181"/>
              <a:gd name="connsiteX7" fmla="*/ 1265002 w 2026065"/>
              <a:gd name="connsiteY7" fmla="*/ 681042 h 681181"/>
              <a:gd name="connsiteX8" fmla="*/ 1646501 w 2026065"/>
              <a:gd name="connsiteY8" fmla="*/ 291630 h 681181"/>
              <a:gd name="connsiteX9" fmla="*/ 1171377 w 2026065"/>
              <a:gd name="connsiteY9" fmla="*/ 13178 h 681181"/>
              <a:gd name="connsiteX10" fmla="*/ 1665603 w 2026065"/>
              <a:gd name="connsiteY10" fmla="*/ 327783 h 681181"/>
              <a:gd name="connsiteX11" fmla="*/ 1947904 w 2026065"/>
              <a:gd name="connsiteY11" fmla="*/ 627247 h 681181"/>
              <a:gd name="connsiteX12" fmla="*/ 2025141 w 2026065"/>
              <a:gd name="connsiteY12" fmla="*/ 536155 h 681181"/>
              <a:gd name="connsiteX13" fmla="*/ 1856239 w 2026065"/>
              <a:gd name="connsiteY13" fmla="*/ 229405 h 681181"/>
              <a:gd name="connsiteX14" fmla="*/ 1251190 w 2026065"/>
              <a:gd name="connsiteY14" fmla="*/ 17385 h 681181"/>
              <a:gd name="connsiteX15" fmla="*/ 1770290 w 2026065"/>
              <a:gd name="connsiteY15" fmla="*/ 359729 h 681181"/>
              <a:gd name="connsiteX16" fmla="*/ 1793965 w 2026065"/>
              <a:gd name="connsiteY16" fmla="*/ 675723 h 681181"/>
              <a:gd name="connsiteX17" fmla="*/ 1741625 w 2026065"/>
              <a:gd name="connsiteY17" fmla="*/ 247342 h 681181"/>
              <a:gd name="connsiteX18" fmla="*/ 1200150 w 2026065"/>
              <a:gd name="connsiteY18" fmla="*/ 17385 h 681181"/>
              <a:gd name="connsiteX19" fmla="*/ 1291564 w 2026065"/>
              <a:gd name="connsiteY19" fmla="*/ 345997 h 681181"/>
              <a:gd name="connsiteX0" fmla="*/ 0 w 2026067"/>
              <a:gd name="connsiteY0" fmla="*/ 341235 h 681183"/>
              <a:gd name="connsiteX1" fmla="*/ 166038 w 2026067"/>
              <a:gd name="connsiteY1" fmla="*/ 6 h 681183"/>
              <a:gd name="connsiteX2" fmla="*/ 340675 w 2026067"/>
              <a:gd name="connsiteY2" fmla="*/ 332822 h 681183"/>
              <a:gd name="connsiteX3" fmla="*/ 501490 w 2026067"/>
              <a:gd name="connsiteY3" fmla="*/ 681043 h 681183"/>
              <a:gd name="connsiteX4" fmla="*/ 660776 w 2026067"/>
              <a:gd name="connsiteY4" fmla="*/ 340956 h 681183"/>
              <a:gd name="connsiteX5" fmla="*/ 821590 w 2026067"/>
              <a:gd name="connsiteY5" fmla="*/ 4209 h 681183"/>
              <a:gd name="connsiteX6" fmla="*/ 1073628 w 2026067"/>
              <a:gd name="connsiteY6" fmla="*/ 332542 h 681183"/>
              <a:gd name="connsiteX7" fmla="*/ 1265002 w 2026067"/>
              <a:gd name="connsiteY7" fmla="*/ 681042 h 681183"/>
              <a:gd name="connsiteX8" fmla="*/ 1646501 w 2026067"/>
              <a:gd name="connsiteY8" fmla="*/ 291630 h 681183"/>
              <a:gd name="connsiteX9" fmla="*/ 1171377 w 2026067"/>
              <a:gd name="connsiteY9" fmla="*/ 13178 h 681183"/>
              <a:gd name="connsiteX10" fmla="*/ 1665603 w 2026067"/>
              <a:gd name="connsiteY10" fmla="*/ 327783 h 681183"/>
              <a:gd name="connsiteX11" fmla="*/ 1947904 w 2026067"/>
              <a:gd name="connsiteY11" fmla="*/ 627247 h 681183"/>
              <a:gd name="connsiteX12" fmla="*/ 2025141 w 2026067"/>
              <a:gd name="connsiteY12" fmla="*/ 536155 h 681183"/>
              <a:gd name="connsiteX13" fmla="*/ 1856239 w 2026067"/>
              <a:gd name="connsiteY13" fmla="*/ 229405 h 681183"/>
              <a:gd name="connsiteX14" fmla="*/ 1969291 w 2026067"/>
              <a:gd name="connsiteY14" fmla="*/ 17385 h 681183"/>
              <a:gd name="connsiteX15" fmla="*/ 1770290 w 2026067"/>
              <a:gd name="connsiteY15" fmla="*/ 359729 h 681183"/>
              <a:gd name="connsiteX16" fmla="*/ 1793965 w 2026067"/>
              <a:gd name="connsiteY16" fmla="*/ 675723 h 681183"/>
              <a:gd name="connsiteX17" fmla="*/ 1741625 w 2026067"/>
              <a:gd name="connsiteY17" fmla="*/ 247342 h 681183"/>
              <a:gd name="connsiteX18" fmla="*/ 1200150 w 2026067"/>
              <a:gd name="connsiteY18" fmla="*/ 17385 h 681183"/>
              <a:gd name="connsiteX19" fmla="*/ 1291564 w 2026067"/>
              <a:gd name="connsiteY19" fmla="*/ 345997 h 681183"/>
              <a:gd name="connsiteX0" fmla="*/ 0 w 2026065"/>
              <a:gd name="connsiteY0" fmla="*/ 359724 h 699670"/>
              <a:gd name="connsiteX1" fmla="*/ 166038 w 2026065"/>
              <a:gd name="connsiteY1" fmla="*/ 18495 h 699670"/>
              <a:gd name="connsiteX2" fmla="*/ 340675 w 2026065"/>
              <a:gd name="connsiteY2" fmla="*/ 351311 h 699670"/>
              <a:gd name="connsiteX3" fmla="*/ 501490 w 2026065"/>
              <a:gd name="connsiteY3" fmla="*/ 699532 h 699670"/>
              <a:gd name="connsiteX4" fmla="*/ 660776 w 2026065"/>
              <a:gd name="connsiteY4" fmla="*/ 359445 h 699670"/>
              <a:gd name="connsiteX5" fmla="*/ 821590 w 2026065"/>
              <a:gd name="connsiteY5" fmla="*/ 22698 h 699670"/>
              <a:gd name="connsiteX6" fmla="*/ 1073628 w 2026065"/>
              <a:gd name="connsiteY6" fmla="*/ 351031 h 699670"/>
              <a:gd name="connsiteX7" fmla="*/ 1265002 w 2026065"/>
              <a:gd name="connsiteY7" fmla="*/ 699531 h 699670"/>
              <a:gd name="connsiteX8" fmla="*/ 1646501 w 2026065"/>
              <a:gd name="connsiteY8" fmla="*/ 310119 h 699670"/>
              <a:gd name="connsiteX9" fmla="*/ 1171377 w 2026065"/>
              <a:gd name="connsiteY9" fmla="*/ 31667 h 699670"/>
              <a:gd name="connsiteX10" fmla="*/ 1665603 w 2026065"/>
              <a:gd name="connsiteY10" fmla="*/ 346272 h 699670"/>
              <a:gd name="connsiteX11" fmla="*/ 1947904 w 2026065"/>
              <a:gd name="connsiteY11" fmla="*/ 645736 h 699670"/>
              <a:gd name="connsiteX12" fmla="*/ 2025141 w 2026065"/>
              <a:gd name="connsiteY12" fmla="*/ 554644 h 699670"/>
              <a:gd name="connsiteX13" fmla="*/ 1856239 w 2026065"/>
              <a:gd name="connsiteY13" fmla="*/ 247894 h 699670"/>
              <a:gd name="connsiteX14" fmla="*/ 1969291 w 2026065"/>
              <a:gd name="connsiteY14" fmla="*/ 35874 h 699670"/>
              <a:gd name="connsiteX15" fmla="*/ 1770290 w 2026065"/>
              <a:gd name="connsiteY15" fmla="*/ 378218 h 699670"/>
              <a:gd name="connsiteX16" fmla="*/ 1793965 w 2026065"/>
              <a:gd name="connsiteY16" fmla="*/ 694212 h 699670"/>
              <a:gd name="connsiteX17" fmla="*/ 1741625 w 2026065"/>
              <a:gd name="connsiteY17" fmla="*/ 265831 h 699670"/>
              <a:gd name="connsiteX18" fmla="*/ 1806452 w 2026065"/>
              <a:gd name="connsiteY18" fmla="*/ 0 h 699670"/>
              <a:gd name="connsiteX19" fmla="*/ 1291564 w 2026065"/>
              <a:gd name="connsiteY19" fmla="*/ 364486 h 699670"/>
              <a:gd name="connsiteX0" fmla="*/ 0 w 2026067"/>
              <a:gd name="connsiteY0" fmla="*/ 377509 h 717456"/>
              <a:gd name="connsiteX1" fmla="*/ 166038 w 2026067"/>
              <a:gd name="connsiteY1" fmla="*/ 36280 h 717456"/>
              <a:gd name="connsiteX2" fmla="*/ 340675 w 2026067"/>
              <a:gd name="connsiteY2" fmla="*/ 369096 h 717456"/>
              <a:gd name="connsiteX3" fmla="*/ 501490 w 2026067"/>
              <a:gd name="connsiteY3" fmla="*/ 717317 h 717456"/>
              <a:gd name="connsiteX4" fmla="*/ 660776 w 2026067"/>
              <a:gd name="connsiteY4" fmla="*/ 377230 h 717456"/>
              <a:gd name="connsiteX5" fmla="*/ 821590 w 2026067"/>
              <a:gd name="connsiteY5" fmla="*/ 40483 h 717456"/>
              <a:gd name="connsiteX6" fmla="*/ 1073628 w 2026067"/>
              <a:gd name="connsiteY6" fmla="*/ 368816 h 717456"/>
              <a:gd name="connsiteX7" fmla="*/ 1265002 w 2026067"/>
              <a:gd name="connsiteY7" fmla="*/ 717316 h 717456"/>
              <a:gd name="connsiteX8" fmla="*/ 1646501 w 2026067"/>
              <a:gd name="connsiteY8" fmla="*/ 327904 h 717456"/>
              <a:gd name="connsiteX9" fmla="*/ 1829279 w 2026067"/>
              <a:gd name="connsiteY9" fmla="*/ 125 h 717456"/>
              <a:gd name="connsiteX10" fmla="*/ 1665603 w 2026067"/>
              <a:gd name="connsiteY10" fmla="*/ 364057 h 717456"/>
              <a:gd name="connsiteX11" fmla="*/ 1947904 w 2026067"/>
              <a:gd name="connsiteY11" fmla="*/ 663521 h 717456"/>
              <a:gd name="connsiteX12" fmla="*/ 2025141 w 2026067"/>
              <a:gd name="connsiteY12" fmla="*/ 572429 h 717456"/>
              <a:gd name="connsiteX13" fmla="*/ 1856239 w 2026067"/>
              <a:gd name="connsiteY13" fmla="*/ 265679 h 717456"/>
              <a:gd name="connsiteX14" fmla="*/ 1969291 w 2026067"/>
              <a:gd name="connsiteY14" fmla="*/ 53659 h 717456"/>
              <a:gd name="connsiteX15" fmla="*/ 1770290 w 2026067"/>
              <a:gd name="connsiteY15" fmla="*/ 396003 h 717456"/>
              <a:gd name="connsiteX16" fmla="*/ 1793965 w 2026067"/>
              <a:gd name="connsiteY16" fmla="*/ 711997 h 717456"/>
              <a:gd name="connsiteX17" fmla="*/ 1741625 w 2026067"/>
              <a:gd name="connsiteY17" fmla="*/ 283616 h 717456"/>
              <a:gd name="connsiteX18" fmla="*/ 1806452 w 2026067"/>
              <a:gd name="connsiteY18" fmla="*/ 17785 h 717456"/>
              <a:gd name="connsiteX19" fmla="*/ 1291564 w 2026067"/>
              <a:gd name="connsiteY19" fmla="*/ 382271 h 717456"/>
              <a:gd name="connsiteX0" fmla="*/ 0 w 2026065"/>
              <a:gd name="connsiteY0" fmla="*/ 377509 h 717456"/>
              <a:gd name="connsiteX1" fmla="*/ 166038 w 2026065"/>
              <a:gd name="connsiteY1" fmla="*/ 36279 h 717456"/>
              <a:gd name="connsiteX2" fmla="*/ 340675 w 2026065"/>
              <a:gd name="connsiteY2" fmla="*/ 369096 h 717456"/>
              <a:gd name="connsiteX3" fmla="*/ 501490 w 2026065"/>
              <a:gd name="connsiteY3" fmla="*/ 717317 h 717456"/>
              <a:gd name="connsiteX4" fmla="*/ 660776 w 2026065"/>
              <a:gd name="connsiteY4" fmla="*/ 377230 h 717456"/>
              <a:gd name="connsiteX5" fmla="*/ 821590 w 2026065"/>
              <a:gd name="connsiteY5" fmla="*/ 40483 h 717456"/>
              <a:gd name="connsiteX6" fmla="*/ 1073628 w 2026065"/>
              <a:gd name="connsiteY6" fmla="*/ 368816 h 717456"/>
              <a:gd name="connsiteX7" fmla="*/ 1265002 w 2026065"/>
              <a:gd name="connsiteY7" fmla="*/ 717316 h 717456"/>
              <a:gd name="connsiteX8" fmla="*/ 1646501 w 2026065"/>
              <a:gd name="connsiteY8" fmla="*/ 327904 h 717456"/>
              <a:gd name="connsiteX9" fmla="*/ 1829279 w 2026065"/>
              <a:gd name="connsiteY9" fmla="*/ 125 h 717456"/>
              <a:gd name="connsiteX10" fmla="*/ 1665603 w 2026065"/>
              <a:gd name="connsiteY10" fmla="*/ 364057 h 717456"/>
              <a:gd name="connsiteX11" fmla="*/ 1947904 w 2026065"/>
              <a:gd name="connsiteY11" fmla="*/ 663521 h 717456"/>
              <a:gd name="connsiteX12" fmla="*/ 2025141 w 2026065"/>
              <a:gd name="connsiteY12" fmla="*/ 572429 h 717456"/>
              <a:gd name="connsiteX13" fmla="*/ 1856239 w 2026065"/>
              <a:gd name="connsiteY13" fmla="*/ 265679 h 717456"/>
              <a:gd name="connsiteX14" fmla="*/ 1969291 w 2026065"/>
              <a:gd name="connsiteY14" fmla="*/ 53659 h 717456"/>
              <a:gd name="connsiteX15" fmla="*/ 1770290 w 2026065"/>
              <a:gd name="connsiteY15" fmla="*/ 396003 h 717456"/>
              <a:gd name="connsiteX16" fmla="*/ 1793965 w 2026065"/>
              <a:gd name="connsiteY16" fmla="*/ 711997 h 717456"/>
              <a:gd name="connsiteX17" fmla="*/ 1741625 w 2026065"/>
              <a:gd name="connsiteY17" fmla="*/ 283616 h 717456"/>
              <a:gd name="connsiteX18" fmla="*/ 1806452 w 2026065"/>
              <a:gd name="connsiteY18" fmla="*/ 17785 h 717456"/>
              <a:gd name="connsiteX19" fmla="*/ 1291564 w 2026065"/>
              <a:gd name="connsiteY19" fmla="*/ 382271 h 717456"/>
              <a:gd name="connsiteX0" fmla="*/ 0 w 2017468"/>
              <a:gd name="connsiteY0" fmla="*/ 377510 h 717456"/>
              <a:gd name="connsiteX1" fmla="*/ 157439 w 2017468"/>
              <a:gd name="connsiteY1" fmla="*/ 36279 h 717456"/>
              <a:gd name="connsiteX2" fmla="*/ 332076 w 2017468"/>
              <a:gd name="connsiteY2" fmla="*/ 369096 h 717456"/>
              <a:gd name="connsiteX3" fmla="*/ 492891 w 2017468"/>
              <a:gd name="connsiteY3" fmla="*/ 717317 h 717456"/>
              <a:gd name="connsiteX4" fmla="*/ 652177 w 2017468"/>
              <a:gd name="connsiteY4" fmla="*/ 377230 h 717456"/>
              <a:gd name="connsiteX5" fmla="*/ 812991 w 2017468"/>
              <a:gd name="connsiteY5" fmla="*/ 40483 h 717456"/>
              <a:gd name="connsiteX6" fmla="*/ 1065029 w 2017468"/>
              <a:gd name="connsiteY6" fmla="*/ 368816 h 717456"/>
              <a:gd name="connsiteX7" fmla="*/ 1256403 w 2017468"/>
              <a:gd name="connsiteY7" fmla="*/ 717316 h 717456"/>
              <a:gd name="connsiteX8" fmla="*/ 1637902 w 2017468"/>
              <a:gd name="connsiteY8" fmla="*/ 327904 h 717456"/>
              <a:gd name="connsiteX9" fmla="*/ 1820680 w 2017468"/>
              <a:gd name="connsiteY9" fmla="*/ 125 h 717456"/>
              <a:gd name="connsiteX10" fmla="*/ 1657004 w 2017468"/>
              <a:gd name="connsiteY10" fmla="*/ 364057 h 717456"/>
              <a:gd name="connsiteX11" fmla="*/ 1939305 w 2017468"/>
              <a:gd name="connsiteY11" fmla="*/ 663521 h 717456"/>
              <a:gd name="connsiteX12" fmla="*/ 2016542 w 2017468"/>
              <a:gd name="connsiteY12" fmla="*/ 572429 h 717456"/>
              <a:gd name="connsiteX13" fmla="*/ 1847640 w 2017468"/>
              <a:gd name="connsiteY13" fmla="*/ 265679 h 717456"/>
              <a:gd name="connsiteX14" fmla="*/ 1960692 w 2017468"/>
              <a:gd name="connsiteY14" fmla="*/ 53659 h 717456"/>
              <a:gd name="connsiteX15" fmla="*/ 1761691 w 2017468"/>
              <a:gd name="connsiteY15" fmla="*/ 396003 h 717456"/>
              <a:gd name="connsiteX16" fmla="*/ 1785366 w 2017468"/>
              <a:gd name="connsiteY16" fmla="*/ 711997 h 717456"/>
              <a:gd name="connsiteX17" fmla="*/ 1733026 w 2017468"/>
              <a:gd name="connsiteY17" fmla="*/ 283616 h 717456"/>
              <a:gd name="connsiteX18" fmla="*/ 1797853 w 2017468"/>
              <a:gd name="connsiteY18" fmla="*/ 17785 h 717456"/>
              <a:gd name="connsiteX19" fmla="*/ 1282965 w 2017468"/>
              <a:gd name="connsiteY19" fmla="*/ 382271 h 717456"/>
              <a:gd name="connsiteX0" fmla="*/ 0 w 2017466"/>
              <a:gd name="connsiteY0" fmla="*/ 377510 h 717456"/>
              <a:gd name="connsiteX1" fmla="*/ 166038 w 2017466"/>
              <a:gd name="connsiteY1" fmla="*/ 36279 h 717456"/>
              <a:gd name="connsiteX2" fmla="*/ 332076 w 2017466"/>
              <a:gd name="connsiteY2" fmla="*/ 369096 h 717456"/>
              <a:gd name="connsiteX3" fmla="*/ 492891 w 2017466"/>
              <a:gd name="connsiteY3" fmla="*/ 717317 h 717456"/>
              <a:gd name="connsiteX4" fmla="*/ 652177 w 2017466"/>
              <a:gd name="connsiteY4" fmla="*/ 377230 h 717456"/>
              <a:gd name="connsiteX5" fmla="*/ 812991 w 2017466"/>
              <a:gd name="connsiteY5" fmla="*/ 40483 h 717456"/>
              <a:gd name="connsiteX6" fmla="*/ 1065029 w 2017466"/>
              <a:gd name="connsiteY6" fmla="*/ 368816 h 717456"/>
              <a:gd name="connsiteX7" fmla="*/ 1256403 w 2017466"/>
              <a:gd name="connsiteY7" fmla="*/ 717316 h 717456"/>
              <a:gd name="connsiteX8" fmla="*/ 1637902 w 2017466"/>
              <a:gd name="connsiteY8" fmla="*/ 327904 h 717456"/>
              <a:gd name="connsiteX9" fmla="*/ 1820680 w 2017466"/>
              <a:gd name="connsiteY9" fmla="*/ 125 h 717456"/>
              <a:gd name="connsiteX10" fmla="*/ 1657004 w 2017466"/>
              <a:gd name="connsiteY10" fmla="*/ 364057 h 717456"/>
              <a:gd name="connsiteX11" fmla="*/ 1939305 w 2017466"/>
              <a:gd name="connsiteY11" fmla="*/ 663521 h 717456"/>
              <a:gd name="connsiteX12" fmla="*/ 2016542 w 2017466"/>
              <a:gd name="connsiteY12" fmla="*/ 572429 h 717456"/>
              <a:gd name="connsiteX13" fmla="*/ 1847640 w 2017466"/>
              <a:gd name="connsiteY13" fmla="*/ 265679 h 717456"/>
              <a:gd name="connsiteX14" fmla="*/ 1960692 w 2017466"/>
              <a:gd name="connsiteY14" fmla="*/ 53659 h 717456"/>
              <a:gd name="connsiteX15" fmla="*/ 1761691 w 2017466"/>
              <a:gd name="connsiteY15" fmla="*/ 396003 h 717456"/>
              <a:gd name="connsiteX16" fmla="*/ 1785366 w 2017466"/>
              <a:gd name="connsiteY16" fmla="*/ 711997 h 717456"/>
              <a:gd name="connsiteX17" fmla="*/ 1733026 w 2017466"/>
              <a:gd name="connsiteY17" fmla="*/ 283616 h 717456"/>
              <a:gd name="connsiteX18" fmla="*/ 1797853 w 2017466"/>
              <a:gd name="connsiteY18" fmla="*/ 17785 h 717456"/>
              <a:gd name="connsiteX19" fmla="*/ 1282965 w 2017466"/>
              <a:gd name="connsiteY19" fmla="*/ 382271 h 717456"/>
              <a:gd name="connsiteX0" fmla="*/ 0 w 2017468"/>
              <a:gd name="connsiteY0" fmla="*/ 377510 h 717456"/>
              <a:gd name="connsiteX1" fmla="*/ 166038 w 2017468"/>
              <a:gd name="connsiteY1" fmla="*/ 36279 h 717456"/>
              <a:gd name="connsiteX2" fmla="*/ 327776 w 2017468"/>
              <a:gd name="connsiteY2" fmla="*/ 364612 h 717456"/>
              <a:gd name="connsiteX3" fmla="*/ 492891 w 2017468"/>
              <a:gd name="connsiteY3" fmla="*/ 717317 h 717456"/>
              <a:gd name="connsiteX4" fmla="*/ 652177 w 2017468"/>
              <a:gd name="connsiteY4" fmla="*/ 377230 h 717456"/>
              <a:gd name="connsiteX5" fmla="*/ 812991 w 2017468"/>
              <a:gd name="connsiteY5" fmla="*/ 40483 h 717456"/>
              <a:gd name="connsiteX6" fmla="*/ 1065029 w 2017468"/>
              <a:gd name="connsiteY6" fmla="*/ 368816 h 717456"/>
              <a:gd name="connsiteX7" fmla="*/ 1256403 w 2017468"/>
              <a:gd name="connsiteY7" fmla="*/ 717316 h 717456"/>
              <a:gd name="connsiteX8" fmla="*/ 1637902 w 2017468"/>
              <a:gd name="connsiteY8" fmla="*/ 327904 h 717456"/>
              <a:gd name="connsiteX9" fmla="*/ 1820680 w 2017468"/>
              <a:gd name="connsiteY9" fmla="*/ 125 h 717456"/>
              <a:gd name="connsiteX10" fmla="*/ 1657004 w 2017468"/>
              <a:gd name="connsiteY10" fmla="*/ 364057 h 717456"/>
              <a:gd name="connsiteX11" fmla="*/ 1939305 w 2017468"/>
              <a:gd name="connsiteY11" fmla="*/ 663521 h 717456"/>
              <a:gd name="connsiteX12" fmla="*/ 2016542 w 2017468"/>
              <a:gd name="connsiteY12" fmla="*/ 572429 h 717456"/>
              <a:gd name="connsiteX13" fmla="*/ 1847640 w 2017468"/>
              <a:gd name="connsiteY13" fmla="*/ 265679 h 717456"/>
              <a:gd name="connsiteX14" fmla="*/ 1960692 w 2017468"/>
              <a:gd name="connsiteY14" fmla="*/ 53659 h 717456"/>
              <a:gd name="connsiteX15" fmla="*/ 1761691 w 2017468"/>
              <a:gd name="connsiteY15" fmla="*/ 396003 h 717456"/>
              <a:gd name="connsiteX16" fmla="*/ 1785366 w 2017468"/>
              <a:gd name="connsiteY16" fmla="*/ 711997 h 717456"/>
              <a:gd name="connsiteX17" fmla="*/ 1733026 w 2017468"/>
              <a:gd name="connsiteY17" fmla="*/ 283616 h 717456"/>
              <a:gd name="connsiteX18" fmla="*/ 1797853 w 2017468"/>
              <a:gd name="connsiteY18" fmla="*/ 17785 h 717456"/>
              <a:gd name="connsiteX19" fmla="*/ 1282965 w 2017468"/>
              <a:gd name="connsiteY19" fmla="*/ 382271 h 717456"/>
              <a:gd name="connsiteX0" fmla="*/ 0 w 2017466"/>
              <a:gd name="connsiteY0" fmla="*/ 377510 h 717456"/>
              <a:gd name="connsiteX1" fmla="*/ 166038 w 2017466"/>
              <a:gd name="connsiteY1" fmla="*/ 36279 h 717456"/>
              <a:gd name="connsiteX2" fmla="*/ 327776 w 2017466"/>
              <a:gd name="connsiteY2" fmla="*/ 364612 h 717456"/>
              <a:gd name="connsiteX3" fmla="*/ 492891 w 2017466"/>
              <a:gd name="connsiteY3" fmla="*/ 717317 h 717456"/>
              <a:gd name="connsiteX4" fmla="*/ 652177 w 2017466"/>
              <a:gd name="connsiteY4" fmla="*/ 377230 h 717456"/>
              <a:gd name="connsiteX5" fmla="*/ 812991 w 2017466"/>
              <a:gd name="connsiteY5" fmla="*/ 40483 h 717456"/>
              <a:gd name="connsiteX6" fmla="*/ 1065029 w 2017466"/>
              <a:gd name="connsiteY6" fmla="*/ 368816 h 717456"/>
              <a:gd name="connsiteX7" fmla="*/ 1256403 w 2017466"/>
              <a:gd name="connsiteY7" fmla="*/ 717316 h 717456"/>
              <a:gd name="connsiteX8" fmla="*/ 1637902 w 2017466"/>
              <a:gd name="connsiteY8" fmla="*/ 327904 h 717456"/>
              <a:gd name="connsiteX9" fmla="*/ 1820680 w 2017466"/>
              <a:gd name="connsiteY9" fmla="*/ 125 h 717456"/>
              <a:gd name="connsiteX10" fmla="*/ 1657004 w 2017466"/>
              <a:gd name="connsiteY10" fmla="*/ 364057 h 717456"/>
              <a:gd name="connsiteX11" fmla="*/ 1939305 w 2017466"/>
              <a:gd name="connsiteY11" fmla="*/ 663521 h 717456"/>
              <a:gd name="connsiteX12" fmla="*/ 2016542 w 2017466"/>
              <a:gd name="connsiteY12" fmla="*/ 572429 h 717456"/>
              <a:gd name="connsiteX13" fmla="*/ 1847640 w 2017466"/>
              <a:gd name="connsiteY13" fmla="*/ 265679 h 717456"/>
              <a:gd name="connsiteX14" fmla="*/ 1960692 w 2017466"/>
              <a:gd name="connsiteY14" fmla="*/ 53659 h 717456"/>
              <a:gd name="connsiteX15" fmla="*/ 1761691 w 2017466"/>
              <a:gd name="connsiteY15" fmla="*/ 396003 h 717456"/>
              <a:gd name="connsiteX16" fmla="*/ 1785366 w 2017466"/>
              <a:gd name="connsiteY16" fmla="*/ 711997 h 717456"/>
              <a:gd name="connsiteX17" fmla="*/ 1733026 w 2017466"/>
              <a:gd name="connsiteY17" fmla="*/ 283616 h 717456"/>
              <a:gd name="connsiteX18" fmla="*/ 1797853 w 2017466"/>
              <a:gd name="connsiteY18" fmla="*/ 17785 h 717456"/>
              <a:gd name="connsiteX19" fmla="*/ 1282965 w 2017466"/>
              <a:gd name="connsiteY19" fmla="*/ 382271 h 717456"/>
              <a:gd name="connsiteX0" fmla="*/ 0 w 2017468"/>
              <a:gd name="connsiteY0" fmla="*/ 377510 h 717456"/>
              <a:gd name="connsiteX1" fmla="*/ 166038 w 2017468"/>
              <a:gd name="connsiteY1" fmla="*/ 36279 h 717456"/>
              <a:gd name="connsiteX2" fmla="*/ 327776 w 2017468"/>
              <a:gd name="connsiteY2" fmla="*/ 364612 h 717456"/>
              <a:gd name="connsiteX3" fmla="*/ 479990 w 2017468"/>
              <a:gd name="connsiteY3" fmla="*/ 712833 h 717456"/>
              <a:gd name="connsiteX4" fmla="*/ 652177 w 2017468"/>
              <a:gd name="connsiteY4" fmla="*/ 377230 h 717456"/>
              <a:gd name="connsiteX5" fmla="*/ 812991 w 2017468"/>
              <a:gd name="connsiteY5" fmla="*/ 40483 h 717456"/>
              <a:gd name="connsiteX6" fmla="*/ 1065029 w 2017468"/>
              <a:gd name="connsiteY6" fmla="*/ 368816 h 717456"/>
              <a:gd name="connsiteX7" fmla="*/ 1256403 w 2017468"/>
              <a:gd name="connsiteY7" fmla="*/ 717316 h 717456"/>
              <a:gd name="connsiteX8" fmla="*/ 1637902 w 2017468"/>
              <a:gd name="connsiteY8" fmla="*/ 327904 h 717456"/>
              <a:gd name="connsiteX9" fmla="*/ 1820680 w 2017468"/>
              <a:gd name="connsiteY9" fmla="*/ 125 h 717456"/>
              <a:gd name="connsiteX10" fmla="*/ 1657004 w 2017468"/>
              <a:gd name="connsiteY10" fmla="*/ 364057 h 717456"/>
              <a:gd name="connsiteX11" fmla="*/ 1939305 w 2017468"/>
              <a:gd name="connsiteY11" fmla="*/ 663521 h 717456"/>
              <a:gd name="connsiteX12" fmla="*/ 2016542 w 2017468"/>
              <a:gd name="connsiteY12" fmla="*/ 572429 h 717456"/>
              <a:gd name="connsiteX13" fmla="*/ 1847640 w 2017468"/>
              <a:gd name="connsiteY13" fmla="*/ 265679 h 717456"/>
              <a:gd name="connsiteX14" fmla="*/ 1960692 w 2017468"/>
              <a:gd name="connsiteY14" fmla="*/ 53659 h 717456"/>
              <a:gd name="connsiteX15" fmla="*/ 1761691 w 2017468"/>
              <a:gd name="connsiteY15" fmla="*/ 396003 h 717456"/>
              <a:gd name="connsiteX16" fmla="*/ 1785366 w 2017468"/>
              <a:gd name="connsiteY16" fmla="*/ 711997 h 717456"/>
              <a:gd name="connsiteX17" fmla="*/ 1733026 w 2017468"/>
              <a:gd name="connsiteY17" fmla="*/ 283616 h 717456"/>
              <a:gd name="connsiteX18" fmla="*/ 1797853 w 2017468"/>
              <a:gd name="connsiteY18" fmla="*/ 17785 h 717456"/>
              <a:gd name="connsiteX19" fmla="*/ 1282965 w 2017468"/>
              <a:gd name="connsiteY19" fmla="*/ 382271 h 717456"/>
              <a:gd name="connsiteX0" fmla="*/ 0 w 2017466"/>
              <a:gd name="connsiteY0" fmla="*/ 377510 h 717456"/>
              <a:gd name="connsiteX1" fmla="*/ 166038 w 2017466"/>
              <a:gd name="connsiteY1" fmla="*/ 36279 h 717456"/>
              <a:gd name="connsiteX2" fmla="*/ 327776 w 2017466"/>
              <a:gd name="connsiteY2" fmla="*/ 364612 h 717456"/>
              <a:gd name="connsiteX3" fmla="*/ 479990 w 2017466"/>
              <a:gd name="connsiteY3" fmla="*/ 712833 h 717456"/>
              <a:gd name="connsiteX4" fmla="*/ 652177 w 2017466"/>
              <a:gd name="connsiteY4" fmla="*/ 377229 h 717456"/>
              <a:gd name="connsiteX5" fmla="*/ 812991 w 2017466"/>
              <a:gd name="connsiteY5" fmla="*/ 40483 h 717456"/>
              <a:gd name="connsiteX6" fmla="*/ 1065029 w 2017466"/>
              <a:gd name="connsiteY6" fmla="*/ 368816 h 717456"/>
              <a:gd name="connsiteX7" fmla="*/ 1256403 w 2017466"/>
              <a:gd name="connsiteY7" fmla="*/ 717316 h 717456"/>
              <a:gd name="connsiteX8" fmla="*/ 1637902 w 2017466"/>
              <a:gd name="connsiteY8" fmla="*/ 327904 h 717456"/>
              <a:gd name="connsiteX9" fmla="*/ 1820680 w 2017466"/>
              <a:gd name="connsiteY9" fmla="*/ 125 h 717456"/>
              <a:gd name="connsiteX10" fmla="*/ 1657004 w 2017466"/>
              <a:gd name="connsiteY10" fmla="*/ 364057 h 717456"/>
              <a:gd name="connsiteX11" fmla="*/ 1939305 w 2017466"/>
              <a:gd name="connsiteY11" fmla="*/ 663521 h 717456"/>
              <a:gd name="connsiteX12" fmla="*/ 2016542 w 2017466"/>
              <a:gd name="connsiteY12" fmla="*/ 572429 h 717456"/>
              <a:gd name="connsiteX13" fmla="*/ 1847640 w 2017466"/>
              <a:gd name="connsiteY13" fmla="*/ 265679 h 717456"/>
              <a:gd name="connsiteX14" fmla="*/ 1960692 w 2017466"/>
              <a:gd name="connsiteY14" fmla="*/ 53659 h 717456"/>
              <a:gd name="connsiteX15" fmla="*/ 1761691 w 2017466"/>
              <a:gd name="connsiteY15" fmla="*/ 396003 h 717456"/>
              <a:gd name="connsiteX16" fmla="*/ 1785366 w 2017466"/>
              <a:gd name="connsiteY16" fmla="*/ 711997 h 717456"/>
              <a:gd name="connsiteX17" fmla="*/ 1733026 w 2017466"/>
              <a:gd name="connsiteY17" fmla="*/ 283616 h 717456"/>
              <a:gd name="connsiteX18" fmla="*/ 1797853 w 2017466"/>
              <a:gd name="connsiteY18" fmla="*/ 17785 h 717456"/>
              <a:gd name="connsiteX19" fmla="*/ 1282965 w 2017466"/>
              <a:gd name="connsiteY19" fmla="*/ 382271 h 717456"/>
              <a:gd name="connsiteX0" fmla="*/ 0 w 2017468"/>
              <a:gd name="connsiteY0" fmla="*/ 377510 h 717456"/>
              <a:gd name="connsiteX1" fmla="*/ 166038 w 2017468"/>
              <a:gd name="connsiteY1" fmla="*/ 36279 h 717456"/>
              <a:gd name="connsiteX2" fmla="*/ 327776 w 2017468"/>
              <a:gd name="connsiteY2" fmla="*/ 364612 h 717456"/>
              <a:gd name="connsiteX3" fmla="*/ 479990 w 2017468"/>
              <a:gd name="connsiteY3" fmla="*/ 712833 h 717456"/>
              <a:gd name="connsiteX4" fmla="*/ 652177 w 2017468"/>
              <a:gd name="connsiteY4" fmla="*/ 377229 h 717456"/>
              <a:gd name="connsiteX5" fmla="*/ 808691 w 2017468"/>
              <a:gd name="connsiteY5" fmla="*/ 49452 h 717456"/>
              <a:gd name="connsiteX6" fmla="*/ 1065029 w 2017468"/>
              <a:gd name="connsiteY6" fmla="*/ 368816 h 717456"/>
              <a:gd name="connsiteX7" fmla="*/ 1256403 w 2017468"/>
              <a:gd name="connsiteY7" fmla="*/ 717316 h 717456"/>
              <a:gd name="connsiteX8" fmla="*/ 1637902 w 2017468"/>
              <a:gd name="connsiteY8" fmla="*/ 327904 h 717456"/>
              <a:gd name="connsiteX9" fmla="*/ 1820680 w 2017468"/>
              <a:gd name="connsiteY9" fmla="*/ 125 h 717456"/>
              <a:gd name="connsiteX10" fmla="*/ 1657004 w 2017468"/>
              <a:gd name="connsiteY10" fmla="*/ 364057 h 717456"/>
              <a:gd name="connsiteX11" fmla="*/ 1939305 w 2017468"/>
              <a:gd name="connsiteY11" fmla="*/ 663521 h 717456"/>
              <a:gd name="connsiteX12" fmla="*/ 2016542 w 2017468"/>
              <a:gd name="connsiteY12" fmla="*/ 572429 h 717456"/>
              <a:gd name="connsiteX13" fmla="*/ 1847640 w 2017468"/>
              <a:gd name="connsiteY13" fmla="*/ 265679 h 717456"/>
              <a:gd name="connsiteX14" fmla="*/ 1960692 w 2017468"/>
              <a:gd name="connsiteY14" fmla="*/ 53659 h 717456"/>
              <a:gd name="connsiteX15" fmla="*/ 1761691 w 2017468"/>
              <a:gd name="connsiteY15" fmla="*/ 396003 h 717456"/>
              <a:gd name="connsiteX16" fmla="*/ 1785366 w 2017468"/>
              <a:gd name="connsiteY16" fmla="*/ 711997 h 717456"/>
              <a:gd name="connsiteX17" fmla="*/ 1733026 w 2017468"/>
              <a:gd name="connsiteY17" fmla="*/ 283616 h 717456"/>
              <a:gd name="connsiteX18" fmla="*/ 1797853 w 2017468"/>
              <a:gd name="connsiteY18" fmla="*/ 17785 h 717456"/>
              <a:gd name="connsiteX19" fmla="*/ 1282965 w 2017468"/>
              <a:gd name="connsiteY19" fmla="*/ 382271 h 717456"/>
              <a:gd name="connsiteX0" fmla="*/ 0 w 2017466"/>
              <a:gd name="connsiteY0" fmla="*/ 377510 h 717456"/>
              <a:gd name="connsiteX1" fmla="*/ 166038 w 2017466"/>
              <a:gd name="connsiteY1" fmla="*/ 36279 h 717456"/>
              <a:gd name="connsiteX2" fmla="*/ 327776 w 2017466"/>
              <a:gd name="connsiteY2" fmla="*/ 364612 h 717456"/>
              <a:gd name="connsiteX3" fmla="*/ 479990 w 2017466"/>
              <a:gd name="connsiteY3" fmla="*/ 712833 h 717456"/>
              <a:gd name="connsiteX4" fmla="*/ 652177 w 2017466"/>
              <a:gd name="connsiteY4" fmla="*/ 377229 h 717456"/>
              <a:gd name="connsiteX5" fmla="*/ 808691 w 2017466"/>
              <a:gd name="connsiteY5" fmla="*/ 49452 h 717456"/>
              <a:gd name="connsiteX6" fmla="*/ 983329 w 2017466"/>
              <a:gd name="connsiteY6" fmla="*/ 368815 h 717456"/>
              <a:gd name="connsiteX7" fmla="*/ 1256403 w 2017466"/>
              <a:gd name="connsiteY7" fmla="*/ 717316 h 717456"/>
              <a:gd name="connsiteX8" fmla="*/ 1637902 w 2017466"/>
              <a:gd name="connsiteY8" fmla="*/ 327904 h 717456"/>
              <a:gd name="connsiteX9" fmla="*/ 1820680 w 2017466"/>
              <a:gd name="connsiteY9" fmla="*/ 125 h 717456"/>
              <a:gd name="connsiteX10" fmla="*/ 1657004 w 2017466"/>
              <a:gd name="connsiteY10" fmla="*/ 364057 h 717456"/>
              <a:gd name="connsiteX11" fmla="*/ 1939305 w 2017466"/>
              <a:gd name="connsiteY11" fmla="*/ 663521 h 717456"/>
              <a:gd name="connsiteX12" fmla="*/ 2016542 w 2017466"/>
              <a:gd name="connsiteY12" fmla="*/ 572429 h 717456"/>
              <a:gd name="connsiteX13" fmla="*/ 1847640 w 2017466"/>
              <a:gd name="connsiteY13" fmla="*/ 265679 h 717456"/>
              <a:gd name="connsiteX14" fmla="*/ 1960692 w 2017466"/>
              <a:gd name="connsiteY14" fmla="*/ 53659 h 717456"/>
              <a:gd name="connsiteX15" fmla="*/ 1761691 w 2017466"/>
              <a:gd name="connsiteY15" fmla="*/ 396003 h 717456"/>
              <a:gd name="connsiteX16" fmla="*/ 1785366 w 2017466"/>
              <a:gd name="connsiteY16" fmla="*/ 711997 h 717456"/>
              <a:gd name="connsiteX17" fmla="*/ 1733026 w 2017466"/>
              <a:gd name="connsiteY17" fmla="*/ 283616 h 717456"/>
              <a:gd name="connsiteX18" fmla="*/ 1797853 w 2017466"/>
              <a:gd name="connsiteY18" fmla="*/ 17785 h 717456"/>
              <a:gd name="connsiteX19" fmla="*/ 1282965 w 2017466"/>
              <a:gd name="connsiteY19" fmla="*/ 382271 h 717456"/>
              <a:gd name="connsiteX0" fmla="*/ 0 w 2017468"/>
              <a:gd name="connsiteY0" fmla="*/ 377510 h 717462"/>
              <a:gd name="connsiteX1" fmla="*/ 166038 w 2017468"/>
              <a:gd name="connsiteY1" fmla="*/ 36279 h 717462"/>
              <a:gd name="connsiteX2" fmla="*/ 327776 w 2017468"/>
              <a:gd name="connsiteY2" fmla="*/ 364612 h 717462"/>
              <a:gd name="connsiteX3" fmla="*/ 479990 w 2017468"/>
              <a:gd name="connsiteY3" fmla="*/ 712833 h 717462"/>
              <a:gd name="connsiteX4" fmla="*/ 652177 w 2017468"/>
              <a:gd name="connsiteY4" fmla="*/ 377229 h 717462"/>
              <a:gd name="connsiteX5" fmla="*/ 808691 w 2017468"/>
              <a:gd name="connsiteY5" fmla="*/ 49452 h 717462"/>
              <a:gd name="connsiteX6" fmla="*/ 983329 w 2017468"/>
              <a:gd name="connsiteY6" fmla="*/ 368815 h 717462"/>
              <a:gd name="connsiteX7" fmla="*/ 1256403 w 2017468"/>
              <a:gd name="connsiteY7" fmla="*/ 717316 h 717462"/>
              <a:gd name="connsiteX8" fmla="*/ 1637902 w 2017468"/>
              <a:gd name="connsiteY8" fmla="*/ 327904 h 717462"/>
              <a:gd name="connsiteX9" fmla="*/ 1820680 w 2017468"/>
              <a:gd name="connsiteY9" fmla="*/ 125 h 717462"/>
              <a:gd name="connsiteX10" fmla="*/ 1657004 w 2017468"/>
              <a:gd name="connsiteY10" fmla="*/ 364057 h 717462"/>
              <a:gd name="connsiteX11" fmla="*/ 1939305 w 2017468"/>
              <a:gd name="connsiteY11" fmla="*/ 663521 h 717462"/>
              <a:gd name="connsiteX12" fmla="*/ 2016542 w 2017468"/>
              <a:gd name="connsiteY12" fmla="*/ 572429 h 717462"/>
              <a:gd name="connsiteX13" fmla="*/ 1847640 w 2017468"/>
              <a:gd name="connsiteY13" fmla="*/ 265679 h 717462"/>
              <a:gd name="connsiteX14" fmla="*/ 1960692 w 2017468"/>
              <a:gd name="connsiteY14" fmla="*/ 53659 h 717462"/>
              <a:gd name="connsiteX15" fmla="*/ 1761691 w 2017468"/>
              <a:gd name="connsiteY15" fmla="*/ 396003 h 717462"/>
              <a:gd name="connsiteX16" fmla="*/ 1785366 w 2017468"/>
              <a:gd name="connsiteY16" fmla="*/ 711997 h 717462"/>
              <a:gd name="connsiteX17" fmla="*/ 1733026 w 2017468"/>
              <a:gd name="connsiteY17" fmla="*/ 283616 h 717462"/>
              <a:gd name="connsiteX18" fmla="*/ 1797853 w 2017468"/>
              <a:gd name="connsiteY18" fmla="*/ 17785 h 717462"/>
              <a:gd name="connsiteX19" fmla="*/ 1282965 w 2017468"/>
              <a:gd name="connsiteY19" fmla="*/ 382271 h 717462"/>
              <a:gd name="connsiteX0" fmla="*/ 0 w 2017466"/>
              <a:gd name="connsiteY0" fmla="*/ 377510 h 717460"/>
              <a:gd name="connsiteX1" fmla="*/ 166038 w 2017466"/>
              <a:gd name="connsiteY1" fmla="*/ 36279 h 717460"/>
              <a:gd name="connsiteX2" fmla="*/ 340676 w 2017466"/>
              <a:gd name="connsiteY2" fmla="*/ 378065 h 717460"/>
              <a:gd name="connsiteX3" fmla="*/ 479990 w 2017466"/>
              <a:gd name="connsiteY3" fmla="*/ 712833 h 717460"/>
              <a:gd name="connsiteX4" fmla="*/ 652177 w 2017466"/>
              <a:gd name="connsiteY4" fmla="*/ 377229 h 717460"/>
              <a:gd name="connsiteX5" fmla="*/ 808691 w 2017466"/>
              <a:gd name="connsiteY5" fmla="*/ 49452 h 717460"/>
              <a:gd name="connsiteX6" fmla="*/ 983329 w 2017466"/>
              <a:gd name="connsiteY6" fmla="*/ 368815 h 717460"/>
              <a:gd name="connsiteX7" fmla="*/ 1256403 w 2017466"/>
              <a:gd name="connsiteY7" fmla="*/ 717316 h 717460"/>
              <a:gd name="connsiteX8" fmla="*/ 1637902 w 2017466"/>
              <a:gd name="connsiteY8" fmla="*/ 327904 h 717460"/>
              <a:gd name="connsiteX9" fmla="*/ 1820680 w 2017466"/>
              <a:gd name="connsiteY9" fmla="*/ 125 h 717460"/>
              <a:gd name="connsiteX10" fmla="*/ 1657004 w 2017466"/>
              <a:gd name="connsiteY10" fmla="*/ 364057 h 717460"/>
              <a:gd name="connsiteX11" fmla="*/ 1939305 w 2017466"/>
              <a:gd name="connsiteY11" fmla="*/ 663521 h 717460"/>
              <a:gd name="connsiteX12" fmla="*/ 2016542 w 2017466"/>
              <a:gd name="connsiteY12" fmla="*/ 572429 h 717460"/>
              <a:gd name="connsiteX13" fmla="*/ 1847640 w 2017466"/>
              <a:gd name="connsiteY13" fmla="*/ 265679 h 717460"/>
              <a:gd name="connsiteX14" fmla="*/ 1960692 w 2017466"/>
              <a:gd name="connsiteY14" fmla="*/ 53659 h 717460"/>
              <a:gd name="connsiteX15" fmla="*/ 1761691 w 2017466"/>
              <a:gd name="connsiteY15" fmla="*/ 396003 h 717460"/>
              <a:gd name="connsiteX16" fmla="*/ 1785366 w 2017466"/>
              <a:gd name="connsiteY16" fmla="*/ 711997 h 717460"/>
              <a:gd name="connsiteX17" fmla="*/ 1733026 w 2017466"/>
              <a:gd name="connsiteY17" fmla="*/ 283616 h 717460"/>
              <a:gd name="connsiteX18" fmla="*/ 1797853 w 2017466"/>
              <a:gd name="connsiteY18" fmla="*/ 17785 h 717460"/>
              <a:gd name="connsiteX19" fmla="*/ 1282965 w 2017466"/>
              <a:gd name="connsiteY19" fmla="*/ 382271 h 717460"/>
              <a:gd name="connsiteX0" fmla="*/ 0 w 2017468"/>
              <a:gd name="connsiteY0" fmla="*/ 377510 h 717462"/>
              <a:gd name="connsiteX1" fmla="*/ 166038 w 2017468"/>
              <a:gd name="connsiteY1" fmla="*/ 36279 h 717462"/>
              <a:gd name="connsiteX2" fmla="*/ 340676 w 2017468"/>
              <a:gd name="connsiteY2" fmla="*/ 378065 h 717462"/>
              <a:gd name="connsiteX3" fmla="*/ 479990 w 2017468"/>
              <a:gd name="connsiteY3" fmla="*/ 712833 h 717462"/>
              <a:gd name="connsiteX4" fmla="*/ 652177 w 2017468"/>
              <a:gd name="connsiteY4" fmla="*/ 377229 h 717462"/>
              <a:gd name="connsiteX5" fmla="*/ 808691 w 2017468"/>
              <a:gd name="connsiteY5" fmla="*/ 49452 h 717462"/>
              <a:gd name="connsiteX6" fmla="*/ 983329 w 2017468"/>
              <a:gd name="connsiteY6" fmla="*/ 368815 h 717462"/>
              <a:gd name="connsiteX7" fmla="*/ 1256403 w 2017468"/>
              <a:gd name="connsiteY7" fmla="*/ 717316 h 717462"/>
              <a:gd name="connsiteX8" fmla="*/ 1637902 w 2017468"/>
              <a:gd name="connsiteY8" fmla="*/ 327904 h 717462"/>
              <a:gd name="connsiteX9" fmla="*/ 1820680 w 2017468"/>
              <a:gd name="connsiteY9" fmla="*/ 125 h 717462"/>
              <a:gd name="connsiteX10" fmla="*/ 1657004 w 2017468"/>
              <a:gd name="connsiteY10" fmla="*/ 364057 h 717462"/>
              <a:gd name="connsiteX11" fmla="*/ 1939305 w 2017468"/>
              <a:gd name="connsiteY11" fmla="*/ 663521 h 717462"/>
              <a:gd name="connsiteX12" fmla="*/ 2016542 w 2017468"/>
              <a:gd name="connsiteY12" fmla="*/ 572429 h 717462"/>
              <a:gd name="connsiteX13" fmla="*/ 1847640 w 2017468"/>
              <a:gd name="connsiteY13" fmla="*/ 265679 h 717462"/>
              <a:gd name="connsiteX14" fmla="*/ 1960692 w 2017468"/>
              <a:gd name="connsiteY14" fmla="*/ 53659 h 717462"/>
              <a:gd name="connsiteX15" fmla="*/ 1761691 w 2017468"/>
              <a:gd name="connsiteY15" fmla="*/ 396003 h 717462"/>
              <a:gd name="connsiteX16" fmla="*/ 1785366 w 2017468"/>
              <a:gd name="connsiteY16" fmla="*/ 711997 h 717462"/>
              <a:gd name="connsiteX17" fmla="*/ 1733026 w 2017468"/>
              <a:gd name="connsiteY17" fmla="*/ 283616 h 717462"/>
              <a:gd name="connsiteX18" fmla="*/ 1797853 w 2017468"/>
              <a:gd name="connsiteY18" fmla="*/ 17785 h 717462"/>
              <a:gd name="connsiteX19" fmla="*/ 1282965 w 2017468"/>
              <a:gd name="connsiteY19" fmla="*/ 382271 h 717462"/>
              <a:gd name="connsiteX0" fmla="*/ 0 w 2017466"/>
              <a:gd name="connsiteY0" fmla="*/ 377510 h 721936"/>
              <a:gd name="connsiteX1" fmla="*/ 166038 w 2017466"/>
              <a:gd name="connsiteY1" fmla="*/ 36279 h 721936"/>
              <a:gd name="connsiteX2" fmla="*/ 340676 w 2017466"/>
              <a:gd name="connsiteY2" fmla="*/ 378065 h 721936"/>
              <a:gd name="connsiteX3" fmla="*/ 479990 w 2017466"/>
              <a:gd name="connsiteY3" fmla="*/ 712833 h 721936"/>
              <a:gd name="connsiteX4" fmla="*/ 652177 w 2017466"/>
              <a:gd name="connsiteY4" fmla="*/ 377229 h 721936"/>
              <a:gd name="connsiteX5" fmla="*/ 808691 w 2017466"/>
              <a:gd name="connsiteY5" fmla="*/ 49452 h 721936"/>
              <a:gd name="connsiteX6" fmla="*/ 983329 w 2017466"/>
              <a:gd name="connsiteY6" fmla="*/ 368815 h 721936"/>
              <a:gd name="connsiteX7" fmla="*/ 1295102 w 2017466"/>
              <a:gd name="connsiteY7" fmla="*/ 721799 h 721936"/>
              <a:gd name="connsiteX8" fmla="*/ 1637902 w 2017466"/>
              <a:gd name="connsiteY8" fmla="*/ 327904 h 721936"/>
              <a:gd name="connsiteX9" fmla="*/ 1820680 w 2017466"/>
              <a:gd name="connsiteY9" fmla="*/ 125 h 721936"/>
              <a:gd name="connsiteX10" fmla="*/ 1657004 w 2017466"/>
              <a:gd name="connsiteY10" fmla="*/ 364057 h 721936"/>
              <a:gd name="connsiteX11" fmla="*/ 1939305 w 2017466"/>
              <a:gd name="connsiteY11" fmla="*/ 663521 h 721936"/>
              <a:gd name="connsiteX12" fmla="*/ 2016542 w 2017466"/>
              <a:gd name="connsiteY12" fmla="*/ 572429 h 721936"/>
              <a:gd name="connsiteX13" fmla="*/ 1847640 w 2017466"/>
              <a:gd name="connsiteY13" fmla="*/ 265679 h 721936"/>
              <a:gd name="connsiteX14" fmla="*/ 1960692 w 2017466"/>
              <a:gd name="connsiteY14" fmla="*/ 53659 h 721936"/>
              <a:gd name="connsiteX15" fmla="*/ 1761691 w 2017466"/>
              <a:gd name="connsiteY15" fmla="*/ 396003 h 721936"/>
              <a:gd name="connsiteX16" fmla="*/ 1785366 w 2017466"/>
              <a:gd name="connsiteY16" fmla="*/ 711997 h 721936"/>
              <a:gd name="connsiteX17" fmla="*/ 1733026 w 2017466"/>
              <a:gd name="connsiteY17" fmla="*/ 283616 h 721936"/>
              <a:gd name="connsiteX18" fmla="*/ 1797853 w 2017466"/>
              <a:gd name="connsiteY18" fmla="*/ 17785 h 721936"/>
              <a:gd name="connsiteX19" fmla="*/ 1282965 w 2017466"/>
              <a:gd name="connsiteY19" fmla="*/ 382271 h 721936"/>
              <a:gd name="connsiteX0" fmla="*/ 0 w 2017468"/>
              <a:gd name="connsiteY0" fmla="*/ 377510 h 721936"/>
              <a:gd name="connsiteX1" fmla="*/ 166038 w 2017468"/>
              <a:gd name="connsiteY1" fmla="*/ 36279 h 721936"/>
              <a:gd name="connsiteX2" fmla="*/ 340676 w 2017468"/>
              <a:gd name="connsiteY2" fmla="*/ 378065 h 721936"/>
              <a:gd name="connsiteX3" fmla="*/ 479990 w 2017468"/>
              <a:gd name="connsiteY3" fmla="*/ 712833 h 721936"/>
              <a:gd name="connsiteX4" fmla="*/ 652177 w 2017468"/>
              <a:gd name="connsiteY4" fmla="*/ 377229 h 721936"/>
              <a:gd name="connsiteX5" fmla="*/ 808691 w 2017468"/>
              <a:gd name="connsiteY5" fmla="*/ 49452 h 721936"/>
              <a:gd name="connsiteX6" fmla="*/ 983329 w 2017468"/>
              <a:gd name="connsiteY6" fmla="*/ 368815 h 721936"/>
              <a:gd name="connsiteX7" fmla="*/ 1114503 w 2017468"/>
              <a:gd name="connsiteY7" fmla="*/ 721799 h 721936"/>
              <a:gd name="connsiteX8" fmla="*/ 1637902 w 2017468"/>
              <a:gd name="connsiteY8" fmla="*/ 327904 h 721936"/>
              <a:gd name="connsiteX9" fmla="*/ 1820680 w 2017468"/>
              <a:gd name="connsiteY9" fmla="*/ 125 h 721936"/>
              <a:gd name="connsiteX10" fmla="*/ 1657004 w 2017468"/>
              <a:gd name="connsiteY10" fmla="*/ 364057 h 721936"/>
              <a:gd name="connsiteX11" fmla="*/ 1939305 w 2017468"/>
              <a:gd name="connsiteY11" fmla="*/ 663521 h 721936"/>
              <a:gd name="connsiteX12" fmla="*/ 2016542 w 2017468"/>
              <a:gd name="connsiteY12" fmla="*/ 572429 h 721936"/>
              <a:gd name="connsiteX13" fmla="*/ 1847640 w 2017468"/>
              <a:gd name="connsiteY13" fmla="*/ 265679 h 721936"/>
              <a:gd name="connsiteX14" fmla="*/ 1960692 w 2017468"/>
              <a:gd name="connsiteY14" fmla="*/ 53659 h 721936"/>
              <a:gd name="connsiteX15" fmla="*/ 1761691 w 2017468"/>
              <a:gd name="connsiteY15" fmla="*/ 396003 h 721936"/>
              <a:gd name="connsiteX16" fmla="*/ 1785366 w 2017468"/>
              <a:gd name="connsiteY16" fmla="*/ 711997 h 721936"/>
              <a:gd name="connsiteX17" fmla="*/ 1733026 w 2017468"/>
              <a:gd name="connsiteY17" fmla="*/ 283616 h 721936"/>
              <a:gd name="connsiteX18" fmla="*/ 1797853 w 2017468"/>
              <a:gd name="connsiteY18" fmla="*/ 17785 h 721936"/>
              <a:gd name="connsiteX19" fmla="*/ 1282965 w 2017468"/>
              <a:gd name="connsiteY19" fmla="*/ 382271 h 721936"/>
              <a:gd name="connsiteX0" fmla="*/ 0 w 2017466"/>
              <a:gd name="connsiteY0" fmla="*/ 377510 h 721936"/>
              <a:gd name="connsiteX1" fmla="*/ 166038 w 2017466"/>
              <a:gd name="connsiteY1" fmla="*/ 36279 h 721936"/>
              <a:gd name="connsiteX2" fmla="*/ 340676 w 2017466"/>
              <a:gd name="connsiteY2" fmla="*/ 378065 h 721936"/>
              <a:gd name="connsiteX3" fmla="*/ 479990 w 2017466"/>
              <a:gd name="connsiteY3" fmla="*/ 712833 h 721936"/>
              <a:gd name="connsiteX4" fmla="*/ 652177 w 2017466"/>
              <a:gd name="connsiteY4" fmla="*/ 377229 h 721936"/>
              <a:gd name="connsiteX5" fmla="*/ 808691 w 2017466"/>
              <a:gd name="connsiteY5" fmla="*/ 49452 h 721936"/>
              <a:gd name="connsiteX6" fmla="*/ 983329 w 2017466"/>
              <a:gd name="connsiteY6" fmla="*/ 368815 h 721936"/>
              <a:gd name="connsiteX7" fmla="*/ 1114503 w 2017466"/>
              <a:gd name="connsiteY7" fmla="*/ 721799 h 721936"/>
              <a:gd name="connsiteX8" fmla="*/ 1637902 w 2017466"/>
              <a:gd name="connsiteY8" fmla="*/ 327904 h 721936"/>
              <a:gd name="connsiteX9" fmla="*/ 1820680 w 2017466"/>
              <a:gd name="connsiteY9" fmla="*/ 125 h 721936"/>
              <a:gd name="connsiteX10" fmla="*/ 1657004 w 2017466"/>
              <a:gd name="connsiteY10" fmla="*/ 364057 h 721936"/>
              <a:gd name="connsiteX11" fmla="*/ 1939305 w 2017466"/>
              <a:gd name="connsiteY11" fmla="*/ 663521 h 721936"/>
              <a:gd name="connsiteX12" fmla="*/ 2016542 w 2017466"/>
              <a:gd name="connsiteY12" fmla="*/ 572429 h 721936"/>
              <a:gd name="connsiteX13" fmla="*/ 1847640 w 2017466"/>
              <a:gd name="connsiteY13" fmla="*/ 265679 h 721936"/>
              <a:gd name="connsiteX14" fmla="*/ 1960692 w 2017466"/>
              <a:gd name="connsiteY14" fmla="*/ 53659 h 721936"/>
              <a:gd name="connsiteX15" fmla="*/ 1761691 w 2017466"/>
              <a:gd name="connsiteY15" fmla="*/ 396003 h 721936"/>
              <a:gd name="connsiteX16" fmla="*/ 1785366 w 2017466"/>
              <a:gd name="connsiteY16" fmla="*/ 711997 h 721936"/>
              <a:gd name="connsiteX17" fmla="*/ 1733026 w 2017466"/>
              <a:gd name="connsiteY17" fmla="*/ 283616 h 721936"/>
              <a:gd name="connsiteX18" fmla="*/ 1797853 w 2017466"/>
              <a:gd name="connsiteY18" fmla="*/ 17785 h 721936"/>
              <a:gd name="connsiteX19" fmla="*/ 1282965 w 2017466"/>
              <a:gd name="connsiteY19" fmla="*/ 382271 h 721936"/>
              <a:gd name="connsiteX0" fmla="*/ 0 w 2017468"/>
              <a:gd name="connsiteY0" fmla="*/ 377510 h 721936"/>
              <a:gd name="connsiteX1" fmla="*/ 166038 w 2017468"/>
              <a:gd name="connsiteY1" fmla="*/ 36279 h 721936"/>
              <a:gd name="connsiteX2" fmla="*/ 340676 w 2017468"/>
              <a:gd name="connsiteY2" fmla="*/ 378065 h 721936"/>
              <a:gd name="connsiteX3" fmla="*/ 479990 w 2017468"/>
              <a:gd name="connsiteY3" fmla="*/ 712833 h 721936"/>
              <a:gd name="connsiteX4" fmla="*/ 652177 w 2017468"/>
              <a:gd name="connsiteY4" fmla="*/ 377229 h 721936"/>
              <a:gd name="connsiteX5" fmla="*/ 808691 w 2017468"/>
              <a:gd name="connsiteY5" fmla="*/ 49452 h 721936"/>
              <a:gd name="connsiteX6" fmla="*/ 970429 w 2017468"/>
              <a:gd name="connsiteY6" fmla="*/ 368815 h 721936"/>
              <a:gd name="connsiteX7" fmla="*/ 1114503 w 2017468"/>
              <a:gd name="connsiteY7" fmla="*/ 721799 h 721936"/>
              <a:gd name="connsiteX8" fmla="*/ 1637902 w 2017468"/>
              <a:gd name="connsiteY8" fmla="*/ 327904 h 721936"/>
              <a:gd name="connsiteX9" fmla="*/ 1820680 w 2017468"/>
              <a:gd name="connsiteY9" fmla="*/ 125 h 721936"/>
              <a:gd name="connsiteX10" fmla="*/ 1657004 w 2017468"/>
              <a:gd name="connsiteY10" fmla="*/ 364057 h 721936"/>
              <a:gd name="connsiteX11" fmla="*/ 1939305 w 2017468"/>
              <a:gd name="connsiteY11" fmla="*/ 663521 h 721936"/>
              <a:gd name="connsiteX12" fmla="*/ 2016542 w 2017468"/>
              <a:gd name="connsiteY12" fmla="*/ 572429 h 721936"/>
              <a:gd name="connsiteX13" fmla="*/ 1847640 w 2017468"/>
              <a:gd name="connsiteY13" fmla="*/ 265679 h 721936"/>
              <a:gd name="connsiteX14" fmla="*/ 1960692 w 2017468"/>
              <a:gd name="connsiteY14" fmla="*/ 53659 h 721936"/>
              <a:gd name="connsiteX15" fmla="*/ 1761691 w 2017468"/>
              <a:gd name="connsiteY15" fmla="*/ 396003 h 721936"/>
              <a:gd name="connsiteX16" fmla="*/ 1785366 w 2017468"/>
              <a:gd name="connsiteY16" fmla="*/ 711997 h 721936"/>
              <a:gd name="connsiteX17" fmla="*/ 1733026 w 2017468"/>
              <a:gd name="connsiteY17" fmla="*/ 283616 h 721936"/>
              <a:gd name="connsiteX18" fmla="*/ 1797853 w 2017468"/>
              <a:gd name="connsiteY18" fmla="*/ 17785 h 721936"/>
              <a:gd name="connsiteX19" fmla="*/ 1282965 w 2017468"/>
              <a:gd name="connsiteY19" fmla="*/ 382271 h 721936"/>
              <a:gd name="connsiteX0" fmla="*/ 0 w 2017466"/>
              <a:gd name="connsiteY0" fmla="*/ 377508 h 713095"/>
              <a:gd name="connsiteX1" fmla="*/ 166038 w 2017466"/>
              <a:gd name="connsiteY1" fmla="*/ 36277 h 713095"/>
              <a:gd name="connsiteX2" fmla="*/ 340676 w 2017466"/>
              <a:gd name="connsiteY2" fmla="*/ 378063 h 713095"/>
              <a:gd name="connsiteX3" fmla="*/ 479990 w 2017466"/>
              <a:gd name="connsiteY3" fmla="*/ 712831 h 713095"/>
              <a:gd name="connsiteX4" fmla="*/ 652177 w 2017466"/>
              <a:gd name="connsiteY4" fmla="*/ 377227 h 713095"/>
              <a:gd name="connsiteX5" fmla="*/ 808691 w 2017466"/>
              <a:gd name="connsiteY5" fmla="*/ 49450 h 713095"/>
              <a:gd name="connsiteX6" fmla="*/ 970429 w 2017466"/>
              <a:gd name="connsiteY6" fmla="*/ 368813 h 713095"/>
              <a:gd name="connsiteX7" fmla="*/ 1144603 w 2017466"/>
              <a:gd name="connsiteY7" fmla="*/ 703859 h 713095"/>
              <a:gd name="connsiteX8" fmla="*/ 1637902 w 2017466"/>
              <a:gd name="connsiteY8" fmla="*/ 327902 h 713095"/>
              <a:gd name="connsiteX9" fmla="*/ 1820680 w 2017466"/>
              <a:gd name="connsiteY9" fmla="*/ 123 h 713095"/>
              <a:gd name="connsiteX10" fmla="*/ 1657004 w 2017466"/>
              <a:gd name="connsiteY10" fmla="*/ 364055 h 713095"/>
              <a:gd name="connsiteX11" fmla="*/ 1939305 w 2017466"/>
              <a:gd name="connsiteY11" fmla="*/ 663519 h 713095"/>
              <a:gd name="connsiteX12" fmla="*/ 2016542 w 2017466"/>
              <a:gd name="connsiteY12" fmla="*/ 572427 h 713095"/>
              <a:gd name="connsiteX13" fmla="*/ 1847640 w 2017466"/>
              <a:gd name="connsiteY13" fmla="*/ 265677 h 713095"/>
              <a:gd name="connsiteX14" fmla="*/ 1960692 w 2017466"/>
              <a:gd name="connsiteY14" fmla="*/ 53657 h 713095"/>
              <a:gd name="connsiteX15" fmla="*/ 1761691 w 2017466"/>
              <a:gd name="connsiteY15" fmla="*/ 396001 h 713095"/>
              <a:gd name="connsiteX16" fmla="*/ 1785366 w 2017466"/>
              <a:gd name="connsiteY16" fmla="*/ 711995 h 713095"/>
              <a:gd name="connsiteX17" fmla="*/ 1733026 w 2017466"/>
              <a:gd name="connsiteY17" fmla="*/ 283614 h 713095"/>
              <a:gd name="connsiteX18" fmla="*/ 1797853 w 2017466"/>
              <a:gd name="connsiteY18" fmla="*/ 17783 h 713095"/>
              <a:gd name="connsiteX19" fmla="*/ 1282965 w 2017466"/>
              <a:gd name="connsiteY19" fmla="*/ 382269 h 713095"/>
              <a:gd name="connsiteX0" fmla="*/ 0 w 2017468"/>
              <a:gd name="connsiteY0" fmla="*/ 377387 h 712974"/>
              <a:gd name="connsiteX1" fmla="*/ 166038 w 2017468"/>
              <a:gd name="connsiteY1" fmla="*/ 36156 h 712974"/>
              <a:gd name="connsiteX2" fmla="*/ 340676 w 2017468"/>
              <a:gd name="connsiteY2" fmla="*/ 377942 h 712974"/>
              <a:gd name="connsiteX3" fmla="*/ 479990 w 2017468"/>
              <a:gd name="connsiteY3" fmla="*/ 712710 h 712974"/>
              <a:gd name="connsiteX4" fmla="*/ 652177 w 2017468"/>
              <a:gd name="connsiteY4" fmla="*/ 377106 h 712974"/>
              <a:gd name="connsiteX5" fmla="*/ 808691 w 2017468"/>
              <a:gd name="connsiteY5" fmla="*/ 49329 h 712974"/>
              <a:gd name="connsiteX6" fmla="*/ 970429 w 2017468"/>
              <a:gd name="connsiteY6" fmla="*/ 368692 h 712974"/>
              <a:gd name="connsiteX7" fmla="*/ 1144603 w 2017468"/>
              <a:gd name="connsiteY7" fmla="*/ 703738 h 712974"/>
              <a:gd name="connsiteX8" fmla="*/ 1306802 w 2017468"/>
              <a:gd name="connsiteY8" fmla="*/ 359169 h 712974"/>
              <a:gd name="connsiteX9" fmla="*/ 1820680 w 2017468"/>
              <a:gd name="connsiteY9" fmla="*/ 2 h 712974"/>
              <a:gd name="connsiteX10" fmla="*/ 1657004 w 2017468"/>
              <a:gd name="connsiteY10" fmla="*/ 363934 h 712974"/>
              <a:gd name="connsiteX11" fmla="*/ 1939305 w 2017468"/>
              <a:gd name="connsiteY11" fmla="*/ 663398 h 712974"/>
              <a:gd name="connsiteX12" fmla="*/ 2016542 w 2017468"/>
              <a:gd name="connsiteY12" fmla="*/ 572306 h 712974"/>
              <a:gd name="connsiteX13" fmla="*/ 1847640 w 2017468"/>
              <a:gd name="connsiteY13" fmla="*/ 265556 h 712974"/>
              <a:gd name="connsiteX14" fmla="*/ 1960692 w 2017468"/>
              <a:gd name="connsiteY14" fmla="*/ 53536 h 712974"/>
              <a:gd name="connsiteX15" fmla="*/ 1761691 w 2017468"/>
              <a:gd name="connsiteY15" fmla="*/ 395880 h 712974"/>
              <a:gd name="connsiteX16" fmla="*/ 1785366 w 2017468"/>
              <a:gd name="connsiteY16" fmla="*/ 711874 h 712974"/>
              <a:gd name="connsiteX17" fmla="*/ 1733026 w 2017468"/>
              <a:gd name="connsiteY17" fmla="*/ 283493 h 712974"/>
              <a:gd name="connsiteX18" fmla="*/ 1797853 w 2017468"/>
              <a:gd name="connsiteY18" fmla="*/ 17662 h 712974"/>
              <a:gd name="connsiteX19" fmla="*/ 1282965 w 2017468"/>
              <a:gd name="connsiteY19" fmla="*/ 382148 h 712974"/>
              <a:gd name="connsiteX0" fmla="*/ 0 w 2017466"/>
              <a:gd name="connsiteY0" fmla="*/ 377387 h 712974"/>
              <a:gd name="connsiteX1" fmla="*/ 166038 w 2017466"/>
              <a:gd name="connsiteY1" fmla="*/ 36156 h 712974"/>
              <a:gd name="connsiteX2" fmla="*/ 340676 w 2017466"/>
              <a:gd name="connsiteY2" fmla="*/ 377942 h 712974"/>
              <a:gd name="connsiteX3" fmla="*/ 479990 w 2017466"/>
              <a:gd name="connsiteY3" fmla="*/ 712710 h 712974"/>
              <a:gd name="connsiteX4" fmla="*/ 652177 w 2017466"/>
              <a:gd name="connsiteY4" fmla="*/ 377106 h 712974"/>
              <a:gd name="connsiteX5" fmla="*/ 808691 w 2017466"/>
              <a:gd name="connsiteY5" fmla="*/ 49329 h 712974"/>
              <a:gd name="connsiteX6" fmla="*/ 970429 w 2017466"/>
              <a:gd name="connsiteY6" fmla="*/ 368692 h 712974"/>
              <a:gd name="connsiteX7" fmla="*/ 1144603 w 2017466"/>
              <a:gd name="connsiteY7" fmla="*/ 703738 h 712974"/>
              <a:gd name="connsiteX8" fmla="*/ 1306802 w 2017466"/>
              <a:gd name="connsiteY8" fmla="*/ 359169 h 712974"/>
              <a:gd name="connsiteX9" fmla="*/ 1820680 w 2017466"/>
              <a:gd name="connsiteY9" fmla="*/ 2 h 712974"/>
              <a:gd name="connsiteX10" fmla="*/ 1657004 w 2017466"/>
              <a:gd name="connsiteY10" fmla="*/ 363934 h 712974"/>
              <a:gd name="connsiteX11" fmla="*/ 1939305 w 2017466"/>
              <a:gd name="connsiteY11" fmla="*/ 663398 h 712974"/>
              <a:gd name="connsiteX12" fmla="*/ 2016542 w 2017466"/>
              <a:gd name="connsiteY12" fmla="*/ 572306 h 712974"/>
              <a:gd name="connsiteX13" fmla="*/ 1847640 w 2017466"/>
              <a:gd name="connsiteY13" fmla="*/ 265556 h 712974"/>
              <a:gd name="connsiteX14" fmla="*/ 1960692 w 2017466"/>
              <a:gd name="connsiteY14" fmla="*/ 53536 h 712974"/>
              <a:gd name="connsiteX15" fmla="*/ 1761691 w 2017466"/>
              <a:gd name="connsiteY15" fmla="*/ 395880 h 712974"/>
              <a:gd name="connsiteX16" fmla="*/ 1785366 w 2017466"/>
              <a:gd name="connsiteY16" fmla="*/ 711874 h 712974"/>
              <a:gd name="connsiteX17" fmla="*/ 1733026 w 2017466"/>
              <a:gd name="connsiteY17" fmla="*/ 283493 h 712974"/>
              <a:gd name="connsiteX18" fmla="*/ 1466753 w 2017466"/>
              <a:gd name="connsiteY18" fmla="*/ 26632 h 712974"/>
              <a:gd name="connsiteX19" fmla="*/ 1282965 w 2017466"/>
              <a:gd name="connsiteY19" fmla="*/ 382148 h 712974"/>
              <a:gd name="connsiteX0" fmla="*/ 0 w 2769946"/>
              <a:gd name="connsiteY0" fmla="*/ 377387 h 712974"/>
              <a:gd name="connsiteX1" fmla="*/ 166038 w 2769946"/>
              <a:gd name="connsiteY1" fmla="*/ 36156 h 712974"/>
              <a:gd name="connsiteX2" fmla="*/ 340676 w 2769946"/>
              <a:gd name="connsiteY2" fmla="*/ 377942 h 712974"/>
              <a:gd name="connsiteX3" fmla="*/ 479990 w 2769946"/>
              <a:gd name="connsiteY3" fmla="*/ 712710 h 712974"/>
              <a:gd name="connsiteX4" fmla="*/ 652177 w 2769946"/>
              <a:gd name="connsiteY4" fmla="*/ 377106 h 712974"/>
              <a:gd name="connsiteX5" fmla="*/ 808691 w 2769946"/>
              <a:gd name="connsiteY5" fmla="*/ 49329 h 712974"/>
              <a:gd name="connsiteX6" fmla="*/ 970429 w 2769946"/>
              <a:gd name="connsiteY6" fmla="*/ 368692 h 712974"/>
              <a:gd name="connsiteX7" fmla="*/ 1144603 w 2769946"/>
              <a:gd name="connsiteY7" fmla="*/ 703738 h 712974"/>
              <a:gd name="connsiteX8" fmla="*/ 1306802 w 2769946"/>
              <a:gd name="connsiteY8" fmla="*/ 359169 h 712974"/>
              <a:gd name="connsiteX9" fmla="*/ 1820680 w 2769946"/>
              <a:gd name="connsiteY9" fmla="*/ 2 h 712974"/>
              <a:gd name="connsiteX10" fmla="*/ 1657004 w 2769946"/>
              <a:gd name="connsiteY10" fmla="*/ 363934 h 712974"/>
              <a:gd name="connsiteX11" fmla="*/ 1939305 w 2769946"/>
              <a:gd name="connsiteY11" fmla="*/ 663398 h 712974"/>
              <a:gd name="connsiteX12" fmla="*/ 2016542 w 2769946"/>
              <a:gd name="connsiteY12" fmla="*/ 572306 h 712974"/>
              <a:gd name="connsiteX13" fmla="*/ 1847640 w 2769946"/>
              <a:gd name="connsiteY13" fmla="*/ 265556 h 712974"/>
              <a:gd name="connsiteX14" fmla="*/ 1960692 w 2769946"/>
              <a:gd name="connsiteY14" fmla="*/ 53536 h 712974"/>
              <a:gd name="connsiteX15" fmla="*/ 1761691 w 2769946"/>
              <a:gd name="connsiteY15" fmla="*/ 395880 h 712974"/>
              <a:gd name="connsiteX16" fmla="*/ 1785366 w 2769946"/>
              <a:gd name="connsiteY16" fmla="*/ 711874 h 712974"/>
              <a:gd name="connsiteX17" fmla="*/ 1733026 w 2769946"/>
              <a:gd name="connsiteY17" fmla="*/ 283493 h 712974"/>
              <a:gd name="connsiteX18" fmla="*/ 2769656 w 2769946"/>
              <a:gd name="connsiteY18" fmla="*/ 214972 h 712974"/>
              <a:gd name="connsiteX19" fmla="*/ 1282965 w 2769946"/>
              <a:gd name="connsiteY19" fmla="*/ 382148 h 712974"/>
              <a:gd name="connsiteX0" fmla="*/ 0 w 2770013"/>
              <a:gd name="connsiteY0" fmla="*/ 377387 h 712974"/>
              <a:gd name="connsiteX1" fmla="*/ 166038 w 2770013"/>
              <a:gd name="connsiteY1" fmla="*/ 36156 h 712974"/>
              <a:gd name="connsiteX2" fmla="*/ 340676 w 2770013"/>
              <a:gd name="connsiteY2" fmla="*/ 377942 h 712974"/>
              <a:gd name="connsiteX3" fmla="*/ 479990 w 2770013"/>
              <a:gd name="connsiteY3" fmla="*/ 712710 h 712974"/>
              <a:gd name="connsiteX4" fmla="*/ 652177 w 2770013"/>
              <a:gd name="connsiteY4" fmla="*/ 377106 h 712974"/>
              <a:gd name="connsiteX5" fmla="*/ 808691 w 2770013"/>
              <a:gd name="connsiteY5" fmla="*/ 49329 h 712974"/>
              <a:gd name="connsiteX6" fmla="*/ 970429 w 2770013"/>
              <a:gd name="connsiteY6" fmla="*/ 368692 h 712974"/>
              <a:gd name="connsiteX7" fmla="*/ 1144603 w 2770013"/>
              <a:gd name="connsiteY7" fmla="*/ 703738 h 712974"/>
              <a:gd name="connsiteX8" fmla="*/ 1306802 w 2770013"/>
              <a:gd name="connsiteY8" fmla="*/ 359169 h 712974"/>
              <a:gd name="connsiteX9" fmla="*/ 1820680 w 2770013"/>
              <a:gd name="connsiteY9" fmla="*/ 2 h 712974"/>
              <a:gd name="connsiteX10" fmla="*/ 1657004 w 2770013"/>
              <a:gd name="connsiteY10" fmla="*/ 363934 h 712974"/>
              <a:gd name="connsiteX11" fmla="*/ 1939305 w 2770013"/>
              <a:gd name="connsiteY11" fmla="*/ 663398 h 712974"/>
              <a:gd name="connsiteX12" fmla="*/ 2016542 w 2770013"/>
              <a:gd name="connsiteY12" fmla="*/ 572306 h 712974"/>
              <a:gd name="connsiteX13" fmla="*/ 1847640 w 2770013"/>
              <a:gd name="connsiteY13" fmla="*/ 265556 h 712974"/>
              <a:gd name="connsiteX14" fmla="*/ 1960692 w 2770013"/>
              <a:gd name="connsiteY14" fmla="*/ 53536 h 712974"/>
              <a:gd name="connsiteX15" fmla="*/ 1761691 w 2770013"/>
              <a:gd name="connsiteY15" fmla="*/ 395880 h 712974"/>
              <a:gd name="connsiteX16" fmla="*/ 1785366 w 2770013"/>
              <a:gd name="connsiteY16" fmla="*/ 711874 h 712974"/>
              <a:gd name="connsiteX17" fmla="*/ 1733026 w 2770013"/>
              <a:gd name="connsiteY17" fmla="*/ 283493 h 712974"/>
              <a:gd name="connsiteX18" fmla="*/ 2769656 w 2770013"/>
              <a:gd name="connsiteY18" fmla="*/ 214972 h 712974"/>
              <a:gd name="connsiteX19" fmla="*/ 1579666 w 2770013"/>
              <a:gd name="connsiteY19" fmla="*/ 583940 h 712974"/>
              <a:gd name="connsiteX0" fmla="*/ 0 w 2770486"/>
              <a:gd name="connsiteY0" fmla="*/ 377387 h 712974"/>
              <a:gd name="connsiteX1" fmla="*/ 166038 w 2770486"/>
              <a:gd name="connsiteY1" fmla="*/ 36156 h 712974"/>
              <a:gd name="connsiteX2" fmla="*/ 340676 w 2770486"/>
              <a:gd name="connsiteY2" fmla="*/ 377942 h 712974"/>
              <a:gd name="connsiteX3" fmla="*/ 479990 w 2770486"/>
              <a:gd name="connsiteY3" fmla="*/ 712710 h 712974"/>
              <a:gd name="connsiteX4" fmla="*/ 652177 w 2770486"/>
              <a:gd name="connsiteY4" fmla="*/ 377106 h 712974"/>
              <a:gd name="connsiteX5" fmla="*/ 808691 w 2770486"/>
              <a:gd name="connsiteY5" fmla="*/ 49329 h 712974"/>
              <a:gd name="connsiteX6" fmla="*/ 970429 w 2770486"/>
              <a:gd name="connsiteY6" fmla="*/ 368692 h 712974"/>
              <a:gd name="connsiteX7" fmla="*/ 1144603 w 2770486"/>
              <a:gd name="connsiteY7" fmla="*/ 703738 h 712974"/>
              <a:gd name="connsiteX8" fmla="*/ 1306802 w 2770486"/>
              <a:gd name="connsiteY8" fmla="*/ 359169 h 712974"/>
              <a:gd name="connsiteX9" fmla="*/ 1820680 w 2770486"/>
              <a:gd name="connsiteY9" fmla="*/ 2 h 712974"/>
              <a:gd name="connsiteX10" fmla="*/ 1657004 w 2770486"/>
              <a:gd name="connsiteY10" fmla="*/ 363934 h 712974"/>
              <a:gd name="connsiteX11" fmla="*/ 1939305 w 2770486"/>
              <a:gd name="connsiteY11" fmla="*/ 663398 h 712974"/>
              <a:gd name="connsiteX12" fmla="*/ 2016542 w 2770486"/>
              <a:gd name="connsiteY12" fmla="*/ 572306 h 712974"/>
              <a:gd name="connsiteX13" fmla="*/ 1847640 w 2770486"/>
              <a:gd name="connsiteY13" fmla="*/ 265556 h 712974"/>
              <a:gd name="connsiteX14" fmla="*/ 1960692 w 2770486"/>
              <a:gd name="connsiteY14" fmla="*/ 53536 h 712974"/>
              <a:gd name="connsiteX15" fmla="*/ 1761691 w 2770486"/>
              <a:gd name="connsiteY15" fmla="*/ 395880 h 712974"/>
              <a:gd name="connsiteX16" fmla="*/ 1785366 w 2770486"/>
              <a:gd name="connsiteY16" fmla="*/ 711874 h 712974"/>
              <a:gd name="connsiteX17" fmla="*/ 1733026 w 2770486"/>
              <a:gd name="connsiteY17" fmla="*/ 283493 h 712974"/>
              <a:gd name="connsiteX18" fmla="*/ 2769656 w 2770486"/>
              <a:gd name="connsiteY18" fmla="*/ 214972 h 712974"/>
              <a:gd name="connsiteX19" fmla="*/ 2302067 w 2770486"/>
              <a:gd name="connsiteY19" fmla="*/ 628784 h 712974"/>
              <a:gd name="connsiteX0" fmla="*/ 0 w 2770488"/>
              <a:gd name="connsiteY0" fmla="*/ 377385 h 712972"/>
              <a:gd name="connsiteX1" fmla="*/ 166038 w 2770488"/>
              <a:gd name="connsiteY1" fmla="*/ 36154 h 712972"/>
              <a:gd name="connsiteX2" fmla="*/ 340676 w 2770488"/>
              <a:gd name="connsiteY2" fmla="*/ 377940 h 712972"/>
              <a:gd name="connsiteX3" fmla="*/ 479990 w 2770488"/>
              <a:gd name="connsiteY3" fmla="*/ 712708 h 712972"/>
              <a:gd name="connsiteX4" fmla="*/ 652177 w 2770488"/>
              <a:gd name="connsiteY4" fmla="*/ 377104 h 712972"/>
              <a:gd name="connsiteX5" fmla="*/ 808691 w 2770488"/>
              <a:gd name="connsiteY5" fmla="*/ 49327 h 712972"/>
              <a:gd name="connsiteX6" fmla="*/ 970429 w 2770488"/>
              <a:gd name="connsiteY6" fmla="*/ 368690 h 712972"/>
              <a:gd name="connsiteX7" fmla="*/ 1144603 w 2770488"/>
              <a:gd name="connsiteY7" fmla="*/ 703736 h 712972"/>
              <a:gd name="connsiteX8" fmla="*/ 1293901 w 2770488"/>
              <a:gd name="connsiteY8" fmla="*/ 363653 h 712972"/>
              <a:gd name="connsiteX9" fmla="*/ 1820680 w 2770488"/>
              <a:gd name="connsiteY9" fmla="*/ 0 h 712972"/>
              <a:gd name="connsiteX10" fmla="*/ 1657004 w 2770488"/>
              <a:gd name="connsiteY10" fmla="*/ 363932 h 712972"/>
              <a:gd name="connsiteX11" fmla="*/ 1939305 w 2770488"/>
              <a:gd name="connsiteY11" fmla="*/ 663396 h 712972"/>
              <a:gd name="connsiteX12" fmla="*/ 2016542 w 2770488"/>
              <a:gd name="connsiteY12" fmla="*/ 572304 h 712972"/>
              <a:gd name="connsiteX13" fmla="*/ 1847640 w 2770488"/>
              <a:gd name="connsiteY13" fmla="*/ 265554 h 712972"/>
              <a:gd name="connsiteX14" fmla="*/ 1960692 w 2770488"/>
              <a:gd name="connsiteY14" fmla="*/ 53534 h 712972"/>
              <a:gd name="connsiteX15" fmla="*/ 1761691 w 2770488"/>
              <a:gd name="connsiteY15" fmla="*/ 395878 h 712972"/>
              <a:gd name="connsiteX16" fmla="*/ 1785366 w 2770488"/>
              <a:gd name="connsiteY16" fmla="*/ 711872 h 712972"/>
              <a:gd name="connsiteX17" fmla="*/ 1733026 w 2770488"/>
              <a:gd name="connsiteY17" fmla="*/ 283491 h 712972"/>
              <a:gd name="connsiteX18" fmla="*/ 2769656 w 2770488"/>
              <a:gd name="connsiteY18" fmla="*/ 214970 h 712972"/>
              <a:gd name="connsiteX19" fmla="*/ 2302067 w 2770488"/>
              <a:gd name="connsiteY19" fmla="*/ 628782 h 712972"/>
              <a:gd name="connsiteX0" fmla="*/ 0 w 2770486"/>
              <a:gd name="connsiteY0" fmla="*/ 341232 h 676819"/>
              <a:gd name="connsiteX1" fmla="*/ 166038 w 2770486"/>
              <a:gd name="connsiteY1" fmla="*/ 1 h 676819"/>
              <a:gd name="connsiteX2" fmla="*/ 340676 w 2770486"/>
              <a:gd name="connsiteY2" fmla="*/ 341787 h 676819"/>
              <a:gd name="connsiteX3" fmla="*/ 479990 w 2770486"/>
              <a:gd name="connsiteY3" fmla="*/ 676555 h 676819"/>
              <a:gd name="connsiteX4" fmla="*/ 652177 w 2770486"/>
              <a:gd name="connsiteY4" fmla="*/ 340951 h 676819"/>
              <a:gd name="connsiteX5" fmla="*/ 808691 w 2770486"/>
              <a:gd name="connsiteY5" fmla="*/ 13174 h 676819"/>
              <a:gd name="connsiteX6" fmla="*/ 970429 w 2770486"/>
              <a:gd name="connsiteY6" fmla="*/ 332537 h 676819"/>
              <a:gd name="connsiteX7" fmla="*/ 1144603 w 2770486"/>
              <a:gd name="connsiteY7" fmla="*/ 667583 h 676819"/>
              <a:gd name="connsiteX8" fmla="*/ 1293901 w 2770486"/>
              <a:gd name="connsiteY8" fmla="*/ 327500 h 676819"/>
              <a:gd name="connsiteX9" fmla="*/ 1463778 w 2770486"/>
              <a:gd name="connsiteY9" fmla="*/ 8689 h 676819"/>
              <a:gd name="connsiteX10" fmla="*/ 1657004 w 2770486"/>
              <a:gd name="connsiteY10" fmla="*/ 327779 h 676819"/>
              <a:gd name="connsiteX11" fmla="*/ 1939305 w 2770486"/>
              <a:gd name="connsiteY11" fmla="*/ 627243 h 676819"/>
              <a:gd name="connsiteX12" fmla="*/ 2016542 w 2770486"/>
              <a:gd name="connsiteY12" fmla="*/ 536151 h 676819"/>
              <a:gd name="connsiteX13" fmla="*/ 1847640 w 2770486"/>
              <a:gd name="connsiteY13" fmla="*/ 229401 h 676819"/>
              <a:gd name="connsiteX14" fmla="*/ 1960692 w 2770486"/>
              <a:gd name="connsiteY14" fmla="*/ 17381 h 676819"/>
              <a:gd name="connsiteX15" fmla="*/ 1761691 w 2770486"/>
              <a:gd name="connsiteY15" fmla="*/ 359725 h 676819"/>
              <a:gd name="connsiteX16" fmla="*/ 1785366 w 2770486"/>
              <a:gd name="connsiteY16" fmla="*/ 675719 h 676819"/>
              <a:gd name="connsiteX17" fmla="*/ 1733026 w 2770486"/>
              <a:gd name="connsiteY17" fmla="*/ 247338 h 676819"/>
              <a:gd name="connsiteX18" fmla="*/ 2769656 w 2770486"/>
              <a:gd name="connsiteY18" fmla="*/ 178817 h 676819"/>
              <a:gd name="connsiteX19" fmla="*/ 2302067 w 2770486"/>
              <a:gd name="connsiteY19" fmla="*/ 592629 h 676819"/>
              <a:gd name="connsiteX0" fmla="*/ 0 w 2770488"/>
              <a:gd name="connsiteY0" fmla="*/ 341232 h 676819"/>
              <a:gd name="connsiteX1" fmla="*/ 166038 w 2770488"/>
              <a:gd name="connsiteY1" fmla="*/ 1 h 676819"/>
              <a:gd name="connsiteX2" fmla="*/ 340676 w 2770488"/>
              <a:gd name="connsiteY2" fmla="*/ 341787 h 676819"/>
              <a:gd name="connsiteX3" fmla="*/ 479990 w 2770488"/>
              <a:gd name="connsiteY3" fmla="*/ 676555 h 676819"/>
              <a:gd name="connsiteX4" fmla="*/ 652177 w 2770488"/>
              <a:gd name="connsiteY4" fmla="*/ 340951 h 676819"/>
              <a:gd name="connsiteX5" fmla="*/ 808691 w 2770488"/>
              <a:gd name="connsiteY5" fmla="*/ 13174 h 676819"/>
              <a:gd name="connsiteX6" fmla="*/ 970429 w 2770488"/>
              <a:gd name="connsiteY6" fmla="*/ 332537 h 676819"/>
              <a:gd name="connsiteX7" fmla="*/ 1144603 w 2770488"/>
              <a:gd name="connsiteY7" fmla="*/ 667583 h 676819"/>
              <a:gd name="connsiteX8" fmla="*/ 1293901 w 2770488"/>
              <a:gd name="connsiteY8" fmla="*/ 327500 h 676819"/>
              <a:gd name="connsiteX9" fmla="*/ 1463778 w 2770488"/>
              <a:gd name="connsiteY9" fmla="*/ 8689 h 676819"/>
              <a:gd name="connsiteX10" fmla="*/ 1635502 w 2770488"/>
              <a:gd name="connsiteY10" fmla="*/ 345716 h 676819"/>
              <a:gd name="connsiteX11" fmla="*/ 1939305 w 2770488"/>
              <a:gd name="connsiteY11" fmla="*/ 627243 h 676819"/>
              <a:gd name="connsiteX12" fmla="*/ 2016542 w 2770488"/>
              <a:gd name="connsiteY12" fmla="*/ 536151 h 676819"/>
              <a:gd name="connsiteX13" fmla="*/ 1847640 w 2770488"/>
              <a:gd name="connsiteY13" fmla="*/ 229401 h 676819"/>
              <a:gd name="connsiteX14" fmla="*/ 1960692 w 2770488"/>
              <a:gd name="connsiteY14" fmla="*/ 17381 h 676819"/>
              <a:gd name="connsiteX15" fmla="*/ 1761691 w 2770488"/>
              <a:gd name="connsiteY15" fmla="*/ 359725 h 676819"/>
              <a:gd name="connsiteX16" fmla="*/ 1785366 w 2770488"/>
              <a:gd name="connsiteY16" fmla="*/ 675719 h 676819"/>
              <a:gd name="connsiteX17" fmla="*/ 1733026 w 2770488"/>
              <a:gd name="connsiteY17" fmla="*/ 247338 h 676819"/>
              <a:gd name="connsiteX18" fmla="*/ 2769656 w 2770488"/>
              <a:gd name="connsiteY18" fmla="*/ 178817 h 676819"/>
              <a:gd name="connsiteX19" fmla="*/ 2302067 w 2770488"/>
              <a:gd name="connsiteY19" fmla="*/ 592629 h 676819"/>
              <a:gd name="connsiteX0" fmla="*/ 0 w 2770486"/>
              <a:gd name="connsiteY0" fmla="*/ 341232 h 676555"/>
              <a:gd name="connsiteX1" fmla="*/ 166038 w 2770486"/>
              <a:gd name="connsiteY1" fmla="*/ 1 h 676555"/>
              <a:gd name="connsiteX2" fmla="*/ 340676 w 2770486"/>
              <a:gd name="connsiteY2" fmla="*/ 341787 h 676555"/>
              <a:gd name="connsiteX3" fmla="*/ 479990 w 2770486"/>
              <a:gd name="connsiteY3" fmla="*/ 676555 h 676555"/>
              <a:gd name="connsiteX4" fmla="*/ 652177 w 2770486"/>
              <a:gd name="connsiteY4" fmla="*/ 340951 h 676555"/>
              <a:gd name="connsiteX5" fmla="*/ 808691 w 2770486"/>
              <a:gd name="connsiteY5" fmla="*/ 13174 h 676555"/>
              <a:gd name="connsiteX6" fmla="*/ 970429 w 2770486"/>
              <a:gd name="connsiteY6" fmla="*/ 332537 h 676555"/>
              <a:gd name="connsiteX7" fmla="*/ 1144603 w 2770486"/>
              <a:gd name="connsiteY7" fmla="*/ 667583 h 676555"/>
              <a:gd name="connsiteX8" fmla="*/ 1293901 w 2770486"/>
              <a:gd name="connsiteY8" fmla="*/ 327500 h 676555"/>
              <a:gd name="connsiteX9" fmla="*/ 1463778 w 2770486"/>
              <a:gd name="connsiteY9" fmla="*/ 8689 h 676555"/>
              <a:gd name="connsiteX10" fmla="*/ 1635502 w 2770486"/>
              <a:gd name="connsiteY10" fmla="*/ 345716 h 676555"/>
              <a:gd name="connsiteX11" fmla="*/ 1939305 w 2770486"/>
              <a:gd name="connsiteY11" fmla="*/ 627243 h 676555"/>
              <a:gd name="connsiteX12" fmla="*/ 2016542 w 2770486"/>
              <a:gd name="connsiteY12" fmla="*/ 536151 h 676555"/>
              <a:gd name="connsiteX13" fmla="*/ 1847640 w 2770486"/>
              <a:gd name="connsiteY13" fmla="*/ 229401 h 676555"/>
              <a:gd name="connsiteX14" fmla="*/ 1960692 w 2770486"/>
              <a:gd name="connsiteY14" fmla="*/ 17381 h 676555"/>
              <a:gd name="connsiteX15" fmla="*/ 1761691 w 2770486"/>
              <a:gd name="connsiteY15" fmla="*/ 359725 h 676555"/>
              <a:gd name="connsiteX16" fmla="*/ 2271266 w 2770486"/>
              <a:gd name="connsiteY16" fmla="*/ 361819 h 676555"/>
              <a:gd name="connsiteX17" fmla="*/ 1733026 w 2770486"/>
              <a:gd name="connsiteY17" fmla="*/ 247338 h 676555"/>
              <a:gd name="connsiteX18" fmla="*/ 2769656 w 2770486"/>
              <a:gd name="connsiteY18" fmla="*/ 178817 h 676555"/>
              <a:gd name="connsiteX19" fmla="*/ 2302067 w 2770486"/>
              <a:gd name="connsiteY19" fmla="*/ 592629 h 676555"/>
              <a:gd name="connsiteX0" fmla="*/ 0 w 2770488"/>
              <a:gd name="connsiteY0" fmla="*/ 341232 h 676555"/>
              <a:gd name="connsiteX1" fmla="*/ 166038 w 2770488"/>
              <a:gd name="connsiteY1" fmla="*/ 1 h 676555"/>
              <a:gd name="connsiteX2" fmla="*/ 340676 w 2770488"/>
              <a:gd name="connsiteY2" fmla="*/ 341787 h 676555"/>
              <a:gd name="connsiteX3" fmla="*/ 479990 w 2770488"/>
              <a:gd name="connsiteY3" fmla="*/ 676555 h 676555"/>
              <a:gd name="connsiteX4" fmla="*/ 652177 w 2770488"/>
              <a:gd name="connsiteY4" fmla="*/ 340951 h 676555"/>
              <a:gd name="connsiteX5" fmla="*/ 808691 w 2770488"/>
              <a:gd name="connsiteY5" fmla="*/ 13174 h 676555"/>
              <a:gd name="connsiteX6" fmla="*/ 970429 w 2770488"/>
              <a:gd name="connsiteY6" fmla="*/ 332537 h 676555"/>
              <a:gd name="connsiteX7" fmla="*/ 1144603 w 2770488"/>
              <a:gd name="connsiteY7" fmla="*/ 667583 h 676555"/>
              <a:gd name="connsiteX8" fmla="*/ 1293901 w 2770488"/>
              <a:gd name="connsiteY8" fmla="*/ 327500 h 676555"/>
              <a:gd name="connsiteX9" fmla="*/ 1463778 w 2770488"/>
              <a:gd name="connsiteY9" fmla="*/ 8689 h 676555"/>
              <a:gd name="connsiteX10" fmla="*/ 1635502 w 2770488"/>
              <a:gd name="connsiteY10" fmla="*/ 345716 h 676555"/>
              <a:gd name="connsiteX11" fmla="*/ 1939305 w 2770488"/>
              <a:gd name="connsiteY11" fmla="*/ 627243 h 676555"/>
              <a:gd name="connsiteX12" fmla="*/ 2016542 w 2770488"/>
              <a:gd name="connsiteY12" fmla="*/ 536151 h 676555"/>
              <a:gd name="connsiteX13" fmla="*/ 1847640 w 2770488"/>
              <a:gd name="connsiteY13" fmla="*/ 229401 h 676555"/>
              <a:gd name="connsiteX14" fmla="*/ 1960692 w 2770488"/>
              <a:gd name="connsiteY14" fmla="*/ 17381 h 676555"/>
              <a:gd name="connsiteX15" fmla="*/ 2191693 w 2770488"/>
              <a:gd name="connsiteY15" fmla="*/ 310397 h 676555"/>
              <a:gd name="connsiteX16" fmla="*/ 2271266 w 2770488"/>
              <a:gd name="connsiteY16" fmla="*/ 361819 h 676555"/>
              <a:gd name="connsiteX17" fmla="*/ 1733026 w 2770488"/>
              <a:gd name="connsiteY17" fmla="*/ 247338 h 676555"/>
              <a:gd name="connsiteX18" fmla="*/ 2769656 w 2770488"/>
              <a:gd name="connsiteY18" fmla="*/ 178817 h 676555"/>
              <a:gd name="connsiteX19" fmla="*/ 2302067 w 2770488"/>
              <a:gd name="connsiteY19" fmla="*/ 592629 h 676555"/>
              <a:gd name="connsiteX0" fmla="*/ 0 w 2770486"/>
              <a:gd name="connsiteY0" fmla="*/ 341232 h 676555"/>
              <a:gd name="connsiteX1" fmla="*/ 166038 w 2770486"/>
              <a:gd name="connsiteY1" fmla="*/ 1 h 676555"/>
              <a:gd name="connsiteX2" fmla="*/ 340676 w 2770486"/>
              <a:gd name="connsiteY2" fmla="*/ 341787 h 676555"/>
              <a:gd name="connsiteX3" fmla="*/ 479990 w 2770486"/>
              <a:gd name="connsiteY3" fmla="*/ 676555 h 676555"/>
              <a:gd name="connsiteX4" fmla="*/ 652177 w 2770486"/>
              <a:gd name="connsiteY4" fmla="*/ 340951 h 676555"/>
              <a:gd name="connsiteX5" fmla="*/ 808691 w 2770486"/>
              <a:gd name="connsiteY5" fmla="*/ 13174 h 676555"/>
              <a:gd name="connsiteX6" fmla="*/ 970429 w 2770486"/>
              <a:gd name="connsiteY6" fmla="*/ 332537 h 676555"/>
              <a:gd name="connsiteX7" fmla="*/ 1144603 w 2770486"/>
              <a:gd name="connsiteY7" fmla="*/ 667583 h 676555"/>
              <a:gd name="connsiteX8" fmla="*/ 1293901 w 2770486"/>
              <a:gd name="connsiteY8" fmla="*/ 327500 h 676555"/>
              <a:gd name="connsiteX9" fmla="*/ 1463778 w 2770486"/>
              <a:gd name="connsiteY9" fmla="*/ 8689 h 676555"/>
              <a:gd name="connsiteX10" fmla="*/ 1635502 w 2770486"/>
              <a:gd name="connsiteY10" fmla="*/ 345716 h 676555"/>
              <a:gd name="connsiteX11" fmla="*/ 1939305 w 2770486"/>
              <a:gd name="connsiteY11" fmla="*/ 627243 h 676555"/>
              <a:gd name="connsiteX12" fmla="*/ 2016542 w 2770486"/>
              <a:gd name="connsiteY12" fmla="*/ 536151 h 676555"/>
              <a:gd name="connsiteX13" fmla="*/ 1847640 w 2770486"/>
              <a:gd name="connsiteY13" fmla="*/ 229401 h 676555"/>
              <a:gd name="connsiteX14" fmla="*/ 1960692 w 2770486"/>
              <a:gd name="connsiteY14" fmla="*/ 17381 h 676555"/>
              <a:gd name="connsiteX15" fmla="*/ 2191693 w 2770486"/>
              <a:gd name="connsiteY15" fmla="*/ 310397 h 676555"/>
              <a:gd name="connsiteX16" fmla="*/ 2271266 w 2770486"/>
              <a:gd name="connsiteY16" fmla="*/ 361819 h 676555"/>
              <a:gd name="connsiteX17" fmla="*/ 2171629 w 2770486"/>
              <a:gd name="connsiteY17" fmla="*/ 265275 h 676555"/>
              <a:gd name="connsiteX18" fmla="*/ 2769656 w 2770486"/>
              <a:gd name="connsiteY18" fmla="*/ 178817 h 676555"/>
              <a:gd name="connsiteX19" fmla="*/ 2302067 w 2770486"/>
              <a:gd name="connsiteY19" fmla="*/ 592629 h 676555"/>
              <a:gd name="connsiteX0" fmla="*/ 0 w 2770488"/>
              <a:gd name="connsiteY0" fmla="*/ 341232 h 689031"/>
              <a:gd name="connsiteX1" fmla="*/ 166038 w 2770488"/>
              <a:gd name="connsiteY1" fmla="*/ 1 h 689031"/>
              <a:gd name="connsiteX2" fmla="*/ 340676 w 2770488"/>
              <a:gd name="connsiteY2" fmla="*/ 341787 h 689031"/>
              <a:gd name="connsiteX3" fmla="*/ 479990 w 2770488"/>
              <a:gd name="connsiteY3" fmla="*/ 676555 h 689031"/>
              <a:gd name="connsiteX4" fmla="*/ 652177 w 2770488"/>
              <a:gd name="connsiteY4" fmla="*/ 340951 h 689031"/>
              <a:gd name="connsiteX5" fmla="*/ 808691 w 2770488"/>
              <a:gd name="connsiteY5" fmla="*/ 13174 h 689031"/>
              <a:gd name="connsiteX6" fmla="*/ 970429 w 2770488"/>
              <a:gd name="connsiteY6" fmla="*/ 332537 h 689031"/>
              <a:gd name="connsiteX7" fmla="*/ 1144603 w 2770488"/>
              <a:gd name="connsiteY7" fmla="*/ 667583 h 689031"/>
              <a:gd name="connsiteX8" fmla="*/ 1293901 w 2770488"/>
              <a:gd name="connsiteY8" fmla="*/ 327500 h 689031"/>
              <a:gd name="connsiteX9" fmla="*/ 1463778 w 2770488"/>
              <a:gd name="connsiteY9" fmla="*/ 8689 h 689031"/>
              <a:gd name="connsiteX10" fmla="*/ 1635502 w 2770488"/>
              <a:gd name="connsiteY10" fmla="*/ 345716 h 689031"/>
              <a:gd name="connsiteX11" fmla="*/ 1788805 w 2770488"/>
              <a:gd name="connsiteY11" fmla="*/ 672086 h 689031"/>
              <a:gd name="connsiteX12" fmla="*/ 2016542 w 2770488"/>
              <a:gd name="connsiteY12" fmla="*/ 536151 h 689031"/>
              <a:gd name="connsiteX13" fmla="*/ 1847640 w 2770488"/>
              <a:gd name="connsiteY13" fmla="*/ 229401 h 689031"/>
              <a:gd name="connsiteX14" fmla="*/ 1960692 w 2770488"/>
              <a:gd name="connsiteY14" fmla="*/ 17381 h 689031"/>
              <a:gd name="connsiteX15" fmla="*/ 2191693 w 2770488"/>
              <a:gd name="connsiteY15" fmla="*/ 310397 h 689031"/>
              <a:gd name="connsiteX16" fmla="*/ 2271266 w 2770488"/>
              <a:gd name="connsiteY16" fmla="*/ 361819 h 689031"/>
              <a:gd name="connsiteX17" fmla="*/ 2171629 w 2770488"/>
              <a:gd name="connsiteY17" fmla="*/ 265275 h 689031"/>
              <a:gd name="connsiteX18" fmla="*/ 2769656 w 2770488"/>
              <a:gd name="connsiteY18" fmla="*/ 178817 h 689031"/>
              <a:gd name="connsiteX19" fmla="*/ 2302067 w 2770488"/>
              <a:gd name="connsiteY19" fmla="*/ 592629 h 689031"/>
              <a:gd name="connsiteX0" fmla="*/ 0 w 2770486"/>
              <a:gd name="connsiteY0" fmla="*/ 341232 h 680158"/>
              <a:gd name="connsiteX1" fmla="*/ 166038 w 2770486"/>
              <a:gd name="connsiteY1" fmla="*/ 1 h 680158"/>
              <a:gd name="connsiteX2" fmla="*/ 340676 w 2770486"/>
              <a:gd name="connsiteY2" fmla="*/ 341787 h 680158"/>
              <a:gd name="connsiteX3" fmla="*/ 479990 w 2770486"/>
              <a:gd name="connsiteY3" fmla="*/ 676555 h 680158"/>
              <a:gd name="connsiteX4" fmla="*/ 652177 w 2770486"/>
              <a:gd name="connsiteY4" fmla="*/ 340951 h 680158"/>
              <a:gd name="connsiteX5" fmla="*/ 808691 w 2770486"/>
              <a:gd name="connsiteY5" fmla="*/ 13174 h 680158"/>
              <a:gd name="connsiteX6" fmla="*/ 970429 w 2770486"/>
              <a:gd name="connsiteY6" fmla="*/ 332537 h 680158"/>
              <a:gd name="connsiteX7" fmla="*/ 1144603 w 2770486"/>
              <a:gd name="connsiteY7" fmla="*/ 667583 h 680158"/>
              <a:gd name="connsiteX8" fmla="*/ 1293901 w 2770486"/>
              <a:gd name="connsiteY8" fmla="*/ 327500 h 680158"/>
              <a:gd name="connsiteX9" fmla="*/ 1463778 w 2770486"/>
              <a:gd name="connsiteY9" fmla="*/ 8689 h 680158"/>
              <a:gd name="connsiteX10" fmla="*/ 1635502 w 2770486"/>
              <a:gd name="connsiteY10" fmla="*/ 345716 h 680158"/>
              <a:gd name="connsiteX11" fmla="*/ 1788805 w 2770486"/>
              <a:gd name="connsiteY11" fmla="*/ 672086 h 680158"/>
              <a:gd name="connsiteX12" fmla="*/ 1947741 w 2770486"/>
              <a:gd name="connsiteY12" fmla="*/ 343328 h 680158"/>
              <a:gd name="connsiteX13" fmla="*/ 1847640 w 2770486"/>
              <a:gd name="connsiteY13" fmla="*/ 229401 h 680158"/>
              <a:gd name="connsiteX14" fmla="*/ 1960692 w 2770486"/>
              <a:gd name="connsiteY14" fmla="*/ 17381 h 680158"/>
              <a:gd name="connsiteX15" fmla="*/ 2191693 w 2770486"/>
              <a:gd name="connsiteY15" fmla="*/ 310397 h 680158"/>
              <a:gd name="connsiteX16" fmla="*/ 2271266 w 2770486"/>
              <a:gd name="connsiteY16" fmla="*/ 361819 h 680158"/>
              <a:gd name="connsiteX17" fmla="*/ 2171629 w 2770486"/>
              <a:gd name="connsiteY17" fmla="*/ 265275 h 680158"/>
              <a:gd name="connsiteX18" fmla="*/ 2769656 w 2770486"/>
              <a:gd name="connsiteY18" fmla="*/ 178817 h 680158"/>
              <a:gd name="connsiteX19" fmla="*/ 2302067 w 2770486"/>
              <a:gd name="connsiteY19" fmla="*/ 592629 h 680158"/>
              <a:gd name="connsiteX0" fmla="*/ 0 w 2770488"/>
              <a:gd name="connsiteY0" fmla="*/ 361836 h 701588"/>
              <a:gd name="connsiteX1" fmla="*/ 166038 w 2770488"/>
              <a:gd name="connsiteY1" fmla="*/ 20605 h 701588"/>
              <a:gd name="connsiteX2" fmla="*/ 340676 w 2770488"/>
              <a:gd name="connsiteY2" fmla="*/ 362391 h 701588"/>
              <a:gd name="connsiteX3" fmla="*/ 479990 w 2770488"/>
              <a:gd name="connsiteY3" fmla="*/ 697159 h 701588"/>
              <a:gd name="connsiteX4" fmla="*/ 652177 w 2770488"/>
              <a:gd name="connsiteY4" fmla="*/ 361555 h 701588"/>
              <a:gd name="connsiteX5" fmla="*/ 808691 w 2770488"/>
              <a:gd name="connsiteY5" fmla="*/ 33778 h 701588"/>
              <a:gd name="connsiteX6" fmla="*/ 970429 w 2770488"/>
              <a:gd name="connsiteY6" fmla="*/ 353141 h 701588"/>
              <a:gd name="connsiteX7" fmla="*/ 1144603 w 2770488"/>
              <a:gd name="connsiteY7" fmla="*/ 688187 h 701588"/>
              <a:gd name="connsiteX8" fmla="*/ 1293901 w 2770488"/>
              <a:gd name="connsiteY8" fmla="*/ 348104 h 701588"/>
              <a:gd name="connsiteX9" fmla="*/ 1463778 w 2770488"/>
              <a:gd name="connsiteY9" fmla="*/ 29293 h 701588"/>
              <a:gd name="connsiteX10" fmla="*/ 1635502 w 2770488"/>
              <a:gd name="connsiteY10" fmla="*/ 366320 h 701588"/>
              <a:gd name="connsiteX11" fmla="*/ 1788805 w 2770488"/>
              <a:gd name="connsiteY11" fmla="*/ 692690 h 701588"/>
              <a:gd name="connsiteX12" fmla="*/ 1947741 w 2770488"/>
              <a:gd name="connsiteY12" fmla="*/ 363932 h 701588"/>
              <a:gd name="connsiteX13" fmla="*/ 2109941 w 2770488"/>
              <a:gd name="connsiteY13" fmla="*/ 39244 h 701588"/>
              <a:gd name="connsiteX14" fmla="*/ 1960692 w 2770488"/>
              <a:gd name="connsiteY14" fmla="*/ 37985 h 701588"/>
              <a:gd name="connsiteX15" fmla="*/ 2191693 w 2770488"/>
              <a:gd name="connsiteY15" fmla="*/ 331001 h 701588"/>
              <a:gd name="connsiteX16" fmla="*/ 2271266 w 2770488"/>
              <a:gd name="connsiteY16" fmla="*/ 382423 h 701588"/>
              <a:gd name="connsiteX17" fmla="*/ 2171629 w 2770488"/>
              <a:gd name="connsiteY17" fmla="*/ 285879 h 701588"/>
              <a:gd name="connsiteX18" fmla="*/ 2769656 w 2770488"/>
              <a:gd name="connsiteY18" fmla="*/ 199421 h 701588"/>
              <a:gd name="connsiteX19" fmla="*/ 2302067 w 2770488"/>
              <a:gd name="connsiteY19" fmla="*/ 613233 h 701588"/>
              <a:gd name="connsiteX0" fmla="*/ 0 w 2770486"/>
              <a:gd name="connsiteY0" fmla="*/ 341232 h 680984"/>
              <a:gd name="connsiteX1" fmla="*/ 166038 w 2770486"/>
              <a:gd name="connsiteY1" fmla="*/ 1 h 680984"/>
              <a:gd name="connsiteX2" fmla="*/ 340676 w 2770486"/>
              <a:gd name="connsiteY2" fmla="*/ 341787 h 680984"/>
              <a:gd name="connsiteX3" fmla="*/ 479990 w 2770486"/>
              <a:gd name="connsiteY3" fmla="*/ 676555 h 680984"/>
              <a:gd name="connsiteX4" fmla="*/ 652177 w 2770486"/>
              <a:gd name="connsiteY4" fmla="*/ 340951 h 680984"/>
              <a:gd name="connsiteX5" fmla="*/ 808691 w 2770486"/>
              <a:gd name="connsiteY5" fmla="*/ 13174 h 680984"/>
              <a:gd name="connsiteX6" fmla="*/ 970429 w 2770486"/>
              <a:gd name="connsiteY6" fmla="*/ 332537 h 680984"/>
              <a:gd name="connsiteX7" fmla="*/ 1144603 w 2770486"/>
              <a:gd name="connsiteY7" fmla="*/ 667583 h 680984"/>
              <a:gd name="connsiteX8" fmla="*/ 1293901 w 2770486"/>
              <a:gd name="connsiteY8" fmla="*/ 327500 h 680984"/>
              <a:gd name="connsiteX9" fmla="*/ 1463778 w 2770486"/>
              <a:gd name="connsiteY9" fmla="*/ 8689 h 680984"/>
              <a:gd name="connsiteX10" fmla="*/ 1635502 w 2770486"/>
              <a:gd name="connsiteY10" fmla="*/ 345716 h 680984"/>
              <a:gd name="connsiteX11" fmla="*/ 1788805 w 2770486"/>
              <a:gd name="connsiteY11" fmla="*/ 672086 h 680984"/>
              <a:gd name="connsiteX12" fmla="*/ 1947741 w 2770486"/>
              <a:gd name="connsiteY12" fmla="*/ 343328 h 680984"/>
              <a:gd name="connsiteX13" fmla="*/ 2109941 w 2770486"/>
              <a:gd name="connsiteY13" fmla="*/ 18640 h 680984"/>
              <a:gd name="connsiteX14" fmla="*/ 2158494 w 2770486"/>
              <a:gd name="connsiteY14" fmla="*/ 331281 h 680984"/>
              <a:gd name="connsiteX15" fmla="*/ 2191693 w 2770486"/>
              <a:gd name="connsiteY15" fmla="*/ 310397 h 680984"/>
              <a:gd name="connsiteX16" fmla="*/ 2271266 w 2770486"/>
              <a:gd name="connsiteY16" fmla="*/ 361819 h 680984"/>
              <a:gd name="connsiteX17" fmla="*/ 2171629 w 2770486"/>
              <a:gd name="connsiteY17" fmla="*/ 265275 h 680984"/>
              <a:gd name="connsiteX18" fmla="*/ 2769656 w 2770486"/>
              <a:gd name="connsiteY18" fmla="*/ 178817 h 680984"/>
              <a:gd name="connsiteX19" fmla="*/ 2302067 w 2770486"/>
              <a:gd name="connsiteY19" fmla="*/ 592629 h 680984"/>
              <a:gd name="connsiteX0" fmla="*/ 0 w 2770488"/>
              <a:gd name="connsiteY0" fmla="*/ 341232 h 700729"/>
              <a:gd name="connsiteX1" fmla="*/ 166038 w 2770488"/>
              <a:gd name="connsiteY1" fmla="*/ 1 h 700729"/>
              <a:gd name="connsiteX2" fmla="*/ 340676 w 2770488"/>
              <a:gd name="connsiteY2" fmla="*/ 341787 h 700729"/>
              <a:gd name="connsiteX3" fmla="*/ 479990 w 2770488"/>
              <a:gd name="connsiteY3" fmla="*/ 676555 h 700729"/>
              <a:gd name="connsiteX4" fmla="*/ 652177 w 2770488"/>
              <a:gd name="connsiteY4" fmla="*/ 340951 h 700729"/>
              <a:gd name="connsiteX5" fmla="*/ 808691 w 2770488"/>
              <a:gd name="connsiteY5" fmla="*/ 13174 h 700729"/>
              <a:gd name="connsiteX6" fmla="*/ 970429 w 2770488"/>
              <a:gd name="connsiteY6" fmla="*/ 332537 h 700729"/>
              <a:gd name="connsiteX7" fmla="*/ 1144603 w 2770488"/>
              <a:gd name="connsiteY7" fmla="*/ 667583 h 700729"/>
              <a:gd name="connsiteX8" fmla="*/ 1293901 w 2770488"/>
              <a:gd name="connsiteY8" fmla="*/ 327500 h 700729"/>
              <a:gd name="connsiteX9" fmla="*/ 1463778 w 2770488"/>
              <a:gd name="connsiteY9" fmla="*/ 8689 h 700729"/>
              <a:gd name="connsiteX10" fmla="*/ 1635502 w 2770488"/>
              <a:gd name="connsiteY10" fmla="*/ 345716 h 700729"/>
              <a:gd name="connsiteX11" fmla="*/ 1788805 w 2770488"/>
              <a:gd name="connsiteY11" fmla="*/ 672086 h 700729"/>
              <a:gd name="connsiteX12" fmla="*/ 1909202 w 2770488"/>
              <a:gd name="connsiteY12" fmla="*/ 654141 h 700729"/>
              <a:gd name="connsiteX13" fmla="*/ 1947741 w 2770488"/>
              <a:gd name="connsiteY13" fmla="*/ 343328 h 700729"/>
              <a:gd name="connsiteX14" fmla="*/ 2109941 w 2770488"/>
              <a:gd name="connsiteY14" fmla="*/ 18640 h 700729"/>
              <a:gd name="connsiteX15" fmla="*/ 2158494 w 2770488"/>
              <a:gd name="connsiteY15" fmla="*/ 331281 h 700729"/>
              <a:gd name="connsiteX16" fmla="*/ 2191693 w 2770488"/>
              <a:gd name="connsiteY16" fmla="*/ 310397 h 700729"/>
              <a:gd name="connsiteX17" fmla="*/ 2271266 w 2770488"/>
              <a:gd name="connsiteY17" fmla="*/ 361819 h 700729"/>
              <a:gd name="connsiteX18" fmla="*/ 2171629 w 2770488"/>
              <a:gd name="connsiteY18" fmla="*/ 265275 h 700729"/>
              <a:gd name="connsiteX19" fmla="*/ 2769656 w 2770488"/>
              <a:gd name="connsiteY19" fmla="*/ 178817 h 700729"/>
              <a:gd name="connsiteX20" fmla="*/ 2302067 w 2770488"/>
              <a:gd name="connsiteY20" fmla="*/ 592629 h 700729"/>
              <a:gd name="connsiteX0" fmla="*/ 0 w 2770486"/>
              <a:gd name="connsiteY0" fmla="*/ 341232 h 709358"/>
              <a:gd name="connsiteX1" fmla="*/ 166038 w 2770486"/>
              <a:gd name="connsiteY1" fmla="*/ 1 h 709358"/>
              <a:gd name="connsiteX2" fmla="*/ 340676 w 2770486"/>
              <a:gd name="connsiteY2" fmla="*/ 341787 h 709358"/>
              <a:gd name="connsiteX3" fmla="*/ 479990 w 2770486"/>
              <a:gd name="connsiteY3" fmla="*/ 676555 h 709358"/>
              <a:gd name="connsiteX4" fmla="*/ 652177 w 2770486"/>
              <a:gd name="connsiteY4" fmla="*/ 340951 h 709358"/>
              <a:gd name="connsiteX5" fmla="*/ 808691 w 2770486"/>
              <a:gd name="connsiteY5" fmla="*/ 13174 h 709358"/>
              <a:gd name="connsiteX6" fmla="*/ 970429 w 2770486"/>
              <a:gd name="connsiteY6" fmla="*/ 332537 h 709358"/>
              <a:gd name="connsiteX7" fmla="*/ 1144603 w 2770486"/>
              <a:gd name="connsiteY7" fmla="*/ 667583 h 709358"/>
              <a:gd name="connsiteX8" fmla="*/ 1293901 w 2770486"/>
              <a:gd name="connsiteY8" fmla="*/ 327500 h 709358"/>
              <a:gd name="connsiteX9" fmla="*/ 1463778 w 2770486"/>
              <a:gd name="connsiteY9" fmla="*/ 8689 h 709358"/>
              <a:gd name="connsiteX10" fmla="*/ 1635502 w 2770486"/>
              <a:gd name="connsiteY10" fmla="*/ 345716 h 709358"/>
              <a:gd name="connsiteX11" fmla="*/ 1788806 w 2770486"/>
              <a:gd name="connsiteY11" fmla="*/ 685539 h 709358"/>
              <a:gd name="connsiteX12" fmla="*/ 1909202 w 2770486"/>
              <a:gd name="connsiteY12" fmla="*/ 654141 h 709358"/>
              <a:gd name="connsiteX13" fmla="*/ 1947741 w 2770486"/>
              <a:gd name="connsiteY13" fmla="*/ 343328 h 709358"/>
              <a:gd name="connsiteX14" fmla="*/ 2109941 w 2770486"/>
              <a:gd name="connsiteY14" fmla="*/ 18640 h 709358"/>
              <a:gd name="connsiteX15" fmla="*/ 2158494 w 2770486"/>
              <a:gd name="connsiteY15" fmla="*/ 331281 h 709358"/>
              <a:gd name="connsiteX16" fmla="*/ 2191693 w 2770486"/>
              <a:gd name="connsiteY16" fmla="*/ 310397 h 709358"/>
              <a:gd name="connsiteX17" fmla="*/ 2271266 w 2770486"/>
              <a:gd name="connsiteY17" fmla="*/ 361819 h 709358"/>
              <a:gd name="connsiteX18" fmla="*/ 2171629 w 2770486"/>
              <a:gd name="connsiteY18" fmla="*/ 265275 h 709358"/>
              <a:gd name="connsiteX19" fmla="*/ 2769656 w 2770486"/>
              <a:gd name="connsiteY19" fmla="*/ 178817 h 709358"/>
              <a:gd name="connsiteX20" fmla="*/ 2302067 w 2770486"/>
              <a:gd name="connsiteY20" fmla="*/ 592629 h 709358"/>
              <a:gd name="connsiteX0" fmla="*/ 0 w 2770488"/>
              <a:gd name="connsiteY0" fmla="*/ 341232 h 689504"/>
              <a:gd name="connsiteX1" fmla="*/ 166038 w 2770488"/>
              <a:gd name="connsiteY1" fmla="*/ 1 h 689504"/>
              <a:gd name="connsiteX2" fmla="*/ 340676 w 2770488"/>
              <a:gd name="connsiteY2" fmla="*/ 341787 h 689504"/>
              <a:gd name="connsiteX3" fmla="*/ 479990 w 2770488"/>
              <a:gd name="connsiteY3" fmla="*/ 676555 h 689504"/>
              <a:gd name="connsiteX4" fmla="*/ 652177 w 2770488"/>
              <a:gd name="connsiteY4" fmla="*/ 340951 h 689504"/>
              <a:gd name="connsiteX5" fmla="*/ 808691 w 2770488"/>
              <a:gd name="connsiteY5" fmla="*/ 13174 h 689504"/>
              <a:gd name="connsiteX6" fmla="*/ 970429 w 2770488"/>
              <a:gd name="connsiteY6" fmla="*/ 332537 h 689504"/>
              <a:gd name="connsiteX7" fmla="*/ 1144603 w 2770488"/>
              <a:gd name="connsiteY7" fmla="*/ 667583 h 689504"/>
              <a:gd name="connsiteX8" fmla="*/ 1293901 w 2770488"/>
              <a:gd name="connsiteY8" fmla="*/ 327500 h 689504"/>
              <a:gd name="connsiteX9" fmla="*/ 1463778 w 2770488"/>
              <a:gd name="connsiteY9" fmla="*/ 8689 h 689504"/>
              <a:gd name="connsiteX10" fmla="*/ 1635502 w 2770488"/>
              <a:gd name="connsiteY10" fmla="*/ 345716 h 689504"/>
              <a:gd name="connsiteX11" fmla="*/ 1788806 w 2770488"/>
              <a:gd name="connsiteY11" fmla="*/ 685539 h 689504"/>
              <a:gd name="connsiteX12" fmla="*/ 1947902 w 2770488"/>
              <a:gd name="connsiteY12" fmla="*/ 340244 h 689504"/>
              <a:gd name="connsiteX13" fmla="*/ 1947741 w 2770488"/>
              <a:gd name="connsiteY13" fmla="*/ 343328 h 689504"/>
              <a:gd name="connsiteX14" fmla="*/ 2109941 w 2770488"/>
              <a:gd name="connsiteY14" fmla="*/ 18640 h 689504"/>
              <a:gd name="connsiteX15" fmla="*/ 2158494 w 2770488"/>
              <a:gd name="connsiteY15" fmla="*/ 331281 h 689504"/>
              <a:gd name="connsiteX16" fmla="*/ 2191693 w 2770488"/>
              <a:gd name="connsiteY16" fmla="*/ 310397 h 689504"/>
              <a:gd name="connsiteX17" fmla="*/ 2271266 w 2770488"/>
              <a:gd name="connsiteY17" fmla="*/ 361819 h 689504"/>
              <a:gd name="connsiteX18" fmla="*/ 2171629 w 2770488"/>
              <a:gd name="connsiteY18" fmla="*/ 265275 h 689504"/>
              <a:gd name="connsiteX19" fmla="*/ 2769656 w 2770488"/>
              <a:gd name="connsiteY19" fmla="*/ 178817 h 689504"/>
              <a:gd name="connsiteX20" fmla="*/ 2302067 w 2770488"/>
              <a:gd name="connsiteY20" fmla="*/ 592629 h 689504"/>
              <a:gd name="connsiteX0" fmla="*/ 0 w 2770486"/>
              <a:gd name="connsiteY0" fmla="*/ 398836 h 747108"/>
              <a:gd name="connsiteX1" fmla="*/ 166038 w 2770486"/>
              <a:gd name="connsiteY1" fmla="*/ 57605 h 747108"/>
              <a:gd name="connsiteX2" fmla="*/ 340676 w 2770486"/>
              <a:gd name="connsiteY2" fmla="*/ 399391 h 747108"/>
              <a:gd name="connsiteX3" fmla="*/ 479990 w 2770486"/>
              <a:gd name="connsiteY3" fmla="*/ 734159 h 747108"/>
              <a:gd name="connsiteX4" fmla="*/ 652177 w 2770486"/>
              <a:gd name="connsiteY4" fmla="*/ 398555 h 747108"/>
              <a:gd name="connsiteX5" fmla="*/ 808691 w 2770486"/>
              <a:gd name="connsiteY5" fmla="*/ 70778 h 747108"/>
              <a:gd name="connsiteX6" fmla="*/ 970429 w 2770486"/>
              <a:gd name="connsiteY6" fmla="*/ 390141 h 747108"/>
              <a:gd name="connsiteX7" fmla="*/ 1144603 w 2770486"/>
              <a:gd name="connsiteY7" fmla="*/ 725187 h 747108"/>
              <a:gd name="connsiteX8" fmla="*/ 1293901 w 2770486"/>
              <a:gd name="connsiteY8" fmla="*/ 385104 h 747108"/>
              <a:gd name="connsiteX9" fmla="*/ 1463778 w 2770486"/>
              <a:gd name="connsiteY9" fmla="*/ 66293 h 747108"/>
              <a:gd name="connsiteX10" fmla="*/ 1635502 w 2770486"/>
              <a:gd name="connsiteY10" fmla="*/ 403320 h 747108"/>
              <a:gd name="connsiteX11" fmla="*/ 1788806 w 2770486"/>
              <a:gd name="connsiteY11" fmla="*/ 743143 h 747108"/>
              <a:gd name="connsiteX12" fmla="*/ 1947902 w 2770486"/>
              <a:gd name="connsiteY12" fmla="*/ 397848 h 747108"/>
              <a:gd name="connsiteX13" fmla="*/ 1947741 w 2770486"/>
              <a:gd name="connsiteY13" fmla="*/ 400932 h 747108"/>
              <a:gd name="connsiteX14" fmla="*/ 2230342 w 2770486"/>
              <a:gd name="connsiteY14" fmla="*/ 9 h 747108"/>
              <a:gd name="connsiteX15" fmla="*/ 2158494 w 2770486"/>
              <a:gd name="connsiteY15" fmla="*/ 388885 h 747108"/>
              <a:gd name="connsiteX16" fmla="*/ 2191693 w 2770486"/>
              <a:gd name="connsiteY16" fmla="*/ 368001 h 747108"/>
              <a:gd name="connsiteX17" fmla="*/ 2271266 w 2770486"/>
              <a:gd name="connsiteY17" fmla="*/ 419423 h 747108"/>
              <a:gd name="connsiteX18" fmla="*/ 2171629 w 2770486"/>
              <a:gd name="connsiteY18" fmla="*/ 322879 h 747108"/>
              <a:gd name="connsiteX19" fmla="*/ 2769656 w 2770486"/>
              <a:gd name="connsiteY19" fmla="*/ 236421 h 747108"/>
              <a:gd name="connsiteX20" fmla="*/ 2302067 w 2770486"/>
              <a:gd name="connsiteY20" fmla="*/ 650233 h 747108"/>
              <a:gd name="connsiteX0" fmla="*/ 0 w 2770488"/>
              <a:gd name="connsiteY0" fmla="*/ 403084 h 751356"/>
              <a:gd name="connsiteX1" fmla="*/ 166038 w 2770488"/>
              <a:gd name="connsiteY1" fmla="*/ 61853 h 751356"/>
              <a:gd name="connsiteX2" fmla="*/ 340676 w 2770488"/>
              <a:gd name="connsiteY2" fmla="*/ 403639 h 751356"/>
              <a:gd name="connsiteX3" fmla="*/ 479990 w 2770488"/>
              <a:gd name="connsiteY3" fmla="*/ 738407 h 751356"/>
              <a:gd name="connsiteX4" fmla="*/ 652177 w 2770488"/>
              <a:gd name="connsiteY4" fmla="*/ 402803 h 751356"/>
              <a:gd name="connsiteX5" fmla="*/ 808691 w 2770488"/>
              <a:gd name="connsiteY5" fmla="*/ 75026 h 751356"/>
              <a:gd name="connsiteX6" fmla="*/ 970429 w 2770488"/>
              <a:gd name="connsiteY6" fmla="*/ 394389 h 751356"/>
              <a:gd name="connsiteX7" fmla="*/ 1144603 w 2770488"/>
              <a:gd name="connsiteY7" fmla="*/ 729435 h 751356"/>
              <a:gd name="connsiteX8" fmla="*/ 1293901 w 2770488"/>
              <a:gd name="connsiteY8" fmla="*/ 389352 h 751356"/>
              <a:gd name="connsiteX9" fmla="*/ 1463778 w 2770488"/>
              <a:gd name="connsiteY9" fmla="*/ 70541 h 751356"/>
              <a:gd name="connsiteX10" fmla="*/ 1635502 w 2770488"/>
              <a:gd name="connsiteY10" fmla="*/ 407568 h 751356"/>
              <a:gd name="connsiteX11" fmla="*/ 1788806 w 2770488"/>
              <a:gd name="connsiteY11" fmla="*/ 747391 h 751356"/>
              <a:gd name="connsiteX12" fmla="*/ 1947902 w 2770488"/>
              <a:gd name="connsiteY12" fmla="*/ 402096 h 751356"/>
              <a:gd name="connsiteX13" fmla="*/ 1986441 w 2770488"/>
              <a:gd name="connsiteY13" fmla="*/ 198903 h 751356"/>
              <a:gd name="connsiteX14" fmla="*/ 2230342 w 2770488"/>
              <a:gd name="connsiteY14" fmla="*/ 4257 h 751356"/>
              <a:gd name="connsiteX15" fmla="*/ 2158494 w 2770488"/>
              <a:gd name="connsiteY15" fmla="*/ 393133 h 751356"/>
              <a:gd name="connsiteX16" fmla="*/ 2191693 w 2770488"/>
              <a:gd name="connsiteY16" fmla="*/ 372249 h 751356"/>
              <a:gd name="connsiteX17" fmla="*/ 2271266 w 2770488"/>
              <a:gd name="connsiteY17" fmla="*/ 423671 h 751356"/>
              <a:gd name="connsiteX18" fmla="*/ 2171629 w 2770488"/>
              <a:gd name="connsiteY18" fmla="*/ 327127 h 751356"/>
              <a:gd name="connsiteX19" fmla="*/ 2769656 w 2770488"/>
              <a:gd name="connsiteY19" fmla="*/ 240669 h 751356"/>
              <a:gd name="connsiteX20" fmla="*/ 2302067 w 2770488"/>
              <a:gd name="connsiteY20" fmla="*/ 654481 h 751356"/>
              <a:gd name="connsiteX0" fmla="*/ 0 w 2770486"/>
              <a:gd name="connsiteY0" fmla="*/ 415829 h 764101"/>
              <a:gd name="connsiteX1" fmla="*/ 166038 w 2770486"/>
              <a:gd name="connsiteY1" fmla="*/ 74598 h 764101"/>
              <a:gd name="connsiteX2" fmla="*/ 340676 w 2770486"/>
              <a:gd name="connsiteY2" fmla="*/ 416384 h 764101"/>
              <a:gd name="connsiteX3" fmla="*/ 479990 w 2770486"/>
              <a:gd name="connsiteY3" fmla="*/ 751152 h 764101"/>
              <a:gd name="connsiteX4" fmla="*/ 652177 w 2770486"/>
              <a:gd name="connsiteY4" fmla="*/ 415548 h 764101"/>
              <a:gd name="connsiteX5" fmla="*/ 808691 w 2770486"/>
              <a:gd name="connsiteY5" fmla="*/ 87771 h 764101"/>
              <a:gd name="connsiteX6" fmla="*/ 970429 w 2770486"/>
              <a:gd name="connsiteY6" fmla="*/ 407134 h 764101"/>
              <a:gd name="connsiteX7" fmla="*/ 1144603 w 2770486"/>
              <a:gd name="connsiteY7" fmla="*/ 742180 h 764101"/>
              <a:gd name="connsiteX8" fmla="*/ 1293901 w 2770486"/>
              <a:gd name="connsiteY8" fmla="*/ 402097 h 764101"/>
              <a:gd name="connsiteX9" fmla="*/ 1463778 w 2770486"/>
              <a:gd name="connsiteY9" fmla="*/ 83286 h 764101"/>
              <a:gd name="connsiteX10" fmla="*/ 1635502 w 2770486"/>
              <a:gd name="connsiteY10" fmla="*/ 420313 h 764101"/>
              <a:gd name="connsiteX11" fmla="*/ 1788806 w 2770486"/>
              <a:gd name="connsiteY11" fmla="*/ 760136 h 764101"/>
              <a:gd name="connsiteX12" fmla="*/ 1947902 w 2770486"/>
              <a:gd name="connsiteY12" fmla="*/ 414841 h 764101"/>
              <a:gd name="connsiteX13" fmla="*/ 2141241 w 2770486"/>
              <a:gd name="connsiteY13" fmla="*/ 104025 h 764101"/>
              <a:gd name="connsiteX14" fmla="*/ 2230342 w 2770486"/>
              <a:gd name="connsiteY14" fmla="*/ 17002 h 764101"/>
              <a:gd name="connsiteX15" fmla="*/ 2158494 w 2770486"/>
              <a:gd name="connsiteY15" fmla="*/ 405878 h 764101"/>
              <a:gd name="connsiteX16" fmla="*/ 2191693 w 2770486"/>
              <a:gd name="connsiteY16" fmla="*/ 384994 h 764101"/>
              <a:gd name="connsiteX17" fmla="*/ 2271266 w 2770486"/>
              <a:gd name="connsiteY17" fmla="*/ 436416 h 764101"/>
              <a:gd name="connsiteX18" fmla="*/ 2171629 w 2770486"/>
              <a:gd name="connsiteY18" fmla="*/ 339872 h 764101"/>
              <a:gd name="connsiteX19" fmla="*/ 2769656 w 2770486"/>
              <a:gd name="connsiteY19" fmla="*/ 253414 h 764101"/>
              <a:gd name="connsiteX20" fmla="*/ 2302067 w 2770486"/>
              <a:gd name="connsiteY20" fmla="*/ 667226 h 764101"/>
              <a:gd name="connsiteX0" fmla="*/ 0 w 2770488"/>
              <a:gd name="connsiteY0" fmla="*/ 425320 h 773592"/>
              <a:gd name="connsiteX1" fmla="*/ 166038 w 2770488"/>
              <a:gd name="connsiteY1" fmla="*/ 84089 h 773592"/>
              <a:gd name="connsiteX2" fmla="*/ 340676 w 2770488"/>
              <a:gd name="connsiteY2" fmla="*/ 425875 h 773592"/>
              <a:gd name="connsiteX3" fmla="*/ 479990 w 2770488"/>
              <a:gd name="connsiteY3" fmla="*/ 760643 h 773592"/>
              <a:gd name="connsiteX4" fmla="*/ 652177 w 2770488"/>
              <a:gd name="connsiteY4" fmla="*/ 425039 h 773592"/>
              <a:gd name="connsiteX5" fmla="*/ 808691 w 2770488"/>
              <a:gd name="connsiteY5" fmla="*/ 97262 h 773592"/>
              <a:gd name="connsiteX6" fmla="*/ 970429 w 2770488"/>
              <a:gd name="connsiteY6" fmla="*/ 416625 h 773592"/>
              <a:gd name="connsiteX7" fmla="*/ 1144603 w 2770488"/>
              <a:gd name="connsiteY7" fmla="*/ 751671 h 773592"/>
              <a:gd name="connsiteX8" fmla="*/ 1293901 w 2770488"/>
              <a:gd name="connsiteY8" fmla="*/ 411588 h 773592"/>
              <a:gd name="connsiteX9" fmla="*/ 1463778 w 2770488"/>
              <a:gd name="connsiteY9" fmla="*/ 92777 h 773592"/>
              <a:gd name="connsiteX10" fmla="*/ 1635502 w 2770488"/>
              <a:gd name="connsiteY10" fmla="*/ 429804 h 773592"/>
              <a:gd name="connsiteX11" fmla="*/ 1788806 w 2770488"/>
              <a:gd name="connsiteY11" fmla="*/ 769627 h 773592"/>
              <a:gd name="connsiteX12" fmla="*/ 1947902 w 2770488"/>
              <a:gd name="connsiteY12" fmla="*/ 424332 h 773592"/>
              <a:gd name="connsiteX13" fmla="*/ 2115442 w 2770488"/>
              <a:gd name="connsiteY13" fmla="*/ 77643 h 773592"/>
              <a:gd name="connsiteX14" fmla="*/ 2230342 w 2770488"/>
              <a:gd name="connsiteY14" fmla="*/ 26493 h 773592"/>
              <a:gd name="connsiteX15" fmla="*/ 2158494 w 2770488"/>
              <a:gd name="connsiteY15" fmla="*/ 415369 h 773592"/>
              <a:gd name="connsiteX16" fmla="*/ 2191693 w 2770488"/>
              <a:gd name="connsiteY16" fmla="*/ 394485 h 773592"/>
              <a:gd name="connsiteX17" fmla="*/ 2271266 w 2770488"/>
              <a:gd name="connsiteY17" fmla="*/ 445907 h 773592"/>
              <a:gd name="connsiteX18" fmla="*/ 2171629 w 2770488"/>
              <a:gd name="connsiteY18" fmla="*/ 349363 h 773592"/>
              <a:gd name="connsiteX19" fmla="*/ 2769656 w 2770488"/>
              <a:gd name="connsiteY19" fmla="*/ 262905 h 773592"/>
              <a:gd name="connsiteX20" fmla="*/ 2302067 w 2770488"/>
              <a:gd name="connsiteY20" fmla="*/ 676717 h 773592"/>
              <a:gd name="connsiteX0" fmla="*/ 0 w 2770486"/>
              <a:gd name="connsiteY0" fmla="*/ 425322 h 773594"/>
              <a:gd name="connsiteX1" fmla="*/ 166038 w 2770486"/>
              <a:gd name="connsiteY1" fmla="*/ 84091 h 773594"/>
              <a:gd name="connsiteX2" fmla="*/ 340676 w 2770486"/>
              <a:gd name="connsiteY2" fmla="*/ 425877 h 773594"/>
              <a:gd name="connsiteX3" fmla="*/ 479990 w 2770486"/>
              <a:gd name="connsiteY3" fmla="*/ 760645 h 773594"/>
              <a:gd name="connsiteX4" fmla="*/ 652177 w 2770486"/>
              <a:gd name="connsiteY4" fmla="*/ 425041 h 773594"/>
              <a:gd name="connsiteX5" fmla="*/ 808691 w 2770486"/>
              <a:gd name="connsiteY5" fmla="*/ 97264 h 773594"/>
              <a:gd name="connsiteX6" fmla="*/ 970429 w 2770486"/>
              <a:gd name="connsiteY6" fmla="*/ 416627 h 773594"/>
              <a:gd name="connsiteX7" fmla="*/ 1144603 w 2770486"/>
              <a:gd name="connsiteY7" fmla="*/ 751673 h 773594"/>
              <a:gd name="connsiteX8" fmla="*/ 1293901 w 2770486"/>
              <a:gd name="connsiteY8" fmla="*/ 411590 h 773594"/>
              <a:gd name="connsiteX9" fmla="*/ 1463778 w 2770486"/>
              <a:gd name="connsiteY9" fmla="*/ 92779 h 773594"/>
              <a:gd name="connsiteX10" fmla="*/ 1635502 w 2770486"/>
              <a:gd name="connsiteY10" fmla="*/ 429806 h 773594"/>
              <a:gd name="connsiteX11" fmla="*/ 1788806 w 2770486"/>
              <a:gd name="connsiteY11" fmla="*/ 769629 h 773594"/>
              <a:gd name="connsiteX12" fmla="*/ 1947902 w 2770486"/>
              <a:gd name="connsiteY12" fmla="*/ 424334 h 773594"/>
              <a:gd name="connsiteX13" fmla="*/ 2115442 w 2770486"/>
              <a:gd name="connsiteY13" fmla="*/ 77645 h 773594"/>
              <a:gd name="connsiteX14" fmla="*/ 2230342 w 2770486"/>
              <a:gd name="connsiteY14" fmla="*/ 26495 h 773594"/>
              <a:gd name="connsiteX15" fmla="*/ 2158494 w 2770486"/>
              <a:gd name="connsiteY15" fmla="*/ 415371 h 773594"/>
              <a:gd name="connsiteX16" fmla="*/ 2191693 w 2770486"/>
              <a:gd name="connsiteY16" fmla="*/ 394487 h 773594"/>
              <a:gd name="connsiteX17" fmla="*/ 2271266 w 2770486"/>
              <a:gd name="connsiteY17" fmla="*/ 445909 h 773594"/>
              <a:gd name="connsiteX18" fmla="*/ 2683330 w 2770486"/>
              <a:gd name="connsiteY18" fmla="*/ 282103 h 773594"/>
              <a:gd name="connsiteX19" fmla="*/ 2769656 w 2770486"/>
              <a:gd name="connsiteY19" fmla="*/ 262907 h 773594"/>
              <a:gd name="connsiteX20" fmla="*/ 2302067 w 2770486"/>
              <a:gd name="connsiteY20" fmla="*/ 676719 h 773594"/>
              <a:gd name="connsiteX0" fmla="*/ 0 w 2770488"/>
              <a:gd name="connsiteY0" fmla="*/ 425322 h 773594"/>
              <a:gd name="connsiteX1" fmla="*/ 166038 w 2770488"/>
              <a:gd name="connsiteY1" fmla="*/ 84091 h 773594"/>
              <a:gd name="connsiteX2" fmla="*/ 340676 w 2770488"/>
              <a:gd name="connsiteY2" fmla="*/ 425877 h 773594"/>
              <a:gd name="connsiteX3" fmla="*/ 479990 w 2770488"/>
              <a:gd name="connsiteY3" fmla="*/ 760645 h 773594"/>
              <a:gd name="connsiteX4" fmla="*/ 652177 w 2770488"/>
              <a:gd name="connsiteY4" fmla="*/ 425041 h 773594"/>
              <a:gd name="connsiteX5" fmla="*/ 808691 w 2770488"/>
              <a:gd name="connsiteY5" fmla="*/ 97264 h 773594"/>
              <a:gd name="connsiteX6" fmla="*/ 970429 w 2770488"/>
              <a:gd name="connsiteY6" fmla="*/ 416627 h 773594"/>
              <a:gd name="connsiteX7" fmla="*/ 1144603 w 2770488"/>
              <a:gd name="connsiteY7" fmla="*/ 751673 h 773594"/>
              <a:gd name="connsiteX8" fmla="*/ 1293901 w 2770488"/>
              <a:gd name="connsiteY8" fmla="*/ 411590 h 773594"/>
              <a:gd name="connsiteX9" fmla="*/ 1463778 w 2770488"/>
              <a:gd name="connsiteY9" fmla="*/ 92779 h 773594"/>
              <a:gd name="connsiteX10" fmla="*/ 1635502 w 2770488"/>
              <a:gd name="connsiteY10" fmla="*/ 429806 h 773594"/>
              <a:gd name="connsiteX11" fmla="*/ 1788806 w 2770488"/>
              <a:gd name="connsiteY11" fmla="*/ 769629 h 773594"/>
              <a:gd name="connsiteX12" fmla="*/ 1947902 w 2770488"/>
              <a:gd name="connsiteY12" fmla="*/ 424334 h 773594"/>
              <a:gd name="connsiteX13" fmla="*/ 2115442 w 2770488"/>
              <a:gd name="connsiteY13" fmla="*/ 77645 h 773594"/>
              <a:gd name="connsiteX14" fmla="*/ 2230342 w 2770488"/>
              <a:gd name="connsiteY14" fmla="*/ 26495 h 773594"/>
              <a:gd name="connsiteX15" fmla="*/ 2158494 w 2770488"/>
              <a:gd name="connsiteY15" fmla="*/ 415371 h 773594"/>
              <a:gd name="connsiteX16" fmla="*/ 2509892 w 2770488"/>
              <a:gd name="connsiteY16" fmla="*/ 255475 h 773594"/>
              <a:gd name="connsiteX17" fmla="*/ 2271266 w 2770488"/>
              <a:gd name="connsiteY17" fmla="*/ 445909 h 773594"/>
              <a:gd name="connsiteX18" fmla="*/ 2683330 w 2770488"/>
              <a:gd name="connsiteY18" fmla="*/ 282103 h 773594"/>
              <a:gd name="connsiteX19" fmla="*/ 2769656 w 2770488"/>
              <a:gd name="connsiteY19" fmla="*/ 262907 h 773594"/>
              <a:gd name="connsiteX20" fmla="*/ 2302067 w 2770488"/>
              <a:gd name="connsiteY20" fmla="*/ 676719 h 773594"/>
              <a:gd name="connsiteX0" fmla="*/ 0 w 2770486"/>
              <a:gd name="connsiteY0" fmla="*/ 403739 h 752011"/>
              <a:gd name="connsiteX1" fmla="*/ 166038 w 2770486"/>
              <a:gd name="connsiteY1" fmla="*/ 62508 h 752011"/>
              <a:gd name="connsiteX2" fmla="*/ 340676 w 2770486"/>
              <a:gd name="connsiteY2" fmla="*/ 404294 h 752011"/>
              <a:gd name="connsiteX3" fmla="*/ 479990 w 2770486"/>
              <a:gd name="connsiteY3" fmla="*/ 739062 h 752011"/>
              <a:gd name="connsiteX4" fmla="*/ 652177 w 2770486"/>
              <a:gd name="connsiteY4" fmla="*/ 403458 h 752011"/>
              <a:gd name="connsiteX5" fmla="*/ 808691 w 2770486"/>
              <a:gd name="connsiteY5" fmla="*/ 75681 h 752011"/>
              <a:gd name="connsiteX6" fmla="*/ 970429 w 2770486"/>
              <a:gd name="connsiteY6" fmla="*/ 395044 h 752011"/>
              <a:gd name="connsiteX7" fmla="*/ 1144603 w 2770486"/>
              <a:gd name="connsiteY7" fmla="*/ 730090 h 752011"/>
              <a:gd name="connsiteX8" fmla="*/ 1293901 w 2770486"/>
              <a:gd name="connsiteY8" fmla="*/ 390007 h 752011"/>
              <a:gd name="connsiteX9" fmla="*/ 1463778 w 2770486"/>
              <a:gd name="connsiteY9" fmla="*/ 71196 h 752011"/>
              <a:gd name="connsiteX10" fmla="*/ 1635502 w 2770486"/>
              <a:gd name="connsiteY10" fmla="*/ 408223 h 752011"/>
              <a:gd name="connsiteX11" fmla="*/ 1788806 w 2770486"/>
              <a:gd name="connsiteY11" fmla="*/ 748046 h 752011"/>
              <a:gd name="connsiteX12" fmla="*/ 1947902 w 2770486"/>
              <a:gd name="connsiteY12" fmla="*/ 402751 h 752011"/>
              <a:gd name="connsiteX13" fmla="*/ 2115442 w 2770486"/>
              <a:gd name="connsiteY13" fmla="*/ 56062 h 752011"/>
              <a:gd name="connsiteX14" fmla="*/ 2230342 w 2770486"/>
              <a:gd name="connsiteY14" fmla="*/ 4912 h 752011"/>
              <a:gd name="connsiteX15" fmla="*/ 2622895 w 2770486"/>
              <a:gd name="connsiteY15" fmla="*/ 102308 h 752011"/>
              <a:gd name="connsiteX16" fmla="*/ 2509892 w 2770486"/>
              <a:gd name="connsiteY16" fmla="*/ 233892 h 752011"/>
              <a:gd name="connsiteX17" fmla="*/ 2271266 w 2770486"/>
              <a:gd name="connsiteY17" fmla="*/ 424326 h 752011"/>
              <a:gd name="connsiteX18" fmla="*/ 2683330 w 2770486"/>
              <a:gd name="connsiteY18" fmla="*/ 260520 h 752011"/>
              <a:gd name="connsiteX19" fmla="*/ 2769656 w 2770486"/>
              <a:gd name="connsiteY19" fmla="*/ 241324 h 752011"/>
              <a:gd name="connsiteX20" fmla="*/ 2302067 w 2770486"/>
              <a:gd name="connsiteY20" fmla="*/ 655136 h 752011"/>
              <a:gd name="connsiteX0" fmla="*/ 0 w 2783072"/>
              <a:gd name="connsiteY0" fmla="*/ 403739 h 752011"/>
              <a:gd name="connsiteX1" fmla="*/ 166038 w 2783072"/>
              <a:gd name="connsiteY1" fmla="*/ 62508 h 752011"/>
              <a:gd name="connsiteX2" fmla="*/ 340676 w 2783072"/>
              <a:gd name="connsiteY2" fmla="*/ 404294 h 752011"/>
              <a:gd name="connsiteX3" fmla="*/ 479990 w 2783072"/>
              <a:gd name="connsiteY3" fmla="*/ 739062 h 752011"/>
              <a:gd name="connsiteX4" fmla="*/ 652177 w 2783072"/>
              <a:gd name="connsiteY4" fmla="*/ 403458 h 752011"/>
              <a:gd name="connsiteX5" fmla="*/ 808691 w 2783072"/>
              <a:gd name="connsiteY5" fmla="*/ 75681 h 752011"/>
              <a:gd name="connsiteX6" fmla="*/ 970429 w 2783072"/>
              <a:gd name="connsiteY6" fmla="*/ 395044 h 752011"/>
              <a:gd name="connsiteX7" fmla="*/ 1144603 w 2783072"/>
              <a:gd name="connsiteY7" fmla="*/ 730090 h 752011"/>
              <a:gd name="connsiteX8" fmla="*/ 1293901 w 2783072"/>
              <a:gd name="connsiteY8" fmla="*/ 390007 h 752011"/>
              <a:gd name="connsiteX9" fmla="*/ 1463778 w 2783072"/>
              <a:gd name="connsiteY9" fmla="*/ 71196 h 752011"/>
              <a:gd name="connsiteX10" fmla="*/ 1635502 w 2783072"/>
              <a:gd name="connsiteY10" fmla="*/ 408223 h 752011"/>
              <a:gd name="connsiteX11" fmla="*/ 1788806 w 2783072"/>
              <a:gd name="connsiteY11" fmla="*/ 748046 h 752011"/>
              <a:gd name="connsiteX12" fmla="*/ 1947902 w 2783072"/>
              <a:gd name="connsiteY12" fmla="*/ 402751 h 752011"/>
              <a:gd name="connsiteX13" fmla="*/ 2115442 w 2783072"/>
              <a:gd name="connsiteY13" fmla="*/ 56062 h 752011"/>
              <a:gd name="connsiteX14" fmla="*/ 2230342 w 2783072"/>
              <a:gd name="connsiteY14" fmla="*/ 4912 h 752011"/>
              <a:gd name="connsiteX15" fmla="*/ 2622895 w 2783072"/>
              <a:gd name="connsiteY15" fmla="*/ 102308 h 752011"/>
              <a:gd name="connsiteX16" fmla="*/ 2509892 w 2783072"/>
              <a:gd name="connsiteY16" fmla="*/ 233892 h 752011"/>
              <a:gd name="connsiteX17" fmla="*/ 2778668 w 2783072"/>
              <a:gd name="connsiteY17" fmla="*/ 146303 h 752011"/>
              <a:gd name="connsiteX18" fmla="*/ 2683330 w 2783072"/>
              <a:gd name="connsiteY18" fmla="*/ 260520 h 752011"/>
              <a:gd name="connsiteX19" fmla="*/ 2769656 w 2783072"/>
              <a:gd name="connsiteY19" fmla="*/ 241324 h 752011"/>
              <a:gd name="connsiteX20" fmla="*/ 2302067 w 2783072"/>
              <a:gd name="connsiteY20" fmla="*/ 655136 h 752011"/>
              <a:gd name="connsiteX0" fmla="*/ 0 w 3093269"/>
              <a:gd name="connsiteY0" fmla="*/ 403739 h 752011"/>
              <a:gd name="connsiteX1" fmla="*/ 166038 w 3093269"/>
              <a:gd name="connsiteY1" fmla="*/ 62508 h 752011"/>
              <a:gd name="connsiteX2" fmla="*/ 340676 w 3093269"/>
              <a:gd name="connsiteY2" fmla="*/ 404294 h 752011"/>
              <a:gd name="connsiteX3" fmla="*/ 479990 w 3093269"/>
              <a:gd name="connsiteY3" fmla="*/ 739062 h 752011"/>
              <a:gd name="connsiteX4" fmla="*/ 652177 w 3093269"/>
              <a:gd name="connsiteY4" fmla="*/ 403458 h 752011"/>
              <a:gd name="connsiteX5" fmla="*/ 808691 w 3093269"/>
              <a:gd name="connsiteY5" fmla="*/ 75681 h 752011"/>
              <a:gd name="connsiteX6" fmla="*/ 970429 w 3093269"/>
              <a:gd name="connsiteY6" fmla="*/ 395044 h 752011"/>
              <a:gd name="connsiteX7" fmla="*/ 1144603 w 3093269"/>
              <a:gd name="connsiteY7" fmla="*/ 730090 h 752011"/>
              <a:gd name="connsiteX8" fmla="*/ 1293901 w 3093269"/>
              <a:gd name="connsiteY8" fmla="*/ 390007 h 752011"/>
              <a:gd name="connsiteX9" fmla="*/ 1463778 w 3093269"/>
              <a:gd name="connsiteY9" fmla="*/ 71196 h 752011"/>
              <a:gd name="connsiteX10" fmla="*/ 1635502 w 3093269"/>
              <a:gd name="connsiteY10" fmla="*/ 408223 h 752011"/>
              <a:gd name="connsiteX11" fmla="*/ 1788806 w 3093269"/>
              <a:gd name="connsiteY11" fmla="*/ 748046 h 752011"/>
              <a:gd name="connsiteX12" fmla="*/ 1947902 w 3093269"/>
              <a:gd name="connsiteY12" fmla="*/ 402751 h 752011"/>
              <a:gd name="connsiteX13" fmla="*/ 2115442 w 3093269"/>
              <a:gd name="connsiteY13" fmla="*/ 56062 h 752011"/>
              <a:gd name="connsiteX14" fmla="*/ 2230342 w 3093269"/>
              <a:gd name="connsiteY14" fmla="*/ 4912 h 752011"/>
              <a:gd name="connsiteX15" fmla="*/ 2622895 w 3093269"/>
              <a:gd name="connsiteY15" fmla="*/ 102308 h 752011"/>
              <a:gd name="connsiteX16" fmla="*/ 2509892 w 3093269"/>
              <a:gd name="connsiteY16" fmla="*/ 233892 h 752011"/>
              <a:gd name="connsiteX17" fmla="*/ 2778668 w 3093269"/>
              <a:gd name="connsiteY17" fmla="*/ 146303 h 752011"/>
              <a:gd name="connsiteX18" fmla="*/ 2683330 w 3093269"/>
              <a:gd name="connsiteY18" fmla="*/ 260520 h 752011"/>
              <a:gd name="connsiteX19" fmla="*/ 2769656 w 3093269"/>
              <a:gd name="connsiteY19" fmla="*/ 241324 h 752011"/>
              <a:gd name="connsiteX20" fmla="*/ 3093269 w 3093269"/>
              <a:gd name="connsiteY20" fmla="*/ 565450 h 752011"/>
              <a:gd name="connsiteX0" fmla="*/ 0 w 3093269"/>
              <a:gd name="connsiteY0" fmla="*/ 347681 h 695953"/>
              <a:gd name="connsiteX1" fmla="*/ 166038 w 3093269"/>
              <a:gd name="connsiteY1" fmla="*/ 6450 h 695953"/>
              <a:gd name="connsiteX2" fmla="*/ 340676 w 3093269"/>
              <a:gd name="connsiteY2" fmla="*/ 348236 h 695953"/>
              <a:gd name="connsiteX3" fmla="*/ 479990 w 3093269"/>
              <a:gd name="connsiteY3" fmla="*/ 683004 h 695953"/>
              <a:gd name="connsiteX4" fmla="*/ 652177 w 3093269"/>
              <a:gd name="connsiteY4" fmla="*/ 347400 h 695953"/>
              <a:gd name="connsiteX5" fmla="*/ 808691 w 3093269"/>
              <a:gd name="connsiteY5" fmla="*/ 19623 h 695953"/>
              <a:gd name="connsiteX6" fmla="*/ 970429 w 3093269"/>
              <a:gd name="connsiteY6" fmla="*/ 338986 h 695953"/>
              <a:gd name="connsiteX7" fmla="*/ 1144603 w 3093269"/>
              <a:gd name="connsiteY7" fmla="*/ 674032 h 695953"/>
              <a:gd name="connsiteX8" fmla="*/ 1293901 w 3093269"/>
              <a:gd name="connsiteY8" fmla="*/ 333949 h 695953"/>
              <a:gd name="connsiteX9" fmla="*/ 1463778 w 3093269"/>
              <a:gd name="connsiteY9" fmla="*/ 15138 h 695953"/>
              <a:gd name="connsiteX10" fmla="*/ 1635502 w 3093269"/>
              <a:gd name="connsiteY10" fmla="*/ 352165 h 695953"/>
              <a:gd name="connsiteX11" fmla="*/ 1788806 w 3093269"/>
              <a:gd name="connsiteY11" fmla="*/ 691988 h 695953"/>
              <a:gd name="connsiteX12" fmla="*/ 1947902 w 3093269"/>
              <a:gd name="connsiteY12" fmla="*/ 346693 h 695953"/>
              <a:gd name="connsiteX13" fmla="*/ 2115442 w 3093269"/>
              <a:gd name="connsiteY13" fmla="*/ 4 h 695953"/>
              <a:gd name="connsiteX14" fmla="*/ 2281942 w 3093269"/>
              <a:gd name="connsiteY14" fmla="*/ 338985 h 695953"/>
              <a:gd name="connsiteX15" fmla="*/ 2622895 w 3093269"/>
              <a:gd name="connsiteY15" fmla="*/ 46250 h 695953"/>
              <a:gd name="connsiteX16" fmla="*/ 2509892 w 3093269"/>
              <a:gd name="connsiteY16" fmla="*/ 177834 h 695953"/>
              <a:gd name="connsiteX17" fmla="*/ 2778668 w 3093269"/>
              <a:gd name="connsiteY17" fmla="*/ 90245 h 695953"/>
              <a:gd name="connsiteX18" fmla="*/ 2683330 w 3093269"/>
              <a:gd name="connsiteY18" fmla="*/ 204462 h 695953"/>
              <a:gd name="connsiteX19" fmla="*/ 2769656 w 3093269"/>
              <a:gd name="connsiteY19" fmla="*/ 185266 h 695953"/>
              <a:gd name="connsiteX20" fmla="*/ 3093269 w 3093269"/>
              <a:gd name="connsiteY20" fmla="*/ 509392 h 695953"/>
              <a:gd name="connsiteX0" fmla="*/ 0 w 3093269"/>
              <a:gd name="connsiteY0" fmla="*/ 347681 h 695953"/>
              <a:gd name="connsiteX1" fmla="*/ 166038 w 3093269"/>
              <a:gd name="connsiteY1" fmla="*/ 6450 h 695953"/>
              <a:gd name="connsiteX2" fmla="*/ 340676 w 3093269"/>
              <a:gd name="connsiteY2" fmla="*/ 348236 h 695953"/>
              <a:gd name="connsiteX3" fmla="*/ 479990 w 3093269"/>
              <a:gd name="connsiteY3" fmla="*/ 683004 h 695953"/>
              <a:gd name="connsiteX4" fmla="*/ 652177 w 3093269"/>
              <a:gd name="connsiteY4" fmla="*/ 347400 h 695953"/>
              <a:gd name="connsiteX5" fmla="*/ 808691 w 3093269"/>
              <a:gd name="connsiteY5" fmla="*/ 19623 h 695953"/>
              <a:gd name="connsiteX6" fmla="*/ 970429 w 3093269"/>
              <a:gd name="connsiteY6" fmla="*/ 338986 h 695953"/>
              <a:gd name="connsiteX7" fmla="*/ 1144603 w 3093269"/>
              <a:gd name="connsiteY7" fmla="*/ 674032 h 695953"/>
              <a:gd name="connsiteX8" fmla="*/ 1293901 w 3093269"/>
              <a:gd name="connsiteY8" fmla="*/ 333949 h 695953"/>
              <a:gd name="connsiteX9" fmla="*/ 1463778 w 3093269"/>
              <a:gd name="connsiteY9" fmla="*/ 15138 h 695953"/>
              <a:gd name="connsiteX10" fmla="*/ 1635502 w 3093269"/>
              <a:gd name="connsiteY10" fmla="*/ 352165 h 695953"/>
              <a:gd name="connsiteX11" fmla="*/ 1788806 w 3093269"/>
              <a:gd name="connsiteY11" fmla="*/ 691988 h 695953"/>
              <a:gd name="connsiteX12" fmla="*/ 1947902 w 3093269"/>
              <a:gd name="connsiteY12" fmla="*/ 346693 h 695953"/>
              <a:gd name="connsiteX13" fmla="*/ 2115442 w 3093269"/>
              <a:gd name="connsiteY13" fmla="*/ 4 h 695953"/>
              <a:gd name="connsiteX14" fmla="*/ 2281942 w 3093269"/>
              <a:gd name="connsiteY14" fmla="*/ 338985 h 695953"/>
              <a:gd name="connsiteX15" fmla="*/ 2429393 w 3093269"/>
              <a:gd name="connsiteY15" fmla="*/ 10376 h 695953"/>
              <a:gd name="connsiteX16" fmla="*/ 2509892 w 3093269"/>
              <a:gd name="connsiteY16" fmla="*/ 177834 h 695953"/>
              <a:gd name="connsiteX17" fmla="*/ 2778668 w 3093269"/>
              <a:gd name="connsiteY17" fmla="*/ 90245 h 695953"/>
              <a:gd name="connsiteX18" fmla="*/ 2683330 w 3093269"/>
              <a:gd name="connsiteY18" fmla="*/ 204462 h 695953"/>
              <a:gd name="connsiteX19" fmla="*/ 2769656 w 3093269"/>
              <a:gd name="connsiteY19" fmla="*/ 185266 h 695953"/>
              <a:gd name="connsiteX20" fmla="*/ 3093269 w 3093269"/>
              <a:gd name="connsiteY20" fmla="*/ 509392 h 695953"/>
              <a:gd name="connsiteX0" fmla="*/ 0 w 3093269"/>
              <a:gd name="connsiteY0" fmla="*/ 347681 h 695953"/>
              <a:gd name="connsiteX1" fmla="*/ 166038 w 3093269"/>
              <a:gd name="connsiteY1" fmla="*/ 6450 h 695953"/>
              <a:gd name="connsiteX2" fmla="*/ 340676 w 3093269"/>
              <a:gd name="connsiteY2" fmla="*/ 348236 h 695953"/>
              <a:gd name="connsiteX3" fmla="*/ 479990 w 3093269"/>
              <a:gd name="connsiteY3" fmla="*/ 683004 h 695953"/>
              <a:gd name="connsiteX4" fmla="*/ 652177 w 3093269"/>
              <a:gd name="connsiteY4" fmla="*/ 347400 h 695953"/>
              <a:gd name="connsiteX5" fmla="*/ 808691 w 3093269"/>
              <a:gd name="connsiteY5" fmla="*/ 19623 h 695953"/>
              <a:gd name="connsiteX6" fmla="*/ 970429 w 3093269"/>
              <a:gd name="connsiteY6" fmla="*/ 338986 h 695953"/>
              <a:gd name="connsiteX7" fmla="*/ 1144603 w 3093269"/>
              <a:gd name="connsiteY7" fmla="*/ 674032 h 695953"/>
              <a:gd name="connsiteX8" fmla="*/ 1293901 w 3093269"/>
              <a:gd name="connsiteY8" fmla="*/ 333949 h 695953"/>
              <a:gd name="connsiteX9" fmla="*/ 1463778 w 3093269"/>
              <a:gd name="connsiteY9" fmla="*/ 15138 h 695953"/>
              <a:gd name="connsiteX10" fmla="*/ 1635502 w 3093269"/>
              <a:gd name="connsiteY10" fmla="*/ 352165 h 695953"/>
              <a:gd name="connsiteX11" fmla="*/ 1788806 w 3093269"/>
              <a:gd name="connsiteY11" fmla="*/ 691988 h 695953"/>
              <a:gd name="connsiteX12" fmla="*/ 1947902 w 3093269"/>
              <a:gd name="connsiteY12" fmla="*/ 346693 h 695953"/>
              <a:gd name="connsiteX13" fmla="*/ 2115442 w 3093269"/>
              <a:gd name="connsiteY13" fmla="*/ 4 h 695953"/>
              <a:gd name="connsiteX14" fmla="*/ 2281942 w 3093269"/>
              <a:gd name="connsiteY14" fmla="*/ 338985 h 695953"/>
              <a:gd name="connsiteX15" fmla="*/ 2429393 w 3093269"/>
              <a:gd name="connsiteY15" fmla="*/ 10376 h 695953"/>
              <a:gd name="connsiteX16" fmla="*/ 2587294 w 3093269"/>
              <a:gd name="connsiteY16" fmla="*/ 352721 h 695953"/>
              <a:gd name="connsiteX17" fmla="*/ 2778668 w 3093269"/>
              <a:gd name="connsiteY17" fmla="*/ 90245 h 695953"/>
              <a:gd name="connsiteX18" fmla="*/ 2683330 w 3093269"/>
              <a:gd name="connsiteY18" fmla="*/ 204462 h 695953"/>
              <a:gd name="connsiteX19" fmla="*/ 2769656 w 3093269"/>
              <a:gd name="connsiteY19" fmla="*/ 185266 h 695953"/>
              <a:gd name="connsiteX20" fmla="*/ 3093269 w 3093269"/>
              <a:gd name="connsiteY20" fmla="*/ 509392 h 695953"/>
              <a:gd name="connsiteX0" fmla="*/ 0 w 3134806"/>
              <a:gd name="connsiteY0" fmla="*/ 347681 h 695953"/>
              <a:gd name="connsiteX1" fmla="*/ 166038 w 3134806"/>
              <a:gd name="connsiteY1" fmla="*/ 6450 h 695953"/>
              <a:gd name="connsiteX2" fmla="*/ 340676 w 3134806"/>
              <a:gd name="connsiteY2" fmla="*/ 348236 h 695953"/>
              <a:gd name="connsiteX3" fmla="*/ 479990 w 3134806"/>
              <a:gd name="connsiteY3" fmla="*/ 683004 h 695953"/>
              <a:gd name="connsiteX4" fmla="*/ 652177 w 3134806"/>
              <a:gd name="connsiteY4" fmla="*/ 347400 h 695953"/>
              <a:gd name="connsiteX5" fmla="*/ 808691 w 3134806"/>
              <a:gd name="connsiteY5" fmla="*/ 19623 h 695953"/>
              <a:gd name="connsiteX6" fmla="*/ 970429 w 3134806"/>
              <a:gd name="connsiteY6" fmla="*/ 338986 h 695953"/>
              <a:gd name="connsiteX7" fmla="*/ 1144603 w 3134806"/>
              <a:gd name="connsiteY7" fmla="*/ 674032 h 695953"/>
              <a:gd name="connsiteX8" fmla="*/ 1293901 w 3134806"/>
              <a:gd name="connsiteY8" fmla="*/ 333949 h 695953"/>
              <a:gd name="connsiteX9" fmla="*/ 1463778 w 3134806"/>
              <a:gd name="connsiteY9" fmla="*/ 15138 h 695953"/>
              <a:gd name="connsiteX10" fmla="*/ 1635502 w 3134806"/>
              <a:gd name="connsiteY10" fmla="*/ 352165 h 695953"/>
              <a:gd name="connsiteX11" fmla="*/ 1788806 w 3134806"/>
              <a:gd name="connsiteY11" fmla="*/ 691988 h 695953"/>
              <a:gd name="connsiteX12" fmla="*/ 1947902 w 3134806"/>
              <a:gd name="connsiteY12" fmla="*/ 346693 h 695953"/>
              <a:gd name="connsiteX13" fmla="*/ 2115442 w 3134806"/>
              <a:gd name="connsiteY13" fmla="*/ 4 h 695953"/>
              <a:gd name="connsiteX14" fmla="*/ 2281942 w 3134806"/>
              <a:gd name="connsiteY14" fmla="*/ 338985 h 695953"/>
              <a:gd name="connsiteX15" fmla="*/ 2429393 w 3134806"/>
              <a:gd name="connsiteY15" fmla="*/ 10376 h 695953"/>
              <a:gd name="connsiteX16" fmla="*/ 2587294 w 3134806"/>
              <a:gd name="connsiteY16" fmla="*/ 352721 h 695953"/>
              <a:gd name="connsiteX17" fmla="*/ 2778668 w 3134806"/>
              <a:gd name="connsiteY17" fmla="*/ 90245 h 695953"/>
              <a:gd name="connsiteX18" fmla="*/ 2683330 w 3134806"/>
              <a:gd name="connsiteY18" fmla="*/ 204462 h 695953"/>
              <a:gd name="connsiteX19" fmla="*/ 3130856 w 3134806"/>
              <a:gd name="connsiteY19" fmla="*/ 158359 h 695953"/>
              <a:gd name="connsiteX20" fmla="*/ 3093269 w 3134806"/>
              <a:gd name="connsiteY20" fmla="*/ 509392 h 695953"/>
              <a:gd name="connsiteX0" fmla="*/ 0 w 3148514"/>
              <a:gd name="connsiteY0" fmla="*/ 347681 h 695953"/>
              <a:gd name="connsiteX1" fmla="*/ 166038 w 3148514"/>
              <a:gd name="connsiteY1" fmla="*/ 6450 h 695953"/>
              <a:gd name="connsiteX2" fmla="*/ 340676 w 3148514"/>
              <a:gd name="connsiteY2" fmla="*/ 348236 h 695953"/>
              <a:gd name="connsiteX3" fmla="*/ 479990 w 3148514"/>
              <a:gd name="connsiteY3" fmla="*/ 683004 h 695953"/>
              <a:gd name="connsiteX4" fmla="*/ 652177 w 3148514"/>
              <a:gd name="connsiteY4" fmla="*/ 347400 h 695953"/>
              <a:gd name="connsiteX5" fmla="*/ 808691 w 3148514"/>
              <a:gd name="connsiteY5" fmla="*/ 19623 h 695953"/>
              <a:gd name="connsiteX6" fmla="*/ 970429 w 3148514"/>
              <a:gd name="connsiteY6" fmla="*/ 338986 h 695953"/>
              <a:gd name="connsiteX7" fmla="*/ 1144603 w 3148514"/>
              <a:gd name="connsiteY7" fmla="*/ 674032 h 695953"/>
              <a:gd name="connsiteX8" fmla="*/ 1293901 w 3148514"/>
              <a:gd name="connsiteY8" fmla="*/ 333949 h 695953"/>
              <a:gd name="connsiteX9" fmla="*/ 1463778 w 3148514"/>
              <a:gd name="connsiteY9" fmla="*/ 15138 h 695953"/>
              <a:gd name="connsiteX10" fmla="*/ 1635502 w 3148514"/>
              <a:gd name="connsiteY10" fmla="*/ 352165 h 695953"/>
              <a:gd name="connsiteX11" fmla="*/ 1788806 w 3148514"/>
              <a:gd name="connsiteY11" fmla="*/ 691988 h 695953"/>
              <a:gd name="connsiteX12" fmla="*/ 1947902 w 3148514"/>
              <a:gd name="connsiteY12" fmla="*/ 346693 h 695953"/>
              <a:gd name="connsiteX13" fmla="*/ 2115442 w 3148514"/>
              <a:gd name="connsiteY13" fmla="*/ 4 h 695953"/>
              <a:gd name="connsiteX14" fmla="*/ 2281942 w 3148514"/>
              <a:gd name="connsiteY14" fmla="*/ 338985 h 695953"/>
              <a:gd name="connsiteX15" fmla="*/ 2429393 w 3148514"/>
              <a:gd name="connsiteY15" fmla="*/ 10376 h 695953"/>
              <a:gd name="connsiteX16" fmla="*/ 2587294 w 3148514"/>
              <a:gd name="connsiteY16" fmla="*/ 352721 h 695953"/>
              <a:gd name="connsiteX17" fmla="*/ 2778668 w 3148514"/>
              <a:gd name="connsiteY17" fmla="*/ 90245 h 695953"/>
              <a:gd name="connsiteX18" fmla="*/ 3126232 w 3148514"/>
              <a:gd name="connsiteY18" fmla="*/ 141681 h 695953"/>
              <a:gd name="connsiteX19" fmla="*/ 3130856 w 3148514"/>
              <a:gd name="connsiteY19" fmla="*/ 158359 h 695953"/>
              <a:gd name="connsiteX20" fmla="*/ 3093269 w 3148514"/>
              <a:gd name="connsiteY20" fmla="*/ 509392 h 695953"/>
              <a:gd name="connsiteX0" fmla="*/ 0 w 3148514"/>
              <a:gd name="connsiteY0" fmla="*/ 347683 h 695955"/>
              <a:gd name="connsiteX1" fmla="*/ 166038 w 3148514"/>
              <a:gd name="connsiteY1" fmla="*/ 6452 h 695955"/>
              <a:gd name="connsiteX2" fmla="*/ 340676 w 3148514"/>
              <a:gd name="connsiteY2" fmla="*/ 348238 h 695955"/>
              <a:gd name="connsiteX3" fmla="*/ 479990 w 3148514"/>
              <a:gd name="connsiteY3" fmla="*/ 683006 h 695955"/>
              <a:gd name="connsiteX4" fmla="*/ 652177 w 3148514"/>
              <a:gd name="connsiteY4" fmla="*/ 347402 h 695955"/>
              <a:gd name="connsiteX5" fmla="*/ 808691 w 3148514"/>
              <a:gd name="connsiteY5" fmla="*/ 19625 h 695955"/>
              <a:gd name="connsiteX6" fmla="*/ 970429 w 3148514"/>
              <a:gd name="connsiteY6" fmla="*/ 338988 h 695955"/>
              <a:gd name="connsiteX7" fmla="*/ 1144603 w 3148514"/>
              <a:gd name="connsiteY7" fmla="*/ 674034 h 695955"/>
              <a:gd name="connsiteX8" fmla="*/ 1293901 w 3148514"/>
              <a:gd name="connsiteY8" fmla="*/ 333951 h 695955"/>
              <a:gd name="connsiteX9" fmla="*/ 1463778 w 3148514"/>
              <a:gd name="connsiteY9" fmla="*/ 15140 h 695955"/>
              <a:gd name="connsiteX10" fmla="*/ 1635502 w 3148514"/>
              <a:gd name="connsiteY10" fmla="*/ 352167 h 695955"/>
              <a:gd name="connsiteX11" fmla="*/ 1788806 w 3148514"/>
              <a:gd name="connsiteY11" fmla="*/ 691990 h 695955"/>
              <a:gd name="connsiteX12" fmla="*/ 1947902 w 3148514"/>
              <a:gd name="connsiteY12" fmla="*/ 346695 h 695955"/>
              <a:gd name="connsiteX13" fmla="*/ 2115442 w 3148514"/>
              <a:gd name="connsiteY13" fmla="*/ 6 h 695955"/>
              <a:gd name="connsiteX14" fmla="*/ 2281942 w 3148514"/>
              <a:gd name="connsiteY14" fmla="*/ 338987 h 695955"/>
              <a:gd name="connsiteX15" fmla="*/ 2442292 w 3148514"/>
              <a:gd name="connsiteY15" fmla="*/ 687503 h 695955"/>
              <a:gd name="connsiteX16" fmla="*/ 2587294 w 3148514"/>
              <a:gd name="connsiteY16" fmla="*/ 352723 h 695955"/>
              <a:gd name="connsiteX17" fmla="*/ 2778668 w 3148514"/>
              <a:gd name="connsiteY17" fmla="*/ 90247 h 695955"/>
              <a:gd name="connsiteX18" fmla="*/ 3126232 w 3148514"/>
              <a:gd name="connsiteY18" fmla="*/ 141683 h 695955"/>
              <a:gd name="connsiteX19" fmla="*/ 3130856 w 3148514"/>
              <a:gd name="connsiteY19" fmla="*/ 158361 h 695955"/>
              <a:gd name="connsiteX20" fmla="*/ 3093269 w 3148514"/>
              <a:gd name="connsiteY20" fmla="*/ 509394 h 695955"/>
              <a:gd name="connsiteX0" fmla="*/ 0 w 3149455"/>
              <a:gd name="connsiteY0" fmla="*/ 347683 h 695955"/>
              <a:gd name="connsiteX1" fmla="*/ 166038 w 3149455"/>
              <a:gd name="connsiteY1" fmla="*/ 6452 h 695955"/>
              <a:gd name="connsiteX2" fmla="*/ 340676 w 3149455"/>
              <a:gd name="connsiteY2" fmla="*/ 348238 h 695955"/>
              <a:gd name="connsiteX3" fmla="*/ 479990 w 3149455"/>
              <a:gd name="connsiteY3" fmla="*/ 683006 h 695955"/>
              <a:gd name="connsiteX4" fmla="*/ 652177 w 3149455"/>
              <a:gd name="connsiteY4" fmla="*/ 347402 h 695955"/>
              <a:gd name="connsiteX5" fmla="*/ 808691 w 3149455"/>
              <a:gd name="connsiteY5" fmla="*/ 19625 h 695955"/>
              <a:gd name="connsiteX6" fmla="*/ 970429 w 3149455"/>
              <a:gd name="connsiteY6" fmla="*/ 338988 h 695955"/>
              <a:gd name="connsiteX7" fmla="*/ 1144603 w 3149455"/>
              <a:gd name="connsiteY7" fmla="*/ 674034 h 695955"/>
              <a:gd name="connsiteX8" fmla="*/ 1293901 w 3149455"/>
              <a:gd name="connsiteY8" fmla="*/ 333951 h 695955"/>
              <a:gd name="connsiteX9" fmla="*/ 1463778 w 3149455"/>
              <a:gd name="connsiteY9" fmla="*/ 15140 h 695955"/>
              <a:gd name="connsiteX10" fmla="*/ 1635502 w 3149455"/>
              <a:gd name="connsiteY10" fmla="*/ 352167 h 695955"/>
              <a:gd name="connsiteX11" fmla="*/ 1788806 w 3149455"/>
              <a:gd name="connsiteY11" fmla="*/ 691990 h 695955"/>
              <a:gd name="connsiteX12" fmla="*/ 1947902 w 3149455"/>
              <a:gd name="connsiteY12" fmla="*/ 346695 h 695955"/>
              <a:gd name="connsiteX13" fmla="*/ 2115442 w 3149455"/>
              <a:gd name="connsiteY13" fmla="*/ 6 h 695955"/>
              <a:gd name="connsiteX14" fmla="*/ 2281942 w 3149455"/>
              <a:gd name="connsiteY14" fmla="*/ 338987 h 695955"/>
              <a:gd name="connsiteX15" fmla="*/ 2442292 w 3149455"/>
              <a:gd name="connsiteY15" fmla="*/ 687503 h 695955"/>
              <a:gd name="connsiteX16" fmla="*/ 2587294 w 3149455"/>
              <a:gd name="connsiteY16" fmla="*/ 352723 h 695955"/>
              <a:gd name="connsiteX17" fmla="*/ 2765770 w 3149455"/>
              <a:gd name="connsiteY17" fmla="*/ 561 h 695955"/>
              <a:gd name="connsiteX18" fmla="*/ 3126232 w 3149455"/>
              <a:gd name="connsiteY18" fmla="*/ 141683 h 695955"/>
              <a:gd name="connsiteX19" fmla="*/ 3130856 w 3149455"/>
              <a:gd name="connsiteY19" fmla="*/ 158361 h 695955"/>
              <a:gd name="connsiteX20" fmla="*/ 3093269 w 3149455"/>
              <a:gd name="connsiteY20" fmla="*/ 509394 h 695955"/>
              <a:gd name="connsiteX0" fmla="*/ 0 w 3130191"/>
              <a:gd name="connsiteY0" fmla="*/ 347683 h 695955"/>
              <a:gd name="connsiteX1" fmla="*/ 166038 w 3130191"/>
              <a:gd name="connsiteY1" fmla="*/ 6452 h 695955"/>
              <a:gd name="connsiteX2" fmla="*/ 340676 w 3130191"/>
              <a:gd name="connsiteY2" fmla="*/ 348238 h 695955"/>
              <a:gd name="connsiteX3" fmla="*/ 479990 w 3130191"/>
              <a:gd name="connsiteY3" fmla="*/ 683006 h 695955"/>
              <a:gd name="connsiteX4" fmla="*/ 652177 w 3130191"/>
              <a:gd name="connsiteY4" fmla="*/ 347402 h 695955"/>
              <a:gd name="connsiteX5" fmla="*/ 808691 w 3130191"/>
              <a:gd name="connsiteY5" fmla="*/ 19625 h 695955"/>
              <a:gd name="connsiteX6" fmla="*/ 970429 w 3130191"/>
              <a:gd name="connsiteY6" fmla="*/ 338988 h 695955"/>
              <a:gd name="connsiteX7" fmla="*/ 1144603 w 3130191"/>
              <a:gd name="connsiteY7" fmla="*/ 674034 h 695955"/>
              <a:gd name="connsiteX8" fmla="*/ 1293901 w 3130191"/>
              <a:gd name="connsiteY8" fmla="*/ 333951 h 695955"/>
              <a:gd name="connsiteX9" fmla="*/ 1463778 w 3130191"/>
              <a:gd name="connsiteY9" fmla="*/ 15140 h 695955"/>
              <a:gd name="connsiteX10" fmla="*/ 1635502 w 3130191"/>
              <a:gd name="connsiteY10" fmla="*/ 352167 h 695955"/>
              <a:gd name="connsiteX11" fmla="*/ 1788806 w 3130191"/>
              <a:gd name="connsiteY11" fmla="*/ 691990 h 695955"/>
              <a:gd name="connsiteX12" fmla="*/ 1947902 w 3130191"/>
              <a:gd name="connsiteY12" fmla="*/ 346695 h 695955"/>
              <a:gd name="connsiteX13" fmla="*/ 2115442 w 3130191"/>
              <a:gd name="connsiteY13" fmla="*/ 6 h 695955"/>
              <a:gd name="connsiteX14" fmla="*/ 2281942 w 3130191"/>
              <a:gd name="connsiteY14" fmla="*/ 338987 h 695955"/>
              <a:gd name="connsiteX15" fmla="*/ 2442292 w 3130191"/>
              <a:gd name="connsiteY15" fmla="*/ 687503 h 695955"/>
              <a:gd name="connsiteX16" fmla="*/ 2587294 w 3130191"/>
              <a:gd name="connsiteY16" fmla="*/ 352723 h 695955"/>
              <a:gd name="connsiteX17" fmla="*/ 2765770 w 3130191"/>
              <a:gd name="connsiteY17" fmla="*/ 561 h 695955"/>
              <a:gd name="connsiteX18" fmla="*/ 3126232 w 3130191"/>
              <a:gd name="connsiteY18" fmla="*/ 141683 h 695955"/>
              <a:gd name="connsiteX19" fmla="*/ 2976055 w 3130191"/>
              <a:gd name="connsiteY19" fmla="*/ 337731 h 695955"/>
              <a:gd name="connsiteX20" fmla="*/ 3093269 w 3130191"/>
              <a:gd name="connsiteY20" fmla="*/ 509394 h 695955"/>
              <a:gd name="connsiteX0" fmla="*/ 0 w 3304432"/>
              <a:gd name="connsiteY0" fmla="*/ 347683 h 695955"/>
              <a:gd name="connsiteX1" fmla="*/ 166038 w 3304432"/>
              <a:gd name="connsiteY1" fmla="*/ 6452 h 695955"/>
              <a:gd name="connsiteX2" fmla="*/ 340676 w 3304432"/>
              <a:gd name="connsiteY2" fmla="*/ 348238 h 695955"/>
              <a:gd name="connsiteX3" fmla="*/ 479990 w 3304432"/>
              <a:gd name="connsiteY3" fmla="*/ 683006 h 695955"/>
              <a:gd name="connsiteX4" fmla="*/ 652177 w 3304432"/>
              <a:gd name="connsiteY4" fmla="*/ 347402 h 695955"/>
              <a:gd name="connsiteX5" fmla="*/ 808691 w 3304432"/>
              <a:gd name="connsiteY5" fmla="*/ 19625 h 695955"/>
              <a:gd name="connsiteX6" fmla="*/ 970429 w 3304432"/>
              <a:gd name="connsiteY6" fmla="*/ 338988 h 695955"/>
              <a:gd name="connsiteX7" fmla="*/ 1144603 w 3304432"/>
              <a:gd name="connsiteY7" fmla="*/ 674034 h 695955"/>
              <a:gd name="connsiteX8" fmla="*/ 1293901 w 3304432"/>
              <a:gd name="connsiteY8" fmla="*/ 333951 h 695955"/>
              <a:gd name="connsiteX9" fmla="*/ 1463778 w 3304432"/>
              <a:gd name="connsiteY9" fmla="*/ 15140 h 695955"/>
              <a:gd name="connsiteX10" fmla="*/ 1635502 w 3304432"/>
              <a:gd name="connsiteY10" fmla="*/ 352167 h 695955"/>
              <a:gd name="connsiteX11" fmla="*/ 1788806 w 3304432"/>
              <a:gd name="connsiteY11" fmla="*/ 691990 h 695955"/>
              <a:gd name="connsiteX12" fmla="*/ 1947902 w 3304432"/>
              <a:gd name="connsiteY12" fmla="*/ 346695 h 695955"/>
              <a:gd name="connsiteX13" fmla="*/ 2115442 w 3304432"/>
              <a:gd name="connsiteY13" fmla="*/ 6 h 695955"/>
              <a:gd name="connsiteX14" fmla="*/ 2281942 w 3304432"/>
              <a:gd name="connsiteY14" fmla="*/ 338987 h 695955"/>
              <a:gd name="connsiteX15" fmla="*/ 2442292 w 3304432"/>
              <a:gd name="connsiteY15" fmla="*/ 687503 h 695955"/>
              <a:gd name="connsiteX16" fmla="*/ 2587294 w 3304432"/>
              <a:gd name="connsiteY16" fmla="*/ 352723 h 695955"/>
              <a:gd name="connsiteX17" fmla="*/ 2765770 w 3304432"/>
              <a:gd name="connsiteY17" fmla="*/ 561 h 695955"/>
              <a:gd name="connsiteX18" fmla="*/ 3126232 w 3304432"/>
              <a:gd name="connsiteY18" fmla="*/ 141683 h 695955"/>
              <a:gd name="connsiteX19" fmla="*/ 3302856 w 3304432"/>
              <a:gd name="connsiteY19" fmla="*/ 346701 h 695955"/>
              <a:gd name="connsiteX20" fmla="*/ 3093269 w 3304432"/>
              <a:gd name="connsiteY20" fmla="*/ 509394 h 695955"/>
              <a:gd name="connsiteX0" fmla="*/ 0 w 3304434"/>
              <a:gd name="connsiteY0" fmla="*/ 347683 h 695955"/>
              <a:gd name="connsiteX1" fmla="*/ 166038 w 3304434"/>
              <a:gd name="connsiteY1" fmla="*/ 6452 h 695955"/>
              <a:gd name="connsiteX2" fmla="*/ 340676 w 3304434"/>
              <a:gd name="connsiteY2" fmla="*/ 348238 h 695955"/>
              <a:gd name="connsiteX3" fmla="*/ 479990 w 3304434"/>
              <a:gd name="connsiteY3" fmla="*/ 683006 h 695955"/>
              <a:gd name="connsiteX4" fmla="*/ 652177 w 3304434"/>
              <a:gd name="connsiteY4" fmla="*/ 347402 h 695955"/>
              <a:gd name="connsiteX5" fmla="*/ 808691 w 3304434"/>
              <a:gd name="connsiteY5" fmla="*/ 19625 h 695955"/>
              <a:gd name="connsiteX6" fmla="*/ 970429 w 3304434"/>
              <a:gd name="connsiteY6" fmla="*/ 338988 h 695955"/>
              <a:gd name="connsiteX7" fmla="*/ 1144603 w 3304434"/>
              <a:gd name="connsiteY7" fmla="*/ 674034 h 695955"/>
              <a:gd name="connsiteX8" fmla="*/ 1293901 w 3304434"/>
              <a:gd name="connsiteY8" fmla="*/ 333951 h 695955"/>
              <a:gd name="connsiteX9" fmla="*/ 1463778 w 3304434"/>
              <a:gd name="connsiteY9" fmla="*/ 15140 h 695955"/>
              <a:gd name="connsiteX10" fmla="*/ 1635502 w 3304434"/>
              <a:gd name="connsiteY10" fmla="*/ 352167 h 695955"/>
              <a:gd name="connsiteX11" fmla="*/ 1788806 w 3304434"/>
              <a:gd name="connsiteY11" fmla="*/ 691990 h 695955"/>
              <a:gd name="connsiteX12" fmla="*/ 1947902 w 3304434"/>
              <a:gd name="connsiteY12" fmla="*/ 346695 h 695955"/>
              <a:gd name="connsiteX13" fmla="*/ 2115442 w 3304434"/>
              <a:gd name="connsiteY13" fmla="*/ 6 h 695955"/>
              <a:gd name="connsiteX14" fmla="*/ 2281942 w 3304434"/>
              <a:gd name="connsiteY14" fmla="*/ 338987 h 695955"/>
              <a:gd name="connsiteX15" fmla="*/ 2442292 w 3304434"/>
              <a:gd name="connsiteY15" fmla="*/ 687503 h 695955"/>
              <a:gd name="connsiteX16" fmla="*/ 2587294 w 3304434"/>
              <a:gd name="connsiteY16" fmla="*/ 352723 h 695955"/>
              <a:gd name="connsiteX17" fmla="*/ 2765770 w 3304434"/>
              <a:gd name="connsiteY17" fmla="*/ 561 h 695955"/>
              <a:gd name="connsiteX18" fmla="*/ 2919832 w 3304434"/>
              <a:gd name="connsiteY18" fmla="*/ 343477 h 695955"/>
              <a:gd name="connsiteX19" fmla="*/ 3302856 w 3304434"/>
              <a:gd name="connsiteY19" fmla="*/ 346701 h 695955"/>
              <a:gd name="connsiteX20" fmla="*/ 3093269 w 3304434"/>
              <a:gd name="connsiteY20" fmla="*/ 509394 h 695955"/>
              <a:gd name="connsiteX0" fmla="*/ 0 w 3536171"/>
              <a:gd name="connsiteY0" fmla="*/ 347683 h 733607"/>
              <a:gd name="connsiteX1" fmla="*/ 166038 w 3536171"/>
              <a:gd name="connsiteY1" fmla="*/ 6452 h 733607"/>
              <a:gd name="connsiteX2" fmla="*/ 340676 w 3536171"/>
              <a:gd name="connsiteY2" fmla="*/ 348238 h 733607"/>
              <a:gd name="connsiteX3" fmla="*/ 479990 w 3536171"/>
              <a:gd name="connsiteY3" fmla="*/ 683006 h 733607"/>
              <a:gd name="connsiteX4" fmla="*/ 652177 w 3536171"/>
              <a:gd name="connsiteY4" fmla="*/ 347402 h 733607"/>
              <a:gd name="connsiteX5" fmla="*/ 808691 w 3536171"/>
              <a:gd name="connsiteY5" fmla="*/ 19625 h 733607"/>
              <a:gd name="connsiteX6" fmla="*/ 970429 w 3536171"/>
              <a:gd name="connsiteY6" fmla="*/ 338988 h 733607"/>
              <a:gd name="connsiteX7" fmla="*/ 1144603 w 3536171"/>
              <a:gd name="connsiteY7" fmla="*/ 674034 h 733607"/>
              <a:gd name="connsiteX8" fmla="*/ 1293901 w 3536171"/>
              <a:gd name="connsiteY8" fmla="*/ 333951 h 733607"/>
              <a:gd name="connsiteX9" fmla="*/ 1463778 w 3536171"/>
              <a:gd name="connsiteY9" fmla="*/ 15140 h 733607"/>
              <a:gd name="connsiteX10" fmla="*/ 1635502 w 3536171"/>
              <a:gd name="connsiteY10" fmla="*/ 352167 h 733607"/>
              <a:gd name="connsiteX11" fmla="*/ 1788806 w 3536171"/>
              <a:gd name="connsiteY11" fmla="*/ 691990 h 733607"/>
              <a:gd name="connsiteX12" fmla="*/ 1947902 w 3536171"/>
              <a:gd name="connsiteY12" fmla="*/ 346695 h 733607"/>
              <a:gd name="connsiteX13" fmla="*/ 2115442 w 3536171"/>
              <a:gd name="connsiteY13" fmla="*/ 6 h 733607"/>
              <a:gd name="connsiteX14" fmla="*/ 2281942 w 3536171"/>
              <a:gd name="connsiteY14" fmla="*/ 338987 h 733607"/>
              <a:gd name="connsiteX15" fmla="*/ 2442292 w 3536171"/>
              <a:gd name="connsiteY15" fmla="*/ 687503 h 733607"/>
              <a:gd name="connsiteX16" fmla="*/ 2587294 w 3536171"/>
              <a:gd name="connsiteY16" fmla="*/ 352723 h 733607"/>
              <a:gd name="connsiteX17" fmla="*/ 2765770 w 3536171"/>
              <a:gd name="connsiteY17" fmla="*/ 561 h 733607"/>
              <a:gd name="connsiteX18" fmla="*/ 2919832 w 3536171"/>
              <a:gd name="connsiteY18" fmla="*/ 343477 h 733607"/>
              <a:gd name="connsiteX19" fmla="*/ 3302856 w 3536171"/>
              <a:gd name="connsiteY19" fmla="*/ 346701 h 733607"/>
              <a:gd name="connsiteX20" fmla="*/ 3536171 w 3536171"/>
              <a:gd name="connsiteY20" fmla="*/ 733607 h 733607"/>
              <a:gd name="connsiteX0" fmla="*/ 0 w 3536171"/>
              <a:gd name="connsiteY0" fmla="*/ 347683 h 733607"/>
              <a:gd name="connsiteX1" fmla="*/ 166038 w 3536171"/>
              <a:gd name="connsiteY1" fmla="*/ 6452 h 733607"/>
              <a:gd name="connsiteX2" fmla="*/ 340676 w 3536171"/>
              <a:gd name="connsiteY2" fmla="*/ 348238 h 733607"/>
              <a:gd name="connsiteX3" fmla="*/ 479990 w 3536171"/>
              <a:gd name="connsiteY3" fmla="*/ 683006 h 733607"/>
              <a:gd name="connsiteX4" fmla="*/ 652177 w 3536171"/>
              <a:gd name="connsiteY4" fmla="*/ 347402 h 733607"/>
              <a:gd name="connsiteX5" fmla="*/ 808691 w 3536171"/>
              <a:gd name="connsiteY5" fmla="*/ 19625 h 733607"/>
              <a:gd name="connsiteX6" fmla="*/ 970429 w 3536171"/>
              <a:gd name="connsiteY6" fmla="*/ 338988 h 733607"/>
              <a:gd name="connsiteX7" fmla="*/ 1144603 w 3536171"/>
              <a:gd name="connsiteY7" fmla="*/ 674034 h 733607"/>
              <a:gd name="connsiteX8" fmla="*/ 1293901 w 3536171"/>
              <a:gd name="connsiteY8" fmla="*/ 333951 h 733607"/>
              <a:gd name="connsiteX9" fmla="*/ 1463778 w 3536171"/>
              <a:gd name="connsiteY9" fmla="*/ 15140 h 733607"/>
              <a:gd name="connsiteX10" fmla="*/ 1635502 w 3536171"/>
              <a:gd name="connsiteY10" fmla="*/ 352167 h 733607"/>
              <a:gd name="connsiteX11" fmla="*/ 1788806 w 3536171"/>
              <a:gd name="connsiteY11" fmla="*/ 691990 h 733607"/>
              <a:gd name="connsiteX12" fmla="*/ 1947902 w 3536171"/>
              <a:gd name="connsiteY12" fmla="*/ 346695 h 733607"/>
              <a:gd name="connsiteX13" fmla="*/ 2115442 w 3536171"/>
              <a:gd name="connsiteY13" fmla="*/ 6 h 733607"/>
              <a:gd name="connsiteX14" fmla="*/ 2281942 w 3536171"/>
              <a:gd name="connsiteY14" fmla="*/ 338987 h 733607"/>
              <a:gd name="connsiteX15" fmla="*/ 2442292 w 3536171"/>
              <a:gd name="connsiteY15" fmla="*/ 687503 h 733607"/>
              <a:gd name="connsiteX16" fmla="*/ 2587294 w 3536171"/>
              <a:gd name="connsiteY16" fmla="*/ 352723 h 733607"/>
              <a:gd name="connsiteX17" fmla="*/ 2765770 w 3536171"/>
              <a:gd name="connsiteY17" fmla="*/ 561 h 733607"/>
              <a:gd name="connsiteX18" fmla="*/ 2919832 w 3536171"/>
              <a:gd name="connsiteY18" fmla="*/ 343477 h 733607"/>
              <a:gd name="connsiteX19" fmla="*/ 3083554 w 3536171"/>
              <a:gd name="connsiteY19" fmla="*/ 678538 h 733607"/>
              <a:gd name="connsiteX20" fmla="*/ 3536171 w 3536171"/>
              <a:gd name="connsiteY20" fmla="*/ 733607 h 733607"/>
              <a:gd name="connsiteX0" fmla="*/ 0 w 3252371"/>
              <a:gd name="connsiteY0" fmla="*/ 347683 h 695955"/>
              <a:gd name="connsiteX1" fmla="*/ 166038 w 3252371"/>
              <a:gd name="connsiteY1" fmla="*/ 6452 h 695955"/>
              <a:gd name="connsiteX2" fmla="*/ 340676 w 3252371"/>
              <a:gd name="connsiteY2" fmla="*/ 348238 h 695955"/>
              <a:gd name="connsiteX3" fmla="*/ 479990 w 3252371"/>
              <a:gd name="connsiteY3" fmla="*/ 683006 h 695955"/>
              <a:gd name="connsiteX4" fmla="*/ 652177 w 3252371"/>
              <a:gd name="connsiteY4" fmla="*/ 347402 h 695955"/>
              <a:gd name="connsiteX5" fmla="*/ 808691 w 3252371"/>
              <a:gd name="connsiteY5" fmla="*/ 19625 h 695955"/>
              <a:gd name="connsiteX6" fmla="*/ 970429 w 3252371"/>
              <a:gd name="connsiteY6" fmla="*/ 338988 h 695955"/>
              <a:gd name="connsiteX7" fmla="*/ 1144603 w 3252371"/>
              <a:gd name="connsiteY7" fmla="*/ 674034 h 695955"/>
              <a:gd name="connsiteX8" fmla="*/ 1293901 w 3252371"/>
              <a:gd name="connsiteY8" fmla="*/ 333951 h 695955"/>
              <a:gd name="connsiteX9" fmla="*/ 1463778 w 3252371"/>
              <a:gd name="connsiteY9" fmla="*/ 15140 h 695955"/>
              <a:gd name="connsiteX10" fmla="*/ 1635502 w 3252371"/>
              <a:gd name="connsiteY10" fmla="*/ 352167 h 695955"/>
              <a:gd name="connsiteX11" fmla="*/ 1788806 w 3252371"/>
              <a:gd name="connsiteY11" fmla="*/ 691990 h 695955"/>
              <a:gd name="connsiteX12" fmla="*/ 1947902 w 3252371"/>
              <a:gd name="connsiteY12" fmla="*/ 346695 h 695955"/>
              <a:gd name="connsiteX13" fmla="*/ 2115442 w 3252371"/>
              <a:gd name="connsiteY13" fmla="*/ 6 h 695955"/>
              <a:gd name="connsiteX14" fmla="*/ 2281942 w 3252371"/>
              <a:gd name="connsiteY14" fmla="*/ 338987 h 695955"/>
              <a:gd name="connsiteX15" fmla="*/ 2442292 w 3252371"/>
              <a:gd name="connsiteY15" fmla="*/ 687503 h 695955"/>
              <a:gd name="connsiteX16" fmla="*/ 2587294 w 3252371"/>
              <a:gd name="connsiteY16" fmla="*/ 352723 h 695955"/>
              <a:gd name="connsiteX17" fmla="*/ 2765770 w 3252371"/>
              <a:gd name="connsiteY17" fmla="*/ 561 h 695955"/>
              <a:gd name="connsiteX18" fmla="*/ 2919832 w 3252371"/>
              <a:gd name="connsiteY18" fmla="*/ 343477 h 695955"/>
              <a:gd name="connsiteX19" fmla="*/ 3083554 w 3252371"/>
              <a:gd name="connsiteY19" fmla="*/ 678538 h 695955"/>
              <a:gd name="connsiteX20" fmla="*/ 3252371 w 3252371"/>
              <a:gd name="connsiteY20" fmla="*/ 347959 h 695955"/>
              <a:gd name="connsiteX0" fmla="*/ 0 w 3265271"/>
              <a:gd name="connsiteY0" fmla="*/ 347683 h 695955"/>
              <a:gd name="connsiteX1" fmla="*/ 166038 w 3265271"/>
              <a:gd name="connsiteY1" fmla="*/ 6452 h 695955"/>
              <a:gd name="connsiteX2" fmla="*/ 340676 w 3265271"/>
              <a:gd name="connsiteY2" fmla="*/ 348238 h 695955"/>
              <a:gd name="connsiteX3" fmla="*/ 479990 w 3265271"/>
              <a:gd name="connsiteY3" fmla="*/ 683006 h 695955"/>
              <a:gd name="connsiteX4" fmla="*/ 652177 w 3265271"/>
              <a:gd name="connsiteY4" fmla="*/ 347402 h 695955"/>
              <a:gd name="connsiteX5" fmla="*/ 808691 w 3265271"/>
              <a:gd name="connsiteY5" fmla="*/ 19625 h 695955"/>
              <a:gd name="connsiteX6" fmla="*/ 970429 w 3265271"/>
              <a:gd name="connsiteY6" fmla="*/ 338988 h 695955"/>
              <a:gd name="connsiteX7" fmla="*/ 1144603 w 3265271"/>
              <a:gd name="connsiteY7" fmla="*/ 674034 h 695955"/>
              <a:gd name="connsiteX8" fmla="*/ 1293901 w 3265271"/>
              <a:gd name="connsiteY8" fmla="*/ 333951 h 695955"/>
              <a:gd name="connsiteX9" fmla="*/ 1463778 w 3265271"/>
              <a:gd name="connsiteY9" fmla="*/ 15140 h 695955"/>
              <a:gd name="connsiteX10" fmla="*/ 1635502 w 3265271"/>
              <a:gd name="connsiteY10" fmla="*/ 352167 h 695955"/>
              <a:gd name="connsiteX11" fmla="*/ 1788806 w 3265271"/>
              <a:gd name="connsiteY11" fmla="*/ 691990 h 695955"/>
              <a:gd name="connsiteX12" fmla="*/ 1947902 w 3265271"/>
              <a:gd name="connsiteY12" fmla="*/ 346695 h 695955"/>
              <a:gd name="connsiteX13" fmla="*/ 2115442 w 3265271"/>
              <a:gd name="connsiteY13" fmla="*/ 6 h 695955"/>
              <a:gd name="connsiteX14" fmla="*/ 2281942 w 3265271"/>
              <a:gd name="connsiteY14" fmla="*/ 338987 h 695955"/>
              <a:gd name="connsiteX15" fmla="*/ 2442292 w 3265271"/>
              <a:gd name="connsiteY15" fmla="*/ 687503 h 695955"/>
              <a:gd name="connsiteX16" fmla="*/ 2587294 w 3265271"/>
              <a:gd name="connsiteY16" fmla="*/ 352723 h 695955"/>
              <a:gd name="connsiteX17" fmla="*/ 2765770 w 3265271"/>
              <a:gd name="connsiteY17" fmla="*/ 561 h 695955"/>
              <a:gd name="connsiteX18" fmla="*/ 2919832 w 3265271"/>
              <a:gd name="connsiteY18" fmla="*/ 343477 h 695955"/>
              <a:gd name="connsiteX19" fmla="*/ 3083554 w 3265271"/>
              <a:gd name="connsiteY19" fmla="*/ 678538 h 695955"/>
              <a:gd name="connsiteX20" fmla="*/ 3265271 w 3265271"/>
              <a:gd name="connsiteY20" fmla="*/ 105807 h 695955"/>
              <a:gd name="connsiteX0" fmla="*/ 0 w 3256672"/>
              <a:gd name="connsiteY0" fmla="*/ 347683 h 695955"/>
              <a:gd name="connsiteX1" fmla="*/ 166038 w 3256672"/>
              <a:gd name="connsiteY1" fmla="*/ 6452 h 695955"/>
              <a:gd name="connsiteX2" fmla="*/ 340676 w 3256672"/>
              <a:gd name="connsiteY2" fmla="*/ 348238 h 695955"/>
              <a:gd name="connsiteX3" fmla="*/ 479990 w 3256672"/>
              <a:gd name="connsiteY3" fmla="*/ 683006 h 695955"/>
              <a:gd name="connsiteX4" fmla="*/ 652177 w 3256672"/>
              <a:gd name="connsiteY4" fmla="*/ 347402 h 695955"/>
              <a:gd name="connsiteX5" fmla="*/ 808691 w 3256672"/>
              <a:gd name="connsiteY5" fmla="*/ 19625 h 695955"/>
              <a:gd name="connsiteX6" fmla="*/ 970429 w 3256672"/>
              <a:gd name="connsiteY6" fmla="*/ 338988 h 695955"/>
              <a:gd name="connsiteX7" fmla="*/ 1144603 w 3256672"/>
              <a:gd name="connsiteY7" fmla="*/ 674034 h 695955"/>
              <a:gd name="connsiteX8" fmla="*/ 1293901 w 3256672"/>
              <a:gd name="connsiteY8" fmla="*/ 333951 h 695955"/>
              <a:gd name="connsiteX9" fmla="*/ 1463778 w 3256672"/>
              <a:gd name="connsiteY9" fmla="*/ 15140 h 695955"/>
              <a:gd name="connsiteX10" fmla="*/ 1635502 w 3256672"/>
              <a:gd name="connsiteY10" fmla="*/ 352167 h 695955"/>
              <a:gd name="connsiteX11" fmla="*/ 1788806 w 3256672"/>
              <a:gd name="connsiteY11" fmla="*/ 691990 h 695955"/>
              <a:gd name="connsiteX12" fmla="*/ 1947902 w 3256672"/>
              <a:gd name="connsiteY12" fmla="*/ 346695 h 695955"/>
              <a:gd name="connsiteX13" fmla="*/ 2115442 w 3256672"/>
              <a:gd name="connsiteY13" fmla="*/ 6 h 695955"/>
              <a:gd name="connsiteX14" fmla="*/ 2281942 w 3256672"/>
              <a:gd name="connsiteY14" fmla="*/ 338987 h 695955"/>
              <a:gd name="connsiteX15" fmla="*/ 2442292 w 3256672"/>
              <a:gd name="connsiteY15" fmla="*/ 687503 h 695955"/>
              <a:gd name="connsiteX16" fmla="*/ 2587294 w 3256672"/>
              <a:gd name="connsiteY16" fmla="*/ 352723 h 695955"/>
              <a:gd name="connsiteX17" fmla="*/ 2765770 w 3256672"/>
              <a:gd name="connsiteY17" fmla="*/ 561 h 695955"/>
              <a:gd name="connsiteX18" fmla="*/ 2919832 w 3256672"/>
              <a:gd name="connsiteY18" fmla="*/ 343477 h 695955"/>
              <a:gd name="connsiteX19" fmla="*/ 3083554 w 3256672"/>
              <a:gd name="connsiteY19" fmla="*/ 678538 h 695955"/>
              <a:gd name="connsiteX20" fmla="*/ 3256672 w 3256672"/>
              <a:gd name="connsiteY20" fmla="*/ 361410 h 695955"/>
              <a:gd name="connsiteX0" fmla="*/ 0 w 3256672"/>
              <a:gd name="connsiteY0" fmla="*/ 347683 h 695955"/>
              <a:gd name="connsiteX1" fmla="*/ 166038 w 3256672"/>
              <a:gd name="connsiteY1" fmla="*/ 6452 h 695955"/>
              <a:gd name="connsiteX2" fmla="*/ 332077 w 3256672"/>
              <a:gd name="connsiteY2" fmla="*/ 348237 h 695955"/>
              <a:gd name="connsiteX3" fmla="*/ 479990 w 3256672"/>
              <a:gd name="connsiteY3" fmla="*/ 683006 h 695955"/>
              <a:gd name="connsiteX4" fmla="*/ 652177 w 3256672"/>
              <a:gd name="connsiteY4" fmla="*/ 347402 h 695955"/>
              <a:gd name="connsiteX5" fmla="*/ 808691 w 3256672"/>
              <a:gd name="connsiteY5" fmla="*/ 19625 h 695955"/>
              <a:gd name="connsiteX6" fmla="*/ 970429 w 3256672"/>
              <a:gd name="connsiteY6" fmla="*/ 338988 h 695955"/>
              <a:gd name="connsiteX7" fmla="*/ 1144603 w 3256672"/>
              <a:gd name="connsiteY7" fmla="*/ 674034 h 695955"/>
              <a:gd name="connsiteX8" fmla="*/ 1293901 w 3256672"/>
              <a:gd name="connsiteY8" fmla="*/ 333951 h 695955"/>
              <a:gd name="connsiteX9" fmla="*/ 1463778 w 3256672"/>
              <a:gd name="connsiteY9" fmla="*/ 15140 h 695955"/>
              <a:gd name="connsiteX10" fmla="*/ 1635502 w 3256672"/>
              <a:gd name="connsiteY10" fmla="*/ 352167 h 695955"/>
              <a:gd name="connsiteX11" fmla="*/ 1788806 w 3256672"/>
              <a:gd name="connsiteY11" fmla="*/ 691990 h 695955"/>
              <a:gd name="connsiteX12" fmla="*/ 1947902 w 3256672"/>
              <a:gd name="connsiteY12" fmla="*/ 346695 h 695955"/>
              <a:gd name="connsiteX13" fmla="*/ 2115442 w 3256672"/>
              <a:gd name="connsiteY13" fmla="*/ 6 h 695955"/>
              <a:gd name="connsiteX14" fmla="*/ 2281942 w 3256672"/>
              <a:gd name="connsiteY14" fmla="*/ 338987 h 695955"/>
              <a:gd name="connsiteX15" fmla="*/ 2442292 w 3256672"/>
              <a:gd name="connsiteY15" fmla="*/ 687503 h 695955"/>
              <a:gd name="connsiteX16" fmla="*/ 2587294 w 3256672"/>
              <a:gd name="connsiteY16" fmla="*/ 352723 h 695955"/>
              <a:gd name="connsiteX17" fmla="*/ 2765770 w 3256672"/>
              <a:gd name="connsiteY17" fmla="*/ 561 h 695955"/>
              <a:gd name="connsiteX18" fmla="*/ 2919832 w 3256672"/>
              <a:gd name="connsiteY18" fmla="*/ 343477 h 695955"/>
              <a:gd name="connsiteX19" fmla="*/ 3083554 w 3256672"/>
              <a:gd name="connsiteY19" fmla="*/ 678538 h 695955"/>
              <a:gd name="connsiteX20" fmla="*/ 3256672 w 3256672"/>
              <a:gd name="connsiteY20" fmla="*/ 361410 h 695955"/>
              <a:gd name="connsiteX0" fmla="*/ 0 w 3256672"/>
              <a:gd name="connsiteY0" fmla="*/ 347683 h 695955"/>
              <a:gd name="connsiteX1" fmla="*/ 166038 w 3256672"/>
              <a:gd name="connsiteY1" fmla="*/ 6452 h 695955"/>
              <a:gd name="connsiteX2" fmla="*/ 332077 w 3256672"/>
              <a:gd name="connsiteY2" fmla="*/ 348237 h 695955"/>
              <a:gd name="connsiteX3" fmla="*/ 479990 w 3256672"/>
              <a:gd name="connsiteY3" fmla="*/ 683006 h 695955"/>
              <a:gd name="connsiteX4" fmla="*/ 652177 w 3256672"/>
              <a:gd name="connsiteY4" fmla="*/ 347402 h 695955"/>
              <a:gd name="connsiteX5" fmla="*/ 808691 w 3256672"/>
              <a:gd name="connsiteY5" fmla="*/ 19625 h 695955"/>
              <a:gd name="connsiteX6" fmla="*/ 970429 w 3256672"/>
              <a:gd name="connsiteY6" fmla="*/ 338988 h 695955"/>
              <a:gd name="connsiteX7" fmla="*/ 1144603 w 3256672"/>
              <a:gd name="connsiteY7" fmla="*/ 674034 h 695955"/>
              <a:gd name="connsiteX8" fmla="*/ 1293901 w 3256672"/>
              <a:gd name="connsiteY8" fmla="*/ 333951 h 695955"/>
              <a:gd name="connsiteX9" fmla="*/ 1463778 w 3256672"/>
              <a:gd name="connsiteY9" fmla="*/ 15140 h 695955"/>
              <a:gd name="connsiteX10" fmla="*/ 1635502 w 3256672"/>
              <a:gd name="connsiteY10" fmla="*/ 352167 h 695955"/>
              <a:gd name="connsiteX11" fmla="*/ 1788806 w 3256672"/>
              <a:gd name="connsiteY11" fmla="*/ 691990 h 695955"/>
              <a:gd name="connsiteX12" fmla="*/ 1947902 w 3256672"/>
              <a:gd name="connsiteY12" fmla="*/ 346695 h 695955"/>
              <a:gd name="connsiteX13" fmla="*/ 2115442 w 3256672"/>
              <a:gd name="connsiteY13" fmla="*/ 6 h 695955"/>
              <a:gd name="connsiteX14" fmla="*/ 2281942 w 3256672"/>
              <a:gd name="connsiteY14" fmla="*/ 338987 h 695955"/>
              <a:gd name="connsiteX15" fmla="*/ 2442292 w 3256672"/>
              <a:gd name="connsiteY15" fmla="*/ 687503 h 695955"/>
              <a:gd name="connsiteX16" fmla="*/ 2587294 w 3256672"/>
              <a:gd name="connsiteY16" fmla="*/ 352723 h 695955"/>
              <a:gd name="connsiteX17" fmla="*/ 2765770 w 3256672"/>
              <a:gd name="connsiteY17" fmla="*/ 561 h 695955"/>
              <a:gd name="connsiteX18" fmla="*/ 2919832 w 3256672"/>
              <a:gd name="connsiteY18" fmla="*/ 343477 h 695955"/>
              <a:gd name="connsiteX19" fmla="*/ 3083554 w 3256672"/>
              <a:gd name="connsiteY19" fmla="*/ 678538 h 695955"/>
              <a:gd name="connsiteX20" fmla="*/ 3256672 w 3256672"/>
              <a:gd name="connsiteY20" fmla="*/ 361410 h 695955"/>
              <a:gd name="connsiteX0" fmla="*/ 0 w 3256672"/>
              <a:gd name="connsiteY0" fmla="*/ 347683 h 695955"/>
              <a:gd name="connsiteX1" fmla="*/ 166038 w 3256672"/>
              <a:gd name="connsiteY1" fmla="*/ 6452 h 695955"/>
              <a:gd name="connsiteX2" fmla="*/ 332077 w 3256672"/>
              <a:gd name="connsiteY2" fmla="*/ 348237 h 695955"/>
              <a:gd name="connsiteX3" fmla="*/ 479990 w 3256672"/>
              <a:gd name="connsiteY3" fmla="*/ 683006 h 695955"/>
              <a:gd name="connsiteX4" fmla="*/ 652177 w 3256672"/>
              <a:gd name="connsiteY4" fmla="*/ 347402 h 695955"/>
              <a:gd name="connsiteX5" fmla="*/ 808691 w 3256672"/>
              <a:gd name="connsiteY5" fmla="*/ 19625 h 695955"/>
              <a:gd name="connsiteX6" fmla="*/ 970429 w 3256672"/>
              <a:gd name="connsiteY6" fmla="*/ 338988 h 695955"/>
              <a:gd name="connsiteX7" fmla="*/ 1144603 w 3256672"/>
              <a:gd name="connsiteY7" fmla="*/ 674034 h 695955"/>
              <a:gd name="connsiteX8" fmla="*/ 1293901 w 3256672"/>
              <a:gd name="connsiteY8" fmla="*/ 333951 h 695955"/>
              <a:gd name="connsiteX9" fmla="*/ 1463778 w 3256672"/>
              <a:gd name="connsiteY9" fmla="*/ 15140 h 695955"/>
              <a:gd name="connsiteX10" fmla="*/ 1635502 w 3256672"/>
              <a:gd name="connsiteY10" fmla="*/ 352167 h 695955"/>
              <a:gd name="connsiteX11" fmla="*/ 1788806 w 3256672"/>
              <a:gd name="connsiteY11" fmla="*/ 691990 h 695955"/>
              <a:gd name="connsiteX12" fmla="*/ 1947902 w 3256672"/>
              <a:gd name="connsiteY12" fmla="*/ 346695 h 695955"/>
              <a:gd name="connsiteX13" fmla="*/ 2115442 w 3256672"/>
              <a:gd name="connsiteY13" fmla="*/ 6 h 695955"/>
              <a:gd name="connsiteX14" fmla="*/ 2281942 w 3256672"/>
              <a:gd name="connsiteY14" fmla="*/ 338987 h 695955"/>
              <a:gd name="connsiteX15" fmla="*/ 2442292 w 3256672"/>
              <a:gd name="connsiteY15" fmla="*/ 687503 h 695955"/>
              <a:gd name="connsiteX16" fmla="*/ 2600194 w 3256672"/>
              <a:gd name="connsiteY16" fmla="*/ 343755 h 695955"/>
              <a:gd name="connsiteX17" fmla="*/ 2765770 w 3256672"/>
              <a:gd name="connsiteY17" fmla="*/ 561 h 695955"/>
              <a:gd name="connsiteX18" fmla="*/ 2919832 w 3256672"/>
              <a:gd name="connsiteY18" fmla="*/ 343477 h 695955"/>
              <a:gd name="connsiteX19" fmla="*/ 3083554 w 3256672"/>
              <a:gd name="connsiteY19" fmla="*/ 678538 h 695955"/>
              <a:gd name="connsiteX20" fmla="*/ 3256672 w 3256672"/>
              <a:gd name="connsiteY20" fmla="*/ 361410 h 695955"/>
              <a:gd name="connsiteX0" fmla="*/ 0 w 3256672"/>
              <a:gd name="connsiteY0" fmla="*/ 347683 h 695955"/>
              <a:gd name="connsiteX1" fmla="*/ 166038 w 3256672"/>
              <a:gd name="connsiteY1" fmla="*/ 6452 h 695955"/>
              <a:gd name="connsiteX2" fmla="*/ 332077 w 3256672"/>
              <a:gd name="connsiteY2" fmla="*/ 348237 h 695955"/>
              <a:gd name="connsiteX3" fmla="*/ 479990 w 3256672"/>
              <a:gd name="connsiteY3" fmla="*/ 683006 h 695955"/>
              <a:gd name="connsiteX4" fmla="*/ 652177 w 3256672"/>
              <a:gd name="connsiteY4" fmla="*/ 347402 h 695955"/>
              <a:gd name="connsiteX5" fmla="*/ 808691 w 3256672"/>
              <a:gd name="connsiteY5" fmla="*/ 19625 h 695955"/>
              <a:gd name="connsiteX6" fmla="*/ 970429 w 3256672"/>
              <a:gd name="connsiteY6" fmla="*/ 338988 h 695955"/>
              <a:gd name="connsiteX7" fmla="*/ 1144603 w 3256672"/>
              <a:gd name="connsiteY7" fmla="*/ 674034 h 695955"/>
              <a:gd name="connsiteX8" fmla="*/ 1293901 w 3256672"/>
              <a:gd name="connsiteY8" fmla="*/ 333951 h 695955"/>
              <a:gd name="connsiteX9" fmla="*/ 1463778 w 3256672"/>
              <a:gd name="connsiteY9" fmla="*/ 15140 h 695955"/>
              <a:gd name="connsiteX10" fmla="*/ 1635502 w 3256672"/>
              <a:gd name="connsiteY10" fmla="*/ 352167 h 695955"/>
              <a:gd name="connsiteX11" fmla="*/ 1788806 w 3256672"/>
              <a:gd name="connsiteY11" fmla="*/ 691990 h 695955"/>
              <a:gd name="connsiteX12" fmla="*/ 1947902 w 3256672"/>
              <a:gd name="connsiteY12" fmla="*/ 346695 h 695955"/>
              <a:gd name="connsiteX13" fmla="*/ 2115442 w 3256672"/>
              <a:gd name="connsiteY13" fmla="*/ 6 h 695955"/>
              <a:gd name="connsiteX14" fmla="*/ 2281942 w 3256672"/>
              <a:gd name="connsiteY14" fmla="*/ 338987 h 695955"/>
              <a:gd name="connsiteX15" fmla="*/ 2442292 w 3256672"/>
              <a:gd name="connsiteY15" fmla="*/ 687503 h 695955"/>
              <a:gd name="connsiteX16" fmla="*/ 2600194 w 3256672"/>
              <a:gd name="connsiteY16" fmla="*/ 343755 h 695955"/>
              <a:gd name="connsiteX17" fmla="*/ 2765769 w 3256672"/>
              <a:gd name="connsiteY17" fmla="*/ 5047 h 695955"/>
              <a:gd name="connsiteX18" fmla="*/ 2919832 w 3256672"/>
              <a:gd name="connsiteY18" fmla="*/ 343477 h 695955"/>
              <a:gd name="connsiteX19" fmla="*/ 3083554 w 3256672"/>
              <a:gd name="connsiteY19" fmla="*/ 678538 h 695955"/>
              <a:gd name="connsiteX20" fmla="*/ 3256672 w 3256672"/>
              <a:gd name="connsiteY20" fmla="*/ 361410 h 695955"/>
              <a:gd name="connsiteX0" fmla="*/ 0 w 3256672"/>
              <a:gd name="connsiteY0" fmla="*/ 347683 h 695955"/>
              <a:gd name="connsiteX1" fmla="*/ 166038 w 3256672"/>
              <a:gd name="connsiteY1" fmla="*/ 6452 h 695955"/>
              <a:gd name="connsiteX2" fmla="*/ 332077 w 3256672"/>
              <a:gd name="connsiteY2" fmla="*/ 348237 h 695955"/>
              <a:gd name="connsiteX3" fmla="*/ 479990 w 3256672"/>
              <a:gd name="connsiteY3" fmla="*/ 683006 h 695955"/>
              <a:gd name="connsiteX4" fmla="*/ 652177 w 3256672"/>
              <a:gd name="connsiteY4" fmla="*/ 347402 h 695955"/>
              <a:gd name="connsiteX5" fmla="*/ 808691 w 3256672"/>
              <a:gd name="connsiteY5" fmla="*/ 19625 h 695955"/>
              <a:gd name="connsiteX6" fmla="*/ 970429 w 3256672"/>
              <a:gd name="connsiteY6" fmla="*/ 338988 h 695955"/>
              <a:gd name="connsiteX7" fmla="*/ 1144603 w 3256672"/>
              <a:gd name="connsiteY7" fmla="*/ 674034 h 695955"/>
              <a:gd name="connsiteX8" fmla="*/ 1293901 w 3256672"/>
              <a:gd name="connsiteY8" fmla="*/ 333951 h 695955"/>
              <a:gd name="connsiteX9" fmla="*/ 1463778 w 3256672"/>
              <a:gd name="connsiteY9" fmla="*/ 15140 h 695955"/>
              <a:gd name="connsiteX10" fmla="*/ 1635502 w 3256672"/>
              <a:gd name="connsiteY10" fmla="*/ 352167 h 695955"/>
              <a:gd name="connsiteX11" fmla="*/ 1788806 w 3256672"/>
              <a:gd name="connsiteY11" fmla="*/ 691990 h 695955"/>
              <a:gd name="connsiteX12" fmla="*/ 1947902 w 3256672"/>
              <a:gd name="connsiteY12" fmla="*/ 346695 h 695955"/>
              <a:gd name="connsiteX13" fmla="*/ 2115442 w 3256672"/>
              <a:gd name="connsiteY13" fmla="*/ 6 h 695955"/>
              <a:gd name="connsiteX14" fmla="*/ 2281942 w 3256672"/>
              <a:gd name="connsiteY14" fmla="*/ 338987 h 695955"/>
              <a:gd name="connsiteX15" fmla="*/ 2442292 w 3256672"/>
              <a:gd name="connsiteY15" fmla="*/ 687503 h 695955"/>
              <a:gd name="connsiteX16" fmla="*/ 2600194 w 3256672"/>
              <a:gd name="connsiteY16" fmla="*/ 343755 h 695955"/>
              <a:gd name="connsiteX17" fmla="*/ 2765769 w 3256672"/>
              <a:gd name="connsiteY17" fmla="*/ 5047 h 695955"/>
              <a:gd name="connsiteX18" fmla="*/ 2932733 w 3256672"/>
              <a:gd name="connsiteY18" fmla="*/ 352446 h 695955"/>
              <a:gd name="connsiteX19" fmla="*/ 3083554 w 3256672"/>
              <a:gd name="connsiteY19" fmla="*/ 678538 h 695955"/>
              <a:gd name="connsiteX20" fmla="*/ 3256672 w 3256672"/>
              <a:gd name="connsiteY20" fmla="*/ 361410 h 695955"/>
              <a:gd name="connsiteX0" fmla="*/ 0 w 3256672"/>
              <a:gd name="connsiteY0" fmla="*/ 347683 h 695955"/>
              <a:gd name="connsiteX1" fmla="*/ 166038 w 3256672"/>
              <a:gd name="connsiteY1" fmla="*/ 6452 h 695955"/>
              <a:gd name="connsiteX2" fmla="*/ 332077 w 3256672"/>
              <a:gd name="connsiteY2" fmla="*/ 348237 h 695955"/>
              <a:gd name="connsiteX3" fmla="*/ 479990 w 3256672"/>
              <a:gd name="connsiteY3" fmla="*/ 683006 h 695955"/>
              <a:gd name="connsiteX4" fmla="*/ 652177 w 3256672"/>
              <a:gd name="connsiteY4" fmla="*/ 347402 h 695955"/>
              <a:gd name="connsiteX5" fmla="*/ 808691 w 3256672"/>
              <a:gd name="connsiteY5" fmla="*/ 19625 h 695955"/>
              <a:gd name="connsiteX6" fmla="*/ 970429 w 3256672"/>
              <a:gd name="connsiteY6" fmla="*/ 338988 h 695955"/>
              <a:gd name="connsiteX7" fmla="*/ 1144603 w 3256672"/>
              <a:gd name="connsiteY7" fmla="*/ 674034 h 695955"/>
              <a:gd name="connsiteX8" fmla="*/ 1293901 w 3256672"/>
              <a:gd name="connsiteY8" fmla="*/ 333951 h 695955"/>
              <a:gd name="connsiteX9" fmla="*/ 1463778 w 3256672"/>
              <a:gd name="connsiteY9" fmla="*/ 15140 h 695955"/>
              <a:gd name="connsiteX10" fmla="*/ 1635502 w 3256672"/>
              <a:gd name="connsiteY10" fmla="*/ 352167 h 695955"/>
              <a:gd name="connsiteX11" fmla="*/ 1788806 w 3256672"/>
              <a:gd name="connsiteY11" fmla="*/ 691990 h 695955"/>
              <a:gd name="connsiteX12" fmla="*/ 1947902 w 3256672"/>
              <a:gd name="connsiteY12" fmla="*/ 346695 h 695955"/>
              <a:gd name="connsiteX13" fmla="*/ 2115442 w 3256672"/>
              <a:gd name="connsiteY13" fmla="*/ 6 h 695955"/>
              <a:gd name="connsiteX14" fmla="*/ 2281942 w 3256672"/>
              <a:gd name="connsiteY14" fmla="*/ 338987 h 695955"/>
              <a:gd name="connsiteX15" fmla="*/ 2442292 w 3256672"/>
              <a:gd name="connsiteY15" fmla="*/ 687503 h 695955"/>
              <a:gd name="connsiteX16" fmla="*/ 2600194 w 3256672"/>
              <a:gd name="connsiteY16" fmla="*/ 343755 h 695955"/>
              <a:gd name="connsiteX17" fmla="*/ 2765769 w 3256672"/>
              <a:gd name="connsiteY17" fmla="*/ 5047 h 695955"/>
              <a:gd name="connsiteX18" fmla="*/ 2932733 w 3256672"/>
              <a:gd name="connsiteY18" fmla="*/ 352446 h 695955"/>
              <a:gd name="connsiteX19" fmla="*/ 3096454 w 3256672"/>
              <a:gd name="connsiteY19" fmla="*/ 678538 h 695955"/>
              <a:gd name="connsiteX20" fmla="*/ 3256672 w 3256672"/>
              <a:gd name="connsiteY20" fmla="*/ 361410 h 695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256672" h="695955">
                <a:moveTo>
                  <a:pt x="0" y="347683"/>
                </a:moveTo>
                <a:cubicBezTo>
                  <a:pt x="23812" y="189726"/>
                  <a:pt x="110692" y="6360"/>
                  <a:pt x="166038" y="6452"/>
                </a:cubicBezTo>
                <a:cubicBezTo>
                  <a:pt x="221384" y="6544"/>
                  <a:pt x="279752" y="235478"/>
                  <a:pt x="332077" y="348237"/>
                </a:cubicBezTo>
                <a:cubicBezTo>
                  <a:pt x="384402" y="460996"/>
                  <a:pt x="426640" y="683145"/>
                  <a:pt x="479990" y="683006"/>
                </a:cubicBezTo>
                <a:cubicBezTo>
                  <a:pt x="533340" y="682867"/>
                  <a:pt x="597394" y="457965"/>
                  <a:pt x="652177" y="347402"/>
                </a:cubicBezTo>
                <a:cubicBezTo>
                  <a:pt x="706960" y="236839"/>
                  <a:pt x="755649" y="21027"/>
                  <a:pt x="808691" y="19625"/>
                </a:cubicBezTo>
                <a:cubicBezTo>
                  <a:pt x="861733" y="18223"/>
                  <a:pt x="914444" y="229920"/>
                  <a:pt x="970429" y="338988"/>
                </a:cubicBezTo>
                <a:cubicBezTo>
                  <a:pt x="1026414" y="448056"/>
                  <a:pt x="1090691" y="674873"/>
                  <a:pt x="1144603" y="674034"/>
                </a:cubicBezTo>
                <a:cubicBezTo>
                  <a:pt x="1198515" y="673195"/>
                  <a:pt x="1240705" y="443767"/>
                  <a:pt x="1293901" y="333951"/>
                </a:cubicBezTo>
                <a:cubicBezTo>
                  <a:pt x="1347097" y="224135"/>
                  <a:pt x="1406845" y="12104"/>
                  <a:pt x="1463778" y="15140"/>
                </a:cubicBezTo>
                <a:cubicBezTo>
                  <a:pt x="1520712" y="18176"/>
                  <a:pt x="1581331" y="239359"/>
                  <a:pt x="1635502" y="352167"/>
                </a:cubicBezTo>
                <a:cubicBezTo>
                  <a:pt x="1689673" y="464975"/>
                  <a:pt x="1764690" y="648059"/>
                  <a:pt x="1788806" y="691990"/>
                </a:cubicBezTo>
                <a:cubicBezTo>
                  <a:pt x="1812922" y="735921"/>
                  <a:pt x="1921413" y="401488"/>
                  <a:pt x="1947902" y="346695"/>
                </a:cubicBezTo>
                <a:cubicBezTo>
                  <a:pt x="1974391" y="291902"/>
                  <a:pt x="2059769" y="1291"/>
                  <a:pt x="2115442" y="6"/>
                </a:cubicBezTo>
                <a:cubicBezTo>
                  <a:pt x="2171115" y="-1279"/>
                  <a:pt x="2227467" y="224404"/>
                  <a:pt x="2281942" y="338987"/>
                </a:cubicBezTo>
                <a:cubicBezTo>
                  <a:pt x="2336417" y="453570"/>
                  <a:pt x="2389250" y="686708"/>
                  <a:pt x="2442292" y="687503"/>
                </a:cubicBezTo>
                <a:cubicBezTo>
                  <a:pt x="2495334" y="688298"/>
                  <a:pt x="2546281" y="457498"/>
                  <a:pt x="2600194" y="343755"/>
                </a:cubicBezTo>
                <a:cubicBezTo>
                  <a:pt x="2654107" y="230012"/>
                  <a:pt x="2710346" y="3599"/>
                  <a:pt x="2765769" y="5047"/>
                </a:cubicBezTo>
                <a:cubicBezTo>
                  <a:pt x="2821192" y="6495"/>
                  <a:pt x="2877619" y="240198"/>
                  <a:pt x="2932733" y="352446"/>
                </a:cubicBezTo>
                <a:cubicBezTo>
                  <a:pt x="2987847" y="464695"/>
                  <a:pt x="3071848" y="678538"/>
                  <a:pt x="3096454" y="678538"/>
                </a:cubicBezTo>
                <a:cubicBezTo>
                  <a:pt x="3121060" y="678538"/>
                  <a:pt x="3218968" y="197104"/>
                  <a:pt x="3256672" y="361410"/>
                </a:cubicBez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2" name="Elipse 11">
            <a:extLst>
              <a:ext uri="{FF2B5EF4-FFF2-40B4-BE49-F238E27FC236}">
                <a16:creationId xmlns:a16="http://schemas.microsoft.com/office/drawing/2014/main" id="{BBC7A614-EF33-4384-8C82-13BB3987B741}"/>
              </a:ext>
            </a:extLst>
          </p:cNvPr>
          <p:cNvSpPr/>
          <p:nvPr/>
        </p:nvSpPr>
        <p:spPr>
          <a:xfrm>
            <a:off x="2025033" y="2973407"/>
            <a:ext cx="90000" cy="90000"/>
          </a:xfrm>
          <a:prstGeom prst="ellipse">
            <a:avLst/>
          </a:prstGeom>
          <a:solidFill>
            <a:srgbClr val="002060"/>
          </a:solidFill>
          <a:ln>
            <a:solidFill>
              <a:srgbClr val="002060"/>
            </a:solid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3" name="Elipse 12">
            <a:extLst>
              <a:ext uri="{FF2B5EF4-FFF2-40B4-BE49-F238E27FC236}">
                <a16:creationId xmlns:a16="http://schemas.microsoft.com/office/drawing/2014/main" id="{78160980-FF85-4228-A2B0-F46DC9B9ACB7}"/>
              </a:ext>
            </a:extLst>
          </p:cNvPr>
          <p:cNvSpPr/>
          <p:nvPr/>
        </p:nvSpPr>
        <p:spPr>
          <a:xfrm>
            <a:off x="672769" y="2999224"/>
            <a:ext cx="90000" cy="90000"/>
          </a:xfrm>
          <a:prstGeom prst="ellipse">
            <a:avLst/>
          </a:prstGeom>
          <a:solidFill>
            <a:srgbClr val="00206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cxnSp>
        <p:nvCxnSpPr>
          <p:cNvPr id="15" name="Conector recto 14">
            <a:extLst>
              <a:ext uri="{FF2B5EF4-FFF2-40B4-BE49-F238E27FC236}">
                <a16:creationId xmlns:a16="http://schemas.microsoft.com/office/drawing/2014/main" id="{8B2DBD9C-E35C-41CF-9EAB-E11DA16A2389}"/>
              </a:ext>
            </a:extLst>
          </p:cNvPr>
          <p:cNvCxnSpPr>
            <a:cxnSpLocks/>
            <a:stCxn id="12" idx="5"/>
          </p:cNvCxnSpPr>
          <p:nvPr/>
        </p:nvCxnSpPr>
        <p:spPr>
          <a:xfrm>
            <a:off x="2101853" y="3050227"/>
            <a:ext cx="412399" cy="387526"/>
          </a:xfrm>
          <a:prstGeom prst="line">
            <a:avLst/>
          </a:prstGeom>
          <a:ln/>
        </p:spPr>
        <p:style>
          <a:lnRef idx="3">
            <a:schemeClr val="dk1"/>
          </a:lnRef>
          <a:fillRef idx="0">
            <a:schemeClr val="dk1"/>
          </a:fillRef>
          <a:effectRef idx="2">
            <a:schemeClr val="dk1"/>
          </a:effectRef>
          <a:fontRef idx="minor">
            <a:schemeClr val="tx1"/>
          </a:fontRef>
        </p:style>
      </p:cxnSp>
      <p:cxnSp>
        <p:nvCxnSpPr>
          <p:cNvPr id="17" name="Conector recto 16">
            <a:extLst>
              <a:ext uri="{FF2B5EF4-FFF2-40B4-BE49-F238E27FC236}">
                <a16:creationId xmlns:a16="http://schemas.microsoft.com/office/drawing/2014/main" id="{31C9B587-7D6B-4A5C-A322-50626E6CB95F}"/>
              </a:ext>
            </a:extLst>
          </p:cNvPr>
          <p:cNvCxnSpPr>
            <a:cxnSpLocks/>
            <a:stCxn id="26" idx="3"/>
          </p:cNvCxnSpPr>
          <p:nvPr/>
        </p:nvCxnSpPr>
        <p:spPr>
          <a:xfrm flipV="1">
            <a:off x="306776" y="3051450"/>
            <a:ext cx="408436" cy="403910"/>
          </a:xfrm>
          <a:prstGeom prst="line">
            <a:avLst/>
          </a:prstGeom>
        </p:spPr>
        <p:style>
          <a:lnRef idx="3">
            <a:schemeClr val="dk1"/>
          </a:lnRef>
          <a:fillRef idx="0">
            <a:schemeClr val="dk1"/>
          </a:fillRef>
          <a:effectRef idx="2">
            <a:schemeClr val="dk1"/>
          </a:effectRef>
          <a:fontRef idx="minor">
            <a:schemeClr val="tx1"/>
          </a:fontRef>
        </p:style>
      </p:cxnSp>
      <p:sp>
        <p:nvSpPr>
          <p:cNvPr id="6" name="Elipse 5">
            <a:extLst>
              <a:ext uri="{FF2B5EF4-FFF2-40B4-BE49-F238E27FC236}">
                <a16:creationId xmlns:a16="http://schemas.microsoft.com/office/drawing/2014/main" id="{2B927E84-C437-45F5-9AE6-66E4D16FBFA4}"/>
              </a:ext>
            </a:extLst>
          </p:cNvPr>
          <p:cNvSpPr/>
          <p:nvPr/>
        </p:nvSpPr>
        <p:spPr>
          <a:xfrm>
            <a:off x="1413812" y="2308474"/>
            <a:ext cx="90000" cy="90000"/>
          </a:xfrm>
          <a:prstGeom prst="ellipse">
            <a:avLst/>
          </a:prstGeom>
          <a:solidFill>
            <a:srgbClr val="00206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mc:AlternateContent xmlns:mc="http://schemas.openxmlformats.org/markup-compatibility/2006" xmlns:a14="http://schemas.microsoft.com/office/drawing/2010/main">
        <mc:Choice Requires="a14">
          <p:sp>
            <p:nvSpPr>
              <p:cNvPr id="23" name="CuadroTexto 22">
                <a:extLst>
                  <a:ext uri="{FF2B5EF4-FFF2-40B4-BE49-F238E27FC236}">
                    <a16:creationId xmlns:a16="http://schemas.microsoft.com/office/drawing/2014/main" id="{C88E1D8D-5192-4AB4-8CC4-F73C01F6DD17}"/>
                  </a:ext>
                </a:extLst>
              </p:cNvPr>
              <p:cNvSpPr txBox="1"/>
              <p:nvPr/>
            </p:nvSpPr>
            <p:spPr>
              <a:xfrm>
                <a:off x="2433106" y="3264050"/>
                <a:ext cx="288527"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s-MX" b="0" i="1" smtClean="0">
                          <a:solidFill>
                            <a:srgbClr val="002060"/>
                          </a:solidFill>
                          <a:latin typeface="Cambria Math" panose="02040503050406030204" pitchFamily="18" charset="0"/>
                        </a:rPr>
                        <m:t>𝑙</m:t>
                      </m:r>
                    </m:oMath>
                  </m:oMathPara>
                </a14:m>
                <a:endParaRPr lang="es-MX" dirty="0">
                  <a:solidFill>
                    <a:srgbClr val="002060"/>
                  </a:solidFill>
                </a:endParaRPr>
              </a:p>
            </p:txBody>
          </p:sp>
        </mc:Choice>
        <mc:Fallback xmlns="">
          <p:sp>
            <p:nvSpPr>
              <p:cNvPr id="23" name="CuadroTexto 22">
                <a:extLst>
                  <a:ext uri="{FF2B5EF4-FFF2-40B4-BE49-F238E27FC236}">
                    <a16:creationId xmlns:a16="http://schemas.microsoft.com/office/drawing/2014/main" id="{C88E1D8D-5192-4AB4-8CC4-F73C01F6DD17}"/>
                  </a:ext>
                </a:extLst>
              </p:cNvPr>
              <p:cNvSpPr txBox="1">
                <a:spLocks noRot="1" noChangeAspect="1" noMove="1" noResize="1" noEditPoints="1" noAdjustHandles="1" noChangeArrowheads="1" noChangeShapeType="1" noTextEdit="1"/>
              </p:cNvSpPr>
              <p:nvPr/>
            </p:nvSpPr>
            <p:spPr>
              <a:xfrm>
                <a:off x="2433106" y="3264050"/>
                <a:ext cx="288527" cy="369332"/>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CuadroTexto 23">
                <a:extLst>
                  <a:ext uri="{FF2B5EF4-FFF2-40B4-BE49-F238E27FC236}">
                    <a16:creationId xmlns:a16="http://schemas.microsoft.com/office/drawing/2014/main" id="{F00886D9-3516-4003-8AA0-24D73164BC3A}"/>
                  </a:ext>
                </a:extLst>
              </p:cNvPr>
              <p:cNvSpPr txBox="1"/>
              <p:nvPr/>
            </p:nvSpPr>
            <p:spPr>
              <a:xfrm>
                <a:off x="1091951" y="1692627"/>
                <a:ext cx="347313"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s-MX" i="1" smtClean="0">
                          <a:solidFill>
                            <a:srgbClr val="C00000"/>
                          </a:solidFill>
                          <a:latin typeface="Cambria Math" panose="02040503050406030204" pitchFamily="18" charset="0"/>
                          <a:ea typeface="Cambria Math" panose="02040503050406030204" pitchFamily="18" charset="0"/>
                        </a:rPr>
                        <m:t>𝛾</m:t>
                      </m:r>
                    </m:oMath>
                  </m:oMathPara>
                </a14:m>
                <a:endParaRPr lang="es-MX" dirty="0">
                  <a:solidFill>
                    <a:srgbClr val="C00000"/>
                  </a:solidFill>
                </a:endParaRPr>
              </a:p>
            </p:txBody>
          </p:sp>
        </mc:Choice>
        <mc:Fallback xmlns="">
          <p:sp>
            <p:nvSpPr>
              <p:cNvPr id="24" name="CuadroTexto 23">
                <a:extLst>
                  <a:ext uri="{FF2B5EF4-FFF2-40B4-BE49-F238E27FC236}">
                    <a16:creationId xmlns:a16="http://schemas.microsoft.com/office/drawing/2014/main" id="{F00886D9-3516-4003-8AA0-24D73164BC3A}"/>
                  </a:ext>
                </a:extLst>
              </p:cNvPr>
              <p:cNvSpPr txBox="1">
                <a:spLocks noRot="1" noChangeAspect="1" noMove="1" noResize="1" noEditPoints="1" noAdjustHandles="1" noChangeArrowheads="1" noChangeShapeType="1" noTextEdit="1"/>
              </p:cNvSpPr>
              <p:nvPr/>
            </p:nvSpPr>
            <p:spPr>
              <a:xfrm>
                <a:off x="1091951" y="1692627"/>
                <a:ext cx="347313" cy="369332"/>
              </a:xfrm>
              <a:prstGeom prst="rect">
                <a:avLst/>
              </a:prstGeom>
              <a:blipFill>
                <a:blip r:embed="rId3"/>
                <a:stretch>
                  <a:fillRect b="-5000"/>
                </a:stretch>
              </a:blipFill>
            </p:spPr>
            <p:txBody>
              <a:bodyPr/>
              <a:lstStyle/>
              <a:p>
                <a:r>
                  <a:rPr lang="en-US">
                    <a:noFill/>
                  </a:rPr>
                  <a:t> </a:t>
                </a:r>
              </a:p>
            </p:txBody>
          </p:sp>
        </mc:Fallback>
      </mc:AlternateContent>
      <p:cxnSp>
        <p:nvCxnSpPr>
          <p:cNvPr id="33" name="Conector recto 32">
            <a:extLst>
              <a:ext uri="{FF2B5EF4-FFF2-40B4-BE49-F238E27FC236}">
                <a16:creationId xmlns:a16="http://schemas.microsoft.com/office/drawing/2014/main" id="{9DD1CD57-0037-4427-8D20-46AB4DF42C14}"/>
              </a:ext>
            </a:extLst>
          </p:cNvPr>
          <p:cNvCxnSpPr>
            <a:cxnSpLocks/>
          </p:cNvCxnSpPr>
          <p:nvPr/>
        </p:nvCxnSpPr>
        <p:spPr>
          <a:xfrm>
            <a:off x="756671" y="3037431"/>
            <a:ext cx="1274460" cy="2304"/>
          </a:xfrm>
          <a:prstGeom prst="line">
            <a:avLst/>
          </a:prstGeom>
          <a:ln>
            <a:solidFill>
              <a:srgbClr val="0000FF"/>
            </a:solidFill>
          </a:ln>
        </p:spPr>
        <p:style>
          <a:lnRef idx="3">
            <a:schemeClr val="accent6"/>
          </a:lnRef>
          <a:fillRef idx="0">
            <a:schemeClr val="accent6"/>
          </a:fillRef>
          <a:effectRef idx="2">
            <a:schemeClr val="accent6"/>
          </a:effectRef>
          <a:fontRef idx="minor">
            <a:schemeClr val="tx1"/>
          </a:fontRef>
        </p:style>
      </p:cxnSp>
      <mc:AlternateContent xmlns:mc="http://schemas.openxmlformats.org/markup-compatibility/2006" xmlns:a14="http://schemas.microsoft.com/office/drawing/2010/main">
        <mc:Choice Requires="a14">
          <p:sp>
            <p:nvSpPr>
              <p:cNvPr id="25" name="CuadroTexto 24">
                <a:extLst>
                  <a:ext uri="{FF2B5EF4-FFF2-40B4-BE49-F238E27FC236}">
                    <a16:creationId xmlns:a16="http://schemas.microsoft.com/office/drawing/2014/main" id="{A933CF11-EAA4-40D6-97B9-C87F8442A9A9}"/>
                  </a:ext>
                </a:extLst>
              </p:cNvPr>
              <p:cNvSpPr txBox="1"/>
              <p:nvPr/>
            </p:nvSpPr>
            <p:spPr>
              <a:xfrm>
                <a:off x="1263804" y="2630035"/>
                <a:ext cx="381793"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s-MX" i="1" smtClean="0">
                              <a:solidFill>
                                <a:srgbClr val="0000FF"/>
                              </a:solidFill>
                              <a:latin typeface="Cambria Math" panose="02040503050406030204" pitchFamily="18" charset="0"/>
                            </a:rPr>
                          </m:ctrlPr>
                        </m:sSubPr>
                        <m:e>
                          <m:r>
                            <a:rPr lang="es-MX" i="1" smtClean="0">
                              <a:solidFill>
                                <a:srgbClr val="0000FF"/>
                              </a:solidFill>
                              <a:latin typeface="Cambria Math" panose="02040503050406030204" pitchFamily="18" charset="0"/>
                              <a:ea typeface="Cambria Math" panose="02040503050406030204" pitchFamily="18" charset="0"/>
                            </a:rPr>
                            <m:t>𝜈</m:t>
                          </m:r>
                        </m:e>
                        <m:sub>
                          <m:r>
                            <a:rPr lang="es-MX" b="0" i="1" smtClean="0">
                              <a:solidFill>
                                <a:srgbClr val="0000FF"/>
                              </a:solidFill>
                              <a:latin typeface="Cambria Math" panose="02040503050406030204" pitchFamily="18" charset="0"/>
                            </a:rPr>
                            <m:t>𝑙</m:t>
                          </m:r>
                        </m:sub>
                      </m:sSub>
                    </m:oMath>
                  </m:oMathPara>
                </a14:m>
                <a:endParaRPr lang="es-MX" dirty="0">
                  <a:solidFill>
                    <a:srgbClr val="0000FF"/>
                  </a:solidFill>
                </a:endParaRPr>
              </a:p>
            </p:txBody>
          </p:sp>
        </mc:Choice>
        <mc:Fallback xmlns="">
          <p:sp>
            <p:nvSpPr>
              <p:cNvPr id="25" name="CuadroTexto 24">
                <a:extLst>
                  <a:ext uri="{FF2B5EF4-FFF2-40B4-BE49-F238E27FC236}">
                    <a16:creationId xmlns:a16="http://schemas.microsoft.com/office/drawing/2014/main" id="{A933CF11-EAA4-40D6-97B9-C87F8442A9A9}"/>
                  </a:ext>
                </a:extLst>
              </p:cNvPr>
              <p:cNvSpPr txBox="1">
                <a:spLocks noRot="1" noChangeAspect="1" noMove="1" noResize="1" noEditPoints="1" noAdjustHandles="1" noChangeArrowheads="1" noChangeShapeType="1" noTextEdit="1"/>
              </p:cNvSpPr>
              <p:nvPr/>
            </p:nvSpPr>
            <p:spPr>
              <a:xfrm>
                <a:off x="1263804" y="2630035"/>
                <a:ext cx="381793" cy="369332"/>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CuadroTexto 25">
                <a:extLst>
                  <a:ext uri="{FF2B5EF4-FFF2-40B4-BE49-F238E27FC236}">
                    <a16:creationId xmlns:a16="http://schemas.microsoft.com/office/drawing/2014/main" id="{EC086350-0CB7-4F0D-9331-2052B38D2C69}"/>
                  </a:ext>
                </a:extLst>
              </p:cNvPr>
              <p:cNvSpPr txBox="1"/>
              <p:nvPr/>
            </p:nvSpPr>
            <p:spPr>
              <a:xfrm>
                <a:off x="95946" y="3270694"/>
                <a:ext cx="210830"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s-MX" b="0" i="1" smtClean="0">
                          <a:solidFill>
                            <a:srgbClr val="002060"/>
                          </a:solidFill>
                          <a:latin typeface="Cambria Math" panose="02040503050406030204" pitchFamily="18" charset="0"/>
                        </a:rPr>
                        <m:t>𝑙</m:t>
                      </m:r>
                    </m:oMath>
                  </m:oMathPara>
                </a14:m>
                <a:endParaRPr lang="es-MX" dirty="0">
                  <a:solidFill>
                    <a:srgbClr val="002060"/>
                  </a:solidFill>
                </a:endParaRPr>
              </a:p>
            </p:txBody>
          </p:sp>
        </mc:Choice>
        <mc:Fallback xmlns="">
          <p:sp>
            <p:nvSpPr>
              <p:cNvPr id="26" name="CuadroTexto 25">
                <a:extLst>
                  <a:ext uri="{FF2B5EF4-FFF2-40B4-BE49-F238E27FC236}">
                    <a16:creationId xmlns:a16="http://schemas.microsoft.com/office/drawing/2014/main" id="{EC086350-0CB7-4F0D-9331-2052B38D2C69}"/>
                  </a:ext>
                </a:extLst>
              </p:cNvPr>
              <p:cNvSpPr txBox="1">
                <a:spLocks noRot="1" noChangeAspect="1" noMove="1" noResize="1" noEditPoints="1" noAdjustHandles="1" noChangeArrowheads="1" noChangeShapeType="1" noTextEdit="1"/>
              </p:cNvSpPr>
              <p:nvPr/>
            </p:nvSpPr>
            <p:spPr>
              <a:xfrm>
                <a:off x="95946" y="3270694"/>
                <a:ext cx="210830" cy="369332"/>
              </a:xfrm>
              <a:prstGeom prst="rect">
                <a:avLst/>
              </a:prstGeom>
              <a:blipFill>
                <a:blip r:embed="rId5"/>
                <a:stretch>
                  <a:fillRect r="-2058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CuadroTexto 30">
                <a:extLst>
                  <a:ext uri="{FF2B5EF4-FFF2-40B4-BE49-F238E27FC236}">
                    <a16:creationId xmlns:a16="http://schemas.microsoft.com/office/drawing/2014/main" id="{030EBDD0-BAC6-461C-AF73-AEEADFDACF4F}"/>
                  </a:ext>
                </a:extLst>
              </p:cNvPr>
              <p:cNvSpPr txBox="1"/>
              <p:nvPr/>
            </p:nvSpPr>
            <p:spPr>
              <a:xfrm>
                <a:off x="722878" y="2345230"/>
                <a:ext cx="480567"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es-MX" i="1" smtClean="0">
                              <a:solidFill>
                                <a:srgbClr val="097D09"/>
                              </a:solidFill>
                              <a:latin typeface="Cambria Math" panose="02040503050406030204" pitchFamily="18" charset="0"/>
                            </a:rPr>
                          </m:ctrlPr>
                        </m:sSupPr>
                        <m:e>
                          <m:r>
                            <a:rPr lang="es-MX" b="0" i="1" smtClean="0">
                              <a:solidFill>
                                <a:srgbClr val="097D09"/>
                              </a:solidFill>
                              <a:latin typeface="Cambria Math" panose="02040503050406030204" pitchFamily="18" charset="0"/>
                            </a:rPr>
                            <m:t>𝑊</m:t>
                          </m:r>
                        </m:e>
                        <m:sup>
                          <m:r>
                            <a:rPr lang="es-MX" b="0" i="1" smtClean="0">
                              <a:solidFill>
                                <a:srgbClr val="097D09"/>
                              </a:solidFill>
                              <a:latin typeface="Cambria Math" panose="02040503050406030204" pitchFamily="18" charset="0"/>
                            </a:rPr>
                            <m:t>−</m:t>
                          </m:r>
                        </m:sup>
                      </m:sSup>
                    </m:oMath>
                  </m:oMathPara>
                </a14:m>
                <a:endParaRPr lang="es-MX" dirty="0">
                  <a:solidFill>
                    <a:schemeClr val="accent5">
                      <a:lumMod val="50000"/>
                    </a:schemeClr>
                  </a:solidFill>
                </a:endParaRPr>
              </a:p>
            </p:txBody>
          </p:sp>
        </mc:Choice>
        <mc:Fallback xmlns="">
          <p:sp>
            <p:nvSpPr>
              <p:cNvPr id="31" name="CuadroTexto 30">
                <a:extLst>
                  <a:ext uri="{FF2B5EF4-FFF2-40B4-BE49-F238E27FC236}">
                    <a16:creationId xmlns:a16="http://schemas.microsoft.com/office/drawing/2014/main" id="{030EBDD0-BAC6-461C-AF73-AEEADFDACF4F}"/>
                  </a:ext>
                </a:extLst>
              </p:cNvPr>
              <p:cNvSpPr txBox="1">
                <a:spLocks noRot="1" noChangeAspect="1" noMove="1" noResize="1" noEditPoints="1" noAdjustHandles="1" noChangeArrowheads="1" noChangeShapeType="1" noTextEdit="1"/>
              </p:cNvSpPr>
              <p:nvPr/>
            </p:nvSpPr>
            <p:spPr>
              <a:xfrm>
                <a:off x="722878" y="2345230"/>
                <a:ext cx="480567" cy="369332"/>
              </a:xfrm>
              <a:prstGeom prst="rect">
                <a:avLst/>
              </a:prstGeom>
              <a:blipFill>
                <a:blip r:embed="rId6"/>
                <a:stretch>
                  <a:fillRect/>
                </a:stretch>
              </a:blipFill>
            </p:spPr>
            <p:txBody>
              <a:bodyPr/>
              <a:lstStyle/>
              <a:p>
                <a:r>
                  <a:rPr lang="en-US">
                    <a:noFill/>
                  </a:rPr>
                  <a:t> </a:t>
                </a:r>
              </a:p>
            </p:txBody>
          </p:sp>
        </mc:Fallback>
      </mc:AlternateContent>
      <p:cxnSp>
        <p:nvCxnSpPr>
          <p:cNvPr id="27" name="Conector recto 26">
            <a:extLst>
              <a:ext uri="{FF2B5EF4-FFF2-40B4-BE49-F238E27FC236}">
                <a16:creationId xmlns:a16="http://schemas.microsoft.com/office/drawing/2014/main" id="{EA3E1E1A-2884-40E2-BE9D-EC00E73BAADE}"/>
              </a:ext>
            </a:extLst>
          </p:cNvPr>
          <p:cNvCxnSpPr>
            <a:cxnSpLocks/>
          </p:cNvCxnSpPr>
          <p:nvPr/>
        </p:nvCxnSpPr>
        <p:spPr>
          <a:xfrm flipH="1" flipV="1">
            <a:off x="1461740" y="2377593"/>
            <a:ext cx="577958" cy="608600"/>
          </a:xfrm>
          <a:prstGeom prst="line">
            <a:avLst/>
          </a:prstGeom>
          <a:ln>
            <a:solidFill>
              <a:srgbClr val="097D09"/>
            </a:solidFill>
            <a:prstDash val="sysDash"/>
          </a:ln>
        </p:spPr>
        <p:style>
          <a:lnRef idx="3">
            <a:schemeClr val="accent4"/>
          </a:lnRef>
          <a:fillRef idx="0">
            <a:schemeClr val="accent4"/>
          </a:fillRef>
          <a:effectRef idx="2">
            <a:schemeClr val="accent4"/>
          </a:effectRef>
          <a:fontRef idx="minor">
            <a:schemeClr val="tx1"/>
          </a:fontRef>
        </p:style>
      </p:cxnSp>
      <mc:AlternateContent xmlns:mc="http://schemas.openxmlformats.org/markup-compatibility/2006" xmlns:a14="http://schemas.microsoft.com/office/drawing/2010/main">
        <mc:Choice Requires="a14">
          <p:sp>
            <p:nvSpPr>
              <p:cNvPr id="32" name="CuadroTexto 31">
                <a:extLst>
                  <a:ext uri="{FF2B5EF4-FFF2-40B4-BE49-F238E27FC236}">
                    <a16:creationId xmlns:a16="http://schemas.microsoft.com/office/drawing/2014/main" id="{4485B254-DE8E-4226-8F38-07A0AFCD6440}"/>
                  </a:ext>
                </a:extLst>
              </p:cNvPr>
              <p:cNvSpPr txBox="1"/>
              <p:nvPr/>
            </p:nvSpPr>
            <p:spPr>
              <a:xfrm>
                <a:off x="1469933" y="2344945"/>
                <a:ext cx="961135"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es-MX" i="1" smtClean="0">
                              <a:solidFill>
                                <a:srgbClr val="097D09"/>
                              </a:solidFill>
                              <a:latin typeface="Cambria Math" panose="02040503050406030204" pitchFamily="18" charset="0"/>
                            </a:rPr>
                          </m:ctrlPr>
                        </m:sSupPr>
                        <m:e>
                          <m:r>
                            <a:rPr lang="es-MX" i="1" smtClean="0">
                              <a:solidFill>
                                <a:srgbClr val="097D09"/>
                              </a:solidFill>
                              <a:latin typeface="Cambria Math" panose="02040503050406030204" pitchFamily="18" charset="0"/>
                              <a:ea typeface="Cambria Math" panose="02040503050406030204" pitchFamily="18" charset="0"/>
                            </a:rPr>
                            <m:t>𝜙</m:t>
                          </m:r>
                        </m:e>
                        <m:sup>
                          <m:r>
                            <a:rPr lang="es-MX" b="0" i="1" smtClean="0">
                              <a:solidFill>
                                <a:srgbClr val="097D09"/>
                              </a:solidFill>
                              <a:latin typeface="Cambria Math" panose="02040503050406030204" pitchFamily="18" charset="0"/>
                            </a:rPr>
                            <m:t>+</m:t>
                          </m:r>
                        </m:sup>
                      </m:sSup>
                    </m:oMath>
                  </m:oMathPara>
                </a14:m>
                <a:endParaRPr lang="es-MX" dirty="0">
                  <a:solidFill>
                    <a:schemeClr val="accent5">
                      <a:lumMod val="50000"/>
                    </a:schemeClr>
                  </a:solidFill>
                </a:endParaRPr>
              </a:p>
            </p:txBody>
          </p:sp>
        </mc:Choice>
        <mc:Fallback xmlns="">
          <p:sp>
            <p:nvSpPr>
              <p:cNvPr id="32" name="CuadroTexto 31">
                <a:extLst>
                  <a:ext uri="{FF2B5EF4-FFF2-40B4-BE49-F238E27FC236}">
                    <a16:creationId xmlns:a16="http://schemas.microsoft.com/office/drawing/2014/main" id="{4485B254-DE8E-4226-8F38-07A0AFCD6440}"/>
                  </a:ext>
                </a:extLst>
              </p:cNvPr>
              <p:cNvSpPr txBox="1">
                <a:spLocks noRot="1" noChangeAspect="1" noMove="1" noResize="1" noEditPoints="1" noAdjustHandles="1" noChangeArrowheads="1" noChangeShapeType="1" noTextEdit="1"/>
              </p:cNvSpPr>
              <p:nvPr/>
            </p:nvSpPr>
            <p:spPr>
              <a:xfrm>
                <a:off x="1469933" y="2344945"/>
                <a:ext cx="961135" cy="369332"/>
              </a:xfrm>
              <a:prstGeom prst="rect">
                <a:avLst/>
              </a:prstGeom>
              <a:blipFill>
                <a:blip r:embed="rId7"/>
                <a:stretch>
                  <a:fillRect b="-13333"/>
                </a:stretch>
              </a:blipFill>
            </p:spPr>
            <p:txBody>
              <a:bodyPr/>
              <a:lstStyle/>
              <a:p>
                <a:r>
                  <a:rPr lang="en-US">
                    <a:noFill/>
                  </a:rPr>
                  <a:t> </a:t>
                </a:r>
              </a:p>
            </p:txBody>
          </p:sp>
        </mc:Fallback>
      </mc:AlternateContent>
      <p:sp>
        <p:nvSpPr>
          <p:cNvPr id="28" name="Forma libre: forma 27">
            <a:extLst>
              <a:ext uri="{FF2B5EF4-FFF2-40B4-BE49-F238E27FC236}">
                <a16:creationId xmlns:a16="http://schemas.microsoft.com/office/drawing/2014/main" id="{48BEFE60-4EF9-42BC-9FF4-B3F2AAC9F973}"/>
              </a:ext>
            </a:extLst>
          </p:cNvPr>
          <p:cNvSpPr/>
          <p:nvPr/>
        </p:nvSpPr>
        <p:spPr>
          <a:xfrm rot="8184752">
            <a:off x="608974" y="2640627"/>
            <a:ext cx="943749" cy="102053"/>
          </a:xfrm>
          <a:custGeom>
            <a:avLst/>
            <a:gdLst>
              <a:gd name="connsiteX0" fmla="*/ 0 w 1300163"/>
              <a:gd name="connsiteY0" fmla="*/ 323852 h 690581"/>
              <a:gd name="connsiteX1" fmla="*/ 71438 w 1300163"/>
              <a:gd name="connsiteY1" fmla="*/ 9527 h 690581"/>
              <a:gd name="connsiteX2" fmla="*/ 142875 w 1300163"/>
              <a:gd name="connsiteY2" fmla="*/ 333377 h 690581"/>
              <a:gd name="connsiteX3" fmla="*/ 204788 w 1300163"/>
              <a:gd name="connsiteY3" fmla="*/ 690564 h 690581"/>
              <a:gd name="connsiteX4" fmla="*/ 295275 w 1300163"/>
              <a:gd name="connsiteY4" fmla="*/ 319089 h 690581"/>
              <a:gd name="connsiteX5" fmla="*/ 357188 w 1300163"/>
              <a:gd name="connsiteY5" fmla="*/ 4764 h 690581"/>
              <a:gd name="connsiteX6" fmla="*/ 428625 w 1300163"/>
              <a:gd name="connsiteY6" fmla="*/ 328614 h 690581"/>
              <a:gd name="connsiteX7" fmla="*/ 495300 w 1300163"/>
              <a:gd name="connsiteY7" fmla="*/ 690564 h 690581"/>
              <a:gd name="connsiteX8" fmla="*/ 571500 w 1300163"/>
              <a:gd name="connsiteY8" fmla="*/ 319089 h 690581"/>
              <a:gd name="connsiteX9" fmla="*/ 638175 w 1300163"/>
              <a:gd name="connsiteY9" fmla="*/ 4764 h 690581"/>
              <a:gd name="connsiteX10" fmla="*/ 723900 w 1300163"/>
              <a:gd name="connsiteY10" fmla="*/ 323852 h 690581"/>
              <a:gd name="connsiteX11" fmla="*/ 795338 w 1300163"/>
              <a:gd name="connsiteY11" fmla="*/ 666752 h 690581"/>
              <a:gd name="connsiteX12" fmla="*/ 871538 w 1300163"/>
              <a:gd name="connsiteY12" fmla="*/ 328614 h 690581"/>
              <a:gd name="connsiteX13" fmla="*/ 928688 w 1300163"/>
              <a:gd name="connsiteY13" fmla="*/ 2 h 690581"/>
              <a:gd name="connsiteX14" fmla="*/ 1004888 w 1300163"/>
              <a:gd name="connsiteY14" fmla="*/ 333377 h 690581"/>
              <a:gd name="connsiteX15" fmla="*/ 1071563 w 1300163"/>
              <a:gd name="connsiteY15" fmla="*/ 676277 h 690581"/>
              <a:gd name="connsiteX16" fmla="*/ 1152525 w 1300163"/>
              <a:gd name="connsiteY16" fmla="*/ 328614 h 690581"/>
              <a:gd name="connsiteX17" fmla="*/ 1200150 w 1300163"/>
              <a:gd name="connsiteY17" fmla="*/ 2 h 690581"/>
              <a:gd name="connsiteX18" fmla="*/ 1300163 w 1300163"/>
              <a:gd name="connsiteY18" fmla="*/ 328614 h 690581"/>
              <a:gd name="connsiteX0" fmla="*/ 0 w 1300163"/>
              <a:gd name="connsiteY0" fmla="*/ 323852 h 690581"/>
              <a:gd name="connsiteX1" fmla="*/ 71438 w 1300163"/>
              <a:gd name="connsiteY1" fmla="*/ 9527 h 690581"/>
              <a:gd name="connsiteX2" fmla="*/ 142875 w 1300163"/>
              <a:gd name="connsiteY2" fmla="*/ 333377 h 690581"/>
              <a:gd name="connsiteX3" fmla="*/ 204788 w 1300163"/>
              <a:gd name="connsiteY3" fmla="*/ 690564 h 690581"/>
              <a:gd name="connsiteX4" fmla="*/ 295275 w 1300163"/>
              <a:gd name="connsiteY4" fmla="*/ 319089 h 690581"/>
              <a:gd name="connsiteX5" fmla="*/ 357188 w 1300163"/>
              <a:gd name="connsiteY5" fmla="*/ 4764 h 690581"/>
              <a:gd name="connsiteX6" fmla="*/ 428625 w 1300163"/>
              <a:gd name="connsiteY6" fmla="*/ 328614 h 690581"/>
              <a:gd name="connsiteX7" fmla="*/ 495300 w 1300163"/>
              <a:gd name="connsiteY7" fmla="*/ 690564 h 690581"/>
              <a:gd name="connsiteX8" fmla="*/ 571500 w 1300163"/>
              <a:gd name="connsiteY8" fmla="*/ 319089 h 690581"/>
              <a:gd name="connsiteX9" fmla="*/ 638175 w 1300163"/>
              <a:gd name="connsiteY9" fmla="*/ 4764 h 690581"/>
              <a:gd name="connsiteX10" fmla="*/ 723900 w 1300163"/>
              <a:gd name="connsiteY10" fmla="*/ 323852 h 690581"/>
              <a:gd name="connsiteX11" fmla="*/ 795338 w 1300163"/>
              <a:gd name="connsiteY11" fmla="*/ 666752 h 690581"/>
              <a:gd name="connsiteX12" fmla="*/ 871538 w 1300163"/>
              <a:gd name="connsiteY12" fmla="*/ 328614 h 690581"/>
              <a:gd name="connsiteX13" fmla="*/ 928688 w 1300163"/>
              <a:gd name="connsiteY13" fmla="*/ 2 h 690581"/>
              <a:gd name="connsiteX14" fmla="*/ 1004888 w 1300163"/>
              <a:gd name="connsiteY14" fmla="*/ 333377 h 690581"/>
              <a:gd name="connsiteX15" fmla="*/ 1071563 w 1300163"/>
              <a:gd name="connsiteY15" fmla="*/ 676277 h 690581"/>
              <a:gd name="connsiteX16" fmla="*/ 1143925 w 1300163"/>
              <a:gd name="connsiteY16" fmla="*/ 328614 h 690581"/>
              <a:gd name="connsiteX17" fmla="*/ 1200150 w 1300163"/>
              <a:gd name="connsiteY17" fmla="*/ 2 h 690581"/>
              <a:gd name="connsiteX18" fmla="*/ 1300163 w 1300163"/>
              <a:gd name="connsiteY18" fmla="*/ 328614 h 690581"/>
              <a:gd name="connsiteX0" fmla="*/ 0 w 1291564"/>
              <a:gd name="connsiteY0" fmla="*/ 323852 h 690581"/>
              <a:gd name="connsiteX1" fmla="*/ 71438 w 1291564"/>
              <a:gd name="connsiteY1" fmla="*/ 9527 h 690581"/>
              <a:gd name="connsiteX2" fmla="*/ 142875 w 1291564"/>
              <a:gd name="connsiteY2" fmla="*/ 333377 h 690581"/>
              <a:gd name="connsiteX3" fmla="*/ 204788 w 1291564"/>
              <a:gd name="connsiteY3" fmla="*/ 690564 h 690581"/>
              <a:gd name="connsiteX4" fmla="*/ 295275 w 1291564"/>
              <a:gd name="connsiteY4" fmla="*/ 319089 h 690581"/>
              <a:gd name="connsiteX5" fmla="*/ 357188 w 1291564"/>
              <a:gd name="connsiteY5" fmla="*/ 4764 h 690581"/>
              <a:gd name="connsiteX6" fmla="*/ 428625 w 1291564"/>
              <a:gd name="connsiteY6" fmla="*/ 328614 h 690581"/>
              <a:gd name="connsiteX7" fmla="*/ 495300 w 1291564"/>
              <a:gd name="connsiteY7" fmla="*/ 690564 h 690581"/>
              <a:gd name="connsiteX8" fmla="*/ 571500 w 1291564"/>
              <a:gd name="connsiteY8" fmla="*/ 319089 h 690581"/>
              <a:gd name="connsiteX9" fmla="*/ 638175 w 1291564"/>
              <a:gd name="connsiteY9" fmla="*/ 4764 h 690581"/>
              <a:gd name="connsiteX10" fmla="*/ 723900 w 1291564"/>
              <a:gd name="connsiteY10" fmla="*/ 323852 h 690581"/>
              <a:gd name="connsiteX11" fmla="*/ 795338 w 1291564"/>
              <a:gd name="connsiteY11" fmla="*/ 666752 h 690581"/>
              <a:gd name="connsiteX12" fmla="*/ 871538 w 1291564"/>
              <a:gd name="connsiteY12" fmla="*/ 328614 h 690581"/>
              <a:gd name="connsiteX13" fmla="*/ 928688 w 1291564"/>
              <a:gd name="connsiteY13" fmla="*/ 2 h 690581"/>
              <a:gd name="connsiteX14" fmla="*/ 1004888 w 1291564"/>
              <a:gd name="connsiteY14" fmla="*/ 333377 h 690581"/>
              <a:gd name="connsiteX15" fmla="*/ 1071563 w 1291564"/>
              <a:gd name="connsiteY15" fmla="*/ 676277 h 690581"/>
              <a:gd name="connsiteX16" fmla="*/ 1143925 w 1291564"/>
              <a:gd name="connsiteY16" fmla="*/ 328614 h 690581"/>
              <a:gd name="connsiteX17" fmla="*/ 1200150 w 1291564"/>
              <a:gd name="connsiteY17" fmla="*/ 2 h 690581"/>
              <a:gd name="connsiteX18" fmla="*/ 1291564 w 1291564"/>
              <a:gd name="connsiteY18" fmla="*/ 328614 h 690581"/>
              <a:gd name="connsiteX0" fmla="*/ 0 w 1291564"/>
              <a:gd name="connsiteY0" fmla="*/ 323852 h 690581"/>
              <a:gd name="connsiteX1" fmla="*/ 71438 w 1291564"/>
              <a:gd name="connsiteY1" fmla="*/ 9527 h 690581"/>
              <a:gd name="connsiteX2" fmla="*/ 142875 w 1291564"/>
              <a:gd name="connsiteY2" fmla="*/ 333377 h 690581"/>
              <a:gd name="connsiteX3" fmla="*/ 204788 w 1291564"/>
              <a:gd name="connsiteY3" fmla="*/ 690564 h 690581"/>
              <a:gd name="connsiteX4" fmla="*/ 295275 w 1291564"/>
              <a:gd name="connsiteY4" fmla="*/ 319089 h 690581"/>
              <a:gd name="connsiteX5" fmla="*/ 357188 w 1291564"/>
              <a:gd name="connsiteY5" fmla="*/ 4764 h 690581"/>
              <a:gd name="connsiteX6" fmla="*/ 428625 w 1291564"/>
              <a:gd name="connsiteY6" fmla="*/ 328614 h 690581"/>
              <a:gd name="connsiteX7" fmla="*/ 495300 w 1291564"/>
              <a:gd name="connsiteY7" fmla="*/ 690564 h 690581"/>
              <a:gd name="connsiteX8" fmla="*/ 571500 w 1291564"/>
              <a:gd name="connsiteY8" fmla="*/ 319089 h 690581"/>
              <a:gd name="connsiteX9" fmla="*/ 651076 w 1291564"/>
              <a:gd name="connsiteY9" fmla="*/ 4764 h 690581"/>
              <a:gd name="connsiteX10" fmla="*/ 723900 w 1291564"/>
              <a:gd name="connsiteY10" fmla="*/ 323852 h 690581"/>
              <a:gd name="connsiteX11" fmla="*/ 795338 w 1291564"/>
              <a:gd name="connsiteY11" fmla="*/ 666752 h 690581"/>
              <a:gd name="connsiteX12" fmla="*/ 871538 w 1291564"/>
              <a:gd name="connsiteY12" fmla="*/ 328614 h 690581"/>
              <a:gd name="connsiteX13" fmla="*/ 928688 w 1291564"/>
              <a:gd name="connsiteY13" fmla="*/ 2 h 690581"/>
              <a:gd name="connsiteX14" fmla="*/ 1004888 w 1291564"/>
              <a:gd name="connsiteY14" fmla="*/ 333377 h 690581"/>
              <a:gd name="connsiteX15" fmla="*/ 1071563 w 1291564"/>
              <a:gd name="connsiteY15" fmla="*/ 676277 h 690581"/>
              <a:gd name="connsiteX16" fmla="*/ 1143925 w 1291564"/>
              <a:gd name="connsiteY16" fmla="*/ 328614 h 690581"/>
              <a:gd name="connsiteX17" fmla="*/ 1200150 w 1291564"/>
              <a:gd name="connsiteY17" fmla="*/ 2 h 690581"/>
              <a:gd name="connsiteX18" fmla="*/ 1291564 w 1291564"/>
              <a:gd name="connsiteY18" fmla="*/ 328614 h 690581"/>
              <a:gd name="connsiteX0" fmla="*/ 0 w 1291564"/>
              <a:gd name="connsiteY0" fmla="*/ 323852 h 690581"/>
              <a:gd name="connsiteX1" fmla="*/ 71438 w 1291564"/>
              <a:gd name="connsiteY1" fmla="*/ 9527 h 690581"/>
              <a:gd name="connsiteX2" fmla="*/ 142875 w 1291564"/>
              <a:gd name="connsiteY2" fmla="*/ 333377 h 690581"/>
              <a:gd name="connsiteX3" fmla="*/ 204788 w 1291564"/>
              <a:gd name="connsiteY3" fmla="*/ 690564 h 690581"/>
              <a:gd name="connsiteX4" fmla="*/ 273776 w 1291564"/>
              <a:gd name="connsiteY4" fmla="*/ 319089 h 690581"/>
              <a:gd name="connsiteX5" fmla="*/ 357188 w 1291564"/>
              <a:gd name="connsiteY5" fmla="*/ 4764 h 690581"/>
              <a:gd name="connsiteX6" fmla="*/ 428625 w 1291564"/>
              <a:gd name="connsiteY6" fmla="*/ 328614 h 690581"/>
              <a:gd name="connsiteX7" fmla="*/ 495300 w 1291564"/>
              <a:gd name="connsiteY7" fmla="*/ 690564 h 690581"/>
              <a:gd name="connsiteX8" fmla="*/ 571500 w 1291564"/>
              <a:gd name="connsiteY8" fmla="*/ 319089 h 690581"/>
              <a:gd name="connsiteX9" fmla="*/ 651076 w 1291564"/>
              <a:gd name="connsiteY9" fmla="*/ 4764 h 690581"/>
              <a:gd name="connsiteX10" fmla="*/ 723900 w 1291564"/>
              <a:gd name="connsiteY10" fmla="*/ 323852 h 690581"/>
              <a:gd name="connsiteX11" fmla="*/ 795338 w 1291564"/>
              <a:gd name="connsiteY11" fmla="*/ 666752 h 690581"/>
              <a:gd name="connsiteX12" fmla="*/ 871538 w 1291564"/>
              <a:gd name="connsiteY12" fmla="*/ 328614 h 690581"/>
              <a:gd name="connsiteX13" fmla="*/ 928688 w 1291564"/>
              <a:gd name="connsiteY13" fmla="*/ 2 h 690581"/>
              <a:gd name="connsiteX14" fmla="*/ 1004888 w 1291564"/>
              <a:gd name="connsiteY14" fmla="*/ 333377 h 690581"/>
              <a:gd name="connsiteX15" fmla="*/ 1071563 w 1291564"/>
              <a:gd name="connsiteY15" fmla="*/ 676277 h 690581"/>
              <a:gd name="connsiteX16" fmla="*/ 1143925 w 1291564"/>
              <a:gd name="connsiteY16" fmla="*/ 328614 h 690581"/>
              <a:gd name="connsiteX17" fmla="*/ 1200150 w 1291564"/>
              <a:gd name="connsiteY17" fmla="*/ 2 h 690581"/>
              <a:gd name="connsiteX18" fmla="*/ 1291564 w 1291564"/>
              <a:gd name="connsiteY18" fmla="*/ 328614 h 690581"/>
              <a:gd name="connsiteX0" fmla="*/ 0 w 1291564"/>
              <a:gd name="connsiteY0" fmla="*/ 323852 h 690581"/>
              <a:gd name="connsiteX1" fmla="*/ 71438 w 1291564"/>
              <a:gd name="connsiteY1" fmla="*/ 9527 h 690581"/>
              <a:gd name="connsiteX2" fmla="*/ 142875 w 1291564"/>
              <a:gd name="connsiteY2" fmla="*/ 333377 h 690581"/>
              <a:gd name="connsiteX3" fmla="*/ 204788 w 1291564"/>
              <a:gd name="connsiteY3" fmla="*/ 690564 h 690581"/>
              <a:gd name="connsiteX4" fmla="*/ 273776 w 1291564"/>
              <a:gd name="connsiteY4" fmla="*/ 319089 h 690581"/>
              <a:gd name="connsiteX5" fmla="*/ 391589 w 1291564"/>
              <a:gd name="connsiteY5" fmla="*/ 4764 h 690581"/>
              <a:gd name="connsiteX6" fmla="*/ 428625 w 1291564"/>
              <a:gd name="connsiteY6" fmla="*/ 328614 h 690581"/>
              <a:gd name="connsiteX7" fmla="*/ 495300 w 1291564"/>
              <a:gd name="connsiteY7" fmla="*/ 690564 h 690581"/>
              <a:gd name="connsiteX8" fmla="*/ 571500 w 1291564"/>
              <a:gd name="connsiteY8" fmla="*/ 319089 h 690581"/>
              <a:gd name="connsiteX9" fmla="*/ 651076 w 1291564"/>
              <a:gd name="connsiteY9" fmla="*/ 4764 h 690581"/>
              <a:gd name="connsiteX10" fmla="*/ 723900 w 1291564"/>
              <a:gd name="connsiteY10" fmla="*/ 323852 h 690581"/>
              <a:gd name="connsiteX11" fmla="*/ 795338 w 1291564"/>
              <a:gd name="connsiteY11" fmla="*/ 666752 h 690581"/>
              <a:gd name="connsiteX12" fmla="*/ 871538 w 1291564"/>
              <a:gd name="connsiteY12" fmla="*/ 328614 h 690581"/>
              <a:gd name="connsiteX13" fmla="*/ 928688 w 1291564"/>
              <a:gd name="connsiteY13" fmla="*/ 2 h 690581"/>
              <a:gd name="connsiteX14" fmla="*/ 1004888 w 1291564"/>
              <a:gd name="connsiteY14" fmla="*/ 333377 h 690581"/>
              <a:gd name="connsiteX15" fmla="*/ 1071563 w 1291564"/>
              <a:gd name="connsiteY15" fmla="*/ 676277 h 690581"/>
              <a:gd name="connsiteX16" fmla="*/ 1143925 w 1291564"/>
              <a:gd name="connsiteY16" fmla="*/ 328614 h 690581"/>
              <a:gd name="connsiteX17" fmla="*/ 1200150 w 1291564"/>
              <a:gd name="connsiteY17" fmla="*/ 2 h 690581"/>
              <a:gd name="connsiteX18" fmla="*/ 1291564 w 1291564"/>
              <a:gd name="connsiteY18" fmla="*/ 328614 h 690581"/>
              <a:gd name="connsiteX0" fmla="*/ 0 w 1291564"/>
              <a:gd name="connsiteY0" fmla="*/ 323852 h 690581"/>
              <a:gd name="connsiteX1" fmla="*/ 71438 w 1291564"/>
              <a:gd name="connsiteY1" fmla="*/ 9527 h 690581"/>
              <a:gd name="connsiteX2" fmla="*/ 142875 w 1291564"/>
              <a:gd name="connsiteY2" fmla="*/ 333377 h 690581"/>
              <a:gd name="connsiteX3" fmla="*/ 204788 w 1291564"/>
              <a:gd name="connsiteY3" fmla="*/ 690564 h 690581"/>
              <a:gd name="connsiteX4" fmla="*/ 273776 w 1291564"/>
              <a:gd name="connsiteY4" fmla="*/ 319089 h 690581"/>
              <a:gd name="connsiteX5" fmla="*/ 391589 w 1291564"/>
              <a:gd name="connsiteY5" fmla="*/ 4764 h 690581"/>
              <a:gd name="connsiteX6" fmla="*/ 506026 w 1291564"/>
              <a:gd name="connsiteY6" fmla="*/ 319645 h 690581"/>
              <a:gd name="connsiteX7" fmla="*/ 495300 w 1291564"/>
              <a:gd name="connsiteY7" fmla="*/ 690564 h 690581"/>
              <a:gd name="connsiteX8" fmla="*/ 571500 w 1291564"/>
              <a:gd name="connsiteY8" fmla="*/ 319089 h 690581"/>
              <a:gd name="connsiteX9" fmla="*/ 651076 w 1291564"/>
              <a:gd name="connsiteY9" fmla="*/ 4764 h 690581"/>
              <a:gd name="connsiteX10" fmla="*/ 723900 w 1291564"/>
              <a:gd name="connsiteY10" fmla="*/ 323852 h 690581"/>
              <a:gd name="connsiteX11" fmla="*/ 795338 w 1291564"/>
              <a:gd name="connsiteY11" fmla="*/ 666752 h 690581"/>
              <a:gd name="connsiteX12" fmla="*/ 871538 w 1291564"/>
              <a:gd name="connsiteY12" fmla="*/ 328614 h 690581"/>
              <a:gd name="connsiteX13" fmla="*/ 928688 w 1291564"/>
              <a:gd name="connsiteY13" fmla="*/ 2 h 690581"/>
              <a:gd name="connsiteX14" fmla="*/ 1004888 w 1291564"/>
              <a:gd name="connsiteY14" fmla="*/ 333377 h 690581"/>
              <a:gd name="connsiteX15" fmla="*/ 1071563 w 1291564"/>
              <a:gd name="connsiteY15" fmla="*/ 676277 h 690581"/>
              <a:gd name="connsiteX16" fmla="*/ 1143925 w 1291564"/>
              <a:gd name="connsiteY16" fmla="*/ 328614 h 690581"/>
              <a:gd name="connsiteX17" fmla="*/ 1200150 w 1291564"/>
              <a:gd name="connsiteY17" fmla="*/ 2 h 690581"/>
              <a:gd name="connsiteX18" fmla="*/ 1291564 w 1291564"/>
              <a:gd name="connsiteY18" fmla="*/ 328614 h 690581"/>
              <a:gd name="connsiteX0" fmla="*/ 0 w 1291564"/>
              <a:gd name="connsiteY0" fmla="*/ 323852 h 690581"/>
              <a:gd name="connsiteX1" fmla="*/ 71438 w 1291564"/>
              <a:gd name="connsiteY1" fmla="*/ 9527 h 690581"/>
              <a:gd name="connsiteX2" fmla="*/ 142875 w 1291564"/>
              <a:gd name="connsiteY2" fmla="*/ 333377 h 690581"/>
              <a:gd name="connsiteX3" fmla="*/ 204788 w 1291564"/>
              <a:gd name="connsiteY3" fmla="*/ 690564 h 690581"/>
              <a:gd name="connsiteX4" fmla="*/ 273776 w 1291564"/>
              <a:gd name="connsiteY4" fmla="*/ 319089 h 690581"/>
              <a:gd name="connsiteX5" fmla="*/ 391589 w 1291564"/>
              <a:gd name="connsiteY5" fmla="*/ 4764 h 690581"/>
              <a:gd name="connsiteX6" fmla="*/ 506026 w 1291564"/>
              <a:gd name="connsiteY6" fmla="*/ 319645 h 690581"/>
              <a:gd name="connsiteX7" fmla="*/ 495300 w 1291564"/>
              <a:gd name="connsiteY7" fmla="*/ 690564 h 690581"/>
              <a:gd name="connsiteX8" fmla="*/ 571500 w 1291564"/>
              <a:gd name="connsiteY8" fmla="*/ 319089 h 690581"/>
              <a:gd name="connsiteX9" fmla="*/ 651076 w 1291564"/>
              <a:gd name="connsiteY9" fmla="*/ 4764 h 690581"/>
              <a:gd name="connsiteX10" fmla="*/ 723900 w 1291564"/>
              <a:gd name="connsiteY10" fmla="*/ 323852 h 690581"/>
              <a:gd name="connsiteX11" fmla="*/ 795338 w 1291564"/>
              <a:gd name="connsiteY11" fmla="*/ 666752 h 690581"/>
              <a:gd name="connsiteX12" fmla="*/ 871538 w 1291564"/>
              <a:gd name="connsiteY12" fmla="*/ 328614 h 690581"/>
              <a:gd name="connsiteX13" fmla="*/ 928688 w 1291564"/>
              <a:gd name="connsiteY13" fmla="*/ 2 h 690581"/>
              <a:gd name="connsiteX14" fmla="*/ 1004888 w 1291564"/>
              <a:gd name="connsiteY14" fmla="*/ 333377 h 690581"/>
              <a:gd name="connsiteX15" fmla="*/ 1071563 w 1291564"/>
              <a:gd name="connsiteY15" fmla="*/ 676277 h 690581"/>
              <a:gd name="connsiteX16" fmla="*/ 1143925 w 1291564"/>
              <a:gd name="connsiteY16" fmla="*/ 328614 h 690581"/>
              <a:gd name="connsiteX17" fmla="*/ 1200150 w 1291564"/>
              <a:gd name="connsiteY17" fmla="*/ 2 h 690581"/>
              <a:gd name="connsiteX18" fmla="*/ 1291564 w 1291564"/>
              <a:gd name="connsiteY18" fmla="*/ 328614 h 690581"/>
              <a:gd name="connsiteX0" fmla="*/ 0 w 1291564"/>
              <a:gd name="connsiteY0" fmla="*/ 323852 h 690581"/>
              <a:gd name="connsiteX1" fmla="*/ 92938 w 1291564"/>
              <a:gd name="connsiteY1" fmla="*/ 5043 h 690581"/>
              <a:gd name="connsiteX2" fmla="*/ 142875 w 1291564"/>
              <a:gd name="connsiteY2" fmla="*/ 333377 h 690581"/>
              <a:gd name="connsiteX3" fmla="*/ 204788 w 1291564"/>
              <a:gd name="connsiteY3" fmla="*/ 690564 h 690581"/>
              <a:gd name="connsiteX4" fmla="*/ 273776 w 1291564"/>
              <a:gd name="connsiteY4" fmla="*/ 319089 h 690581"/>
              <a:gd name="connsiteX5" fmla="*/ 391589 w 1291564"/>
              <a:gd name="connsiteY5" fmla="*/ 4764 h 690581"/>
              <a:gd name="connsiteX6" fmla="*/ 506026 w 1291564"/>
              <a:gd name="connsiteY6" fmla="*/ 319645 h 690581"/>
              <a:gd name="connsiteX7" fmla="*/ 495300 w 1291564"/>
              <a:gd name="connsiteY7" fmla="*/ 690564 h 690581"/>
              <a:gd name="connsiteX8" fmla="*/ 571500 w 1291564"/>
              <a:gd name="connsiteY8" fmla="*/ 319089 h 690581"/>
              <a:gd name="connsiteX9" fmla="*/ 651076 w 1291564"/>
              <a:gd name="connsiteY9" fmla="*/ 4764 h 690581"/>
              <a:gd name="connsiteX10" fmla="*/ 723900 w 1291564"/>
              <a:gd name="connsiteY10" fmla="*/ 323852 h 690581"/>
              <a:gd name="connsiteX11" fmla="*/ 795338 w 1291564"/>
              <a:gd name="connsiteY11" fmla="*/ 666752 h 690581"/>
              <a:gd name="connsiteX12" fmla="*/ 871538 w 1291564"/>
              <a:gd name="connsiteY12" fmla="*/ 328614 h 690581"/>
              <a:gd name="connsiteX13" fmla="*/ 928688 w 1291564"/>
              <a:gd name="connsiteY13" fmla="*/ 2 h 690581"/>
              <a:gd name="connsiteX14" fmla="*/ 1004888 w 1291564"/>
              <a:gd name="connsiteY14" fmla="*/ 333377 h 690581"/>
              <a:gd name="connsiteX15" fmla="*/ 1071563 w 1291564"/>
              <a:gd name="connsiteY15" fmla="*/ 676277 h 690581"/>
              <a:gd name="connsiteX16" fmla="*/ 1143925 w 1291564"/>
              <a:gd name="connsiteY16" fmla="*/ 328614 h 690581"/>
              <a:gd name="connsiteX17" fmla="*/ 1200150 w 1291564"/>
              <a:gd name="connsiteY17" fmla="*/ 2 h 690581"/>
              <a:gd name="connsiteX18" fmla="*/ 1291564 w 1291564"/>
              <a:gd name="connsiteY18" fmla="*/ 328614 h 690581"/>
              <a:gd name="connsiteX0" fmla="*/ 0 w 1291564"/>
              <a:gd name="connsiteY0" fmla="*/ 341239 h 707968"/>
              <a:gd name="connsiteX1" fmla="*/ 92938 w 1291564"/>
              <a:gd name="connsiteY1" fmla="*/ 9 h 707968"/>
              <a:gd name="connsiteX2" fmla="*/ 142875 w 1291564"/>
              <a:gd name="connsiteY2" fmla="*/ 350764 h 707968"/>
              <a:gd name="connsiteX3" fmla="*/ 204788 w 1291564"/>
              <a:gd name="connsiteY3" fmla="*/ 707951 h 707968"/>
              <a:gd name="connsiteX4" fmla="*/ 273776 w 1291564"/>
              <a:gd name="connsiteY4" fmla="*/ 336476 h 707968"/>
              <a:gd name="connsiteX5" fmla="*/ 391589 w 1291564"/>
              <a:gd name="connsiteY5" fmla="*/ 22151 h 707968"/>
              <a:gd name="connsiteX6" fmla="*/ 506026 w 1291564"/>
              <a:gd name="connsiteY6" fmla="*/ 337032 h 707968"/>
              <a:gd name="connsiteX7" fmla="*/ 495300 w 1291564"/>
              <a:gd name="connsiteY7" fmla="*/ 707951 h 707968"/>
              <a:gd name="connsiteX8" fmla="*/ 571500 w 1291564"/>
              <a:gd name="connsiteY8" fmla="*/ 336476 h 707968"/>
              <a:gd name="connsiteX9" fmla="*/ 651076 w 1291564"/>
              <a:gd name="connsiteY9" fmla="*/ 22151 h 707968"/>
              <a:gd name="connsiteX10" fmla="*/ 723900 w 1291564"/>
              <a:gd name="connsiteY10" fmla="*/ 341239 h 707968"/>
              <a:gd name="connsiteX11" fmla="*/ 795338 w 1291564"/>
              <a:gd name="connsiteY11" fmla="*/ 684139 h 707968"/>
              <a:gd name="connsiteX12" fmla="*/ 871538 w 1291564"/>
              <a:gd name="connsiteY12" fmla="*/ 346001 h 707968"/>
              <a:gd name="connsiteX13" fmla="*/ 928688 w 1291564"/>
              <a:gd name="connsiteY13" fmla="*/ 17389 h 707968"/>
              <a:gd name="connsiteX14" fmla="*/ 1004888 w 1291564"/>
              <a:gd name="connsiteY14" fmla="*/ 350764 h 707968"/>
              <a:gd name="connsiteX15" fmla="*/ 1071563 w 1291564"/>
              <a:gd name="connsiteY15" fmla="*/ 693664 h 707968"/>
              <a:gd name="connsiteX16" fmla="*/ 1143925 w 1291564"/>
              <a:gd name="connsiteY16" fmla="*/ 346001 h 707968"/>
              <a:gd name="connsiteX17" fmla="*/ 1200150 w 1291564"/>
              <a:gd name="connsiteY17" fmla="*/ 17389 h 707968"/>
              <a:gd name="connsiteX18" fmla="*/ 1291564 w 1291564"/>
              <a:gd name="connsiteY18" fmla="*/ 346001 h 707968"/>
              <a:gd name="connsiteX0" fmla="*/ 0 w 1291564"/>
              <a:gd name="connsiteY0" fmla="*/ 341233 h 707953"/>
              <a:gd name="connsiteX1" fmla="*/ 92938 w 1291564"/>
              <a:gd name="connsiteY1" fmla="*/ 3 h 707953"/>
              <a:gd name="connsiteX2" fmla="*/ 164375 w 1291564"/>
              <a:gd name="connsiteY2" fmla="*/ 346274 h 707953"/>
              <a:gd name="connsiteX3" fmla="*/ 204788 w 1291564"/>
              <a:gd name="connsiteY3" fmla="*/ 707945 h 707953"/>
              <a:gd name="connsiteX4" fmla="*/ 273776 w 1291564"/>
              <a:gd name="connsiteY4" fmla="*/ 336470 h 707953"/>
              <a:gd name="connsiteX5" fmla="*/ 391589 w 1291564"/>
              <a:gd name="connsiteY5" fmla="*/ 22145 h 707953"/>
              <a:gd name="connsiteX6" fmla="*/ 506026 w 1291564"/>
              <a:gd name="connsiteY6" fmla="*/ 337026 h 707953"/>
              <a:gd name="connsiteX7" fmla="*/ 495300 w 1291564"/>
              <a:gd name="connsiteY7" fmla="*/ 707945 h 707953"/>
              <a:gd name="connsiteX8" fmla="*/ 571500 w 1291564"/>
              <a:gd name="connsiteY8" fmla="*/ 336470 h 707953"/>
              <a:gd name="connsiteX9" fmla="*/ 651076 w 1291564"/>
              <a:gd name="connsiteY9" fmla="*/ 22145 h 707953"/>
              <a:gd name="connsiteX10" fmla="*/ 723900 w 1291564"/>
              <a:gd name="connsiteY10" fmla="*/ 341233 h 707953"/>
              <a:gd name="connsiteX11" fmla="*/ 795338 w 1291564"/>
              <a:gd name="connsiteY11" fmla="*/ 684133 h 707953"/>
              <a:gd name="connsiteX12" fmla="*/ 871538 w 1291564"/>
              <a:gd name="connsiteY12" fmla="*/ 345995 h 707953"/>
              <a:gd name="connsiteX13" fmla="*/ 928688 w 1291564"/>
              <a:gd name="connsiteY13" fmla="*/ 17383 h 707953"/>
              <a:gd name="connsiteX14" fmla="*/ 1004888 w 1291564"/>
              <a:gd name="connsiteY14" fmla="*/ 350758 h 707953"/>
              <a:gd name="connsiteX15" fmla="*/ 1071563 w 1291564"/>
              <a:gd name="connsiteY15" fmla="*/ 693658 h 707953"/>
              <a:gd name="connsiteX16" fmla="*/ 1143925 w 1291564"/>
              <a:gd name="connsiteY16" fmla="*/ 345995 h 707953"/>
              <a:gd name="connsiteX17" fmla="*/ 1200150 w 1291564"/>
              <a:gd name="connsiteY17" fmla="*/ 17383 h 707953"/>
              <a:gd name="connsiteX18" fmla="*/ 1291564 w 1291564"/>
              <a:gd name="connsiteY18" fmla="*/ 345995 h 707953"/>
              <a:gd name="connsiteX0" fmla="*/ 0 w 1291564"/>
              <a:gd name="connsiteY0" fmla="*/ 341231 h 707951"/>
              <a:gd name="connsiteX1" fmla="*/ 166038 w 1291564"/>
              <a:gd name="connsiteY1" fmla="*/ 2 h 707951"/>
              <a:gd name="connsiteX2" fmla="*/ 164375 w 1291564"/>
              <a:gd name="connsiteY2" fmla="*/ 346272 h 707951"/>
              <a:gd name="connsiteX3" fmla="*/ 204788 w 1291564"/>
              <a:gd name="connsiteY3" fmla="*/ 707943 h 707951"/>
              <a:gd name="connsiteX4" fmla="*/ 273776 w 1291564"/>
              <a:gd name="connsiteY4" fmla="*/ 336468 h 707951"/>
              <a:gd name="connsiteX5" fmla="*/ 391589 w 1291564"/>
              <a:gd name="connsiteY5" fmla="*/ 22143 h 707951"/>
              <a:gd name="connsiteX6" fmla="*/ 506026 w 1291564"/>
              <a:gd name="connsiteY6" fmla="*/ 337024 h 707951"/>
              <a:gd name="connsiteX7" fmla="*/ 495300 w 1291564"/>
              <a:gd name="connsiteY7" fmla="*/ 707943 h 707951"/>
              <a:gd name="connsiteX8" fmla="*/ 571500 w 1291564"/>
              <a:gd name="connsiteY8" fmla="*/ 336468 h 707951"/>
              <a:gd name="connsiteX9" fmla="*/ 651076 w 1291564"/>
              <a:gd name="connsiteY9" fmla="*/ 22143 h 707951"/>
              <a:gd name="connsiteX10" fmla="*/ 723900 w 1291564"/>
              <a:gd name="connsiteY10" fmla="*/ 341231 h 707951"/>
              <a:gd name="connsiteX11" fmla="*/ 795338 w 1291564"/>
              <a:gd name="connsiteY11" fmla="*/ 684131 h 707951"/>
              <a:gd name="connsiteX12" fmla="*/ 871538 w 1291564"/>
              <a:gd name="connsiteY12" fmla="*/ 345993 h 707951"/>
              <a:gd name="connsiteX13" fmla="*/ 928688 w 1291564"/>
              <a:gd name="connsiteY13" fmla="*/ 17381 h 707951"/>
              <a:gd name="connsiteX14" fmla="*/ 1004888 w 1291564"/>
              <a:gd name="connsiteY14" fmla="*/ 350756 h 707951"/>
              <a:gd name="connsiteX15" fmla="*/ 1071563 w 1291564"/>
              <a:gd name="connsiteY15" fmla="*/ 693656 h 707951"/>
              <a:gd name="connsiteX16" fmla="*/ 1143925 w 1291564"/>
              <a:gd name="connsiteY16" fmla="*/ 345993 h 707951"/>
              <a:gd name="connsiteX17" fmla="*/ 1200150 w 1291564"/>
              <a:gd name="connsiteY17" fmla="*/ 17381 h 707951"/>
              <a:gd name="connsiteX18" fmla="*/ 1291564 w 1291564"/>
              <a:gd name="connsiteY18" fmla="*/ 345993 h 707951"/>
              <a:gd name="connsiteX0" fmla="*/ 0 w 1291564"/>
              <a:gd name="connsiteY0" fmla="*/ 341231 h 707951"/>
              <a:gd name="connsiteX1" fmla="*/ 166038 w 1291564"/>
              <a:gd name="connsiteY1" fmla="*/ 2 h 707951"/>
              <a:gd name="connsiteX2" fmla="*/ 336375 w 1291564"/>
              <a:gd name="connsiteY2" fmla="*/ 346272 h 707951"/>
              <a:gd name="connsiteX3" fmla="*/ 204788 w 1291564"/>
              <a:gd name="connsiteY3" fmla="*/ 707943 h 707951"/>
              <a:gd name="connsiteX4" fmla="*/ 273776 w 1291564"/>
              <a:gd name="connsiteY4" fmla="*/ 336468 h 707951"/>
              <a:gd name="connsiteX5" fmla="*/ 391589 w 1291564"/>
              <a:gd name="connsiteY5" fmla="*/ 22143 h 707951"/>
              <a:gd name="connsiteX6" fmla="*/ 506026 w 1291564"/>
              <a:gd name="connsiteY6" fmla="*/ 337024 h 707951"/>
              <a:gd name="connsiteX7" fmla="*/ 495300 w 1291564"/>
              <a:gd name="connsiteY7" fmla="*/ 707943 h 707951"/>
              <a:gd name="connsiteX8" fmla="*/ 571500 w 1291564"/>
              <a:gd name="connsiteY8" fmla="*/ 336468 h 707951"/>
              <a:gd name="connsiteX9" fmla="*/ 651076 w 1291564"/>
              <a:gd name="connsiteY9" fmla="*/ 22143 h 707951"/>
              <a:gd name="connsiteX10" fmla="*/ 723900 w 1291564"/>
              <a:gd name="connsiteY10" fmla="*/ 341231 h 707951"/>
              <a:gd name="connsiteX11" fmla="*/ 795338 w 1291564"/>
              <a:gd name="connsiteY11" fmla="*/ 684131 h 707951"/>
              <a:gd name="connsiteX12" fmla="*/ 871538 w 1291564"/>
              <a:gd name="connsiteY12" fmla="*/ 345993 h 707951"/>
              <a:gd name="connsiteX13" fmla="*/ 928688 w 1291564"/>
              <a:gd name="connsiteY13" fmla="*/ 17381 h 707951"/>
              <a:gd name="connsiteX14" fmla="*/ 1004888 w 1291564"/>
              <a:gd name="connsiteY14" fmla="*/ 350756 h 707951"/>
              <a:gd name="connsiteX15" fmla="*/ 1071563 w 1291564"/>
              <a:gd name="connsiteY15" fmla="*/ 693656 h 707951"/>
              <a:gd name="connsiteX16" fmla="*/ 1143925 w 1291564"/>
              <a:gd name="connsiteY16" fmla="*/ 345993 h 707951"/>
              <a:gd name="connsiteX17" fmla="*/ 1200150 w 1291564"/>
              <a:gd name="connsiteY17" fmla="*/ 17381 h 707951"/>
              <a:gd name="connsiteX18" fmla="*/ 1291564 w 1291564"/>
              <a:gd name="connsiteY18" fmla="*/ 345993 h 707951"/>
              <a:gd name="connsiteX0" fmla="*/ 0 w 1291564"/>
              <a:gd name="connsiteY0" fmla="*/ 341231 h 707943"/>
              <a:gd name="connsiteX1" fmla="*/ 166038 w 1291564"/>
              <a:gd name="connsiteY1" fmla="*/ 2 h 707943"/>
              <a:gd name="connsiteX2" fmla="*/ 336375 w 1291564"/>
              <a:gd name="connsiteY2" fmla="*/ 346272 h 707943"/>
              <a:gd name="connsiteX3" fmla="*/ 488590 w 1291564"/>
              <a:gd name="connsiteY3" fmla="*/ 681039 h 707943"/>
              <a:gd name="connsiteX4" fmla="*/ 273776 w 1291564"/>
              <a:gd name="connsiteY4" fmla="*/ 336468 h 707943"/>
              <a:gd name="connsiteX5" fmla="*/ 391589 w 1291564"/>
              <a:gd name="connsiteY5" fmla="*/ 22143 h 707943"/>
              <a:gd name="connsiteX6" fmla="*/ 506026 w 1291564"/>
              <a:gd name="connsiteY6" fmla="*/ 337024 h 707943"/>
              <a:gd name="connsiteX7" fmla="*/ 495300 w 1291564"/>
              <a:gd name="connsiteY7" fmla="*/ 707943 h 707943"/>
              <a:gd name="connsiteX8" fmla="*/ 571500 w 1291564"/>
              <a:gd name="connsiteY8" fmla="*/ 336468 h 707943"/>
              <a:gd name="connsiteX9" fmla="*/ 651076 w 1291564"/>
              <a:gd name="connsiteY9" fmla="*/ 22143 h 707943"/>
              <a:gd name="connsiteX10" fmla="*/ 723900 w 1291564"/>
              <a:gd name="connsiteY10" fmla="*/ 341231 h 707943"/>
              <a:gd name="connsiteX11" fmla="*/ 795338 w 1291564"/>
              <a:gd name="connsiteY11" fmla="*/ 684131 h 707943"/>
              <a:gd name="connsiteX12" fmla="*/ 871538 w 1291564"/>
              <a:gd name="connsiteY12" fmla="*/ 345993 h 707943"/>
              <a:gd name="connsiteX13" fmla="*/ 928688 w 1291564"/>
              <a:gd name="connsiteY13" fmla="*/ 17381 h 707943"/>
              <a:gd name="connsiteX14" fmla="*/ 1004888 w 1291564"/>
              <a:gd name="connsiteY14" fmla="*/ 350756 h 707943"/>
              <a:gd name="connsiteX15" fmla="*/ 1071563 w 1291564"/>
              <a:gd name="connsiteY15" fmla="*/ 693656 h 707943"/>
              <a:gd name="connsiteX16" fmla="*/ 1143925 w 1291564"/>
              <a:gd name="connsiteY16" fmla="*/ 345993 h 707943"/>
              <a:gd name="connsiteX17" fmla="*/ 1200150 w 1291564"/>
              <a:gd name="connsiteY17" fmla="*/ 17381 h 707943"/>
              <a:gd name="connsiteX18" fmla="*/ 1291564 w 1291564"/>
              <a:gd name="connsiteY18" fmla="*/ 345993 h 707943"/>
              <a:gd name="connsiteX0" fmla="*/ 0 w 1291564"/>
              <a:gd name="connsiteY0" fmla="*/ 341231 h 707943"/>
              <a:gd name="connsiteX1" fmla="*/ 166038 w 1291564"/>
              <a:gd name="connsiteY1" fmla="*/ 2 h 707943"/>
              <a:gd name="connsiteX2" fmla="*/ 336375 w 1291564"/>
              <a:gd name="connsiteY2" fmla="*/ 346272 h 707943"/>
              <a:gd name="connsiteX3" fmla="*/ 488590 w 1291564"/>
              <a:gd name="connsiteY3" fmla="*/ 681039 h 707943"/>
              <a:gd name="connsiteX4" fmla="*/ 660776 w 1291564"/>
              <a:gd name="connsiteY4" fmla="*/ 340952 h 707943"/>
              <a:gd name="connsiteX5" fmla="*/ 391589 w 1291564"/>
              <a:gd name="connsiteY5" fmla="*/ 22143 h 707943"/>
              <a:gd name="connsiteX6" fmla="*/ 506026 w 1291564"/>
              <a:gd name="connsiteY6" fmla="*/ 337024 h 707943"/>
              <a:gd name="connsiteX7" fmla="*/ 495300 w 1291564"/>
              <a:gd name="connsiteY7" fmla="*/ 707943 h 707943"/>
              <a:gd name="connsiteX8" fmla="*/ 571500 w 1291564"/>
              <a:gd name="connsiteY8" fmla="*/ 336468 h 707943"/>
              <a:gd name="connsiteX9" fmla="*/ 651076 w 1291564"/>
              <a:gd name="connsiteY9" fmla="*/ 22143 h 707943"/>
              <a:gd name="connsiteX10" fmla="*/ 723900 w 1291564"/>
              <a:gd name="connsiteY10" fmla="*/ 341231 h 707943"/>
              <a:gd name="connsiteX11" fmla="*/ 795338 w 1291564"/>
              <a:gd name="connsiteY11" fmla="*/ 684131 h 707943"/>
              <a:gd name="connsiteX12" fmla="*/ 871538 w 1291564"/>
              <a:gd name="connsiteY12" fmla="*/ 345993 h 707943"/>
              <a:gd name="connsiteX13" fmla="*/ 928688 w 1291564"/>
              <a:gd name="connsiteY13" fmla="*/ 17381 h 707943"/>
              <a:gd name="connsiteX14" fmla="*/ 1004888 w 1291564"/>
              <a:gd name="connsiteY14" fmla="*/ 350756 h 707943"/>
              <a:gd name="connsiteX15" fmla="*/ 1071563 w 1291564"/>
              <a:gd name="connsiteY15" fmla="*/ 693656 h 707943"/>
              <a:gd name="connsiteX16" fmla="*/ 1143925 w 1291564"/>
              <a:gd name="connsiteY16" fmla="*/ 345993 h 707943"/>
              <a:gd name="connsiteX17" fmla="*/ 1200150 w 1291564"/>
              <a:gd name="connsiteY17" fmla="*/ 17381 h 707943"/>
              <a:gd name="connsiteX18" fmla="*/ 1291564 w 1291564"/>
              <a:gd name="connsiteY18" fmla="*/ 345993 h 707943"/>
              <a:gd name="connsiteX0" fmla="*/ 0 w 1291564"/>
              <a:gd name="connsiteY0" fmla="*/ 341235 h 707947"/>
              <a:gd name="connsiteX1" fmla="*/ 166038 w 1291564"/>
              <a:gd name="connsiteY1" fmla="*/ 6 h 707947"/>
              <a:gd name="connsiteX2" fmla="*/ 340675 w 1291564"/>
              <a:gd name="connsiteY2" fmla="*/ 332823 h 707947"/>
              <a:gd name="connsiteX3" fmla="*/ 488590 w 1291564"/>
              <a:gd name="connsiteY3" fmla="*/ 681043 h 707947"/>
              <a:gd name="connsiteX4" fmla="*/ 660776 w 1291564"/>
              <a:gd name="connsiteY4" fmla="*/ 340956 h 707947"/>
              <a:gd name="connsiteX5" fmla="*/ 391589 w 1291564"/>
              <a:gd name="connsiteY5" fmla="*/ 22147 h 707947"/>
              <a:gd name="connsiteX6" fmla="*/ 506026 w 1291564"/>
              <a:gd name="connsiteY6" fmla="*/ 337028 h 707947"/>
              <a:gd name="connsiteX7" fmla="*/ 495300 w 1291564"/>
              <a:gd name="connsiteY7" fmla="*/ 707947 h 707947"/>
              <a:gd name="connsiteX8" fmla="*/ 571500 w 1291564"/>
              <a:gd name="connsiteY8" fmla="*/ 336472 h 707947"/>
              <a:gd name="connsiteX9" fmla="*/ 651076 w 1291564"/>
              <a:gd name="connsiteY9" fmla="*/ 22147 h 707947"/>
              <a:gd name="connsiteX10" fmla="*/ 723900 w 1291564"/>
              <a:gd name="connsiteY10" fmla="*/ 341235 h 707947"/>
              <a:gd name="connsiteX11" fmla="*/ 795338 w 1291564"/>
              <a:gd name="connsiteY11" fmla="*/ 684135 h 707947"/>
              <a:gd name="connsiteX12" fmla="*/ 871538 w 1291564"/>
              <a:gd name="connsiteY12" fmla="*/ 345997 h 707947"/>
              <a:gd name="connsiteX13" fmla="*/ 928688 w 1291564"/>
              <a:gd name="connsiteY13" fmla="*/ 17385 h 707947"/>
              <a:gd name="connsiteX14" fmla="*/ 1004888 w 1291564"/>
              <a:gd name="connsiteY14" fmla="*/ 350760 h 707947"/>
              <a:gd name="connsiteX15" fmla="*/ 1071563 w 1291564"/>
              <a:gd name="connsiteY15" fmla="*/ 693660 h 707947"/>
              <a:gd name="connsiteX16" fmla="*/ 1143925 w 1291564"/>
              <a:gd name="connsiteY16" fmla="*/ 345997 h 707947"/>
              <a:gd name="connsiteX17" fmla="*/ 1200150 w 1291564"/>
              <a:gd name="connsiteY17" fmla="*/ 17385 h 707947"/>
              <a:gd name="connsiteX18" fmla="*/ 1291564 w 1291564"/>
              <a:gd name="connsiteY18" fmla="*/ 345997 h 707947"/>
              <a:gd name="connsiteX0" fmla="*/ 0 w 1291564"/>
              <a:gd name="connsiteY0" fmla="*/ 341235 h 743821"/>
              <a:gd name="connsiteX1" fmla="*/ 166038 w 1291564"/>
              <a:gd name="connsiteY1" fmla="*/ 6 h 743821"/>
              <a:gd name="connsiteX2" fmla="*/ 340675 w 1291564"/>
              <a:gd name="connsiteY2" fmla="*/ 332823 h 743821"/>
              <a:gd name="connsiteX3" fmla="*/ 488590 w 1291564"/>
              <a:gd name="connsiteY3" fmla="*/ 681043 h 743821"/>
              <a:gd name="connsiteX4" fmla="*/ 660776 w 1291564"/>
              <a:gd name="connsiteY4" fmla="*/ 340956 h 743821"/>
              <a:gd name="connsiteX5" fmla="*/ 391589 w 1291564"/>
              <a:gd name="connsiteY5" fmla="*/ 22147 h 743821"/>
              <a:gd name="connsiteX6" fmla="*/ 506026 w 1291564"/>
              <a:gd name="connsiteY6" fmla="*/ 337028 h 743821"/>
              <a:gd name="connsiteX7" fmla="*/ 869402 w 1291564"/>
              <a:gd name="connsiteY7" fmla="*/ 743821 h 743821"/>
              <a:gd name="connsiteX8" fmla="*/ 571500 w 1291564"/>
              <a:gd name="connsiteY8" fmla="*/ 336472 h 743821"/>
              <a:gd name="connsiteX9" fmla="*/ 651076 w 1291564"/>
              <a:gd name="connsiteY9" fmla="*/ 22147 h 743821"/>
              <a:gd name="connsiteX10" fmla="*/ 723900 w 1291564"/>
              <a:gd name="connsiteY10" fmla="*/ 341235 h 743821"/>
              <a:gd name="connsiteX11" fmla="*/ 795338 w 1291564"/>
              <a:gd name="connsiteY11" fmla="*/ 684135 h 743821"/>
              <a:gd name="connsiteX12" fmla="*/ 871538 w 1291564"/>
              <a:gd name="connsiteY12" fmla="*/ 345997 h 743821"/>
              <a:gd name="connsiteX13" fmla="*/ 928688 w 1291564"/>
              <a:gd name="connsiteY13" fmla="*/ 17385 h 743821"/>
              <a:gd name="connsiteX14" fmla="*/ 1004888 w 1291564"/>
              <a:gd name="connsiteY14" fmla="*/ 350760 h 743821"/>
              <a:gd name="connsiteX15" fmla="*/ 1071563 w 1291564"/>
              <a:gd name="connsiteY15" fmla="*/ 693660 h 743821"/>
              <a:gd name="connsiteX16" fmla="*/ 1143925 w 1291564"/>
              <a:gd name="connsiteY16" fmla="*/ 345997 h 743821"/>
              <a:gd name="connsiteX17" fmla="*/ 1200150 w 1291564"/>
              <a:gd name="connsiteY17" fmla="*/ 17385 h 743821"/>
              <a:gd name="connsiteX18" fmla="*/ 1291564 w 1291564"/>
              <a:gd name="connsiteY18" fmla="*/ 345997 h 743821"/>
              <a:gd name="connsiteX0" fmla="*/ 0 w 1291564"/>
              <a:gd name="connsiteY0" fmla="*/ 341235 h 743823"/>
              <a:gd name="connsiteX1" fmla="*/ 166038 w 1291564"/>
              <a:gd name="connsiteY1" fmla="*/ 6 h 743823"/>
              <a:gd name="connsiteX2" fmla="*/ 340675 w 1291564"/>
              <a:gd name="connsiteY2" fmla="*/ 332823 h 743823"/>
              <a:gd name="connsiteX3" fmla="*/ 488590 w 1291564"/>
              <a:gd name="connsiteY3" fmla="*/ 681043 h 743823"/>
              <a:gd name="connsiteX4" fmla="*/ 660776 w 1291564"/>
              <a:gd name="connsiteY4" fmla="*/ 340956 h 743823"/>
              <a:gd name="connsiteX5" fmla="*/ 391589 w 1291564"/>
              <a:gd name="connsiteY5" fmla="*/ 22147 h 743823"/>
              <a:gd name="connsiteX6" fmla="*/ 1073628 w 1291564"/>
              <a:gd name="connsiteY6" fmla="*/ 332542 h 743823"/>
              <a:gd name="connsiteX7" fmla="*/ 869402 w 1291564"/>
              <a:gd name="connsiteY7" fmla="*/ 743821 h 743823"/>
              <a:gd name="connsiteX8" fmla="*/ 571500 w 1291564"/>
              <a:gd name="connsiteY8" fmla="*/ 336472 h 743823"/>
              <a:gd name="connsiteX9" fmla="*/ 651076 w 1291564"/>
              <a:gd name="connsiteY9" fmla="*/ 22147 h 743823"/>
              <a:gd name="connsiteX10" fmla="*/ 723900 w 1291564"/>
              <a:gd name="connsiteY10" fmla="*/ 341235 h 743823"/>
              <a:gd name="connsiteX11" fmla="*/ 795338 w 1291564"/>
              <a:gd name="connsiteY11" fmla="*/ 684135 h 743823"/>
              <a:gd name="connsiteX12" fmla="*/ 871538 w 1291564"/>
              <a:gd name="connsiteY12" fmla="*/ 345997 h 743823"/>
              <a:gd name="connsiteX13" fmla="*/ 928688 w 1291564"/>
              <a:gd name="connsiteY13" fmla="*/ 17385 h 743823"/>
              <a:gd name="connsiteX14" fmla="*/ 1004888 w 1291564"/>
              <a:gd name="connsiteY14" fmla="*/ 350760 h 743823"/>
              <a:gd name="connsiteX15" fmla="*/ 1071563 w 1291564"/>
              <a:gd name="connsiteY15" fmla="*/ 693660 h 743823"/>
              <a:gd name="connsiteX16" fmla="*/ 1143925 w 1291564"/>
              <a:gd name="connsiteY16" fmla="*/ 345997 h 743823"/>
              <a:gd name="connsiteX17" fmla="*/ 1200150 w 1291564"/>
              <a:gd name="connsiteY17" fmla="*/ 17385 h 743823"/>
              <a:gd name="connsiteX18" fmla="*/ 1291564 w 1291564"/>
              <a:gd name="connsiteY18" fmla="*/ 345997 h 743823"/>
              <a:gd name="connsiteX0" fmla="*/ 0 w 1291564"/>
              <a:gd name="connsiteY0" fmla="*/ 341235 h 743821"/>
              <a:gd name="connsiteX1" fmla="*/ 166038 w 1291564"/>
              <a:gd name="connsiteY1" fmla="*/ 6 h 743821"/>
              <a:gd name="connsiteX2" fmla="*/ 340675 w 1291564"/>
              <a:gd name="connsiteY2" fmla="*/ 332823 h 743821"/>
              <a:gd name="connsiteX3" fmla="*/ 488590 w 1291564"/>
              <a:gd name="connsiteY3" fmla="*/ 681043 h 743821"/>
              <a:gd name="connsiteX4" fmla="*/ 660776 w 1291564"/>
              <a:gd name="connsiteY4" fmla="*/ 340956 h 743821"/>
              <a:gd name="connsiteX5" fmla="*/ 1079591 w 1291564"/>
              <a:gd name="connsiteY5" fmla="*/ 17662 h 743821"/>
              <a:gd name="connsiteX6" fmla="*/ 1073628 w 1291564"/>
              <a:gd name="connsiteY6" fmla="*/ 332542 h 743821"/>
              <a:gd name="connsiteX7" fmla="*/ 869402 w 1291564"/>
              <a:gd name="connsiteY7" fmla="*/ 743821 h 743821"/>
              <a:gd name="connsiteX8" fmla="*/ 571500 w 1291564"/>
              <a:gd name="connsiteY8" fmla="*/ 336472 h 743821"/>
              <a:gd name="connsiteX9" fmla="*/ 651076 w 1291564"/>
              <a:gd name="connsiteY9" fmla="*/ 22147 h 743821"/>
              <a:gd name="connsiteX10" fmla="*/ 723900 w 1291564"/>
              <a:gd name="connsiteY10" fmla="*/ 341235 h 743821"/>
              <a:gd name="connsiteX11" fmla="*/ 795338 w 1291564"/>
              <a:gd name="connsiteY11" fmla="*/ 684135 h 743821"/>
              <a:gd name="connsiteX12" fmla="*/ 871538 w 1291564"/>
              <a:gd name="connsiteY12" fmla="*/ 345997 h 743821"/>
              <a:gd name="connsiteX13" fmla="*/ 928688 w 1291564"/>
              <a:gd name="connsiteY13" fmla="*/ 17385 h 743821"/>
              <a:gd name="connsiteX14" fmla="*/ 1004888 w 1291564"/>
              <a:gd name="connsiteY14" fmla="*/ 350760 h 743821"/>
              <a:gd name="connsiteX15" fmla="*/ 1071563 w 1291564"/>
              <a:gd name="connsiteY15" fmla="*/ 693660 h 743821"/>
              <a:gd name="connsiteX16" fmla="*/ 1143925 w 1291564"/>
              <a:gd name="connsiteY16" fmla="*/ 345997 h 743821"/>
              <a:gd name="connsiteX17" fmla="*/ 1200150 w 1291564"/>
              <a:gd name="connsiteY17" fmla="*/ 17385 h 743821"/>
              <a:gd name="connsiteX18" fmla="*/ 1291564 w 1291564"/>
              <a:gd name="connsiteY18" fmla="*/ 345997 h 743821"/>
              <a:gd name="connsiteX0" fmla="*/ 0 w 1291564"/>
              <a:gd name="connsiteY0" fmla="*/ 341235 h 743911"/>
              <a:gd name="connsiteX1" fmla="*/ 166038 w 1291564"/>
              <a:gd name="connsiteY1" fmla="*/ 6 h 743911"/>
              <a:gd name="connsiteX2" fmla="*/ 340675 w 1291564"/>
              <a:gd name="connsiteY2" fmla="*/ 332823 h 743911"/>
              <a:gd name="connsiteX3" fmla="*/ 488590 w 1291564"/>
              <a:gd name="connsiteY3" fmla="*/ 681043 h 743911"/>
              <a:gd name="connsiteX4" fmla="*/ 660776 w 1291564"/>
              <a:gd name="connsiteY4" fmla="*/ 340956 h 743911"/>
              <a:gd name="connsiteX5" fmla="*/ 1079591 w 1291564"/>
              <a:gd name="connsiteY5" fmla="*/ 17662 h 743911"/>
              <a:gd name="connsiteX6" fmla="*/ 1073628 w 1291564"/>
              <a:gd name="connsiteY6" fmla="*/ 332542 h 743911"/>
              <a:gd name="connsiteX7" fmla="*/ 869402 w 1291564"/>
              <a:gd name="connsiteY7" fmla="*/ 743821 h 743911"/>
              <a:gd name="connsiteX8" fmla="*/ 1074601 w 1291564"/>
              <a:gd name="connsiteY8" fmla="*/ 296114 h 743911"/>
              <a:gd name="connsiteX9" fmla="*/ 651076 w 1291564"/>
              <a:gd name="connsiteY9" fmla="*/ 22147 h 743911"/>
              <a:gd name="connsiteX10" fmla="*/ 723900 w 1291564"/>
              <a:gd name="connsiteY10" fmla="*/ 341235 h 743911"/>
              <a:gd name="connsiteX11" fmla="*/ 795338 w 1291564"/>
              <a:gd name="connsiteY11" fmla="*/ 684135 h 743911"/>
              <a:gd name="connsiteX12" fmla="*/ 871538 w 1291564"/>
              <a:gd name="connsiteY12" fmla="*/ 345997 h 743911"/>
              <a:gd name="connsiteX13" fmla="*/ 928688 w 1291564"/>
              <a:gd name="connsiteY13" fmla="*/ 17385 h 743911"/>
              <a:gd name="connsiteX14" fmla="*/ 1004888 w 1291564"/>
              <a:gd name="connsiteY14" fmla="*/ 350760 h 743911"/>
              <a:gd name="connsiteX15" fmla="*/ 1071563 w 1291564"/>
              <a:gd name="connsiteY15" fmla="*/ 693660 h 743911"/>
              <a:gd name="connsiteX16" fmla="*/ 1143925 w 1291564"/>
              <a:gd name="connsiteY16" fmla="*/ 345997 h 743911"/>
              <a:gd name="connsiteX17" fmla="*/ 1200150 w 1291564"/>
              <a:gd name="connsiteY17" fmla="*/ 17385 h 743911"/>
              <a:gd name="connsiteX18" fmla="*/ 1291564 w 1291564"/>
              <a:gd name="connsiteY18" fmla="*/ 345997 h 743911"/>
              <a:gd name="connsiteX0" fmla="*/ 0 w 1291564"/>
              <a:gd name="connsiteY0" fmla="*/ 341235 h 743913"/>
              <a:gd name="connsiteX1" fmla="*/ 166038 w 1291564"/>
              <a:gd name="connsiteY1" fmla="*/ 6 h 743913"/>
              <a:gd name="connsiteX2" fmla="*/ 340675 w 1291564"/>
              <a:gd name="connsiteY2" fmla="*/ 332823 h 743913"/>
              <a:gd name="connsiteX3" fmla="*/ 488590 w 1291564"/>
              <a:gd name="connsiteY3" fmla="*/ 681043 h 743913"/>
              <a:gd name="connsiteX4" fmla="*/ 660776 w 1291564"/>
              <a:gd name="connsiteY4" fmla="*/ 340956 h 743913"/>
              <a:gd name="connsiteX5" fmla="*/ 1079591 w 1291564"/>
              <a:gd name="connsiteY5" fmla="*/ 17662 h 743913"/>
              <a:gd name="connsiteX6" fmla="*/ 1073628 w 1291564"/>
              <a:gd name="connsiteY6" fmla="*/ 332542 h 743913"/>
              <a:gd name="connsiteX7" fmla="*/ 869402 w 1291564"/>
              <a:gd name="connsiteY7" fmla="*/ 743821 h 743913"/>
              <a:gd name="connsiteX8" fmla="*/ 1074601 w 1291564"/>
              <a:gd name="connsiteY8" fmla="*/ 296114 h 743913"/>
              <a:gd name="connsiteX9" fmla="*/ 1171377 w 1291564"/>
              <a:gd name="connsiteY9" fmla="*/ 13178 h 743913"/>
              <a:gd name="connsiteX10" fmla="*/ 723900 w 1291564"/>
              <a:gd name="connsiteY10" fmla="*/ 341235 h 743913"/>
              <a:gd name="connsiteX11" fmla="*/ 795338 w 1291564"/>
              <a:gd name="connsiteY11" fmla="*/ 684135 h 743913"/>
              <a:gd name="connsiteX12" fmla="*/ 871538 w 1291564"/>
              <a:gd name="connsiteY12" fmla="*/ 345997 h 743913"/>
              <a:gd name="connsiteX13" fmla="*/ 928688 w 1291564"/>
              <a:gd name="connsiteY13" fmla="*/ 17385 h 743913"/>
              <a:gd name="connsiteX14" fmla="*/ 1004888 w 1291564"/>
              <a:gd name="connsiteY14" fmla="*/ 350760 h 743913"/>
              <a:gd name="connsiteX15" fmla="*/ 1071563 w 1291564"/>
              <a:gd name="connsiteY15" fmla="*/ 693660 h 743913"/>
              <a:gd name="connsiteX16" fmla="*/ 1143925 w 1291564"/>
              <a:gd name="connsiteY16" fmla="*/ 345997 h 743913"/>
              <a:gd name="connsiteX17" fmla="*/ 1200150 w 1291564"/>
              <a:gd name="connsiteY17" fmla="*/ 17385 h 743913"/>
              <a:gd name="connsiteX18" fmla="*/ 1291564 w 1291564"/>
              <a:gd name="connsiteY18" fmla="*/ 345997 h 743913"/>
              <a:gd name="connsiteX0" fmla="*/ 0 w 1291564"/>
              <a:gd name="connsiteY0" fmla="*/ 341235 h 743911"/>
              <a:gd name="connsiteX1" fmla="*/ 166038 w 1291564"/>
              <a:gd name="connsiteY1" fmla="*/ 6 h 743911"/>
              <a:gd name="connsiteX2" fmla="*/ 340675 w 1291564"/>
              <a:gd name="connsiteY2" fmla="*/ 332823 h 743911"/>
              <a:gd name="connsiteX3" fmla="*/ 488590 w 1291564"/>
              <a:gd name="connsiteY3" fmla="*/ 681043 h 743911"/>
              <a:gd name="connsiteX4" fmla="*/ 660776 w 1291564"/>
              <a:gd name="connsiteY4" fmla="*/ 340956 h 743911"/>
              <a:gd name="connsiteX5" fmla="*/ 1079591 w 1291564"/>
              <a:gd name="connsiteY5" fmla="*/ 17662 h 743911"/>
              <a:gd name="connsiteX6" fmla="*/ 1073628 w 1291564"/>
              <a:gd name="connsiteY6" fmla="*/ 332542 h 743911"/>
              <a:gd name="connsiteX7" fmla="*/ 869402 w 1291564"/>
              <a:gd name="connsiteY7" fmla="*/ 743821 h 743911"/>
              <a:gd name="connsiteX8" fmla="*/ 1074601 w 1291564"/>
              <a:gd name="connsiteY8" fmla="*/ 296114 h 743911"/>
              <a:gd name="connsiteX9" fmla="*/ 1171377 w 1291564"/>
              <a:gd name="connsiteY9" fmla="*/ 13178 h 743911"/>
              <a:gd name="connsiteX10" fmla="*/ 1175402 w 1291564"/>
              <a:gd name="connsiteY10" fmla="*/ 354688 h 743911"/>
              <a:gd name="connsiteX11" fmla="*/ 795338 w 1291564"/>
              <a:gd name="connsiteY11" fmla="*/ 684135 h 743911"/>
              <a:gd name="connsiteX12" fmla="*/ 871538 w 1291564"/>
              <a:gd name="connsiteY12" fmla="*/ 345997 h 743911"/>
              <a:gd name="connsiteX13" fmla="*/ 928688 w 1291564"/>
              <a:gd name="connsiteY13" fmla="*/ 17385 h 743911"/>
              <a:gd name="connsiteX14" fmla="*/ 1004888 w 1291564"/>
              <a:gd name="connsiteY14" fmla="*/ 350760 h 743911"/>
              <a:gd name="connsiteX15" fmla="*/ 1071563 w 1291564"/>
              <a:gd name="connsiteY15" fmla="*/ 693660 h 743911"/>
              <a:gd name="connsiteX16" fmla="*/ 1143925 w 1291564"/>
              <a:gd name="connsiteY16" fmla="*/ 345997 h 743911"/>
              <a:gd name="connsiteX17" fmla="*/ 1200150 w 1291564"/>
              <a:gd name="connsiteY17" fmla="*/ 17385 h 743911"/>
              <a:gd name="connsiteX18" fmla="*/ 1291564 w 1291564"/>
              <a:gd name="connsiteY18" fmla="*/ 345997 h 743911"/>
              <a:gd name="connsiteX0" fmla="*/ 0 w 1291564"/>
              <a:gd name="connsiteY0" fmla="*/ 341235 h 743913"/>
              <a:gd name="connsiteX1" fmla="*/ 166038 w 1291564"/>
              <a:gd name="connsiteY1" fmla="*/ 6 h 743913"/>
              <a:gd name="connsiteX2" fmla="*/ 340675 w 1291564"/>
              <a:gd name="connsiteY2" fmla="*/ 332823 h 743913"/>
              <a:gd name="connsiteX3" fmla="*/ 488590 w 1291564"/>
              <a:gd name="connsiteY3" fmla="*/ 681043 h 743913"/>
              <a:gd name="connsiteX4" fmla="*/ 660776 w 1291564"/>
              <a:gd name="connsiteY4" fmla="*/ 340956 h 743913"/>
              <a:gd name="connsiteX5" fmla="*/ 1079591 w 1291564"/>
              <a:gd name="connsiteY5" fmla="*/ 17662 h 743913"/>
              <a:gd name="connsiteX6" fmla="*/ 1073628 w 1291564"/>
              <a:gd name="connsiteY6" fmla="*/ 332542 h 743913"/>
              <a:gd name="connsiteX7" fmla="*/ 869402 w 1291564"/>
              <a:gd name="connsiteY7" fmla="*/ 743821 h 743913"/>
              <a:gd name="connsiteX8" fmla="*/ 1074601 w 1291564"/>
              <a:gd name="connsiteY8" fmla="*/ 296114 h 743913"/>
              <a:gd name="connsiteX9" fmla="*/ 1171377 w 1291564"/>
              <a:gd name="connsiteY9" fmla="*/ 13178 h 743913"/>
              <a:gd name="connsiteX10" fmla="*/ 1175402 w 1291564"/>
              <a:gd name="connsiteY10" fmla="*/ 354688 h 743913"/>
              <a:gd name="connsiteX11" fmla="*/ 1139339 w 1291564"/>
              <a:gd name="connsiteY11" fmla="*/ 702073 h 743913"/>
              <a:gd name="connsiteX12" fmla="*/ 871538 w 1291564"/>
              <a:gd name="connsiteY12" fmla="*/ 345997 h 743913"/>
              <a:gd name="connsiteX13" fmla="*/ 928688 w 1291564"/>
              <a:gd name="connsiteY13" fmla="*/ 17385 h 743913"/>
              <a:gd name="connsiteX14" fmla="*/ 1004888 w 1291564"/>
              <a:gd name="connsiteY14" fmla="*/ 350760 h 743913"/>
              <a:gd name="connsiteX15" fmla="*/ 1071563 w 1291564"/>
              <a:gd name="connsiteY15" fmla="*/ 693660 h 743913"/>
              <a:gd name="connsiteX16" fmla="*/ 1143925 w 1291564"/>
              <a:gd name="connsiteY16" fmla="*/ 345997 h 743913"/>
              <a:gd name="connsiteX17" fmla="*/ 1200150 w 1291564"/>
              <a:gd name="connsiteY17" fmla="*/ 17385 h 743913"/>
              <a:gd name="connsiteX18" fmla="*/ 1291564 w 1291564"/>
              <a:gd name="connsiteY18" fmla="*/ 345997 h 743913"/>
              <a:gd name="connsiteX0" fmla="*/ 0 w 1356933"/>
              <a:gd name="connsiteY0" fmla="*/ 341235 h 743911"/>
              <a:gd name="connsiteX1" fmla="*/ 166038 w 1356933"/>
              <a:gd name="connsiteY1" fmla="*/ 6 h 743911"/>
              <a:gd name="connsiteX2" fmla="*/ 340675 w 1356933"/>
              <a:gd name="connsiteY2" fmla="*/ 332823 h 743911"/>
              <a:gd name="connsiteX3" fmla="*/ 488590 w 1356933"/>
              <a:gd name="connsiteY3" fmla="*/ 681043 h 743911"/>
              <a:gd name="connsiteX4" fmla="*/ 660776 w 1356933"/>
              <a:gd name="connsiteY4" fmla="*/ 340956 h 743911"/>
              <a:gd name="connsiteX5" fmla="*/ 1079591 w 1356933"/>
              <a:gd name="connsiteY5" fmla="*/ 17662 h 743911"/>
              <a:gd name="connsiteX6" fmla="*/ 1073628 w 1356933"/>
              <a:gd name="connsiteY6" fmla="*/ 332542 h 743911"/>
              <a:gd name="connsiteX7" fmla="*/ 869402 w 1356933"/>
              <a:gd name="connsiteY7" fmla="*/ 743821 h 743911"/>
              <a:gd name="connsiteX8" fmla="*/ 1074601 w 1356933"/>
              <a:gd name="connsiteY8" fmla="*/ 296114 h 743911"/>
              <a:gd name="connsiteX9" fmla="*/ 1171377 w 1356933"/>
              <a:gd name="connsiteY9" fmla="*/ 13178 h 743911"/>
              <a:gd name="connsiteX10" fmla="*/ 1175402 w 1356933"/>
              <a:gd name="connsiteY10" fmla="*/ 354688 h 743911"/>
              <a:gd name="connsiteX11" fmla="*/ 1139339 w 1356933"/>
              <a:gd name="connsiteY11" fmla="*/ 702073 h 743911"/>
              <a:gd name="connsiteX12" fmla="*/ 1353139 w 1356933"/>
              <a:gd name="connsiteY12" fmla="*/ 314607 h 743911"/>
              <a:gd name="connsiteX13" fmla="*/ 928688 w 1356933"/>
              <a:gd name="connsiteY13" fmla="*/ 17385 h 743911"/>
              <a:gd name="connsiteX14" fmla="*/ 1004888 w 1356933"/>
              <a:gd name="connsiteY14" fmla="*/ 350760 h 743911"/>
              <a:gd name="connsiteX15" fmla="*/ 1071563 w 1356933"/>
              <a:gd name="connsiteY15" fmla="*/ 693660 h 743911"/>
              <a:gd name="connsiteX16" fmla="*/ 1143925 w 1356933"/>
              <a:gd name="connsiteY16" fmla="*/ 345997 h 743911"/>
              <a:gd name="connsiteX17" fmla="*/ 1200150 w 1356933"/>
              <a:gd name="connsiteY17" fmla="*/ 17385 h 743911"/>
              <a:gd name="connsiteX18" fmla="*/ 1291564 w 1356933"/>
              <a:gd name="connsiteY18" fmla="*/ 345997 h 743911"/>
              <a:gd name="connsiteX0" fmla="*/ 0 w 1356492"/>
              <a:gd name="connsiteY0" fmla="*/ 341235 h 743913"/>
              <a:gd name="connsiteX1" fmla="*/ 166038 w 1356492"/>
              <a:gd name="connsiteY1" fmla="*/ 6 h 743913"/>
              <a:gd name="connsiteX2" fmla="*/ 340675 w 1356492"/>
              <a:gd name="connsiteY2" fmla="*/ 332823 h 743913"/>
              <a:gd name="connsiteX3" fmla="*/ 488590 w 1356492"/>
              <a:gd name="connsiteY3" fmla="*/ 681043 h 743913"/>
              <a:gd name="connsiteX4" fmla="*/ 660776 w 1356492"/>
              <a:gd name="connsiteY4" fmla="*/ 340956 h 743913"/>
              <a:gd name="connsiteX5" fmla="*/ 1079591 w 1356492"/>
              <a:gd name="connsiteY5" fmla="*/ 17662 h 743913"/>
              <a:gd name="connsiteX6" fmla="*/ 1073628 w 1356492"/>
              <a:gd name="connsiteY6" fmla="*/ 332542 h 743913"/>
              <a:gd name="connsiteX7" fmla="*/ 869402 w 1356492"/>
              <a:gd name="connsiteY7" fmla="*/ 743821 h 743913"/>
              <a:gd name="connsiteX8" fmla="*/ 1074601 w 1356492"/>
              <a:gd name="connsiteY8" fmla="*/ 296114 h 743913"/>
              <a:gd name="connsiteX9" fmla="*/ 1171377 w 1356492"/>
              <a:gd name="connsiteY9" fmla="*/ 13178 h 743913"/>
              <a:gd name="connsiteX10" fmla="*/ 1175402 w 1356492"/>
              <a:gd name="connsiteY10" fmla="*/ 354688 h 743913"/>
              <a:gd name="connsiteX11" fmla="*/ 1139339 w 1356492"/>
              <a:gd name="connsiteY11" fmla="*/ 702073 h 743913"/>
              <a:gd name="connsiteX12" fmla="*/ 1353139 w 1356492"/>
              <a:gd name="connsiteY12" fmla="*/ 314607 h 743913"/>
              <a:gd name="connsiteX13" fmla="*/ 1251190 w 1356492"/>
              <a:gd name="connsiteY13" fmla="*/ 17385 h 743913"/>
              <a:gd name="connsiteX14" fmla="*/ 1004888 w 1356492"/>
              <a:gd name="connsiteY14" fmla="*/ 350760 h 743913"/>
              <a:gd name="connsiteX15" fmla="*/ 1071563 w 1356492"/>
              <a:gd name="connsiteY15" fmla="*/ 693660 h 743913"/>
              <a:gd name="connsiteX16" fmla="*/ 1143925 w 1356492"/>
              <a:gd name="connsiteY16" fmla="*/ 345997 h 743913"/>
              <a:gd name="connsiteX17" fmla="*/ 1200150 w 1356492"/>
              <a:gd name="connsiteY17" fmla="*/ 17385 h 743913"/>
              <a:gd name="connsiteX18" fmla="*/ 1291564 w 1356492"/>
              <a:gd name="connsiteY18" fmla="*/ 345997 h 743913"/>
              <a:gd name="connsiteX0" fmla="*/ 0 w 1356492"/>
              <a:gd name="connsiteY0" fmla="*/ 341235 h 702210"/>
              <a:gd name="connsiteX1" fmla="*/ 166038 w 1356492"/>
              <a:gd name="connsiteY1" fmla="*/ 6 h 702210"/>
              <a:gd name="connsiteX2" fmla="*/ 340675 w 1356492"/>
              <a:gd name="connsiteY2" fmla="*/ 332823 h 702210"/>
              <a:gd name="connsiteX3" fmla="*/ 488590 w 1356492"/>
              <a:gd name="connsiteY3" fmla="*/ 681043 h 702210"/>
              <a:gd name="connsiteX4" fmla="*/ 660776 w 1356492"/>
              <a:gd name="connsiteY4" fmla="*/ 340956 h 702210"/>
              <a:gd name="connsiteX5" fmla="*/ 1079591 w 1356492"/>
              <a:gd name="connsiteY5" fmla="*/ 17662 h 702210"/>
              <a:gd name="connsiteX6" fmla="*/ 1073628 w 1356492"/>
              <a:gd name="connsiteY6" fmla="*/ 332542 h 702210"/>
              <a:gd name="connsiteX7" fmla="*/ 1265002 w 1356492"/>
              <a:gd name="connsiteY7" fmla="*/ 681042 h 702210"/>
              <a:gd name="connsiteX8" fmla="*/ 1074601 w 1356492"/>
              <a:gd name="connsiteY8" fmla="*/ 296114 h 702210"/>
              <a:gd name="connsiteX9" fmla="*/ 1171377 w 1356492"/>
              <a:gd name="connsiteY9" fmla="*/ 13178 h 702210"/>
              <a:gd name="connsiteX10" fmla="*/ 1175402 w 1356492"/>
              <a:gd name="connsiteY10" fmla="*/ 354688 h 702210"/>
              <a:gd name="connsiteX11" fmla="*/ 1139339 w 1356492"/>
              <a:gd name="connsiteY11" fmla="*/ 702073 h 702210"/>
              <a:gd name="connsiteX12" fmla="*/ 1353139 w 1356492"/>
              <a:gd name="connsiteY12" fmla="*/ 314607 h 702210"/>
              <a:gd name="connsiteX13" fmla="*/ 1251190 w 1356492"/>
              <a:gd name="connsiteY13" fmla="*/ 17385 h 702210"/>
              <a:gd name="connsiteX14" fmla="*/ 1004888 w 1356492"/>
              <a:gd name="connsiteY14" fmla="*/ 350760 h 702210"/>
              <a:gd name="connsiteX15" fmla="*/ 1071563 w 1356492"/>
              <a:gd name="connsiteY15" fmla="*/ 693660 h 702210"/>
              <a:gd name="connsiteX16" fmla="*/ 1143925 w 1356492"/>
              <a:gd name="connsiteY16" fmla="*/ 345997 h 702210"/>
              <a:gd name="connsiteX17" fmla="*/ 1200150 w 1356492"/>
              <a:gd name="connsiteY17" fmla="*/ 17385 h 702210"/>
              <a:gd name="connsiteX18" fmla="*/ 1291564 w 1356492"/>
              <a:gd name="connsiteY18" fmla="*/ 345997 h 702210"/>
              <a:gd name="connsiteX0" fmla="*/ 0 w 1356492"/>
              <a:gd name="connsiteY0" fmla="*/ 341235 h 702210"/>
              <a:gd name="connsiteX1" fmla="*/ 166038 w 1356492"/>
              <a:gd name="connsiteY1" fmla="*/ 6 h 702210"/>
              <a:gd name="connsiteX2" fmla="*/ 340675 w 1356492"/>
              <a:gd name="connsiteY2" fmla="*/ 332822 h 702210"/>
              <a:gd name="connsiteX3" fmla="*/ 488590 w 1356492"/>
              <a:gd name="connsiteY3" fmla="*/ 681043 h 702210"/>
              <a:gd name="connsiteX4" fmla="*/ 660776 w 1356492"/>
              <a:gd name="connsiteY4" fmla="*/ 340956 h 702210"/>
              <a:gd name="connsiteX5" fmla="*/ 1079591 w 1356492"/>
              <a:gd name="connsiteY5" fmla="*/ 17662 h 702210"/>
              <a:gd name="connsiteX6" fmla="*/ 1073628 w 1356492"/>
              <a:gd name="connsiteY6" fmla="*/ 332542 h 702210"/>
              <a:gd name="connsiteX7" fmla="*/ 1265002 w 1356492"/>
              <a:gd name="connsiteY7" fmla="*/ 681042 h 702210"/>
              <a:gd name="connsiteX8" fmla="*/ 1074601 w 1356492"/>
              <a:gd name="connsiteY8" fmla="*/ 296114 h 702210"/>
              <a:gd name="connsiteX9" fmla="*/ 1171377 w 1356492"/>
              <a:gd name="connsiteY9" fmla="*/ 13178 h 702210"/>
              <a:gd name="connsiteX10" fmla="*/ 1175402 w 1356492"/>
              <a:gd name="connsiteY10" fmla="*/ 354688 h 702210"/>
              <a:gd name="connsiteX11" fmla="*/ 1139339 w 1356492"/>
              <a:gd name="connsiteY11" fmla="*/ 702073 h 702210"/>
              <a:gd name="connsiteX12" fmla="*/ 1353139 w 1356492"/>
              <a:gd name="connsiteY12" fmla="*/ 314607 h 702210"/>
              <a:gd name="connsiteX13" fmla="*/ 1251190 w 1356492"/>
              <a:gd name="connsiteY13" fmla="*/ 17385 h 702210"/>
              <a:gd name="connsiteX14" fmla="*/ 1004888 w 1356492"/>
              <a:gd name="connsiteY14" fmla="*/ 350760 h 702210"/>
              <a:gd name="connsiteX15" fmla="*/ 1071563 w 1356492"/>
              <a:gd name="connsiteY15" fmla="*/ 693660 h 702210"/>
              <a:gd name="connsiteX16" fmla="*/ 1143925 w 1356492"/>
              <a:gd name="connsiteY16" fmla="*/ 345997 h 702210"/>
              <a:gd name="connsiteX17" fmla="*/ 1200150 w 1356492"/>
              <a:gd name="connsiteY17" fmla="*/ 17385 h 702210"/>
              <a:gd name="connsiteX18" fmla="*/ 1291564 w 1356492"/>
              <a:gd name="connsiteY18" fmla="*/ 345997 h 702210"/>
              <a:gd name="connsiteX0" fmla="*/ 0 w 1356492"/>
              <a:gd name="connsiteY0" fmla="*/ 341235 h 702210"/>
              <a:gd name="connsiteX1" fmla="*/ 166038 w 1356492"/>
              <a:gd name="connsiteY1" fmla="*/ 6 h 702210"/>
              <a:gd name="connsiteX2" fmla="*/ 340675 w 1356492"/>
              <a:gd name="connsiteY2" fmla="*/ 332822 h 702210"/>
              <a:gd name="connsiteX3" fmla="*/ 501490 w 1356492"/>
              <a:gd name="connsiteY3" fmla="*/ 681043 h 702210"/>
              <a:gd name="connsiteX4" fmla="*/ 660776 w 1356492"/>
              <a:gd name="connsiteY4" fmla="*/ 340956 h 702210"/>
              <a:gd name="connsiteX5" fmla="*/ 1079591 w 1356492"/>
              <a:gd name="connsiteY5" fmla="*/ 17662 h 702210"/>
              <a:gd name="connsiteX6" fmla="*/ 1073628 w 1356492"/>
              <a:gd name="connsiteY6" fmla="*/ 332542 h 702210"/>
              <a:gd name="connsiteX7" fmla="*/ 1265002 w 1356492"/>
              <a:gd name="connsiteY7" fmla="*/ 681042 h 702210"/>
              <a:gd name="connsiteX8" fmla="*/ 1074601 w 1356492"/>
              <a:gd name="connsiteY8" fmla="*/ 296114 h 702210"/>
              <a:gd name="connsiteX9" fmla="*/ 1171377 w 1356492"/>
              <a:gd name="connsiteY9" fmla="*/ 13178 h 702210"/>
              <a:gd name="connsiteX10" fmla="*/ 1175402 w 1356492"/>
              <a:gd name="connsiteY10" fmla="*/ 354688 h 702210"/>
              <a:gd name="connsiteX11" fmla="*/ 1139339 w 1356492"/>
              <a:gd name="connsiteY11" fmla="*/ 702073 h 702210"/>
              <a:gd name="connsiteX12" fmla="*/ 1353139 w 1356492"/>
              <a:gd name="connsiteY12" fmla="*/ 314607 h 702210"/>
              <a:gd name="connsiteX13" fmla="*/ 1251190 w 1356492"/>
              <a:gd name="connsiteY13" fmla="*/ 17385 h 702210"/>
              <a:gd name="connsiteX14" fmla="*/ 1004888 w 1356492"/>
              <a:gd name="connsiteY14" fmla="*/ 350760 h 702210"/>
              <a:gd name="connsiteX15" fmla="*/ 1071563 w 1356492"/>
              <a:gd name="connsiteY15" fmla="*/ 693660 h 702210"/>
              <a:gd name="connsiteX16" fmla="*/ 1143925 w 1356492"/>
              <a:gd name="connsiteY16" fmla="*/ 345997 h 702210"/>
              <a:gd name="connsiteX17" fmla="*/ 1200150 w 1356492"/>
              <a:gd name="connsiteY17" fmla="*/ 17385 h 702210"/>
              <a:gd name="connsiteX18" fmla="*/ 1291564 w 1356492"/>
              <a:gd name="connsiteY18" fmla="*/ 345997 h 702210"/>
              <a:gd name="connsiteX0" fmla="*/ 0 w 1356492"/>
              <a:gd name="connsiteY0" fmla="*/ 341235 h 702210"/>
              <a:gd name="connsiteX1" fmla="*/ 166038 w 1356492"/>
              <a:gd name="connsiteY1" fmla="*/ 6 h 702210"/>
              <a:gd name="connsiteX2" fmla="*/ 340675 w 1356492"/>
              <a:gd name="connsiteY2" fmla="*/ 332822 h 702210"/>
              <a:gd name="connsiteX3" fmla="*/ 501490 w 1356492"/>
              <a:gd name="connsiteY3" fmla="*/ 681043 h 702210"/>
              <a:gd name="connsiteX4" fmla="*/ 660776 w 1356492"/>
              <a:gd name="connsiteY4" fmla="*/ 340956 h 702210"/>
              <a:gd name="connsiteX5" fmla="*/ 1079591 w 1356492"/>
              <a:gd name="connsiteY5" fmla="*/ 17662 h 702210"/>
              <a:gd name="connsiteX6" fmla="*/ 1073628 w 1356492"/>
              <a:gd name="connsiteY6" fmla="*/ 332542 h 702210"/>
              <a:gd name="connsiteX7" fmla="*/ 1265002 w 1356492"/>
              <a:gd name="connsiteY7" fmla="*/ 681042 h 702210"/>
              <a:gd name="connsiteX8" fmla="*/ 1074601 w 1356492"/>
              <a:gd name="connsiteY8" fmla="*/ 296114 h 702210"/>
              <a:gd name="connsiteX9" fmla="*/ 1171377 w 1356492"/>
              <a:gd name="connsiteY9" fmla="*/ 13178 h 702210"/>
              <a:gd name="connsiteX10" fmla="*/ 1175402 w 1356492"/>
              <a:gd name="connsiteY10" fmla="*/ 354688 h 702210"/>
              <a:gd name="connsiteX11" fmla="*/ 1139339 w 1356492"/>
              <a:gd name="connsiteY11" fmla="*/ 702073 h 702210"/>
              <a:gd name="connsiteX12" fmla="*/ 1353139 w 1356492"/>
              <a:gd name="connsiteY12" fmla="*/ 314607 h 702210"/>
              <a:gd name="connsiteX13" fmla="*/ 1251190 w 1356492"/>
              <a:gd name="connsiteY13" fmla="*/ 17385 h 702210"/>
              <a:gd name="connsiteX14" fmla="*/ 1004888 w 1356492"/>
              <a:gd name="connsiteY14" fmla="*/ 350760 h 702210"/>
              <a:gd name="connsiteX15" fmla="*/ 1071563 w 1356492"/>
              <a:gd name="connsiteY15" fmla="*/ 693660 h 702210"/>
              <a:gd name="connsiteX16" fmla="*/ 1143925 w 1356492"/>
              <a:gd name="connsiteY16" fmla="*/ 345997 h 702210"/>
              <a:gd name="connsiteX17" fmla="*/ 1200150 w 1356492"/>
              <a:gd name="connsiteY17" fmla="*/ 17385 h 702210"/>
              <a:gd name="connsiteX18" fmla="*/ 1291564 w 1356492"/>
              <a:gd name="connsiteY18" fmla="*/ 345997 h 702210"/>
              <a:gd name="connsiteX0" fmla="*/ 0 w 1356492"/>
              <a:gd name="connsiteY0" fmla="*/ 341235 h 702210"/>
              <a:gd name="connsiteX1" fmla="*/ 166038 w 1356492"/>
              <a:gd name="connsiteY1" fmla="*/ 6 h 702210"/>
              <a:gd name="connsiteX2" fmla="*/ 340675 w 1356492"/>
              <a:gd name="connsiteY2" fmla="*/ 332822 h 702210"/>
              <a:gd name="connsiteX3" fmla="*/ 501490 w 1356492"/>
              <a:gd name="connsiteY3" fmla="*/ 681043 h 702210"/>
              <a:gd name="connsiteX4" fmla="*/ 660776 w 1356492"/>
              <a:gd name="connsiteY4" fmla="*/ 340956 h 702210"/>
              <a:gd name="connsiteX5" fmla="*/ 821590 w 1356492"/>
              <a:gd name="connsiteY5" fmla="*/ 4209 h 702210"/>
              <a:gd name="connsiteX6" fmla="*/ 1073628 w 1356492"/>
              <a:gd name="connsiteY6" fmla="*/ 332542 h 702210"/>
              <a:gd name="connsiteX7" fmla="*/ 1265002 w 1356492"/>
              <a:gd name="connsiteY7" fmla="*/ 681042 h 702210"/>
              <a:gd name="connsiteX8" fmla="*/ 1074601 w 1356492"/>
              <a:gd name="connsiteY8" fmla="*/ 296114 h 702210"/>
              <a:gd name="connsiteX9" fmla="*/ 1171377 w 1356492"/>
              <a:gd name="connsiteY9" fmla="*/ 13178 h 702210"/>
              <a:gd name="connsiteX10" fmla="*/ 1175402 w 1356492"/>
              <a:gd name="connsiteY10" fmla="*/ 354688 h 702210"/>
              <a:gd name="connsiteX11" fmla="*/ 1139339 w 1356492"/>
              <a:gd name="connsiteY11" fmla="*/ 702073 h 702210"/>
              <a:gd name="connsiteX12" fmla="*/ 1353139 w 1356492"/>
              <a:gd name="connsiteY12" fmla="*/ 314607 h 702210"/>
              <a:gd name="connsiteX13" fmla="*/ 1251190 w 1356492"/>
              <a:gd name="connsiteY13" fmla="*/ 17385 h 702210"/>
              <a:gd name="connsiteX14" fmla="*/ 1004888 w 1356492"/>
              <a:gd name="connsiteY14" fmla="*/ 350760 h 702210"/>
              <a:gd name="connsiteX15" fmla="*/ 1071563 w 1356492"/>
              <a:gd name="connsiteY15" fmla="*/ 693660 h 702210"/>
              <a:gd name="connsiteX16" fmla="*/ 1143925 w 1356492"/>
              <a:gd name="connsiteY16" fmla="*/ 345997 h 702210"/>
              <a:gd name="connsiteX17" fmla="*/ 1200150 w 1356492"/>
              <a:gd name="connsiteY17" fmla="*/ 17385 h 702210"/>
              <a:gd name="connsiteX18" fmla="*/ 1291564 w 1356492"/>
              <a:gd name="connsiteY18" fmla="*/ 345997 h 702210"/>
              <a:gd name="connsiteX0" fmla="*/ 0 w 1771633"/>
              <a:gd name="connsiteY0" fmla="*/ 341235 h 702210"/>
              <a:gd name="connsiteX1" fmla="*/ 166038 w 1771633"/>
              <a:gd name="connsiteY1" fmla="*/ 6 h 702210"/>
              <a:gd name="connsiteX2" fmla="*/ 340675 w 1771633"/>
              <a:gd name="connsiteY2" fmla="*/ 332822 h 702210"/>
              <a:gd name="connsiteX3" fmla="*/ 501490 w 1771633"/>
              <a:gd name="connsiteY3" fmla="*/ 681043 h 702210"/>
              <a:gd name="connsiteX4" fmla="*/ 660776 w 1771633"/>
              <a:gd name="connsiteY4" fmla="*/ 340956 h 702210"/>
              <a:gd name="connsiteX5" fmla="*/ 821590 w 1771633"/>
              <a:gd name="connsiteY5" fmla="*/ 4209 h 702210"/>
              <a:gd name="connsiteX6" fmla="*/ 1073628 w 1771633"/>
              <a:gd name="connsiteY6" fmla="*/ 332542 h 702210"/>
              <a:gd name="connsiteX7" fmla="*/ 1265002 w 1771633"/>
              <a:gd name="connsiteY7" fmla="*/ 681042 h 702210"/>
              <a:gd name="connsiteX8" fmla="*/ 1074601 w 1771633"/>
              <a:gd name="connsiteY8" fmla="*/ 296114 h 702210"/>
              <a:gd name="connsiteX9" fmla="*/ 1171377 w 1771633"/>
              <a:gd name="connsiteY9" fmla="*/ 13178 h 702210"/>
              <a:gd name="connsiteX10" fmla="*/ 1175402 w 1771633"/>
              <a:gd name="connsiteY10" fmla="*/ 354688 h 702210"/>
              <a:gd name="connsiteX11" fmla="*/ 1139339 w 1771633"/>
              <a:gd name="connsiteY11" fmla="*/ 702073 h 702210"/>
              <a:gd name="connsiteX12" fmla="*/ 1353139 w 1771633"/>
              <a:gd name="connsiteY12" fmla="*/ 314607 h 702210"/>
              <a:gd name="connsiteX13" fmla="*/ 1251190 w 1771633"/>
              <a:gd name="connsiteY13" fmla="*/ 17385 h 702210"/>
              <a:gd name="connsiteX14" fmla="*/ 1770290 w 1771633"/>
              <a:gd name="connsiteY14" fmla="*/ 359729 h 702210"/>
              <a:gd name="connsiteX15" fmla="*/ 1071563 w 1771633"/>
              <a:gd name="connsiteY15" fmla="*/ 693660 h 702210"/>
              <a:gd name="connsiteX16" fmla="*/ 1143925 w 1771633"/>
              <a:gd name="connsiteY16" fmla="*/ 345997 h 702210"/>
              <a:gd name="connsiteX17" fmla="*/ 1200150 w 1771633"/>
              <a:gd name="connsiteY17" fmla="*/ 17385 h 702210"/>
              <a:gd name="connsiteX18" fmla="*/ 1291564 w 1771633"/>
              <a:gd name="connsiteY18" fmla="*/ 345997 h 702210"/>
              <a:gd name="connsiteX0" fmla="*/ 0 w 1856963"/>
              <a:gd name="connsiteY0" fmla="*/ 341235 h 702210"/>
              <a:gd name="connsiteX1" fmla="*/ 166038 w 1856963"/>
              <a:gd name="connsiteY1" fmla="*/ 6 h 702210"/>
              <a:gd name="connsiteX2" fmla="*/ 340675 w 1856963"/>
              <a:gd name="connsiteY2" fmla="*/ 332822 h 702210"/>
              <a:gd name="connsiteX3" fmla="*/ 501490 w 1856963"/>
              <a:gd name="connsiteY3" fmla="*/ 681043 h 702210"/>
              <a:gd name="connsiteX4" fmla="*/ 660776 w 1856963"/>
              <a:gd name="connsiteY4" fmla="*/ 340956 h 702210"/>
              <a:gd name="connsiteX5" fmla="*/ 821590 w 1856963"/>
              <a:gd name="connsiteY5" fmla="*/ 4209 h 702210"/>
              <a:gd name="connsiteX6" fmla="*/ 1073628 w 1856963"/>
              <a:gd name="connsiteY6" fmla="*/ 332542 h 702210"/>
              <a:gd name="connsiteX7" fmla="*/ 1265002 w 1856963"/>
              <a:gd name="connsiteY7" fmla="*/ 681042 h 702210"/>
              <a:gd name="connsiteX8" fmla="*/ 1074601 w 1856963"/>
              <a:gd name="connsiteY8" fmla="*/ 296114 h 702210"/>
              <a:gd name="connsiteX9" fmla="*/ 1171377 w 1856963"/>
              <a:gd name="connsiteY9" fmla="*/ 13178 h 702210"/>
              <a:gd name="connsiteX10" fmla="*/ 1175402 w 1856963"/>
              <a:gd name="connsiteY10" fmla="*/ 354688 h 702210"/>
              <a:gd name="connsiteX11" fmla="*/ 1139339 w 1856963"/>
              <a:gd name="connsiteY11" fmla="*/ 702073 h 702210"/>
              <a:gd name="connsiteX12" fmla="*/ 1353139 w 1856963"/>
              <a:gd name="connsiteY12" fmla="*/ 314607 h 702210"/>
              <a:gd name="connsiteX13" fmla="*/ 1251190 w 1856963"/>
              <a:gd name="connsiteY13" fmla="*/ 17385 h 702210"/>
              <a:gd name="connsiteX14" fmla="*/ 1770290 w 1856963"/>
              <a:gd name="connsiteY14" fmla="*/ 359729 h 702210"/>
              <a:gd name="connsiteX15" fmla="*/ 1793965 w 1856963"/>
              <a:gd name="connsiteY15" fmla="*/ 675723 h 702210"/>
              <a:gd name="connsiteX16" fmla="*/ 1143925 w 1856963"/>
              <a:gd name="connsiteY16" fmla="*/ 345997 h 702210"/>
              <a:gd name="connsiteX17" fmla="*/ 1200150 w 1856963"/>
              <a:gd name="connsiteY17" fmla="*/ 17385 h 702210"/>
              <a:gd name="connsiteX18" fmla="*/ 1291564 w 1856963"/>
              <a:gd name="connsiteY18" fmla="*/ 345997 h 702210"/>
              <a:gd name="connsiteX0" fmla="*/ 0 w 1856965"/>
              <a:gd name="connsiteY0" fmla="*/ 341235 h 702210"/>
              <a:gd name="connsiteX1" fmla="*/ 166038 w 1856965"/>
              <a:gd name="connsiteY1" fmla="*/ 6 h 702210"/>
              <a:gd name="connsiteX2" fmla="*/ 340675 w 1856965"/>
              <a:gd name="connsiteY2" fmla="*/ 332822 h 702210"/>
              <a:gd name="connsiteX3" fmla="*/ 501490 w 1856965"/>
              <a:gd name="connsiteY3" fmla="*/ 681043 h 702210"/>
              <a:gd name="connsiteX4" fmla="*/ 660776 w 1856965"/>
              <a:gd name="connsiteY4" fmla="*/ 340956 h 702210"/>
              <a:gd name="connsiteX5" fmla="*/ 821590 w 1856965"/>
              <a:gd name="connsiteY5" fmla="*/ 4209 h 702210"/>
              <a:gd name="connsiteX6" fmla="*/ 1073628 w 1856965"/>
              <a:gd name="connsiteY6" fmla="*/ 332542 h 702210"/>
              <a:gd name="connsiteX7" fmla="*/ 1265002 w 1856965"/>
              <a:gd name="connsiteY7" fmla="*/ 681042 h 702210"/>
              <a:gd name="connsiteX8" fmla="*/ 1646501 w 1856965"/>
              <a:gd name="connsiteY8" fmla="*/ 291630 h 702210"/>
              <a:gd name="connsiteX9" fmla="*/ 1171377 w 1856965"/>
              <a:gd name="connsiteY9" fmla="*/ 13178 h 702210"/>
              <a:gd name="connsiteX10" fmla="*/ 1175402 w 1856965"/>
              <a:gd name="connsiteY10" fmla="*/ 354688 h 702210"/>
              <a:gd name="connsiteX11" fmla="*/ 1139339 w 1856965"/>
              <a:gd name="connsiteY11" fmla="*/ 702073 h 702210"/>
              <a:gd name="connsiteX12" fmla="*/ 1353139 w 1856965"/>
              <a:gd name="connsiteY12" fmla="*/ 314607 h 702210"/>
              <a:gd name="connsiteX13" fmla="*/ 1251190 w 1856965"/>
              <a:gd name="connsiteY13" fmla="*/ 17385 h 702210"/>
              <a:gd name="connsiteX14" fmla="*/ 1770290 w 1856965"/>
              <a:gd name="connsiteY14" fmla="*/ 359729 h 702210"/>
              <a:gd name="connsiteX15" fmla="*/ 1793965 w 1856965"/>
              <a:gd name="connsiteY15" fmla="*/ 675723 h 702210"/>
              <a:gd name="connsiteX16" fmla="*/ 1143925 w 1856965"/>
              <a:gd name="connsiteY16" fmla="*/ 345997 h 702210"/>
              <a:gd name="connsiteX17" fmla="*/ 1200150 w 1856965"/>
              <a:gd name="connsiteY17" fmla="*/ 17385 h 702210"/>
              <a:gd name="connsiteX18" fmla="*/ 1291564 w 1856965"/>
              <a:gd name="connsiteY18" fmla="*/ 345997 h 702210"/>
              <a:gd name="connsiteX0" fmla="*/ 0 w 1819125"/>
              <a:gd name="connsiteY0" fmla="*/ 341235 h 702210"/>
              <a:gd name="connsiteX1" fmla="*/ 166038 w 1819125"/>
              <a:gd name="connsiteY1" fmla="*/ 6 h 702210"/>
              <a:gd name="connsiteX2" fmla="*/ 340675 w 1819125"/>
              <a:gd name="connsiteY2" fmla="*/ 332822 h 702210"/>
              <a:gd name="connsiteX3" fmla="*/ 501490 w 1819125"/>
              <a:gd name="connsiteY3" fmla="*/ 681043 h 702210"/>
              <a:gd name="connsiteX4" fmla="*/ 660776 w 1819125"/>
              <a:gd name="connsiteY4" fmla="*/ 340956 h 702210"/>
              <a:gd name="connsiteX5" fmla="*/ 821590 w 1819125"/>
              <a:gd name="connsiteY5" fmla="*/ 4209 h 702210"/>
              <a:gd name="connsiteX6" fmla="*/ 1073628 w 1819125"/>
              <a:gd name="connsiteY6" fmla="*/ 332542 h 702210"/>
              <a:gd name="connsiteX7" fmla="*/ 1265002 w 1819125"/>
              <a:gd name="connsiteY7" fmla="*/ 681042 h 702210"/>
              <a:gd name="connsiteX8" fmla="*/ 1646501 w 1819125"/>
              <a:gd name="connsiteY8" fmla="*/ 291630 h 702210"/>
              <a:gd name="connsiteX9" fmla="*/ 1171377 w 1819125"/>
              <a:gd name="connsiteY9" fmla="*/ 13178 h 702210"/>
              <a:gd name="connsiteX10" fmla="*/ 1175402 w 1819125"/>
              <a:gd name="connsiteY10" fmla="*/ 354688 h 702210"/>
              <a:gd name="connsiteX11" fmla="*/ 1139339 w 1819125"/>
              <a:gd name="connsiteY11" fmla="*/ 702073 h 702210"/>
              <a:gd name="connsiteX12" fmla="*/ 1353139 w 1819125"/>
              <a:gd name="connsiteY12" fmla="*/ 314607 h 702210"/>
              <a:gd name="connsiteX13" fmla="*/ 1251190 w 1819125"/>
              <a:gd name="connsiteY13" fmla="*/ 17385 h 702210"/>
              <a:gd name="connsiteX14" fmla="*/ 1770290 w 1819125"/>
              <a:gd name="connsiteY14" fmla="*/ 359729 h 702210"/>
              <a:gd name="connsiteX15" fmla="*/ 1793965 w 1819125"/>
              <a:gd name="connsiteY15" fmla="*/ 675723 h 702210"/>
              <a:gd name="connsiteX16" fmla="*/ 1741625 w 1819125"/>
              <a:gd name="connsiteY16" fmla="*/ 247342 h 702210"/>
              <a:gd name="connsiteX17" fmla="*/ 1200150 w 1819125"/>
              <a:gd name="connsiteY17" fmla="*/ 17385 h 702210"/>
              <a:gd name="connsiteX18" fmla="*/ 1291564 w 1819125"/>
              <a:gd name="connsiteY18" fmla="*/ 345997 h 702210"/>
              <a:gd name="connsiteX0" fmla="*/ 0 w 1819125"/>
              <a:gd name="connsiteY0" fmla="*/ 341235 h 702086"/>
              <a:gd name="connsiteX1" fmla="*/ 166038 w 1819125"/>
              <a:gd name="connsiteY1" fmla="*/ 6 h 702086"/>
              <a:gd name="connsiteX2" fmla="*/ 340675 w 1819125"/>
              <a:gd name="connsiteY2" fmla="*/ 332822 h 702086"/>
              <a:gd name="connsiteX3" fmla="*/ 501490 w 1819125"/>
              <a:gd name="connsiteY3" fmla="*/ 681043 h 702086"/>
              <a:gd name="connsiteX4" fmla="*/ 660776 w 1819125"/>
              <a:gd name="connsiteY4" fmla="*/ 340956 h 702086"/>
              <a:gd name="connsiteX5" fmla="*/ 821590 w 1819125"/>
              <a:gd name="connsiteY5" fmla="*/ 4209 h 702086"/>
              <a:gd name="connsiteX6" fmla="*/ 1073628 w 1819125"/>
              <a:gd name="connsiteY6" fmla="*/ 332542 h 702086"/>
              <a:gd name="connsiteX7" fmla="*/ 1265002 w 1819125"/>
              <a:gd name="connsiteY7" fmla="*/ 681042 h 702086"/>
              <a:gd name="connsiteX8" fmla="*/ 1646501 w 1819125"/>
              <a:gd name="connsiteY8" fmla="*/ 291630 h 702086"/>
              <a:gd name="connsiteX9" fmla="*/ 1171377 w 1819125"/>
              <a:gd name="connsiteY9" fmla="*/ 13178 h 702086"/>
              <a:gd name="connsiteX10" fmla="*/ 1665603 w 1819125"/>
              <a:gd name="connsiteY10" fmla="*/ 327783 h 702086"/>
              <a:gd name="connsiteX11" fmla="*/ 1139339 w 1819125"/>
              <a:gd name="connsiteY11" fmla="*/ 702073 h 702086"/>
              <a:gd name="connsiteX12" fmla="*/ 1353139 w 1819125"/>
              <a:gd name="connsiteY12" fmla="*/ 314607 h 702086"/>
              <a:gd name="connsiteX13" fmla="*/ 1251190 w 1819125"/>
              <a:gd name="connsiteY13" fmla="*/ 17385 h 702086"/>
              <a:gd name="connsiteX14" fmla="*/ 1770290 w 1819125"/>
              <a:gd name="connsiteY14" fmla="*/ 359729 h 702086"/>
              <a:gd name="connsiteX15" fmla="*/ 1793965 w 1819125"/>
              <a:gd name="connsiteY15" fmla="*/ 675723 h 702086"/>
              <a:gd name="connsiteX16" fmla="*/ 1741625 w 1819125"/>
              <a:gd name="connsiteY16" fmla="*/ 247342 h 702086"/>
              <a:gd name="connsiteX17" fmla="*/ 1200150 w 1819125"/>
              <a:gd name="connsiteY17" fmla="*/ 17385 h 702086"/>
              <a:gd name="connsiteX18" fmla="*/ 1291564 w 1819125"/>
              <a:gd name="connsiteY18" fmla="*/ 345997 h 702086"/>
              <a:gd name="connsiteX0" fmla="*/ 0 w 1966699"/>
              <a:gd name="connsiteY0" fmla="*/ 341235 h 721149"/>
              <a:gd name="connsiteX1" fmla="*/ 166038 w 1966699"/>
              <a:gd name="connsiteY1" fmla="*/ 6 h 721149"/>
              <a:gd name="connsiteX2" fmla="*/ 340675 w 1966699"/>
              <a:gd name="connsiteY2" fmla="*/ 332822 h 721149"/>
              <a:gd name="connsiteX3" fmla="*/ 501490 w 1966699"/>
              <a:gd name="connsiteY3" fmla="*/ 681043 h 721149"/>
              <a:gd name="connsiteX4" fmla="*/ 660776 w 1966699"/>
              <a:gd name="connsiteY4" fmla="*/ 340956 h 721149"/>
              <a:gd name="connsiteX5" fmla="*/ 821590 w 1966699"/>
              <a:gd name="connsiteY5" fmla="*/ 4209 h 721149"/>
              <a:gd name="connsiteX6" fmla="*/ 1073628 w 1966699"/>
              <a:gd name="connsiteY6" fmla="*/ 332542 h 721149"/>
              <a:gd name="connsiteX7" fmla="*/ 1265002 w 1966699"/>
              <a:gd name="connsiteY7" fmla="*/ 681042 h 721149"/>
              <a:gd name="connsiteX8" fmla="*/ 1646501 w 1966699"/>
              <a:gd name="connsiteY8" fmla="*/ 291630 h 721149"/>
              <a:gd name="connsiteX9" fmla="*/ 1171377 w 1966699"/>
              <a:gd name="connsiteY9" fmla="*/ 13178 h 721149"/>
              <a:gd name="connsiteX10" fmla="*/ 1665603 w 1966699"/>
              <a:gd name="connsiteY10" fmla="*/ 327783 h 721149"/>
              <a:gd name="connsiteX11" fmla="*/ 1947904 w 1966699"/>
              <a:gd name="connsiteY11" fmla="*/ 627247 h 721149"/>
              <a:gd name="connsiteX12" fmla="*/ 1139339 w 1966699"/>
              <a:gd name="connsiteY12" fmla="*/ 702073 h 721149"/>
              <a:gd name="connsiteX13" fmla="*/ 1353139 w 1966699"/>
              <a:gd name="connsiteY13" fmla="*/ 314607 h 721149"/>
              <a:gd name="connsiteX14" fmla="*/ 1251190 w 1966699"/>
              <a:gd name="connsiteY14" fmla="*/ 17385 h 721149"/>
              <a:gd name="connsiteX15" fmla="*/ 1770290 w 1966699"/>
              <a:gd name="connsiteY15" fmla="*/ 359729 h 721149"/>
              <a:gd name="connsiteX16" fmla="*/ 1793965 w 1966699"/>
              <a:gd name="connsiteY16" fmla="*/ 675723 h 721149"/>
              <a:gd name="connsiteX17" fmla="*/ 1741625 w 1966699"/>
              <a:gd name="connsiteY17" fmla="*/ 247342 h 721149"/>
              <a:gd name="connsiteX18" fmla="*/ 1200150 w 1966699"/>
              <a:gd name="connsiteY18" fmla="*/ 17385 h 721149"/>
              <a:gd name="connsiteX19" fmla="*/ 1291564 w 1966699"/>
              <a:gd name="connsiteY19" fmla="*/ 345997 h 721149"/>
              <a:gd name="connsiteX0" fmla="*/ 0 w 2047760"/>
              <a:gd name="connsiteY0" fmla="*/ 341235 h 681183"/>
              <a:gd name="connsiteX1" fmla="*/ 166038 w 2047760"/>
              <a:gd name="connsiteY1" fmla="*/ 6 h 681183"/>
              <a:gd name="connsiteX2" fmla="*/ 340675 w 2047760"/>
              <a:gd name="connsiteY2" fmla="*/ 332822 h 681183"/>
              <a:gd name="connsiteX3" fmla="*/ 501490 w 2047760"/>
              <a:gd name="connsiteY3" fmla="*/ 681043 h 681183"/>
              <a:gd name="connsiteX4" fmla="*/ 660776 w 2047760"/>
              <a:gd name="connsiteY4" fmla="*/ 340956 h 681183"/>
              <a:gd name="connsiteX5" fmla="*/ 821590 w 2047760"/>
              <a:gd name="connsiteY5" fmla="*/ 4209 h 681183"/>
              <a:gd name="connsiteX6" fmla="*/ 1073628 w 2047760"/>
              <a:gd name="connsiteY6" fmla="*/ 332542 h 681183"/>
              <a:gd name="connsiteX7" fmla="*/ 1265002 w 2047760"/>
              <a:gd name="connsiteY7" fmla="*/ 681042 h 681183"/>
              <a:gd name="connsiteX8" fmla="*/ 1646501 w 2047760"/>
              <a:gd name="connsiteY8" fmla="*/ 291630 h 681183"/>
              <a:gd name="connsiteX9" fmla="*/ 1171377 w 2047760"/>
              <a:gd name="connsiteY9" fmla="*/ 13178 h 681183"/>
              <a:gd name="connsiteX10" fmla="*/ 1665603 w 2047760"/>
              <a:gd name="connsiteY10" fmla="*/ 327783 h 681183"/>
              <a:gd name="connsiteX11" fmla="*/ 1947904 w 2047760"/>
              <a:gd name="connsiteY11" fmla="*/ 627247 h 681183"/>
              <a:gd name="connsiteX12" fmla="*/ 2025141 w 2047760"/>
              <a:gd name="connsiteY12" fmla="*/ 536155 h 681183"/>
              <a:gd name="connsiteX13" fmla="*/ 1353139 w 2047760"/>
              <a:gd name="connsiteY13" fmla="*/ 314607 h 681183"/>
              <a:gd name="connsiteX14" fmla="*/ 1251190 w 2047760"/>
              <a:gd name="connsiteY14" fmla="*/ 17385 h 681183"/>
              <a:gd name="connsiteX15" fmla="*/ 1770290 w 2047760"/>
              <a:gd name="connsiteY15" fmla="*/ 359729 h 681183"/>
              <a:gd name="connsiteX16" fmla="*/ 1793965 w 2047760"/>
              <a:gd name="connsiteY16" fmla="*/ 675723 h 681183"/>
              <a:gd name="connsiteX17" fmla="*/ 1741625 w 2047760"/>
              <a:gd name="connsiteY17" fmla="*/ 247342 h 681183"/>
              <a:gd name="connsiteX18" fmla="*/ 1200150 w 2047760"/>
              <a:gd name="connsiteY18" fmla="*/ 17385 h 681183"/>
              <a:gd name="connsiteX19" fmla="*/ 1291564 w 2047760"/>
              <a:gd name="connsiteY19" fmla="*/ 345997 h 681183"/>
              <a:gd name="connsiteX0" fmla="*/ 0 w 2026065"/>
              <a:gd name="connsiteY0" fmla="*/ 341235 h 681181"/>
              <a:gd name="connsiteX1" fmla="*/ 166038 w 2026065"/>
              <a:gd name="connsiteY1" fmla="*/ 6 h 681181"/>
              <a:gd name="connsiteX2" fmla="*/ 340675 w 2026065"/>
              <a:gd name="connsiteY2" fmla="*/ 332822 h 681181"/>
              <a:gd name="connsiteX3" fmla="*/ 501490 w 2026065"/>
              <a:gd name="connsiteY3" fmla="*/ 681043 h 681181"/>
              <a:gd name="connsiteX4" fmla="*/ 660776 w 2026065"/>
              <a:gd name="connsiteY4" fmla="*/ 340956 h 681181"/>
              <a:gd name="connsiteX5" fmla="*/ 821590 w 2026065"/>
              <a:gd name="connsiteY5" fmla="*/ 4209 h 681181"/>
              <a:gd name="connsiteX6" fmla="*/ 1073628 w 2026065"/>
              <a:gd name="connsiteY6" fmla="*/ 332542 h 681181"/>
              <a:gd name="connsiteX7" fmla="*/ 1265002 w 2026065"/>
              <a:gd name="connsiteY7" fmla="*/ 681042 h 681181"/>
              <a:gd name="connsiteX8" fmla="*/ 1646501 w 2026065"/>
              <a:gd name="connsiteY8" fmla="*/ 291630 h 681181"/>
              <a:gd name="connsiteX9" fmla="*/ 1171377 w 2026065"/>
              <a:gd name="connsiteY9" fmla="*/ 13178 h 681181"/>
              <a:gd name="connsiteX10" fmla="*/ 1665603 w 2026065"/>
              <a:gd name="connsiteY10" fmla="*/ 327783 h 681181"/>
              <a:gd name="connsiteX11" fmla="*/ 1947904 w 2026065"/>
              <a:gd name="connsiteY11" fmla="*/ 627247 h 681181"/>
              <a:gd name="connsiteX12" fmla="*/ 2025141 w 2026065"/>
              <a:gd name="connsiteY12" fmla="*/ 536155 h 681181"/>
              <a:gd name="connsiteX13" fmla="*/ 1856239 w 2026065"/>
              <a:gd name="connsiteY13" fmla="*/ 229405 h 681181"/>
              <a:gd name="connsiteX14" fmla="*/ 1251190 w 2026065"/>
              <a:gd name="connsiteY14" fmla="*/ 17385 h 681181"/>
              <a:gd name="connsiteX15" fmla="*/ 1770290 w 2026065"/>
              <a:gd name="connsiteY15" fmla="*/ 359729 h 681181"/>
              <a:gd name="connsiteX16" fmla="*/ 1793965 w 2026065"/>
              <a:gd name="connsiteY16" fmla="*/ 675723 h 681181"/>
              <a:gd name="connsiteX17" fmla="*/ 1741625 w 2026065"/>
              <a:gd name="connsiteY17" fmla="*/ 247342 h 681181"/>
              <a:gd name="connsiteX18" fmla="*/ 1200150 w 2026065"/>
              <a:gd name="connsiteY18" fmla="*/ 17385 h 681181"/>
              <a:gd name="connsiteX19" fmla="*/ 1291564 w 2026065"/>
              <a:gd name="connsiteY19" fmla="*/ 345997 h 681181"/>
              <a:gd name="connsiteX0" fmla="*/ 0 w 2026067"/>
              <a:gd name="connsiteY0" fmla="*/ 341235 h 681183"/>
              <a:gd name="connsiteX1" fmla="*/ 166038 w 2026067"/>
              <a:gd name="connsiteY1" fmla="*/ 6 h 681183"/>
              <a:gd name="connsiteX2" fmla="*/ 340675 w 2026067"/>
              <a:gd name="connsiteY2" fmla="*/ 332822 h 681183"/>
              <a:gd name="connsiteX3" fmla="*/ 501490 w 2026067"/>
              <a:gd name="connsiteY3" fmla="*/ 681043 h 681183"/>
              <a:gd name="connsiteX4" fmla="*/ 660776 w 2026067"/>
              <a:gd name="connsiteY4" fmla="*/ 340956 h 681183"/>
              <a:gd name="connsiteX5" fmla="*/ 821590 w 2026067"/>
              <a:gd name="connsiteY5" fmla="*/ 4209 h 681183"/>
              <a:gd name="connsiteX6" fmla="*/ 1073628 w 2026067"/>
              <a:gd name="connsiteY6" fmla="*/ 332542 h 681183"/>
              <a:gd name="connsiteX7" fmla="*/ 1265002 w 2026067"/>
              <a:gd name="connsiteY7" fmla="*/ 681042 h 681183"/>
              <a:gd name="connsiteX8" fmla="*/ 1646501 w 2026067"/>
              <a:gd name="connsiteY8" fmla="*/ 291630 h 681183"/>
              <a:gd name="connsiteX9" fmla="*/ 1171377 w 2026067"/>
              <a:gd name="connsiteY9" fmla="*/ 13178 h 681183"/>
              <a:gd name="connsiteX10" fmla="*/ 1665603 w 2026067"/>
              <a:gd name="connsiteY10" fmla="*/ 327783 h 681183"/>
              <a:gd name="connsiteX11" fmla="*/ 1947904 w 2026067"/>
              <a:gd name="connsiteY11" fmla="*/ 627247 h 681183"/>
              <a:gd name="connsiteX12" fmla="*/ 2025141 w 2026067"/>
              <a:gd name="connsiteY12" fmla="*/ 536155 h 681183"/>
              <a:gd name="connsiteX13" fmla="*/ 1856239 w 2026067"/>
              <a:gd name="connsiteY13" fmla="*/ 229405 h 681183"/>
              <a:gd name="connsiteX14" fmla="*/ 1969291 w 2026067"/>
              <a:gd name="connsiteY14" fmla="*/ 17385 h 681183"/>
              <a:gd name="connsiteX15" fmla="*/ 1770290 w 2026067"/>
              <a:gd name="connsiteY15" fmla="*/ 359729 h 681183"/>
              <a:gd name="connsiteX16" fmla="*/ 1793965 w 2026067"/>
              <a:gd name="connsiteY16" fmla="*/ 675723 h 681183"/>
              <a:gd name="connsiteX17" fmla="*/ 1741625 w 2026067"/>
              <a:gd name="connsiteY17" fmla="*/ 247342 h 681183"/>
              <a:gd name="connsiteX18" fmla="*/ 1200150 w 2026067"/>
              <a:gd name="connsiteY18" fmla="*/ 17385 h 681183"/>
              <a:gd name="connsiteX19" fmla="*/ 1291564 w 2026067"/>
              <a:gd name="connsiteY19" fmla="*/ 345997 h 681183"/>
              <a:gd name="connsiteX0" fmla="*/ 0 w 2026065"/>
              <a:gd name="connsiteY0" fmla="*/ 359724 h 699670"/>
              <a:gd name="connsiteX1" fmla="*/ 166038 w 2026065"/>
              <a:gd name="connsiteY1" fmla="*/ 18495 h 699670"/>
              <a:gd name="connsiteX2" fmla="*/ 340675 w 2026065"/>
              <a:gd name="connsiteY2" fmla="*/ 351311 h 699670"/>
              <a:gd name="connsiteX3" fmla="*/ 501490 w 2026065"/>
              <a:gd name="connsiteY3" fmla="*/ 699532 h 699670"/>
              <a:gd name="connsiteX4" fmla="*/ 660776 w 2026065"/>
              <a:gd name="connsiteY4" fmla="*/ 359445 h 699670"/>
              <a:gd name="connsiteX5" fmla="*/ 821590 w 2026065"/>
              <a:gd name="connsiteY5" fmla="*/ 22698 h 699670"/>
              <a:gd name="connsiteX6" fmla="*/ 1073628 w 2026065"/>
              <a:gd name="connsiteY6" fmla="*/ 351031 h 699670"/>
              <a:gd name="connsiteX7" fmla="*/ 1265002 w 2026065"/>
              <a:gd name="connsiteY7" fmla="*/ 699531 h 699670"/>
              <a:gd name="connsiteX8" fmla="*/ 1646501 w 2026065"/>
              <a:gd name="connsiteY8" fmla="*/ 310119 h 699670"/>
              <a:gd name="connsiteX9" fmla="*/ 1171377 w 2026065"/>
              <a:gd name="connsiteY9" fmla="*/ 31667 h 699670"/>
              <a:gd name="connsiteX10" fmla="*/ 1665603 w 2026065"/>
              <a:gd name="connsiteY10" fmla="*/ 346272 h 699670"/>
              <a:gd name="connsiteX11" fmla="*/ 1947904 w 2026065"/>
              <a:gd name="connsiteY11" fmla="*/ 645736 h 699670"/>
              <a:gd name="connsiteX12" fmla="*/ 2025141 w 2026065"/>
              <a:gd name="connsiteY12" fmla="*/ 554644 h 699670"/>
              <a:gd name="connsiteX13" fmla="*/ 1856239 w 2026065"/>
              <a:gd name="connsiteY13" fmla="*/ 247894 h 699670"/>
              <a:gd name="connsiteX14" fmla="*/ 1969291 w 2026065"/>
              <a:gd name="connsiteY14" fmla="*/ 35874 h 699670"/>
              <a:gd name="connsiteX15" fmla="*/ 1770290 w 2026065"/>
              <a:gd name="connsiteY15" fmla="*/ 378218 h 699670"/>
              <a:gd name="connsiteX16" fmla="*/ 1793965 w 2026065"/>
              <a:gd name="connsiteY16" fmla="*/ 694212 h 699670"/>
              <a:gd name="connsiteX17" fmla="*/ 1741625 w 2026065"/>
              <a:gd name="connsiteY17" fmla="*/ 265831 h 699670"/>
              <a:gd name="connsiteX18" fmla="*/ 1806452 w 2026065"/>
              <a:gd name="connsiteY18" fmla="*/ 0 h 699670"/>
              <a:gd name="connsiteX19" fmla="*/ 1291564 w 2026065"/>
              <a:gd name="connsiteY19" fmla="*/ 364486 h 699670"/>
              <a:gd name="connsiteX0" fmla="*/ 0 w 2026067"/>
              <a:gd name="connsiteY0" fmla="*/ 377509 h 717456"/>
              <a:gd name="connsiteX1" fmla="*/ 166038 w 2026067"/>
              <a:gd name="connsiteY1" fmla="*/ 36280 h 717456"/>
              <a:gd name="connsiteX2" fmla="*/ 340675 w 2026067"/>
              <a:gd name="connsiteY2" fmla="*/ 369096 h 717456"/>
              <a:gd name="connsiteX3" fmla="*/ 501490 w 2026067"/>
              <a:gd name="connsiteY3" fmla="*/ 717317 h 717456"/>
              <a:gd name="connsiteX4" fmla="*/ 660776 w 2026067"/>
              <a:gd name="connsiteY4" fmla="*/ 377230 h 717456"/>
              <a:gd name="connsiteX5" fmla="*/ 821590 w 2026067"/>
              <a:gd name="connsiteY5" fmla="*/ 40483 h 717456"/>
              <a:gd name="connsiteX6" fmla="*/ 1073628 w 2026067"/>
              <a:gd name="connsiteY6" fmla="*/ 368816 h 717456"/>
              <a:gd name="connsiteX7" fmla="*/ 1265002 w 2026067"/>
              <a:gd name="connsiteY7" fmla="*/ 717316 h 717456"/>
              <a:gd name="connsiteX8" fmla="*/ 1646501 w 2026067"/>
              <a:gd name="connsiteY8" fmla="*/ 327904 h 717456"/>
              <a:gd name="connsiteX9" fmla="*/ 1829279 w 2026067"/>
              <a:gd name="connsiteY9" fmla="*/ 125 h 717456"/>
              <a:gd name="connsiteX10" fmla="*/ 1665603 w 2026067"/>
              <a:gd name="connsiteY10" fmla="*/ 364057 h 717456"/>
              <a:gd name="connsiteX11" fmla="*/ 1947904 w 2026067"/>
              <a:gd name="connsiteY11" fmla="*/ 663521 h 717456"/>
              <a:gd name="connsiteX12" fmla="*/ 2025141 w 2026067"/>
              <a:gd name="connsiteY12" fmla="*/ 572429 h 717456"/>
              <a:gd name="connsiteX13" fmla="*/ 1856239 w 2026067"/>
              <a:gd name="connsiteY13" fmla="*/ 265679 h 717456"/>
              <a:gd name="connsiteX14" fmla="*/ 1969291 w 2026067"/>
              <a:gd name="connsiteY14" fmla="*/ 53659 h 717456"/>
              <a:gd name="connsiteX15" fmla="*/ 1770290 w 2026067"/>
              <a:gd name="connsiteY15" fmla="*/ 396003 h 717456"/>
              <a:gd name="connsiteX16" fmla="*/ 1793965 w 2026067"/>
              <a:gd name="connsiteY16" fmla="*/ 711997 h 717456"/>
              <a:gd name="connsiteX17" fmla="*/ 1741625 w 2026067"/>
              <a:gd name="connsiteY17" fmla="*/ 283616 h 717456"/>
              <a:gd name="connsiteX18" fmla="*/ 1806452 w 2026067"/>
              <a:gd name="connsiteY18" fmla="*/ 17785 h 717456"/>
              <a:gd name="connsiteX19" fmla="*/ 1291564 w 2026067"/>
              <a:gd name="connsiteY19" fmla="*/ 382271 h 717456"/>
              <a:gd name="connsiteX0" fmla="*/ 0 w 2026065"/>
              <a:gd name="connsiteY0" fmla="*/ 377509 h 717456"/>
              <a:gd name="connsiteX1" fmla="*/ 166038 w 2026065"/>
              <a:gd name="connsiteY1" fmla="*/ 36279 h 717456"/>
              <a:gd name="connsiteX2" fmla="*/ 340675 w 2026065"/>
              <a:gd name="connsiteY2" fmla="*/ 369096 h 717456"/>
              <a:gd name="connsiteX3" fmla="*/ 501490 w 2026065"/>
              <a:gd name="connsiteY3" fmla="*/ 717317 h 717456"/>
              <a:gd name="connsiteX4" fmla="*/ 660776 w 2026065"/>
              <a:gd name="connsiteY4" fmla="*/ 377230 h 717456"/>
              <a:gd name="connsiteX5" fmla="*/ 821590 w 2026065"/>
              <a:gd name="connsiteY5" fmla="*/ 40483 h 717456"/>
              <a:gd name="connsiteX6" fmla="*/ 1073628 w 2026065"/>
              <a:gd name="connsiteY6" fmla="*/ 368816 h 717456"/>
              <a:gd name="connsiteX7" fmla="*/ 1265002 w 2026065"/>
              <a:gd name="connsiteY7" fmla="*/ 717316 h 717456"/>
              <a:gd name="connsiteX8" fmla="*/ 1646501 w 2026065"/>
              <a:gd name="connsiteY8" fmla="*/ 327904 h 717456"/>
              <a:gd name="connsiteX9" fmla="*/ 1829279 w 2026065"/>
              <a:gd name="connsiteY9" fmla="*/ 125 h 717456"/>
              <a:gd name="connsiteX10" fmla="*/ 1665603 w 2026065"/>
              <a:gd name="connsiteY10" fmla="*/ 364057 h 717456"/>
              <a:gd name="connsiteX11" fmla="*/ 1947904 w 2026065"/>
              <a:gd name="connsiteY11" fmla="*/ 663521 h 717456"/>
              <a:gd name="connsiteX12" fmla="*/ 2025141 w 2026065"/>
              <a:gd name="connsiteY12" fmla="*/ 572429 h 717456"/>
              <a:gd name="connsiteX13" fmla="*/ 1856239 w 2026065"/>
              <a:gd name="connsiteY13" fmla="*/ 265679 h 717456"/>
              <a:gd name="connsiteX14" fmla="*/ 1969291 w 2026065"/>
              <a:gd name="connsiteY14" fmla="*/ 53659 h 717456"/>
              <a:gd name="connsiteX15" fmla="*/ 1770290 w 2026065"/>
              <a:gd name="connsiteY15" fmla="*/ 396003 h 717456"/>
              <a:gd name="connsiteX16" fmla="*/ 1793965 w 2026065"/>
              <a:gd name="connsiteY16" fmla="*/ 711997 h 717456"/>
              <a:gd name="connsiteX17" fmla="*/ 1741625 w 2026065"/>
              <a:gd name="connsiteY17" fmla="*/ 283616 h 717456"/>
              <a:gd name="connsiteX18" fmla="*/ 1806452 w 2026065"/>
              <a:gd name="connsiteY18" fmla="*/ 17785 h 717456"/>
              <a:gd name="connsiteX19" fmla="*/ 1291564 w 2026065"/>
              <a:gd name="connsiteY19" fmla="*/ 382271 h 717456"/>
              <a:gd name="connsiteX0" fmla="*/ 0 w 2017468"/>
              <a:gd name="connsiteY0" fmla="*/ 377510 h 717456"/>
              <a:gd name="connsiteX1" fmla="*/ 157439 w 2017468"/>
              <a:gd name="connsiteY1" fmla="*/ 36279 h 717456"/>
              <a:gd name="connsiteX2" fmla="*/ 332076 w 2017468"/>
              <a:gd name="connsiteY2" fmla="*/ 369096 h 717456"/>
              <a:gd name="connsiteX3" fmla="*/ 492891 w 2017468"/>
              <a:gd name="connsiteY3" fmla="*/ 717317 h 717456"/>
              <a:gd name="connsiteX4" fmla="*/ 652177 w 2017468"/>
              <a:gd name="connsiteY4" fmla="*/ 377230 h 717456"/>
              <a:gd name="connsiteX5" fmla="*/ 812991 w 2017468"/>
              <a:gd name="connsiteY5" fmla="*/ 40483 h 717456"/>
              <a:gd name="connsiteX6" fmla="*/ 1065029 w 2017468"/>
              <a:gd name="connsiteY6" fmla="*/ 368816 h 717456"/>
              <a:gd name="connsiteX7" fmla="*/ 1256403 w 2017468"/>
              <a:gd name="connsiteY7" fmla="*/ 717316 h 717456"/>
              <a:gd name="connsiteX8" fmla="*/ 1637902 w 2017468"/>
              <a:gd name="connsiteY8" fmla="*/ 327904 h 717456"/>
              <a:gd name="connsiteX9" fmla="*/ 1820680 w 2017468"/>
              <a:gd name="connsiteY9" fmla="*/ 125 h 717456"/>
              <a:gd name="connsiteX10" fmla="*/ 1657004 w 2017468"/>
              <a:gd name="connsiteY10" fmla="*/ 364057 h 717456"/>
              <a:gd name="connsiteX11" fmla="*/ 1939305 w 2017468"/>
              <a:gd name="connsiteY11" fmla="*/ 663521 h 717456"/>
              <a:gd name="connsiteX12" fmla="*/ 2016542 w 2017468"/>
              <a:gd name="connsiteY12" fmla="*/ 572429 h 717456"/>
              <a:gd name="connsiteX13" fmla="*/ 1847640 w 2017468"/>
              <a:gd name="connsiteY13" fmla="*/ 265679 h 717456"/>
              <a:gd name="connsiteX14" fmla="*/ 1960692 w 2017468"/>
              <a:gd name="connsiteY14" fmla="*/ 53659 h 717456"/>
              <a:gd name="connsiteX15" fmla="*/ 1761691 w 2017468"/>
              <a:gd name="connsiteY15" fmla="*/ 396003 h 717456"/>
              <a:gd name="connsiteX16" fmla="*/ 1785366 w 2017468"/>
              <a:gd name="connsiteY16" fmla="*/ 711997 h 717456"/>
              <a:gd name="connsiteX17" fmla="*/ 1733026 w 2017468"/>
              <a:gd name="connsiteY17" fmla="*/ 283616 h 717456"/>
              <a:gd name="connsiteX18" fmla="*/ 1797853 w 2017468"/>
              <a:gd name="connsiteY18" fmla="*/ 17785 h 717456"/>
              <a:gd name="connsiteX19" fmla="*/ 1282965 w 2017468"/>
              <a:gd name="connsiteY19" fmla="*/ 382271 h 717456"/>
              <a:gd name="connsiteX0" fmla="*/ 0 w 2017466"/>
              <a:gd name="connsiteY0" fmla="*/ 377510 h 717456"/>
              <a:gd name="connsiteX1" fmla="*/ 166038 w 2017466"/>
              <a:gd name="connsiteY1" fmla="*/ 36279 h 717456"/>
              <a:gd name="connsiteX2" fmla="*/ 332076 w 2017466"/>
              <a:gd name="connsiteY2" fmla="*/ 369096 h 717456"/>
              <a:gd name="connsiteX3" fmla="*/ 492891 w 2017466"/>
              <a:gd name="connsiteY3" fmla="*/ 717317 h 717456"/>
              <a:gd name="connsiteX4" fmla="*/ 652177 w 2017466"/>
              <a:gd name="connsiteY4" fmla="*/ 377230 h 717456"/>
              <a:gd name="connsiteX5" fmla="*/ 812991 w 2017466"/>
              <a:gd name="connsiteY5" fmla="*/ 40483 h 717456"/>
              <a:gd name="connsiteX6" fmla="*/ 1065029 w 2017466"/>
              <a:gd name="connsiteY6" fmla="*/ 368816 h 717456"/>
              <a:gd name="connsiteX7" fmla="*/ 1256403 w 2017466"/>
              <a:gd name="connsiteY7" fmla="*/ 717316 h 717456"/>
              <a:gd name="connsiteX8" fmla="*/ 1637902 w 2017466"/>
              <a:gd name="connsiteY8" fmla="*/ 327904 h 717456"/>
              <a:gd name="connsiteX9" fmla="*/ 1820680 w 2017466"/>
              <a:gd name="connsiteY9" fmla="*/ 125 h 717456"/>
              <a:gd name="connsiteX10" fmla="*/ 1657004 w 2017466"/>
              <a:gd name="connsiteY10" fmla="*/ 364057 h 717456"/>
              <a:gd name="connsiteX11" fmla="*/ 1939305 w 2017466"/>
              <a:gd name="connsiteY11" fmla="*/ 663521 h 717456"/>
              <a:gd name="connsiteX12" fmla="*/ 2016542 w 2017466"/>
              <a:gd name="connsiteY12" fmla="*/ 572429 h 717456"/>
              <a:gd name="connsiteX13" fmla="*/ 1847640 w 2017466"/>
              <a:gd name="connsiteY13" fmla="*/ 265679 h 717456"/>
              <a:gd name="connsiteX14" fmla="*/ 1960692 w 2017466"/>
              <a:gd name="connsiteY14" fmla="*/ 53659 h 717456"/>
              <a:gd name="connsiteX15" fmla="*/ 1761691 w 2017466"/>
              <a:gd name="connsiteY15" fmla="*/ 396003 h 717456"/>
              <a:gd name="connsiteX16" fmla="*/ 1785366 w 2017466"/>
              <a:gd name="connsiteY16" fmla="*/ 711997 h 717456"/>
              <a:gd name="connsiteX17" fmla="*/ 1733026 w 2017466"/>
              <a:gd name="connsiteY17" fmla="*/ 283616 h 717456"/>
              <a:gd name="connsiteX18" fmla="*/ 1797853 w 2017466"/>
              <a:gd name="connsiteY18" fmla="*/ 17785 h 717456"/>
              <a:gd name="connsiteX19" fmla="*/ 1282965 w 2017466"/>
              <a:gd name="connsiteY19" fmla="*/ 382271 h 717456"/>
              <a:gd name="connsiteX0" fmla="*/ 0 w 2017468"/>
              <a:gd name="connsiteY0" fmla="*/ 377510 h 717456"/>
              <a:gd name="connsiteX1" fmla="*/ 166038 w 2017468"/>
              <a:gd name="connsiteY1" fmla="*/ 36279 h 717456"/>
              <a:gd name="connsiteX2" fmla="*/ 327776 w 2017468"/>
              <a:gd name="connsiteY2" fmla="*/ 364612 h 717456"/>
              <a:gd name="connsiteX3" fmla="*/ 492891 w 2017468"/>
              <a:gd name="connsiteY3" fmla="*/ 717317 h 717456"/>
              <a:gd name="connsiteX4" fmla="*/ 652177 w 2017468"/>
              <a:gd name="connsiteY4" fmla="*/ 377230 h 717456"/>
              <a:gd name="connsiteX5" fmla="*/ 812991 w 2017468"/>
              <a:gd name="connsiteY5" fmla="*/ 40483 h 717456"/>
              <a:gd name="connsiteX6" fmla="*/ 1065029 w 2017468"/>
              <a:gd name="connsiteY6" fmla="*/ 368816 h 717456"/>
              <a:gd name="connsiteX7" fmla="*/ 1256403 w 2017468"/>
              <a:gd name="connsiteY7" fmla="*/ 717316 h 717456"/>
              <a:gd name="connsiteX8" fmla="*/ 1637902 w 2017468"/>
              <a:gd name="connsiteY8" fmla="*/ 327904 h 717456"/>
              <a:gd name="connsiteX9" fmla="*/ 1820680 w 2017468"/>
              <a:gd name="connsiteY9" fmla="*/ 125 h 717456"/>
              <a:gd name="connsiteX10" fmla="*/ 1657004 w 2017468"/>
              <a:gd name="connsiteY10" fmla="*/ 364057 h 717456"/>
              <a:gd name="connsiteX11" fmla="*/ 1939305 w 2017468"/>
              <a:gd name="connsiteY11" fmla="*/ 663521 h 717456"/>
              <a:gd name="connsiteX12" fmla="*/ 2016542 w 2017468"/>
              <a:gd name="connsiteY12" fmla="*/ 572429 h 717456"/>
              <a:gd name="connsiteX13" fmla="*/ 1847640 w 2017468"/>
              <a:gd name="connsiteY13" fmla="*/ 265679 h 717456"/>
              <a:gd name="connsiteX14" fmla="*/ 1960692 w 2017468"/>
              <a:gd name="connsiteY14" fmla="*/ 53659 h 717456"/>
              <a:gd name="connsiteX15" fmla="*/ 1761691 w 2017468"/>
              <a:gd name="connsiteY15" fmla="*/ 396003 h 717456"/>
              <a:gd name="connsiteX16" fmla="*/ 1785366 w 2017468"/>
              <a:gd name="connsiteY16" fmla="*/ 711997 h 717456"/>
              <a:gd name="connsiteX17" fmla="*/ 1733026 w 2017468"/>
              <a:gd name="connsiteY17" fmla="*/ 283616 h 717456"/>
              <a:gd name="connsiteX18" fmla="*/ 1797853 w 2017468"/>
              <a:gd name="connsiteY18" fmla="*/ 17785 h 717456"/>
              <a:gd name="connsiteX19" fmla="*/ 1282965 w 2017468"/>
              <a:gd name="connsiteY19" fmla="*/ 382271 h 717456"/>
              <a:gd name="connsiteX0" fmla="*/ 0 w 2017466"/>
              <a:gd name="connsiteY0" fmla="*/ 377510 h 717456"/>
              <a:gd name="connsiteX1" fmla="*/ 166038 w 2017466"/>
              <a:gd name="connsiteY1" fmla="*/ 36279 h 717456"/>
              <a:gd name="connsiteX2" fmla="*/ 327776 w 2017466"/>
              <a:gd name="connsiteY2" fmla="*/ 364612 h 717456"/>
              <a:gd name="connsiteX3" fmla="*/ 492891 w 2017466"/>
              <a:gd name="connsiteY3" fmla="*/ 717317 h 717456"/>
              <a:gd name="connsiteX4" fmla="*/ 652177 w 2017466"/>
              <a:gd name="connsiteY4" fmla="*/ 377230 h 717456"/>
              <a:gd name="connsiteX5" fmla="*/ 812991 w 2017466"/>
              <a:gd name="connsiteY5" fmla="*/ 40483 h 717456"/>
              <a:gd name="connsiteX6" fmla="*/ 1065029 w 2017466"/>
              <a:gd name="connsiteY6" fmla="*/ 368816 h 717456"/>
              <a:gd name="connsiteX7" fmla="*/ 1256403 w 2017466"/>
              <a:gd name="connsiteY7" fmla="*/ 717316 h 717456"/>
              <a:gd name="connsiteX8" fmla="*/ 1637902 w 2017466"/>
              <a:gd name="connsiteY8" fmla="*/ 327904 h 717456"/>
              <a:gd name="connsiteX9" fmla="*/ 1820680 w 2017466"/>
              <a:gd name="connsiteY9" fmla="*/ 125 h 717456"/>
              <a:gd name="connsiteX10" fmla="*/ 1657004 w 2017466"/>
              <a:gd name="connsiteY10" fmla="*/ 364057 h 717456"/>
              <a:gd name="connsiteX11" fmla="*/ 1939305 w 2017466"/>
              <a:gd name="connsiteY11" fmla="*/ 663521 h 717456"/>
              <a:gd name="connsiteX12" fmla="*/ 2016542 w 2017466"/>
              <a:gd name="connsiteY12" fmla="*/ 572429 h 717456"/>
              <a:gd name="connsiteX13" fmla="*/ 1847640 w 2017466"/>
              <a:gd name="connsiteY13" fmla="*/ 265679 h 717456"/>
              <a:gd name="connsiteX14" fmla="*/ 1960692 w 2017466"/>
              <a:gd name="connsiteY14" fmla="*/ 53659 h 717456"/>
              <a:gd name="connsiteX15" fmla="*/ 1761691 w 2017466"/>
              <a:gd name="connsiteY15" fmla="*/ 396003 h 717456"/>
              <a:gd name="connsiteX16" fmla="*/ 1785366 w 2017466"/>
              <a:gd name="connsiteY16" fmla="*/ 711997 h 717456"/>
              <a:gd name="connsiteX17" fmla="*/ 1733026 w 2017466"/>
              <a:gd name="connsiteY17" fmla="*/ 283616 h 717456"/>
              <a:gd name="connsiteX18" fmla="*/ 1797853 w 2017466"/>
              <a:gd name="connsiteY18" fmla="*/ 17785 h 717456"/>
              <a:gd name="connsiteX19" fmla="*/ 1282965 w 2017466"/>
              <a:gd name="connsiteY19" fmla="*/ 382271 h 717456"/>
              <a:gd name="connsiteX0" fmla="*/ 0 w 2017468"/>
              <a:gd name="connsiteY0" fmla="*/ 377510 h 717456"/>
              <a:gd name="connsiteX1" fmla="*/ 166038 w 2017468"/>
              <a:gd name="connsiteY1" fmla="*/ 36279 h 717456"/>
              <a:gd name="connsiteX2" fmla="*/ 327776 w 2017468"/>
              <a:gd name="connsiteY2" fmla="*/ 364612 h 717456"/>
              <a:gd name="connsiteX3" fmla="*/ 479990 w 2017468"/>
              <a:gd name="connsiteY3" fmla="*/ 712833 h 717456"/>
              <a:gd name="connsiteX4" fmla="*/ 652177 w 2017468"/>
              <a:gd name="connsiteY4" fmla="*/ 377230 h 717456"/>
              <a:gd name="connsiteX5" fmla="*/ 812991 w 2017468"/>
              <a:gd name="connsiteY5" fmla="*/ 40483 h 717456"/>
              <a:gd name="connsiteX6" fmla="*/ 1065029 w 2017468"/>
              <a:gd name="connsiteY6" fmla="*/ 368816 h 717456"/>
              <a:gd name="connsiteX7" fmla="*/ 1256403 w 2017468"/>
              <a:gd name="connsiteY7" fmla="*/ 717316 h 717456"/>
              <a:gd name="connsiteX8" fmla="*/ 1637902 w 2017468"/>
              <a:gd name="connsiteY8" fmla="*/ 327904 h 717456"/>
              <a:gd name="connsiteX9" fmla="*/ 1820680 w 2017468"/>
              <a:gd name="connsiteY9" fmla="*/ 125 h 717456"/>
              <a:gd name="connsiteX10" fmla="*/ 1657004 w 2017468"/>
              <a:gd name="connsiteY10" fmla="*/ 364057 h 717456"/>
              <a:gd name="connsiteX11" fmla="*/ 1939305 w 2017468"/>
              <a:gd name="connsiteY11" fmla="*/ 663521 h 717456"/>
              <a:gd name="connsiteX12" fmla="*/ 2016542 w 2017468"/>
              <a:gd name="connsiteY12" fmla="*/ 572429 h 717456"/>
              <a:gd name="connsiteX13" fmla="*/ 1847640 w 2017468"/>
              <a:gd name="connsiteY13" fmla="*/ 265679 h 717456"/>
              <a:gd name="connsiteX14" fmla="*/ 1960692 w 2017468"/>
              <a:gd name="connsiteY14" fmla="*/ 53659 h 717456"/>
              <a:gd name="connsiteX15" fmla="*/ 1761691 w 2017468"/>
              <a:gd name="connsiteY15" fmla="*/ 396003 h 717456"/>
              <a:gd name="connsiteX16" fmla="*/ 1785366 w 2017468"/>
              <a:gd name="connsiteY16" fmla="*/ 711997 h 717456"/>
              <a:gd name="connsiteX17" fmla="*/ 1733026 w 2017468"/>
              <a:gd name="connsiteY17" fmla="*/ 283616 h 717456"/>
              <a:gd name="connsiteX18" fmla="*/ 1797853 w 2017468"/>
              <a:gd name="connsiteY18" fmla="*/ 17785 h 717456"/>
              <a:gd name="connsiteX19" fmla="*/ 1282965 w 2017468"/>
              <a:gd name="connsiteY19" fmla="*/ 382271 h 717456"/>
              <a:gd name="connsiteX0" fmla="*/ 0 w 2017466"/>
              <a:gd name="connsiteY0" fmla="*/ 377510 h 717456"/>
              <a:gd name="connsiteX1" fmla="*/ 166038 w 2017466"/>
              <a:gd name="connsiteY1" fmla="*/ 36279 h 717456"/>
              <a:gd name="connsiteX2" fmla="*/ 327776 w 2017466"/>
              <a:gd name="connsiteY2" fmla="*/ 364612 h 717456"/>
              <a:gd name="connsiteX3" fmla="*/ 479990 w 2017466"/>
              <a:gd name="connsiteY3" fmla="*/ 712833 h 717456"/>
              <a:gd name="connsiteX4" fmla="*/ 652177 w 2017466"/>
              <a:gd name="connsiteY4" fmla="*/ 377229 h 717456"/>
              <a:gd name="connsiteX5" fmla="*/ 812991 w 2017466"/>
              <a:gd name="connsiteY5" fmla="*/ 40483 h 717456"/>
              <a:gd name="connsiteX6" fmla="*/ 1065029 w 2017466"/>
              <a:gd name="connsiteY6" fmla="*/ 368816 h 717456"/>
              <a:gd name="connsiteX7" fmla="*/ 1256403 w 2017466"/>
              <a:gd name="connsiteY7" fmla="*/ 717316 h 717456"/>
              <a:gd name="connsiteX8" fmla="*/ 1637902 w 2017466"/>
              <a:gd name="connsiteY8" fmla="*/ 327904 h 717456"/>
              <a:gd name="connsiteX9" fmla="*/ 1820680 w 2017466"/>
              <a:gd name="connsiteY9" fmla="*/ 125 h 717456"/>
              <a:gd name="connsiteX10" fmla="*/ 1657004 w 2017466"/>
              <a:gd name="connsiteY10" fmla="*/ 364057 h 717456"/>
              <a:gd name="connsiteX11" fmla="*/ 1939305 w 2017466"/>
              <a:gd name="connsiteY11" fmla="*/ 663521 h 717456"/>
              <a:gd name="connsiteX12" fmla="*/ 2016542 w 2017466"/>
              <a:gd name="connsiteY12" fmla="*/ 572429 h 717456"/>
              <a:gd name="connsiteX13" fmla="*/ 1847640 w 2017466"/>
              <a:gd name="connsiteY13" fmla="*/ 265679 h 717456"/>
              <a:gd name="connsiteX14" fmla="*/ 1960692 w 2017466"/>
              <a:gd name="connsiteY14" fmla="*/ 53659 h 717456"/>
              <a:gd name="connsiteX15" fmla="*/ 1761691 w 2017466"/>
              <a:gd name="connsiteY15" fmla="*/ 396003 h 717456"/>
              <a:gd name="connsiteX16" fmla="*/ 1785366 w 2017466"/>
              <a:gd name="connsiteY16" fmla="*/ 711997 h 717456"/>
              <a:gd name="connsiteX17" fmla="*/ 1733026 w 2017466"/>
              <a:gd name="connsiteY17" fmla="*/ 283616 h 717456"/>
              <a:gd name="connsiteX18" fmla="*/ 1797853 w 2017466"/>
              <a:gd name="connsiteY18" fmla="*/ 17785 h 717456"/>
              <a:gd name="connsiteX19" fmla="*/ 1282965 w 2017466"/>
              <a:gd name="connsiteY19" fmla="*/ 382271 h 717456"/>
              <a:gd name="connsiteX0" fmla="*/ 0 w 2017468"/>
              <a:gd name="connsiteY0" fmla="*/ 377510 h 717456"/>
              <a:gd name="connsiteX1" fmla="*/ 166038 w 2017468"/>
              <a:gd name="connsiteY1" fmla="*/ 36279 h 717456"/>
              <a:gd name="connsiteX2" fmla="*/ 327776 w 2017468"/>
              <a:gd name="connsiteY2" fmla="*/ 364612 h 717456"/>
              <a:gd name="connsiteX3" fmla="*/ 479990 w 2017468"/>
              <a:gd name="connsiteY3" fmla="*/ 712833 h 717456"/>
              <a:gd name="connsiteX4" fmla="*/ 652177 w 2017468"/>
              <a:gd name="connsiteY4" fmla="*/ 377229 h 717456"/>
              <a:gd name="connsiteX5" fmla="*/ 808691 w 2017468"/>
              <a:gd name="connsiteY5" fmla="*/ 49452 h 717456"/>
              <a:gd name="connsiteX6" fmla="*/ 1065029 w 2017468"/>
              <a:gd name="connsiteY6" fmla="*/ 368816 h 717456"/>
              <a:gd name="connsiteX7" fmla="*/ 1256403 w 2017468"/>
              <a:gd name="connsiteY7" fmla="*/ 717316 h 717456"/>
              <a:gd name="connsiteX8" fmla="*/ 1637902 w 2017468"/>
              <a:gd name="connsiteY8" fmla="*/ 327904 h 717456"/>
              <a:gd name="connsiteX9" fmla="*/ 1820680 w 2017468"/>
              <a:gd name="connsiteY9" fmla="*/ 125 h 717456"/>
              <a:gd name="connsiteX10" fmla="*/ 1657004 w 2017468"/>
              <a:gd name="connsiteY10" fmla="*/ 364057 h 717456"/>
              <a:gd name="connsiteX11" fmla="*/ 1939305 w 2017468"/>
              <a:gd name="connsiteY11" fmla="*/ 663521 h 717456"/>
              <a:gd name="connsiteX12" fmla="*/ 2016542 w 2017468"/>
              <a:gd name="connsiteY12" fmla="*/ 572429 h 717456"/>
              <a:gd name="connsiteX13" fmla="*/ 1847640 w 2017468"/>
              <a:gd name="connsiteY13" fmla="*/ 265679 h 717456"/>
              <a:gd name="connsiteX14" fmla="*/ 1960692 w 2017468"/>
              <a:gd name="connsiteY14" fmla="*/ 53659 h 717456"/>
              <a:gd name="connsiteX15" fmla="*/ 1761691 w 2017468"/>
              <a:gd name="connsiteY15" fmla="*/ 396003 h 717456"/>
              <a:gd name="connsiteX16" fmla="*/ 1785366 w 2017468"/>
              <a:gd name="connsiteY16" fmla="*/ 711997 h 717456"/>
              <a:gd name="connsiteX17" fmla="*/ 1733026 w 2017468"/>
              <a:gd name="connsiteY17" fmla="*/ 283616 h 717456"/>
              <a:gd name="connsiteX18" fmla="*/ 1797853 w 2017468"/>
              <a:gd name="connsiteY18" fmla="*/ 17785 h 717456"/>
              <a:gd name="connsiteX19" fmla="*/ 1282965 w 2017468"/>
              <a:gd name="connsiteY19" fmla="*/ 382271 h 717456"/>
              <a:gd name="connsiteX0" fmla="*/ 0 w 2017466"/>
              <a:gd name="connsiteY0" fmla="*/ 377510 h 717456"/>
              <a:gd name="connsiteX1" fmla="*/ 166038 w 2017466"/>
              <a:gd name="connsiteY1" fmla="*/ 36279 h 717456"/>
              <a:gd name="connsiteX2" fmla="*/ 327776 w 2017466"/>
              <a:gd name="connsiteY2" fmla="*/ 364612 h 717456"/>
              <a:gd name="connsiteX3" fmla="*/ 479990 w 2017466"/>
              <a:gd name="connsiteY3" fmla="*/ 712833 h 717456"/>
              <a:gd name="connsiteX4" fmla="*/ 652177 w 2017466"/>
              <a:gd name="connsiteY4" fmla="*/ 377229 h 717456"/>
              <a:gd name="connsiteX5" fmla="*/ 808691 w 2017466"/>
              <a:gd name="connsiteY5" fmla="*/ 49452 h 717456"/>
              <a:gd name="connsiteX6" fmla="*/ 983329 w 2017466"/>
              <a:gd name="connsiteY6" fmla="*/ 368815 h 717456"/>
              <a:gd name="connsiteX7" fmla="*/ 1256403 w 2017466"/>
              <a:gd name="connsiteY7" fmla="*/ 717316 h 717456"/>
              <a:gd name="connsiteX8" fmla="*/ 1637902 w 2017466"/>
              <a:gd name="connsiteY8" fmla="*/ 327904 h 717456"/>
              <a:gd name="connsiteX9" fmla="*/ 1820680 w 2017466"/>
              <a:gd name="connsiteY9" fmla="*/ 125 h 717456"/>
              <a:gd name="connsiteX10" fmla="*/ 1657004 w 2017466"/>
              <a:gd name="connsiteY10" fmla="*/ 364057 h 717456"/>
              <a:gd name="connsiteX11" fmla="*/ 1939305 w 2017466"/>
              <a:gd name="connsiteY11" fmla="*/ 663521 h 717456"/>
              <a:gd name="connsiteX12" fmla="*/ 2016542 w 2017466"/>
              <a:gd name="connsiteY12" fmla="*/ 572429 h 717456"/>
              <a:gd name="connsiteX13" fmla="*/ 1847640 w 2017466"/>
              <a:gd name="connsiteY13" fmla="*/ 265679 h 717456"/>
              <a:gd name="connsiteX14" fmla="*/ 1960692 w 2017466"/>
              <a:gd name="connsiteY14" fmla="*/ 53659 h 717456"/>
              <a:gd name="connsiteX15" fmla="*/ 1761691 w 2017466"/>
              <a:gd name="connsiteY15" fmla="*/ 396003 h 717456"/>
              <a:gd name="connsiteX16" fmla="*/ 1785366 w 2017466"/>
              <a:gd name="connsiteY16" fmla="*/ 711997 h 717456"/>
              <a:gd name="connsiteX17" fmla="*/ 1733026 w 2017466"/>
              <a:gd name="connsiteY17" fmla="*/ 283616 h 717456"/>
              <a:gd name="connsiteX18" fmla="*/ 1797853 w 2017466"/>
              <a:gd name="connsiteY18" fmla="*/ 17785 h 717456"/>
              <a:gd name="connsiteX19" fmla="*/ 1282965 w 2017466"/>
              <a:gd name="connsiteY19" fmla="*/ 382271 h 717456"/>
              <a:gd name="connsiteX0" fmla="*/ 0 w 2017468"/>
              <a:gd name="connsiteY0" fmla="*/ 377510 h 717462"/>
              <a:gd name="connsiteX1" fmla="*/ 166038 w 2017468"/>
              <a:gd name="connsiteY1" fmla="*/ 36279 h 717462"/>
              <a:gd name="connsiteX2" fmla="*/ 327776 w 2017468"/>
              <a:gd name="connsiteY2" fmla="*/ 364612 h 717462"/>
              <a:gd name="connsiteX3" fmla="*/ 479990 w 2017468"/>
              <a:gd name="connsiteY3" fmla="*/ 712833 h 717462"/>
              <a:gd name="connsiteX4" fmla="*/ 652177 w 2017468"/>
              <a:gd name="connsiteY4" fmla="*/ 377229 h 717462"/>
              <a:gd name="connsiteX5" fmla="*/ 808691 w 2017468"/>
              <a:gd name="connsiteY5" fmla="*/ 49452 h 717462"/>
              <a:gd name="connsiteX6" fmla="*/ 983329 w 2017468"/>
              <a:gd name="connsiteY6" fmla="*/ 368815 h 717462"/>
              <a:gd name="connsiteX7" fmla="*/ 1256403 w 2017468"/>
              <a:gd name="connsiteY7" fmla="*/ 717316 h 717462"/>
              <a:gd name="connsiteX8" fmla="*/ 1637902 w 2017468"/>
              <a:gd name="connsiteY8" fmla="*/ 327904 h 717462"/>
              <a:gd name="connsiteX9" fmla="*/ 1820680 w 2017468"/>
              <a:gd name="connsiteY9" fmla="*/ 125 h 717462"/>
              <a:gd name="connsiteX10" fmla="*/ 1657004 w 2017468"/>
              <a:gd name="connsiteY10" fmla="*/ 364057 h 717462"/>
              <a:gd name="connsiteX11" fmla="*/ 1939305 w 2017468"/>
              <a:gd name="connsiteY11" fmla="*/ 663521 h 717462"/>
              <a:gd name="connsiteX12" fmla="*/ 2016542 w 2017468"/>
              <a:gd name="connsiteY12" fmla="*/ 572429 h 717462"/>
              <a:gd name="connsiteX13" fmla="*/ 1847640 w 2017468"/>
              <a:gd name="connsiteY13" fmla="*/ 265679 h 717462"/>
              <a:gd name="connsiteX14" fmla="*/ 1960692 w 2017468"/>
              <a:gd name="connsiteY14" fmla="*/ 53659 h 717462"/>
              <a:gd name="connsiteX15" fmla="*/ 1761691 w 2017468"/>
              <a:gd name="connsiteY15" fmla="*/ 396003 h 717462"/>
              <a:gd name="connsiteX16" fmla="*/ 1785366 w 2017468"/>
              <a:gd name="connsiteY16" fmla="*/ 711997 h 717462"/>
              <a:gd name="connsiteX17" fmla="*/ 1733026 w 2017468"/>
              <a:gd name="connsiteY17" fmla="*/ 283616 h 717462"/>
              <a:gd name="connsiteX18" fmla="*/ 1797853 w 2017468"/>
              <a:gd name="connsiteY18" fmla="*/ 17785 h 717462"/>
              <a:gd name="connsiteX19" fmla="*/ 1282965 w 2017468"/>
              <a:gd name="connsiteY19" fmla="*/ 382271 h 717462"/>
              <a:gd name="connsiteX0" fmla="*/ 0 w 2017466"/>
              <a:gd name="connsiteY0" fmla="*/ 377510 h 717460"/>
              <a:gd name="connsiteX1" fmla="*/ 166038 w 2017466"/>
              <a:gd name="connsiteY1" fmla="*/ 36279 h 717460"/>
              <a:gd name="connsiteX2" fmla="*/ 340676 w 2017466"/>
              <a:gd name="connsiteY2" fmla="*/ 378065 h 717460"/>
              <a:gd name="connsiteX3" fmla="*/ 479990 w 2017466"/>
              <a:gd name="connsiteY3" fmla="*/ 712833 h 717460"/>
              <a:gd name="connsiteX4" fmla="*/ 652177 w 2017466"/>
              <a:gd name="connsiteY4" fmla="*/ 377229 h 717460"/>
              <a:gd name="connsiteX5" fmla="*/ 808691 w 2017466"/>
              <a:gd name="connsiteY5" fmla="*/ 49452 h 717460"/>
              <a:gd name="connsiteX6" fmla="*/ 983329 w 2017466"/>
              <a:gd name="connsiteY6" fmla="*/ 368815 h 717460"/>
              <a:gd name="connsiteX7" fmla="*/ 1256403 w 2017466"/>
              <a:gd name="connsiteY7" fmla="*/ 717316 h 717460"/>
              <a:gd name="connsiteX8" fmla="*/ 1637902 w 2017466"/>
              <a:gd name="connsiteY8" fmla="*/ 327904 h 717460"/>
              <a:gd name="connsiteX9" fmla="*/ 1820680 w 2017466"/>
              <a:gd name="connsiteY9" fmla="*/ 125 h 717460"/>
              <a:gd name="connsiteX10" fmla="*/ 1657004 w 2017466"/>
              <a:gd name="connsiteY10" fmla="*/ 364057 h 717460"/>
              <a:gd name="connsiteX11" fmla="*/ 1939305 w 2017466"/>
              <a:gd name="connsiteY11" fmla="*/ 663521 h 717460"/>
              <a:gd name="connsiteX12" fmla="*/ 2016542 w 2017466"/>
              <a:gd name="connsiteY12" fmla="*/ 572429 h 717460"/>
              <a:gd name="connsiteX13" fmla="*/ 1847640 w 2017466"/>
              <a:gd name="connsiteY13" fmla="*/ 265679 h 717460"/>
              <a:gd name="connsiteX14" fmla="*/ 1960692 w 2017466"/>
              <a:gd name="connsiteY14" fmla="*/ 53659 h 717460"/>
              <a:gd name="connsiteX15" fmla="*/ 1761691 w 2017466"/>
              <a:gd name="connsiteY15" fmla="*/ 396003 h 717460"/>
              <a:gd name="connsiteX16" fmla="*/ 1785366 w 2017466"/>
              <a:gd name="connsiteY16" fmla="*/ 711997 h 717460"/>
              <a:gd name="connsiteX17" fmla="*/ 1733026 w 2017466"/>
              <a:gd name="connsiteY17" fmla="*/ 283616 h 717460"/>
              <a:gd name="connsiteX18" fmla="*/ 1797853 w 2017466"/>
              <a:gd name="connsiteY18" fmla="*/ 17785 h 717460"/>
              <a:gd name="connsiteX19" fmla="*/ 1282965 w 2017466"/>
              <a:gd name="connsiteY19" fmla="*/ 382271 h 717460"/>
              <a:gd name="connsiteX0" fmla="*/ 0 w 2017468"/>
              <a:gd name="connsiteY0" fmla="*/ 377510 h 717462"/>
              <a:gd name="connsiteX1" fmla="*/ 166038 w 2017468"/>
              <a:gd name="connsiteY1" fmla="*/ 36279 h 717462"/>
              <a:gd name="connsiteX2" fmla="*/ 340676 w 2017468"/>
              <a:gd name="connsiteY2" fmla="*/ 378065 h 717462"/>
              <a:gd name="connsiteX3" fmla="*/ 479990 w 2017468"/>
              <a:gd name="connsiteY3" fmla="*/ 712833 h 717462"/>
              <a:gd name="connsiteX4" fmla="*/ 652177 w 2017468"/>
              <a:gd name="connsiteY4" fmla="*/ 377229 h 717462"/>
              <a:gd name="connsiteX5" fmla="*/ 808691 w 2017468"/>
              <a:gd name="connsiteY5" fmla="*/ 49452 h 717462"/>
              <a:gd name="connsiteX6" fmla="*/ 983329 w 2017468"/>
              <a:gd name="connsiteY6" fmla="*/ 368815 h 717462"/>
              <a:gd name="connsiteX7" fmla="*/ 1256403 w 2017468"/>
              <a:gd name="connsiteY7" fmla="*/ 717316 h 717462"/>
              <a:gd name="connsiteX8" fmla="*/ 1637902 w 2017468"/>
              <a:gd name="connsiteY8" fmla="*/ 327904 h 717462"/>
              <a:gd name="connsiteX9" fmla="*/ 1820680 w 2017468"/>
              <a:gd name="connsiteY9" fmla="*/ 125 h 717462"/>
              <a:gd name="connsiteX10" fmla="*/ 1657004 w 2017468"/>
              <a:gd name="connsiteY10" fmla="*/ 364057 h 717462"/>
              <a:gd name="connsiteX11" fmla="*/ 1939305 w 2017468"/>
              <a:gd name="connsiteY11" fmla="*/ 663521 h 717462"/>
              <a:gd name="connsiteX12" fmla="*/ 2016542 w 2017468"/>
              <a:gd name="connsiteY12" fmla="*/ 572429 h 717462"/>
              <a:gd name="connsiteX13" fmla="*/ 1847640 w 2017468"/>
              <a:gd name="connsiteY13" fmla="*/ 265679 h 717462"/>
              <a:gd name="connsiteX14" fmla="*/ 1960692 w 2017468"/>
              <a:gd name="connsiteY14" fmla="*/ 53659 h 717462"/>
              <a:gd name="connsiteX15" fmla="*/ 1761691 w 2017468"/>
              <a:gd name="connsiteY15" fmla="*/ 396003 h 717462"/>
              <a:gd name="connsiteX16" fmla="*/ 1785366 w 2017468"/>
              <a:gd name="connsiteY16" fmla="*/ 711997 h 717462"/>
              <a:gd name="connsiteX17" fmla="*/ 1733026 w 2017468"/>
              <a:gd name="connsiteY17" fmla="*/ 283616 h 717462"/>
              <a:gd name="connsiteX18" fmla="*/ 1797853 w 2017468"/>
              <a:gd name="connsiteY18" fmla="*/ 17785 h 717462"/>
              <a:gd name="connsiteX19" fmla="*/ 1282965 w 2017468"/>
              <a:gd name="connsiteY19" fmla="*/ 382271 h 717462"/>
              <a:gd name="connsiteX0" fmla="*/ 0 w 2017466"/>
              <a:gd name="connsiteY0" fmla="*/ 377510 h 721936"/>
              <a:gd name="connsiteX1" fmla="*/ 166038 w 2017466"/>
              <a:gd name="connsiteY1" fmla="*/ 36279 h 721936"/>
              <a:gd name="connsiteX2" fmla="*/ 340676 w 2017466"/>
              <a:gd name="connsiteY2" fmla="*/ 378065 h 721936"/>
              <a:gd name="connsiteX3" fmla="*/ 479990 w 2017466"/>
              <a:gd name="connsiteY3" fmla="*/ 712833 h 721936"/>
              <a:gd name="connsiteX4" fmla="*/ 652177 w 2017466"/>
              <a:gd name="connsiteY4" fmla="*/ 377229 h 721936"/>
              <a:gd name="connsiteX5" fmla="*/ 808691 w 2017466"/>
              <a:gd name="connsiteY5" fmla="*/ 49452 h 721936"/>
              <a:gd name="connsiteX6" fmla="*/ 983329 w 2017466"/>
              <a:gd name="connsiteY6" fmla="*/ 368815 h 721936"/>
              <a:gd name="connsiteX7" fmla="*/ 1295102 w 2017466"/>
              <a:gd name="connsiteY7" fmla="*/ 721799 h 721936"/>
              <a:gd name="connsiteX8" fmla="*/ 1637902 w 2017466"/>
              <a:gd name="connsiteY8" fmla="*/ 327904 h 721936"/>
              <a:gd name="connsiteX9" fmla="*/ 1820680 w 2017466"/>
              <a:gd name="connsiteY9" fmla="*/ 125 h 721936"/>
              <a:gd name="connsiteX10" fmla="*/ 1657004 w 2017466"/>
              <a:gd name="connsiteY10" fmla="*/ 364057 h 721936"/>
              <a:gd name="connsiteX11" fmla="*/ 1939305 w 2017466"/>
              <a:gd name="connsiteY11" fmla="*/ 663521 h 721936"/>
              <a:gd name="connsiteX12" fmla="*/ 2016542 w 2017466"/>
              <a:gd name="connsiteY12" fmla="*/ 572429 h 721936"/>
              <a:gd name="connsiteX13" fmla="*/ 1847640 w 2017466"/>
              <a:gd name="connsiteY13" fmla="*/ 265679 h 721936"/>
              <a:gd name="connsiteX14" fmla="*/ 1960692 w 2017466"/>
              <a:gd name="connsiteY14" fmla="*/ 53659 h 721936"/>
              <a:gd name="connsiteX15" fmla="*/ 1761691 w 2017466"/>
              <a:gd name="connsiteY15" fmla="*/ 396003 h 721936"/>
              <a:gd name="connsiteX16" fmla="*/ 1785366 w 2017466"/>
              <a:gd name="connsiteY16" fmla="*/ 711997 h 721936"/>
              <a:gd name="connsiteX17" fmla="*/ 1733026 w 2017466"/>
              <a:gd name="connsiteY17" fmla="*/ 283616 h 721936"/>
              <a:gd name="connsiteX18" fmla="*/ 1797853 w 2017466"/>
              <a:gd name="connsiteY18" fmla="*/ 17785 h 721936"/>
              <a:gd name="connsiteX19" fmla="*/ 1282965 w 2017466"/>
              <a:gd name="connsiteY19" fmla="*/ 382271 h 721936"/>
              <a:gd name="connsiteX0" fmla="*/ 0 w 2017468"/>
              <a:gd name="connsiteY0" fmla="*/ 377510 h 721936"/>
              <a:gd name="connsiteX1" fmla="*/ 166038 w 2017468"/>
              <a:gd name="connsiteY1" fmla="*/ 36279 h 721936"/>
              <a:gd name="connsiteX2" fmla="*/ 340676 w 2017468"/>
              <a:gd name="connsiteY2" fmla="*/ 378065 h 721936"/>
              <a:gd name="connsiteX3" fmla="*/ 479990 w 2017468"/>
              <a:gd name="connsiteY3" fmla="*/ 712833 h 721936"/>
              <a:gd name="connsiteX4" fmla="*/ 652177 w 2017468"/>
              <a:gd name="connsiteY4" fmla="*/ 377229 h 721936"/>
              <a:gd name="connsiteX5" fmla="*/ 808691 w 2017468"/>
              <a:gd name="connsiteY5" fmla="*/ 49452 h 721936"/>
              <a:gd name="connsiteX6" fmla="*/ 983329 w 2017468"/>
              <a:gd name="connsiteY6" fmla="*/ 368815 h 721936"/>
              <a:gd name="connsiteX7" fmla="*/ 1114503 w 2017468"/>
              <a:gd name="connsiteY7" fmla="*/ 721799 h 721936"/>
              <a:gd name="connsiteX8" fmla="*/ 1637902 w 2017468"/>
              <a:gd name="connsiteY8" fmla="*/ 327904 h 721936"/>
              <a:gd name="connsiteX9" fmla="*/ 1820680 w 2017468"/>
              <a:gd name="connsiteY9" fmla="*/ 125 h 721936"/>
              <a:gd name="connsiteX10" fmla="*/ 1657004 w 2017468"/>
              <a:gd name="connsiteY10" fmla="*/ 364057 h 721936"/>
              <a:gd name="connsiteX11" fmla="*/ 1939305 w 2017468"/>
              <a:gd name="connsiteY11" fmla="*/ 663521 h 721936"/>
              <a:gd name="connsiteX12" fmla="*/ 2016542 w 2017468"/>
              <a:gd name="connsiteY12" fmla="*/ 572429 h 721936"/>
              <a:gd name="connsiteX13" fmla="*/ 1847640 w 2017468"/>
              <a:gd name="connsiteY13" fmla="*/ 265679 h 721936"/>
              <a:gd name="connsiteX14" fmla="*/ 1960692 w 2017468"/>
              <a:gd name="connsiteY14" fmla="*/ 53659 h 721936"/>
              <a:gd name="connsiteX15" fmla="*/ 1761691 w 2017468"/>
              <a:gd name="connsiteY15" fmla="*/ 396003 h 721936"/>
              <a:gd name="connsiteX16" fmla="*/ 1785366 w 2017468"/>
              <a:gd name="connsiteY16" fmla="*/ 711997 h 721936"/>
              <a:gd name="connsiteX17" fmla="*/ 1733026 w 2017468"/>
              <a:gd name="connsiteY17" fmla="*/ 283616 h 721936"/>
              <a:gd name="connsiteX18" fmla="*/ 1797853 w 2017468"/>
              <a:gd name="connsiteY18" fmla="*/ 17785 h 721936"/>
              <a:gd name="connsiteX19" fmla="*/ 1282965 w 2017468"/>
              <a:gd name="connsiteY19" fmla="*/ 382271 h 721936"/>
              <a:gd name="connsiteX0" fmla="*/ 0 w 2017466"/>
              <a:gd name="connsiteY0" fmla="*/ 377510 h 721936"/>
              <a:gd name="connsiteX1" fmla="*/ 166038 w 2017466"/>
              <a:gd name="connsiteY1" fmla="*/ 36279 h 721936"/>
              <a:gd name="connsiteX2" fmla="*/ 340676 w 2017466"/>
              <a:gd name="connsiteY2" fmla="*/ 378065 h 721936"/>
              <a:gd name="connsiteX3" fmla="*/ 479990 w 2017466"/>
              <a:gd name="connsiteY3" fmla="*/ 712833 h 721936"/>
              <a:gd name="connsiteX4" fmla="*/ 652177 w 2017466"/>
              <a:gd name="connsiteY4" fmla="*/ 377229 h 721936"/>
              <a:gd name="connsiteX5" fmla="*/ 808691 w 2017466"/>
              <a:gd name="connsiteY5" fmla="*/ 49452 h 721936"/>
              <a:gd name="connsiteX6" fmla="*/ 983329 w 2017466"/>
              <a:gd name="connsiteY6" fmla="*/ 368815 h 721936"/>
              <a:gd name="connsiteX7" fmla="*/ 1114503 w 2017466"/>
              <a:gd name="connsiteY7" fmla="*/ 721799 h 721936"/>
              <a:gd name="connsiteX8" fmla="*/ 1637902 w 2017466"/>
              <a:gd name="connsiteY8" fmla="*/ 327904 h 721936"/>
              <a:gd name="connsiteX9" fmla="*/ 1820680 w 2017466"/>
              <a:gd name="connsiteY9" fmla="*/ 125 h 721936"/>
              <a:gd name="connsiteX10" fmla="*/ 1657004 w 2017466"/>
              <a:gd name="connsiteY10" fmla="*/ 364057 h 721936"/>
              <a:gd name="connsiteX11" fmla="*/ 1939305 w 2017466"/>
              <a:gd name="connsiteY11" fmla="*/ 663521 h 721936"/>
              <a:gd name="connsiteX12" fmla="*/ 2016542 w 2017466"/>
              <a:gd name="connsiteY12" fmla="*/ 572429 h 721936"/>
              <a:gd name="connsiteX13" fmla="*/ 1847640 w 2017466"/>
              <a:gd name="connsiteY13" fmla="*/ 265679 h 721936"/>
              <a:gd name="connsiteX14" fmla="*/ 1960692 w 2017466"/>
              <a:gd name="connsiteY14" fmla="*/ 53659 h 721936"/>
              <a:gd name="connsiteX15" fmla="*/ 1761691 w 2017466"/>
              <a:gd name="connsiteY15" fmla="*/ 396003 h 721936"/>
              <a:gd name="connsiteX16" fmla="*/ 1785366 w 2017466"/>
              <a:gd name="connsiteY16" fmla="*/ 711997 h 721936"/>
              <a:gd name="connsiteX17" fmla="*/ 1733026 w 2017466"/>
              <a:gd name="connsiteY17" fmla="*/ 283616 h 721936"/>
              <a:gd name="connsiteX18" fmla="*/ 1797853 w 2017466"/>
              <a:gd name="connsiteY18" fmla="*/ 17785 h 721936"/>
              <a:gd name="connsiteX19" fmla="*/ 1282965 w 2017466"/>
              <a:gd name="connsiteY19" fmla="*/ 382271 h 721936"/>
              <a:gd name="connsiteX0" fmla="*/ 0 w 2017468"/>
              <a:gd name="connsiteY0" fmla="*/ 377510 h 721936"/>
              <a:gd name="connsiteX1" fmla="*/ 166038 w 2017468"/>
              <a:gd name="connsiteY1" fmla="*/ 36279 h 721936"/>
              <a:gd name="connsiteX2" fmla="*/ 340676 w 2017468"/>
              <a:gd name="connsiteY2" fmla="*/ 378065 h 721936"/>
              <a:gd name="connsiteX3" fmla="*/ 479990 w 2017468"/>
              <a:gd name="connsiteY3" fmla="*/ 712833 h 721936"/>
              <a:gd name="connsiteX4" fmla="*/ 652177 w 2017468"/>
              <a:gd name="connsiteY4" fmla="*/ 377229 h 721936"/>
              <a:gd name="connsiteX5" fmla="*/ 808691 w 2017468"/>
              <a:gd name="connsiteY5" fmla="*/ 49452 h 721936"/>
              <a:gd name="connsiteX6" fmla="*/ 970429 w 2017468"/>
              <a:gd name="connsiteY6" fmla="*/ 368815 h 721936"/>
              <a:gd name="connsiteX7" fmla="*/ 1114503 w 2017468"/>
              <a:gd name="connsiteY7" fmla="*/ 721799 h 721936"/>
              <a:gd name="connsiteX8" fmla="*/ 1637902 w 2017468"/>
              <a:gd name="connsiteY8" fmla="*/ 327904 h 721936"/>
              <a:gd name="connsiteX9" fmla="*/ 1820680 w 2017468"/>
              <a:gd name="connsiteY9" fmla="*/ 125 h 721936"/>
              <a:gd name="connsiteX10" fmla="*/ 1657004 w 2017468"/>
              <a:gd name="connsiteY10" fmla="*/ 364057 h 721936"/>
              <a:gd name="connsiteX11" fmla="*/ 1939305 w 2017468"/>
              <a:gd name="connsiteY11" fmla="*/ 663521 h 721936"/>
              <a:gd name="connsiteX12" fmla="*/ 2016542 w 2017468"/>
              <a:gd name="connsiteY12" fmla="*/ 572429 h 721936"/>
              <a:gd name="connsiteX13" fmla="*/ 1847640 w 2017468"/>
              <a:gd name="connsiteY13" fmla="*/ 265679 h 721936"/>
              <a:gd name="connsiteX14" fmla="*/ 1960692 w 2017468"/>
              <a:gd name="connsiteY14" fmla="*/ 53659 h 721936"/>
              <a:gd name="connsiteX15" fmla="*/ 1761691 w 2017468"/>
              <a:gd name="connsiteY15" fmla="*/ 396003 h 721936"/>
              <a:gd name="connsiteX16" fmla="*/ 1785366 w 2017468"/>
              <a:gd name="connsiteY16" fmla="*/ 711997 h 721936"/>
              <a:gd name="connsiteX17" fmla="*/ 1733026 w 2017468"/>
              <a:gd name="connsiteY17" fmla="*/ 283616 h 721936"/>
              <a:gd name="connsiteX18" fmla="*/ 1797853 w 2017468"/>
              <a:gd name="connsiteY18" fmla="*/ 17785 h 721936"/>
              <a:gd name="connsiteX19" fmla="*/ 1282965 w 2017468"/>
              <a:gd name="connsiteY19" fmla="*/ 382271 h 721936"/>
              <a:gd name="connsiteX0" fmla="*/ 0 w 2017466"/>
              <a:gd name="connsiteY0" fmla="*/ 377508 h 713095"/>
              <a:gd name="connsiteX1" fmla="*/ 166038 w 2017466"/>
              <a:gd name="connsiteY1" fmla="*/ 36277 h 713095"/>
              <a:gd name="connsiteX2" fmla="*/ 340676 w 2017466"/>
              <a:gd name="connsiteY2" fmla="*/ 378063 h 713095"/>
              <a:gd name="connsiteX3" fmla="*/ 479990 w 2017466"/>
              <a:gd name="connsiteY3" fmla="*/ 712831 h 713095"/>
              <a:gd name="connsiteX4" fmla="*/ 652177 w 2017466"/>
              <a:gd name="connsiteY4" fmla="*/ 377227 h 713095"/>
              <a:gd name="connsiteX5" fmla="*/ 808691 w 2017466"/>
              <a:gd name="connsiteY5" fmla="*/ 49450 h 713095"/>
              <a:gd name="connsiteX6" fmla="*/ 970429 w 2017466"/>
              <a:gd name="connsiteY6" fmla="*/ 368813 h 713095"/>
              <a:gd name="connsiteX7" fmla="*/ 1144603 w 2017466"/>
              <a:gd name="connsiteY7" fmla="*/ 703859 h 713095"/>
              <a:gd name="connsiteX8" fmla="*/ 1637902 w 2017466"/>
              <a:gd name="connsiteY8" fmla="*/ 327902 h 713095"/>
              <a:gd name="connsiteX9" fmla="*/ 1820680 w 2017466"/>
              <a:gd name="connsiteY9" fmla="*/ 123 h 713095"/>
              <a:gd name="connsiteX10" fmla="*/ 1657004 w 2017466"/>
              <a:gd name="connsiteY10" fmla="*/ 364055 h 713095"/>
              <a:gd name="connsiteX11" fmla="*/ 1939305 w 2017466"/>
              <a:gd name="connsiteY11" fmla="*/ 663519 h 713095"/>
              <a:gd name="connsiteX12" fmla="*/ 2016542 w 2017466"/>
              <a:gd name="connsiteY12" fmla="*/ 572427 h 713095"/>
              <a:gd name="connsiteX13" fmla="*/ 1847640 w 2017466"/>
              <a:gd name="connsiteY13" fmla="*/ 265677 h 713095"/>
              <a:gd name="connsiteX14" fmla="*/ 1960692 w 2017466"/>
              <a:gd name="connsiteY14" fmla="*/ 53657 h 713095"/>
              <a:gd name="connsiteX15" fmla="*/ 1761691 w 2017466"/>
              <a:gd name="connsiteY15" fmla="*/ 396001 h 713095"/>
              <a:gd name="connsiteX16" fmla="*/ 1785366 w 2017466"/>
              <a:gd name="connsiteY16" fmla="*/ 711995 h 713095"/>
              <a:gd name="connsiteX17" fmla="*/ 1733026 w 2017466"/>
              <a:gd name="connsiteY17" fmla="*/ 283614 h 713095"/>
              <a:gd name="connsiteX18" fmla="*/ 1797853 w 2017466"/>
              <a:gd name="connsiteY18" fmla="*/ 17783 h 713095"/>
              <a:gd name="connsiteX19" fmla="*/ 1282965 w 2017466"/>
              <a:gd name="connsiteY19" fmla="*/ 382269 h 713095"/>
              <a:gd name="connsiteX0" fmla="*/ 0 w 2017468"/>
              <a:gd name="connsiteY0" fmla="*/ 377387 h 712974"/>
              <a:gd name="connsiteX1" fmla="*/ 166038 w 2017468"/>
              <a:gd name="connsiteY1" fmla="*/ 36156 h 712974"/>
              <a:gd name="connsiteX2" fmla="*/ 340676 w 2017468"/>
              <a:gd name="connsiteY2" fmla="*/ 377942 h 712974"/>
              <a:gd name="connsiteX3" fmla="*/ 479990 w 2017468"/>
              <a:gd name="connsiteY3" fmla="*/ 712710 h 712974"/>
              <a:gd name="connsiteX4" fmla="*/ 652177 w 2017468"/>
              <a:gd name="connsiteY4" fmla="*/ 377106 h 712974"/>
              <a:gd name="connsiteX5" fmla="*/ 808691 w 2017468"/>
              <a:gd name="connsiteY5" fmla="*/ 49329 h 712974"/>
              <a:gd name="connsiteX6" fmla="*/ 970429 w 2017468"/>
              <a:gd name="connsiteY6" fmla="*/ 368692 h 712974"/>
              <a:gd name="connsiteX7" fmla="*/ 1144603 w 2017468"/>
              <a:gd name="connsiteY7" fmla="*/ 703738 h 712974"/>
              <a:gd name="connsiteX8" fmla="*/ 1306802 w 2017468"/>
              <a:gd name="connsiteY8" fmla="*/ 359169 h 712974"/>
              <a:gd name="connsiteX9" fmla="*/ 1820680 w 2017468"/>
              <a:gd name="connsiteY9" fmla="*/ 2 h 712974"/>
              <a:gd name="connsiteX10" fmla="*/ 1657004 w 2017468"/>
              <a:gd name="connsiteY10" fmla="*/ 363934 h 712974"/>
              <a:gd name="connsiteX11" fmla="*/ 1939305 w 2017468"/>
              <a:gd name="connsiteY11" fmla="*/ 663398 h 712974"/>
              <a:gd name="connsiteX12" fmla="*/ 2016542 w 2017468"/>
              <a:gd name="connsiteY12" fmla="*/ 572306 h 712974"/>
              <a:gd name="connsiteX13" fmla="*/ 1847640 w 2017468"/>
              <a:gd name="connsiteY13" fmla="*/ 265556 h 712974"/>
              <a:gd name="connsiteX14" fmla="*/ 1960692 w 2017468"/>
              <a:gd name="connsiteY14" fmla="*/ 53536 h 712974"/>
              <a:gd name="connsiteX15" fmla="*/ 1761691 w 2017468"/>
              <a:gd name="connsiteY15" fmla="*/ 395880 h 712974"/>
              <a:gd name="connsiteX16" fmla="*/ 1785366 w 2017468"/>
              <a:gd name="connsiteY16" fmla="*/ 711874 h 712974"/>
              <a:gd name="connsiteX17" fmla="*/ 1733026 w 2017468"/>
              <a:gd name="connsiteY17" fmla="*/ 283493 h 712974"/>
              <a:gd name="connsiteX18" fmla="*/ 1797853 w 2017468"/>
              <a:gd name="connsiteY18" fmla="*/ 17662 h 712974"/>
              <a:gd name="connsiteX19" fmla="*/ 1282965 w 2017468"/>
              <a:gd name="connsiteY19" fmla="*/ 382148 h 712974"/>
              <a:gd name="connsiteX0" fmla="*/ 0 w 2017466"/>
              <a:gd name="connsiteY0" fmla="*/ 377387 h 712974"/>
              <a:gd name="connsiteX1" fmla="*/ 166038 w 2017466"/>
              <a:gd name="connsiteY1" fmla="*/ 36156 h 712974"/>
              <a:gd name="connsiteX2" fmla="*/ 340676 w 2017466"/>
              <a:gd name="connsiteY2" fmla="*/ 377942 h 712974"/>
              <a:gd name="connsiteX3" fmla="*/ 479990 w 2017466"/>
              <a:gd name="connsiteY3" fmla="*/ 712710 h 712974"/>
              <a:gd name="connsiteX4" fmla="*/ 652177 w 2017466"/>
              <a:gd name="connsiteY4" fmla="*/ 377106 h 712974"/>
              <a:gd name="connsiteX5" fmla="*/ 808691 w 2017466"/>
              <a:gd name="connsiteY5" fmla="*/ 49329 h 712974"/>
              <a:gd name="connsiteX6" fmla="*/ 970429 w 2017466"/>
              <a:gd name="connsiteY6" fmla="*/ 368692 h 712974"/>
              <a:gd name="connsiteX7" fmla="*/ 1144603 w 2017466"/>
              <a:gd name="connsiteY7" fmla="*/ 703738 h 712974"/>
              <a:gd name="connsiteX8" fmla="*/ 1306802 w 2017466"/>
              <a:gd name="connsiteY8" fmla="*/ 359169 h 712974"/>
              <a:gd name="connsiteX9" fmla="*/ 1820680 w 2017466"/>
              <a:gd name="connsiteY9" fmla="*/ 2 h 712974"/>
              <a:gd name="connsiteX10" fmla="*/ 1657004 w 2017466"/>
              <a:gd name="connsiteY10" fmla="*/ 363934 h 712974"/>
              <a:gd name="connsiteX11" fmla="*/ 1939305 w 2017466"/>
              <a:gd name="connsiteY11" fmla="*/ 663398 h 712974"/>
              <a:gd name="connsiteX12" fmla="*/ 2016542 w 2017466"/>
              <a:gd name="connsiteY12" fmla="*/ 572306 h 712974"/>
              <a:gd name="connsiteX13" fmla="*/ 1847640 w 2017466"/>
              <a:gd name="connsiteY13" fmla="*/ 265556 h 712974"/>
              <a:gd name="connsiteX14" fmla="*/ 1960692 w 2017466"/>
              <a:gd name="connsiteY14" fmla="*/ 53536 h 712974"/>
              <a:gd name="connsiteX15" fmla="*/ 1761691 w 2017466"/>
              <a:gd name="connsiteY15" fmla="*/ 395880 h 712974"/>
              <a:gd name="connsiteX16" fmla="*/ 1785366 w 2017466"/>
              <a:gd name="connsiteY16" fmla="*/ 711874 h 712974"/>
              <a:gd name="connsiteX17" fmla="*/ 1733026 w 2017466"/>
              <a:gd name="connsiteY17" fmla="*/ 283493 h 712974"/>
              <a:gd name="connsiteX18" fmla="*/ 1466753 w 2017466"/>
              <a:gd name="connsiteY18" fmla="*/ 26632 h 712974"/>
              <a:gd name="connsiteX19" fmla="*/ 1282965 w 2017466"/>
              <a:gd name="connsiteY19" fmla="*/ 382148 h 712974"/>
              <a:gd name="connsiteX0" fmla="*/ 0 w 2769946"/>
              <a:gd name="connsiteY0" fmla="*/ 377387 h 712974"/>
              <a:gd name="connsiteX1" fmla="*/ 166038 w 2769946"/>
              <a:gd name="connsiteY1" fmla="*/ 36156 h 712974"/>
              <a:gd name="connsiteX2" fmla="*/ 340676 w 2769946"/>
              <a:gd name="connsiteY2" fmla="*/ 377942 h 712974"/>
              <a:gd name="connsiteX3" fmla="*/ 479990 w 2769946"/>
              <a:gd name="connsiteY3" fmla="*/ 712710 h 712974"/>
              <a:gd name="connsiteX4" fmla="*/ 652177 w 2769946"/>
              <a:gd name="connsiteY4" fmla="*/ 377106 h 712974"/>
              <a:gd name="connsiteX5" fmla="*/ 808691 w 2769946"/>
              <a:gd name="connsiteY5" fmla="*/ 49329 h 712974"/>
              <a:gd name="connsiteX6" fmla="*/ 970429 w 2769946"/>
              <a:gd name="connsiteY6" fmla="*/ 368692 h 712974"/>
              <a:gd name="connsiteX7" fmla="*/ 1144603 w 2769946"/>
              <a:gd name="connsiteY7" fmla="*/ 703738 h 712974"/>
              <a:gd name="connsiteX8" fmla="*/ 1306802 w 2769946"/>
              <a:gd name="connsiteY8" fmla="*/ 359169 h 712974"/>
              <a:gd name="connsiteX9" fmla="*/ 1820680 w 2769946"/>
              <a:gd name="connsiteY9" fmla="*/ 2 h 712974"/>
              <a:gd name="connsiteX10" fmla="*/ 1657004 w 2769946"/>
              <a:gd name="connsiteY10" fmla="*/ 363934 h 712974"/>
              <a:gd name="connsiteX11" fmla="*/ 1939305 w 2769946"/>
              <a:gd name="connsiteY11" fmla="*/ 663398 h 712974"/>
              <a:gd name="connsiteX12" fmla="*/ 2016542 w 2769946"/>
              <a:gd name="connsiteY12" fmla="*/ 572306 h 712974"/>
              <a:gd name="connsiteX13" fmla="*/ 1847640 w 2769946"/>
              <a:gd name="connsiteY13" fmla="*/ 265556 h 712974"/>
              <a:gd name="connsiteX14" fmla="*/ 1960692 w 2769946"/>
              <a:gd name="connsiteY14" fmla="*/ 53536 h 712974"/>
              <a:gd name="connsiteX15" fmla="*/ 1761691 w 2769946"/>
              <a:gd name="connsiteY15" fmla="*/ 395880 h 712974"/>
              <a:gd name="connsiteX16" fmla="*/ 1785366 w 2769946"/>
              <a:gd name="connsiteY16" fmla="*/ 711874 h 712974"/>
              <a:gd name="connsiteX17" fmla="*/ 1733026 w 2769946"/>
              <a:gd name="connsiteY17" fmla="*/ 283493 h 712974"/>
              <a:gd name="connsiteX18" fmla="*/ 2769656 w 2769946"/>
              <a:gd name="connsiteY18" fmla="*/ 214972 h 712974"/>
              <a:gd name="connsiteX19" fmla="*/ 1282965 w 2769946"/>
              <a:gd name="connsiteY19" fmla="*/ 382148 h 712974"/>
              <a:gd name="connsiteX0" fmla="*/ 0 w 2770013"/>
              <a:gd name="connsiteY0" fmla="*/ 377387 h 712974"/>
              <a:gd name="connsiteX1" fmla="*/ 166038 w 2770013"/>
              <a:gd name="connsiteY1" fmla="*/ 36156 h 712974"/>
              <a:gd name="connsiteX2" fmla="*/ 340676 w 2770013"/>
              <a:gd name="connsiteY2" fmla="*/ 377942 h 712974"/>
              <a:gd name="connsiteX3" fmla="*/ 479990 w 2770013"/>
              <a:gd name="connsiteY3" fmla="*/ 712710 h 712974"/>
              <a:gd name="connsiteX4" fmla="*/ 652177 w 2770013"/>
              <a:gd name="connsiteY4" fmla="*/ 377106 h 712974"/>
              <a:gd name="connsiteX5" fmla="*/ 808691 w 2770013"/>
              <a:gd name="connsiteY5" fmla="*/ 49329 h 712974"/>
              <a:gd name="connsiteX6" fmla="*/ 970429 w 2770013"/>
              <a:gd name="connsiteY6" fmla="*/ 368692 h 712974"/>
              <a:gd name="connsiteX7" fmla="*/ 1144603 w 2770013"/>
              <a:gd name="connsiteY7" fmla="*/ 703738 h 712974"/>
              <a:gd name="connsiteX8" fmla="*/ 1306802 w 2770013"/>
              <a:gd name="connsiteY8" fmla="*/ 359169 h 712974"/>
              <a:gd name="connsiteX9" fmla="*/ 1820680 w 2770013"/>
              <a:gd name="connsiteY9" fmla="*/ 2 h 712974"/>
              <a:gd name="connsiteX10" fmla="*/ 1657004 w 2770013"/>
              <a:gd name="connsiteY10" fmla="*/ 363934 h 712974"/>
              <a:gd name="connsiteX11" fmla="*/ 1939305 w 2770013"/>
              <a:gd name="connsiteY11" fmla="*/ 663398 h 712974"/>
              <a:gd name="connsiteX12" fmla="*/ 2016542 w 2770013"/>
              <a:gd name="connsiteY12" fmla="*/ 572306 h 712974"/>
              <a:gd name="connsiteX13" fmla="*/ 1847640 w 2770013"/>
              <a:gd name="connsiteY13" fmla="*/ 265556 h 712974"/>
              <a:gd name="connsiteX14" fmla="*/ 1960692 w 2770013"/>
              <a:gd name="connsiteY14" fmla="*/ 53536 h 712974"/>
              <a:gd name="connsiteX15" fmla="*/ 1761691 w 2770013"/>
              <a:gd name="connsiteY15" fmla="*/ 395880 h 712974"/>
              <a:gd name="connsiteX16" fmla="*/ 1785366 w 2770013"/>
              <a:gd name="connsiteY16" fmla="*/ 711874 h 712974"/>
              <a:gd name="connsiteX17" fmla="*/ 1733026 w 2770013"/>
              <a:gd name="connsiteY17" fmla="*/ 283493 h 712974"/>
              <a:gd name="connsiteX18" fmla="*/ 2769656 w 2770013"/>
              <a:gd name="connsiteY18" fmla="*/ 214972 h 712974"/>
              <a:gd name="connsiteX19" fmla="*/ 1579666 w 2770013"/>
              <a:gd name="connsiteY19" fmla="*/ 583940 h 712974"/>
              <a:gd name="connsiteX0" fmla="*/ 0 w 2770486"/>
              <a:gd name="connsiteY0" fmla="*/ 377387 h 712974"/>
              <a:gd name="connsiteX1" fmla="*/ 166038 w 2770486"/>
              <a:gd name="connsiteY1" fmla="*/ 36156 h 712974"/>
              <a:gd name="connsiteX2" fmla="*/ 340676 w 2770486"/>
              <a:gd name="connsiteY2" fmla="*/ 377942 h 712974"/>
              <a:gd name="connsiteX3" fmla="*/ 479990 w 2770486"/>
              <a:gd name="connsiteY3" fmla="*/ 712710 h 712974"/>
              <a:gd name="connsiteX4" fmla="*/ 652177 w 2770486"/>
              <a:gd name="connsiteY4" fmla="*/ 377106 h 712974"/>
              <a:gd name="connsiteX5" fmla="*/ 808691 w 2770486"/>
              <a:gd name="connsiteY5" fmla="*/ 49329 h 712974"/>
              <a:gd name="connsiteX6" fmla="*/ 970429 w 2770486"/>
              <a:gd name="connsiteY6" fmla="*/ 368692 h 712974"/>
              <a:gd name="connsiteX7" fmla="*/ 1144603 w 2770486"/>
              <a:gd name="connsiteY7" fmla="*/ 703738 h 712974"/>
              <a:gd name="connsiteX8" fmla="*/ 1306802 w 2770486"/>
              <a:gd name="connsiteY8" fmla="*/ 359169 h 712974"/>
              <a:gd name="connsiteX9" fmla="*/ 1820680 w 2770486"/>
              <a:gd name="connsiteY9" fmla="*/ 2 h 712974"/>
              <a:gd name="connsiteX10" fmla="*/ 1657004 w 2770486"/>
              <a:gd name="connsiteY10" fmla="*/ 363934 h 712974"/>
              <a:gd name="connsiteX11" fmla="*/ 1939305 w 2770486"/>
              <a:gd name="connsiteY11" fmla="*/ 663398 h 712974"/>
              <a:gd name="connsiteX12" fmla="*/ 2016542 w 2770486"/>
              <a:gd name="connsiteY12" fmla="*/ 572306 h 712974"/>
              <a:gd name="connsiteX13" fmla="*/ 1847640 w 2770486"/>
              <a:gd name="connsiteY13" fmla="*/ 265556 h 712974"/>
              <a:gd name="connsiteX14" fmla="*/ 1960692 w 2770486"/>
              <a:gd name="connsiteY14" fmla="*/ 53536 h 712974"/>
              <a:gd name="connsiteX15" fmla="*/ 1761691 w 2770486"/>
              <a:gd name="connsiteY15" fmla="*/ 395880 h 712974"/>
              <a:gd name="connsiteX16" fmla="*/ 1785366 w 2770486"/>
              <a:gd name="connsiteY16" fmla="*/ 711874 h 712974"/>
              <a:gd name="connsiteX17" fmla="*/ 1733026 w 2770486"/>
              <a:gd name="connsiteY17" fmla="*/ 283493 h 712974"/>
              <a:gd name="connsiteX18" fmla="*/ 2769656 w 2770486"/>
              <a:gd name="connsiteY18" fmla="*/ 214972 h 712974"/>
              <a:gd name="connsiteX19" fmla="*/ 2302067 w 2770486"/>
              <a:gd name="connsiteY19" fmla="*/ 628784 h 712974"/>
              <a:gd name="connsiteX0" fmla="*/ 0 w 2770488"/>
              <a:gd name="connsiteY0" fmla="*/ 377385 h 712972"/>
              <a:gd name="connsiteX1" fmla="*/ 166038 w 2770488"/>
              <a:gd name="connsiteY1" fmla="*/ 36154 h 712972"/>
              <a:gd name="connsiteX2" fmla="*/ 340676 w 2770488"/>
              <a:gd name="connsiteY2" fmla="*/ 377940 h 712972"/>
              <a:gd name="connsiteX3" fmla="*/ 479990 w 2770488"/>
              <a:gd name="connsiteY3" fmla="*/ 712708 h 712972"/>
              <a:gd name="connsiteX4" fmla="*/ 652177 w 2770488"/>
              <a:gd name="connsiteY4" fmla="*/ 377104 h 712972"/>
              <a:gd name="connsiteX5" fmla="*/ 808691 w 2770488"/>
              <a:gd name="connsiteY5" fmla="*/ 49327 h 712972"/>
              <a:gd name="connsiteX6" fmla="*/ 970429 w 2770488"/>
              <a:gd name="connsiteY6" fmla="*/ 368690 h 712972"/>
              <a:gd name="connsiteX7" fmla="*/ 1144603 w 2770488"/>
              <a:gd name="connsiteY7" fmla="*/ 703736 h 712972"/>
              <a:gd name="connsiteX8" fmla="*/ 1293901 w 2770488"/>
              <a:gd name="connsiteY8" fmla="*/ 363653 h 712972"/>
              <a:gd name="connsiteX9" fmla="*/ 1820680 w 2770488"/>
              <a:gd name="connsiteY9" fmla="*/ 0 h 712972"/>
              <a:gd name="connsiteX10" fmla="*/ 1657004 w 2770488"/>
              <a:gd name="connsiteY10" fmla="*/ 363932 h 712972"/>
              <a:gd name="connsiteX11" fmla="*/ 1939305 w 2770488"/>
              <a:gd name="connsiteY11" fmla="*/ 663396 h 712972"/>
              <a:gd name="connsiteX12" fmla="*/ 2016542 w 2770488"/>
              <a:gd name="connsiteY12" fmla="*/ 572304 h 712972"/>
              <a:gd name="connsiteX13" fmla="*/ 1847640 w 2770488"/>
              <a:gd name="connsiteY13" fmla="*/ 265554 h 712972"/>
              <a:gd name="connsiteX14" fmla="*/ 1960692 w 2770488"/>
              <a:gd name="connsiteY14" fmla="*/ 53534 h 712972"/>
              <a:gd name="connsiteX15" fmla="*/ 1761691 w 2770488"/>
              <a:gd name="connsiteY15" fmla="*/ 395878 h 712972"/>
              <a:gd name="connsiteX16" fmla="*/ 1785366 w 2770488"/>
              <a:gd name="connsiteY16" fmla="*/ 711872 h 712972"/>
              <a:gd name="connsiteX17" fmla="*/ 1733026 w 2770488"/>
              <a:gd name="connsiteY17" fmla="*/ 283491 h 712972"/>
              <a:gd name="connsiteX18" fmla="*/ 2769656 w 2770488"/>
              <a:gd name="connsiteY18" fmla="*/ 214970 h 712972"/>
              <a:gd name="connsiteX19" fmla="*/ 2302067 w 2770488"/>
              <a:gd name="connsiteY19" fmla="*/ 628782 h 712972"/>
              <a:gd name="connsiteX0" fmla="*/ 0 w 2770486"/>
              <a:gd name="connsiteY0" fmla="*/ 341232 h 676819"/>
              <a:gd name="connsiteX1" fmla="*/ 166038 w 2770486"/>
              <a:gd name="connsiteY1" fmla="*/ 1 h 676819"/>
              <a:gd name="connsiteX2" fmla="*/ 340676 w 2770486"/>
              <a:gd name="connsiteY2" fmla="*/ 341787 h 676819"/>
              <a:gd name="connsiteX3" fmla="*/ 479990 w 2770486"/>
              <a:gd name="connsiteY3" fmla="*/ 676555 h 676819"/>
              <a:gd name="connsiteX4" fmla="*/ 652177 w 2770486"/>
              <a:gd name="connsiteY4" fmla="*/ 340951 h 676819"/>
              <a:gd name="connsiteX5" fmla="*/ 808691 w 2770486"/>
              <a:gd name="connsiteY5" fmla="*/ 13174 h 676819"/>
              <a:gd name="connsiteX6" fmla="*/ 970429 w 2770486"/>
              <a:gd name="connsiteY6" fmla="*/ 332537 h 676819"/>
              <a:gd name="connsiteX7" fmla="*/ 1144603 w 2770486"/>
              <a:gd name="connsiteY7" fmla="*/ 667583 h 676819"/>
              <a:gd name="connsiteX8" fmla="*/ 1293901 w 2770486"/>
              <a:gd name="connsiteY8" fmla="*/ 327500 h 676819"/>
              <a:gd name="connsiteX9" fmla="*/ 1463778 w 2770486"/>
              <a:gd name="connsiteY9" fmla="*/ 8689 h 676819"/>
              <a:gd name="connsiteX10" fmla="*/ 1657004 w 2770486"/>
              <a:gd name="connsiteY10" fmla="*/ 327779 h 676819"/>
              <a:gd name="connsiteX11" fmla="*/ 1939305 w 2770486"/>
              <a:gd name="connsiteY11" fmla="*/ 627243 h 676819"/>
              <a:gd name="connsiteX12" fmla="*/ 2016542 w 2770486"/>
              <a:gd name="connsiteY12" fmla="*/ 536151 h 676819"/>
              <a:gd name="connsiteX13" fmla="*/ 1847640 w 2770486"/>
              <a:gd name="connsiteY13" fmla="*/ 229401 h 676819"/>
              <a:gd name="connsiteX14" fmla="*/ 1960692 w 2770486"/>
              <a:gd name="connsiteY14" fmla="*/ 17381 h 676819"/>
              <a:gd name="connsiteX15" fmla="*/ 1761691 w 2770486"/>
              <a:gd name="connsiteY15" fmla="*/ 359725 h 676819"/>
              <a:gd name="connsiteX16" fmla="*/ 1785366 w 2770486"/>
              <a:gd name="connsiteY16" fmla="*/ 675719 h 676819"/>
              <a:gd name="connsiteX17" fmla="*/ 1733026 w 2770486"/>
              <a:gd name="connsiteY17" fmla="*/ 247338 h 676819"/>
              <a:gd name="connsiteX18" fmla="*/ 2769656 w 2770486"/>
              <a:gd name="connsiteY18" fmla="*/ 178817 h 676819"/>
              <a:gd name="connsiteX19" fmla="*/ 2302067 w 2770486"/>
              <a:gd name="connsiteY19" fmla="*/ 592629 h 676819"/>
              <a:gd name="connsiteX0" fmla="*/ 0 w 2770488"/>
              <a:gd name="connsiteY0" fmla="*/ 341232 h 676819"/>
              <a:gd name="connsiteX1" fmla="*/ 166038 w 2770488"/>
              <a:gd name="connsiteY1" fmla="*/ 1 h 676819"/>
              <a:gd name="connsiteX2" fmla="*/ 340676 w 2770488"/>
              <a:gd name="connsiteY2" fmla="*/ 341787 h 676819"/>
              <a:gd name="connsiteX3" fmla="*/ 479990 w 2770488"/>
              <a:gd name="connsiteY3" fmla="*/ 676555 h 676819"/>
              <a:gd name="connsiteX4" fmla="*/ 652177 w 2770488"/>
              <a:gd name="connsiteY4" fmla="*/ 340951 h 676819"/>
              <a:gd name="connsiteX5" fmla="*/ 808691 w 2770488"/>
              <a:gd name="connsiteY5" fmla="*/ 13174 h 676819"/>
              <a:gd name="connsiteX6" fmla="*/ 970429 w 2770488"/>
              <a:gd name="connsiteY6" fmla="*/ 332537 h 676819"/>
              <a:gd name="connsiteX7" fmla="*/ 1144603 w 2770488"/>
              <a:gd name="connsiteY7" fmla="*/ 667583 h 676819"/>
              <a:gd name="connsiteX8" fmla="*/ 1293901 w 2770488"/>
              <a:gd name="connsiteY8" fmla="*/ 327500 h 676819"/>
              <a:gd name="connsiteX9" fmla="*/ 1463778 w 2770488"/>
              <a:gd name="connsiteY9" fmla="*/ 8689 h 676819"/>
              <a:gd name="connsiteX10" fmla="*/ 1635502 w 2770488"/>
              <a:gd name="connsiteY10" fmla="*/ 345716 h 676819"/>
              <a:gd name="connsiteX11" fmla="*/ 1939305 w 2770488"/>
              <a:gd name="connsiteY11" fmla="*/ 627243 h 676819"/>
              <a:gd name="connsiteX12" fmla="*/ 2016542 w 2770488"/>
              <a:gd name="connsiteY12" fmla="*/ 536151 h 676819"/>
              <a:gd name="connsiteX13" fmla="*/ 1847640 w 2770488"/>
              <a:gd name="connsiteY13" fmla="*/ 229401 h 676819"/>
              <a:gd name="connsiteX14" fmla="*/ 1960692 w 2770488"/>
              <a:gd name="connsiteY14" fmla="*/ 17381 h 676819"/>
              <a:gd name="connsiteX15" fmla="*/ 1761691 w 2770488"/>
              <a:gd name="connsiteY15" fmla="*/ 359725 h 676819"/>
              <a:gd name="connsiteX16" fmla="*/ 1785366 w 2770488"/>
              <a:gd name="connsiteY16" fmla="*/ 675719 h 676819"/>
              <a:gd name="connsiteX17" fmla="*/ 1733026 w 2770488"/>
              <a:gd name="connsiteY17" fmla="*/ 247338 h 676819"/>
              <a:gd name="connsiteX18" fmla="*/ 2769656 w 2770488"/>
              <a:gd name="connsiteY18" fmla="*/ 178817 h 676819"/>
              <a:gd name="connsiteX19" fmla="*/ 2302067 w 2770488"/>
              <a:gd name="connsiteY19" fmla="*/ 592629 h 676819"/>
              <a:gd name="connsiteX0" fmla="*/ 0 w 2770486"/>
              <a:gd name="connsiteY0" fmla="*/ 341232 h 676555"/>
              <a:gd name="connsiteX1" fmla="*/ 166038 w 2770486"/>
              <a:gd name="connsiteY1" fmla="*/ 1 h 676555"/>
              <a:gd name="connsiteX2" fmla="*/ 340676 w 2770486"/>
              <a:gd name="connsiteY2" fmla="*/ 341787 h 676555"/>
              <a:gd name="connsiteX3" fmla="*/ 479990 w 2770486"/>
              <a:gd name="connsiteY3" fmla="*/ 676555 h 676555"/>
              <a:gd name="connsiteX4" fmla="*/ 652177 w 2770486"/>
              <a:gd name="connsiteY4" fmla="*/ 340951 h 676555"/>
              <a:gd name="connsiteX5" fmla="*/ 808691 w 2770486"/>
              <a:gd name="connsiteY5" fmla="*/ 13174 h 676555"/>
              <a:gd name="connsiteX6" fmla="*/ 970429 w 2770486"/>
              <a:gd name="connsiteY6" fmla="*/ 332537 h 676555"/>
              <a:gd name="connsiteX7" fmla="*/ 1144603 w 2770486"/>
              <a:gd name="connsiteY7" fmla="*/ 667583 h 676555"/>
              <a:gd name="connsiteX8" fmla="*/ 1293901 w 2770486"/>
              <a:gd name="connsiteY8" fmla="*/ 327500 h 676555"/>
              <a:gd name="connsiteX9" fmla="*/ 1463778 w 2770486"/>
              <a:gd name="connsiteY9" fmla="*/ 8689 h 676555"/>
              <a:gd name="connsiteX10" fmla="*/ 1635502 w 2770486"/>
              <a:gd name="connsiteY10" fmla="*/ 345716 h 676555"/>
              <a:gd name="connsiteX11" fmla="*/ 1939305 w 2770486"/>
              <a:gd name="connsiteY11" fmla="*/ 627243 h 676555"/>
              <a:gd name="connsiteX12" fmla="*/ 2016542 w 2770486"/>
              <a:gd name="connsiteY12" fmla="*/ 536151 h 676555"/>
              <a:gd name="connsiteX13" fmla="*/ 1847640 w 2770486"/>
              <a:gd name="connsiteY13" fmla="*/ 229401 h 676555"/>
              <a:gd name="connsiteX14" fmla="*/ 1960692 w 2770486"/>
              <a:gd name="connsiteY14" fmla="*/ 17381 h 676555"/>
              <a:gd name="connsiteX15" fmla="*/ 1761691 w 2770486"/>
              <a:gd name="connsiteY15" fmla="*/ 359725 h 676555"/>
              <a:gd name="connsiteX16" fmla="*/ 2271266 w 2770486"/>
              <a:gd name="connsiteY16" fmla="*/ 361819 h 676555"/>
              <a:gd name="connsiteX17" fmla="*/ 1733026 w 2770486"/>
              <a:gd name="connsiteY17" fmla="*/ 247338 h 676555"/>
              <a:gd name="connsiteX18" fmla="*/ 2769656 w 2770486"/>
              <a:gd name="connsiteY18" fmla="*/ 178817 h 676555"/>
              <a:gd name="connsiteX19" fmla="*/ 2302067 w 2770486"/>
              <a:gd name="connsiteY19" fmla="*/ 592629 h 676555"/>
              <a:gd name="connsiteX0" fmla="*/ 0 w 2770488"/>
              <a:gd name="connsiteY0" fmla="*/ 341232 h 676555"/>
              <a:gd name="connsiteX1" fmla="*/ 166038 w 2770488"/>
              <a:gd name="connsiteY1" fmla="*/ 1 h 676555"/>
              <a:gd name="connsiteX2" fmla="*/ 340676 w 2770488"/>
              <a:gd name="connsiteY2" fmla="*/ 341787 h 676555"/>
              <a:gd name="connsiteX3" fmla="*/ 479990 w 2770488"/>
              <a:gd name="connsiteY3" fmla="*/ 676555 h 676555"/>
              <a:gd name="connsiteX4" fmla="*/ 652177 w 2770488"/>
              <a:gd name="connsiteY4" fmla="*/ 340951 h 676555"/>
              <a:gd name="connsiteX5" fmla="*/ 808691 w 2770488"/>
              <a:gd name="connsiteY5" fmla="*/ 13174 h 676555"/>
              <a:gd name="connsiteX6" fmla="*/ 970429 w 2770488"/>
              <a:gd name="connsiteY6" fmla="*/ 332537 h 676555"/>
              <a:gd name="connsiteX7" fmla="*/ 1144603 w 2770488"/>
              <a:gd name="connsiteY7" fmla="*/ 667583 h 676555"/>
              <a:gd name="connsiteX8" fmla="*/ 1293901 w 2770488"/>
              <a:gd name="connsiteY8" fmla="*/ 327500 h 676555"/>
              <a:gd name="connsiteX9" fmla="*/ 1463778 w 2770488"/>
              <a:gd name="connsiteY9" fmla="*/ 8689 h 676555"/>
              <a:gd name="connsiteX10" fmla="*/ 1635502 w 2770488"/>
              <a:gd name="connsiteY10" fmla="*/ 345716 h 676555"/>
              <a:gd name="connsiteX11" fmla="*/ 1939305 w 2770488"/>
              <a:gd name="connsiteY11" fmla="*/ 627243 h 676555"/>
              <a:gd name="connsiteX12" fmla="*/ 2016542 w 2770488"/>
              <a:gd name="connsiteY12" fmla="*/ 536151 h 676555"/>
              <a:gd name="connsiteX13" fmla="*/ 1847640 w 2770488"/>
              <a:gd name="connsiteY13" fmla="*/ 229401 h 676555"/>
              <a:gd name="connsiteX14" fmla="*/ 1960692 w 2770488"/>
              <a:gd name="connsiteY14" fmla="*/ 17381 h 676555"/>
              <a:gd name="connsiteX15" fmla="*/ 2191693 w 2770488"/>
              <a:gd name="connsiteY15" fmla="*/ 310397 h 676555"/>
              <a:gd name="connsiteX16" fmla="*/ 2271266 w 2770488"/>
              <a:gd name="connsiteY16" fmla="*/ 361819 h 676555"/>
              <a:gd name="connsiteX17" fmla="*/ 1733026 w 2770488"/>
              <a:gd name="connsiteY17" fmla="*/ 247338 h 676555"/>
              <a:gd name="connsiteX18" fmla="*/ 2769656 w 2770488"/>
              <a:gd name="connsiteY18" fmla="*/ 178817 h 676555"/>
              <a:gd name="connsiteX19" fmla="*/ 2302067 w 2770488"/>
              <a:gd name="connsiteY19" fmla="*/ 592629 h 676555"/>
              <a:gd name="connsiteX0" fmla="*/ 0 w 2770486"/>
              <a:gd name="connsiteY0" fmla="*/ 341232 h 676555"/>
              <a:gd name="connsiteX1" fmla="*/ 166038 w 2770486"/>
              <a:gd name="connsiteY1" fmla="*/ 1 h 676555"/>
              <a:gd name="connsiteX2" fmla="*/ 340676 w 2770486"/>
              <a:gd name="connsiteY2" fmla="*/ 341787 h 676555"/>
              <a:gd name="connsiteX3" fmla="*/ 479990 w 2770486"/>
              <a:gd name="connsiteY3" fmla="*/ 676555 h 676555"/>
              <a:gd name="connsiteX4" fmla="*/ 652177 w 2770486"/>
              <a:gd name="connsiteY4" fmla="*/ 340951 h 676555"/>
              <a:gd name="connsiteX5" fmla="*/ 808691 w 2770486"/>
              <a:gd name="connsiteY5" fmla="*/ 13174 h 676555"/>
              <a:gd name="connsiteX6" fmla="*/ 970429 w 2770486"/>
              <a:gd name="connsiteY6" fmla="*/ 332537 h 676555"/>
              <a:gd name="connsiteX7" fmla="*/ 1144603 w 2770486"/>
              <a:gd name="connsiteY7" fmla="*/ 667583 h 676555"/>
              <a:gd name="connsiteX8" fmla="*/ 1293901 w 2770486"/>
              <a:gd name="connsiteY8" fmla="*/ 327500 h 676555"/>
              <a:gd name="connsiteX9" fmla="*/ 1463778 w 2770486"/>
              <a:gd name="connsiteY9" fmla="*/ 8689 h 676555"/>
              <a:gd name="connsiteX10" fmla="*/ 1635502 w 2770486"/>
              <a:gd name="connsiteY10" fmla="*/ 345716 h 676555"/>
              <a:gd name="connsiteX11" fmla="*/ 1939305 w 2770486"/>
              <a:gd name="connsiteY11" fmla="*/ 627243 h 676555"/>
              <a:gd name="connsiteX12" fmla="*/ 2016542 w 2770486"/>
              <a:gd name="connsiteY12" fmla="*/ 536151 h 676555"/>
              <a:gd name="connsiteX13" fmla="*/ 1847640 w 2770486"/>
              <a:gd name="connsiteY13" fmla="*/ 229401 h 676555"/>
              <a:gd name="connsiteX14" fmla="*/ 1960692 w 2770486"/>
              <a:gd name="connsiteY14" fmla="*/ 17381 h 676555"/>
              <a:gd name="connsiteX15" fmla="*/ 2191693 w 2770486"/>
              <a:gd name="connsiteY15" fmla="*/ 310397 h 676555"/>
              <a:gd name="connsiteX16" fmla="*/ 2271266 w 2770486"/>
              <a:gd name="connsiteY16" fmla="*/ 361819 h 676555"/>
              <a:gd name="connsiteX17" fmla="*/ 2171629 w 2770486"/>
              <a:gd name="connsiteY17" fmla="*/ 265275 h 676555"/>
              <a:gd name="connsiteX18" fmla="*/ 2769656 w 2770486"/>
              <a:gd name="connsiteY18" fmla="*/ 178817 h 676555"/>
              <a:gd name="connsiteX19" fmla="*/ 2302067 w 2770486"/>
              <a:gd name="connsiteY19" fmla="*/ 592629 h 676555"/>
              <a:gd name="connsiteX0" fmla="*/ 0 w 2770488"/>
              <a:gd name="connsiteY0" fmla="*/ 341232 h 689031"/>
              <a:gd name="connsiteX1" fmla="*/ 166038 w 2770488"/>
              <a:gd name="connsiteY1" fmla="*/ 1 h 689031"/>
              <a:gd name="connsiteX2" fmla="*/ 340676 w 2770488"/>
              <a:gd name="connsiteY2" fmla="*/ 341787 h 689031"/>
              <a:gd name="connsiteX3" fmla="*/ 479990 w 2770488"/>
              <a:gd name="connsiteY3" fmla="*/ 676555 h 689031"/>
              <a:gd name="connsiteX4" fmla="*/ 652177 w 2770488"/>
              <a:gd name="connsiteY4" fmla="*/ 340951 h 689031"/>
              <a:gd name="connsiteX5" fmla="*/ 808691 w 2770488"/>
              <a:gd name="connsiteY5" fmla="*/ 13174 h 689031"/>
              <a:gd name="connsiteX6" fmla="*/ 970429 w 2770488"/>
              <a:gd name="connsiteY6" fmla="*/ 332537 h 689031"/>
              <a:gd name="connsiteX7" fmla="*/ 1144603 w 2770488"/>
              <a:gd name="connsiteY7" fmla="*/ 667583 h 689031"/>
              <a:gd name="connsiteX8" fmla="*/ 1293901 w 2770488"/>
              <a:gd name="connsiteY8" fmla="*/ 327500 h 689031"/>
              <a:gd name="connsiteX9" fmla="*/ 1463778 w 2770488"/>
              <a:gd name="connsiteY9" fmla="*/ 8689 h 689031"/>
              <a:gd name="connsiteX10" fmla="*/ 1635502 w 2770488"/>
              <a:gd name="connsiteY10" fmla="*/ 345716 h 689031"/>
              <a:gd name="connsiteX11" fmla="*/ 1788805 w 2770488"/>
              <a:gd name="connsiteY11" fmla="*/ 672086 h 689031"/>
              <a:gd name="connsiteX12" fmla="*/ 2016542 w 2770488"/>
              <a:gd name="connsiteY12" fmla="*/ 536151 h 689031"/>
              <a:gd name="connsiteX13" fmla="*/ 1847640 w 2770488"/>
              <a:gd name="connsiteY13" fmla="*/ 229401 h 689031"/>
              <a:gd name="connsiteX14" fmla="*/ 1960692 w 2770488"/>
              <a:gd name="connsiteY14" fmla="*/ 17381 h 689031"/>
              <a:gd name="connsiteX15" fmla="*/ 2191693 w 2770488"/>
              <a:gd name="connsiteY15" fmla="*/ 310397 h 689031"/>
              <a:gd name="connsiteX16" fmla="*/ 2271266 w 2770488"/>
              <a:gd name="connsiteY16" fmla="*/ 361819 h 689031"/>
              <a:gd name="connsiteX17" fmla="*/ 2171629 w 2770488"/>
              <a:gd name="connsiteY17" fmla="*/ 265275 h 689031"/>
              <a:gd name="connsiteX18" fmla="*/ 2769656 w 2770488"/>
              <a:gd name="connsiteY18" fmla="*/ 178817 h 689031"/>
              <a:gd name="connsiteX19" fmla="*/ 2302067 w 2770488"/>
              <a:gd name="connsiteY19" fmla="*/ 592629 h 689031"/>
              <a:gd name="connsiteX0" fmla="*/ 0 w 2770486"/>
              <a:gd name="connsiteY0" fmla="*/ 341232 h 680158"/>
              <a:gd name="connsiteX1" fmla="*/ 166038 w 2770486"/>
              <a:gd name="connsiteY1" fmla="*/ 1 h 680158"/>
              <a:gd name="connsiteX2" fmla="*/ 340676 w 2770486"/>
              <a:gd name="connsiteY2" fmla="*/ 341787 h 680158"/>
              <a:gd name="connsiteX3" fmla="*/ 479990 w 2770486"/>
              <a:gd name="connsiteY3" fmla="*/ 676555 h 680158"/>
              <a:gd name="connsiteX4" fmla="*/ 652177 w 2770486"/>
              <a:gd name="connsiteY4" fmla="*/ 340951 h 680158"/>
              <a:gd name="connsiteX5" fmla="*/ 808691 w 2770486"/>
              <a:gd name="connsiteY5" fmla="*/ 13174 h 680158"/>
              <a:gd name="connsiteX6" fmla="*/ 970429 w 2770486"/>
              <a:gd name="connsiteY6" fmla="*/ 332537 h 680158"/>
              <a:gd name="connsiteX7" fmla="*/ 1144603 w 2770486"/>
              <a:gd name="connsiteY7" fmla="*/ 667583 h 680158"/>
              <a:gd name="connsiteX8" fmla="*/ 1293901 w 2770486"/>
              <a:gd name="connsiteY8" fmla="*/ 327500 h 680158"/>
              <a:gd name="connsiteX9" fmla="*/ 1463778 w 2770486"/>
              <a:gd name="connsiteY9" fmla="*/ 8689 h 680158"/>
              <a:gd name="connsiteX10" fmla="*/ 1635502 w 2770486"/>
              <a:gd name="connsiteY10" fmla="*/ 345716 h 680158"/>
              <a:gd name="connsiteX11" fmla="*/ 1788805 w 2770486"/>
              <a:gd name="connsiteY11" fmla="*/ 672086 h 680158"/>
              <a:gd name="connsiteX12" fmla="*/ 1947741 w 2770486"/>
              <a:gd name="connsiteY12" fmla="*/ 343328 h 680158"/>
              <a:gd name="connsiteX13" fmla="*/ 1847640 w 2770486"/>
              <a:gd name="connsiteY13" fmla="*/ 229401 h 680158"/>
              <a:gd name="connsiteX14" fmla="*/ 1960692 w 2770486"/>
              <a:gd name="connsiteY14" fmla="*/ 17381 h 680158"/>
              <a:gd name="connsiteX15" fmla="*/ 2191693 w 2770486"/>
              <a:gd name="connsiteY15" fmla="*/ 310397 h 680158"/>
              <a:gd name="connsiteX16" fmla="*/ 2271266 w 2770486"/>
              <a:gd name="connsiteY16" fmla="*/ 361819 h 680158"/>
              <a:gd name="connsiteX17" fmla="*/ 2171629 w 2770486"/>
              <a:gd name="connsiteY17" fmla="*/ 265275 h 680158"/>
              <a:gd name="connsiteX18" fmla="*/ 2769656 w 2770486"/>
              <a:gd name="connsiteY18" fmla="*/ 178817 h 680158"/>
              <a:gd name="connsiteX19" fmla="*/ 2302067 w 2770486"/>
              <a:gd name="connsiteY19" fmla="*/ 592629 h 680158"/>
              <a:gd name="connsiteX0" fmla="*/ 0 w 2770488"/>
              <a:gd name="connsiteY0" fmla="*/ 361836 h 701588"/>
              <a:gd name="connsiteX1" fmla="*/ 166038 w 2770488"/>
              <a:gd name="connsiteY1" fmla="*/ 20605 h 701588"/>
              <a:gd name="connsiteX2" fmla="*/ 340676 w 2770488"/>
              <a:gd name="connsiteY2" fmla="*/ 362391 h 701588"/>
              <a:gd name="connsiteX3" fmla="*/ 479990 w 2770488"/>
              <a:gd name="connsiteY3" fmla="*/ 697159 h 701588"/>
              <a:gd name="connsiteX4" fmla="*/ 652177 w 2770488"/>
              <a:gd name="connsiteY4" fmla="*/ 361555 h 701588"/>
              <a:gd name="connsiteX5" fmla="*/ 808691 w 2770488"/>
              <a:gd name="connsiteY5" fmla="*/ 33778 h 701588"/>
              <a:gd name="connsiteX6" fmla="*/ 970429 w 2770488"/>
              <a:gd name="connsiteY6" fmla="*/ 353141 h 701588"/>
              <a:gd name="connsiteX7" fmla="*/ 1144603 w 2770488"/>
              <a:gd name="connsiteY7" fmla="*/ 688187 h 701588"/>
              <a:gd name="connsiteX8" fmla="*/ 1293901 w 2770488"/>
              <a:gd name="connsiteY8" fmla="*/ 348104 h 701588"/>
              <a:gd name="connsiteX9" fmla="*/ 1463778 w 2770488"/>
              <a:gd name="connsiteY9" fmla="*/ 29293 h 701588"/>
              <a:gd name="connsiteX10" fmla="*/ 1635502 w 2770488"/>
              <a:gd name="connsiteY10" fmla="*/ 366320 h 701588"/>
              <a:gd name="connsiteX11" fmla="*/ 1788805 w 2770488"/>
              <a:gd name="connsiteY11" fmla="*/ 692690 h 701588"/>
              <a:gd name="connsiteX12" fmla="*/ 1947741 w 2770488"/>
              <a:gd name="connsiteY12" fmla="*/ 363932 h 701588"/>
              <a:gd name="connsiteX13" fmla="*/ 2109941 w 2770488"/>
              <a:gd name="connsiteY13" fmla="*/ 39244 h 701588"/>
              <a:gd name="connsiteX14" fmla="*/ 1960692 w 2770488"/>
              <a:gd name="connsiteY14" fmla="*/ 37985 h 701588"/>
              <a:gd name="connsiteX15" fmla="*/ 2191693 w 2770488"/>
              <a:gd name="connsiteY15" fmla="*/ 331001 h 701588"/>
              <a:gd name="connsiteX16" fmla="*/ 2271266 w 2770488"/>
              <a:gd name="connsiteY16" fmla="*/ 382423 h 701588"/>
              <a:gd name="connsiteX17" fmla="*/ 2171629 w 2770488"/>
              <a:gd name="connsiteY17" fmla="*/ 285879 h 701588"/>
              <a:gd name="connsiteX18" fmla="*/ 2769656 w 2770488"/>
              <a:gd name="connsiteY18" fmla="*/ 199421 h 701588"/>
              <a:gd name="connsiteX19" fmla="*/ 2302067 w 2770488"/>
              <a:gd name="connsiteY19" fmla="*/ 613233 h 701588"/>
              <a:gd name="connsiteX0" fmla="*/ 0 w 2770486"/>
              <a:gd name="connsiteY0" fmla="*/ 341232 h 680984"/>
              <a:gd name="connsiteX1" fmla="*/ 166038 w 2770486"/>
              <a:gd name="connsiteY1" fmla="*/ 1 h 680984"/>
              <a:gd name="connsiteX2" fmla="*/ 340676 w 2770486"/>
              <a:gd name="connsiteY2" fmla="*/ 341787 h 680984"/>
              <a:gd name="connsiteX3" fmla="*/ 479990 w 2770486"/>
              <a:gd name="connsiteY3" fmla="*/ 676555 h 680984"/>
              <a:gd name="connsiteX4" fmla="*/ 652177 w 2770486"/>
              <a:gd name="connsiteY4" fmla="*/ 340951 h 680984"/>
              <a:gd name="connsiteX5" fmla="*/ 808691 w 2770486"/>
              <a:gd name="connsiteY5" fmla="*/ 13174 h 680984"/>
              <a:gd name="connsiteX6" fmla="*/ 970429 w 2770486"/>
              <a:gd name="connsiteY6" fmla="*/ 332537 h 680984"/>
              <a:gd name="connsiteX7" fmla="*/ 1144603 w 2770486"/>
              <a:gd name="connsiteY7" fmla="*/ 667583 h 680984"/>
              <a:gd name="connsiteX8" fmla="*/ 1293901 w 2770486"/>
              <a:gd name="connsiteY8" fmla="*/ 327500 h 680984"/>
              <a:gd name="connsiteX9" fmla="*/ 1463778 w 2770486"/>
              <a:gd name="connsiteY9" fmla="*/ 8689 h 680984"/>
              <a:gd name="connsiteX10" fmla="*/ 1635502 w 2770486"/>
              <a:gd name="connsiteY10" fmla="*/ 345716 h 680984"/>
              <a:gd name="connsiteX11" fmla="*/ 1788805 w 2770486"/>
              <a:gd name="connsiteY11" fmla="*/ 672086 h 680984"/>
              <a:gd name="connsiteX12" fmla="*/ 1947741 w 2770486"/>
              <a:gd name="connsiteY12" fmla="*/ 343328 h 680984"/>
              <a:gd name="connsiteX13" fmla="*/ 2109941 w 2770486"/>
              <a:gd name="connsiteY13" fmla="*/ 18640 h 680984"/>
              <a:gd name="connsiteX14" fmla="*/ 2158494 w 2770486"/>
              <a:gd name="connsiteY14" fmla="*/ 331281 h 680984"/>
              <a:gd name="connsiteX15" fmla="*/ 2191693 w 2770486"/>
              <a:gd name="connsiteY15" fmla="*/ 310397 h 680984"/>
              <a:gd name="connsiteX16" fmla="*/ 2271266 w 2770486"/>
              <a:gd name="connsiteY16" fmla="*/ 361819 h 680984"/>
              <a:gd name="connsiteX17" fmla="*/ 2171629 w 2770486"/>
              <a:gd name="connsiteY17" fmla="*/ 265275 h 680984"/>
              <a:gd name="connsiteX18" fmla="*/ 2769656 w 2770486"/>
              <a:gd name="connsiteY18" fmla="*/ 178817 h 680984"/>
              <a:gd name="connsiteX19" fmla="*/ 2302067 w 2770486"/>
              <a:gd name="connsiteY19" fmla="*/ 592629 h 680984"/>
              <a:gd name="connsiteX0" fmla="*/ 0 w 2770488"/>
              <a:gd name="connsiteY0" fmla="*/ 341232 h 700729"/>
              <a:gd name="connsiteX1" fmla="*/ 166038 w 2770488"/>
              <a:gd name="connsiteY1" fmla="*/ 1 h 700729"/>
              <a:gd name="connsiteX2" fmla="*/ 340676 w 2770488"/>
              <a:gd name="connsiteY2" fmla="*/ 341787 h 700729"/>
              <a:gd name="connsiteX3" fmla="*/ 479990 w 2770488"/>
              <a:gd name="connsiteY3" fmla="*/ 676555 h 700729"/>
              <a:gd name="connsiteX4" fmla="*/ 652177 w 2770488"/>
              <a:gd name="connsiteY4" fmla="*/ 340951 h 700729"/>
              <a:gd name="connsiteX5" fmla="*/ 808691 w 2770488"/>
              <a:gd name="connsiteY5" fmla="*/ 13174 h 700729"/>
              <a:gd name="connsiteX6" fmla="*/ 970429 w 2770488"/>
              <a:gd name="connsiteY6" fmla="*/ 332537 h 700729"/>
              <a:gd name="connsiteX7" fmla="*/ 1144603 w 2770488"/>
              <a:gd name="connsiteY7" fmla="*/ 667583 h 700729"/>
              <a:gd name="connsiteX8" fmla="*/ 1293901 w 2770488"/>
              <a:gd name="connsiteY8" fmla="*/ 327500 h 700729"/>
              <a:gd name="connsiteX9" fmla="*/ 1463778 w 2770488"/>
              <a:gd name="connsiteY9" fmla="*/ 8689 h 700729"/>
              <a:gd name="connsiteX10" fmla="*/ 1635502 w 2770488"/>
              <a:gd name="connsiteY10" fmla="*/ 345716 h 700729"/>
              <a:gd name="connsiteX11" fmla="*/ 1788805 w 2770488"/>
              <a:gd name="connsiteY11" fmla="*/ 672086 h 700729"/>
              <a:gd name="connsiteX12" fmla="*/ 1909202 w 2770488"/>
              <a:gd name="connsiteY12" fmla="*/ 654141 h 700729"/>
              <a:gd name="connsiteX13" fmla="*/ 1947741 w 2770488"/>
              <a:gd name="connsiteY13" fmla="*/ 343328 h 700729"/>
              <a:gd name="connsiteX14" fmla="*/ 2109941 w 2770488"/>
              <a:gd name="connsiteY14" fmla="*/ 18640 h 700729"/>
              <a:gd name="connsiteX15" fmla="*/ 2158494 w 2770488"/>
              <a:gd name="connsiteY15" fmla="*/ 331281 h 700729"/>
              <a:gd name="connsiteX16" fmla="*/ 2191693 w 2770488"/>
              <a:gd name="connsiteY16" fmla="*/ 310397 h 700729"/>
              <a:gd name="connsiteX17" fmla="*/ 2271266 w 2770488"/>
              <a:gd name="connsiteY17" fmla="*/ 361819 h 700729"/>
              <a:gd name="connsiteX18" fmla="*/ 2171629 w 2770488"/>
              <a:gd name="connsiteY18" fmla="*/ 265275 h 700729"/>
              <a:gd name="connsiteX19" fmla="*/ 2769656 w 2770488"/>
              <a:gd name="connsiteY19" fmla="*/ 178817 h 700729"/>
              <a:gd name="connsiteX20" fmla="*/ 2302067 w 2770488"/>
              <a:gd name="connsiteY20" fmla="*/ 592629 h 700729"/>
              <a:gd name="connsiteX0" fmla="*/ 0 w 2770486"/>
              <a:gd name="connsiteY0" fmla="*/ 341232 h 709358"/>
              <a:gd name="connsiteX1" fmla="*/ 166038 w 2770486"/>
              <a:gd name="connsiteY1" fmla="*/ 1 h 709358"/>
              <a:gd name="connsiteX2" fmla="*/ 340676 w 2770486"/>
              <a:gd name="connsiteY2" fmla="*/ 341787 h 709358"/>
              <a:gd name="connsiteX3" fmla="*/ 479990 w 2770486"/>
              <a:gd name="connsiteY3" fmla="*/ 676555 h 709358"/>
              <a:gd name="connsiteX4" fmla="*/ 652177 w 2770486"/>
              <a:gd name="connsiteY4" fmla="*/ 340951 h 709358"/>
              <a:gd name="connsiteX5" fmla="*/ 808691 w 2770486"/>
              <a:gd name="connsiteY5" fmla="*/ 13174 h 709358"/>
              <a:gd name="connsiteX6" fmla="*/ 970429 w 2770486"/>
              <a:gd name="connsiteY6" fmla="*/ 332537 h 709358"/>
              <a:gd name="connsiteX7" fmla="*/ 1144603 w 2770486"/>
              <a:gd name="connsiteY7" fmla="*/ 667583 h 709358"/>
              <a:gd name="connsiteX8" fmla="*/ 1293901 w 2770486"/>
              <a:gd name="connsiteY8" fmla="*/ 327500 h 709358"/>
              <a:gd name="connsiteX9" fmla="*/ 1463778 w 2770486"/>
              <a:gd name="connsiteY9" fmla="*/ 8689 h 709358"/>
              <a:gd name="connsiteX10" fmla="*/ 1635502 w 2770486"/>
              <a:gd name="connsiteY10" fmla="*/ 345716 h 709358"/>
              <a:gd name="connsiteX11" fmla="*/ 1788806 w 2770486"/>
              <a:gd name="connsiteY11" fmla="*/ 685539 h 709358"/>
              <a:gd name="connsiteX12" fmla="*/ 1909202 w 2770486"/>
              <a:gd name="connsiteY12" fmla="*/ 654141 h 709358"/>
              <a:gd name="connsiteX13" fmla="*/ 1947741 w 2770486"/>
              <a:gd name="connsiteY13" fmla="*/ 343328 h 709358"/>
              <a:gd name="connsiteX14" fmla="*/ 2109941 w 2770486"/>
              <a:gd name="connsiteY14" fmla="*/ 18640 h 709358"/>
              <a:gd name="connsiteX15" fmla="*/ 2158494 w 2770486"/>
              <a:gd name="connsiteY15" fmla="*/ 331281 h 709358"/>
              <a:gd name="connsiteX16" fmla="*/ 2191693 w 2770486"/>
              <a:gd name="connsiteY16" fmla="*/ 310397 h 709358"/>
              <a:gd name="connsiteX17" fmla="*/ 2271266 w 2770486"/>
              <a:gd name="connsiteY17" fmla="*/ 361819 h 709358"/>
              <a:gd name="connsiteX18" fmla="*/ 2171629 w 2770486"/>
              <a:gd name="connsiteY18" fmla="*/ 265275 h 709358"/>
              <a:gd name="connsiteX19" fmla="*/ 2769656 w 2770486"/>
              <a:gd name="connsiteY19" fmla="*/ 178817 h 709358"/>
              <a:gd name="connsiteX20" fmla="*/ 2302067 w 2770486"/>
              <a:gd name="connsiteY20" fmla="*/ 592629 h 709358"/>
              <a:gd name="connsiteX0" fmla="*/ 0 w 2770488"/>
              <a:gd name="connsiteY0" fmla="*/ 341232 h 689504"/>
              <a:gd name="connsiteX1" fmla="*/ 166038 w 2770488"/>
              <a:gd name="connsiteY1" fmla="*/ 1 h 689504"/>
              <a:gd name="connsiteX2" fmla="*/ 340676 w 2770488"/>
              <a:gd name="connsiteY2" fmla="*/ 341787 h 689504"/>
              <a:gd name="connsiteX3" fmla="*/ 479990 w 2770488"/>
              <a:gd name="connsiteY3" fmla="*/ 676555 h 689504"/>
              <a:gd name="connsiteX4" fmla="*/ 652177 w 2770488"/>
              <a:gd name="connsiteY4" fmla="*/ 340951 h 689504"/>
              <a:gd name="connsiteX5" fmla="*/ 808691 w 2770488"/>
              <a:gd name="connsiteY5" fmla="*/ 13174 h 689504"/>
              <a:gd name="connsiteX6" fmla="*/ 970429 w 2770488"/>
              <a:gd name="connsiteY6" fmla="*/ 332537 h 689504"/>
              <a:gd name="connsiteX7" fmla="*/ 1144603 w 2770488"/>
              <a:gd name="connsiteY7" fmla="*/ 667583 h 689504"/>
              <a:gd name="connsiteX8" fmla="*/ 1293901 w 2770488"/>
              <a:gd name="connsiteY8" fmla="*/ 327500 h 689504"/>
              <a:gd name="connsiteX9" fmla="*/ 1463778 w 2770488"/>
              <a:gd name="connsiteY9" fmla="*/ 8689 h 689504"/>
              <a:gd name="connsiteX10" fmla="*/ 1635502 w 2770488"/>
              <a:gd name="connsiteY10" fmla="*/ 345716 h 689504"/>
              <a:gd name="connsiteX11" fmla="*/ 1788806 w 2770488"/>
              <a:gd name="connsiteY11" fmla="*/ 685539 h 689504"/>
              <a:gd name="connsiteX12" fmla="*/ 1947902 w 2770488"/>
              <a:gd name="connsiteY12" fmla="*/ 340244 h 689504"/>
              <a:gd name="connsiteX13" fmla="*/ 1947741 w 2770488"/>
              <a:gd name="connsiteY13" fmla="*/ 343328 h 689504"/>
              <a:gd name="connsiteX14" fmla="*/ 2109941 w 2770488"/>
              <a:gd name="connsiteY14" fmla="*/ 18640 h 689504"/>
              <a:gd name="connsiteX15" fmla="*/ 2158494 w 2770488"/>
              <a:gd name="connsiteY15" fmla="*/ 331281 h 689504"/>
              <a:gd name="connsiteX16" fmla="*/ 2191693 w 2770488"/>
              <a:gd name="connsiteY16" fmla="*/ 310397 h 689504"/>
              <a:gd name="connsiteX17" fmla="*/ 2271266 w 2770488"/>
              <a:gd name="connsiteY17" fmla="*/ 361819 h 689504"/>
              <a:gd name="connsiteX18" fmla="*/ 2171629 w 2770488"/>
              <a:gd name="connsiteY18" fmla="*/ 265275 h 689504"/>
              <a:gd name="connsiteX19" fmla="*/ 2769656 w 2770488"/>
              <a:gd name="connsiteY19" fmla="*/ 178817 h 689504"/>
              <a:gd name="connsiteX20" fmla="*/ 2302067 w 2770488"/>
              <a:gd name="connsiteY20" fmla="*/ 592629 h 689504"/>
              <a:gd name="connsiteX0" fmla="*/ 0 w 2770486"/>
              <a:gd name="connsiteY0" fmla="*/ 398836 h 747108"/>
              <a:gd name="connsiteX1" fmla="*/ 166038 w 2770486"/>
              <a:gd name="connsiteY1" fmla="*/ 57605 h 747108"/>
              <a:gd name="connsiteX2" fmla="*/ 340676 w 2770486"/>
              <a:gd name="connsiteY2" fmla="*/ 399391 h 747108"/>
              <a:gd name="connsiteX3" fmla="*/ 479990 w 2770486"/>
              <a:gd name="connsiteY3" fmla="*/ 734159 h 747108"/>
              <a:gd name="connsiteX4" fmla="*/ 652177 w 2770486"/>
              <a:gd name="connsiteY4" fmla="*/ 398555 h 747108"/>
              <a:gd name="connsiteX5" fmla="*/ 808691 w 2770486"/>
              <a:gd name="connsiteY5" fmla="*/ 70778 h 747108"/>
              <a:gd name="connsiteX6" fmla="*/ 970429 w 2770486"/>
              <a:gd name="connsiteY6" fmla="*/ 390141 h 747108"/>
              <a:gd name="connsiteX7" fmla="*/ 1144603 w 2770486"/>
              <a:gd name="connsiteY7" fmla="*/ 725187 h 747108"/>
              <a:gd name="connsiteX8" fmla="*/ 1293901 w 2770486"/>
              <a:gd name="connsiteY8" fmla="*/ 385104 h 747108"/>
              <a:gd name="connsiteX9" fmla="*/ 1463778 w 2770486"/>
              <a:gd name="connsiteY9" fmla="*/ 66293 h 747108"/>
              <a:gd name="connsiteX10" fmla="*/ 1635502 w 2770486"/>
              <a:gd name="connsiteY10" fmla="*/ 403320 h 747108"/>
              <a:gd name="connsiteX11" fmla="*/ 1788806 w 2770486"/>
              <a:gd name="connsiteY11" fmla="*/ 743143 h 747108"/>
              <a:gd name="connsiteX12" fmla="*/ 1947902 w 2770486"/>
              <a:gd name="connsiteY12" fmla="*/ 397848 h 747108"/>
              <a:gd name="connsiteX13" fmla="*/ 1947741 w 2770486"/>
              <a:gd name="connsiteY13" fmla="*/ 400932 h 747108"/>
              <a:gd name="connsiteX14" fmla="*/ 2230342 w 2770486"/>
              <a:gd name="connsiteY14" fmla="*/ 9 h 747108"/>
              <a:gd name="connsiteX15" fmla="*/ 2158494 w 2770486"/>
              <a:gd name="connsiteY15" fmla="*/ 388885 h 747108"/>
              <a:gd name="connsiteX16" fmla="*/ 2191693 w 2770486"/>
              <a:gd name="connsiteY16" fmla="*/ 368001 h 747108"/>
              <a:gd name="connsiteX17" fmla="*/ 2271266 w 2770486"/>
              <a:gd name="connsiteY17" fmla="*/ 419423 h 747108"/>
              <a:gd name="connsiteX18" fmla="*/ 2171629 w 2770486"/>
              <a:gd name="connsiteY18" fmla="*/ 322879 h 747108"/>
              <a:gd name="connsiteX19" fmla="*/ 2769656 w 2770486"/>
              <a:gd name="connsiteY19" fmla="*/ 236421 h 747108"/>
              <a:gd name="connsiteX20" fmla="*/ 2302067 w 2770486"/>
              <a:gd name="connsiteY20" fmla="*/ 650233 h 747108"/>
              <a:gd name="connsiteX0" fmla="*/ 0 w 2770488"/>
              <a:gd name="connsiteY0" fmla="*/ 403084 h 751356"/>
              <a:gd name="connsiteX1" fmla="*/ 166038 w 2770488"/>
              <a:gd name="connsiteY1" fmla="*/ 61853 h 751356"/>
              <a:gd name="connsiteX2" fmla="*/ 340676 w 2770488"/>
              <a:gd name="connsiteY2" fmla="*/ 403639 h 751356"/>
              <a:gd name="connsiteX3" fmla="*/ 479990 w 2770488"/>
              <a:gd name="connsiteY3" fmla="*/ 738407 h 751356"/>
              <a:gd name="connsiteX4" fmla="*/ 652177 w 2770488"/>
              <a:gd name="connsiteY4" fmla="*/ 402803 h 751356"/>
              <a:gd name="connsiteX5" fmla="*/ 808691 w 2770488"/>
              <a:gd name="connsiteY5" fmla="*/ 75026 h 751356"/>
              <a:gd name="connsiteX6" fmla="*/ 970429 w 2770488"/>
              <a:gd name="connsiteY6" fmla="*/ 394389 h 751356"/>
              <a:gd name="connsiteX7" fmla="*/ 1144603 w 2770488"/>
              <a:gd name="connsiteY7" fmla="*/ 729435 h 751356"/>
              <a:gd name="connsiteX8" fmla="*/ 1293901 w 2770488"/>
              <a:gd name="connsiteY8" fmla="*/ 389352 h 751356"/>
              <a:gd name="connsiteX9" fmla="*/ 1463778 w 2770488"/>
              <a:gd name="connsiteY9" fmla="*/ 70541 h 751356"/>
              <a:gd name="connsiteX10" fmla="*/ 1635502 w 2770488"/>
              <a:gd name="connsiteY10" fmla="*/ 407568 h 751356"/>
              <a:gd name="connsiteX11" fmla="*/ 1788806 w 2770488"/>
              <a:gd name="connsiteY11" fmla="*/ 747391 h 751356"/>
              <a:gd name="connsiteX12" fmla="*/ 1947902 w 2770488"/>
              <a:gd name="connsiteY12" fmla="*/ 402096 h 751356"/>
              <a:gd name="connsiteX13" fmla="*/ 1986441 w 2770488"/>
              <a:gd name="connsiteY13" fmla="*/ 198903 h 751356"/>
              <a:gd name="connsiteX14" fmla="*/ 2230342 w 2770488"/>
              <a:gd name="connsiteY14" fmla="*/ 4257 h 751356"/>
              <a:gd name="connsiteX15" fmla="*/ 2158494 w 2770488"/>
              <a:gd name="connsiteY15" fmla="*/ 393133 h 751356"/>
              <a:gd name="connsiteX16" fmla="*/ 2191693 w 2770488"/>
              <a:gd name="connsiteY16" fmla="*/ 372249 h 751356"/>
              <a:gd name="connsiteX17" fmla="*/ 2271266 w 2770488"/>
              <a:gd name="connsiteY17" fmla="*/ 423671 h 751356"/>
              <a:gd name="connsiteX18" fmla="*/ 2171629 w 2770488"/>
              <a:gd name="connsiteY18" fmla="*/ 327127 h 751356"/>
              <a:gd name="connsiteX19" fmla="*/ 2769656 w 2770488"/>
              <a:gd name="connsiteY19" fmla="*/ 240669 h 751356"/>
              <a:gd name="connsiteX20" fmla="*/ 2302067 w 2770488"/>
              <a:gd name="connsiteY20" fmla="*/ 654481 h 751356"/>
              <a:gd name="connsiteX0" fmla="*/ 0 w 2770486"/>
              <a:gd name="connsiteY0" fmla="*/ 415829 h 764101"/>
              <a:gd name="connsiteX1" fmla="*/ 166038 w 2770486"/>
              <a:gd name="connsiteY1" fmla="*/ 74598 h 764101"/>
              <a:gd name="connsiteX2" fmla="*/ 340676 w 2770486"/>
              <a:gd name="connsiteY2" fmla="*/ 416384 h 764101"/>
              <a:gd name="connsiteX3" fmla="*/ 479990 w 2770486"/>
              <a:gd name="connsiteY3" fmla="*/ 751152 h 764101"/>
              <a:gd name="connsiteX4" fmla="*/ 652177 w 2770486"/>
              <a:gd name="connsiteY4" fmla="*/ 415548 h 764101"/>
              <a:gd name="connsiteX5" fmla="*/ 808691 w 2770486"/>
              <a:gd name="connsiteY5" fmla="*/ 87771 h 764101"/>
              <a:gd name="connsiteX6" fmla="*/ 970429 w 2770486"/>
              <a:gd name="connsiteY6" fmla="*/ 407134 h 764101"/>
              <a:gd name="connsiteX7" fmla="*/ 1144603 w 2770486"/>
              <a:gd name="connsiteY7" fmla="*/ 742180 h 764101"/>
              <a:gd name="connsiteX8" fmla="*/ 1293901 w 2770486"/>
              <a:gd name="connsiteY8" fmla="*/ 402097 h 764101"/>
              <a:gd name="connsiteX9" fmla="*/ 1463778 w 2770486"/>
              <a:gd name="connsiteY9" fmla="*/ 83286 h 764101"/>
              <a:gd name="connsiteX10" fmla="*/ 1635502 w 2770486"/>
              <a:gd name="connsiteY10" fmla="*/ 420313 h 764101"/>
              <a:gd name="connsiteX11" fmla="*/ 1788806 w 2770486"/>
              <a:gd name="connsiteY11" fmla="*/ 760136 h 764101"/>
              <a:gd name="connsiteX12" fmla="*/ 1947902 w 2770486"/>
              <a:gd name="connsiteY12" fmla="*/ 414841 h 764101"/>
              <a:gd name="connsiteX13" fmla="*/ 2141241 w 2770486"/>
              <a:gd name="connsiteY13" fmla="*/ 104025 h 764101"/>
              <a:gd name="connsiteX14" fmla="*/ 2230342 w 2770486"/>
              <a:gd name="connsiteY14" fmla="*/ 17002 h 764101"/>
              <a:gd name="connsiteX15" fmla="*/ 2158494 w 2770486"/>
              <a:gd name="connsiteY15" fmla="*/ 405878 h 764101"/>
              <a:gd name="connsiteX16" fmla="*/ 2191693 w 2770486"/>
              <a:gd name="connsiteY16" fmla="*/ 384994 h 764101"/>
              <a:gd name="connsiteX17" fmla="*/ 2271266 w 2770486"/>
              <a:gd name="connsiteY17" fmla="*/ 436416 h 764101"/>
              <a:gd name="connsiteX18" fmla="*/ 2171629 w 2770486"/>
              <a:gd name="connsiteY18" fmla="*/ 339872 h 764101"/>
              <a:gd name="connsiteX19" fmla="*/ 2769656 w 2770486"/>
              <a:gd name="connsiteY19" fmla="*/ 253414 h 764101"/>
              <a:gd name="connsiteX20" fmla="*/ 2302067 w 2770486"/>
              <a:gd name="connsiteY20" fmla="*/ 667226 h 764101"/>
              <a:gd name="connsiteX0" fmla="*/ 0 w 2770488"/>
              <a:gd name="connsiteY0" fmla="*/ 425320 h 773592"/>
              <a:gd name="connsiteX1" fmla="*/ 166038 w 2770488"/>
              <a:gd name="connsiteY1" fmla="*/ 84089 h 773592"/>
              <a:gd name="connsiteX2" fmla="*/ 340676 w 2770488"/>
              <a:gd name="connsiteY2" fmla="*/ 425875 h 773592"/>
              <a:gd name="connsiteX3" fmla="*/ 479990 w 2770488"/>
              <a:gd name="connsiteY3" fmla="*/ 760643 h 773592"/>
              <a:gd name="connsiteX4" fmla="*/ 652177 w 2770488"/>
              <a:gd name="connsiteY4" fmla="*/ 425039 h 773592"/>
              <a:gd name="connsiteX5" fmla="*/ 808691 w 2770488"/>
              <a:gd name="connsiteY5" fmla="*/ 97262 h 773592"/>
              <a:gd name="connsiteX6" fmla="*/ 970429 w 2770488"/>
              <a:gd name="connsiteY6" fmla="*/ 416625 h 773592"/>
              <a:gd name="connsiteX7" fmla="*/ 1144603 w 2770488"/>
              <a:gd name="connsiteY7" fmla="*/ 751671 h 773592"/>
              <a:gd name="connsiteX8" fmla="*/ 1293901 w 2770488"/>
              <a:gd name="connsiteY8" fmla="*/ 411588 h 773592"/>
              <a:gd name="connsiteX9" fmla="*/ 1463778 w 2770488"/>
              <a:gd name="connsiteY9" fmla="*/ 92777 h 773592"/>
              <a:gd name="connsiteX10" fmla="*/ 1635502 w 2770488"/>
              <a:gd name="connsiteY10" fmla="*/ 429804 h 773592"/>
              <a:gd name="connsiteX11" fmla="*/ 1788806 w 2770488"/>
              <a:gd name="connsiteY11" fmla="*/ 769627 h 773592"/>
              <a:gd name="connsiteX12" fmla="*/ 1947902 w 2770488"/>
              <a:gd name="connsiteY12" fmla="*/ 424332 h 773592"/>
              <a:gd name="connsiteX13" fmla="*/ 2115442 w 2770488"/>
              <a:gd name="connsiteY13" fmla="*/ 77643 h 773592"/>
              <a:gd name="connsiteX14" fmla="*/ 2230342 w 2770488"/>
              <a:gd name="connsiteY14" fmla="*/ 26493 h 773592"/>
              <a:gd name="connsiteX15" fmla="*/ 2158494 w 2770488"/>
              <a:gd name="connsiteY15" fmla="*/ 415369 h 773592"/>
              <a:gd name="connsiteX16" fmla="*/ 2191693 w 2770488"/>
              <a:gd name="connsiteY16" fmla="*/ 394485 h 773592"/>
              <a:gd name="connsiteX17" fmla="*/ 2271266 w 2770488"/>
              <a:gd name="connsiteY17" fmla="*/ 445907 h 773592"/>
              <a:gd name="connsiteX18" fmla="*/ 2171629 w 2770488"/>
              <a:gd name="connsiteY18" fmla="*/ 349363 h 773592"/>
              <a:gd name="connsiteX19" fmla="*/ 2769656 w 2770488"/>
              <a:gd name="connsiteY19" fmla="*/ 262905 h 773592"/>
              <a:gd name="connsiteX20" fmla="*/ 2302067 w 2770488"/>
              <a:gd name="connsiteY20" fmla="*/ 676717 h 773592"/>
              <a:gd name="connsiteX0" fmla="*/ 0 w 2770486"/>
              <a:gd name="connsiteY0" fmla="*/ 425322 h 773594"/>
              <a:gd name="connsiteX1" fmla="*/ 166038 w 2770486"/>
              <a:gd name="connsiteY1" fmla="*/ 84091 h 773594"/>
              <a:gd name="connsiteX2" fmla="*/ 340676 w 2770486"/>
              <a:gd name="connsiteY2" fmla="*/ 425877 h 773594"/>
              <a:gd name="connsiteX3" fmla="*/ 479990 w 2770486"/>
              <a:gd name="connsiteY3" fmla="*/ 760645 h 773594"/>
              <a:gd name="connsiteX4" fmla="*/ 652177 w 2770486"/>
              <a:gd name="connsiteY4" fmla="*/ 425041 h 773594"/>
              <a:gd name="connsiteX5" fmla="*/ 808691 w 2770486"/>
              <a:gd name="connsiteY5" fmla="*/ 97264 h 773594"/>
              <a:gd name="connsiteX6" fmla="*/ 970429 w 2770486"/>
              <a:gd name="connsiteY6" fmla="*/ 416627 h 773594"/>
              <a:gd name="connsiteX7" fmla="*/ 1144603 w 2770486"/>
              <a:gd name="connsiteY7" fmla="*/ 751673 h 773594"/>
              <a:gd name="connsiteX8" fmla="*/ 1293901 w 2770486"/>
              <a:gd name="connsiteY8" fmla="*/ 411590 h 773594"/>
              <a:gd name="connsiteX9" fmla="*/ 1463778 w 2770486"/>
              <a:gd name="connsiteY9" fmla="*/ 92779 h 773594"/>
              <a:gd name="connsiteX10" fmla="*/ 1635502 w 2770486"/>
              <a:gd name="connsiteY10" fmla="*/ 429806 h 773594"/>
              <a:gd name="connsiteX11" fmla="*/ 1788806 w 2770486"/>
              <a:gd name="connsiteY11" fmla="*/ 769629 h 773594"/>
              <a:gd name="connsiteX12" fmla="*/ 1947902 w 2770486"/>
              <a:gd name="connsiteY12" fmla="*/ 424334 h 773594"/>
              <a:gd name="connsiteX13" fmla="*/ 2115442 w 2770486"/>
              <a:gd name="connsiteY13" fmla="*/ 77645 h 773594"/>
              <a:gd name="connsiteX14" fmla="*/ 2230342 w 2770486"/>
              <a:gd name="connsiteY14" fmla="*/ 26495 h 773594"/>
              <a:gd name="connsiteX15" fmla="*/ 2158494 w 2770486"/>
              <a:gd name="connsiteY15" fmla="*/ 415371 h 773594"/>
              <a:gd name="connsiteX16" fmla="*/ 2191693 w 2770486"/>
              <a:gd name="connsiteY16" fmla="*/ 394487 h 773594"/>
              <a:gd name="connsiteX17" fmla="*/ 2271266 w 2770486"/>
              <a:gd name="connsiteY17" fmla="*/ 445909 h 773594"/>
              <a:gd name="connsiteX18" fmla="*/ 2683330 w 2770486"/>
              <a:gd name="connsiteY18" fmla="*/ 282103 h 773594"/>
              <a:gd name="connsiteX19" fmla="*/ 2769656 w 2770486"/>
              <a:gd name="connsiteY19" fmla="*/ 262907 h 773594"/>
              <a:gd name="connsiteX20" fmla="*/ 2302067 w 2770486"/>
              <a:gd name="connsiteY20" fmla="*/ 676719 h 773594"/>
              <a:gd name="connsiteX0" fmla="*/ 0 w 2770488"/>
              <a:gd name="connsiteY0" fmla="*/ 425322 h 773594"/>
              <a:gd name="connsiteX1" fmla="*/ 166038 w 2770488"/>
              <a:gd name="connsiteY1" fmla="*/ 84091 h 773594"/>
              <a:gd name="connsiteX2" fmla="*/ 340676 w 2770488"/>
              <a:gd name="connsiteY2" fmla="*/ 425877 h 773594"/>
              <a:gd name="connsiteX3" fmla="*/ 479990 w 2770488"/>
              <a:gd name="connsiteY3" fmla="*/ 760645 h 773594"/>
              <a:gd name="connsiteX4" fmla="*/ 652177 w 2770488"/>
              <a:gd name="connsiteY4" fmla="*/ 425041 h 773594"/>
              <a:gd name="connsiteX5" fmla="*/ 808691 w 2770488"/>
              <a:gd name="connsiteY5" fmla="*/ 97264 h 773594"/>
              <a:gd name="connsiteX6" fmla="*/ 970429 w 2770488"/>
              <a:gd name="connsiteY6" fmla="*/ 416627 h 773594"/>
              <a:gd name="connsiteX7" fmla="*/ 1144603 w 2770488"/>
              <a:gd name="connsiteY7" fmla="*/ 751673 h 773594"/>
              <a:gd name="connsiteX8" fmla="*/ 1293901 w 2770488"/>
              <a:gd name="connsiteY8" fmla="*/ 411590 h 773594"/>
              <a:gd name="connsiteX9" fmla="*/ 1463778 w 2770488"/>
              <a:gd name="connsiteY9" fmla="*/ 92779 h 773594"/>
              <a:gd name="connsiteX10" fmla="*/ 1635502 w 2770488"/>
              <a:gd name="connsiteY10" fmla="*/ 429806 h 773594"/>
              <a:gd name="connsiteX11" fmla="*/ 1788806 w 2770488"/>
              <a:gd name="connsiteY11" fmla="*/ 769629 h 773594"/>
              <a:gd name="connsiteX12" fmla="*/ 1947902 w 2770488"/>
              <a:gd name="connsiteY12" fmla="*/ 424334 h 773594"/>
              <a:gd name="connsiteX13" fmla="*/ 2115442 w 2770488"/>
              <a:gd name="connsiteY13" fmla="*/ 77645 h 773594"/>
              <a:gd name="connsiteX14" fmla="*/ 2230342 w 2770488"/>
              <a:gd name="connsiteY14" fmla="*/ 26495 h 773594"/>
              <a:gd name="connsiteX15" fmla="*/ 2158494 w 2770488"/>
              <a:gd name="connsiteY15" fmla="*/ 415371 h 773594"/>
              <a:gd name="connsiteX16" fmla="*/ 2509892 w 2770488"/>
              <a:gd name="connsiteY16" fmla="*/ 255475 h 773594"/>
              <a:gd name="connsiteX17" fmla="*/ 2271266 w 2770488"/>
              <a:gd name="connsiteY17" fmla="*/ 445909 h 773594"/>
              <a:gd name="connsiteX18" fmla="*/ 2683330 w 2770488"/>
              <a:gd name="connsiteY18" fmla="*/ 282103 h 773594"/>
              <a:gd name="connsiteX19" fmla="*/ 2769656 w 2770488"/>
              <a:gd name="connsiteY19" fmla="*/ 262907 h 773594"/>
              <a:gd name="connsiteX20" fmla="*/ 2302067 w 2770488"/>
              <a:gd name="connsiteY20" fmla="*/ 676719 h 773594"/>
              <a:gd name="connsiteX0" fmla="*/ 0 w 2770486"/>
              <a:gd name="connsiteY0" fmla="*/ 403739 h 752011"/>
              <a:gd name="connsiteX1" fmla="*/ 166038 w 2770486"/>
              <a:gd name="connsiteY1" fmla="*/ 62508 h 752011"/>
              <a:gd name="connsiteX2" fmla="*/ 340676 w 2770486"/>
              <a:gd name="connsiteY2" fmla="*/ 404294 h 752011"/>
              <a:gd name="connsiteX3" fmla="*/ 479990 w 2770486"/>
              <a:gd name="connsiteY3" fmla="*/ 739062 h 752011"/>
              <a:gd name="connsiteX4" fmla="*/ 652177 w 2770486"/>
              <a:gd name="connsiteY4" fmla="*/ 403458 h 752011"/>
              <a:gd name="connsiteX5" fmla="*/ 808691 w 2770486"/>
              <a:gd name="connsiteY5" fmla="*/ 75681 h 752011"/>
              <a:gd name="connsiteX6" fmla="*/ 970429 w 2770486"/>
              <a:gd name="connsiteY6" fmla="*/ 395044 h 752011"/>
              <a:gd name="connsiteX7" fmla="*/ 1144603 w 2770486"/>
              <a:gd name="connsiteY7" fmla="*/ 730090 h 752011"/>
              <a:gd name="connsiteX8" fmla="*/ 1293901 w 2770486"/>
              <a:gd name="connsiteY8" fmla="*/ 390007 h 752011"/>
              <a:gd name="connsiteX9" fmla="*/ 1463778 w 2770486"/>
              <a:gd name="connsiteY9" fmla="*/ 71196 h 752011"/>
              <a:gd name="connsiteX10" fmla="*/ 1635502 w 2770486"/>
              <a:gd name="connsiteY10" fmla="*/ 408223 h 752011"/>
              <a:gd name="connsiteX11" fmla="*/ 1788806 w 2770486"/>
              <a:gd name="connsiteY11" fmla="*/ 748046 h 752011"/>
              <a:gd name="connsiteX12" fmla="*/ 1947902 w 2770486"/>
              <a:gd name="connsiteY12" fmla="*/ 402751 h 752011"/>
              <a:gd name="connsiteX13" fmla="*/ 2115442 w 2770486"/>
              <a:gd name="connsiteY13" fmla="*/ 56062 h 752011"/>
              <a:gd name="connsiteX14" fmla="*/ 2230342 w 2770486"/>
              <a:gd name="connsiteY14" fmla="*/ 4912 h 752011"/>
              <a:gd name="connsiteX15" fmla="*/ 2622895 w 2770486"/>
              <a:gd name="connsiteY15" fmla="*/ 102308 h 752011"/>
              <a:gd name="connsiteX16" fmla="*/ 2509892 w 2770486"/>
              <a:gd name="connsiteY16" fmla="*/ 233892 h 752011"/>
              <a:gd name="connsiteX17" fmla="*/ 2271266 w 2770486"/>
              <a:gd name="connsiteY17" fmla="*/ 424326 h 752011"/>
              <a:gd name="connsiteX18" fmla="*/ 2683330 w 2770486"/>
              <a:gd name="connsiteY18" fmla="*/ 260520 h 752011"/>
              <a:gd name="connsiteX19" fmla="*/ 2769656 w 2770486"/>
              <a:gd name="connsiteY19" fmla="*/ 241324 h 752011"/>
              <a:gd name="connsiteX20" fmla="*/ 2302067 w 2770486"/>
              <a:gd name="connsiteY20" fmla="*/ 655136 h 752011"/>
              <a:gd name="connsiteX0" fmla="*/ 0 w 2783072"/>
              <a:gd name="connsiteY0" fmla="*/ 403739 h 752011"/>
              <a:gd name="connsiteX1" fmla="*/ 166038 w 2783072"/>
              <a:gd name="connsiteY1" fmla="*/ 62508 h 752011"/>
              <a:gd name="connsiteX2" fmla="*/ 340676 w 2783072"/>
              <a:gd name="connsiteY2" fmla="*/ 404294 h 752011"/>
              <a:gd name="connsiteX3" fmla="*/ 479990 w 2783072"/>
              <a:gd name="connsiteY3" fmla="*/ 739062 h 752011"/>
              <a:gd name="connsiteX4" fmla="*/ 652177 w 2783072"/>
              <a:gd name="connsiteY4" fmla="*/ 403458 h 752011"/>
              <a:gd name="connsiteX5" fmla="*/ 808691 w 2783072"/>
              <a:gd name="connsiteY5" fmla="*/ 75681 h 752011"/>
              <a:gd name="connsiteX6" fmla="*/ 970429 w 2783072"/>
              <a:gd name="connsiteY6" fmla="*/ 395044 h 752011"/>
              <a:gd name="connsiteX7" fmla="*/ 1144603 w 2783072"/>
              <a:gd name="connsiteY7" fmla="*/ 730090 h 752011"/>
              <a:gd name="connsiteX8" fmla="*/ 1293901 w 2783072"/>
              <a:gd name="connsiteY8" fmla="*/ 390007 h 752011"/>
              <a:gd name="connsiteX9" fmla="*/ 1463778 w 2783072"/>
              <a:gd name="connsiteY9" fmla="*/ 71196 h 752011"/>
              <a:gd name="connsiteX10" fmla="*/ 1635502 w 2783072"/>
              <a:gd name="connsiteY10" fmla="*/ 408223 h 752011"/>
              <a:gd name="connsiteX11" fmla="*/ 1788806 w 2783072"/>
              <a:gd name="connsiteY11" fmla="*/ 748046 h 752011"/>
              <a:gd name="connsiteX12" fmla="*/ 1947902 w 2783072"/>
              <a:gd name="connsiteY12" fmla="*/ 402751 h 752011"/>
              <a:gd name="connsiteX13" fmla="*/ 2115442 w 2783072"/>
              <a:gd name="connsiteY13" fmla="*/ 56062 h 752011"/>
              <a:gd name="connsiteX14" fmla="*/ 2230342 w 2783072"/>
              <a:gd name="connsiteY14" fmla="*/ 4912 h 752011"/>
              <a:gd name="connsiteX15" fmla="*/ 2622895 w 2783072"/>
              <a:gd name="connsiteY15" fmla="*/ 102308 h 752011"/>
              <a:gd name="connsiteX16" fmla="*/ 2509892 w 2783072"/>
              <a:gd name="connsiteY16" fmla="*/ 233892 h 752011"/>
              <a:gd name="connsiteX17" fmla="*/ 2778668 w 2783072"/>
              <a:gd name="connsiteY17" fmla="*/ 146303 h 752011"/>
              <a:gd name="connsiteX18" fmla="*/ 2683330 w 2783072"/>
              <a:gd name="connsiteY18" fmla="*/ 260520 h 752011"/>
              <a:gd name="connsiteX19" fmla="*/ 2769656 w 2783072"/>
              <a:gd name="connsiteY19" fmla="*/ 241324 h 752011"/>
              <a:gd name="connsiteX20" fmla="*/ 2302067 w 2783072"/>
              <a:gd name="connsiteY20" fmla="*/ 655136 h 752011"/>
              <a:gd name="connsiteX0" fmla="*/ 0 w 3093269"/>
              <a:gd name="connsiteY0" fmla="*/ 403739 h 752011"/>
              <a:gd name="connsiteX1" fmla="*/ 166038 w 3093269"/>
              <a:gd name="connsiteY1" fmla="*/ 62508 h 752011"/>
              <a:gd name="connsiteX2" fmla="*/ 340676 w 3093269"/>
              <a:gd name="connsiteY2" fmla="*/ 404294 h 752011"/>
              <a:gd name="connsiteX3" fmla="*/ 479990 w 3093269"/>
              <a:gd name="connsiteY3" fmla="*/ 739062 h 752011"/>
              <a:gd name="connsiteX4" fmla="*/ 652177 w 3093269"/>
              <a:gd name="connsiteY4" fmla="*/ 403458 h 752011"/>
              <a:gd name="connsiteX5" fmla="*/ 808691 w 3093269"/>
              <a:gd name="connsiteY5" fmla="*/ 75681 h 752011"/>
              <a:gd name="connsiteX6" fmla="*/ 970429 w 3093269"/>
              <a:gd name="connsiteY6" fmla="*/ 395044 h 752011"/>
              <a:gd name="connsiteX7" fmla="*/ 1144603 w 3093269"/>
              <a:gd name="connsiteY7" fmla="*/ 730090 h 752011"/>
              <a:gd name="connsiteX8" fmla="*/ 1293901 w 3093269"/>
              <a:gd name="connsiteY8" fmla="*/ 390007 h 752011"/>
              <a:gd name="connsiteX9" fmla="*/ 1463778 w 3093269"/>
              <a:gd name="connsiteY9" fmla="*/ 71196 h 752011"/>
              <a:gd name="connsiteX10" fmla="*/ 1635502 w 3093269"/>
              <a:gd name="connsiteY10" fmla="*/ 408223 h 752011"/>
              <a:gd name="connsiteX11" fmla="*/ 1788806 w 3093269"/>
              <a:gd name="connsiteY11" fmla="*/ 748046 h 752011"/>
              <a:gd name="connsiteX12" fmla="*/ 1947902 w 3093269"/>
              <a:gd name="connsiteY12" fmla="*/ 402751 h 752011"/>
              <a:gd name="connsiteX13" fmla="*/ 2115442 w 3093269"/>
              <a:gd name="connsiteY13" fmla="*/ 56062 h 752011"/>
              <a:gd name="connsiteX14" fmla="*/ 2230342 w 3093269"/>
              <a:gd name="connsiteY14" fmla="*/ 4912 h 752011"/>
              <a:gd name="connsiteX15" fmla="*/ 2622895 w 3093269"/>
              <a:gd name="connsiteY15" fmla="*/ 102308 h 752011"/>
              <a:gd name="connsiteX16" fmla="*/ 2509892 w 3093269"/>
              <a:gd name="connsiteY16" fmla="*/ 233892 h 752011"/>
              <a:gd name="connsiteX17" fmla="*/ 2778668 w 3093269"/>
              <a:gd name="connsiteY17" fmla="*/ 146303 h 752011"/>
              <a:gd name="connsiteX18" fmla="*/ 2683330 w 3093269"/>
              <a:gd name="connsiteY18" fmla="*/ 260520 h 752011"/>
              <a:gd name="connsiteX19" fmla="*/ 2769656 w 3093269"/>
              <a:gd name="connsiteY19" fmla="*/ 241324 h 752011"/>
              <a:gd name="connsiteX20" fmla="*/ 3093269 w 3093269"/>
              <a:gd name="connsiteY20" fmla="*/ 565450 h 752011"/>
              <a:gd name="connsiteX0" fmla="*/ 0 w 3093269"/>
              <a:gd name="connsiteY0" fmla="*/ 347681 h 695953"/>
              <a:gd name="connsiteX1" fmla="*/ 166038 w 3093269"/>
              <a:gd name="connsiteY1" fmla="*/ 6450 h 695953"/>
              <a:gd name="connsiteX2" fmla="*/ 340676 w 3093269"/>
              <a:gd name="connsiteY2" fmla="*/ 348236 h 695953"/>
              <a:gd name="connsiteX3" fmla="*/ 479990 w 3093269"/>
              <a:gd name="connsiteY3" fmla="*/ 683004 h 695953"/>
              <a:gd name="connsiteX4" fmla="*/ 652177 w 3093269"/>
              <a:gd name="connsiteY4" fmla="*/ 347400 h 695953"/>
              <a:gd name="connsiteX5" fmla="*/ 808691 w 3093269"/>
              <a:gd name="connsiteY5" fmla="*/ 19623 h 695953"/>
              <a:gd name="connsiteX6" fmla="*/ 970429 w 3093269"/>
              <a:gd name="connsiteY6" fmla="*/ 338986 h 695953"/>
              <a:gd name="connsiteX7" fmla="*/ 1144603 w 3093269"/>
              <a:gd name="connsiteY7" fmla="*/ 674032 h 695953"/>
              <a:gd name="connsiteX8" fmla="*/ 1293901 w 3093269"/>
              <a:gd name="connsiteY8" fmla="*/ 333949 h 695953"/>
              <a:gd name="connsiteX9" fmla="*/ 1463778 w 3093269"/>
              <a:gd name="connsiteY9" fmla="*/ 15138 h 695953"/>
              <a:gd name="connsiteX10" fmla="*/ 1635502 w 3093269"/>
              <a:gd name="connsiteY10" fmla="*/ 352165 h 695953"/>
              <a:gd name="connsiteX11" fmla="*/ 1788806 w 3093269"/>
              <a:gd name="connsiteY11" fmla="*/ 691988 h 695953"/>
              <a:gd name="connsiteX12" fmla="*/ 1947902 w 3093269"/>
              <a:gd name="connsiteY12" fmla="*/ 346693 h 695953"/>
              <a:gd name="connsiteX13" fmla="*/ 2115442 w 3093269"/>
              <a:gd name="connsiteY13" fmla="*/ 4 h 695953"/>
              <a:gd name="connsiteX14" fmla="*/ 2281942 w 3093269"/>
              <a:gd name="connsiteY14" fmla="*/ 338985 h 695953"/>
              <a:gd name="connsiteX15" fmla="*/ 2622895 w 3093269"/>
              <a:gd name="connsiteY15" fmla="*/ 46250 h 695953"/>
              <a:gd name="connsiteX16" fmla="*/ 2509892 w 3093269"/>
              <a:gd name="connsiteY16" fmla="*/ 177834 h 695953"/>
              <a:gd name="connsiteX17" fmla="*/ 2778668 w 3093269"/>
              <a:gd name="connsiteY17" fmla="*/ 90245 h 695953"/>
              <a:gd name="connsiteX18" fmla="*/ 2683330 w 3093269"/>
              <a:gd name="connsiteY18" fmla="*/ 204462 h 695953"/>
              <a:gd name="connsiteX19" fmla="*/ 2769656 w 3093269"/>
              <a:gd name="connsiteY19" fmla="*/ 185266 h 695953"/>
              <a:gd name="connsiteX20" fmla="*/ 3093269 w 3093269"/>
              <a:gd name="connsiteY20" fmla="*/ 509392 h 695953"/>
              <a:gd name="connsiteX0" fmla="*/ 0 w 3093269"/>
              <a:gd name="connsiteY0" fmla="*/ 347681 h 695953"/>
              <a:gd name="connsiteX1" fmla="*/ 166038 w 3093269"/>
              <a:gd name="connsiteY1" fmla="*/ 6450 h 695953"/>
              <a:gd name="connsiteX2" fmla="*/ 340676 w 3093269"/>
              <a:gd name="connsiteY2" fmla="*/ 348236 h 695953"/>
              <a:gd name="connsiteX3" fmla="*/ 479990 w 3093269"/>
              <a:gd name="connsiteY3" fmla="*/ 683004 h 695953"/>
              <a:gd name="connsiteX4" fmla="*/ 652177 w 3093269"/>
              <a:gd name="connsiteY4" fmla="*/ 347400 h 695953"/>
              <a:gd name="connsiteX5" fmla="*/ 808691 w 3093269"/>
              <a:gd name="connsiteY5" fmla="*/ 19623 h 695953"/>
              <a:gd name="connsiteX6" fmla="*/ 970429 w 3093269"/>
              <a:gd name="connsiteY6" fmla="*/ 338986 h 695953"/>
              <a:gd name="connsiteX7" fmla="*/ 1144603 w 3093269"/>
              <a:gd name="connsiteY7" fmla="*/ 674032 h 695953"/>
              <a:gd name="connsiteX8" fmla="*/ 1293901 w 3093269"/>
              <a:gd name="connsiteY8" fmla="*/ 333949 h 695953"/>
              <a:gd name="connsiteX9" fmla="*/ 1463778 w 3093269"/>
              <a:gd name="connsiteY9" fmla="*/ 15138 h 695953"/>
              <a:gd name="connsiteX10" fmla="*/ 1635502 w 3093269"/>
              <a:gd name="connsiteY10" fmla="*/ 352165 h 695953"/>
              <a:gd name="connsiteX11" fmla="*/ 1788806 w 3093269"/>
              <a:gd name="connsiteY11" fmla="*/ 691988 h 695953"/>
              <a:gd name="connsiteX12" fmla="*/ 1947902 w 3093269"/>
              <a:gd name="connsiteY12" fmla="*/ 346693 h 695953"/>
              <a:gd name="connsiteX13" fmla="*/ 2115442 w 3093269"/>
              <a:gd name="connsiteY13" fmla="*/ 4 h 695953"/>
              <a:gd name="connsiteX14" fmla="*/ 2281942 w 3093269"/>
              <a:gd name="connsiteY14" fmla="*/ 338985 h 695953"/>
              <a:gd name="connsiteX15" fmla="*/ 2429393 w 3093269"/>
              <a:gd name="connsiteY15" fmla="*/ 10376 h 695953"/>
              <a:gd name="connsiteX16" fmla="*/ 2509892 w 3093269"/>
              <a:gd name="connsiteY16" fmla="*/ 177834 h 695953"/>
              <a:gd name="connsiteX17" fmla="*/ 2778668 w 3093269"/>
              <a:gd name="connsiteY17" fmla="*/ 90245 h 695953"/>
              <a:gd name="connsiteX18" fmla="*/ 2683330 w 3093269"/>
              <a:gd name="connsiteY18" fmla="*/ 204462 h 695953"/>
              <a:gd name="connsiteX19" fmla="*/ 2769656 w 3093269"/>
              <a:gd name="connsiteY19" fmla="*/ 185266 h 695953"/>
              <a:gd name="connsiteX20" fmla="*/ 3093269 w 3093269"/>
              <a:gd name="connsiteY20" fmla="*/ 509392 h 695953"/>
              <a:gd name="connsiteX0" fmla="*/ 0 w 3093269"/>
              <a:gd name="connsiteY0" fmla="*/ 347681 h 695953"/>
              <a:gd name="connsiteX1" fmla="*/ 166038 w 3093269"/>
              <a:gd name="connsiteY1" fmla="*/ 6450 h 695953"/>
              <a:gd name="connsiteX2" fmla="*/ 340676 w 3093269"/>
              <a:gd name="connsiteY2" fmla="*/ 348236 h 695953"/>
              <a:gd name="connsiteX3" fmla="*/ 479990 w 3093269"/>
              <a:gd name="connsiteY3" fmla="*/ 683004 h 695953"/>
              <a:gd name="connsiteX4" fmla="*/ 652177 w 3093269"/>
              <a:gd name="connsiteY4" fmla="*/ 347400 h 695953"/>
              <a:gd name="connsiteX5" fmla="*/ 808691 w 3093269"/>
              <a:gd name="connsiteY5" fmla="*/ 19623 h 695953"/>
              <a:gd name="connsiteX6" fmla="*/ 970429 w 3093269"/>
              <a:gd name="connsiteY6" fmla="*/ 338986 h 695953"/>
              <a:gd name="connsiteX7" fmla="*/ 1144603 w 3093269"/>
              <a:gd name="connsiteY7" fmla="*/ 674032 h 695953"/>
              <a:gd name="connsiteX8" fmla="*/ 1293901 w 3093269"/>
              <a:gd name="connsiteY8" fmla="*/ 333949 h 695953"/>
              <a:gd name="connsiteX9" fmla="*/ 1463778 w 3093269"/>
              <a:gd name="connsiteY9" fmla="*/ 15138 h 695953"/>
              <a:gd name="connsiteX10" fmla="*/ 1635502 w 3093269"/>
              <a:gd name="connsiteY10" fmla="*/ 352165 h 695953"/>
              <a:gd name="connsiteX11" fmla="*/ 1788806 w 3093269"/>
              <a:gd name="connsiteY11" fmla="*/ 691988 h 695953"/>
              <a:gd name="connsiteX12" fmla="*/ 1947902 w 3093269"/>
              <a:gd name="connsiteY12" fmla="*/ 346693 h 695953"/>
              <a:gd name="connsiteX13" fmla="*/ 2115442 w 3093269"/>
              <a:gd name="connsiteY13" fmla="*/ 4 h 695953"/>
              <a:gd name="connsiteX14" fmla="*/ 2281942 w 3093269"/>
              <a:gd name="connsiteY14" fmla="*/ 338985 h 695953"/>
              <a:gd name="connsiteX15" fmla="*/ 2429393 w 3093269"/>
              <a:gd name="connsiteY15" fmla="*/ 10376 h 695953"/>
              <a:gd name="connsiteX16" fmla="*/ 2587294 w 3093269"/>
              <a:gd name="connsiteY16" fmla="*/ 352721 h 695953"/>
              <a:gd name="connsiteX17" fmla="*/ 2778668 w 3093269"/>
              <a:gd name="connsiteY17" fmla="*/ 90245 h 695953"/>
              <a:gd name="connsiteX18" fmla="*/ 2683330 w 3093269"/>
              <a:gd name="connsiteY18" fmla="*/ 204462 h 695953"/>
              <a:gd name="connsiteX19" fmla="*/ 2769656 w 3093269"/>
              <a:gd name="connsiteY19" fmla="*/ 185266 h 695953"/>
              <a:gd name="connsiteX20" fmla="*/ 3093269 w 3093269"/>
              <a:gd name="connsiteY20" fmla="*/ 509392 h 695953"/>
              <a:gd name="connsiteX0" fmla="*/ 0 w 3134806"/>
              <a:gd name="connsiteY0" fmla="*/ 347681 h 695953"/>
              <a:gd name="connsiteX1" fmla="*/ 166038 w 3134806"/>
              <a:gd name="connsiteY1" fmla="*/ 6450 h 695953"/>
              <a:gd name="connsiteX2" fmla="*/ 340676 w 3134806"/>
              <a:gd name="connsiteY2" fmla="*/ 348236 h 695953"/>
              <a:gd name="connsiteX3" fmla="*/ 479990 w 3134806"/>
              <a:gd name="connsiteY3" fmla="*/ 683004 h 695953"/>
              <a:gd name="connsiteX4" fmla="*/ 652177 w 3134806"/>
              <a:gd name="connsiteY4" fmla="*/ 347400 h 695953"/>
              <a:gd name="connsiteX5" fmla="*/ 808691 w 3134806"/>
              <a:gd name="connsiteY5" fmla="*/ 19623 h 695953"/>
              <a:gd name="connsiteX6" fmla="*/ 970429 w 3134806"/>
              <a:gd name="connsiteY6" fmla="*/ 338986 h 695953"/>
              <a:gd name="connsiteX7" fmla="*/ 1144603 w 3134806"/>
              <a:gd name="connsiteY7" fmla="*/ 674032 h 695953"/>
              <a:gd name="connsiteX8" fmla="*/ 1293901 w 3134806"/>
              <a:gd name="connsiteY8" fmla="*/ 333949 h 695953"/>
              <a:gd name="connsiteX9" fmla="*/ 1463778 w 3134806"/>
              <a:gd name="connsiteY9" fmla="*/ 15138 h 695953"/>
              <a:gd name="connsiteX10" fmla="*/ 1635502 w 3134806"/>
              <a:gd name="connsiteY10" fmla="*/ 352165 h 695953"/>
              <a:gd name="connsiteX11" fmla="*/ 1788806 w 3134806"/>
              <a:gd name="connsiteY11" fmla="*/ 691988 h 695953"/>
              <a:gd name="connsiteX12" fmla="*/ 1947902 w 3134806"/>
              <a:gd name="connsiteY12" fmla="*/ 346693 h 695953"/>
              <a:gd name="connsiteX13" fmla="*/ 2115442 w 3134806"/>
              <a:gd name="connsiteY13" fmla="*/ 4 h 695953"/>
              <a:gd name="connsiteX14" fmla="*/ 2281942 w 3134806"/>
              <a:gd name="connsiteY14" fmla="*/ 338985 h 695953"/>
              <a:gd name="connsiteX15" fmla="*/ 2429393 w 3134806"/>
              <a:gd name="connsiteY15" fmla="*/ 10376 h 695953"/>
              <a:gd name="connsiteX16" fmla="*/ 2587294 w 3134806"/>
              <a:gd name="connsiteY16" fmla="*/ 352721 h 695953"/>
              <a:gd name="connsiteX17" fmla="*/ 2778668 w 3134806"/>
              <a:gd name="connsiteY17" fmla="*/ 90245 h 695953"/>
              <a:gd name="connsiteX18" fmla="*/ 2683330 w 3134806"/>
              <a:gd name="connsiteY18" fmla="*/ 204462 h 695953"/>
              <a:gd name="connsiteX19" fmla="*/ 3130856 w 3134806"/>
              <a:gd name="connsiteY19" fmla="*/ 158359 h 695953"/>
              <a:gd name="connsiteX20" fmla="*/ 3093269 w 3134806"/>
              <a:gd name="connsiteY20" fmla="*/ 509392 h 695953"/>
              <a:gd name="connsiteX0" fmla="*/ 0 w 3148514"/>
              <a:gd name="connsiteY0" fmla="*/ 347681 h 695953"/>
              <a:gd name="connsiteX1" fmla="*/ 166038 w 3148514"/>
              <a:gd name="connsiteY1" fmla="*/ 6450 h 695953"/>
              <a:gd name="connsiteX2" fmla="*/ 340676 w 3148514"/>
              <a:gd name="connsiteY2" fmla="*/ 348236 h 695953"/>
              <a:gd name="connsiteX3" fmla="*/ 479990 w 3148514"/>
              <a:gd name="connsiteY3" fmla="*/ 683004 h 695953"/>
              <a:gd name="connsiteX4" fmla="*/ 652177 w 3148514"/>
              <a:gd name="connsiteY4" fmla="*/ 347400 h 695953"/>
              <a:gd name="connsiteX5" fmla="*/ 808691 w 3148514"/>
              <a:gd name="connsiteY5" fmla="*/ 19623 h 695953"/>
              <a:gd name="connsiteX6" fmla="*/ 970429 w 3148514"/>
              <a:gd name="connsiteY6" fmla="*/ 338986 h 695953"/>
              <a:gd name="connsiteX7" fmla="*/ 1144603 w 3148514"/>
              <a:gd name="connsiteY7" fmla="*/ 674032 h 695953"/>
              <a:gd name="connsiteX8" fmla="*/ 1293901 w 3148514"/>
              <a:gd name="connsiteY8" fmla="*/ 333949 h 695953"/>
              <a:gd name="connsiteX9" fmla="*/ 1463778 w 3148514"/>
              <a:gd name="connsiteY9" fmla="*/ 15138 h 695953"/>
              <a:gd name="connsiteX10" fmla="*/ 1635502 w 3148514"/>
              <a:gd name="connsiteY10" fmla="*/ 352165 h 695953"/>
              <a:gd name="connsiteX11" fmla="*/ 1788806 w 3148514"/>
              <a:gd name="connsiteY11" fmla="*/ 691988 h 695953"/>
              <a:gd name="connsiteX12" fmla="*/ 1947902 w 3148514"/>
              <a:gd name="connsiteY12" fmla="*/ 346693 h 695953"/>
              <a:gd name="connsiteX13" fmla="*/ 2115442 w 3148514"/>
              <a:gd name="connsiteY13" fmla="*/ 4 h 695953"/>
              <a:gd name="connsiteX14" fmla="*/ 2281942 w 3148514"/>
              <a:gd name="connsiteY14" fmla="*/ 338985 h 695953"/>
              <a:gd name="connsiteX15" fmla="*/ 2429393 w 3148514"/>
              <a:gd name="connsiteY15" fmla="*/ 10376 h 695953"/>
              <a:gd name="connsiteX16" fmla="*/ 2587294 w 3148514"/>
              <a:gd name="connsiteY16" fmla="*/ 352721 h 695953"/>
              <a:gd name="connsiteX17" fmla="*/ 2778668 w 3148514"/>
              <a:gd name="connsiteY17" fmla="*/ 90245 h 695953"/>
              <a:gd name="connsiteX18" fmla="*/ 3126232 w 3148514"/>
              <a:gd name="connsiteY18" fmla="*/ 141681 h 695953"/>
              <a:gd name="connsiteX19" fmla="*/ 3130856 w 3148514"/>
              <a:gd name="connsiteY19" fmla="*/ 158359 h 695953"/>
              <a:gd name="connsiteX20" fmla="*/ 3093269 w 3148514"/>
              <a:gd name="connsiteY20" fmla="*/ 509392 h 695953"/>
              <a:gd name="connsiteX0" fmla="*/ 0 w 3148514"/>
              <a:gd name="connsiteY0" fmla="*/ 347683 h 695955"/>
              <a:gd name="connsiteX1" fmla="*/ 166038 w 3148514"/>
              <a:gd name="connsiteY1" fmla="*/ 6452 h 695955"/>
              <a:gd name="connsiteX2" fmla="*/ 340676 w 3148514"/>
              <a:gd name="connsiteY2" fmla="*/ 348238 h 695955"/>
              <a:gd name="connsiteX3" fmla="*/ 479990 w 3148514"/>
              <a:gd name="connsiteY3" fmla="*/ 683006 h 695955"/>
              <a:gd name="connsiteX4" fmla="*/ 652177 w 3148514"/>
              <a:gd name="connsiteY4" fmla="*/ 347402 h 695955"/>
              <a:gd name="connsiteX5" fmla="*/ 808691 w 3148514"/>
              <a:gd name="connsiteY5" fmla="*/ 19625 h 695955"/>
              <a:gd name="connsiteX6" fmla="*/ 970429 w 3148514"/>
              <a:gd name="connsiteY6" fmla="*/ 338988 h 695955"/>
              <a:gd name="connsiteX7" fmla="*/ 1144603 w 3148514"/>
              <a:gd name="connsiteY7" fmla="*/ 674034 h 695955"/>
              <a:gd name="connsiteX8" fmla="*/ 1293901 w 3148514"/>
              <a:gd name="connsiteY8" fmla="*/ 333951 h 695955"/>
              <a:gd name="connsiteX9" fmla="*/ 1463778 w 3148514"/>
              <a:gd name="connsiteY9" fmla="*/ 15140 h 695955"/>
              <a:gd name="connsiteX10" fmla="*/ 1635502 w 3148514"/>
              <a:gd name="connsiteY10" fmla="*/ 352167 h 695955"/>
              <a:gd name="connsiteX11" fmla="*/ 1788806 w 3148514"/>
              <a:gd name="connsiteY11" fmla="*/ 691990 h 695955"/>
              <a:gd name="connsiteX12" fmla="*/ 1947902 w 3148514"/>
              <a:gd name="connsiteY12" fmla="*/ 346695 h 695955"/>
              <a:gd name="connsiteX13" fmla="*/ 2115442 w 3148514"/>
              <a:gd name="connsiteY13" fmla="*/ 6 h 695955"/>
              <a:gd name="connsiteX14" fmla="*/ 2281942 w 3148514"/>
              <a:gd name="connsiteY14" fmla="*/ 338987 h 695955"/>
              <a:gd name="connsiteX15" fmla="*/ 2442292 w 3148514"/>
              <a:gd name="connsiteY15" fmla="*/ 687503 h 695955"/>
              <a:gd name="connsiteX16" fmla="*/ 2587294 w 3148514"/>
              <a:gd name="connsiteY16" fmla="*/ 352723 h 695955"/>
              <a:gd name="connsiteX17" fmla="*/ 2778668 w 3148514"/>
              <a:gd name="connsiteY17" fmla="*/ 90247 h 695955"/>
              <a:gd name="connsiteX18" fmla="*/ 3126232 w 3148514"/>
              <a:gd name="connsiteY18" fmla="*/ 141683 h 695955"/>
              <a:gd name="connsiteX19" fmla="*/ 3130856 w 3148514"/>
              <a:gd name="connsiteY19" fmla="*/ 158361 h 695955"/>
              <a:gd name="connsiteX20" fmla="*/ 3093269 w 3148514"/>
              <a:gd name="connsiteY20" fmla="*/ 509394 h 695955"/>
              <a:gd name="connsiteX0" fmla="*/ 0 w 3149455"/>
              <a:gd name="connsiteY0" fmla="*/ 347683 h 695955"/>
              <a:gd name="connsiteX1" fmla="*/ 166038 w 3149455"/>
              <a:gd name="connsiteY1" fmla="*/ 6452 h 695955"/>
              <a:gd name="connsiteX2" fmla="*/ 340676 w 3149455"/>
              <a:gd name="connsiteY2" fmla="*/ 348238 h 695955"/>
              <a:gd name="connsiteX3" fmla="*/ 479990 w 3149455"/>
              <a:gd name="connsiteY3" fmla="*/ 683006 h 695955"/>
              <a:gd name="connsiteX4" fmla="*/ 652177 w 3149455"/>
              <a:gd name="connsiteY4" fmla="*/ 347402 h 695955"/>
              <a:gd name="connsiteX5" fmla="*/ 808691 w 3149455"/>
              <a:gd name="connsiteY5" fmla="*/ 19625 h 695955"/>
              <a:gd name="connsiteX6" fmla="*/ 970429 w 3149455"/>
              <a:gd name="connsiteY6" fmla="*/ 338988 h 695955"/>
              <a:gd name="connsiteX7" fmla="*/ 1144603 w 3149455"/>
              <a:gd name="connsiteY7" fmla="*/ 674034 h 695955"/>
              <a:gd name="connsiteX8" fmla="*/ 1293901 w 3149455"/>
              <a:gd name="connsiteY8" fmla="*/ 333951 h 695955"/>
              <a:gd name="connsiteX9" fmla="*/ 1463778 w 3149455"/>
              <a:gd name="connsiteY9" fmla="*/ 15140 h 695955"/>
              <a:gd name="connsiteX10" fmla="*/ 1635502 w 3149455"/>
              <a:gd name="connsiteY10" fmla="*/ 352167 h 695955"/>
              <a:gd name="connsiteX11" fmla="*/ 1788806 w 3149455"/>
              <a:gd name="connsiteY11" fmla="*/ 691990 h 695955"/>
              <a:gd name="connsiteX12" fmla="*/ 1947902 w 3149455"/>
              <a:gd name="connsiteY12" fmla="*/ 346695 h 695955"/>
              <a:gd name="connsiteX13" fmla="*/ 2115442 w 3149455"/>
              <a:gd name="connsiteY13" fmla="*/ 6 h 695955"/>
              <a:gd name="connsiteX14" fmla="*/ 2281942 w 3149455"/>
              <a:gd name="connsiteY14" fmla="*/ 338987 h 695955"/>
              <a:gd name="connsiteX15" fmla="*/ 2442292 w 3149455"/>
              <a:gd name="connsiteY15" fmla="*/ 687503 h 695955"/>
              <a:gd name="connsiteX16" fmla="*/ 2587294 w 3149455"/>
              <a:gd name="connsiteY16" fmla="*/ 352723 h 695955"/>
              <a:gd name="connsiteX17" fmla="*/ 2765770 w 3149455"/>
              <a:gd name="connsiteY17" fmla="*/ 561 h 695955"/>
              <a:gd name="connsiteX18" fmla="*/ 3126232 w 3149455"/>
              <a:gd name="connsiteY18" fmla="*/ 141683 h 695955"/>
              <a:gd name="connsiteX19" fmla="*/ 3130856 w 3149455"/>
              <a:gd name="connsiteY19" fmla="*/ 158361 h 695955"/>
              <a:gd name="connsiteX20" fmla="*/ 3093269 w 3149455"/>
              <a:gd name="connsiteY20" fmla="*/ 509394 h 695955"/>
              <a:gd name="connsiteX0" fmla="*/ 0 w 3130191"/>
              <a:gd name="connsiteY0" fmla="*/ 347683 h 695955"/>
              <a:gd name="connsiteX1" fmla="*/ 166038 w 3130191"/>
              <a:gd name="connsiteY1" fmla="*/ 6452 h 695955"/>
              <a:gd name="connsiteX2" fmla="*/ 340676 w 3130191"/>
              <a:gd name="connsiteY2" fmla="*/ 348238 h 695955"/>
              <a:gd name="connsiteX3" fmla="*/ 479990 w 3130191"/>
              <a:gd name="connsiteY3" fmla="*/ 683006 h 695955"/>
              <a:gd name="connsiteX4" fmla="*/ 652177 w 3130191"/>
              <a:gd name="connsiteY4" fmla="*/ 347402 h 695955"/>
              <a:gd name="connsiteX5" fmla="*/ 808691 w 3130191"/>
              <a:gd name="connsiteY5" fmla="*/ 19625 h 695955"/>
              <a:gd name="connsiteX6" fmla="*/ 970429 w 3130191"/>
              <a:gd name="connsiteY6" fmla="*/ 338988 h 695955"/>
              <a:gd name="connsiteX7" fmla="*/ 1144603 w 3130191"/>
              <a:gd name="connsiteY7" fmla="*/ 674034 h 695955"/>
              <a:gd name="connsiteX8" fmla="*/ 1293901 w 3130191"/>
              <a:gd name="connsiteY8" fmla="*/ 333951 h 695955"/>
              <a:gd name="connsiteX9" fmla="*/ 1463778 w 3130191"/>
              <a:gd name="connsiteY9" fmla="*/ 15140 h 695955"/>
              <a:gd name="connsiteX10" fmla="*/ 1635502 w 3130191"/>
              <a:gd name="connsiteY10" fmla="*/ 352167 h 695955"/>
              <a:gd name="connsiteX11" fmla="*/ 1788806 w 3130191"/>
              <a:gd name="connsiteY11" fmla="*/ 691990 h 695955"/>
              <a:gd name="connsiteX12" fmla="*/ 1947902 w 3130191"/>
              <a:gd name="connsiteY12" fmla="*/ 346695 h 695955"/>
              <a:gd name="connsiteX13" fmla="*/ 2115442 w 3130191"/>
              <a:gd name="connsiteY13" fmla="*/ 6 h 695955"/>
              <a:gd name="connsiteX14" fmla="*/ 2281942 w 3130191"/>
              <a:gd name="connsiteY14" fmla="*/ 338987 h 695955"/>
              <a:gd name="connsiteX15" fmla="*/ 2442292 w 3130191"/>
              <a:gd name="connsiteY15" fmla="*/ 687503 h 695955"/>
              <a:gd name="connsiteX16" fmla="*/ 2587294 w 3130191"/>
              <a:gd name="connsiteY16" fmla="*/ 352723 h 695955"/>
              <a:gd name="connsiteX17" fmla="*/ 2765770 w 3130191"/>
              <a:gd name="connsiteY17" fmla="*/ 561 h 695955"/>
              <a:gd name="connsiteX18" fmla="*/ 3126232 w 3130191"/>
              <a:gd name="connsiteY18" fmla="*/ 141683 h 695955"/>
              <a:gd name="connsiteX19" fmla="*/ 2976055 w 3130191"/>
              <a:gd name="connsiteY19" fmla="*/ 337731 h 695955"/>
              <a:gd name="connsiteX20" fmla="*/ 3093269 w 3130191"/>
              <a:gd name="connsiteY20" fmla="*/ 509394 h 695955"/>
              <a:gd name="connsiteX0" fmla="*/ 0 w 3304432"/>
              <a:gd name="connsiteY0" fmla="*/ 347683 h 695955"/>
              <a:gd name="connsiteX1" fmla="*/ 166038 w 3304432"/>
              <a:gd name="connsiteY1" fmla="*/ 6452 h 695955"/>
              <a:gd name="connsiteX2" fmla="*/ 340676 w 3304432"/>
              <a:gd name="connsiteY2" fmla="*/ 348238 h 695955"/>
              <a:gd name="connsiteX3" fmla="*/ 479990 w 3304432"/>
              <a:gd name="connsiteY3" fmla="*/ 683006 h 695955"/>
              <a:gd name="connsiteX4" fmla="*/ 652177 w 3304432"/>
              <a:gd name="connsiteY4" fmla="*/ 347402 h 695955"/>
              <a:gd name="connsiteX5" fmla="*/ 808691 w 3304432"/>
              <a:gd name="connsiteY5" fmla="*/ 19625 h 695955"/>
              <a:gd name="connsiteX6" fmla="*/ 970429 w 3304432"/>
              <a:gd name="connsiteY6" fmla="*/ 338988 h 695955"/>
              <a:gd name="connsiteX7" fmla="*/ 1144603 w 3304432"/>
              <a:gd name="connsiteY7" fmla="*/ 674034 h 695955"/>
              <a:gd name="connsiteX8" fmla="*/ 1293901 w 3304432"/>
              <a:gd name="connsiteY8" fmla="*/ 333951 h 695955"/>
              <a:gd name="connsiteX9" fmla="*/ 1463778 w 3304432"/>
              <a:gd name="connsiteY9" fmla="*/ 15140 h 695955"/>
              <a:gd name="connsiteX10" fmla="*/ 1635502 w 3304432"/>
              <a:gd name="connsiteY10" fmla="*/ 352167 h 695955"/>
              <a:gd name="connsiteX11" fmla="*/ 1788806 w 3304432"/>
              <a:gd name="connsiteY11" fmla="*/ 691990 h 695955"/>
              <a:gd name="connsiteX12" fmla="*/ 1947902 w 3304432"/>
              <a:gd name="connsiteY12" fmla="*/ 346695 h 695955"/>
              <a:gd name="connsiteX13" fmla="*/ 2115442 w 3304432"/>
              <a:gd name="connsiteY13" fmla="*/ 6 h 695955"/>
              <a:gd name="connsiteX14" fmla="*/ 2281942 w 3304432"/>
              <a:gd name="connsiteY14" fmla="*/ 338987 h 695955"/>
              <a:gd name="connsiteX15" fmla="*/ 2442292 w 3304432"/>
              <a:gd name="connsiteY15" fmla="*/ 687503 h 695955"/>
              <a:gd name="connsiteX16" fmla="*/ 2587294 w 3304432"/>
              <a:gd name="connsiteY16" fmla="*/ 352723 h 695955"/>
              <a:gd name="connsiteX17" fmla="*/ 2765770 w 3304432"/>
              <a:gd name="connsiteY17" fmla="*/ 561 h 695955"/>
              <a:gd name="connsiteX18" fmla="*/ 3126232 w 3304432"/>
              <a:gd name="connsiteY18" fmla="*/ 141683 h 695955"/>
              <a:gd name="connsiteX19" fmla="*/ 3302856 w 3304432"/>
              <a:gd name="connsiteY19" fmla="*/ 346701 h 695955"/>
              <a:gd name="connsiteX20" fmla="*/ 3093269 w 3304432"/>
              <a:gd name="connsiteY20" fmla="*/ 509394 h 695955"/>
              <a:gd name="connsiteX0" fmla="*/ 0 w 3304434"/>
              <a:gd name="connsiteY0" fmla="*/ 347683 h 695955"/>
              <a:gd name="connsiteX1" fmla="*/ 166038 w 3304434"/>
              <a:gd name="connsiteY1" fmla="*/ 6452 h 695955"/>
              <a:gd name="connsiteX2" fmla="*/ 340676 w 3304434"/>
              <a:gd name="connsiteY2" fmla="*/ 348238 h 695955"/>
              <a:gd name="connsiteX3" fmla="*/ 479990 w 3304434"/>
              <a:gd name="connsiteY3" fmla="*/ 683006 h 695955"/>
              <a:gd name="connsiteX4" fmla="*/ 652177 w 3304434"/>
              <a:gd name="connsiteY4" fmla="*/ 347402 h 695955"/>
              <a:gd name="connsiteX5" fmla="*/ 808691 w 3304434"/>
              <a:gd name="connsiteY5" fmla="*/ 19625 h 695955"/>
              <a:gd name="connsiteX6" fmla="*/ 970429 w 3304434"/>
              <a:gd name="connsiteY6" fmla="*/ 338988 h 695955"/>
              <a:gd name="connsiteX7" fmla="*/ 1144603 w 3304434"/>
              <a:gd name="connsiteY7" fmla="*/ 674034 h 695955"/>
              <a:gd name="connsiteX8" fmla="*/ 1293901 w 3304434"/>
              <a:gd name="connsiteY8" fmla="*/ 333951 h 695955"/>
              <a:gd name="connsiteX9" fmla="*/ 1463778 w 3304434"/>
              <a:gd name="connsiteY9" fmla="*/ 15140 h 695955"/>
              <a:gd name="connsiteX10" fmla="*/ 1635502 w 3304434"/>
              <a:gd name="connsiteY10" fmla="*/ 352167 h 695955"/>
              <a:gd name="connsiteX11" fmla="*/ 1788806 w 3304434"/>
              <a:gd name="connsiteY11" fmla="*/ 691990 h 695955"/>
              <a:gd name="connsiteX12" fmla="*/ 1947902 w 3304434"/>
              <a:gd name="connsiteY12" fmla="*/ 346695 h 695955"/>
              <a:gd name="connsiteX13" fmla="*/ 2115442 w 3304434"/>
              <a:gd name="connsiteY13" fmla="*/ 6 h 695955"/>
              <a:gd name="connsiteX14" fmla="*/ 2281942 w 3304434"/>
              <a:gd name="connsiteY14" fmla="*/ 338987 h 695955"/>
              <a:gd name="connsiteX15" fmla="*/ 2442292 w 3304434"/>
              <a:gd name="connsiteY15" fmla="*/ 687503 h 695955"/>
              <a:gd name="connsiteX16" fmla="*/ 2587294 w 3304434"/>
              <a:gd name="connsiteY16" fmla="*/ 352723 h 695955"/>
              <a:gd name="connsiteX17" fmla="*/ 2765770 w 3304434"/>
              <a:gd name="connsiteY17" fmla="*/ 561 h 695955"/>
              <a:gd name="connsiteX18" fmla="*/ 2919832 w 3304434"/>
              <a:gd name="connsiteY18" fmla="*/ 343477 h 695955"/>
              <a:gd name="connsiteX19" fmla="*/ 3302856 w 3304434"/>
              <a:gd name="connsiteY19" fmla="*/ 346701 h 695955"/>
              <a:gd name="connsiteX20" fmla="*/ 3093269 w 3304434"/>
              <a:gd name="connsiteY20" fmla="*/ 509394 h 695955"/>
              <a:gd name="connsiteX0" fmla="*/ 0 w 3536171"/>
              <a:gd name="connsiteY0" fmla="*/ 347683 h 733607"/>
              <a:gd name="connsiteX1" fmla="*/ 166038 w 3536171"/>
              <a:gd name="connsiteY1" fmla="*/ 6452 h 733607"/>
              <a:gd name="connsiteX2" fmla="*/ 340676 w 3536171"/>
              <a:gd name="connsiteY2" fmla="*/ 348238 h 733607"/>
              <a:gd name="connsiteX3" fmla="*/ 479990 w 3536171"/>
              <a:gd name="connsiteY3" fmla="*/ 683006 h 733607"/>
              <a:gd name="connsiteX4" fmla="*/ 652177 w 3536171"/>
              <a:gd name="connsiteY4" fmla="*/ 347402 h 733607"/>
              <a:gd name="connsiteX5" fmla="*/ 808691 w 3536171"/>
              <a:gd name="connsiteY5" fmla="*/ 19625 h 733607"/>
              <a:gd name="connsiteX6" fmla="*/ 970429 w 3536171"/>
              <a:gd name="connsiteY6" fmla="*/ 338988 h 733607"/>
              <a:gd name="connsiteX7" fmla="*/ 1144603 w 3536171"/>
              <a:gd name="connsiteY7" fmla="*/ 674034 h 733607"/>
              <a:gd name="connsiteX8" fmla="*/ 1293901 w 3536171"/>
              <a:gd name="connsiteY8" fmla="*/ 333951 h 733607"/>
              <a:gd name="connsiteX9" fmla="*/ 1463778 w 3536171"/>
              <a:gd name="connsiteY9" fmla="*/ 15140 h 733607"/>
              <a:gd name="connsiteX10" fmla="*/ 1635502 w 3536171"/>
              <a:gd name="connsiteY10" fmla="*/ 352167 h 733607"/>
              <a:gd name="connsiteX11" fmla="*/ 1788806 w 3536171"/>
              <a:gd name="connsiteY11" fmla="*/ 691990 h 733607"/>
              <a:gd name="connsiteX12" fmla="*/ 1947902 w 3536171"/>
              <a:gd name="connsiteY12" fmla="*/ 346695 h 733607"/>
              <a:gd name="connsiteX13" fmla="*/ 2115442 w 3536171"/>
              <a:gd name="connsiteY13" fmla="*/ 6 h 733607"/>
              <a:gd name="connsiteX14" fmla="*/ 2281942 w 3536171"/>
              <a:gd name="connsiteY14" fmla="*/ 338987 h 733607"/>
              <a:gd name="connsiteX15" fmla="*/ 2442292 w 3536171"/>
              <a:gd name="connsiteY15" fmla="*/ 687503 h 733607"/>
              <a:gd name="connsiteX16" fmla="*/ 2587294 w 3536171"/>
              <a:gd name="connsiteY16" fmla="*/ 352723 h 733607"/>
              <a:gd name="connsiteX17" fmla="*/ 2765770 w 3536171"/>
              <a:gd name="connsiteY17" fmla="*/ 561 h 733607"/>
              <a:gd name="connsiteX18" fmla="*/ 2919832 w 3536171"/>
              <a:gd name="connsiteY18" fmla="*/ 343477 h 733607"/>
              <a:gd name="connsiteX19" fmla="*/ 3302856 w 3536171"/>
              <a:gd name="connsiteY19" fmla="*/ 346701 h 733607"/>
              <a:gd name="connsiteX20" fmla="*/ 3536171 w 3536171"/>
              <a:gd name="connsiteY20" fmla="*/ 733607 h 733607"/>
              <a:gd name="connsiteX0" fmla="*/ 0 w 3536171"/>
              <a:gd name="connsiteY0" fmla="*/ 347683 h 733607"/>
              <a:gd name="connsiteX1" fmla="*/ 166038 w 3536171"/>
              <a:gd name="connsiteY1" fmla="*/ 6452 h 733607"/>
              <a:gd name="connsiteX2" fmla="*/ 340676 w 3536171"/>
              <a:gd name="connsiteY2" fmla="*/ 348238 h 733607"/>
              <a:gd name="connsiteX3" fmla="*/ 479990 w 3536171"/>
              <a:gd name="connsiteY3" fmla="*/ 683006 h 733607"/>
              <a:gd name="connsiteX4" fmla="*/ 652177 w 3536171"/>
              <a:gd name="connsiteY4" fmla="*/ 347402 h 733607"/>
              <a:gd name="connsiteX5" fmla="*/ 808691 w 3536171"/>
              <a:gd name="connsiteY5" fmla="*/ 19625 h 733607"/>
              <a:gd name="connsiteX6" fmla="*/ 970429 w 3536171"/>
              <a:gd name="connsiteY6" fmla="*/ 338988 h 733607"/>
              <a:gd name="connsiteX7" fmla="*/ 1144603 w 3536171"/>
              <a:gd name="connsiteY7" fmla="*/ 674034 h 733607"/>
              <a:gd name="connsiteX8" fmla="*/ 1293901 w 3536171"/>
              <a:gd name="connsiteY8" fmla="*/ 333951 h 733607"/>
              <a:gd name="connsiteX9" fmla="*/ 1463778 w 3536171"/>
              <a:gd name="connsiteY9" fmla="*/ 15140 h 733607"/>
              <a:gd name="connsiteX10" fmla="*/ 1635502 w 3536171"/>
              <a:gd name="connsiteY10" fmla="*/ 352167 h 733607"/>
              <a:gd name="connsiteX11" fmla="*/ 1788806 w 3536171"/>
              <a:gd name="connsiteY11" fmla="*/ 691990 h 733607"/>
              <a:gd name="connsiteX12" fmla="*/ 1947902 w 3536171"/>
              <a:gd name="connsiteY12" fmla="*/ 346695 h 733607"/>
              <a:gd name="connsiteX13" fmla="*/ 2115442 w 3536171"/>
              <a:gd name="connsiteY13" fmla="*/ 6 h 733607"/>
              <a:gd name="connsiteX14" fmla="*/ 2281942 w 3536171"/>
              <a:gd name="connsiteY14" fmla="*/ 338987 h 733607"/>
              <a:gd name="connsiteX15" fmla="*/ 2442292 w 3536171"/>
              <a:gd name="connsiteY15" fmla="*/ 687503 h 733607"/>
              <a:gd name="connsiteX16" fmla="*/ 2587294 w 3536171"/>
              <a:gd name="connsiteY16" fmla="*/ 352723 h 733607"/>
              <a:gd name="connsiteX17" fmla="*/ 2765770 w 3536171"/>
              <a:gd name="connsiteY17" fmla="*/ 561 h 733607"/>
              <a:gd name="connsiteX18" fmla="*/ 2919832 w 3536171"/>
              <a:gd name="connsiteY18" fmla="*/ 343477 h 733607"/>
              <a:gd name="connsiteX19" fmla="*/ 3083554 w 3536171"/>
              <a:gd name="connsiteY19" fmla="*/ 678538 h 733607"/>
              <a:gd name="connsiteX20" fmla="*/ 3536171 w 3536171"/>
              <a:gd name="connsiteY20" fmla="*/ 733607 h 733607"/>
              <a:gd name="connsiteX0" fmla="*/ 0 w 3252371"/>
              <a:gd name="connsiteY0" fmla="*/ 347683 h 695955"/>
              <a:gd name="connsiteX1" fmla="*/ 166038 w 3252371"/>
              <a:gd name="connsiteY1" fmla="*/ 6452 h 695955"/>
              <a:gd name="connsiteX2" fmla="*/ 340676 w 3252371"/>
              <a:gd name="connsiteY2" fmla="*/ 348238 h 695955"/>
              <a:gd name="connsiteX3" fmla="*/ 479990 w 3252371"/>
              <a:gd name="connsiteY3" fmla="*/ 683006 h 695955"/>
              <a:gd name="connsiteX4" fmla="*/ 652177 w 3252371"/>
              <a:gd name="connsiteY4" fmla="*/ 347402 h 695955"/>
              <a:gd name="connsiteX5" fmla="*/ 808691 w 3252371"/>
              <a:gd name="connsiteY5" fmla="*/ 19625 h 695955"/>
              <a:gd name="connsiteX6" fmla="*/ 970429 w 3252371"/>
              <a:gd name="connsiteY6" fmla="*/ 338988 h 695955"/>
              <a:gd name="connsiteX7" fmla="*/ 1144603 w 3252371"/>
              <a:gd name="connsiteY7" fmla="*/ 674034 h 695955"/>
              <a:gd name="connsiteX8" fmla="*/ 1293901 w 3252371"/>
              <a:gd name="connsiteY8" fmla="*/ 333951 h 695955"/>
              <a:gd name="connsiteX9" fmla="*/ 1463778 w 3252371"/>
              <a:gd name="connsiteY9" fmla="*/ 15140 h 695955"/>
              <a:gd name="connsiteX10" fmla="*/ 1635502 w 3252371"/>
              <a:gd name="connsiteY10" fmla="*/ 352167 h 695955"/>
              <a:gd name="connsiteX11" fmla="*/ 1788806 w 3252371"/>
              <a:gd name="connsiteY11" fmla="*/ 691990 h 695955"/>
              <a:gd name="connsiteX12" fmla="*/ 1947902 w 3252371"/>
              <a:gd name="connsiteY12" fmla="*/ 346695 h 695955"/>
              <a:gd name="connsiteX13" fmla="*/ 2115442 w 3252371"/>
              <a:gd name="connsiteY13" fmla="*/ 6 h 695955"/>
              <a:gd name="connsiteX14" fmla="*/ 2281942 w 3252371"/>
              <a:gd name="connsiteY14" fmla="*/ 338987 h 695955"/>
              <a:gd name="connsiteX15" fmla="*/ 2442292 w 3252371"/>
              <a:gd name="connsiteY15" fmla="*/ 687503 h 695955"/>
              <a:gd name="connsiteX16" fmla="*/ 2587294 w 3252371"/>
              <a:gd name="connsiteY16" fmla="*/ 352723 h 695955"/>
              <a:gd name="connsiteX17" fmla="*/ 2765770 w 3252371"/>
              <a:gd name="connsiteY17" fmla="*/ 561 h 695955"/>
              <a:gd name="connsiteX18" fmla="*/ 2919832 w 3252371"/>
              <a:gd name="connsiteY18" fmla="*/ 343477 h 695955"/>
              <a:gd name="connsiteX19" fmla="*/ 3083554 w 3252371"/>
              <a:gd name="connsiteY19" fmla="*/ 678538 h 695955"/>
              <a:gd name="connsiteX20" fmla="*/ 3252371 w 3252371"/>
              <a:gd name="connsiteY20" fmla="*/ 347959 h 695955"/>
              <a:gd name="connsiteX0" fmla="*/ 0 w 3265271"/>
              <a:gd name="connsiteY0" fmla="*/ 347683 h 695955"/>
              <a:gd name="connsiteX1" fmla="*/ 166038 w 3265271"/>
              <a:gd name="connsiteY1" fmla="*/ 6452 h 695955"/>
              <a:gd name="connsiteX2" fmla="*/ 340676 w 3265271"/>
              <a:gd name="connsiteY2" fmla="*/ 348238 h 695955"/>
              <a:gd name="connsiteX3" fmla="*/ 479990 w 3265271"/>
              <a:gd name="connsiteY3" fmla="*/ 683006 h 695955"/>
              <a:gd name="connsiteX4" fmla="*/ 652177 w 3265271"/>
              <a:gd name="connsiteY4" fmla="*/ 347402 h 695955"/>
              <a:gd name="connsiteX5" fmla="*/ 808691 w 3265271"/>
              <a:gd name="connsiteY5" fmla="*/ 19625 h 695955"/>
              <a:gd name="connsiteX6" fmla="*/ 970429 w 3265271"/>
              <a:gd name="connsiteY6" fmla="*/ 338988 h 695955"/>
              <a:gd name="connsiteX7" fmla="*/ 1144603 w 3265271"/>
              <a:gd name="connsiteY7" fmla="*/ 674034 h 695955"/>
              <a:gd name="connsiteX8" fmla="*/ 1293901 w 3265271"/>
              <a:gd name="connsiteY8" fmla="*/ 333951 h 695955"/>
              <a:gd name="connsiteX9" fmla="*/ 1463778 w 3265271"/>
              <a:gd name="connsiteY9" fmla="*/ 15140 h 695955"/>
              <a:gd name="connsiteX10" fmla="*/ 1635502 w 3265271"/>
              <a:gd name="connsiteY10" fmla="*/ 352167 h 695955"/>
              <a:gd name="connsiteX11" fmla="*/ 1788806 w 3265271"/>
              <a:gd name="connsiteY11" fmla="*/ 691990 h 695955"/>
              <a:gd name="connsiteX12" fmla="*/ 1947902 w 3265271"/>
              <a:gd name="connsiteY12" fmla="*/ 346695 h 695955"/>
              <a:gd name="connsiteX13" fmla="*/ 2115442 w 3265271"/>
              <a:gd name="connsiteY13" fmla="*/ 6 h 695955"/>
              <a:gd name="connsiteX14" fmla="*/ 2281942 w 3265271"/>
              <a:gd name="connsiteY14" fmla="*/ 338987 h 695955"/>
              <a:gd name="connsiteX15" fmla="*/ 2442292 w 3265271"/>
              <a:gd name="connsiteY15" fmla="*/ 687503 h 695955"/>
              <a:gd name="connsiteX16" fmla="*/ 2587294 w 3265271"/>
              <a:gd name="connsiteY16" fmla="*/ 352723 h 695955"/>
              <a:gd name="connsiteX17" fmla="*/ 2765770 w 3265271"/>
              <a:gd name="connsiteY17" fmla="*/ 561 h 695955"/>
              <a:gd name="connsiteX18" fmla="*/ 2919832 w 3265271"/>
              <a:gd name="connsiteY18" fmla="*/ 343477 h 695955"/>
              <a:gd name="connsiteX19" fmla="*/ 3083554 w 3265271"/>
              <a:gd name="connsiteY19" fmla="*/ 678538 h 695955"/>
              <a:gd name="connsiteX20" fmla="*/ 3265271 w 3265271"/>
              <a:gd name="connsiteY20" fmla="*/ 105807 h 695955"/>
              <a:gd name="connsiteX0" fmla="*/ 0 w 3256672"/>
              <a:gd name="connsiteY0" fmla="*/ 347683 h 695955"/>
              <a:gd name="connsiteX1" fmla="*/ 166038 w 3256672"/>
              <a:gd name="connsiteY1" fmla="*/ 6452 h 695955"/>
              <a:gd name="connsiteX2" fmla="*/ 340676 w 3256672"/>
              <a:gd name="connsiteY2" fmla="*/ 348238 h 695955"/>
              <a:gd name="connsiteX3" fmla="*/ 479990 w 3256672"/>
              <a:gd name="connsiteY3" fmla="*/ 683006 h 695955"/>
              <a:gd name="connsiteX4" fmla="*/ 652177 w 3256672"/>
              <a:gd name="connsiteY4" fmla="*/ 347402 h 695955"/>
              <a:gd name="connsiteX5" fmla="*/ 808691 w 3256672"/>
              <a:gd name="connsiteY5" fmla="*/ 19625 h 695955"/>
              <a:gd name="connsiteX6" fmla="*/ 970429 w 3256672"/>
              <a:gd name="connsiteY6" fmla="*/ 338988 h 695955"/>
              <a:gd name="connsiteX7" fmla="*/ 1144603 w 3256672"/>
              <a:gd name="connsiteY7" fmla="*/ 674034 h 695955"/>
              <a:gd name="connsiteX8" fmla="*/ 1293901 w 3256672"/>
              <a:gd name="connsiteY8" fmla="*/ 333951 h 695955"/>
              <a:gd name="connsiteX9" fmla="*/ 1463778 w 3256672"/>
              <a:gd name="connsiteY9" fmla="*/ 15140 h 695955"/>
              <a:gd name="connsiteX10" fmla="*/ 1635502 w 3256672"/>
              <a:gd name="connsiteY10" fmla="*/ 352167 h 695955"/>
              <a:gd name="connsiteX11" fmla="*/ 1788806 w 3256672"/>
              <a:gd name="connsiteY11" fmla="*/ 691990 h 695955"/>
              <a:gd name="connsiteX12" fmla="*/ 1947902 w 3256672"/>
              <a:gd name="connsiteY12" fmla="*/ 346695 h 695955"/>
              <a:gd name="connsiteX13" fmla="*/ 2115442 w 3256672"/>
              <a:gd name="connsiteY13" fmla="*/ 6 h 695955"/>
              <a:gd name="connsiteX14" fmla="*/ 2281942 w 3256672"/>
              <a:gd name="connsiteY14" fmla="*/ 338987 h 695955"/>
              <a:gd name="connsiteX15" fmla="*/ 2442292 w 3256672"/>
              <a:gd name="connsiteY15" fmla="*/ 687503 h 695955"/>
              <a:gd name="connsiteX16" fmla="*/ 2587294 w 3256672"/>
              <a:gd name="connsiteY16" fmla="*/ 352723 h 695955"/>
              <a:gd name="connsiteX17" fmla="*/ 2765770 w 3256672"/>
              <a:gd name="connsiteY17" fmla="*/ 561 h 695955"/>
              <a:gd name="connsiteX18" fmla="*/ 2919832 w 3256672"/>
              <a:gd name="connsiteY18" fmla="*/ 343477 h 695955"/>
              <a:gd name="connsiteX19" fmla="*/ 3083554 w 3256672"/>
              <a:gd name="connsiteY19" fmla="*/ 678538 h 695955"/>
              <a:gd name="connsiteX20" fmla="*/ 3256672 w 3256672"/>
              <a:gd name="connsiteY20" fmla="*/ 361410 h 695955"/>
              <a:gd name="connsiteX0" fmla="*/ 0 w 3256672"/>
              <a:gd name="connsiteY0" fmla="*/ 347683 h 695955"/>
              <a:gd name="connsiteX1" fmla="*/ 166038 w 3256672"/>
              <a:gd name="connsiteY1" fmla="*/ 6452 h 695955"/>
              <a:gd name="connsiteX2" fmla="*/ 332077 w 3256672"/>
              <a:gd name="connsiteY2" fmla="*/ 348237 h 695955"/>
              <a:gd name="connsiteX3" fmla="*/ 479990 w 3256672"/>
              <a:gd name="connsiteY3" fmla="*/ 683006 h 695955"/>
              <a:gd name="connsiteX4" fmla="*/ 652177 w 3256672"/>
              <a:gd name="connsiteY4" fmla="*/ 347402 h 695955"/>
              <a:gd name="connsiteX5" fmla="*/ 808691 w 3256672"/>
              <a:gd name="connsiteY5" fmla="*/ 19625 h 695955"/>
              <a:gd name="connsiteX6" fmla="*/ 970429 w 3256672"/>
              <a:gd name="connsiteY6" fmla="*/ 338988 h 695955"/>
              <a:gd name="connsiteX7" fmla="*/ 1144603 w 3256672"/>
              <a:gd name="connsiteY7" fmla="*/ 674034 h 695955"/>
              <a:gd name="connsiteX8" fmla="*/ 1293901 w 3256672"/>
              <a:gd name="connsiteY8" fmla="*/ 333951 h 695955"/>
              <a:gd name="connsiteX9" fmla="*/ 1463778 w 3256672"/>
              <a:gd name="connsiteY9" fmla="*/ 15140 h 695955"/>
              <a:gd name="connsiteX10" fmla="*/ 1635502 w 3256672"/>
              <a:gd name="connsiteY10" fmla="*/ 352167 h 695955"/>
              <a:gd name="connsiteX11" fmla="*/ 1788806 w 3256672"/>
              <a:gd name="connsiteY11" fmla="*/ 691990 h 695955"/>
              <a:gd name="connsiteX12" fmla="*/ 1947902 w 3256672"/>
              <a:gd name="connsiteY12" fmla="*/ 346695 h 695955"/>
              <a:gd name="connsiteX13" fmla="*/ 2115442 w 3256672"/>
              <a:gd name="connsiteY13" fmla="*/ 6 h 695955"/>
              <a:gd name="connsiteX14" fmla="*/ 2281942 w 3256672"/>
              <a:gd name="connsiteY14" fmla="*/ 338987 h 695955"/>
              <a:gd name="connsiteX15" fmla="*/ 2442292 w 3256672"/>
              <a:gd name="connsiteY15" fmla="*/ 687503 h 695955"/>
              <a:gd name="connsiteX16" fmla="*/ 2587294 w 3256672"/>
              <a:gd name="connsiteY16" fmla="*/ 352723 h 695955"/>
              <a:gd name="connsiteX17" fmla="*/ 2765770 w 3256672"/>
              <a:gd name="connsiteY17" fmla="*/ 561 h 695955"/>
              <a:gd name="connsiteX18" fmla="*/ 2919832 w 3256672"/>
              <a:gd name="connsiteY18" fmla="*/ 343477 h 695955"/>
              <a:gd name="connsiteX19" fmla="*/ 3083554 w 3256672"/>
              <a:gd name="connsiteY19" fmla="*/ 678538 h 695955"/>
              <a:gd name="connsiteX20" fmla="*/ 3256672 w 3256672"/>
              <a:gd name="connsiteY20" fmla="*/ 361410 h 695955"/>
              <a:gd name="connsiteX0" fmla="*/ 0 w 3256672"/>
              <a:gd name="connsiteY0" fmla="*/ 347683 h 695955"/>
              <a:gd name="connsiteX1" fmla="*/ 166038 w 3256672"/>
              <a:gd name="connsiteY1" fmla="*/ 6452 h 695955"/>
              <a:gd name="connsiteX2" fmla="*/ 332077 w 3256672"/>
              <a:gd name="connsiteY2" fmla="*/ 348237 h 695955"/>
              <a:gd name="connsiteX3" fmla="*/ 479990 w 3256672"/>
              <a:gd name="connsiteY3" fmla="*/ 683006 h 695955"/>
              <a:gd name="connsiteX4" fmla="*/ 652177 w 3256672"/>
              <a:gd name="connsiteY4" fmla="*/ 347402 h 695955"/>
              <a:gd name="connsiteX5" fmla="*/ 808691 w 3256672"/>
              <a:gd name="connsiteY5" fmla="*/ 19625 h 695955"/>
              <a:gd name="connsiteX6" fmla="*/ 970429 w 3256672"/>
              <a:gd name="connsiteY6" fmla="*/ 338988 h 695955"/>
              <a:gd name="connsiteX7" fmla="*/ 1144603 w 3256672"/>
              <a:gd name="connsiteY7" fmla="*/ 674034 h 695955"/>
              <a:gd name="connsiteX8" fmla="*/ 1293901 w 3256672"/>
              <a:gd name="connsiteY8" fmla="*/ 333951 h 695955"/>
              <a:gd name="connsiteX9" fmla="*/ 1463778 w 3256672"/>
              <a:gd name="connsiteY9" fmla="*/ 15140 h 695955"/>
              <a:gd name="connsiteX10" fmla="*/ 1635502 w 3256672"/>
              <a:gd name="connsiteY10" fmla="*/ 352167 h 695955"/>
              <a:gd name="connsiteX11" fmla="*/ 1788806 w 3256672"/>
              <a:gd name="connsiteY11" fmla="*/ 691990 h 695955"/>
              <a:gd name="connsiteX12" fmla="*/ 1947902 w 3256672"/>
              <a:gd name="connsiteY12" fmla="*/ 346695 h 695955"/>
              <a:gd name="connsiteX13" fmla="*/ 2115442 w 3256672"/>
              <a:gd name="connsiteY13" fmla="*/ 6 h 695955"/>
              <a:gd name="connsiteX14" fmla="*/ 2281942 w 3256672"/>
              <a:gd name="connsiteY14" fmla="*/ 338987 h 695955"/>
              <a:gd name="connsiteX15" fmla="*/ 2442292 w 3256672"/>
              <a:gd name="connsiteY15" fmla="*/ 687503 h 695955"/>
              <a:gd name="connsiteX16" fmla="*/ 2587294 w 3256672"/>
              <a:gd name="connsiteY16" fmla="*/ 352723 h 695955"/>
              <a:gd name="connsiteX17" fmla="*/ 2765770 w 3256672"/>
              <a:gd name="connsiteY17" fmla="*/ 561 h 695955"/>
              <a:gd name="connsiteX18" fmla="*/ 2919832 w 3256672"/>
              <a:gd name="connsiteY18" fmla="*/ 343477 h 695955"/>
              <a:gd name="connsiteX19" fmla="*/ 3083554 w 3256672"/>
              <a:gd name="connsiteY19" fmla="*/ 678538 h 695955"/>
              <a:gd name="connsiteX20" fmla="*/ 3256672 w 3256672"/>
              <a:gd name="connsiteY20" fmla="*/ 361410 h 695955"/>
              <a:gd name="connsiteX0" fmla="*/ 0 w 3256672"/>
              <a:gd name="connsiteY0" fmla="*/ 347683 h 695955"/>
              <a:gd name="connsiteX1" fmla="*/ 166038 w 3256672"/>
              <a:gd name="connsiteY1" fmla="*/ 6452 h 695955"/>
              <a:gd name="connsiteX2" fmla="*/ 332077 w 3256672"/>
              <a:gd name="connsiteY2" fmla="*/ 348237 h 695955"/>
              <a:gd name="connsiteX3" fmla="*/ 479990 w 3256672"/>
              <a:gd name="connsiteY3" fmla="*/ 683006 h 695955"/>
              <a:gd name="connsiteX4" fmla="*/ 652177 w 3256672"/>
              <a:gd name="connsiteY4" fmla="*/ 347402 h 695955"/>
              <a:gd name="connsiteX5" fmla="*/ 808691 w 3256672"/>
              <a:gd name="connsiteY5" fmla="*/ 19625 h 695955"/>
              <a:gd name="connsiteX6" fmla="*/ 970429 w 3256672"/>
              <a:gd name="connsiteY6" fmla="*/ 338988 h 695955"/>
              <a:gd name="connsiteX7" fmla="*/ 1144603 w 3256672"/>
              <a:gd name="connsiteY7" fmla="*/ 674034 h 695955"/>
              <a:gd name="connsiteX8" fmla="*/ 1293901 w 3256672"/>
              <a:gd name="connsiteY8" fmla="*/ 333951 h 695955"/>
              <a:gd name="connsiteX9" fmla="*/ 1463778 w 3256672"/>
              <a:gd name="connsiteY9" fmla="*/ 15140 h 695955"/>
              <a:gd name="connsiteX10" fmla="*/ 1635502 w 3256672"/>
              <a:gd name="connsiteY10" fmla="*/ 352167 h 695955"/>
              <a:gd name="connsiteX11" fmla="*/ 1788806 w 3256672"/>
              <a:gd name="connsiteY11" fmla="*/ 691990 h 695955"/>
              <a:gd name="connsiteX12" fmla="*/ 1947902 w 3256672"/>
              <a:gd name="connsiteY12" fmla="*/ 346695 h 695955"/>
              <a:gd name="connsiteX13" fmla="*/ 2115442 w 3256672"/>
              <a:gd name="connsiteY13" fmla="*/ 6 h 695955"/>
              <a:gd name="connsiteX14" fmla="*/ 2281942 w 3256672"/>
              <a:gd name="connsiteY14" fmla="*/ 338987 h 695955"/>
              <a:gd name="connsiteX15" fmla="*/ 2442292 w 3256672"/>
              <a:gd name="connsiteY15" fmla="*/ 687503 h 695955"/>
              <a:gd name="connsiteX16" fmla="*/ 2600194 w 3256672"/>
              <a:gd name="connsiteY16" fmla="*/ 343755 h 695955"/>
              <a:gd name="connsiteX17" fmla="*/ 2765770 w 3256672"/>
              <a:gd name="connsiteY17" fmla="*/ 561 h 695955"/>
              <a:gd name="connsiteX18" fmla="*/ 2919832 w 3256672"/>
              <a:gd name="connsiteY18" fmla="*/ 343477 h 695955"/>
              <a:gd name="connsiteX19" fmla="*/ 3083554 w 3256672"/>
              <a:gd name="connsiteY19" fmla="*/ 678538 h 695955"/>
              <a:gd name="connsiteX20" fmla="*/ 3256672 w 3256672"/>
              <a:gd name="connsiteY20" fmla="*/ 361410 h 695955"/>
              <a:gd name="connsiteX0" fmla="*/ 0 w 3256672"/>
              <a:gd name="connsiteY0" fmla="*/ 347683 h 695955"/>
              <a:gd name="connsiteX1" fmla="*/ 166038 w 3256672"/>
              <a:gd name="connsiteY1" fmla="*/ 6452 h 695955"/>
              <a:gd name="connsiteX2" fmla="*/ 332077 w 3256672"/>
              <a:gd name="connsiteY2" fmla="*/ 348237 h 695955"/>
              <a:gd name="connsiteX3" fmla="*/ 479990 w 3256672"/>
              <a:gd name="connsiteY3" fmla="*/ 683006 h 695955"/>
              <a:gd name="connsiteX4" fmla="*/ 652177 w 3256672"/>
              <a:gd name="connsiteY4" fmla="*/ 347402 h 695955"/>
              <a:gd name="connsiteX5" fmla="*/ 808691 w 3256672"/>
              <a:gd name="connsiteY5" fmla="*/ 19625 h 695955"/>
              <a:gd name="connsiteX6" fmla="*/ 970429 w 3256672"/>
              <a:gd name="connsiteY6" fmla="*/ 338988 h 695955"/>
              <a:gd name="connsiteX7" fmla="*/ 1144603 w 3256672"/>
              <a:gd name="connsiteY7" fmla="*/ 674034 h 695955"/>
              <a:gd name="connsiteX8" fmla="*/ 1293901 w 3256672"/>
              <a:gd name="connsiteY8" fmla="*/ 333951 h 695955"/>
              <a:gd name="connsiteX9" fmla="*/ 1463778 w 3256672"/>
              <a:gd name="connsiteY9" fmla="*/ 15140 h 695955"/>
              <a:gd name="connsiteX10" fmla="*/ 1635502 w 3256672"/>
              <a:gd name="connsiteY10" fmla="*/ 352167 h 695955"/>
              <a:gd name="connsiteX11" fmla="*/ 1788806 w 3256672"/>
              <a:gd name="connsiteY11" fmla="*/ 691990 h 695955"/>
              <a:gd name="connsiteX12" fmla="*/ 1947902 w 3256672"/>
              <a:gd name="connsiteY12" fmla="*/ 346695 h 695955"/>
              <a:gd name="connsiteX13" fmla="*/ 2115442 w 3256672"/>
              <a:gd name="connsiteY13" fmla="*/ 6 h 695955"/>
              <a:gd name="connsiteX14" fmla="*/ 2281942 w 3256672"/>
              <a:gd name="connsiteY14" fmla="*/ 338987 h 695955"/>
              <a:gd name="connsiteX15" fmla="*/ 2442292 w 3256672"/>
              <a:gd name="connsiteY15" fmla="*/ 687503 h 695955"/>
              <a:gd name="connsiteX16" fmla="*/ 2600194 w 3256672"/>
              <a:gd name="connsiteY16" fmla="*/ 343755 h 695955"/>
              <a:gd name="connsiteX17" fmla="*/ 2765769 w 3256672"/>
              <a:gd name="connsiteY17" fmla="*/ 5047 h 695955"/>
              <a:gd name="connsiteX18" fmla="*/ 2919832 w 3256672"/>
              <a:gd name="connsiteY18" fmla="*/ 343477 h 695955"/>
              <a:gd name="connsiteX19" fmla="*/ 3083554 w 3256672"/>
              <a:gd name="connsiteY19" fmla="*/ 678538 h 695955"/>
              <a:gd name="connsiteX20" fmla="*/ 3256672 w 3256672"/>
              <a:gd name="connsiteY20" fmla="*/ 361410 h 695955"/>
              <a:gd name="connsiteX0" fmla="*/ 0 w 3256672"/>
              <a:gd name="connsiteY0" fmla="*/ 347683 h 695955"/>
              <a:gd name="connsiteX1" fmla="*/ 166038 w 3256672"/>
              <a:gd name="connsiteY1" fmla="*/ 6452 h 695955"/>
              <a:gd name="connsiteX2" fmla="*/ 332077 w 3256672"/>
              <a:gd name="connsiteY2" fmla="*/ 348237 h 695955"/>
              <a:gd name="connsiteX3" fmla="*/ 479990 w 3256672"/>
              <a:gd name="connsiteY3" fmla="*/ 683006 h 695955"/>
              <a:gd name="connsiteX4" fmla="*/ 652177 w 3256672"/>
              <a:gd name="connsiteY4" fmla="*/ 347402 h 695955"/>
              <a:gd name="connsiteX5" fmla="*/ 808691 w 3256672"/>
              <a:gd name="connsiteY5" fmla="*/ 19625 h 695955"/>
              <a:gd name="connsiteX6" fmla="*/ 970429 w 3256672"/>
              <a:gd name="connsiteY6" fmla="*/ 338988 h 695955"/>
              <a:gd name="connsiteX7" fmla="*/ 1144603 w 3256672"/>
              <a:gd name="connsiteY7" fmla="*/ 674034 h 695955"/>
              <a:gd name="connsiteX8" fmla="*/ 1293901 w 3256672"/>
              <a:gd name="connsiteY8" fmla="*/ 333951 h 695955"/>
              <a:gd name="connsiteX9" fmla="*/ 1463778 w 3256672"/>
              <a:gd name="connsiteY9" fmla="*/ 15140 h 695955"/>
              <a:gd name="connsiteX10" fmla="*/ 1635502 w 3256672"/>
              <a:gd name="connsiteY10" fmla="*/ 352167 h 695955"/>
              <a:gd name="connsiteX11" fmla="*/ 1788806 w 3256672"/>
              <a:gd name="connsiteY11" fmla="*/ 691990 h 695955"/>
              <a:gd name="connsiteX12" fmla="*/ 1947902 w 3256672"/>
              <a:gd name="connsiteY12" fmla="*/ 346695 h 695955"/>
              <a:gd name="connsiteX13" fmla="*/ 2115442 w 3256672"/>
              <a:gd name="connsiteY13" fmla="*/ 6 h 695955"/>
              <a:gd name="connsiteX14" fmla="*/ 2281942 w 3256672"/>
              <a:gd name="connsiteY14" fmla="*/ 338987 h 695955"/>
              <a:gd name="connsiteX15" fmla="*/ 2442292 w 3256672"/>
              <a:gd name="connsiteY15" fmla="*/ 687503 h 695955"/>
              <a:gd name="connsiteX16" fmla="*/ 2600194 w 3256672"/>
              <a:gd name="connsiteY16" fmla="*/ 343755 h 695955"/>
              <a:gd name="connsiteX17" fmla="*/ 2765769 w 3256672"/>
              <a:gd name="connsiteY17" fmla="*/ 5047 h 695955"/>
              <a:gd name="connsiteX18" fmla="*/ 2932733 w 3256672"/>
              <a:gd name="connsiteY18" fmla="*/ 352446 h 695955"/>
              <a:gd name="connsiteX19" fmla="*/ 3083554 w 3256672"/>
              <a:gd name="connsiteY19" fmla="*/ 678538 h 695955"/>
              <a:gd name="connsiteX20" fmla="*/ 3256672 w 3256672"/>
              <a:gd name="connsiteY20" fmla="*/ 361410 h 695955"/>
              <a:gd name="connsiteX0" fmla="*/ 0 w 3256672"/>
              <a:gd name="connsiteY0" fmla="*/ 347683 h 695955"/>
              <a:gd name="connsiteX1" fmla="*/ 166038 w 3256672"/>
              <a:gd name="connsiteY1" fmla="*/ 6452 h 695955"/>
              <a:gd name="connsiteX2" fmla="*/ 332077 w 3256672"/>
              <a:gd name="connsiteY2" fmla="*/ 348237 h 695955"/>
              <a:gd name="connsiteX3" fmla="*/ 479990 w 3256672"/>
              <a:gd name="connsiteY3" fmla="*/ 683006 h 695955"/>
              <a:gd name="connsiteX4" fmla="*/ 652177 w 3256672"/>
              <a:gd name="connsiteY4" fmla="*/ 347402 h 695955"/>
              <a:gd name="connsiteX5" fmla="*/ 808691 w 3256672"/>
              <a:gd name="connsiteY5" fmla="*/ 19625 h 695955"/>
              <a:gd name="connsiteX6" fmla="*/ 970429 w 3256672"/>
              <a:gd name="connsiteY6" fmla="*/ 338988 h 695955"/>
              <a:gd name="connsiteX7" fmla="*/ 1144603 w 3256672"/>
              <a:gd name="connsiteY7" fmla="*/ 674034 h 695955"/>
              <a:gd name="connsiteX8" fmla="*/ 1293901 w 3256672"/>
              <a:gd name="connsiteY8" fmla="*/ 333951 h 695955"/>
              <a:gd name="connsiteX9" fmla="*/ 1463778 w 3256672"/>
              <a:gd name="connsiteY9" fmla="*/ 15140 h 695955"/>
              <a:gd name="connsiteX10" fmla="*/ 1635502 w 3256672"/>
              <a:gd name="connsiteY10" fmla="*/ 352167 h 695955"/>
              <a:gd name="connsiteX11" fmla="*/ 1788806 w 3256672"/>
              <a:gd name="connsiteY11" fmla="*/ 691990 h 695955"/>
              <a:gd name="connsiteX12" fmla="*/ 1947902 w 3256672"/>
              <a:gd name="connsiteY12" fmla="*/ 346695 h 695955"/>
              <a:gd name="connsiteX13" fmla="*/ 2115442 w 3256672"/>
              <a:gd name="connsiteY13" fmla="*/ 6 h 695955"/>
              <a:gd name="connsiteX14" fmla="*/ 2281942 w 3256672"/>
              <a:gd name="connsiteY14" fmla="*/ 338987 h 695955"/>
              <a:gd name="connsiteX15" fmla="*/ 2442292 w 3256672"/>
              <a:gd name="connsiteY15" fmla="*/ 687503 h 695955"/>
              <a:gd name="connsiteX16" fmla="*/ 2600194 w 3256672"/>
              <a:gd name="connsiteY16" fmla="*/ 343755 h 695955"/>
              <a:gd name="connsiteX17" fmla="*/ 2765769 w 3256672"/>
              <a:gd name="connsiteY17" fmla="*/ 5047 h 695955"/>
              <a:gd name="connsiteX18" fmla="*/ 2932733 w 3256672"/>
              <a:gd name="connsiteY18" fmla="*/ 352446 h 695955"/>
              <a:gd name="connsiteX19" fmla="*/ 3096454 w 3256672"/>
              <a:gd name="connsiteY19" fmla="*/ 678538 h 695955"/>
              <a:gd name="connsiteX20" fmla="*/ 3256672 w 3256672"/>
              <a:gd name="connsiteY20" fmla="*/ 361410 h 695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256672" h="695955">
                <a:moveTo>
                  <a:pt x="0" y="347683"/>
                </a:moveTo>
                <a:cubicBezTo>
                  <a:pt x="23812" y="189726"/>
                  <a:pt x="110692" y="6360"/>
                  <a:pt x="166038" y="6452"/>
                </a:cubicBezTo>
                <a:cubicBezTo>
                  <a:pt x="221384" y="6544"/>
                  <a:pt x="279752" y="235478"/>
                  <a:pt x="332077" y="348237"/>
                </a:cubicBezTo>
                <a:cubicBezTo>
                  <a:pt x="384402" y="460996"/>
                  <a:pt x="426640" y="683145"/>
                  <a:pt x="479990" y="683006"/>
                </a:cubicBezTo>
                <a:cubicBezTo>
                  <a:pt x="533340" y="682867"/>
                  <a:pt x="597394" y="457965"/>
                  <a:pt x="652177" y="347402"/>
                </a:cubicBezTo>
                <a:cubicBezTo>
                  <a:pt x="706960" y="236839"/>
                  <a:pt x="755649" y="21027"/>
                  <a:pt x="808691" y="19625"/>
                </a:cubicBezTo>
                <a:cubicBezTo>
                  <a:pt x="861733" y="18223"/>
                  <a:pt x="914444" y="229920"/>
                  <a:pt x="970429" y="338988"/>
                </a:cubicBezTo>
                <a:cubicBezTo>
                  <a:pt x="1026414" y="448056"/>
                  <a:pt x="1090691" y="674873"/>
                  <a:pt x="1144603" y="674034"/>
                </a:cubicBezTo>
                <a:cubicBezTo>
                  <a:pt x="1198515" y="673195"/>
                  <a:pt x="1240705" y="443767"/>
                  <a:pt x="1293901" y="333951"/>
                </a:cubicBezTo>
                <a:cubicBezTo>
                  <a:pt x="1347097" y="224135"/>
                  <a:pt x="1406845" y="12104"/>
                  <a:pt x="1463778" y="15140"/>
                </a:cubicBezTo>
                <a:cubicBezTo>
                  <a:pt x="1520712" y="18176"/>
                  <a:pt x="1581331" y="239359"/>
                  <a:pt x="1635502" y="352167"/>
                </a:cubicBezTo>
                <a:cubicBezTo>
                  <a:pt x="1689673" y="464975"/>
                  <a:pt x="1764690" y="648059"/>
                  <a:pt x="1788806" y="691990"/>
                </a:cubicBezTo>
                <a:cubicBezTo>
                  <a:pt x="1812922" y="735921"/>
                  <a:pt x="1921413" y="401488"/>
                  <a:pt x="1947902" y="346695"/>
                </a:cubicBezTo>
                <a:cubicBezTo>
                  <a:pt x="1974391" y="291902"/>
                  <a:pt x="2059769" y="1291"/>
                  <a:pt x="2115442" y="6"/>
                </a:cubicBezTo>
                <a:cubicBezTo>
                  <a:pt x="2171115" y="-1279"/>
                  <a:pt x="2227467" y="224404"/>
                  <a:pt x="2281942" y="338987"/>
                </a:cubicBezTo>
                <a:cubicBezTo>
                  <a:pt x="2336417" y="453570"/>
                  <a:pt x="2389250" y="686708"/>
                  <a:pt x="2442292" y="687503"/>
                </a:cubicBezTo>
                <a:cubicBezTo>
                  <a:pt x="2495334" y="688298"/>
                  <a:pt x="2546281" y="457498"/>
                  <a:pt x="2600194" y="343755"/>
                </a:cubicBezTo>
                <a:cubicBezTo>
                  <a:pt x="2654107" y="230012"/>
                  <a:pt x="2710346" y="3599"/>
                  <a:pt x="2765769" y="5047"/>
                </a:cubicBezTo>
                <a:cubicBezTo>
                  <a:pt x="2821192" y="6495"/>
                  <a:pt x="2877619" y="240198"/>
                  <a:pt x="2932733" y="352446"/>
                </a:cubicBezTo>
                <a:cubicBezTo>
                  <a:pt x="2987847" y="464695"/>
                  <a:pt x="3071848" y="678538"/>
                  <a:pt x="3096454" y="678538"/>
                </a:cubicBezTo>
                <a:cubicBezTo>
                  <a:pt x="3121060" y="678538"/>
                  <a:pt x="3218968" y="197104"/>
                  <a:pt x="3256672" y="361410"/>
                </a:cubicBezTo>
              </a:path>
            </a:pathLst>
          </a:custGeom>
          <a:ln>
            <a:solidFill>
              <a:srgbClr val="097D09"/>
            </a:solidFill>
          </a:ln>
        </p:spPr>
        <p:style>
          <a:lnRef idx="3">
            <a:schemeClr val="accent4"/>
          </a:lnRef>
          <a:fillRef idx="0">
            <a:schemeClr val="accent4"/>
          </a:fillRef>
          <a:effectRef idx="2">
            <a:schemeClr val="accent4"/>
          </a:effectRef>
          <a:fontRef idx="minor">
            <a:schemeClr val="tx1"/>
          </a:fontRef>
        </p:style>
        <p:txBody>
          <a:bodyPr rtlCol="0" anchor="ctr"/>
          <a:lstStyle/>
          <a:p>
            <a:pPr algn="ctr"/>
            <a:endParaRPr lang="es-MX" dirty="0"/>
          </a:p>
        </p:txBody>
      </p:sp>
      <p:cxnSp>
        <p:nvCxnSpPr>
          <p:cNvPr id="38" name="Conector recto 37">
            <a:extLst>
              <a:ext uri="{FF2B5EF4-FFF2-40B4-BE49-F238E27FC236}">
                <a16:creationId xmlns:a16="http://schemas.microsoft.com/office/drawing/2014/main" id="{54A13624-9169-495F-AE63-3F094C35BE76}"/>
              </a:ext>
            </a:extLst>
          </p:cNvPr>
          <p:cNvCxnSpPr>
            <a:cxnSpLocks/>
          </p:cNvCxnSpPr>
          <p:nvPr/>
        </p:nvCxnSpPr>
        <p:spPr>
          <a:xfrm>
            <a:off x="2062899" y="5977982"/>
            <a:ext cx="359307" cy="350062"/>
          </a:xfrm>
          <a:prstGeom prst="line">
            <a:avLst/>
          </a:prstGeom>
          <a:ln/>
        </p:spPr>
        <p:style>
          <a:lnRef idx="3">
            <a:schemeClr val="dk1"/>
          </a:lnRef>
          <a:fillRef idx="0">
            <a:schemeClr val="dk1"/>
          </a:fillRef>
          <a:effectRef idx="2">
            <a:schemeClr val="dk1"/>
          </a:effectRef>
          <a:fontRef idx="minor">
            <a:schemeClr val="tx1"/>
          </a:fontRef>
        </p:style>
      </p:cxnSp>
      <p:sp>
        <p:nvSpPr>
          <p:cNvPr id="43" name="Forma libre: forma 42">
            <a:extLst>
              <a:ext uri="{FF2B5EF4-FFF2-40B4-BE49-F238E27FC236}">
                <a16:creationId xmlns:a16="http://schemas.microsoft.com/office/drawing/2014/main" id="{915BFB4C-4F51-48C4-9E8E-BB1B23143A86}"/>
              </a:ext>
            </a:extLst>
          </p:cNvPr>
          <p:cNvSpPr/>
          <p:nvPr/>
        </p:nvSpPr>
        <p:spPr>
          <a:xfrm rot="13706832">
            <a:off x="1273946" y="5569955"/>
            <a:ext cx="910166" cy="99770"/>
          </a:xfrm>
          <a:custGeom>
            <a:avLst/>
            <a:gdLst>
              <a:gd name="connsiteX0" fmla="*/ 0 w 1300163"/>
              <a:gd name="connsiteY0" fmla="*/ 323852 h 690581"/>
              <a:gd name="connsiteX1" fmla="*/ 71438 w 1300163"/>
              <a:gd name="connsiteY1" fmla="*/ 9527 h 690581"/>
              <a:gd name="connsiteX2" fmla="*/ 142875 w 1300163"/>
              <a:gd name="connsiteY2" fmla="*/ 333377 h 690581"/>
              <a:gd name="connsiteX3" fmla="*/ 204788 w 1300163"/>
              <a:gd name="connsiteY3" fmla="*/ 690564 h 690581"/>
              <a:gd name="connsiteX4" fmla="*/ 295275 w 1300163"/>
              <a:gd name="connsiteY4" fmla="*/ 319089 h 690581"/>
              <a:gd name="connsiteX5" fmla="*/ 357188 w 1300163"/>
              <a:gd name="connsiteY5" fmla="*/ 4764 h 690581"/>
              <a:gd name="connsiteX6" fmla="*/ 428625 w 1300163"/>
              <a:gd name="connsiteY6" fmla="*/ 328614 h 690581"/>
              <a:gd name="connsiteX7" fmla="*/ 495300 w 1300163"/>
              <a:gd name="connsiteY7" fmla="*/ 690564 h 690581"/>
              <a:gd name="connsiteX8" fmla="*/ 571500 w 1300163"/>
              <a:gd name="connsiteY8" fmla="*/ 319089 h 690581"/>
              <a:gd name="connsiteX9" fmla="*/ 638175 w 1300163"/>
              <a:gd name="connsiteY9" fmla="*/ 4764 h 690581"/>
              <a:gd name="connsiteX10" fmla="*/ 723900 w 1300163"/>
              <a:gd name="connsiteY10" fmla="*/ 323852 h 690581"/>
              <a:gd name="connsiteX11" fmla="*/ 795338 w 1300163"/>
              <a:gd name="connsiteY11" fmla="*/ 666752 h 690581"/>
              <a:gd name="connsiteX12" fmla="*/ 871538 w 1300163"/>
              <a:gd name="connsiteY12" fmla="*/ 328614 h 690581"/>
              <a:gd name="connsiteX13" fmla="*/ 928688 w 1300163"/>
              <a:gd name="connsiteY13" fmla="*/ 2 h 690581"/>
              <a:gd name="connsiteX14" fmla="*/ 1004888 w 1300163"/>
              <a:gd name="connsiteY14" fmla="*/ 333377 h 690581"/>
              <a:gd name="connsiteX15" fmla="*/ 1071563 w 1300163"/>
              <a:gd name="connsiteY15" fmla="*/ 676277 h 690581"/>
              <a:gd name="connsiteX16" fmla="*/ 1152525 w 1300163"/>
              <a:gd name="connsiteY16" fmla="*/ 328614 h 690581"/>
              <a:gd name="connsiteX17" fmla="*/ 1200150 w 1300163"/>
              <a:gd name="connsiteY17" fmla="*/ 2 h 690581"/>
              <a:gd name="connsiteX18" fmla="*/ 1300163 w 1300163"/>
              <a:gd name="connsiteY18" fmla="*/ 328614 h 690581"/>
              <a:gd name="connsiteX0" fmla="*/ 0 w 1300163"/>
              <a:gd name="connsiteY0" fmla="*/ 323852 h 690581"/>
              <a:gd name="connsiteX1" fmla="*/ 71438 w 1300163"/>
              <a:gd name="connsiteY1" fmla="*/ 9527 h 690581"/>
              <a:gd name="connsiteX2" fmla="*/ 142875 w 1300163"/>
              <a:gd name="connsiteY2" fmla="*/ 333377 h 690581"/>
              <a:gd name="connsiteX3" fmla="*/ 204788 w 1300163"/>
              <a:gd name="connsiteY3" fmla="*/ 690564 h 690581"/>
              <a:gd name="connsiteX4" fmla="*/ 295275 w 1300163"/>
              <a:gd name="connsiteY4" fmla="*/ 319089 h 690581"/>
              <a:gd name="connsiteX5" fmla="*/ 357188 w 1300163"/>
              <a:gd name="connsiteY5" fmla="*/ 4764 h 690581"/>
              <a:gd name="connsiteX6" fmla="*/ 428625 w 1300163"/>
              <a:gd name="connsiteY6" fmla="*/ 328614 h 690581"/>
              <a:gd name="connsiteX7" fmla="*/ 495300 w 1300163"/>
              <a:gd name="connsiteY7" fmla="*/ 690564 h 690581"/>
              <a:gd name="connsiteX8" fmla="*/ 571500 w 1300163"/>
              <a:gd name="connsiteY8" fmla="*/ 319089 h 690581"/>
              <a:gd name="connsiteX9" fmla="*/ 638175 w 1300163"/>
              <a:gd name="connsiteY9" fmla="*/ 4764 h 690581"/>
              <a:gd name="connsiteX10" fmla="*/ 723900 w 1300163"/>
              <a:gd name="connsiteY10" fmla="*/ 323852 h 690581"/>
              <a:gd name="connsiteX11" fmla="*/ 795338 w 1300163"/>
              <a:gd name="connsiteY11" fmla="*/ 666752 h 690581"/>
              <a:gd name="connsiteX12" fmla="*/ 871538 w 1300163"/>
              <a:gd name="connsiteY12" fmla="*/ 328614 h 690581"/>
              <a:gd name="connsiteX13" fmla="*/ 928688 w 1300163"/>
              <a:gd name="connsiteY13" fmla="*/ 2 h 690581"/>
              <a:gd name="connsiteX14" fmla="*/ 1004888 w 1300163"/>
              <a:gd name="connsiteY14" fmla="*/ 333377 h 690581"/>
              <a:gd name="connsiteX15" fmla="*/ 1071563 w 1300163"/>
              <a:gd name="connsiteY15" fmla="*/ 676277 h 690581"/>
              <a:gd name="connsiteX16" fmla="*/ 1143925 w 1300163"/>
              <a:gd name="connsiteY16" fmla="*/ 328614 h 690581"/>
              <a:gd name="connsiteX17" fmla="*/ 1200150 w 1300163"/>
              <a:gd name="connsiteY17" fmla="*/ 2 h 690581"/>
              <a:gd name="connsiteX18" fmla="*/ 1300163 w 1300163"/>
              <a:gd name="connsiteY18" fmla="*/ 328614 h 690581"/>
              <a:gd name="connsiteX0" fmla="*/ 0 w 1291564"/>
              <a:gd name="connsiteY0" fmla="*/ 323852 h 690581"/>
              <a:gd name="connsiteX1" fmla="*/ 71438 w 1291564"/>
              <a:gd name="connsiteY1" fmla="*/ 9527 h 690581"/>
              <a:gd name="connsiteX2" fmla="*/ 142875 w 1291564"/>
              <a:gd name="connsiteY2" fmla="*/ 333377 h 690581"/>
              <a:gd name="connsiteX3" fmla="*/ 204788 w 1291564"/>
              <a:gd name="connsiteY3" fmla="*/ 690564 h 690581"/>
              <a:gd name="connsiteX4" fmla="*/ 295275 w 1291564"/>
              <a:gd name="connsiteY4" fmla="*/ 319089 h 690581"/>
              <a:gd name="connsiteX5" fmla="*/ 357188 w 1291564"/>
              <a:gd name="connsiteY5" fmla="*/ 4764 h 690581"/>
              <a:gd name="connsiteX6" fmla="*/ 428625 w 1291564"/>
              <a:gd name="connsiteY6" fmla="*/ 328614 h 690581"/>
              <a:gd name="connsiteX7" fmla="*/ 495300 w 1291564"/>
              <a:gd name="connsiteY7" fmla="*/ 690564 h 690581"/>
              <a:gd name="connsiteX8" fmla="*/ 571500 w 1291564"/>
              <a:gd name="connsiteY8" fmla="*/ 319089 h 690581"/>
              <a:gd name="connsiteX9" fmla="*/ 638175 w 1291564"/>
              <a:gd name="connsiteY9" fmla="*/ 4764 h 690581"/>
              <a:gd name="connsiteX10" fmla="*/ 723900 w 1291564"/>
              <a:gd name="connsiteY10" fmla="*/ 323852 h 690581"/>
              <a:gd name="connsiteX11" fmla="*/ 795338 w 1291564"/>
              <a:gd name="connsiteY11" fmla="*/ 666752 h 690581"/>
              <a:gd name="connsiteX12" fmla="*/ 871538 w 1291564"/>
              <a:gd name="connsiteY12" fmla="*/ 328614 h 690581"/>
              <a:gd name="connsiteX13" fmla="*/ 928688 w 1291564"/>
              <a:gd name="connsiteY13" fmla="*/ 2 h 690581"/>
              <a:gd name="connsiteX14" fmla="*/ 1004888 w 1291564"/>
              <a:gd name="connsiteY14" fmla="*/ 333377 h 690581"/>
              <a:gd name="connsiteX15" fmla="*/ 1071563 w 1291564"/>
              <a:gd name="connsiteY15" fmla="*/ 676277 h 690581"/>
              <a:gd name="connsiteX16" fmla="*/ 1143925 w 1291564"/>
              <a:gd name="connsiteY16" fmla="*/ 328614 h 690581"/>
              <a:gd name="connsiteX17" fmla="*/ 1200150 w 1291564"/>
              <a:gd name="connsiteY17" fmla="*/ 2 h 690581"/>
              <a:gd name="connsiteX18" fmla="*/ 1291564 w 1291564"/>
              <a:gd name="connsiteY18" fmla="*/ 328614 h 690581"/>
              <a:gd name="connsiteX0" fmla="*/ 0 w 1291564"/>
              <a:gd name="connsiteY0" fmla="*/ 323852 h 690581"/>
              <a:gd name="connsiteX1" fmla="*/ 71438 w 1291564"/>
              <a:gd name="connsiteY1" fmla="*/ 9527 h 690581"/>
              <a:gd name="connsiteX2" fmla="*/ 142875 w 1291564"/>
              <a:gd name="connsiteY2" fmla="*/ 333377 h 690581"/>
              <a:gd name="connsiteX3" fmla="*/ 204788 w 1291564"/>
              <a:gd name="connsiteY3" fmla="*/ 690564 h 690581"/>
              <a:gd name="connsiteX4" fmla="*/ 295275 w 1291564"/>
              <a:gd name="connsiteY4" fmla="*/ 319089 h 690581"/>
              <a:gd name="connsiteX5" fmla="*/ 357188 w 1291564"/>
              <a:gd name="connsiteY5" fmla="*/ 4764 h 690581"/>
              <a:gd name="connsiteX6" fmla="*/ 428625 w 1291564"/>
              <a:gd name="connsiteY6" fmla="*/ 328614 h 690581"/>
              <a:gd name="connsiteX7" fmla="*/ 495300 w 1291564"/>
              <a:gd name="connsiteY7" fmla="*/ 690564 h 690581"/>
              <a:gd name="connsiteX8" fmla="*/ 571500 w 1291564"/>
              <a:gd name="connsiteY8" fmla="*/ 319089 h 690581"/>
              <a:gd name="connsiteX9" fmla="*/ 651076 w 1291564"/>
              <a:gd name="connsiteY9" fmla="*/ 4764 h 690581"/>
              <a:gd name="connsiteX10" fmla="*/ 723900 w 1291564"/>
              <a:gd name="connsiteY10" fmla="*/ 323852 h 690581"/>
              <a:gd name="connsiteX11" fmla="*/ 795338 w 1291564"/>
              <a:gd name="connsiteY11" fmla="*/ 666752 h 690581"/>
              <a:gd name="connsiteX12" fmla="*/ 871538 w 1291564"/>
              <a:gd name="connsiteY12" fmla="*/ 328614 h 690581"/>
              <a:gd name="connsiteX13" fmla="*/ 928688 w 1291564"/>
              <a:gd name="connsiteY13" fmla="*/ 2 h 690581"/>
              <a:gd name="connsiteX14" fmla="*/ 1004888 w 1291564"/>
              <a:gd name="connsiteY14" fmla="*/ 333377 h 690581"/>
              <a:gd name="connsiteX15" fmla="*/ 1071563 w 1291564"/>
              <a:gd name="connsiteY15" fmla="*/ 676277 h 690581"/>
              <a:gd name="connsiteX16" fmla="*/ 1143925 w 1291564"/>
              <a:gd name="connsiteY16" fmla="*/ 328614 h 690581"/>
              <a:gd name="connsiteX17" fmla="*/ 1200150 w 1291564"/>
              <a:gd name="connsiteY17" fmla="*/ 2 h 690581"/>
              <a:gd name="connsiteX18" fmla="*/ 1291564 w 1291564"/>
              <a:gd name="connsiteY18" fmla="*/ 328614 h 690581"/>
              <a:gd name="connsiteX0" fmla="*/ 0 w 1291564"/>
              <a:gd name="connsiteY0" fmla="*/ 323852 h 690581"/>
              <a:gd name="connsiteX1" fmla="*/ 71438 w 1291564"/>
              <a:gd name="connsiteY1" fmla="*/ 9527 h 690581"/>
              <a:gd name="connsiteX2" fmla="*/ 142875 w 1291564"/>
              <a:gd name="connsiteY2" fmla="*/ 333377 h 690581"/>
              <a:gd name="connsiteX3" fmla="*/ 204788 w 1291564"/>
              <a:gd name="connsiteY3" fmla="*/ 690564 h 690581"/>
              <a:gd name="connsiteX4" fmla="*/ 273776 w 1291564"/>
              <a:gd name="connsiteY4" fmla="*/ 319089 h 690581"/>
              <a:gd name="connsiteX5" fmla="*/ 357188 w 1291564"/>
              <a:gd name="connsiteY5" fmla="*/ 4764 h 690581"/>
              <a:gd name="connsiteX6" fmla="*/ 428625 w 1291564"/>
              <a:gd name="connsiteY6" fmla="*/ 328614 h 690581"/>
              <a:gd name="connsiteX7" fmla="*/ 495300 w 1291564"/>
              <a:gd name="connsiteY7" fmla="*/ 690564 h 690581"/>
              <a:gd name="connsiteX8" fmla="*/ 571500 w 1291564"/>
              <a:gd name="connsiteY8" fmla="*/ 319089 h 690581"/>
              <a:gd name="connsiteX9" fmla="*/ 651076 w 1291564"/>
              <a:gd name="connsiteY9" fmla="*/ 4764 h 690581"/>
              <a:gd name="connsiteX10" fmla="*/ 723900 w 1291564"/>
              <a:gd name="connsiteY10" fmla="*/ 323852 h 690581"/>
              <a:gd name="connsiteX11" fmla="*/ 795338 w 1291564"/>
              <a:gd name="connsiteY11" fmla="*/ 666752 h 690581"/>
              <a:gd name="connsiteX12" fmla="*/ 871538 w 1291564"/>
              <a:gd name="connsiteY12" fmla="*/ 328614 h 690581"/>
              <a:gd name="connsiteX13" fmla="*/ 928688 w 1291564"/>
              <a:gd name="connsiteY13" fmla="*/ 2 h 690581"/>
              <a:gd name="connsiteX14" fmla="*/ 1004888 w 1291564"/>
              <a:gd name="connsiteY14" fmla="*/ 333377 h 690581"/>
              <a:gd name="connsiteX15" fmla="*/ 1071563 w 1291564"/>
              <a:gd name="connsiteY15" fmla="*/ 676277 h 690581"/>
              <a:gd name="connsiteX16" fmla="*/ 1143925 w 1291564"/>
              <a:gd name="connsiteY16" fmla="*/ 328614 h 690581"/>
              <a:gd name="connsiteX17" fmla="*/ 1200150 w 1291564"/>
              <a:gd name="connsiteY17" fmla="*/ 2 h 690581"/>
              <a:gd name="connsiteX18" fmla="*/ 1291564 w 1291564"/>
              <a:gd name="connsiteY18" fmla="*/ 328614 h 690581"/>
              <a:gd name="connsiteX0" fmla="*/ 0 w 1291564"/>
              <a:gd name="connsiteY0" fmla="*/ 323852 h 690581"/>
              <a:gd name="connsiteX1" fmla="*/ 71438 w 1291564"/>
              <a:gd name="connsiteY1" fmla="*/ 9527 h 690581"/>
              <a:gd name="connsiteX2" fmla="*/ 142875 w 1291564"/>
              <a:gd name="connsiteY2" fmla="*/ 333377 h 690581"/>
              <a:gd name="connsiteX3" fmla="*/ 204788 w 1291564"/>
              <a:gd name="connsiteY3" fmla="*/ 690564 h 690581"/>
              <a:gd name="connsiteX4" fmla="*/ 273776 w 1291564"/>
              <a:gd name="connsiteY4" fmla="*/ 319089 h 690581"/>
              <a:gd name="connsiteX5" fmla="*/ 391589 w 1291564"/>
              <a:gd name="connsiteY5" fmla="*/ 4764 h 690581"/>
              <a:gd name="connsiteX6" fmla="*/ 428625 w 1291564"/>
              <a:gd name="connsiteY6" fmla="*/ 328614 h 690581"/>
              <a:gd name="connsiteX7" fmla="*/ 495300 w 1291564"/>
              <a:gd name="connsiteY7" fmla="*/ 690564 h 690581"/>
              <a:gd name="connsiteX8" fmla="*/ 571500 w 1291564"/>
              <a:gd name="connsiteY8" fmla="*/ 319089 h 690581"/>
              <a:gd name="connsiteX9" fmla="*/ 651076 w 1291564"/>
              <a:gd name="connsiteY9" fmla="*/ 4764 h 690581"/>
              <a:gd name="connsiteX10" fmla="*/ 723900 w 1291564"/>
              <a:gd name="connsiteY10" fmla="*/ 323852 h 690581"/>
              <a:gd name="connsiteX11" fmla="*/ 795338 w 1291564"/>
              <a:gd name="connsiteY11" fmla="*/ 666752 h 690581"/>
              <a:gd name="connsiteX12" fmla="*/ 871538 w 1291564"/>
              <a:gd name="connsiteY12" fmla="*/ 328614 h 690581"/>
              <a:gd name="connsiteX13" fmla="*/ 928688 w 1291564"/>
              <a:gd name="connsiteY13" fmla="*/ 2 h 690581"/>
              <a:gd name="connsiteX14" fmla="*/ 1004888 w 1291564"/>
              <a:gd name="connsiteY14" fmla="*/ 333377 h 690581"/>
              <a:gd name="connsiteX15" fmla="*/ 1071563 w 1291564"/>
              <a:gd name="connsiteY15" fmla="*/ 676277 h 690581"/>
              <a:gd name="connsiteX16" fmla="*/ 1143925 w 1291564"/>
              <a:gd name="connsiteY16" fmla="*/ 328614 h 690581"/>
              <a:gd name="connsiteX17" fmla="*/ 1200150 w 1291564"/>
              <a:gd name="connsiteY17" fmla="*/ 2 h 690581"/>
              <a:gd name="connsiteX18" fmla="*/ 1291564 w 1291564"/>
              <a:gd name="connsiteY18" fmla="*/ 328614 h 690581"/>
              <a:gd name="connsiteX0" fmla="*/ 0 w 1291564"/>
              <a:gd name="connsiteY0" fmla="*/ 323852 h 690581"/>
              <a:gd name="connsiteX1" fmla="*/ 71438 w 1291564"/>
              <a:gd name="connsiteY1" fmla="*/ 9527 h 690581"/>
              <a:gd name="connsiteX2" fmla="*/ 142875 w 1291564"/>
              <a:gd name="connsiteY2" fmla="*/ 333377 h 690581"/>
              <a:gd name="connsiteX3" fmla="*/ 204788 w 1291564"/>
              <a:gd name="connsiteY3" fmla="*/ 690564 h 690581"/>
              <a:gd name="connsiteX4" fmla="*/ 273776 w 1291564"/>
              <a:gd name="connsiteY4" fmla="*/ 319089 h 690581"/>
              <a:gd name="connsiteX5" fmla="*/ 391589 w 1291564"/>
              <a:gd name="connsiteY5" fmla="*/ 4764 h 690581"/>
              <a:gd name="connsiteX6" fmla="*/ 506026 w 1291564"/>
              <a:gd name="connsiteY6" fmla="*/ 319645 h 690581"/>
              <a:gd name="connsiteX7" fmla="*/ 495300 w 1291564"/>
              <a:gd name="connsiteY7" fmla="*/ 690564 h 690581"/>
              <a:gd name="connsiteX8" fmla="*/ 571500 w 1291564"/>
              <a:gd name="connsiteY8" fmla="*/ 319089 h 690581"/>
              <a:gd name="connsiteX9" fmla="*/ 651076 w 1291564"/>
              <a:gd name="connsiteY9" fmla="*/ 4764 h 690581"/>
              <a:gd name="connsiteX10" fmla="*/ 723900 w 1291564"/>
              <a:gd name="connsiteY10" fmla="*/ 323852 h 690581"/>
              <a:gd name="connsiteX11" fmla="*/ 795338 w 1291564"/>
              <a:gd name="connsiteY11" fmla="*/ 666752 h 690581"/>
              <a:gd name="connsiteX12" fmla="*/ 871538 w 1291564"/>
              <a:gd name="connsiteY12" fmla="*/ 328614 h 690581"/>
              <a:gd name="connsiteX13" fmla="*/ 928688 w 1291564"/>
              <a:gd name="connsiteY13" fmla="*/ 2 h 690581"/>
              <a:gd name="connsiteX14" fmla="*/ 1004888 w 1291564"/>
              <a:gd name="connsiteY14" fmla="*/ 333377 h 690581"/>
              <a:gd name="connsiteX15" fmla="*/ 1071563 w 1291564"/>
              <a:gd name="connsiteY15" fmla="*/ 676277 h 690581"/>
              <a:gd name="connsiteX16" fmla="*/ 1143925 w 1291564"/>
              <a:gd name="connsiteY16" fmla="*/ 328614 h 690581"/>
              <a:gd name="connsiteX17" fmla="*/ 1200150 w 1291564"/>
              <a:gd name="connsiteY17" fmla="*/ 2 h 690581"/>
              <a:gd name="connsiteX18" fmla="*/ 1291564 w 1291564"/>
              <a:gd name="connsiteY18" fmla="*/ 328614 h 690581"/>
              <a:gd name="connsiteX0" fmla="*/ 0 w 1291564"/>
              <a:gd name="connsiteY0" fmla="*/ 323852 h 690581"/>
              <a:gd name="connsiteX1" fmla="*/ 71438 w 1291564"/>
              <a:gd name="connsiteY1" fmla="*/ 9527 h 690581"/>
              <a:gd name="connsiteX2" fmla="*/ 142875 w 1291564"/>
              <a:gd name="connsiteY2" fmla="*/ 333377 h 690581"/>
              <a:gd name="connsiteX3" fmla="*/ 204788 w 1291564"/>
              <a:gd name="connsiteY3" fmla="*/ 690564 h 690581"/>
              <a:gd name="connsiteX4" fmla="*/ 273776 w 1291564"/>
              <a:gd name="connsiteY4" fmla="*/ 319089 h 690581"/>
              <a:gd name="connsiteX5" fmla="*/ 391589 w 1291564"/>
              <a:gd name="connsiteY5" fmla="*/ 4764 h 690581"/>
              <a:gd name="connsiteX6" fmla="*/ 506026 w 1291564"/>
              <a:gd name="connsiteY6" fmla="*/ 319645 h 690581"/>
              <a:gd name="connsiteX7" fmla="*/ 495300 w 1291564"/>
              <a:gd name="connsiteY7" fmla="*/ 690564 h 690581"/>
              <a:gd name="connsiteX8" fmla="*/ 571500 w 1291564"/>
              <a:gd name="connsiteY8" fmla="*/ 319089 h 690581"/>
              <a:gd name="connsiteX9" fmla="*/ 651076 w 1291564"/>
              <a:gd name="connsiteY9" fmla="*/ 4764 h 690581"/>
              <a:gd name="connsiteX10" fmla="*/ 723900 w 1291564"/>
              <a:gd name="connsiteY10" fmla="*/ 323852 h 690581"/>
              <a:gd name="connsiteX11" fmla="*/ 795338 w 1291564"/>
              <a:gd name="connsiteY11" fmla="*/ 666752 h 690581"/>
              <a:gd name="connsiteX12" fmla="*/ 871538 w 1291564"/>
              <a:gd name="connsiteY12" fmla="*/ 328614 h 690581"/>
              <a:gd name="connsiteX13" fmla="*/ 928688 w 1291564"/>
              <a:gd name="connsiteY13" fmla="*/ 2 h 690581"/>
              <a:gd name="connsiteX14" fmla="*/ 1004888 w 1291564"/>
              <a:gd name="connsiteY14" fmla="*/ 333377 h 690581"/>
              <a:gd name="connsiteX15" fmla="*/ 1071563 w 1291564"/>
              <a:gd name="connsiteY15" fmla="*/ 676277 h 690581"/>
              <a:gd name="connsiteX16" fmla="*/ 1143925 w 1291564"/>
              <a:gd name="connsiteY16" fmla="*/ 328614 h 690581"/>
              <a:gd name="connsiteX17" fmla="*/ 1200150 w 1291564"/>
              <a:gd name="connsiteY17" fmla="*/ 2 h 690581"/>
              <a:gd name="connsiteX18" fmla="*/ 1291564 w 1291564"/>
              <a:gd name="connsiteY18" fmla="*/ 328614 h 690581"/>
              <a:gd name="connsiteX0" fmla="*/ 0 w 1291564"/>
              <a:gd name="connsiteY0" fmla="*/ 323852 h 690581"/>
              <a:gd name="connsiteX1" fmla="*/ 92938 w 1291564"/>
              <a:gd name="connsiteY1" fmla="*/ 5043 h 690581"/>
              <a:gd name="connsiteX2" fmla="*/ 142875 w 1291564"/>
              <a:gd name="connsiteY2" fmla="*/ 333377 h 690581"/>
              <a:gd name="connsiteX3" fmla="*/ 204788 w 1291564"/>
              <a:gd name="connsiteY3" fmla="*/ 690564 h 690581"/>
              <a:gd name="connsiteX4" fmla="*/ 273776 w 1291564"/>
              <a:gd name="connsiteY4" fmla="*/ 319089 h 690581"/>
              <a:gd name="connsiteX5" fmla="*/ 391589 w 1291564"/>
              <a:gd name="connsiteY5" fmla="*/ 4764 h 690581"/>
              <a:gd name="connsiteX6" fmla="*/ 506026 w 1291564"/>
              <a:gd name="connsiteY6" fmla="*/ 319645 h 690581"/>
              <a:gd name="connsiteX7" fmla="*/ 495300 w 1291564"/>
              <a:gd name="connsiteY7" fmla="*/ 690564 h 690581"/>
              <a:gd name="connsiteX8" fmla="*/ 571500 w 1291564"/>
              <a:gd name="connsiteY8" fmla="*/ 319089 h 690581"/>
              <a:gd name="connsiteX9" fmla="*/ 651076 w 1291564"/>
              <a:gd name="connsiteY9" fmla="*/ 4764 h 690581"/>
              <a:gd name="connsiteX10" fmla="*/ 723900 w 1291564"/>
              <a:gd name="connsiteY10" fmla="*/ 323852 h 690581"/>
              <a:gd name="connsiteX11" fmla="*/ 795338 w 1291564"/>
              <a:gd name="connsiteY11" fmla="*/ 666752 h 690581"/>
              <a:gd name="connsiteX12" fmla="*/ 871538 w 1291564"/>
              <a:gd name="connsiteY12" fmla="*/ 328614 h 690581"/>
              <a:gd name="connsiteX13" fmla="*/ 928688 w 1291564"/>
              <a:gd name="connsiteY13" fmla="*/ 2 h 690581"/>
              <a:gd name="connsiteX14" fmla="*/ 1004888 w 1291564"/>
              <a:gd name="connsiteY14" fmla="*/ 333377 h 690581"/>
              <a:gd name="connsiteX15" fmla="*/ 1071563 w 1291564"/>
              <a:gd name="connsiteY15" fmla="*/ 676277 h 690581"/>
              <a:gd name="connsiteX16" fmla="*/ 1143925 w 1291564"/>
              <a:gd name="connsiteY16" fmla="*/ 328614 h 690581"/>
              <a:gd name="connsiteX17" fmla="*/ 1200150 w 1291564"/>
              <a:gd name="connsiteY17" fmla="*/ 2 h 690581"/>
              <a:gd name="connsiteX18" fmla="*/ 1291564 w 1291564"/>
              <a:gd name="connsiteY18" fmla="*/ 328614 h 690581"/>
              <a:gd name="connsiteX0" fmla="*/ 0 w 1291564"/>
              <a:gd name="connsiteY0" fmla="*/ 341239 h 707968"/>
              <a:gd name="connsiteX1" fmla="*/ 92938 w 1291564"/>
              <a:gd name="connsiteY1" fmla="*/ 9 h 707968"/>
              <a:gd name="connsiteX2" fmla="*/ 142875 w 1291564"/>
              <a:gd name="connsiteY2" fmla="*/ 350764 h 707968"/>
              <a:gd name="connsiteX3" fmla="*/ 204788 w 1291564"/>
              <a:gd name="connsiteY3" fmla="*/ 707951 h 707968"/>
              <a:gd name="connsiteX4" fmla="*/ 273776 w 1291564"/>
              <a:gd name="connsiteY4" fmla="*/ 336476 h 707968"/>
              <a:gd name="connsiteX5" fmla="*/ 391589 w 1291564"/>
              <a:gd name="connsiteY5" fmla="*/ 22151 h 707968"/>
              <a:gd name="connsiteX6" fmla="*/ 506026 w 1291564"/>
              <a:gd name="connsiteY6" fmla="*/ 337032 h 707968"/>
              <a:gd name="connsiteX7" fmla="*/ 495300 w 1291564"/>
              <a:gd name="connsiteY7" fmla="*/ 707951 h 707968"/>
              <a:gd name="connsiteX8" fmla="*/ 571500 w 1291564"/>
              <a:gd name="connsiteY8" fmla="*/ 336476 h 707968"/>
              <a:gd name="connsiteX9" fmla="*/ 651076 w 1291564"/>
              <a:gd name="connsiteY9" fmla="*/ 22151 h 707968"/>
              <a:gd name="connsiteX10" fmla="*/ 723900 w 1291564"/>
              <a:gd name="connsiteY10" fmla="*/ 341239 h 707968"/>
              <a:gd name="connsiteX11" fmla="*/ 795338 w 1291564"/>
              <a:gd name="connsiteY11" fmla="*/ 684139 h 707968"/>
              <a:gd name="connsiteX12" fmla="*/ 871538 w 1291564"/>
              <a:gd name="connsiteY12" fmla="*/ 346001 h 707968"/>
              <a:gd name="connsiteX13" fmla="*/ 928688 w 1291564"/>
              <a:gd name="connsiteY13" fmla="*/ 17389 h 707968"/>
              <a:gd name="connsiteX14" fmla="*/ 1004888 w 1291564"/>
              <a:gd name="connsiteY14" fmla="*/ 350764 h 707968"/>
              <a:gd name="connsiteX15" fmla="*/ 1071563 w 1291564"/>
              <a:gd name="connsiteY15" fmla="*/ 693664 h 707968"/>
              <a:gd name="connsiteX16" fmla="*/ 1143925 w 1291564"/>
              <a:gd name="connsiteY16" fmla="*/ 346001 h 707968"/>
              <a:gd name="connsiteX17" fmla="*/ 1200150 w 1291564"/>
              <a:gd name="connsiteY17" fmla="*/ 17389 h 707968"/>
              <a:gd name="connsiteX18" fmla="*/ 1291564 w 1291564"/>
              <a:gd name="connsiteY18" fmla="*/ 346001 h 707968"/>
              <a:gd name="connsiteX0" fmla="*/ 0 w 1291564"/>
              <a:gd name="connsiteY0" fmla="*/ 341233 h 707953"/>
              <a:gd name="connsiteX1" fmla="*/ 92938 w 1291564"/>
              <a:gd name="connsiteY1" fmla="*/ 3 h 707953"/>
              <a:gd name="connsiteX2" fmla="*/ 164375 w 1291564"/>
              <a:gd name="connsiteY2" fmla="*/ 346274 h 707953"/>
              <a:gd name="connsiteX3" fmla="*/ 204788 w 1291564"/>
              <a:gd name="connsiteY3" fmla="*/ 707945 h 707953"/>
              <a:gd name="connsiteX4" fmla="*/ 273776 w 1291564"/>
              <a:gd name="connsiteY4" fmla="*/ 336470 h 707953"/>
              <a:gd name="connsiteX5" fmla="*/ 391589 w 1291564"/>
              <a:gd name="connsiteY5" fmla="*/ 22145 h 707953"/>
              <a:gd name="connsiteX6" fmla="*/ 506026 w 1291564"/>
              <a:gd name="connsiteY6" fmla="*/ 337026 h 707953"/>
              <a:gd name="connsiteX7" fmla="*/ 495300 w 1291564"/>
              <a:gd name="connsiteY7" fmla="*/ 707945 h 707953"/>
              <a:gd name="connsiteX8" fmla="*/ 571500 w 1291564"/>
              <a:gd name="connsiteY8" fmla="*/ 336470 h 707953"/>
              <a:gd name="connsiteX9" fmla="*/ 651076 w 1291564"/>
              <a:gd name="connsiteY9" fmla="*/ 22145 h 707953"/>
              <a:gd name="connsiteX10" fmla="*/ 723900 w 1291564"/>
              <a:gd name="connsiteY10" fmla="*/ 341233 h 707953"/>
              <a:gd name="connsiteX11" fmla="*/ 795338 w 1291564"/>
              <a:gd name="connsiteY11" fmla="*/ 684133 h 707953"/>
              <a:gd name="connsiteX12" fmla="*/ 871538 w 1291564"/>
              <a:gd name="connsiteY12" fmla="*/ 345995 h 707953"/>
              <a:gd name="connsiteX13" fmla="*/ 928688 w 1291564"/>
              <a:gd name="connsiteY13" fmla="*/ 17383 h 707953"/>
              <a:gd name="connsiteX14" fmla="*/ 1004888 w 1291564"/>
              <a:gd name="connsiteY14" fmla="*/ 350758 h 707953"/>
              <a:gd name="connsiteX15" fmla="*/ 1071563 w 1291564"/>
              <a:gd name="connsiteY15" fmla="*/ 693658 h 707953"/>
              <a:gd name="connsiteX16" fmla="*/ 1143925 w 1291564"/>
              <a:gd name="connsiteY16" fmla="*/ 345995 h 707953"/>
              <a:gd name="connsiteX17" fmla="*/ 1200150 w 1291564"/>
              <a:gd name="connsiteY17" fmla="*/ 17383 h 707953"/>
              <a:gd name="connsiteX18" fmla="*/ 1291564 w 1291564"/>
              <a:gd name="connsiteY18" fmla="*/ 345995 h 707953"/>
              <a:gd name="connsiteX0" fmla="*/ 0 w 1291564"/>
              <a:gd name="connsiteY0" fmla="*/ 341231 h 707951"/>
              <a:gd name="connsiteX1" fmla="*/ 166038 w 1291564"/>
              <a:gd name="connsiteY1" fmla="*/ 2 h 707951"/>
              <a:gd name="connsiteX2" fmla="*/ 164375 w 1291564"/>
              <a:gd name="connsiteY2" fmla="*/ 346272 h 707951"/>
              <a:gd name="connsiteX3" fmla="*/ 204788 w 1291564"/>
              <a:gd name="connsiteY3" fmla="*/ 707943 h 707951"/>
              <a:gd name="connsiteX4" fmla="*/ 273776 w 1291564"/>
              <a:gd name="connsiteY4" fmla="*/ 336468 h 707951"/>
              <a:gd name="connsiteX5" fmla="*/ 391589 w 1291564"/>
              <a:gd name="connsiteY5" fmla="*/ 22143 h 707951"/>
              <a:gd name="connsiteX6" fmla="*/ 506026 w 1291564"/>
              <a:gd name="connsiteY6" fmla="*/ 337024 h 707951"/>
              <a:gd name="connsiteX7" fmla="*/ 495300 w 1291564"/>
              <a:gd name="connsiteY7" fmla="*/ 707943 h 707951"/>
              <a:gd name="connsiteX8" fmla="*/ 571500 w 1291564"/>
              <a:gd name="connsiteY8" fmla="*/ 336468 h 707951"/>
              <a:gd name="connsiteX9" fmla="*/ 651076 w 1291564"/>
              <a:gd name="connsiteY9" fmla="*/ 22143 h 707951"/>
              <a:gd name="connsiteX10" fmla="*/ 723900 w 1291564"/>
              <a:gd name="connsiteY10" fmla="*/ 341231 h 707951"/>
              <a:gd name="connsiteX11" fmla="*/ 795338 w 1291564"/>
              <a:gd name="connsiteY11" fmla="*/ 684131 h 707951"/>
              <a:gd name="connsiteX12" fmla="*/ 871538 w 1291564"/>
              <a:gd name="connsiteY12" fmla="*/ 345993 h 707951"/>
              <a:gd name="connsiteX13" fmla="*/ 928688 w 1291564"/>
              <a:gd name="connsiteY13" fmla="*/ 17381 h 707951"/>
              <a:gd name="connsiteX14" fmla="*/ 1004888 w 1291564"/>
              <a:gd name="connsiteY14" fmla="*/ 350756 h 707951"/>
              <a:gd name="connsiteX15" fmla="*/ 1071563 w 1291564"/>
              <a:gd name="connsiteY15" fmla="*/ 693656 h 707951"/>
              <a:gd name="connsiteX16" fmla="*/ 1143925 w 1291564"/>
              <a:gd name="connsiteY16" fmla="*/ 345993 h 707951"/>
              <a:gd name="connsiteX17" fmla="*/ 1200150 w 1291564"/>
              <a:gd name="connsiteY17" fmla="*/ 17381 h 707951"/>
              <a:gd name="connsiteX18" fmla="*/ 1291564 w 1291564"/>
              <a:gd name="connsiteY18" fmla="*/ 345993 h 707951"/>
              <a:gd name="connsiteX0" fmla="*/ 0 w 1291564"/>
              <a:gd name="connsiteY0" fmla="*/ 341231 h 707951"/>
              <a:gd name="connsiteX1" fmla="*/ 166038 w 1291564"/>
              <a:gd name="connsiteY1" fmla="*/ 2 h 707951"/>
              <a:gd name="connsiteX2" fmla="*/ 336375 w 1291564"/>
              <a:gd name="connsiteY2" fmla="*/ 346272 h 707951"/>
              <a:gd name="connsiteX3" fmla="*/ 204788 w 1291564"/>
              <a:gd name="connsiteY3" fmla="*/ 707943 h 707951"/>
              <a:gd name="connsiteX4" fmla="*/ 273776 w 1291564"/>
              <a:gd name="connsiteY4" fmla="*/ 336468 h 707951"/>
              <a:gd name="connsiteX5" fmla="*/ 391589 w 1291564"/>
              <a:gd name="connsiteY5" fmla="*/ 22143 h 707951"/>
              <a:gd name="connsiteX6" fmla="*/ 506026 w 1291564"/>
              <a:gd name="connsiteY6" fmla="*/ 337024 h 707951"/>
              <a:gd name="connsiteX7" fmla="*/ 495300 w 1291564"/>
              <a:gd name="connsiteY7" fmla="*/ 707943 h 707951"/>
              <a:gd name="connsiteX8" fmla="*/ 571500 w 1291564"/>
              <a:gd name="connsiteY8" fmla="*/ 336468 h 707951"/>
              <a:gd name="connsiteX9" fmla="*/ 651076 w 1291564"/>
              <a:gd name="connsiteY9" fmla="*/ 22143 h 707951"/>
              <a:gd name="connsiteX10" fmla="*/ 723900 w 1291564"/>
              <a:gd name="connsiteY10" fmla="*/ 341231 h 707951"/>
              <a:gd name="connsiteX11" fmla="*/ 795338 w 1291564"/>
              <a:gd name="connsiteY11" fmla="*/ 684131 h 707951"/>
              <a:gd name="connsiteX12" fmla="*/ 871538 w 1291564"/>
              <a:gd name="connsiteY12" fmla="*/ 345993 h 707951"/>
              <a:gd name="connsiteX13" fmla="*/ 928688 w 1291564"/>
              <a:gd name="connsiteY13" fmla="*/ 17381 h 707951"/>
              <a:gd name="connsiteX14" fmla="*/ 1004888 w 1291564"/>
              <a:gd name="connsiteY14" fmla="*/ 350756 h 707951"/>
              <a:gd name="connsiteX15" fmla="*/ 1071563 w 1291564"/>
              <a:gd name="connsiteY15" fmla="*/ 693656 h 707951"/>
              <a:gd name="connsiteX16" fmla="*/ 1143925 w 1291564"/>
              <a:gd name="connsiteY16" fmla="*/ 345993 h 707951"/>
              <a:gd name="connsiteX17" fmla="*/ 1200150 w 1291564"/>
              <a:gd name="connsiteY17" fmla="*/ 17381 h 707951"/>
              <a:gd name="connsiteX18" fmla="*/ 1291564 w 1291564"/>
              <a:gd name="connsiteY18" fmla="*/ 345993 h 707951"/>
              <a:gd name="connsiteX0" fmla="*/ 0 w 1291564"/>
              <a:gd name="connsiteY0" fmla="*/ 341231 h 707943"/>
              <a:gd name="connsiteX1" fmla="*/ 166038 w 1291564"/>
              <a:gd name="connsiteY1" fmla="*/ 2 h 707943"/>
              <a:gd name="connsiteX2" fmla="*/ 336375 w 1291564"/>
              <a:gd name="connsiteY2" fmla="*/ 346272 h 707943"/>
              <a:gd name="connsiteX3" fmla="*/ 488590 w 1291564"/>
              <a:gd name="connsiteY3" fmla="*/ 681039 h 707943"/>
              <a:gd name="connsiteX4" fmla="*/ 273776 w 1291564"/>
              <a:gd name="connsiteY4" fmla="*/ 336468 h 707943"/>
              <a:gd name="connsiteX5" fmla="*/ 391589 w 1291564"/>
              <a:gd name="connsiteY5" fmla="*/ 22143 h 707943"/>
              <a:gd name="connsiteX6" fmla="*/ 506026 w 1291564"/>
              <a:gd name="connsiteY6" fmla="*/ 337024 h 707943"/>
              <a:gd name="connsiteX7" fmla="*/ 495300 w 1291564"/>
              <a:gd name="connsiteY7" fmla="*/ 707943 h 707943"/>
              <a:gd name="connsiteX8" fmla="*/ 571500 w 1291564"/>
              <a:gd name="connsiteY8" fmla="*/ 336468 h 707943"/>
              <a:gd name="connsiteX9" fmla="*/ 651076 w 1291564"/>
              <a:gd name="connsiteY9" fmla="*/ 22143 h 707943"/>
              <a:gd name="connsiteX10" fmla="*/ 723900 w 1291564"/>
              <a:gd name="connsiteY10" fmla="*/ 341231 h 707943"/>
              <a:gd name="connsiteX11" fmla="*/ 795338 w 1291564"/>
              <a:gd name="connsiteY11" fmla="*/ 684131 h 707943"/>
              <a:gd name="connsiteX12" fmla="*/ 871538 w 1291564"/>
              <a:gd name="connsiteY12" fmla="*/ 345993 h 707943"/>
              <a:gd name="connsiteX13" fmla="*/ 928688 w 1291564"/>
              <a:gd name="connsiteY13" fmla="*/ 17381 h 707943"/>
              <a:gd name="connsiteX14" fmla="*/ 1004888 w 1291564"/>
              <a:gd name="connsiteY14" fmla="*/ 350756 h 707943"/>
              <a:gd name="connsiteX15" fmla="*/ 1071563 w 1291564"/>
              <a:gd name="connsiteY15" fmla="*/ 693656 h 707943"/>
              <a:gd name="connsiteX16" fmla="*/ 1143925 w 1291564"/>
              <a:gd name="connsiteY16" fmla="*/ 345993 h 707943"/>
              <a:gd name="connsiteX17" fmla="*/ 1200150 w 1291564"/>
              <a:gd name="connsiteY17" fmla="*/ 17381 h 707943"/>
              <a:gd name="connsiteX18" fmla="*/ 1291564 w 1291564"/>
              <a:gd name="connsiteY18" fmla="*/ 345993 h 707943"/>
              <a:gd name="connsiteX0" fmla="*/ 0 w 1291564"/>
              <a:gd name="connsiteY0" fmla="*/ 341231 h 707943"/>
              <a:gd name="connsiteX1" fmla="*/ 166038 w 1291564"/>
              <a:gd name="connsiteY1" fmla="*/ 2 h 707943"/>
              <a:gd name="connsiteX2" fmla="*/ 336375 w 1291564"/>
              <a:gd name="connsiteY2" fmla="*/ 346272 h 707943"/>
              <a:gd name="connsiteX3" fmla="*/ 488590 w 1291564"/>
              <a:gd name="connsiteY3" fmla="*/ 681039 h 707943"/>
              <a:gd name="connsiteX4" fmla="*/ 660776 w 1291564"/>
              <a:gd name="connsiteY4" fmla="*/ 340952 h 707943"/>
              <a:gd name="connsiteX5" fmla="*/ 391589 w 1291564"/>
              <a:gd name="connsiteY5" fmla="*/ 22143 h 707943"/>
              <a:gd name="connsiteX6" fmla="*/ 506026 w 1291564"/>
              <a:gd name="connsiteY6" fmla="*/ 337024 h 707943"/>
              <a:gd name="connsiteX7" fmla="*/ 495300 w 1291564"/>
              <a:gd name="connsiteY7" fmla="*/ 707943 h 707943"/>
              <a:gd name="connsiteX8" fmla="*/ 571500 w 1291564"/>
              <a:gd name="connsiteY8" fmla="*/ 336468 h 707943"/>
              <a:gd name="connsiteX9" fmla="*/ 651076 w 1291564"/>
              <a:gd name="connsiteY9" fmla="*/ 22143 h 707943"/>
              <a:gd name="connsiteX10" fmla="*/ 723900 w 1291564"/>
              <a:gd name="connsiteY10" fmla="*/ 341231 h 707943"/>
              <a:gd name="connsiteX11" fmla="*/ 795338 w 1291564"/>
              <a:gd name="connsiteY11" fmla="*/ 684131 h 707943"/>
              <a:gd name="connsiteX12" fmla="*/ 871538 w 1291564"/>
              <a:gd name="connsiteY12" fmla="*/ 345993 h 707943"/>
              <a:gd name="connsiteX13" fmla="*/ 928688 w 1291564"/>
              <a:gd name="connsiteY13" fmla="*/ 17381 h 707943"/>
              <a:gd name="connsiteX14" fmla="*/ 1004888 w 1291564"/>
              <a:gd name="connsiteY14" fmla="*/ 350756 h 707943"/>
              <a:gd name="connsiteX15" fmla="*/ 1071563 w 1291564"/>
              <a:gd name="connsiteY15" fmla="*/ 693656 h 707943"/>
              <a:gd name="connsiteX16" fmla="*/ 1143925 w 1291564"/>
              <a:gd name="connsiteY16" fmla="*/ 345993 h 707943"/>
              <a:gd name="connsiteX17" fmla="*/ 1200150 w 1291564"/>
              <a:gd name="connsiteY17" fmla="*/ 17381 h 707943"/>
              <a:gd name="connsiteX18" fmla="*/ 1291564 w 1291564"/>
              <a:gd name="connsiteY18" fmla="*/ 345993 h 707943"/>
              <a:gd name="connsiteX0" fmla="*/ 0 w 1291564"/>
              <a:gd name="connsiteY0" fmla="*/ 341235 h 707947"/>
              <a:gd name="connsiteX1" fmla="*/ 166038 w 1291564"/>
              <a:gd name="connsiteY1" fmla="*/ 6 h 707947"/>
              <a:gd name="connsiteX2" fmla="*/ 340675 w 1291564"/>
              <a:gd name="connsiteY2" fmla="*/ 332823 h 707947"/>
              <a:gd name="connsiteX3" fmla="*/ 488590 w 1291564"/>
              <a:gd name="connsiteY3" fmla="*/ 681043 h 707947"/>
              <a:gd name="connsiteX4" fmla="*/ 660776 w 1291564"/>
              <a:gd name="connsiteY4" fmla="*/ 340956 h 707947"/>
              <a:gd name="connsiteX5" fmla="*/ 391589 w 1291564"/>
              <a:gd name="connsiteY5" fmla="*/ 22147 h 707947"/>
              <a:gd name="connsiteX6" fmla="*/ 506026 w 1291564"/>
              <a:gd name="connsiteY6" fmla="*/ 337028 h 707947"/>
              <a:gd name="connsiteX7" fmla="*/ 495300 w 1291564"/>
              <a:gd name="connsiteY7" fmla="*/ 707947 h 707947"/>
              <a:gd name="connsiteX8" fmla="*/ 571500 w 1291564"/>
              <a:gd name="connsiteY8" fmla="*/ 336472 h 707947"/>
              <a:gd name="connsiteX9" fmla="*/ 651076 w 1291564"/>
              <a:gd name="connsiteY9" fmla="*/ 22147 h 707947"/>
              <a:gd name="connsiteX10" fmla="*/ 723900 w 1291564"/>
              <a:gd name="connsiteY10" fmla="*/ 341235 h 707947"/>
              <a:gd name="connsiteX11" fmla="*/ 795338 w 1291564"/>
              <a:gd name="connsiteY11" fmla="*/ 684135 h 707947"/>
              <a:gd name="connsiteX12" fmla="*/ 871538 w 1291564"/>
              <a:gd name="connsiteY12" fmla="*/ 345997 h 707947"/>
              <a:gd name="connsiteX13" fmla="*/ 928688 w 1291564"/>
              <a:gd name="connsiteY13" fmla="*/ 17385 h 707947"/>
              <a:gd name="connsiteX14" fmla="*/ 1004888 w 1291564"/>
              <a:gd name="connsiteY14" fmla="*/ 350760 h 707947"/>
              <a:gd name="connsiteX15" fmla="*/ 1071563 w 1291564"/>
              <a:gd name="connsiteY15" fmla="*/ 693660 h 707947"/>
              <a:gd name="connsiteX16" fmla="*/ 1143925 w 1291564"/>
              <a:gd name="connsiteY16" fmla="*/ 345997 h 707947"/>
              <a:gd name="connsiteX17" fmla="*/ 1200150 w 1291564"/>
              <a:gd name="connsiteY17" fmla="*/ 17385 h 707947"/>
              <a:gd name="connsiteX18" fmla="*/ 1291564 w 1291564"/>
              <a:gd name="connsiteY18" fmla="*/ 345997 h 707947"/>
              <a:gd name="connsiteX0" fmla="*/ 0 w 1291564"/>
              <a:gd name="connsiteY0" fmla="*/ 341235 h 743821"/>
              <a:gd name="connsiteX1" fmla="*/ 166038 w 1291564"/>
              <a:gd name="connsiteY1" fmla="*/ 6 h 743821"/>
              <a:gd name="connsiteX2" fmla="*/ 340675 w 1291564"/>
              <a:gd name="connsiteY2" fmla="*/ 332823 h 743821"/>
              <a:gd name="connsiteX3" fmla="*/ 488590 w 1291564"/>
              <a:gd name="connsiteY3" fmla="*/ 681043 h 743821"/>
              <a:gd name="connsiteX4" fmla="*/ 660776 w 1291564"/>
              <a:gd name="connsiteY4" fmla="*/ 340956 h 743821"/>
              <a:gd name="connsiteX5" fmla="*/ 391589 w 1291564"/>
              <a:gd name="connsiteY5" fmla="*/ 22147 h 743821"/>
              <a:gd name="connsiteX6" fmla="*/ 506026 w 1291564"/>
              <a:gd name="connsiteY6" fmla="*/ 337028 h 743821"/>
              <a:gd name="connsiteX7" fmla="*/ 869402 w 1291564"/>
              <a:gd name="connsiteY7" fmla="*/ 743821 h 743821"/>
              <a:gd name="connsiteX8" fmla="*/ 571500 w 1291564"/>
              <a:gd name="connsiteY8" fmla="*/ 336472 h 743821"/>
              <a:gd name="connsiteX9" fmla="*/ 651076 w 1291564"/>
              <a:gd name="connsiteY9" fmla="*/ 22147 h 743821"/>
              <a:gd name="connsiteX10" fmla="*/ 723900 w 1291564"/>
              <a:gd name="connsiteY10" fmla="*/ 341235 h 743821"/>
              <a:gd name="connsiteX11" fmla="*/ 795338 w 1291564"/>
              <a:gd name="connsiteY11" fmla="*/ 684135 h 743821"/>
              <a:gd name="connsiteX12" fmla="*/ 871538 w 1291564"/>
              <a:gd name="connsiteY12" fmla="*/ 345997 h 743821"/>
              <a:gd name="connsiteX13" fmla="*/ 928688 w 1291564"/>
              <a:gd name="connsiteY13" fmla="*/ 17385 h 743821"/>
              <a:gd name="connsiteX14" fmla="*/ 1004888 w 1291564"/>
              <a:gd name="connsiteY14" fmla="*/ 350760 h 743821"/>
              <a:gd name="connsiteX15" fmla="*/ 1071563 w 1291564"/>
              <a:gd name="connsiteY15" fmla="*/ 693660 h 743821"/>
              <a:gd name="connsiteX16" fmla="*/ 1143925 w 1291564"/>
              <a:gd name="connsiteY16" fmla="*/ 345997 h 743821"/>
              <a:gd name="connsiteX17" fmla="*/ 1200150 w 1291564"/>
              <a:gd name="connsiteY17" fmla="*/ 17385 h 743821"/>
              <a:gd name="connsiteX18" fmla="*/ 1291564 w 1291564"/>
              <a:gd name="connsiteY18" fmla="*/ 345997 h 743821"/>
              <a:gd name="connsiteX0" fmla="*/ 0 w 1291564"/>
              <a:gd name="connsiteY0" fmla="*/ 341235 h 743823"/>
              <a:gd name="connsiteX1" fmla="*/ 166038 w 1291564"/>
              <a:gd name="connsiteY1" fmla="*/ 6 h 743823"/>
              <a:gd name="connsiteX2" fmla="*/ 340675 w 1291564"/>
              <a:gd name="connsiteY2" fmla="*/ 332823 h 743823"/>
              <a:gd name="connsiteX3" fmla="*/ 488590 w 1291564"/>
              <a:gd name="connsiteY3" fmla="*/ 681043 h 743823"/>
              <a:gd name="connsiteX4" fmla="*/ 660776 w 1291564"/>
              <a:gd name="connsiteY4" fmla="*/ 340956 h 743823"/>
              <a:gd name="connsiteX5" fmla="*/ 391589 w 1291564"/>
              <a:gd name="connsiteY5" fmla="*/ 22147 h 743823"/>
              <a:gd name="connsiteX6" fmla="*/ 1073628 w 1291564"/>
              <a:gd name="connsiteY6" fmla="*/ 332542 h 743823"/>
              <a:gd name="connsiteX7" fmla="*/ 869402 w 1291564"/>
              <a:gd name="connsiteY7" fmla="*/ 743821 h 743823"/>
              <a:gd name="connsiteX8" fmla="*/ 571500 w 1291564"/>
              <a:gd name="connsiteY8" fmla="*/ 336472 h 743823"/>
              <a:gd name="connsiteX9" fmla="*/ 651076 w 1291564"/>
              <a:gd name="connsiteY9" fmla="*/ 22147 h 743823"/>
              <a:gd name="connsiteX10" fmla="*/ 723900 w 1291564"/>
              <a:gd name="connsiteY10" fmla="*/ 341235 h 743823"/>
              <a:gd name="connsiteX11" fmla="*/ 795338 w 1291564"/>
              <a:gd name="connsiteY11" fmla="*/ 684135 h 743823"/>
              <a:gd name="connsiteX12" fmla="*/ 871538 w 1291564"/>
              <a:gd name="connsiteY12" fmla="*/ 345997 h 743823"/>
              <a:gd name="connsiteX13" fmla="*/ 928688 w 1291564"/>
              <a:gd name="connsiteY13" fmla="*/ 17385 h 743823"/>
              <a:gd name="connsiteX14" fmla="*/ 1004888 w 1291564"/>
              <a:gd name="connsiteY14" fmla="*/ 350760 h 743823"/>
              <a:gd name="connsiteX15" fmla="*/ 1071563 w 1291564"/>
              <a:gd name="connsiteY15" fmla="*/ 693660 h 743823"/>
              <a:gd name="connsiteX16" fmla="*/ 1143925 w 1291564"/>
              <a:gd name="connsiteY16" fmla="*/ 345997 h 743823"/>
              <a:gd name="connsiteX17" fmla="*/ 1200150 w 1291564"/>
              <a:gd name="connsiteY17" fmla="*/ 17385 h 743823"/>
              <a:gd name="connsiteX18" fmla="*/ 1291564 w 1291564"/>
              <a:gd name="connsiteY18" fmla="*/ 345997 h 743823"/>
              <a:gd name="connsiteX0" fmla="*/ 0 w 1291564"/>
              <a:gd name="connsiteY0" fmla="*/ 341235 h 743821"/>
              <a:gd name="connsiteX1" fmla="*/ 166038 w 1291564"/>
              <a:gd name="connsiteY1" fmla="*/ 6 h 743821"/>
              <a:gd name="connsiteX2" fmla="*/ 340675 w 1291564"/>
              <a:gd name="connsiteY2" fmla="*/ 332823 h 743821"/>
              <a:gd name="connsiteX3" fmla="*/ 488590 w 1291564"/>
              <a:gd name="connsiteY3" fmla="*/ 681043 h 743821"/>
              <a:gd name="connsiteX4" fmla="*/ 660776 w 1291564"/>
              <a:gd name="connsiteY4" fmla="*/ 340956 h 743821"/>
              <a:gd name="connsiteX5" fmla="*/ 1079591 w 1291564"/>
              <a:gd name="connsiteY5" fmla="*/ 17662 h 743821"/>
              <a:gd name="connsiteX6" fmla="*/ 1073628 w 1291564"/>
              <a:gd name="connsiteY6" fmla="*/ 332542 h 743821"/>
              <a:gd name="connsiteX7" fmla="*/ 869402 w 1291564"/>
              <a:gd name="connsiteY7" fmla="*/ 743821 h 743821"/>
              <a:gd name="connsiteX8" fmla="*/ 571500 w 1291564"/>
              <a:gd name="connsiteY8" fmla="*/ 336472 h 743821"/>
              <a:gd name="connsiteX9" fmla="*/ 651076 w 1291564"/>
              <a:gd name="connsiteY9" fmla="*/ 22147 h 743821"/>
              <a:gd name="connsiteX10" fmla="*/ 723900 w 1291564"/>
              <a:gd name="connsiteY10" fmla="*/ 341235 h 743821"/>
              <a:gd name="connsiteX11" fmla="*/ 795338 w 1291564"/>
              <a:gd name="connsiteY11" fmla="*/ 684135 h 743821"/>
              <a:gd name="connsiteX12" fmla="*/ 871538 w 1291564"/>
              <a:gd name="connsiteY12" fmla="*/ 345997 h 743821"/>
              <a:gd name="connsiteX13" fmla="*/ 928688 w 1291564"/>
              <a:gd name="connsiteY13" fmla="*/ 17385 h 743821"/>
              <a:gd name="connsiteX14" fmla="*/ 1004888 w 1291564"/>
              <a:gd name="connsiteY14" fmla="*/ 350760 h 743821"/>
              <a:gd name="connsiteX15" fmla="*/ 1071563 w 1291564"/>
              <a:gd name="connsiteY15" fmla="*/ 693660 h 743821"/>
              <a:gd name="connsiteX16" fmla="*/ 1143925 w 1291564"/>
              <a:gd name="connsiteY16" fmla="*/ 345997 h 743821"/>
              <a:gd name="connsiteX17" fmla="*/ 1200150 w 1291564"/>
              <a:gd name="connsiteY17" fmla="*/ 17385 h 743821"/>
              <a:gd name="connsiteX18" fmla="*/ 1291564 w 1291564"/>
              <a:gd name="connsiteY18" fmla="*/ 345997 h 743821"/>
              <a:gd name="connsiteX0" fmla="*/ 0 w 1291564"/>
              <a:gd name="connsiteY0" fmla="*/ 341235 h 743911"/>
              <a:gd name="connsiteX1" fmla="*/ 166038 w 1291564"/>
              <a:gd name="connsiteY1" fmla="*/ 6 h 743911"/>
              <a:gd name="connsiteX2" fmla="*/ 340675 w 1291564"/>
              <a:gd name="connsiteY2" fmla="*/ 332823 h 743911"/>
              <a:gd name="connsiteX3" fmla="*/ 488590 w 1291564"/>
              <a:gd name="connsiteY3" fmla="*/ 681043 h 743911"/>
              <a:gd name="connsiteX4" fmla="*/ 660776 w 1291564"/>
              <a:gd name="connsiteY4" fmla="*/ 340956 h 743911"/>
              <a:gd name="connsiteX5" fmla="*/ 1079591 w 1291564"/>
              <a:gd name="connsiteY5" fmla="*/ 17662 h 743911"/>
              <a:gd name="connsiteX6" fmla="*/ 1073628 w 1291564"/>
              <a:gd name="connsiteY6" fmla="*/ 332542 h 743911"/>
              <a:gd name="connsiteX7" fmla="*/ 869402 w 1291564"/>
              <a:gd name="connsiteY7" fmla="*/ 743821 h 743911"/>
              <a:gd name="connsiteX8" fmla="*/ 1074601 w 1291564"/>
              <a:gd name="connsiteY8" fmla="*/ 296114 h 743911"/>
              <a:gd name="connsiteX9" fmla="*/ 651076 w 1291564"/>
              <a:gd name="connsiteY9" fmla="*/ 22147 h 743911"/>
              <a:gd name="connsiteX10" fmla="*/ 723900 w 1291564"/>
              <a:gd name="connsiteY10" fmla="*/ 341235 h 743911"/>
              <a:gd name="connsiteX11" fmla="*/ 795338 w 1291564"/>
              <a:gd name="connsiteY11" fmla="*/ 684135 h 743911"/>
              <a:gd name="connsiteX12" fmla="*/ 871538 w 1291564"/>
              <a:gd name="connsiteY12" fmla="*/ 345997 h 743911"/>
              <a:gd name="connsiteX13" fmla="*/ 928688 w 1291564"/>
              <a:gd name="connsiteY13" fmla="*/ 17385 h 743911"/>
              <a:gd name="connsiteX14" fmla="*/ 1004888 w 1291564"/>
              <a:gd name="connsiteY14" fmla="*/ 350760 h 743911"/>
              <a:gd name="connsiteX15" fmla="*/ 1071563 w 1291564"/>
              <a:gd name="connsiteY15" fmla="*/ 693660 h 743911"/>
              <a:gd name="connsiteX16" fmla="*/ 1143925 w 1291564"/>
              <a:gd name="connsiteY16" fmla="*/ 345997 h 743911"/>
              <a:gd name="connsiteX17" fmla="*/ 1200150 w 1291564"/>
              <a:gd name="connsiteY17" fmla="*/ 17385 h 743911"/>
              <a:gd name="connsiteX18" fmla="*/ 1291564 w 1291564"/>
              <a:gd name="connsiteY18" fmla="*/ 345997 h 743911"/>
              <a:gd name="connsiteX0" fmla="*/ 0 w 1291564"/>
              <a:gd name="connsiteY0" fmla="*/ 341235 h 743913"/>
              <a:gd name="connsiteX1" fmla="*/ 166038 w 1291564"/>
              <a:gd name="connsiteY1" fmla="*/ 6 h 743913"/>
              <a:gd name="connsiteX2" fmla="*/ 340675 w 1291564"/>
              <a:gd name="connsiteY2" fmla="*/ 332823 h 743913"/>
              <a:gd name="connsiteX3" fmla="*/ 488590 w 1291564"/>
              <a:gd name="connsiteY3" fmla="*/ 681043 h 743913"/>
              <a:gd name="connsiteX4" fmla="*/ 660776 w 1291564"/>
              <a:gd name="connsiteY4" fmla="*/ 340956 h 743913"/>
              <a:gd name="connsiteX5" fmla="*/ 1079591 w 1291564"/>
              <a:gd name="connsiteY5" fmla="*/ 17662 h 743913"/>
              <a:gd name="connsiteX6" fmla="*/ 1073628 w 1291564"/>
              <a:gd name="connsiteY6" fmla="*/ 332542 h 743913"/>
              <a:gd name="connsiteX7" fmla="*/ 869402 w 1291564"/>
              <a:gd name="connsiteY7" fmla="*/ 743821 h 743913"/>
              <a:gd name="connsiteX8" fmla="*/ 1074601 w 1291564"/>
              <a:gd name="connsiteY8" fmla="*/ 296114 h 743913"/>
              <a:gd name="connsiteX9" fmla="*/ 1171377 w 1291564"/>
              <a:gd name="connsiteY9" fmla="*/ 13178 h 743913"/>
              <a:gd name="connsiteX10" fmla="*/ 723900 w 1291564"/>
              <a:gd name="connsiteY10" fmla="*/ 341235 h 743913"/>
              <a:gd name="connsiteX11" fmla="*/ 795338 w 1291564"/>
              <a:gd name="connsiteY11" fmla="*/ 684135 h 743913"/>
              <a:gd name="connsiteX12" fmla="*/ 871538 w 1291564"/>
              <a:gd name="connsiteY12" fmla="*/ 345997 h 743913"/>
              <a:gd name="connsiteX13" fmla="*/ 928688 w 1291564"/>
              <a:gd name="connsiteY13" fmla="*/ 17385 h 743913"/>
              <a:gd name="connsiteX14" fmla="*/ 1004888 w 1291564"/>
              <a:gd name="connsiteY14" fmla="*/ 350760 h 743913"/>
              <a:gd name="connsiteX15" fmla="*/ 1071563 w 1291564"/>
              <a:gd name="connsiteY15" fmla="*/ 693660 h 743913"/>
              <a:gd name="connsiteX16" fmla="*/ 1143925 w 1291564"/>
              <a:gd name="connsiteY16" fmla="*/ 345997 h 743913"/>
              <a:gd name="connsiteX17" fmla="*/ 1200150 w 1291564"/>
              <a:gd name="connsiteY17" fmla="*/ 17385 h 743913"/>
              <a:gd name="connsiteX18" fmla="*/ 1291564 w 1291564"/>
              <a:gd name="connsiteY18" fmla="*/ 345997 h 743913"/>
              <a:gd name="connsiteX0" fmla="*/ 0 w 1291564"/>
              <a:gd name="connsiteY0" fmla="*/ 341235 h 743911"/>
              <a:gd name="connsiteX1" fmla="*/ 166038 w 1291564"/>
              <a:gd name="connsiteY1" fmla="*/ 6 h 743911"/>
              <a:gd name="connsiteX2" fmla="*/ 340675 w 1291564"/>
              <a:gd name="connsiteY2" fmla="*/ 332823 h 743911"/>
              <a:gd name="connsiteX3" fmla="*/ 488590 w 1291564"/>
              <a:gd name="connsiteY3" fmla="*/ 681043 h 743911"/>
              <a:gd name="connsiteX4" fmla="*/ 660776 w 1291564"/>
              <a:gd name="connsiteY4" fmla="*/ 340956 h 743911"/>
              <a:gd name="connsiteX5" fmla="*/ 1079591 w 1291564"/>
              <a:gd name="connsiteY5" fmla="*/ 17662 h 743911"/>
              <a:gd name="connsiteX6" fmla="*/ 1073628 w 1291564"/>
              <a:gd name="connsiteY6" fmla="*/ 332542 h 743911"/>
              <a:gd name="connsiteX7" fmla="*/ 869402 w 1291564"/>
              <a:gd name="connsiteY7" fmla="*/ 743821 h 743911"/>
              <a:gd name="connsiteX8" fmla="*/ 1074601 w 1291564"/>
              <a:gd name="connsiteY8" fmla="*/ 296114 h 743911"/>
              <a:gd name="connsiteX9" fmla="*/ 1171377 w 1291564"/>
              <a:gd name="connsiteY9" fmla="*/ 13178 h 743911"/>
              <a:gd name="connsiteX10" fmla="*/ 1175402 w 1291564"/>
              <a:gd name="connsiteY10" fmla="*/ 354688 h 743911"/>
              <a:gd name="connsiteX11" fmla="*/ 795338 w 1291564"/>
              <a:gd name="connsiteY11" fmla="*/ 684135 h 743911"/>
              <a:gd name="connsiteX12" fmla="*/ 871538 w 1291564"/>
              <a:gd name="connsiteY12" fmla="*/ 345997 h 743911"/>
              <a:gd name="connsiteX13" fmla="*/ 928688 w 1291564"/>
              <a:gd name="connsiteY13" fmla="*/ 17385 h 743911"/>
              <a:gd name="connsiteX14" fmla="*/ 1004888 w 1291564"/>
              <a:gd name="connsiteY14" fmla="*/ 350760 h 743911"/>
              <a:gd name="connsiteX15" fmla="*/ 1071563 w 1291564"/>
              <a:gd name="connsiteY15" fmla="*/ 693660 h 743911"/>
              <a:gd name="connsiteX16" fmla="*/ 1143925 w 1291564"/>
              <a:gd name="connsiteY16" fmla="*/ 345997 h 743911"/>
              <a:gd name="connsiteX17" fmla="*/ 1200150 w 1291564"/>
              <a:gd name="connsiteY17" fmla="*/ 17385 h 743911"/>
              <a:gd name="connsiteX18" fmla="*/ 1291564 w 1291564"/>
              <a:gd name="connsiteY18" fmla="*/ 345997 h 743911"/>
              <a:gd name="connsiteX0" fmla="*/ 0 w 1291564"/>
              <a:gd name="connsiteY0" fmla="*/ 341235 h 743913"/>
              <a:gd name="connsiteX1" fmla="*/ 166038 w 1291564"/>
              <a:gd name="connsiteY1" fmla="*/ 6 h 743913"/>
              <a:gd name="connsiteX2" fmla="*/ 340675 w 1291564"/>
              <a:gd name="connsiteY2" fmla="*/ 332823 h 743913"/>
              <a:gd name="connsiteX3" fmla="*/ 488590 w 1291564"/>
              <a:gd name="connsiteY3" fmla="*/ 681043 h 743913"/>
              <a:gd name="connsiteX4" fmla="*/ 660776 w 1291564"/>
              <a:gd name="connsiteY4" fmla="*/ 340956 h 743913"/>
              <a:gd name="connsiteX5" fmla="*/ 1079591 w 1291564"/>
              <a:gd name="connsiteY5" fmla="*/ 17662 h 743913"/>
              <a:gd name="connsiteX6" fmla="*/ 1073628 w 1291564"/>
              <a:gd name="connsiteY6" fmla="*/ 332542 h 743913"/>
              <a:gd name="connsiteX7" fmla="*/ 869402 w 1291564"/>
              <a:gd name="connsiteY7" fmla="*/ 743821 h 743913"/>
              <a:gd name="connsiteX8" fmla="*/ 1074601 w 1291564"/>
              <a:gd name="connsiteY8" fmla="*/ 296114 h 743913"/>
              <a:gd name="connsiteX9" fmla="*/ 1171377 w 1291564"/>
              <a:gd name="connsiteY9" fmla="*/ 13178 h 743913"/>
              <a:gd name="connsiteX10" fmla="*/ 1175402 w 1291564"/>
              <a:gd name="connsiteY10" fmla="*/ 354688 h 743913"/>
              <a:gd name="connsiteX11" fmla="*/ 1139339 w 1291564"/>
              <a:gd name="connsiteY11" fmla="*/ 702073 h 743913"/>
              <a:gd name="connsiteX12" fmla="*/ 871538 w 1291564"/>
              <a:gd name="connsiteY12" fmla="*/ 345997 h 743913"/>
              <a:gd name="connsiteX13" fmla="*/ 928688 w 1291564"/>
              <a:gd name="connsiteY13" fmla="*/ 17385 h 743913"/>
              <a:gd name="connsiteX14" fmla="*/ 1004888 w 1291564"/>
              <a:gd name="connsiteY14" fmla="*/ 350760 h 743913"/>
              <a:gd name="connsiteX15" fmla="*/ 1071563 w 1291564"/>
              <a:gd name="connsiteY15" fmla="*/ 693660 h 743913"/>
              <a:gd name="connsiteX16" fmla="*/ 1143925 w 1291564"/>
              <a:gd name="connsiteY16" fmla="*/ 345997 h 743913"/>
              <a:gd name="connsiteX17" fmla="*/ 1200150 w 1291564"/>
              <a:gd name="connsiteY17" fmla="*/ 17385 h 743913"/>
              <a:gd name="connsiteX18" fmla="*/ 1291564 w 1291564"/>
              <a:gd name="connsiteY18" fmla="*/ 345997 h 743913"/>
              <a:gd name="connsiteX0" fmla="*/ 0 w 1356933"/>
              <a:gd name="connsiteY0" fmla="*/ 341235 h 743911"/>
              <a:gd name="connsiteX1" fmla="*/ 166038 w 1356933"/>
              <a:gd name="connsiteY1" fmla="*/ 6 h 743911"/>
              <a:gd name="connsiteX2" fmla="*/ 340675 w 1356933"/>
              <a:gd name="connsiteY2" fmla="*/ 332823 h 743911"/>
              <a:gd name="connsiteX3" fmla="*/ 488590 w 1356933"/>
              <a:gd name="connsiteY3" fmla="*/ 681043 h 743911"/>
              <a:gd name="connsiteX4" fmla="*/ 660776 w 1356933"/>
              <a:gd name="connsiteY4" fmla="*/ 340956 h 743911"/>
              <a:gd name="connsiteX5" fmla="*/ 1079591 w 1356933"/>
              <a:gd name="connsiteY5" fmla="*/ 17662 h 743911"/>
              <a:gd name="connsiteX6" fmla="*/ 1073628 w 1356933"/>
              <a:gd name="connsiteY6" fmla="*/ 332542 h 743911"/>
              <a:gd name="connsiteX7" fmla="*/ 869402 w 1356933"/>
              <a:gd name="connsiteY7" fmla="*/ 743821 h 743911"/>
              <a:gd name="connsiteX8" fmla="*/ 1074601 w 1356933"/>
              <a:gd name="connsiteY8" fmla="*/ 296114 h 743911"/>
              <a:gd name="connsiteX9" fmla="*/ 1171377 w 1356933"/>
              <a:gd name="connsiteY9" fmla="*/ 13178 h 743911"/>
              <a:gd name="connsiteX10" fmla="*/ 1175402 w 1356933"/>
              <a:gd name="connsiteY10" fmla="*/ 354688 h 743911"/>
              <a:gd name="connsiteX11" fmla="*/ 1139339 w 1356933"/>
              <a:gd name="connsiteY11" fmla="*/ 702073 h 743911"/>
              <a:gd name="connsiteX12" fmla="*/ 1353139 w 1356933"/>
              <a:gd name="connsiteY12" fmla="*/ 314607 h 743911"/>
              <a:gd name="connsiteX13" fmla="*/ 928688 w 1356933"/>
              <a:gd name="connsiteY13" fmla="*/ 17385 h 743911"/>
              <a:gd name="connsiteX14" fmla="*/ 1004888 w 1356933"/>
              <a:gd name="connsiteY14" fmla="*/ 350760 h 743911"/>
              <a:gd name="connsiteX15" fmla="*/ 1071563 w 1356933"/>
              <a:gd name="connsiteY15" fmla="*/ 693660 h 743911"/>
              <a:gd name="connsiteX16" fmla="*/ 1143925 w 1356933"/>
              <a:gd name="connsiteY16" fmla="*/ 345997 h 743911"/>
              <a:gd name="connsiteX17" fmla="*/ 1200150 w 1356933"/>
              <a:gd name="connsiteY17" fmla="*/ 17385 h 743911"/>
              <a:gd name="connsiteX18" fmla="*/ 1291564 w 1356933"/>
              <a:gd name="connsiteY18" fmla="*/ 345997 h 743911"/>
              <a:gd name="connsiteX0" fmla="*/ 0 w 1356492"/>
              <a:gd name="connsiteY0" fmla="*/ 341235 h 743913"/>
              <a:gd name="connsiteX1" fmla="*/ 166038 w 1356492"/>
              <a:gd name="connsiteY1" fmla="*/ 6 h 743913"/>
              <a:gd name="connsiteX2" fmla="*/ 340675 w 1356492"/>
              <a:gd name="connsiteY2" fmla="*/ 332823 h 743913"/>
              <a:gd name="connsiteX3" fmla="*/ 488590 w 1356492"/>
              <a:gd name="connsiteY3" fmla="*/ 681043 h 743913"/>
              <a:gd name="connsiteX4" fmla="*/ 660776 w 1356492"/>
              <a:gd name="connsiteY4" fmla="*/ 340956 h 743913"/>
              <a:gd name="connsiteX5" fmla="*/ 1079591 w 1356492"/>
              <a:gd name="connsiteY5" fmla="*/ 17662 h 743913"/>
              <a:gd name="connsiteX6" fmla="*/ 1073628 w 1356492"/>
              <a:gd name="connsiteY6" fmla="*/ 332542 h 743913"/>
              <a:gd name="connsiteX7" fmla="*/ 869402 w 1356492"/>
              <a:gd name="connsiteY7" fmla="*/ 743821 h 743913"/>
              <a:gd name="connsiteX8" fmla="*/ 1074601 w 1356492"/>
              <a:gd name="connsiteY8" fmla="*/ 296114 h 743913"/>
              <a:gd name="connsiteX9" fmla="*/ 1171377 w 1356492"/>
              <a:gd name="connsiteY9" fmla="*/ 13178 h 743913"/>
              <a:gd name="connsiteX10" fmla="*/ 1175402 w 1356492"/>
              <a:gd name="connsiteY10" fmla="*/ 354688 h 743913"/>
              <a:gd name="connsiteX11" fmla="*/ 1139339 w 1356492"/>
              <a:gd name="connsiteY11" fmla="*/ 702073 h 743913"/>
              <a:gd name="connsiteX12" fmla="*/ 1353139 w 1356492"/>
              <a:gd name="connsiteY12" fmla="*/ 314607 h 743913"/>
              <a:gd name="connsiteX13" fmla="*/ 1251190 w 1356492"/>
              <a:gd name="connsiteY13" fmla="*/ 17385 h 743913"/>
              <a:gd name="connsiteX14" fmla="*/ 1004888 w 1356492"/>
              <a:gd name="connsiteY14" fmla="*/ 350760 h 743913"/>
              <a:gd name="connsiteX15" fmla="*/ 1071563 w 1356492"/>
              <a:gd name="connsiteY15" fmla="*/ 693660 h 743913"/>
              <a:gd name="connsiteX16" fmla="*/ 1143925 w 1356492"/>
              <a:gd name="connsiteY16" fmla="*/ 345997 h 743913"/>
              <a:gd name="connsiteX17" fmla="*/ 1200150 w 1356492"/>
              <a:gd name="connsiteY17" fmla="*/ 17385 h 743913"/>
              <a:gd name="connsiteX18" fmla="*/ 1291564 w 1356492"/>
              <a:gd name="connsiteY18" fmla="*/ 345997 h 743913"/>
              <a:gd name="connsiteX0" fmla="*/ 0 w 1356492"/>
              <a:gd name="connsiteY0" fmla="*/ 341235 h 702210"/>
              <a:gd name="connsiteX1" fmla="*/ 166038 w 1356492"/>
              <a:gd name="connsiteY1" fmla="*/ 6 h 702210"/>
              <a:gd name="connsiteX2" fmla="*/ 340675 w 1356492"/>
              <a:gd name="connsiteY2" fmla="*/ 332823 h 702210"/>
              <a:gd name="connsiteX3" fmla="*/ 488590 w 1356492"/>
              <a:gd name="connsiteY3" fmla="*/ 681043 h 702210"/>
              <a:gd name="connsiteX4" fmla="*/ 660776 w 1356492"/>
              <a:gd name="connsiteY4" fmla="*/ 340956 h 702210"/>
              <a:gd name="connsiteX5" fmla="*/ 1079591 w 1356492"/>
              <a:gd name="connsiteY5" fmla="*/ 17662 h 702210"/>
              <a:gd name="connsiteX6" fmla="*/ 1073628 w 1356492"/>
              <a:gd name="connsiteY6" fmla="*/ 332542 h 702210"/>
              <a:gd name="connsiteX7" fmla="*/ 1265002 w 1356492"/>
              <a:gd name="connsiteY7" fmla="*/ 681042 h 702210"/>
              <a:gd name="connsiteX8" fmla="*/ 1074601 w 1356492"/>
              <a:gd name="connsiteY8" fmla="*/ 296114 h 702210"/>
              <a:gd name="connsiteX9" fmla="*/ 1171377 w 1356492"/>
              <a:gd name="connsiteY9" fmla="*/ 13178 h 702210"/>
              <a:gd name="connsiteX10" fmla="*/ 1175402 w 1356492"/>
              <a:gd name="connsiteY10" fmla="*/ 354688 h 702210"/>
              <a:gd name="connsiteX11" fmla="*/ 1139339 w 1356492"/>
              <a:gd name="connsiteY11" fmla="*/ 702073 h 702210"/>
              <a:gd name="connsiteX12" fmla="*/ 1353139 w 1356492"/>
              <a:gd name="connsiteY12" fmla="*/ 314607 h 702210"/>
              <a:gd name="connsiteX13" fmla="*/ 1251190 w 1356492"/>
              <a:gd name="connsiteY13" fmla="*/ 17385 h 702210"/>
              <a:gd name="connsiteX14" fmla="*/ 1004888 w 1356492"/>
              <a:gd name="connsiteY14" fmla="*/ 350760 h 702210"/>
              <a:gd name="connsiteX15" fmla="*/ 1071563 w 1356492"/>
              <a:gd name="connsiteY15" fmla="*/ 693660 h 702210"/>
              <a:gd name="connsiteX16" fmla="*/ 1143925 w 1356492"/>
              <a:gd name="connsiteY16" fmla="*/ 345997 h 702210"/>
              <a:gd name="connsiteX17" fmla="*/ 1200150 w 1356492"/>
              <a:gd name="connsiteY17" fmla="*/ 17385 h 702210"/>
              <a:gd name="connsiteX18" fmla="*/ 1291564 w 1356492"/>
              <a:gd name="connsiteY18" fmla="*/ 345997 h 702210"/>
              <a:gd name="connsiteX0" fmla="*/ 0 w 1356492"/>
              <a:gd name="connsiteY0" fmla="*/ 341235 h 702210"/>
              <a:gd name="connsiteX1" fmla="*/ 166038 w 1356492"/>
              <a:gd name="connsiteY1" fmla="*/ 6 h 702210"/>
              <a:gd name="connsiteX2" fmla="*/ 340675 w 1356492"/>
              <a:gd name="connsiteY2" fmla="*/ 332822 h 702210"/>
              <a:gd name="connsiteX3" fmla="*/ 488590 w 1356492"/>
              <a:gd name="connsiteY3" fmla="*/ 681043 h 702210"/>
              <a:gd name="connsiteX4" fmla="*/ 660776 w 1356492"/>
              <a:gd name="connsiteY4" fmla="*/ 340956 h 702210"/>
              <a:gd name="connsiteX5" fmla="*/ 1079591 w 1356492"/>
              <a:gd name="connsiteY5" fmla="*/ 17662 h 702210"/>
              <a:gd name="connsiteX6" fmla="*/ 1073628 w 1356492"/>
              <a:gd name="connsiteY6" fmla="*/ 332542 h 702210"/>
              <a:gd name="connsiteX7" fmla="*/ 1265002 w 1356492"/>
              <a:gd name="connsiteY7" fmla="*/ 681042 h 702210"/>
              <a:gd name="connsiteX8" fmla="*/ 1074601 w 1356492"/>
              <a:gd name="connsiteY8" fmla="*/ 296114 h 702210"/>
              <a:gd name="connsiteX9" fmla="*/ 1171377 w 1356492"/>
              <a:gd name="connsiteY9" fmla="*/ 13178 h 702210"/>
              <a:gd name="connsiteX10" fmla="*/ 1175402 w 1356492"/>
              <a:gd name="connsiteY10" fmla="*/ 354688 h 702210"/>
              <a:gd name="connsiteX11" fmla="*/ 1139339 w 1356492"/>
              <a:gd name="connsiteY11" fmla="*/ 702073 h 702210"/>
              <a:gd name="connsiteX12" fmla="*/ 1353139 w 1356492"/>
              <a:gd name="connsiteY12" fmla="*/ 314607 h 702210"/>
              <a:gd name="connsiteX13" fmla="*/ 1251190 w 1356492"/>
              <a:gd name="connsiteY13" fmla="*/ 17385 h 702210"/>
              <a:gd name="connsiteX14" fmla="*/ 1004888 w 1356492"/>
              <a:gd name="connsiteY14" fmla="*/ 350760 h 702210"/>
              <a:gd name="connsiteX15" fmla="*/ 1071563 w 1356492"/>
              <a:gd name="connsiteY15" fmla="*/ 693660 h 702210"/>
              <a:gd name="connsiteX16" fmla="*/ 1143925 w 1356492"/>
              <a:gd name="connsiteY16" fmla="*/ 345997 h 702210"/>
              <a:gd name="connsiteX17" fmla="*/ 1200150 w 1356492"/>
              <a:gd name="connsiteY17" fmla="*/ 17385 h 702210"/>
              <a:gd name="connsiteX18" fmla="*/ 1291564 w 1356492"/>
              <a:gd name="connsiteY18" fmla="*/ 345997 h 702210"/>
              <a:gd name="connsiteX0" fmla="*/ 0 w 1356492"/>
              <a:gd name="connsiteY0" fmla="*/ 341235 h 702210"/>
              <a:gd name="connsiteX1" fmla="*/ 166038 w 1356492"/>
              <a:gd name="connsiteY1" fmla="*/ 6 h 702210"/>
              <a:gd name="connsiteX2" fmla="*/ 340675 w 1356492"/>
              <a:gd name="connsiteY2" fmla="*/ 332822 h 702210"/>
              <a:gd name="connsiteX3" fmla="*/ 501490 w 1356492"/>
              <a:gd name="connsiteY3" fmla="*/ 681043 h 702210"/>
              <a:gd name="connsiteX4" fmla="*/ 660776 w 1356492"/>
              <a:gd name="connsiteY4" fmla="*/ 340956 h 702210"/>
              <a:gd name="connsiteX5" fmla="*/ 1079591 w 1356492"/>
              <a:gd name="connsiteY5" fmla="*/ 17662 h 702210"/>
              <a:gd name="connsiteX6" fmla="*/ 1073628 w 1356492"/>
              <a:gd name="connsiteY6" fmla="*/ 332542 h 702210"/>
              <a:gd name="connsiteX7" fmla="*/ 1265002 w 1356492"/>
              <a:gd name="connsiteY7" fmla="*/ 681042 h 702210"/>
              <a:gd name="connsiteX8" fmla="*/ 1074601 w 1356492"/>
              <a:gd name="connsiteY8" fmla="*/ 296114 h 702210"/>
              <a:gd name="connsiteX9" fmla="*/ 1171377 w 1356492"/>
              <a:gd name="connsiteY9" fmla="*/ 13178 h 702210"/>
              <a:gd name="connsiteX10" fmla="*/ 1175402 w 1356492"/>
              <a:gd name="connsiteY10" fmla="*/ 354688 h 702210"/>
              <a:gd name="connsiteX11" fmla="*/ 1139339 w 1356492"/>
              <a:gd name="connsiteY11" fmla="*/ 702073 h 702210"/>
              <a:gd name="connsiteX12" fmla="*/ 1353139 w 1356492"/>
              <a:gd name="connsiteY12" fmla="*/ 314607 h 702210"/>
              <a:gd name="connsiteX13" fmla="*/ 1251190 w 1356492"/>
              <a:gd name="connsiteY13" fmla="*/ 17385 h 702210"/>
              <a:gd name="connsiteX14" fmla="*/ 1004888 w 1356492"/>
              <a:gd name="connsiteY14" fmla="*/ 350760 h 702210"/>
              <a:gd name="connsiteX15" fmla="*/ 1071563 w 1356492"/>
              <a:gd name="connsiteY15" fmla="*/ 693660 h 702210"/>
              <a:gd name="connsiteX16" fmla="*/ 1143925 w 1356492"/>
              <a:gd name="connsiteY16" fmla="*/ 345997 h 702210"/>
              <a:gd name="connsiteX17" fmla="*/ 1200150 w 1356492"/>
              <a:gd name="connsiteY17" fmla="*/ 17385 h 702210"/>
              <a:gd name="connsiteX18" fmla="*/ 1291564 w 1356492"/>
              <a:gd name="connsiteY18" fmla="*/ 345997 h 702210"/>
              <a:gd name="connsiteX0" fmla="*/ 0 w 1356492"/>
              <a:gd name="connsiteY0" fmla="*/ 341235 h 702210"/>
              <a:gd name="connsiteX1" fmla="*/ 166038 w 1356492"/>
              <a:gd name="connsiteY1" fmla="*/ 6 h 702210"/>
              <a:gd name="connsiteX2" fmla="*/ 340675 w 1356492"/>
              <a:gd name="connsiteY2" fmla="*/ 332822 h 702210"/>
              <a:gd name="connsiteX3" fmla="*/ 501490 w 1356492"/>
              <a:gd name="connsiteY3" fmla="*/ 681043 h 702210"/>
              <a:gd name="connsiteX4" fmla="*/ 660776 w 1356492"/>
              <a:gd name="connsiteY4" fmla="*/ 340956 h 702210"/>
              <a:gd name="connsiteX5" fmla="*/ 1079591 w 1356492"/>
              <a:gd name="connsiteY5" fmla="*/ 17662 h 702210"/>
              <a:gd name="connsiteX6" fmla="*/ 1073628 w 1356492"/>
              <a:gd name="connsiteY6" fmla="*/ 332542 h 702210"/>
              <a:gd name="connsiteX7" fmla="*/ 1265002 w 1356492"/>
              <a:gd name="connsiteY7" fmla="*/ 681042 h 702210"/>
              <a:gd name="connsiteX8" fmla="*/ 1074601 w 1356492"/>
              <a:gd name="connsiteY8" fmla="*/ 296114 h 702210"/>
              <a:gd name="connsiteX9" fmla="*/ 1171377 w 1356492"/>
              <a:gd name="connsiteY9" fmla="*/ 13178 h 702210"/>
              <a:gd name="connsiteX10" fmla="*/ 1175402 w 1356492"/>
              <a:gd name="connsiteY10" fmla="*/ 354688 h 702210"/>
              <a:gd name="connsiteX11" fmla="*/ 1139339 w 1356492"/>
              <a:gd name="connsiteY11" fmla="*/ 702073 h 702210"/>
              <a:gd name="connsiteX12" fmla="*/ 1353139 w 1356492"/>
              <a:gd name="connsiteY12" fmla="*/ 314607 h 702210"/>
              <a:gd name="connsiteX13" fmla="*/ 1251190 w 1356492"/>
              <a:gd name="connsiteY13" fmla="*/ 17385 h 702210"/>
              <a:gd name="connsiteX14" fmla="*/ 1004888 w 1356492"/>
              <a:gd name="connsiteY14" fmla="*/ 350760 h 702210"/>
              <a:gd name="connsiteX15" fmla="*/ 1071563 w 1356492"/>
              <a:gd name="connsiteY15" fmla="*/ 693660 h 702210"/>
              <a:gd name="connsiteX16" fmla="*/ 1143925 w 1356492"/>
              <a:gd name="connsiteY16" fmla="*/ 345997 h 702210"/>
              <a:gd name="connsiteX17" fmla="*/ 1200150 w 1356492"/>
              <a:gd name="connsiteY17" fmla="*/ 17385 h 702210"/>
              <a:gd name="connsiteX18" fmla="*/ 1291564 w 1356492"/>
              <a:gd name="connsiteY18" fmla="*/ 345997 h 702210"/>
              <a:gd name="connsiteX0" fmla="*/ 0 w 1356492"/>
              <a:gd name="connsiteY0" fmla="*/ 341235 h 702210"/>
              <a:gd name="connsiteX1" fmla="*/ 166038 w 1356492"/>
              <a:gd name="connsiteY1" fmla="*/ 6 h 702210"/>
              <a:gd name="connsiteX2" fmla="*/ 340675 w 1356492"/>
              <a:gd name="connsiteY2" fmla="*/ 332822 h 702210"/>
              <a:gd name="connsiteX3" fmla="*/ 501490 w 1356492"/>
              <a:gd name="connsiteY3" fmla="*/ 681043 h 702210"/>
              <a:gd name="connsiteX4" fmla="*/ 660776 w 1356492"/>
              <a:gd name="connsiteY4" fmla="*/ 340956 h 702210"/>
              <a:gd name="connsiteX5" fmla="*/ 821590 w 1356492"/>
              <a:gd name="connsiteY5" fmla="*/ 4209 h 702210"/>
              <a:gd name="connsiteX6" fmla="*/ 1073628 w 1356492"/>
              <a:gd name="connsiteY6" fmla="*/ 332542 h 702210"/>
              <a:gd name="connsiteX7" fmla="*/ 1265002 w 1356492"/>
              <a:gd name="connsiteY7" fmla="*/ 681042 h 702210"/>
              <a:gd name="connsiteX8" fmla="*/ 1074601 w 1356492"/>
              <a:gd name="connsiteY8" fmla="*/ 296114 h 702210"/>
              <a:gd name="connsiteX9" fmla="*/ 1171377 w 1356492"/>
              <a:gd name="connsiteY9" fmla="*/ 13178 h 702210"/>
              <a:gd name="connsiteX10" fmla="*/ 1175402 w 1356492"/>
              <a:gd name="connsiteY10" fmla="*/ 354688 h 702210"/>
              <a:gd name="connsiteX11" fmla="*/ 1139339 w 1356492"/>
              <a:gd name="connsiteY11" fmla="*/ 702073 h 702210"/>
              <a:gd name="connsiteX12" fmla="*/ 1353139 w 1356492"/>
              <a:gd name="connsiteY12" fmla="*/ 314607 h 702210"/>
              <a:gd name="connsiteX13" fmla="*/ 1251190 w 1356492"/>
              <a:gd name="connsiteY13" fmla="*/ 17385 h 702210"/>
              <a:gd name="connsiteX14" fmla="*/ 1004888 w 1356492"/>
              <a:gd name="connsiteY14" fmla="*/ 350760 h 702210"/>
              <a:gd name="connsiteX15" fmla="*/ 1071563 w 1356492"/>
              <a:gd name="connsiteY15" fmla="*/ 693660 h 702210"/>
              <a:gd name="connsiteX16" fmla="*/ 1143925 w 1356492"/>
              <a:gd name="connsiteY16" fmla="*/ 345997 h 702210"/>
              <a:gd name="connsiteX17" fmla="*/ 1200150 w 1356492"/>
              <a:gd name="connsiteY17" fmla="*/ 17385 h 702210"/>
              <a:gd name="connsiteX18" fmla="*/ 1291564 w 1356492"/>
              <a:gd name="connsiteY18" fmla="*/ 345997 h 702210"/>
              <a:gd name="connsiteX0" fmla="*/ 0 w 1771633"/>
              <a:gd name="connsiteY0" fmla="*/ 341235 h 702210"/>
              <a:gd name="connsiteX1" fmla="*/ 166038 w 1771633"/>
              <a:gd name="connsiteY1" fmla="*/ 6 h 702210"/>
              <a:gd name="connsiteX2" fmla="*/ 340675 w 1771633"/>
              <a:gd name="connsiteY2" fmla="*/ 332822 h 702210"/>
              <a:gd name="connsiteX3" fmla="*/ 501490 w 1771633"/>
              <a:gd name="connsiteY3" fmla="*/ 681043 h 702210"/>
              <a:gd name="connsiteX4" fmla="*/ 660776 w 1771633"/>
              <a:gd name="connsiteY4" fmla="*/ 340956 h 702210"/>
              <a:gd name="connsiteX5" fmla="*/ 821590 w 1771633"/>
              <a:gd name="connsiteY5" fmla="*/ 4209 h 702210"/>
              <a:gd name="connsiteX6" fmla="*/ 1073628 w 1771633"/>
              <a:gd name="connsiteY6" fmla="*/ 332542 h 702210"/>
              <a:gd name="connsiteX7" fmla="*/ 1265002 w 1771633"/>
              <a:gd name="connsiteY7" fmla="*/ 681042 h 702210"/>
              <a:gd name="connsiteX8" fmla="*/ 1074601 w 1771633"/>
              <a:gd name="connsiteY8" fmla="*/ 296114 h 702210"/>
              <a:gd name="connsiteX9" fmla="*/ 1171377 w 1771633"/>
              <a:gd name="connsiteY9" fmla="*/ 13178 h 702210"/>
              <a:gd name="connsiteX10" fmla="*/ 1175402 w 1771633"/>
              <a:gd name="connsiteY10" fmla="*/ 354688 h 702210"/>
              <a:gd name="connsiteX11" fmla="*/ 1139339 w 1771633"/>
              <a:gd name="connsiteY11" fmla="*/ 702073 h 702210"/>
              <a:gd name="connsiteX12" fmla="*/ 1353139 w 1771633"/>
              <a:gd name="connsiteY12" fmla="*/ 314607 h 702210"/>
              <a:gd name="connsiteX13" fmla="*/ 1251190 w 1771633"/>
              <a:gd name="connsiteY13" fmla="*/ 17385 h 702210"/>
              <a:gd name="connsiteX14" fmla="*/ 1770290 w 1771633"/>
              <a:gd name="connsiteY14" fmla="*/ 359729 h 702210"/>
              <a:gd name="connsiteX15" fmla="*/ 1071563 w 1771633"/>
              <a:gd name="connsiteY15" fmla="*/ 693660 h 702210"/>
              <a:gd name="connsiteX16" fmla="*/ 1143925 w 1771633"/>
              <a:gd name="connsiteY16" fmla="*/ 345997 h 702210"/>
              <a:gd name="connsiteX17" fmla="*/ 1200150 w 1771633"/>
              <a:gd name="connsiteY17" fmla="*/ 17385 h 702210"/>
              <a:gd name="connsiteX18" fmla="*/ 1291564 w 1771633"/>
              <a:gd name="connsiteY18" fmla="*/ 345997 h 702210"/>
              <a:gd name="connsiteX0" fmla="*/ 0 w 1856963"/>
              <a:gd name="connsiteY0" fmla="*/ 341235 h 702210"/>
              <a:gd name="connsiteX1" fmla="*/ 166038 w 1856963"/>
              <a:gd name="connsiteY1" fmla="*/ 6 h 702210"/>
              <a:gd name="connsiteX2" fmla="*/ 340675 w 1856963"/>
              <a:gd name="connsiteY2" fmla="*/ 332822 h 702210"/>
              <a:gd name="connsiteX3" fmla="*/ 501490 w 1856963"/>
              <a:gd name="connsiteY3" fmla="*/ 681043 h 702210"/>
              <a:gd name="connsiteX4" fmla="*/ 660776 w 1856963"/>
              <a:gd name="connsiteY4" fmla="*/ 340956 h 702210"/>
              <a:gd name="connsiteX5" fmla="*/ 821590 w 1856963"/>
              <a:gd name="connsiteY5" fmla="*/ 4209 h 702210"/>
              <a:gd name="connsiteX6" fmla="*/ 1073628 w 1856963"/>
              <a:gd name="connsiteY6" fmla="*/ 332542 h 702210"/>
              <a:gd name="connsiteX7" fmla="*/ 1265002 w 1856963"/>
              <a:gd name="connsiteY7" fmla="*/ 681042 h 702210"/>
              <a:gd name="connsiteX8" fmla="*/ 1074601 w 1856963"/>
              <a:gd name="connsiteY8" fmla="*/ 296114 h 702210"/>
              <a:gd name="connsiteX9" fmla="*/ 1171377 w 1856963"/>
              <a:gd name="connsiteY9" fmla="*/ 13178 h 702210"/>
              <a:gd name="connsiteX10" fmla="*/ 1175402 w 1856963"/>
              <a:gd name="connsiteY10" fmla="*/ 354688 h 702210"/>
              <a:gd name="connsiteX11" fmla="*/ 1139339 w 1856963"/>
              <a:gd name="connsiteY11" fmla="*/ 702073 h 702210"/>
              <a:gd name="connsiteX12" fmla="*/ 1353139 w 1856963"/>
              <a:gd name="connsiteY12" fmla="*/ 314607 h 702210"/>
              <a:gd name="connsiteX13" fmla="*/ 1251190 w 1856963"/>
              <a:gd name="connsiteY13" fmla="*/ 17385 h 702210"/>
              <a:gd name="connsiteX14" fmla="*/ 1770290 w 1856963"/>
              <a:gd name="connsiteY14" fmla="*/ 359729 h 702210"/>
              <a:gd name="connsiteX15" fmla="*/ 1793965 w 1856963"/>
              <a:gd name="connsiteY15" fmla="*/ 675723 h 702210"/>
              <a:gd name="connsiteX16" fmla="*/ 1143925 w 1856963"/>
              <a:gd name="connsiteY16" fmla="*/ 345997 h 702210"/>
              <a:gd name="connsiteX17" fmla="*/ 1200150 w 1856963"/>
              <a:gd name="connsiteY17" fmla="*/ 17385 h 702210"/>
              <a:gd name="connsiteX18" fmla="*/ 1291564 w 1856963"/>
              <a:gd name="connsiteY18" fmla="*/ 345997 h 702210"/>
              <a:gd name="connsiteX0" fmla="*/ 0 w 1856965"/>
              <a:gd name="connsiteY0" fmla="*/ 341235 h 702210"/>
              <a:gd name="connsiteX1" fmla="*/ 166038 w 1856965"/>
              <a:gd name="connsiteY1" fmla="*/ 6 h 702210"/>
              <a:gd name="connsiteX2" fmla="*/ 340675 w 1856965"/>
              <a:gd name="connsiteY2" fmla="*/ 332822 h 702210"/>
              <a:gd name="connsiteX3" fmla="*/ 501490 w 1856965"/>
              <a:gd name="connsiteY3" fmla="*/ 681043 h 702210"/>
              <a:gd name="connsiteX4" fmla="*/ 660776 w 1856965"/>
              <a:gd name="connsiteY4" fmla="*/ 340956 h 702210"/>
              <a:gd name="connsiteX5" fmla="*/ 821590 w 1856965"/>
              <a:gd name="connsiteY5" fmla="*/ 4209 h 702210"/>
              <a:gd name="connsiteX6" fmla="*/ 1073628 w 1856965"/>
              <a:gd name="connsiteY6" fmla="*/ 332542 h 702210"/>
              <a:gd name="connsiteX7" fmla="*/ 1265002 w 1856965"/>
              <a:gd name="connsiteY7" fmla="*/ 681042 h 702210"/>
              <a:gd name="connsiteX8" fmla="*/ 1646501 w 1856965"/>
              <a:gd name="connsiteY8" fmla="*/ 291630 h 702210"/>
              <a:gd name="connsiteX9" fmla="*/ 1171377 w 1856965"/>
              <a:gd name="connsiteY9" fmla="*/ 13178 h 702210"/>
              <a:gd name="connsiteX10" fmla="*/ 1175402 w 1856965"/>
              <a:gd name="connsiteY10" fmla="*/ 354688 h 702210"/>
              <a:gd name="connsiteX11" fmla="*/ 1139339 w 1856965"/>
              <a:gd name="connsiteY11" fmla="*/ 702073 h 702210"/>
              <a:gd name="connsiteX12" fmla="*/ 1353139 w 1856965"/>
              <a:gd name="connsiteY12" fmla="*/ 314607 h 702210"/>
              <a:gd name="connsiteX13" fmla="*/ 1251190 w 1856965"/>
              <a:gd name="connsiteY13" fmla="*/ 17385 h 702210"/>
              <a:gd name="connsiteX14" fmla="*/ 1770290 w 1856965"/>
              <a:gd name="connsiteY14" fmla="*/ 359729 h 702210"/>
              <a:gd name="connsiteX15" fmla="*/ 1793965 w 1856965"/>
              <a:gd name="connsiteY15" fmla="*/ 675723 h 702210"/>
              <a:gd name="connsiteX16" fmla="*/ 1143925 w 1856965"/>
              <a:gd name="connsiteY16" fmla="*/ 345997 h 702210"/>
              <a:gd name="connsiteX17" fmla="*/ 1200150 w 1856965"/>
              <a:gd name="connsiteY17" fmla="*/ 17385 h 702210"/>
              <a:gd name="connsiteX18" fmla="*/ 1291564 w 1856965"/>
              <a:gd name="connsiteY18" fmla="*/ 345997 h 702210"/>
              <a:gd name="connsiteX0" fmla="*/ 0 w 1819125"/>
              <a:gd name="connsiteY0" fmla="*/ 341235 h 702210"/>
              <a:gd name="connsiteX1" fmla="*/ 166038 w 1819125"/>
              <a:gd name="connsiteY1" fmla="*/ 6 h 702210"/>
              <a:gd name="connsiteX2" fmla="*/ 340675 w 1819125"/>
              <a:gd name="connsiteY2" fmla="*/ 332822 h 702210"/>
              <a:gd name="connsiteX3" fmla="*/ 501490 w 1819125"/>
              <a:gd name="connsiteY3" fmla="*/ 681043 h 702210"/>
              <a:gd name="connsiteX4" fmla="*/ 660776 w 1819125"/>
              <a:gd name="connsiteY4" fmla="*/ 340956 h 702210"/>
              <a:gd name="connsiteX5" fmla="*/ 821590 w 1819125"/>
              <a:gd name="connsiteY5" fmla="*/ 4209 h 702210"/>
              <a:gd name="connsiteX6" fmla="*/ 1073628 w 1819125"/>
              <a:gd name="connsiteY6" fmla="*/ 332542 h 702210"/>
              <a:gd name="connsiteX7" fmla="*/ 1265002 w 1819125"/>
              <a:gd name="connsiteY7" fmla="*/ 681042 h 702210"/>
              <a:gd name="connsiteX8" fmla="*/ 1646501 w 1819125"/>
              <a:gd name="connsiteY8" fmla="*/ 291630 h 702210"/>
              <a:gd name="connsiteX9" fmla="*/ 1171377 w 1819125"/>
              <a:gd name="connsiteY9" fmla="*/ 13178 h 702210"/>
              <a:gd name="connsiteX10" fmla="*/ 1175402 w 1819125"/>
              <a:gd name="connsiteY10" fmla="*/ 354688 h 702210"/>
              <a:gd name="connsiteX11" fmla="*/ 1139339 w 1819125"/>
              <a:gd name="connsiteY11" fmla="*/ 702073 h 702210"/>
              <a:gd name="connsiteX12" fmla="*/ 1353139 w 1819125"/>
              <a:gd name="connsiteY12" fmla="*/ 314607 h 702210"/>
              <a:gd name="connsiteX13" fmla="*/ 1251190 w 1819125"/>
              <a:gd name="connsiteY13" fmla="*/ 17385 h 702210"/>
              <a:gd name="connsiteX14" fmla="*/ 1770290 w 1819125"/>
              <a:gd name="connsiteY14" fmla="*/ 359729 h 702210"/>
              <a:gd name="connsiteX15" fmla="*/ 1793965 w 1819125"/>
              <a:gd name="connsiteY15" fmla="*/ 675723 h 702210"/>
              <a:gd name="connsiteX16" fmla="*/ 1741625 w 1819125"/>
              <a:gd name="connsiteY16" fmla="*/ 247342 h 702210"/>
              <a:gd name="connsiteX17" fmla="*/ 1200150 w 1819125"/>
              <a:gd name="connsiteY17" fmla="*/ 17385 h 702210"/>
              <a:gd name="connsiteX18" fmla="*/ 1291564 w 1819125"/>
              <a:gd name="connsiteY18" fmla="*/ 345997 h 702210"/>
              <a:gd name="connsiteX0" fmla="*/ 0 w 1819125"/>
              <a:gd name="connsiteY0" fmla="*/ 341235 h 702086"/>
              <a:gd name="connsiteX1" fmla="*/ 166038 w 1819125"/>
              <a:gd name="connsiteY1" fmla="*/ 6 h 702086"/>
              <a:gd name="connsiteX2" fmla="*/ 340675 w 1819125"/>
              <a:gd name="connsiteY2" fmla="*/ 332822 h 702086"/>
              <a:gd name="connsiteX3" fmla="*/ 501490 w 1819125"/>
              <a:gd name="connsiteY3" fmla="*/ 681043 h 702086"/>
              <a:gd name="connsiteX4" fmla="*/ 660776 w 1819125"/>
              <a:gd name="connsiteY4" fmla="*/ 340956 h 702086"/>
              <a:gd name="connsiteX5" fmla="*/ 821590 w 1819125"/>
              <a:gd name="connsiteY5" fmla="*/ 4209 h 702086"/>
              <a:gd name="connsiteX6" fmla="*/ 1073628 w 1819125"/>
              <a:gd name="connsiteY6" fmla="*/ 332542 h 702086"/>
              <a:gd name="connsiteX7" fmla="*/ 1265002 w 1819125"/>
              <a:gd name="connsiteY7" fmla="*/ 681042 h 702086"/>
              <a:gd name="connsiteX8" fmla="*/ 1646501 w 1819125"/>
              <a:gd name="connsiteY8" fmla="*/ 291630 h 702086"/>
              <a:gd name="connsiteX9" fmla="*/ 1171377 w 1819125"/>
              <a:gd name="connsiteY9" fmla="*/ 13178 h 702086"/>
              <a:gd name="connsiteX10" fmla="*/ 1665603 w 1819125"/>
              <a:gd name="connsiteY10" fmla="*/ 327783 h 702086"/>
              <a:gd name="connsiteX11" fmla="*/ 1139339 w 1819125"/>
              <a:gd name="connsiteY11" fmla="*/ 702073 h 702086"/>
              <a:gd name="connsiteX12" fmla="*/ 1353139 w 1819125"/>
              <a:gd name="connsiteY12" fmla="*/ 314607 h 702086"/>
              <a:gd name="connsiteX13" fmla="*/ 1251190 w 1819125"/>
              <a:gd name="connsiteY13" fmla="*/ 17385 h 702086"/>
              <a:gd name="connsiteX14" fmla="*/ 1770290 w 1819125"/>
              <a:gd name="connsiteY14" fmla="*/ 359729 h 702086"/>
              <a:gd name="connsiteX15" fmla="*/ 1793965 w 1819125"/>
              <a:gd name="connsiteY15" fmla="*/ 675723 h 702086"/>
              <a:gd name="connsiteX16" fmla="*/ 1741625 w 1819125"/>
              <a:gd name="connsiteY16" fmla="*/ 247342 h 702086"/>
              <a:gd name="connsiteX17" fmla="*/ 1200150 w 1819125"/>
              <a:gd name="connsiteY17" fmla="*/ 17385 h 702086"/>
              <a:gd name="connsiteX18" fmla="*/ 1291564 w 1819125"/>
              <a:gd name="connsiteY18" fmla="*/ 345997 h 702086"/>
              <a:gd name="connsiteX0" fmla="*/ 0 w 1966699"/>
              <a:gd name="connsiteY0" fmla="*/ 341235 h 721149"/>
              <a:gd name="connsiteX1" fmla="*/ 166038 w 1966699"/>
              <a:gd name="connsiteY1" fmla="*/ 6 h 721149"/>
              <a:gd name="connsiteX2" fmla="*/ 340675 w 1966699"/>
              <a:gd name="connsiteY2" fmla="*/ 332822 h 721149"/>
              <a:gd name="connsiteX3" fmla="*/ 501490 w 1966699"/>
              <a:gd name="connsiteY3" fmla="*/ 681043 h 721149"/>
              <a:gd name="connsiteX4" fmla="*/ 660776 w 1966699"/>
              <a:gd name="connsiteY4" fmla="*/ 340956 h 721149"/>
              <a:gd name="connsiteX5" fmla="*/ 821590 w 1966699"/>
              <a:gd name="connsiteY5" fmla="*/ 4209 h 721149"/>
              <a:gd name="connsiteX6" fmla="*/ 1073628 w 1966699"/>
              <a:gd name="connsiteY6" fmla="*/ 332542 h 721149"/>
              <a:gd name="connsiteX7" fmla="*/ 1265002 w 1966699"/>
              <a:gd name="connsiteY7" fmla="*/ 681042 h 721149"/>
              <a:gd name="connsiteX8" fmla="*/ 1646501 w 1966699"/>
              <a:gd name="connsiteY8" fmla="*/ 291630 h 721149"/>
              <a:gd name="connsiteX9" fmla="*/ 1171377 w 1966699"/>
              <a:gd name="connsiteY9" fmla="*/ 13178 h 721149"/>
              <a:gd name="connsiteX10" fmla="*/ 1665603 w 1966699"/>
              <a:gd name="connsiteY10" fmla="*/ 327783 h 721149"/>
              <a:gd name="connsiteX11" fmla="*/ 1947904 w 1966699"/>
              <a:gd name="connsiteY11" fmla="*/ 627247 h 721149"/>
              <a:gd name="connsiteX12" fmla="*/ 1139339 w 1966699"/>
              <a:gd name="connsiteY12" fmla="*/ 702073 h 721149"/>
              <a:gd name="connsiteX13" fmla="*/ 1353139 w 1966699"/>
              <a:gd name="connsiteY13" fmla="*/ 314607 h 721149"/>
              <a:gd name="connsiteX14" fmla="*/ 1251190 w 1966699"/>
              <a:gd name="connsiteY14" fmla="*/ 17385 h 721149"/>
              <a:gd name="connsiteX15" fmla="*/ 1770290 w 1966699"/>
              <a:gd name="connsiteY15" fmla="*/ 359729 h 721149"/>
              <a:gd name="connsiteX16" fmla="*/ 1793965 w 1966699"/>
              <a:gd name="connsiteY16" fmla="*/ 675723 h 721149"/>
              <a:gd name="connsiteX17" fmla="*/ 1741625 w 1966699"/>
              <a:gd name="connsiteY17" fmla="*/ 247342 h 721149"/>
              <a:gd name="connsiteX18" fmla="*/ 1200150 w 1966699"/>
              <a:gd name="connsiteY18" fmla="*/ 17385 h 721149"/>
              <a:gd name="connsiteX19" fmla="*/ 1291564 w 1966699"/>
              <a:gd name="connsiteY19" fmla="*/ 345997 h 721149"/>
              <a:gd name="connsiteX0" fmla="*/ 0 w 2047760"/>
              <a:gd name="connsiteY0" fmla="*/ 341235 h 681183"/>
              <a:gd name="connsiteX1" fmla="*/ 166038 w 2047760"/>
              <a:gd name="connsiteY1" fmla="*/ 6 h 681183"/>
              <a:gd name="connsiteX2" fmla="*/ 340675 w 2047760"/>
              <a:gd name="connsiteY2" fmla="*/ 332822 h 681183"/>
              <a:gd name="connsiteX3" fmla="*/ 501490 w 2047760"/>
              <a:gd name="connsiteY3" fmla="*/ 681043 h 681183"/>
              <a:gd name="connsiteX4" fmla="*/ 660776 w 2047760"/>
              <a:gd name="connsiteY4" fmla="*/ 340956 h 681183"/>
              <a:gd name="connsiteX5" fmla="*/ 821590 w 2047760"/>
              <a:gd name="connsiteY5" fmla="*/ 4209 h 681183"/>
              <a:gd name="connsiteX6" fmla="*/ 1073628 w 2047760"/>
              <a:gd name="connsiteY6" fmla="*/ 332542 h 681183"/>
              <a:gd name="connsiteX7" fmla="*/ 1265002 w 2047760"/>
              <a:gd name="connsiteY7" fmla="*/ 681042 h 681183"/>
              <a:gd name="connsiteX8" fmla="*/ 1646501 w 2047760"/>
              <a:gd name="connsiteY8" fmla="*/ 291630 h 681183"/>
              <a:gd name="connsiteX9" fmla="*/ 1171377 w 2047760"/>
              <a:gd name="connsiteY9" fmla="*/ 13178 h 681183"/>
              <a:gd name="connsiteX10" fmla="*/ 1665603 w 2047760"/>
              <a:gd name="connsiteY10" fmla="*/ 327783 h 681183"/>
              <a:gd name="connsiteX11" fmla="*/ 1947904 w 2047760"/>
              <a:gd name="connsiteY11" fmla="*/ 627247 h 681183"/>
              <a:gd name="connsiteX12" fmla="*/ 2025141 w 2047760"/>
              <a:gd name="connsiteY12" fmla="*/ 536155 h 681183"/>
              <a:gd name="connsiteX13" fmla="*/ 1353139 w 2047760"/>
              <a:gd name="connsiteY13" fmla="*/ 314607 h 681183"/>
              <a:gd name="connsiteX14" fmla="*/ 1251190 w 2047760"/>
              <a:gd name="connsiteY14" fmla="*/ 17385 h 681183"/>
              <a:gd name="connsiteX15" fmla="*/ 1770290 w 2047760"/>
              <a:gd name="connsiteY15" fmla="*/ 359729 h 681183"/>
              <a:gd name="connsiteX16" fmla="*/ 1793965 w 2047760"/>
              <a:gd name="connsiteY16" fmla="*/ 675723 h 681183"/>
              <a:gd name="connsiteX17" fmla="*/ 1741625 w 2047760"/>
              <a:gd name="connsiteY17" fmla="*/ 247342 h 681183"/>
              <a:gd name="connsiteX18" fmla="*/ 1200150 w 2047760"/>
              <a:gd name="connsiteY18" fmla="*/ 17385 h 681183"/>
              <a:gd name="connsiteX19" fmla="*/ 1291564 w 2047760"/>
              <a:gd name="connsiteY19" fmla="*/ 345997 h 681183"/>
              <a:gd name="connsiteX0" fmla="*/ 0 w 2026065"/>
              <a:gd name="connsiteY0" fmla="*/ 341235 h 681181"/>
              <a:gd name="connsiteX1" fmla="*/ 166038 w 2026065"/>
              <a:gd name="connsiteY1" fmla="*/ 6 h 681181"/>
              <a:gd name="connsiteX2" fmla="*/ 340675 w 2026065"/>
              <a:gd name="connsiteY2" fmla="*/ 332822 h 681181"/>
              <a:gd name="connsiteX3" fmla="*/ 501490 w 2026065"/>
              <a:gd name="connsiteY3" fmla="*/ 681043 h 681181"/>
              <a:gd name="connsiteX4" fmla="*/ 660776 w 2026065"/>
              <a:gd name="connsiteY4" fmla="*/ 340956 h 681181"/>
              <a:gd name="connsiteX5" fmla="*/ 821590 w 2026065"/>
              <a:gd name="connsiteY5" fmla="*/ 4209 h 681181"/>
              <a:gd name="connsiteX6" fmla="*/ 1073628 w 2026065"/>
              <a:gd name="connsiteY6" fmla="*/ 332542 h 681181"/>
              <a:gd name="connsiteX7" fmla="*/ 1265002 w 2026065"/>
              <a:gd name="connsiteY7" fmla="*/ 681042 h 681181"/>
              <a:gd name="connsiteX8" fmla="*/ 1646501 w 2026065"/>
              <a:gd name="connsiteY8" fmla="*/ 291630 h 681181"/>
              <a:gd name="connsiteX9" fmla="*/ 1171377 w 2026065"/>
              <a:gd name="connsiteY9" fmla="*/ 13178 h 681181"/>
              <a:gd name="connsiteX10" fmla="*/ 1665603 w 2026065"/>
              <a:gd name="connsiteY10" fmla="*/ 327783 h 681181"/>
              <a:gd name="connsiteX11" fmla="*/ 1947904 w 2026065"/>
              <a:gd name="connsiteY11" fmla="*/ 627247 h 681181"/>
              <a:gd name="connsiteX12" fmla="*/ 2025141 w 2026065"/>
              <a:gd name="connsiteY12" fmla="*/ 536155 h 681181"/>
              <a:gd name="connsiteX13" fmla="*/ 1856239 w 2026065"/>
              <a:gd name="connsiteY13" fmla="*/ 229405 h 681181"/>
              <a:gd name="connsiteX14" fmla="*/ 1251190 w 2026065"/>
              <a:gd name="connsiteY14" fmla="*/ 17385 h 681181"/>
              <a:gd name="connsiteX15" fmla="*/ 1770290 w 2026065"/>
              <a:gd name="connsiteY15" fmla="*/ 359729 h 681181"/>
              <a:gd name="connsiteX16" fmla="*/ 1793965 w 2026065"/>
              <a:gd name="connsiteY16" fmla="*/ 675723 h 681181"/>
              <a:gd name="connsiteX17" fmla="*/ 1741625 w 2026065"/>
              <a:gd name="connsiteY17" fmla="*/ 247342 h 681181"/>
              <a:gd name="connsiteX18" fmla="*/ 1200150 w 2026065"/>
              <a:gd name="connsiteY18" fmla="*/ 17385 h 681181"/>
              <a:gd name="connsiteX19" fmla="*/ 1291564 w 2026065"/>
              <a:gd name="connsiteY19" fmla="*/ 345997 h 681181"/>
              <a:gd name="connsiteX0" fmla="*/ 0 w 2026067"/>
              <a:gd name="connsiteY0" fmla="*/ 341235 h 681183"/>
              <a:gd name="connsiteX1" fmla="*/ 166038 w 2026067"/>
              <a:gd name="connsiteY1" fmla="*/ 6 h 681183"/>
              <a:gd name="connsiteX2" fmla="*/ 340675 w 2026067"/>
              <a:gd name="connsiteY2" fmla="*/ 332822 h 681183"/>
              <a:gd name="connsiteX3" fmla="*/ 501490 w 2026067"/>
              <a:gd name="connsiteY3" fmla="*/ 681043 h 681183"/>
              <a:gd name="connsiteX4" fmla="*/ 660776 w 2026067"/>
              <a:gd name="connsiteY4" fmla="*/ 340956 h 681183"/>
              <a:gd name="connsiteX5" fmla="*/ 821590 w 2026067"/>
              <a:gd name="connsiteY5" fmla="*/ 4209 h 681183"/>
              <a:gd name="connsiteX6" fmla="*/ 1073628 w 2026067"/>
              <a:gd name="connsiteY6" fmla="*/ 332542 h 681183"/>
              <a:gd name="connsiteX7" fmla="*/ 1265002 w 2026067"/>
              <a:gd name="connsiteY7" fmla="*/ 681042 h 681183"/>
              <a:gd name="connsiteX8" fmla="*/ 1646501 w 2026067"/>
              <a:gd name="connsiteY8" fmla="*/ 291630 h 681183"/>
              <a:gd name="connsiteX9" fmla="*/ 1171377 w 2026067"/>
              <a:gd name="connsiteY9" fmla="*/ 13178 h 681183"/>
              <a:gd name="connsiteX10" fmla="*/ 1665603 w 2026067"/>
              <a:gd name="connsiteY10" fmla="*/ 327783 h 681183"/>
              <a:gd name="connsiteX11" fmla="*/ 1947904 w 2026067"/>
              <a:gd name="connsiteY11" fmla="*/ 627247 h 681183"/>
              <a:gd name="connsiteX12" fmla="*/ 2025141 w 2026067"/>
              <a:gd name="connsiteY12" fmla="*/ 536155 h 681183"/>
              <a:gd name="connsiteX13" fmla="*/ 1856239 w 2026067"/>
              <a:gd name="connsiteY13" fmla="*/ 229405 h 681183"/>
              <a:gd name="connsiteX14" fmla="*/ 1969291 w 2026067"/>
              <a:gd name="connsiteY14" fmla="*/ 17385 h 681183"/>
              <a:gd name="connsiteX15" fmla="*/ 1770290 w 2026067"/>
              <a:gd name="connsiteY15" fmla="*/ 359729 h 681183"/>
              <a:gd name="connsiteX16" fmla="*/ 1793965 w 2026067"/>
              <a:gd name="connsiteY16" fmla="*/ 675723 h 681183"/>
              <a:gd name="connsiteX17" fmla="*/ 1741625 w 2026067"/>
              <a:gd name="connsiteY17" fmla="*/ 247342 h 681183"/>
              <a:gd name="connsiteX18" fmla="*/ 1200150 w 2026067"/>
              <a:gd name="connsiteY18" fmla="*/ 17385 h 681183"/>
              <a:gd name="connsiteX19" fmla="*/ 1291564 w 2026067"/>
              <a:gd name="connsiteY19" fmla="*/ 345997 h 681183"/>
              <a:gd name="connsiteX0" fmla="*/ 0 w 2026065"/>
              <a:gd name="connsiteY0" fmla="*/ 359724 h 699670"/>
              <a:gd name="connsiteX1" fmla="*/ 166038 w 2026065"/>
              <a:gd name="connsiteY1" fmla="*/ 18495 h 699670"/>
              <a:gd name="connsiteX2" fmla="*/ 340675 w 2026065"/>
              <a:gd name="connsiteY2" fmla="*/ 351311 h 699670"/>
              <a:gd name="connsiteX3" fmla="*/ 501490 w 2026065"/>
              <a:gd name="connsiteY3" fmla="*/ 699532 h 699670"/>
              <a:gd name="connsiteX4" fmla="*/ 660776 w 2026065"/>
              <a:gd name="connsiteY4" fmla="*/ 359445 h 699670"/>
              <a:gd name="connsiteX5" fmla="*/ 821590 w 2026065"/>
              <a:gd name="connsiteY5" fmla="*/ 22698 h 699670"/>
              <a:gd name="connsiteX6" fmla="*/ 1073628 w 2026065"/>
              <a:gd name="connsiteY6" fmla="*/ 351031 h 699670"/>
              <a:gd name="connsiteX7" fmla="*/ 1265002 w 2026065"/>
              <a:gd name="connsiteY7" fmla="*/ 699531 h 699670"/>
              <a:gd name="connsiteX8" fmla="*/ 1646501 w 2026065"/>
              <a:gd name="connsiteY8" fmla="*/ 310119 h 699670"/>
              <a:gd name="connsiteX9" fmla="*/ 1171377 w 2026065"/>
              <a:gd name="connsiteY9" fmla="*/ 31667 h 699670"/>
              <a:gd name="connsiteX10" fmla="*/ 1665603 w 2026065"/>
              <a:gd name="connsiteY10" fmla="*/ 346272 h 699670"/>
              <a:gd name="connsiteX11" fmla="*/ 1947904 w 2026065"/>
              <a:gd name="connsiteY11" fmla="*/ 645736 h 699670"/>
              <a:gd name="connsiteX12" fmla="*/ 2025141 w 2026065"/>
              <a:gd name="connsiteY12" fmla="*/ 554644 h 699670"/>
              <a:gd name="connsiteX13" fmla="*/ 1856239 w 2026065"/>
              <a:gd name="connsiteY13" fmla="*/ 247894 h 699670"/>
              <a:gd name="connsiteX14" fmla="*/ 1969291 w 2026065"/>
              <a:gd name="connsiteY14" fmla="*/ 35874 h 699670"/>
              <a:gd name="connsiteX15" fmla="*/ 1770290 w 2026065"/>
              <a:gd name="connsiteY15" fmla="*/ 378218 h 699670"/>
              <a:gd name="connsiteX16" fmla="*/ 1793965 w 2026065"/>
              <a:gd name="connsiteY16" fmla="*/ 694212 h 699670"/>
              <a:gd name="connsiteX17" fmla="*/ 1741625 w 2026065"/>
              <a:gd name="connsiteY17" fmla="*/ 265831 h 699670"/>
              <a:gd name="connsiteX18" fmla="*/ 1806452 w 2026065"/>
              <a:gd name="connsiteY18" fmla="*/ 0 h 699670"/>
              <a:gd name="connsiteX19" fmla="*/ 1291564 w 2026065"/>
              <a:gd name="connsiteY19" fmla="*/ 364486 h 699670"/>
              <a:gd name="connsiteX0" fmla="*/ 0 w 2026067"/>
              <a:gd name="connsiteY0" fmla="*/ 377509 h 717456"/>
              <a:gd name="connsiteX1" fmla="*/ 166038 w 2026067"/>
              <a:gd name="connsiteY1" fmla="*/ 36280 h 717456"/>
              <a:gd name="connsiteX2" fmla="*/ 340675 w 2026067"/>
              <a:gd name="connsiteY2" fmla="*/ 369096 h 717456"/>
              <a:gd name="connsiteX3" fmla="*/ 501490 w 2026067"/>
              <a:gd name="connsiteY3" fmla="*/ 717317 h 717456"/>
              <a:gd name="connsiteX4" fmla="*/ 660776 w 2026067"/>
              <a:gd name="connsiteY4" fmla="*/ 377230 h 717456"/>
              <a:gd name="connsiteX5" fmla="*/ 821590 w 2026067"/>
              <a:gd name="connsiteY5" fmla="*/ 40483 h 717456"/>
              <a:gd name="connsiteX6" fmla="*/ 1073628 w 2026067"/>
              <a:gd name="connsiteY6" fmla="*/ 368816 h 717456"/>
              <a:gd name="connsiteX7" fmla="*/ 1265002 w 2026067"/>
              <a:gd name="connsiteY7" fmla="*/ 717316 h 717456"/>
              <a:gd name="connsiteX8" fmla="*/ 1646501 w 2026067"/>
              <a:gd name="connsiteY8" fmla="*/ 327904 h 717456"/>
              <a:gd name="connsiteX9" fmla="*/ 1829279 w 2026067"/>
              <a:gd name="connsiteY9" fmla="*/ 125 h 717456"/>
              <a:gd name="connsiteX10" fmla="*/ 1665603 w 2026067"/>
              <a:gd name="connsiteY10" fmla="*/ 364057 h 717456"/>
              <a:gd name="connsiteX11" fmla="*/ 1947904 w 2026067"/>
              <a:gd name="connsiteY11" fmla="*/ 663521 h 717456"/>
              <a:gd name="connsiteX12" fmla="*/ 2025141 w 2026067"/>
              <a:gd name="connsiteY12" fmla="*/ 572429 h 717456"/>
              <a:gd name="connsiteX13" fmla="*/ 1856239 w 2026067"/>
              <a:gd name="connsiteY13" fmla="*/ 265679 h 717456"/>
              <a:gd name="connsiteX14" fmla="*/ 1969291 w 2026067"/>
              <a:gd name="connsiteY14" fmla="*/ 53659 h 717456"/>
              <a:gd name="connsiteX15" fmla="*/ 1770290 w 2026067"/>
              <a:gd name="connsiteY15" fmla="*/ 396003 h 717456"/>
              <a:gd name="connsiteX16" fmla="*/ 1793965 w 2026067"/>
              <a:gd name="connsiteY16" fmla="*/ 711997 h 717456"/>
              <a:gd name="connsiteX17" fmla="*/ 1741625 w 2026067"/>
              <a:gd name="connsiteY17" fmla="*/ 283616 h 717456"/>
              <a:gd name="connsiteX18" fmla="*/ 1806452 w 2026067"/>
              <a:gd name="connsiteY18" fmla="*/ 17785 h 717456"/>
              <a:gd name="connsiteX19" fmla="*/ 1291564 w 2026067"/>
              <a:gd name="connsiteY19" fmla="*/ 382271 h 717456"/>
              <a:gd name="connsiteX0" fmla="*/ 0 w 2026065"/>
              <a:gd name="connsiteY0" fmla="*/ 377509 h 717456"/>
              <a:gd name="connsiteX1" fmla="*/ 166038 w 2026065"/>
              <a:gd name="connsiteY1" fmla="*/ 36279 h 717456"/>
              <a:gd name="connsiteX2" fmla="*/ 340675 w 2026065"/>
              <a:gd name="connsiteY2" fmla="*/ 369096 h 717456"/>
              <a:gd name="connsiteX3" fmla="*/ 501490 w 2026065"/>
              <a:gd name="connsiteY3" fmla="*/ 717317 h 717456"/>
              <a:gd name="connsiteX4" fmla="*/ 660776 w 2026065"/>
              <a:gd name="connsiteY4" fmla="*/ 377230 h 717456"/>
              <a:gd name="connsiteX5" fmla="*/ 821590 w 2026065"/>
              <a:gd name="connsiteY5" fmla="*/ 40483 h 717456"/>
              <a:gd name="connsiteX6" fmla="*/ 1073628 w 2026065"/>
              <a:gd name="connsiteY6" fmla="*/ 368816 h 717456"/>
              <a:gd name="connsiteX7" fmla="*/ 1265002 w 2026065"/>
              <a:gd name="connsiteY7" fmla="*/ 717316 h 717456"/>
              <a:gd name="connsiteX8" fmla="*/ 1646501 w 2026065"/>
              <a:gd name="connsiteY8" fmla="*/ 327904 h 717456"/>
              <a:gd name="connsiteX9" fmla="*/ 1829279 w 2026065"/>
              <a:gd name="connsiteY9" fmla="*/ 125 h 717456"/>
              <a:gd name="connsiteX10" fmla="*/ 1665603 w 2026065"/>
              <a:gd name="connsiteY10" fmla="*/ 364057 h 717456"/>
              <a:gd name="connsiteX11" fmla="*/ 1947904 w 2026065"/>
              <a:gd name="connsiteY11" fmla="*/ 663521 h 717456"/>
              <a:gd name="connsiteX12" fmla="*/ 2025141 w 2026065"/>
              <a:gd name="connsiteY12" fmla="*/ 572429 h 717456"/>
              <a:gd name="connsiteX13" fmla="*/ 1856239 w 2026065"/>
              <a:gd name="connsiteY13" fmla="*/ 265679 h 717456"/>
              <a:gd name="connsiteX14" fmla="*/ 1969291 w 2026065"/>
              <a:gd name="connsiteY14" fmla="*/ 53659 h 717456"/>
              <a:gd name="connsiteX15" fmla="*/ 1770290 w 2026065"/>
              <a:gd name="connsiteY15" fmla="*/ 396003 h 717456"/>
              <a:gd name="connsiteX16" fmla="*/ 1793965 w 2026065"/>
              <a:gd name="connsiteY16" fmla="*/ 711997 h 717456"/>
              <a:gd name="connsiteX17" fmla="*/ 1741625 w 2026065"/>
              <a:gd name="connsiteY17" fmla="*/ 283616 h 717456"/>
              <a:gd name="connsiteX18" fmla="*/ 1806452 w 2026065"/>
              <a:gd name="connsiteY18" fmla="*/ 17785 h 717456"/>
              <a:gd name="connsiteX19" fmla="*/ 1291564 w 2026065"/>
              <a:gd name="connsiteY19" fmla="*/ 382271 h 717456"/>
              <a:gd name="connsiteX0" fmla="*/ 0 w 2017468"/>
              <a:gd name="connsiteY0" fmla="*/ 377510 h 717456"/>
              <a:gd name="connsiteX1" fmla="*/ 157439 w 2017468"/>
              <a:gd name="connsiteY1" fmla="*/ 36279 h 717456"/>
              <a:gd name="connsiteX2" fmla="*/ 332076 w 2017468"/>
              <a:gd name="connsiteY2" fmla="*/ 369096 h 717456"/>
              <a:gd name="connsiteX3" fmla="*/ 492891 w 2017468"/>
              <a:gd name="connsiteY3" fmla="*/ 717317 h 717456"/>
              <a:gd name="connsiteX4" fmla="*/ 652177 w 2017468"/>
              <a:gd name="connsiteY4" fmla="*/ 377230 h 717456"/>
              <a:gd name="connsiteX5" fmla="*/ 812991 w 2017468"/>
              <a:gd name="connsiteY5" fmla="*/ 40483 h 717456"/>
              <a:gd name="connsiteX6" fmla="*/ 1065029 w 2017468"/>
              <a:gd name="connsiteY6" fmla="*/ 368816 h 717456"/>
              <a:gd name="connsiteX7" fmla="*/ 1256403 w 2017468"/>
              <a:gd name="connsiteY7" fmla="*/ 717316 h 717456"/>
              <a:gd name="connsiteX8" fmla="*/ 1637902 w 2017468"/>
              <a:gd name="connsiteY8" fmla="*/ 327904 h 717456"/>
              <a:gd name="connsiteX9" fmla="*/ 1820680 w 2017468"/>
              <a:gd name="connsiteY9" fmla="*/ 125 h 717456"/>
              <a:gd name="connsiteX10" fmla="*/ 1657004 w 2017468"/>
              <a:gd name="connsiteY10" fmla="*/ 364057 h 717456"/>
              <a:gd name="connsiteX11" fmla="*/ 1939305 w 2017468"/>
              <a:gd name="connsiteY11" fmla="*/ 663521 h 717456"/>
              <a:gd name="connsiteX12" fmla="*/ 2016542 w 2017468"/>
              <a:gd name="connsiteY12" fmla="*/ 572429 h 717456"/>
              <a:gd name="connsiteX13" fmla="*/ 1847640 w 2017468"/>
              <a:gd name="connsiteY13" fmla="*/ 265679 h 717456"/>
              <a:gd name="connsiteX14" fmla="*/ 1960692 w 2017468"/>
              <a:gd name="connsiteY14" fmla="*/ 53659 h 717456"/>
              <a:gd name="connsiteX15" fmla="*/ 1761691 w 2017468"/>
              <a:gd name="connsiteY15" fmla="*/ 396003 h 717456"/>
              <a:gd name="connsiteX16" fmla="*/ 1785366 w 2017468"/>
              <a:gd name="connsiteY16" fmla="*/ 711997 h 717456"/>
              <a:gd name="connsiteX17" fmla="*/ 1733026 w 2017468"/>
              <a:gd name="connsiteY17" fmla="*/ 283616 h 717456"/>
              <a:gd name="connsiteX18" fmla="*/ 1797853 w 2017468"/>
              <a:gd name="connsiteY18" fmla="*/ 17785 h 717456"/>
              <a:gd name="connsiteX19" fmla="*/ 1282965 w 2017468"/>
              <a:gd name="connsiteY19" fmla="*/ 382271 h 717456"/>
              <a:gd name="connsiteX0" fmla="*/ 0 w 2017466"/>
              <a:gd name="connsiteY0" fmla="*/ 377510 h 717456"/>
              <a:gd name="connsiteX1" fmla="*/ 166038 w 2017466"/>
              <a:gd name="connsiteY1" fmla="*/ 36279 h 717456"/>
              <a:gd name="connsiteX2" fmla="*/ 332076 w 2017466"/>
              <a:gd name="connsiteY2" fmla="*/ 369096 h 717456"/>
              <a:gd name="connsiteX3" fmla="*/ 492891 w 2017466"/>
              <a:gd name="connsiteY3" fmla="*/ 717317 h 717456"/>
              <a:gd name="connsiteX4" fmla="*/ 652177 w 2017466"/>
              <a:gd name="connsiteY4" fmla="*/ 377230 h 717456"/>
              <a:gd name="connsiteX5" fmla="*/ 812991 w 2017466"/>
              <a:gd name="connsiteY5" fmla="*/ 40483 h 717456"/>
              <a:gd name="connsiteX6" fmla="*/ 1065029 w 2017466"/>
              <a:gd name="connsiteY6" fmla="*/ 368816 h 717456"/>
              <a:gd name="connsiteX7" fmla="*/ 1256403 w 2017466"/>
              <a:gd name="connsiteY7" fmla="*/ 717316 h 717456"/>
              <a:gd name="connsiteX8" fmla="*/ 1637902 w 2017466"/>
              <a:gd name="connsiteY8" fmla="*/ 327904 h 717456"/>
              <a:gd name="connsiteX9" fmla="*/ 1820680 w 2017466"/>
              <a:gd name="connsiteY9" fmla="*/ 125 h 717456"/>
              <a:gd name="connsiteX10" fmla="*/ 1657004 w 2017466"/>
              <a:gd name="connsiteY10" fmla="*/ 364057 h 717456"/>
              <a:gd name="connsiteX11" fmla="*/ 1939305 w 2017466"/>
              <a:gd name="connsiteY11" fmla="*/ 663521 h 717456"/>
              <a:gd name="connsiteX12" fmla="*/ 2016542 w 2017466"/>
              <a:gd name="connsiteY12" fmla="*/ 572429 h 717456"/>
              <a:gd name="connsiteX13" fmla="*/ 1847640 w 2017466"/>
              <a:gd name="connsiteY13" fmla="*/ 265679 h 717456"/>
              <a:gd name="connsiteX14" fmla="*/ 1960692 w 2017466"/>
              <a:gd name="connsiteY14" fmla="*/ 53659 h 717456"/>
              <a:gd name="connsiteX15" fmla="*/ 1761691 w 2017466"/>
              <a:gd name="connsiteY15" fmla="*/ 396003 h 717456"/>
              <a:gd name="connsiteX16" fmla="*/ 1785366 w 2017466"/>
              <a:gd name="connsiteY16" fmla="*/ 711997 h 717456"/>
              <a:gd name="connsiteX17" fmla="*/ 1733026 w 2017466"/>
              <a:gd name="connsiteY17" fmla="*/ 283616 h 717456"/>
              <a:gd name="connsiteX18" fmla="*/ 1797853 w 2017466"/>
              <a:gd name="connsiteY18" fmla="*/ 17785 h 717456"/>
              <a:gd name="connsiteX19" fmla="*/ 1282965 w 2017466"/>
              <a:gd name="connsiteY19" fmla="*/ 382271 h 717456"/>
              <a:gd name="connsiteX0" fmla="*/ 0 w 2017468"/>
              <a:gd name="connsiteY0" fmla="*/ 377510 h 717456"/>
              <a:gd name="connsiteX1" fmla="*/ 166038 w 2017468"/>
              <a:gd name="connsiteY1" fmla="*/ 36279 h 717456"/>
              <a:gd name="connsiteX2" fmla="*/ 327776 w 2017468"/>
              <a:gd name="connsiteY2" fmla="*/ 364612 h 717456"/>
              <a:gd name="connsiteX3" fmla="*/ 492891 w 2017468"/>
              <a:gd name="connsiteY3" fmla="*/ 717317 h 717456"/>
              <a:gd name="connsiteX4" fmla="*/ 652177 w 2017468"/>
              <a:gd name="connsiteY4" fmla="*/ 377230 h 717456"/>
              <a:gd name="connsiteX5" fmla="*/ 812991 w 2017468"/>
              <a:gd name="connsiteY5" fmla="*/ 40483 h 717456"/>
              <a:gd name="connsiteX6" fmla="*/ 1065029 w 2017468"/>
              <a:gd name="connsiteY6" fmla="*/ 368816 h 717456"/>
              <a:gd name="connsiteX7" fmla="*/ 1256403 w 2017468"/>
              <a:gd name="connsiteY7" fmla="*/ 717316 h 717456"/>
              <a:gd name="connsiteX8" fmla="*/ 1637902 w 2017468"/>
              <a:gd name="connsiteY8" fmla="*/ 327904 h 717456"/>
              <a:gd name="connsiteX9" fmla="*/ 1820680 w 2017468"/>
              <a:gd name="connsiteY9" fmla="*/ 125 h 717456"/>
              <a:gd name="connsiteX10" fmla="*/ 1657004 w 2017468"/>
              <a:gd name="connsiteY10" fmla="*/ 364057 h 717456"/>
              <a:gd name="connsiteX11" fmla="*/ 1939305 w 2017468"/>
              <a:gd name="connsiteY11" fmla="*/ 663521 h 717456"/>
              <a:gd name="connsiteX12" fmla="*/ 2016542 w 2017468"/>
              <a:gd name="connsiteY12" fmla="*/ 572429 h 717456"/>
              <a:gd name="connsiteX13" fmla="*/ 1847640 w 2017468"/>
              <a:gd name="connsiteY13" fmla="*/ 265679 h 717456"/>
              <a:gd name="connsiteX14" fmla="*/ 1960692 w 2017468"/>
              <a:gd name="connsiteY14" fmla="*/ 53659 h 717456"/>
              <a:gd name="connsiteX15" fmla="*/ 1761691 w 2017468"/>
              <a:gd name="connsiteY15" fmla="*/ 396003 h 717456"/>
              <a:gd name="connsiteX16" fmla="*/ 1785366 w 2017468"/>
              <a:gd name="connsiteY16" fmla="*/ 711997 h 717456"/>
              <a:gd name="connsiteX17" fmla="*/ 1733026 w 2017468"/>
              <a:gd name="connsiteY17" fmla="*/ 283616 h 717456"/>
              <a:gd name="connsiteX18" fmla="*/ 1797853 w 2017468"/>
              <a:gd name="connsiteY18" fmla="*/ 17785 h 717456"/>
              <a:gd name="connsiteX19" fmla="*/ 1282965 w 2017468"/>
              <a:gd name="connsiteY19" fmla="*/ 382271 h 717456"/>
              <a:gd name="connsiteX0" fmla="*/ 0 w 2017466"/>
              <a:gd name="connsiteY0" fmla="*/ 377510 h 717456"/>
              <a:gd name="connsiteX1" fmla="*/ 166038 w 2017466"/>
              <a:gd name="connsiteY1" fmla="*/ 36279 h 717456"/>
              <a:gd name="connsiteX2" fmla="*/ 327776 w 2017466"/>
              <a:gd name="connsiteY2" fmla="*/ 364612 h 717456"/>
              <a:gd name="connsiteX3" fmla="*/ 492891 w 2017466"/>
              <a:gd name="connsiteY3" fmla="*/ 717317 h 717456"/>
              <a:gd name="connsiteX4" fmla="*/ 652177 w 2017466"/>
              <a:gd name="connsiteY4" fmla="*/ 377230 h 717456"/>
              <a:gd name="connsiteX5" fmla="*/ 812991 w 2017466"/>
              <a:gd name="connsiteY5" fmla="*/ 40483 h 717456"/>
              <a:gd name="connsiteX6" fmla="*/ 1065029 w 2017466"/>
              <a:gd name="connsiteY6" fmla="*/ 368816 h 717456"/>
              <a:gd name="connsiteX7" fmla="*/ 1256403 w 2017466"/>
              <a:gd name="connsiteY7" fmla="*/ 717316 h 717456"/>
              <a:gd name="connsiteX8" fmla="*/ 1637902 w 2017466"/>
              <a:gd name="connsiteY8" fmla="*/ 327904 h 717456"/>
              <a:gd name="connsiteX9" fmla="*/ 1820680 w 2017466"/>
              <a:gd name="connsiteY9" fmla="*/ 125 h 717456"/>
              <a:gd name="connsiteX10" fmla="*/ 1657004 w 2017466"/>
              <a:gd name="connsiteY10" fmla="*/ 364057 h 717456"/>
              <a:gd name="connsiteX11" fmla="*/ 1939305 w 2017466"/>
              <a:gd name="connsiteY11" fmla="*/ 663521 h 717456"/>
              <a:gd name="connsiteX12" fmla="*/ 2016542 w 2017466"/>
              <a:gd name="connsiteY12" fmla="*/ 572429 h 717456"/>
              <a:gd name="connsiteX13" fmla="*/ 1847640 w 2017466"/>
              <a:gd name="connsiteY13" fmla="*/ 265679 h 717456"/>
              <a:gd name="connsiteX14" fmla="*/ 1960692 w 2017466"/>
              <a:gd name="connsiteY14" fmla="*/ 53659 h 717456"/>
              <a:gd name="connsiteX15" fmla="*/ 1761691 w 2017466"/>
              <a:gd name="connsiteY15" fmla="*/ 396003 h 717456"/>
              <a:gd name="connsiteX16" fmla="*/ 1785366 w 2017466"/>
              <a:gd name="connsiteY16" fmla="*/ 711997 h 717456"/>
              <a:gd name="connsiteX17" fmla="*/ 1733026 w 2017466"/>
              <a:gd name="connsiteY17" fmla="*/ 283616 h 717456"/>
              <a:gd name="connsiteX18" fmla="*/ 1797853 w 2017466"/>
              <a:gd name="connsiteY18" fmla="*/ 17785 h 717456"/>
              <a:gd name="connsiteX19" fmla="*/ 1282965 w 2017466"/>
              <a:gd name="connsiteY19" fmla="*/ 382271 h 717456"/>
              <a:gd name="connsiteX0" fmla="*/ 0 w 2017468"/>
              <a:gd name="connsiteY0" fmla="*/ 377510 h 717456"/>
              <a:gd name="connsiteX1" fmla="*/ 166038 w 2017468"/>
              <a:gd name="connsiteY1" fmla="*/ 36279 h 717456"/>
              <a:gd name="connsiteX2" fmla="*/ 327776 w 2017468"/>
              <a:gd name="connsiteY2" fmla="*/ 364612 h 717456"/>
              <a:gd name="connsiteX3" fmla="*/ 479990 w 2017468"/>
              <a:gd name="connsiteY3" fmla="*/ 712833 h 717456"/>
              <a:gd name="connsiteX4" fmla="*/ 652177 w 2017468"/>
              <a:gd name="connsiteY4" fmla="*/ 377230 h 717456"/>
              <a:gd name="connsiteX5" fmla="*/ 812991 w 2017468"/>
              <a:gd name="connsiteY5" fmla="*/ 40483 h 717456"/>
              <a:gd name="connsiteX6" fmla="*/ 1065029 w 2017468"/>
              <a:gd name="connsiteY6" fmla="*/ 368816 h 717456"/>
              <a:gd name="connsiteX7" fmla="*/ 1256403 w 2017468"/>
              <a:gd name="connsiteY7" fmla="*/ 717316 h 717456"/>
              <a:gd name="connsiteX8" fmla="*/ 1637902 w 2017468"/>
              <a:gd name="connsiteY8" fmla="*/ 327904 h 717456"/>
              <a:gd name="connsiteX9" fmla="*/ 1820680 w 2017468"/>
              <a:gd name="connsiteY9" fmla="*/ 125 h 717456"/>
              <a:gd name="connsiteX10" fmla="*/ 1657004 w 2017468"/>
              <a:gd name="connsiteY10" fmla="*/ 364057 h 717456"/>
              <a:gd name="connsiteX11" fmla="*/ 1939305 w 2017468"/>
              <a:gd name="connsiteY11" fmla="*/ 663521 h 717456"/>
              <a:gd name="connsiteX12" fmla="*/ 2016542 w 2017468"/>
              <a:gd name="connsiteY12" fmla="*/ 572429 h 717456"/>
              <a:gd name="connsiteX13" fmla="*/ 1847640 w 2017468"/>
              <a:gd name="connsiteY13" fmla="*/ 265679 h 717456"/>
              <a:gd name="connsiteX14" fmla="*/ 1960692 w 2017468"/>
              <a:gd name="connsiteY14" fmla="*/ 53659 h 717456"/>
              <a:gd name="connsiteX15" fmla="*/ 1761691 w 2017468"/>
              <a:gd name="connsiteY15" fmla="*/ 396003 h 717456"/>
              <a:gd name="connsiteX16" fmla="*/ 1785366 w 2017468"/>
              <a:gd name="connsiteY16" fmla="*/ 711997 h 717456"/>
              <a:gd name="connsiteX17" fmla="*/ 1733026 w 2017468"/>
              <a:gd name="connsiteY17" fmla="*/ 283616 h 717456"/>
              <a:gd name="connsiteX18" fmla="*/ 1797853 w 2017468"/>
              <a:gd name="connsiteY18" fmla="*/ 17785 h 717456"/>
              <a:gd name="connsiteX19" fmla="*/ 1282965 w 2017468"/>
              <a:gd name="connsiteY19" fmla="*/ 382271 h 717456"/>
              <a:gd name="connsiteX0" fmla="*/ 0 w 2017466"/>
              <a:gd name="connsiteY0" fmla="*/ 377510 h 717456"/>
              <a:gd name="connsiteX1" fmla="*/ 166038 w 2017466"/>
              <a:gd name="connsiteY1" fmla="*/ 36279 h 717456"/>
              <a:gd name="connsiteX2" fmla="*/ 327776 w 2017466"/>
              <a:gd name="connsiteY2" fmla="*/ 364612 h 717456"/>
              <a:gd name="connsiteX3" fmla="*/ 479990 w 2017466"/>
              <a:gd name="connsiteY3" fmla="*/ 712833 h 717456"/>
              <a:gd name="connsiteX4" fmla="*/ 652177 w 2017466"/>
              <a:gd name="connsiteY4" fmla="*/ 377229 h 717456"/>
              <a:gd name="connsiteX5" fmla="*/ 812991 w 2017466"/>
              <a:gd name="connsiteY5" fmla="*/ 40483 h 717456"/>
              <a:gd name="connsiteX6" fmla="*/ 1065029 w 2017466"/>
              <a:gd name="connsiteY6" fmla="*/ 368816 h 717456"/>
              <a:gd name="connsiteX7" fmla="*/ 1256403 w 2017466"/>
              <a:gd name="connsiteY7" fmla="*/ 717316 h 717456"/>
              <a:gd name="connsiteX8" fmla="*/ 1637902 w 2017466"/>
              <a:gd name="connsiteY8" fmla="*/ 327904 h 717456"/>
              <a:gd name="connsiteX9" fmla="*/ 1820680 w 2017466"/>
              <a:gd name="connsiteY9" fmla="*/ 125 h 717456"/>
              <a:gd name="connsiteX10" fmla="*/ 1657004 w 2017466"/>
              <a:gd name="connsiteY10" fmla="*/ 364057 h 717456"/>
              <a:gd name="connsiteX11" fmla="*/ 1939305 w 2017466"/>
              <a:gd name="connsiteY11" fmla="*/ 663521 h 717456"/>
              <a:gd name="connsiteX12" fmla="*/ 2016542 w 2017466"/>
              <a:gd name="connsiteY12" fmla="*/ 572429 h 717456"/>
              <a:gd name="connsiteX13" fmla="*/ 1847640 w 2017466"/>
              <a:gd name="connsiteY13" fmla="*/ 265679 h 717456"/>
              <a:gd name="connsiteX14" fmla="*/ 1960692 w 2017466"/>
              <a:gd name="connsiteY14" fmla="*/ 53659 h 717456"/>
              <a:gd name="connsiteX15" fmla="*/ 1761691 w 2017466"/>
              <a:gd name="connsiteY15" fmla="*/ 396003 h 717456"/>
              <a:gd name="connsiteX16" fmla="*/ 1785366 w 2017466"/>
              <a:gd name="connsiteY16" fmla="*/ 711997 h 717456"/>
              <a:gd name="connsiteX17" fmla="*/ 1733026 w 2017466"/>
              <a:gd name="connsiteY17" fmla="*/ 283616 h 717456"/>
              <a:gd name="connsiteX18" fmla="*/ 1797853 w 2017466"/>
              <a:gd name="connsiteY18" fmla="*/ 17785 h 717456"/>
              <a:gd name="connsiteX19" fmla="*/ 1282965 w 2017466"/>
              <a:gd name="connsiteY19" fmla="*/ 382271 h 717456"/>
              <a:gd name="connsiteX0" fmla="*/ 0 w 2017468"/>
              <a:gd name="connsiteY0" fmla="*/ 377510 h 717456"/>
              <a:gd name="connsiteX1" fmla="*/ 166038 w 2017468"/>
              <a:gd name="connsiteY1" fmla="*/ 36279 h 717456"/>
              <a:gd name="connsiteX2" fmla="*/ 327776 w 2017468"/>
              <a:gd name="connsiteY2" fmla="*/ 364612 h 717456"/>
              <a:gd name="connsiteX3" fmla="*/ 479990 w 2017468"/>
              <a:gd name="connsiteY3" fmla="*/ 712833 h 717456"/>
              <a:gd name="connsiteX4" fmla="*/ 652177 w 2017468"/>
              <a:gd name="connsiteY4" fmla="*/ 377229 h 717456"/>
              <a:gd name="connsiteX5" fmla="*/ 808691 w 2017468"/>
              <a:gd name="connsiteY5" fmla="*/ 49452 h 717456"/>
              <a:gd name="connsiteX6" fmla="*/ 1065029 w 2017468"/>
              <a:gd name="connsiteY6" fmla="*/ 368816 h 717456"/>
              <a:gd name="connsiteX7" fmla="*/ 1256403 w 2017468"/>
              <a:gd name="connsiteY7" fmla="*/ 717316 h 717456"/>
              <a:gd name="connsiteX8" fmla="*/ 1637902 w 2017468"/>
              <a:gd name="connsiteY8" fmla="*/ 327904 h 717456"/>
              <a:gd name="connsiteX9" fmla="*/ 1820680 w 2017468"/>
              <a:gd name="connsiteY9" fmla="*/ 125 h 717456"/>
              <a:gd name="connsiteX10" fmla="*/ 1657004 w 2017468"/>
              <a:gd name="connsiteY10" fmla="*/ 364057 h 717456"/>
              <a:gd name="connsiteX11" fmla="*/ 1939305 w 2017468"/>
              <a:gd name="connsiteY11" fmla="*/ 663521 h 717456"/>
              <a:gd name="connsiteX12" fmla="*/ 2016542 w 2017468"/>
              <a:gd name="connsiteY12" fmla="*/ 572429 h 717456"/>
              <a:gd name="connsiteX13" fmla="*/ 1847640 w 2017468"/>
              <a:gd name="connsiteY13" fmla="*/ 265679 h 717456"/>
              <a:gd name="connsiteX14" fmla="*/ 1960692 w 2017468"/>
              <a:gd name="connsiteY14" fmla="*/ 53659 h 717456"/>
              <a:gd name="connsiteX15" fmla="*/ 1761691 w 2017468"/>
              <a:gd name="connsiteY15" fmla="*/ 396003 h 717456"/>
              <a:gd name="connsiteX16" fmla="*/ 1785366 w 2017468"/>
              <a:gd name="connsiteY16" fmla="*/ 711997 h 717456"/>
              <a:gd name="connsiteX17" fmla="*/ 1733026 w 2017468"/>
              <a:gd name="connsiteY17" fmla="*/ 283616 h 717456"/>
              <a:gd name="connsiteX18" fmla="*/ 1797853 w 2017468"/>
              <a:gd name="connsiteY18" fmla="*/ 17785 h 717456"/>
              <a:gd name="connsiteX19" fmla="*/ 1282965 w 2017468"/>
              <a:gd name="connsiteY19" fmla="*/ 382271 h 717456"/>
              <a:gd name="connsiteX0" fmla="*/ 0 w 2017466"/>
              <a:gd name="connsiteY0" fmla="*/ 377510 h 717456"/>
              <a:gd name="connsiteX1" fmla="*/ 166038 w 2017466"/>
              <a:gd name="connsiteY1" fmla="*/ 36279 h 717456"/>
              <a:gd name="connsiteX2" fmla="*/ 327776 w 2017466"/>
              <a:gd name="connsiteY2" fmla="*/ 364612 h 717456"/>
              <a:gd name="connsiteX3" fmla="*/ 479990 w 2017466"/>
              <a:gd name="connsiteY3" fmla="*/ 712833 h 717456"/>
              <a:gd name="connsiteX4" fmla="*/ 652177 w 2017466"/>
              <a:gd name="connsiteY4" fmla="*/ 377229 h 717456"/>
              <a:gd name="connsiteX5" fmla="*/ 808691 w 2017466"/>
              <a:gd name="connsiteY5" fmla="*/ 49452 h 717456"/>
              <a:gd name="connsiteX6" fmla="*/ 983329 w 2017466"/>
              <a:gd name="connsiteY6" fmla="*/ 368815 h 717456"/>
              <a:gd name="connsiteX7" fmla="*/ 1256403 w 2017466"/>
              <a:gd name="connsiteY7" fmla="*/ 717316 h 717456"/>
              <a:gd name="connsiteX8" fmla="*/ 1637902 w 2017466"/>
              <a:gd name="connsiteY8" fmla="*/ 327904 h 717456"/>
              <a:gd name="connsiteX9" fmla="*/ 1820680 w 2017466"/>
              <a:gd name="connsiteY9" fmla="*/ 125 h 717456"/>
              <a:gd name="connsiteX10" fmla="*/ 1657004 w 2017466"/>
              <a:gd name="connsiteY10" fmla="*/ 364057 h 717456"/>
              <a:gd name="connsiteX11" fmla="*/ 1939305 w 2017466"/>
              <a:gd name="connsiteY11" fmla="*/ 663521 h 717456"/>
              <a:gd name="connsiteX12" fmla="*/ 2016542 w 2017466"/>
              <a:gd name="connsiteY12" fmla="*/ 572429 h 717456"/>
              <a:gd name="connsiteX13" fmla="*/ 1847640 w 2017466"/>
              <a:gd name="connsiteY13" fmla="*/ 265679 h 717456"/>
              <a:gd name="connsiteX14" fmla="*/ 1960692 w 2017466"/>
              <a:gd name="connsiteY14" fmla="*/ 53659 h 717456"/>
              <a:gd name="connsiteX15" fmla="*/ 1761691 w 2017466"/>
              <a:gd name="connsiteY15" fmla="*/ 396003 h 717456"/>
              <a:gd name="connsiteX16" fmla="*/ 1785366 w 2017466"/>
              <a:gd name="connsiteY16" fmla="*/ 711997 h 717456"/>
              <a:gd name="connsiteX17" fmla="*/ 1733026 w 2017466"/>
              <a:gd name="connsiteY17" fmla="*/ 283616 h 717456"/>
              <a:gd name="connsiteX18" fmla="*/ 1797853 w 2017466"/>
              <a:gd name="connsiteY18" fmla="*/ 17785 h 717456"/>
              <a:gd name="connsiteX19" fmla="*/ 1282965 w 2017466"/>
              <a:gd name="connsiteY19" fmla="*/ 382271 h 717456"/>
              <a:gd name="connsiteX0" fmla="*/ 0 w 2017468"/>
              <a:gd name="connsiteY0" fmla="*/ 377510 h 717462"/>
              <a:gd name="connsiteX1" fmla="*/ 166038 w 2017468"/>
              <a:gd name="connsiteY1" fmla="*/ 36279 h 717462"/>
              <a:gd name="connsiteX2" fmla="*/ 327776 w 2017468"/>
              <a:gd name="connsiteY2" fmla="*/ 364612 h 717462"/>
              <a:gd name="connsiteX3" fmla="*/ 479990 w 2017468"/>
              <a:gd name="connsiteY3" fmla="*/ 712833 h 717462"/>
              <a:gd name="connsiteX4" fmla="*/ 652177 w 2017468"/>
              <a:gd name="connsiteY4" fmla="*/ 377229 h 717462"/>
              <a:gd name="connsiteX5" fmla="*/ 808691 w 2017468"/>
              <a:gd name="connsiteY5" fmla="*/ 49452 h 717462"/>
              <a:gd name="connsiteX6" fmla="*/ 983329 w 2017468"/>
              <a:gd name="connsiteY6" fmla="*/ 368815 h 717462"/>
              <a:gd name="connsiteX7" fmla="*/ 1256403 w 2017468"/>
              <a:gd name="connsiteY7" fmla="*/ 717316 h 717462"/>
              <a:gd name="connsiteX8" fmla="*/ 1637902 w 2017468"/>
              <a:gd name="connsiteY8" fmla="*/ 327904 h 717462"/>
              <a:gd name="connsiteX9" fmla="*/ 1820680 w 2017468"/>
              <a:gd name="connsiteY9" fmla="*/ 125 h 717462"/>
              <a:gd name="connsiteX10" fmla="*/ 1657004 w 2017468"/>
              <a:gd name="connsiteY10" fmla="*/ 364057 h 717462"/>
              <a:gd name="connsiteX11" fmla="*/ 1939305 w 2017468"/>
              <a:gd name="connsiteY11" fmla="*/ 663521 h 717462"/>
              <a:gd name="connsiteX12" fmla="*/ 2016542 w 2017468"/>
              <a:gd name="connsiteY12" fmla="*/ 572429 h 717462"/>
              <a:gd name="connsiteX13" fmla="*/ 1847640 w 2017468"/>
              <a:gd name="connsiteY13" fmla="*/ 265679 h 717462"/>
              <a:gd name="connsiteX14" fmla="*/ 1960692 w 2017468"/>
              <a:gd name="connsiteY14" fmla="*/ 53659 h 717462"/>
              <a:gd name="connsiteX15" fmla="*/ 1761691 w 2017468"/>
              <a:gd name="connsiteY15" fmla="*/ 396003 h 717462"/>
              <a:gd name="connsiteX16" fmla="*/ 1785366 w 2017468"/>
              <a:gd name="connsiteY16" fmla="*/ 711997 h 717462"/>
              <a:gd name="connsiteX17" fmla="*/ 1733026 w 2017468"/>
              <a:gd name="connsiteY17" fmla="*/ 283616 h 717462"/>
              <a:gd name="connsiteX18" fmla="*/ 1797853 w 2017468"/>
              <a:gd name="connsiteY18" fmla="*/ 17785 h 717462"/>
              <a:gd name="connsiteX19" fmla="*/ 1282965 w 2017468"/>
              <a:gd name="connsiteY19" fmla="*/ 382271 h 717462"/>
              <a:gd name="connsiteX0" fmla="*/ 0 w 2017466"/>
              <a:gd name="connsiteY0" fmla="*/ 377510 h 717460"/>
              <a:gd name="connsiteX1" fmla="*/ 166038 w 2017466"/>
              <a:gd name="connsiteY1" fmla="*/ 36279 h 717460"/>
              <a:gd name="connsiteX2" fmla="*/ 340676 w 2017466"/>
              <a:gd name="connsiteY2" fmla="*/ 378065 h 717460"/>
              <a:gd name="connsiteX3" fmla="*/ 479990 w 2017466"/>
              <a:gd name="connsiteY3" fmla="*/ 712833 h 717460"/>
              <a:gd name="connsiteX4" fmla="*/ 652177 w 2017466"/>
              <a:gd name="connsiteY4" fmla="*/ 377229 h 717460"/>
              <a:gd name="connsiteX5" fmla="*/ 808691 w 2017466"/>
              <a:gd name="connsiteY5" fmla="*/ 49452 h 717460"/>
              <a:gd name="connsiteX6" fmla="*/ 983329 w 2017466"/>
              <a:gd name="connsiteY6" fmla="*/ 368815 h 717460"/>
              <a:gd name="connsiteX7" fmla="*/ 1256403 w 2017466"/>
              <a:gd name="connsiteY7" fmla="*/ 717316 h 717460"/>
              <a:gd name="connsiteX8" fmla="*/ 1637902 w 2017466"/>
              <a:gd name="connsiteY8" fmla="*/ 327904 h 717460"/>
              <a:gd name="connsiteX9" fmla="*/ 1820680 w 2017466"/>
              <a:gd name="connsiteY9" fmla="*/ 125 h 717460"/>
              <a:gd name="connsiteX10" fmla="*/ 1657004 w 2017466"/>
              <a:gd name="connsiteY10" fmla="*/ 364057 h 717460"/>
              <a:gd name="connsiteX11" fmla="*/ 1939305 w 2017466"/>
              <a:gd name="connsiteY11" fmla="*/ 663521 h 717460"/>
              <a:gd name="connsiteX12" fmla="*/ 2016542 w 2017466"/>
              <a:gd name="connsiteY12" fmla="*/ 572429 h 717460"/>
              <a:gd name="connsiteX13" fmla="*/ 1847640 w 2017466"/>
              <a:gd name="connsiteY13" fmla="*/ 265679 h 717460"/>
              <a:gd name="connsiteX14" fmla="*/ 1960692 w 2017466"/>
              <a:gd name="connsiteY14" fmla="*/ 53659 h 717460"/>
              <a:gd name="connsiteX15" fmla="*/ 1761691 w 2017466"/>
              <a:gd name="connsiteY15" fmla="*/ 396003 h 717460"/>
              <a:gd name="connsiteX16" fmla="*/ 1785366 w 2017466"/>
              <a:gd name="connsiteY16" fmla="*/ 711997 h 717460"/>
              <a:gd name="connsiteX17" fmla="*/ 1733026 w 2017466"/>
              <a:gd name="connsiteY17" fmla="*/ 283616 h 717460"/>
              <a:gd name="connsiteX18" fmla="*/ 1797853 w 2017466"/>
              <a:gd name="connsiteY18" fmla="*/ 17785 h 717460"/>
              <a:gd name="connsiteX19" fmla="*/ 1282965 w 2017466"/>
              <a:gd name="connsiteY19" fmla="*/ 382271 h 717460"/>
              <a:gd name="connsiteX0" fmla="*/ 0 w 2017468"/>
              <a:gd name="connsiteY0" fmla="*/ 377510 h 717462"/>
              <a:gd name="connsiteX1" fmla="*/ 166038 w 2017468"/>
              <a:gd name="connsiteY1" fmla="*/ 36279 h 717462"/>
              <a:gd name="connsiteX2" fmla="*/ 340676 w 2017468"/>
              <a:gd name="connsiteY2" fmla="*/ 378065 h 717462"/>
              <a:gd name="connsiteX3" fmla="*/ 479990 w 2017468"/>
              <a:gd name="connsiteY3" fmla="*/ 712833 h 717462"/>
              <a:gd name="connsiteX4" fmla="*/ 652177 w 2017468"/>
              <a:gd name="connsiteY4" fmla="*/ 377229 h 717462"/>
              <a:gd name="connsiteX5" fmla="*/ 808691 w 2017468"/>
              <a:gd name="connsiteY5" fmla="*/ 49452 h 717462"/>
              <a:gd name="connsiteX6" fmla="*/ 983329 w 2017468"/>
              <a:gd name="connsiteY6" fmla="*/ 368815 h 717462"/>
              <a:gd name="connsiteX7" fmla="*/ 1256403 w 2017468"/>
              <a:gd name="connsiteY7" fmla="*/ 717316 h 717462"/>
              <a:gd name="connsiteX8" fmla="*/ 1637902 w 2017468"/>
              <a:gd name="connsiteY8" fmla="*/ 327904 h 717462"/>
              <a:gd name="connsiteX9" fmla="*/ 1820680 w 2017468"/>
              <a:gd name="connsiteY9" fmla="*/ 125 h 717462"/>
              <a:gd name="connsiteX10" fmla="*/ 1657004 w 2017468"/>
              <a:gd name="connsiteY10" fmla="*/ 364057 h 717462"/>
              <a:gd name="connsiteX11" fmla="*/ 1939305 w 2017468"/>
              <a:gd name="connsiteY11" fmla="*/ 663521 h 717462"/>
              <a:gd name="connsiteX12" fmla="*/ 2016542 w 2017468"/>
              <a:gd name="connsiteY12" fmla="*/ 572429 h 717462"/>
              <a:gd name="connsiteX13" fmla="*/ 1847640 w 2017468"/>
              <a:gd name="connsiteY13" fmla="*/ 265679 h 717462"/>
              <a:gd name="connsiteX14" fmla="*/ 1960692 w 2017468"/>
              <a:gd name="connsiteY14" fmla="*/ 53659 h 717462"/>
              <a:gd name="connsiteX15" fmla="*/ 1761691 w 2017468"/>
              <a:gd name="connsiteY15" fmla="*/ 396003 h 717462"/>
              <a:gd name="connsiteX16" fmla="*/ 1785366 w 2017468"/>
              <a:gd name="connsiteY16" fmla="*/ 711997 h 717462"/>
              <a:gd name="connsiteX17" fmla="*/ 1733026 w 2017468"/>
              <a:gd name="connsiteY17" fmla="*/ 283616 h 717462"/>
              <a:gd name="connsiteX18" fmla="*/ 1797853 w 2017468"/>
              <a:gd name="connsiteY18" fmla="*/ 17785 h 717462"/>
              <a:gd name="connsiteX19" fmla="*/ 1282965 w 2017468"/>
              <a:gd name="connsiteY19" fmla="*/ 382271 h 717462"/>
              <a:gd name="connsiteX0" fmla="*/ 0 w 2017466"/>
              <a:gd name="connsiteY0" fmla="*/ 377510 h 721936"/>
              <a:gd name="connsiteX1" fmla="*/ 166038 w 2017466"/>
              <a:gd name="connsiteY1" fmla="*/ 36279 h 721936"/>
              <a:gd name="connsiteX2" fmla="*/ 340676 w 2017466"/>
              <a:gd name="connsiteY2" fmla="*/ 378065 h 721936"/>
              <a:gd name="connsiteX3" fmla="*/ 479990 w 2017466"/>
              <a:gd name="connsiteY3" fmla="*/ 712833 h 721936"/>
              <a:gd name="connsiteX4" fmla="*/ 652177 w 2017466"/>
              <a:gd name="connsiteY4" fmla="*/ 377229 h 721936"/>
              <a:gd name="connsiteX5" fmla="*/ 808691 w 2017466"/>
              <a:gd name="connsiteY5" fmla="*/ 49452 h 721936"/>
              <a:gd name="connsiteX6" fmla="*/ 983329 w 2017466"/>
              <a:gd name="connsiteY6" fmla="*/ 368815 h 721936"/>
              <a:gd name="connsiteX7" fmla="*/ 1295102 w 2017466"/>
              <a:gd name="connsiteY7" fmla="*/ 721799 h 721936"/>
              <a:gd name="connsiteX8" fmla="*/ 1637902 w 2017466"/>
              <a:gd name="connsiteY8" fmla="*/ 327904 h 721936"/>
              <a:gd name="connsiteX9" fmla="*/ 1820680 w 2017466"/>
              <a:gd name="connsiteY9" fmla="*/ 125 h 721936"/>
              <a:gd name="connsiteX10" fmla="*/ 1657004 w 2017466"/>
              <a:gd name="connsiteY10" fmla="*/ 364057 h 721936"/>
              <a:gd name="connsiteX11" fmla="*/ 1939305 w 2017466"/>
              <a:gd name="connsiteY11" fmla="*/ 663521 h 721936"/>
              <a:gd name="connsiteX12" fmla="*/ 2016542 w 2017466"/>
              <a:gd name="connsiteY12" fmla="*/ 572429 h 721936"/>
              <a:gd name="connsiteX13" fmla="*/ 1847640 w 2017466"/>
              <a:gd name="connsiteY13" fmla="*/ 265679 h 721936"/>
              <a:gd name="connsiteX14" fmla="*/ 1960692 w 2017466"/>
              <a:gd name="connsiteY14" fmla="*/ 53659 h 721936"/>
              <a:gd name="connsiteX15" fmla="*/ 1761691 w 2017466"/>
              <a:gd name="connsiteY15" fmla="*/ 396003 h 721936"/>
              <a:gd name="connsiteX16" fmla="*/ 1785366 w 2017466"/>
              <a:gd name="connsiteY16" fmla="*/ 711997 h 721936"/>
              <a:gd name="connsiteX17" fmla="*/ 1733026 w 2017466"/>
              <a:gd name="connsiteY17" fmla="*/ 283616 h 721936"/>
              <a:gd name="connsiteX18" fmla="*/ 1797853 w 2017466"/>
              <a:gd name="connsiteY18" fmla="*/ 17785 h 721936"/>
              <a:gd name="connsiteX19" fmla="*/ 1282965 w 2017466"/>
              <a:gd name="connsiteY19" fmla="*/ 382271 h 721936"/>
              <a:gd name="connsiteX0" fmla="*/ 0 w 2017468"/>
              <a:gd name="connsiteY0" fmla="*/ 377510 h 721936"/>
              <a:gd name="connsiteX1" fmla="*/ 166038 w 2017468"/>
              <a:gd name="connsiteY1" fmla="*/ 36279 h 721936"/>
              <a:gd name="connsiteX2" fmla="*/ 340676 w 2017468"/>
              <a:gd name="connsiteY2" fmla="*/ 378065 h 721936"/>
              <a:gd name="connsiteX3" fmla="*/ 479990 w 2017468"/>
              <a:gd name="connsiteY3" fmla="*/ 712833 h 721936"/>
              <a:gd name="connsiteX4" fmla="*/ 652177 w 2017468"/>
              <a:gd name="connsiteY4" fmla="*/ 377229 h 721936"/>
              <a:gd name="connsiteX5" fmla="*/ 808691 w 2017468"/>
              <a:gd name="connsiteY5" fmla="*/ 49452 h 721936"/>
              <a:gd name="connsiteX6" fmla="*/ 983329 w 2017468"/>
              <a:gd name="connsiteY6" fmla="*/ 368815 h 721936"/>
              <a:gd name="connsiteX7" fmla="*/ 1114503 w 2017468"/>
              <a:gd name="connsiteY7" fmla="*/ 721799 h 721936"/>
              <a:gd name="connsiteX8" fmla="*/ 1637902 w 2017468"/>
              <a:gd name="connsiteY8" fmla="*/ 327904 h 721936"/>
              <a:gd name="connsiteX9" fmla="*/ 1820680 w 2017468"/>
              <a:gd name="connsiteY9" fmla="*/ 125 h 721936"/>
              <a:gd name="connsiteX10" fmla="*/ 1657004 w 2017468"/>
              <a:gd name="connsiteY10" fmla="*/ 364057 h 721936"/>
              <a:gd name="connsiteX11" fmla="*/ 1939305 w 2017468"/>
              <a:gd name="connsiteY11" fmla="*/ 663521 h 721936"/>
              <a:gd name="connsiteX12" fmla="*/ 2016542 w 2017468"/>
              <a:gd name="connsiteY12" fmla="*/ 572429 h 721936"/>
              <a:gd name="connsiteX13" fmla="*/ 1847640 w 2017468"/>
              <a:gd name="connsiteY13" fmla="*/ 265679 h 721936"/>
              <a:gd name="connsiteX14" fmla="*/ 1960692 w 2017468"/>
              <a:gd name="connsiteY14" fmla="*/ 53659 h 721936"/>
              <a:gd name="connsiteX15" fmla="*/ 1761691 w 2017468"/>
              <a:gd name="connsiteY15" fmla="*/ 396003 h 721936"/>
              <a:gd name="connsiteX16" fmla="*/ 1785366 w 2017468"/>
              <a:gd name="connsiteY16" fmla="*/ 711997 h 721936"/>
              <a:gd name="connsiteX17" fmla="*/ 1733026 w 2017468"/>
              <a:gd name="connsiteY17" fmla="*/ 283616 h 721936"/>
              <a:gd name="connsiteX18" fmla="*/ 1797853 w 2017468"/>
              <a:gd name="connsiteY18" fmla="*/ 17785 h 721936"/>
              <a:gd name="connsiteX19" fmla="*/ 1282965 w 2017468"/>
              <a:gd name="connsiteY19" fmla="*/ 382271 h 721936"/>
              <a:gd name="connsiteX0" fmla="*/ 0 w 2017466"/>
              <a:gd name="connsiteY0" fmla="*/ 377510 h 721936"/>
              <a:gd name="connsiteX1" fmla="*/ 166038 w 2017466"/>
              <a:gd name="connsiteY1" fmla="*/ 36279 h 721936"/>
              <a:gd name="connsiteX2" fmla="*/ 340676 w 2017466"/>
              <a:gd name="connsiteY2" fmla="*/ 378065 h 721936"/>
              <a:gd name="connsiteX3" fmla="*/ 479990 w 2017466"/>
              <a:gd name="connsiteY3" fmla="*/ 712833 h 721936"/>
              <a:gd name="connsiteX4" fmla="*/ 652177 w 2017466"/>
              <a:gd name="connsiteY4" fmla="*/ 377229 h 721936"/>
              <a:gd name="connsiteX5" fmla="*/ 808691 w 2017466"/>
              <a:gd name="connsiteY5" fmla="*/ 49452 h 721936"/>
              <a:gd name="connsiteX6" fmla="*/ 983329 w 2017466"/>
              <a:gd name="connsiteY6" fmla="*/ 368815 h 721936"/>
              <a:gd name="connsiteX7" fmla="*/ 1114503 w 2017466"/>
              <a:gd name="connsiteY7" fmla="*/ 721799 h 721936"/>
              <a:gd name="connsiteX8" fmla="*/ 1637902 w 2017466"/>
              <a:gd name="connsiteY8" fmla="*/ 327904 h 721936"/>
              <a:gd name="connsiteX9" fmla="*/ 1820680 w 2017466"/>
              <a:gd name="connsiteY9" fmla="*/ 125 h 721936"/>
              <a:gd name="connsiteX10" fmla="*/ 1657004 w 2017466"/>
              <a:gd name="connsiteY10" fmla="*/ 364057 h 721936"/>
              <a:gd name="connsiteX11" fmla="*/ 1939305 w 2017466"/>
              <a:gd name="connsiteY11" fmla="*/ 663521 h 721936"/>
              <a:gd name="connsiteX12" fmla="*/ 2016542 w 2017466"/>
              <a:gd name="connsiteY12" fmla="*/ 572429 h 721936"/>
              <a:gd name="connsiteX13" fmla="*/ 1847640 w 2017466"/>
              <a:gd name="connsiteY13" fmla="*/ 265679 h 721936"/>
              <a:gd name="connsiteX14" fmla="*/ 1960692 w 2017466"/>
              <a:gd name="connsiteY14" fmla="*/ 53659 h 721936"/>
              <a:gd name="connsiteX15" fmla="*/ 1761691 w 2017466"/>
              <a:gd name="connsiteY15" fmla="*/ 396003 h 721936"/>
              <a:gd name="connsiteX16" fmla="*/ 1785366 w 2017466"/>
              <a:gd name="connsiteY16" fmla="*/ 711997 h 721936"/>
              <a:gd name="connsiteX17" fmla="*/ 1733026 w 2017466"/>
              <a:gd name="connsiteY17" fmla="*/ 283616 h 721936"/>
              <a:gd name="connsiteX18" fmla="*/ 1797853 w 2017466"/>
              <a:gd name="connsiteY18" fmla="*/ 17785 h 721936"/>
              <a:gd name="connsiteX19" fmla="*/ 1282965 w 2017466"/>
              <a:gd name="connsiteY19" fmla="*/ 382271 h 721936"/>
              <a:gd name="connsiteX0" fmla="*/ 0 w 2017468"/>
              <a:gd name="connsiteY0" fmla="*/ 377510 h 721936"/>
              <a:gd name="connsiteX1" fmla="*/ 166038 w 2017468"/>
              <a:gd name="connsiteY1" fmla="*/ 36279 h 721936"/>
              <a:gd name="connsiteX2" fmla="*/ 340676 w 2017468"/>
              <a:gd name="connsiteY2" fmla="*/ 378065 h 721936"/>
              <a:gd name="connsiteX3" fmla="*/ 479990 w 2017468"/>
              <a:gd name="connsiteY3" fmla="*/ 712833 h 721936"/>
              <a:gd name="connsiteX4" fmla="*/ 652177 w 2017468"/>
              <a:gd name="connsiteY4" fmla="*/ 377229 h 721936"/>
              <a:gd name="connsiteX5" fmla="*/ 808691 w 2017468"/>
              <a:gd name="connsiteY5" fmla="*/ 49452 h 721936"/>
              <a:gd name="connsiteX6" fmla="*/ 970429 w 2017468"/>
              <a:gd name="connsiteY6" fmla="*/ 368815 h 721936"/>
              <a:gd name="connsiteX7" fmla="*/ 1114503 w 2017468"/>
              <a:gd name="connsiteY7" fmla="*/ 721799 h 721936"/>
              <a:gd name="connsiteX8" fmla="*/ 1637902 w 2017468"/>
              <a:gd name="connsiteY8" fmla="*/ 327904 h 721936"/>
              <a:gd name="connsiteX9" fmla="*/ 1820680 w 2017468"/>
              <a:gd name="connsiteY9" fmla="*/ 125 h 721936"/>
              <a:gd name="connsiteX10" fmla="*/ 1657004 w 2017468"/>
              <a:gd name="connsiteY10" fmla="*/ 364057 h 721936"/>
              <a:gd name="connsiteX11" fmla="*/ 1939305 w 2017468"/>
              <a:gd name="connsiteY11" fmla="*/ 663521 h 721936"/>
              <a:gd name="connsiteX12" fmla="*/ 2016542 w 2017468"/>
              <a:gd name="connsiteY12" fmla="*/ 572429 h 721936"/>
              <a:gd name="connsiteX13" fmla="*/ 1847640 w 2017468"/>
              <a:gd name="connsiteY13" fmla="*/ 265679 h 721936"/>
              <a:gd name="connsiteX14" fmla="*/ 1960692 w 2017468"/>
              <a:gd name="connsiteY14" fmla="*/ 53659 h 721936"/>
              <a:gd name="connsiteX15" fmla="*/ 1761691 w 2017468"/>
              <a:gd name="connsiteY15" fmla="*/ 396003 h 721936"/>
              <a:gd name="connsiteX16" fmla="*/ 1785366 w 2017468"/>
              <a:gd name="connsiteY16" fmla="*/ 711997 h 721936"/>
              <a:gd name="connsiteX17" fmla="*/ 1733026 w 2017468"/>
              <a:gd name="connsiteY17" fmla="*/ 283616 h 721936"/>
              <a:gd name="connsiteX18" fmla="*/ 1797853 w 2017468"/>
              <a:gd name="connsiteY18" fmla="*/ 17785 h 721936"/>
              <a:gd name="connsiteX19" fmla="*/ 1282965 w 2017468"/>
              <a:gd name="connsiteY19" fmla="*/ 382271 h 721936"/>
              <a:gd name="connsiteX0" fmla="*/ 0 w 2017466"/>
              <a:gd name="connsiteY0" fmla="*/ 377508 h 713095"/>
              <a:gd name="connsiteX1" fmla="*/ 166038 w 2017466"/>
              <a:gd name="connsiteY1" fmla="*/ 36277 h 713095"/>
              <a:gd name="connsiteX2" fmla="*/ 340676 w 2017466"/>
              <a:gd name="connsiteY2" fmla="*/ 378063 h 713095"/>
              <a:gd name="connsiteX3" fmla="*/ 479990 w 2017466"/>
              <a:gd name="connsiteY3" fmla="*/ 712831 h 713095"/>
              <a:gd name="connsiteX4" fmla="*/ 652177 w 2017466"/>
              <a:gd name="connsiteY4" fmla="*/ 377227 h 713095"/>
              <a:gd name="connsiteX5" fmla="*/ 808691 w 2017466"/>
              <a:gd name="connsiteY5" fmla="*/ 49450 h 713095"/>
              <a:gd name="connsiteX6" fmla="*/ 970429 w 2017466"/>
              <a:gd name="connsiteY6" fmla="*/ 368813 h 713095"/>
              <a:gd name="connsiteX7" fmla="*/ 1144603 w 2017466"/>
              <a:gd name="connsiteY7" fmla="*/ 703859 h 713095"/>
              <a:gd name="connsiteX8" fmla="*/ 1637902 w 2017466"/>
              <a:gd name="connsiteY8" fmla="*/ 327902 h 713095"/>
              <a:gd name="connsiteX9" fmla="*/ 1820680 w 2017466"/>
              <a:gd name="connsiteY9" fmla="*/ 123 h 713095"/>
              <a:gd name="connsiteX10" fmla="*/ 1657004 w 2017466"/>
              <a:gd name="connsiteY10" fmla="*/ 364055 h 713095"/>
              <a:gd name="connsiteX11" fmla="*/ 1939305 w 2017466"/>
              <a:gd name="connsiteY11" fmla="*/ 663519 h 713095"/>
              <a:gd name="connsiteX12" fmla="*/ 2016542 w 2017466"/>
              <a:gd name="connsiteY12" fmla="*/ 572427 h 713095"/>
              <a:gd name="connsiteX13" fmla="*/ 1847640 w 2017466"/>
              <a:gd name="connsiteY13" fmla="*/ 265677 h 713095"/>
              <a:gd name="connsiteX14" fmla="*/ 1960692 w 2017466"/>
              <a:gd name="connsiteY14" fmla="*/ 53657 h 713095"/>
              <a:gd name="connsiteX15" fmla="*/ 1761691 w 2017466"/>
              <a:gd name="connsiteY15" fmla="*/ 396001 h 713095"/>
              <a:gd name="connsiteX16" fmla="*/ 1785366 w 2017466"/>
              <a:gd name="connsiteY16" fmla="*/ 711995 h 713095"/>
              <a:gd name="connsiteX17" fmla="*/ 1733026 w 2017466"/>
              <a:gd name="connsiteY17" fmla="*/ 283614 h 713095"/>
              <a:gd name="connsiteX18" fmla="*/ 1797853 w 2017466"/>
              <a:gd name="connsiteY18" fmla="*/ 17783 h 713095"/>
              <a:gd name="connsiteX19" fmla="*/ 1282965 w 2017466"/>
              <a:gd name="connsiteY19" fmla="*/ 382269 h 713095"/>
              <a:gd name="connsiteX0" fmla="*/ 0 w 2017468"/>
              <a:gd name="connsiteY0" fmla="*/ 377387 h 712974"/>
              <a:gd name="connsiteX1" fmla="*/ 166038 w 2017468"/>
              <a:gd name="connsiteY1" fmla="*/ 36156 h 712974"/>
              <a:gd name="connsiteX2" fmla="*/ 340676 w 2017468"/>
              <a:gd name="connsiteY2" fmla="*/ 377942 h 712974"/>
              <a:gd name="connsiteX3" fmla="*/ 479990 w 2017468"/>
              <a:gd name="connsiteY3" fmla="*/ 712710 h 712974"/>
              <a:gd name="connsiteX4" fmla="*/ 652177 w 2017468"/>
              <a:gd name="connsiteY4" fmla="*/ 377106 h 712974"/>
              <a:gd name="connsiteX5" fmla="*/ 808691 w 2017468"/>
              <a:gd name="connsiteY5" fmla="*/ 49329 h 712974"/>
              <a:gd name="connsiteX6" fmla="*/ 970429 w 2017468"/>
              <a:gd name="connsiteY6" fmla="*/ 368692 h 712974"/>
              <a:gd name="connsiteX7" fmla="*/ 1144603 w 2017468"/>
              <a:gd name="connsiteY7" fmla="*/ 703738 h 712974"/>
              <a:gd name="connsiteX8" fmla="*/ 1306802 w 2017468"/>
              <a:gd name="connsiteY8" fmla="*/ 359169 h 712974"/>
              <a:gd name="connsiteX9" fmla="*/ 1820680 w 2017468"/>
              <a:gd name="connsiteY9" fmla="*/ 2 h 712974"/>
              <a:gd name="connsiteX10" fmla="*/ 1657004 w 2017468"/>
              <a:gd name="connsiteY10" fmla="*/ 363934 h 712974"/>
              <a:gd name="connsiteX11" fmla="*/ 1939305 w 2017468"/>
              <a:gd name="connsiteY11" fmla="*/ 663398 h 712974"/>
              <a:gd name="connsiteX12" fmla="*/ 2016542 w 2017468"/>
              <a:gd name="connsiteY12" fmla="*/ 572306 h 712974"/>
              <a:gd name="connsiteX13" fmla="*/ 1847640 w 2017468"/>
              <a:gd name="connsiteY13" fmla="*/ 265556 h 712974"/>
              <a:gd name="connsiteX14" fmla="*/ 1960692 w 2017468"/>
              <a:gd name="connsiteY14" fmla="*/ 53536 h 712974"/>
              <a:gd name="connsiteX15" fmla="*/ 1761691 w 2017468"/>
              <a:gd name="connsiteY15" fmla="*/ 395880 h 712974"/>
              <a:gd name="connsiteX16" fmla="*/ 1785366 w 2017468"/>
              <a:gd name="connsiteY16" fmla="*/ 711874 h 712974"/>
              <a:gd name="connsiteX17" fmla="*/ 1733026 w 2017468"/>
              <a:gd name="connsiteY17" fmla="*/ 283493 h 712974"/>
              <a:gd name="connsiteX18" fmla="*/ 1797853 w 2017468"/>
              <a:gd name="connsiteY18" fmla="*/ 17662 h 712974"/>
              <a:gd name="connsiteX19" fmla="*/ 1282965 w 2017468"/>
              <a:gd name="connsiteY19" fmla="*/ 382148 h 712974"/>
              <a:gd name="connsiteX0" fmla="*/ 0 w 2017466"/>
              <a:gd name="connsiteY0" fmla="*/ 377387 h 712974"/>
              <a:gd name="connsiteX1" fmla="*/ 166038 w 2017466"/>
              <a:gd name="connsiteY1" fmla="*/ 36156 h 712974"/>
              <a:gd name="connsiteX2" fmla="*/ 340676 w 2017466"/>
              <a:gd name="connsiteY2" fmla="*/ 377942 h 712974"/>
              <a:gd name="connsiteX3" fmla="*/ 479990 w 2017466"/>
              <a:gd name="connsiteY3" fmla="*/ 712710 h 712974"/>
              <a:gd name="connsiteX4" fmla="*/ 652177 w 2017466"/>
              <a:gd name="connsiteY4" fmla="*/ 377106 h 712974"/>
              <a:gd name="connsiteX5" fmla="*/ 808691 w 2017466"/>
              <a:gd name="connsiteY5" fmla="*/ 49329 h 712974"/>
              <a:gd name="connsiteX6" fmla="*/ 970429 w 2017466"/>
              <a:gd name="connsiteY6" fmla="*/ 368692 h 712974"/>
              <a:gd name="connsiteX7" fmla="*/ 1144603 w 2017466"/>
              <a:gd name="connsiteY7" fmla="*/ 703738 h 712974"/>
              <a:gd name="connsiteX8" fmla="*/ 1306802 w 2017466"/>
              <a:gd name="connsiteY8" fmla="*/ 359169 h 712974"/>
              <a:gd name="connsiteX9" fmla="*/ 1820680 w 2017466"/>
              <a:gd name="connsiteY9" fmla="*/ 2 h 712974"/>
              <a:gd name="connsiteX10" fmla="*/ 1657004 w 2017466"/>
              <a:gd name="connsiteY10" fmla="*/ 363934 h 712974"/>
              <a:gd name="connsiteX11" fmla="*/ 1939305 w 2017466"/>
              <a:gd name="connsiteY11" fmla="*/ 663398 h 712974"/>
              <a:gd name="connsiteX12" fmla="*/ 2016542 w 2017466"/>
              <a:gd name="connsiteY12" fmla="*/ 572306 h 712974"/>
              <a:gd name="connsiteX13" fmla="*/ 1847640 w 2017466"/>
              <a:gd name="connsiteY13" fmla="*/ 265556 h 712974"/>
              <a:gd name="connsiteX14" fmla="*/ 1960692 w 2017466"/>
              <a:gd name="connsiteY14" fmla="*/ 53536 h 712974"/>
              <a:gd name="connsiteX15" fmla="*/ 1761691 w 2017466"/>
              <a:gd name="connsiteY15" fmla="*/ 395880 h 712974"/>
              <a:gd name="connsiteX16" fmla="*/ 1785366 w 2017466"/>
              <a:gd name="connsiteY16" fmla="*/ 711874 h 712974"/>
              <a:gd name="connsiteX17" fmla="*/ 1733026 w 2017466"/>
              <a:gd name="connsiteY17" fmla="*/ 283493 h 712974"/>
              <a:gd name="connsiteX18" fmla="*/ 1466753 w 2017466"/>
              <a:gd name="connsiteY18" fmla="*/ 26632 h 712974"/>
              <a:gd name="connsiteX19" fmla="*/ 1282965 w 2017466"/>
              <a:gd name="connsiteY19" fmla="*/ 382148 h 712974"/>
              <a:gd name="connsiteX0" fmla="*/ 0 w 2769946"/>
              <a:gd name="connsiteY0" fmla="*/ 377387 h 712974"/>
              <a:gd name="connsiteX1" fmla="*/ 166038 w 2769946"/>
              <a:gd name="connsiteY1" fmla="*/ 36156 h 712974"/>
              <a:gd name="connsiteX2" fmla="*/ 340676 w 2769946"/>
              <a:gd name="connsiteY2" fmla="*/ 377942 h 712974"/>
              <a:gd name="connsiteX3" fmla="*/ 479990 w 2769946"/>
              <a:gd name="connsiteY3" fmla="*/ 712710 h 712974"/>
              <a:gd name="connsiteX4" fmla="*/ 652177 w 2769946"/>
              <a:gd name="connsiteY4" fmla="*/ 377106 h 712974"/>
              <a:gd name="connsiteX5" fmla="*/ 808691 w 2769946"/>
              <a:gd name="connsiteY5" fmla="*/ 49329 h 712974"/>
              <a:gd name="connsiteX6" fmla="*/ 970429 w 2769946"/>
              <a:gd name="connsiteY6" fmla="*/ 368692 h 712974"/>
              <a:gd name="connsiteX7" fmla="*/ 1144603 w 2769946"/>
              <a:gd name="connsiteY7" fmla="*/ 703738 h 712974"/>
              <a:gd name="connsiteX8" fmla="*/ 1306802 w 2769946"/>
              <a:gd name="connsiteY8" fmla="*/ 359169 h 712974"/>
              <a:gd name="connsiteX9" fmla="*/ 1820680 w 2769946"/>
              <a:gd name="connsiteY9" fmla="*/ 2 h 712974"/>
              <a:gd name="connsiteX10" fmla="*/ 1657004 w 2769946"/>
              <a:gd name="connsiteY10" fmla="*/ 363934 h 712974"/>
              <a:gd name="connsiteX11" fmla="*/ 1939305 w 2769946"/>
              <a:gd name="connsiteY11" fmla="*/ 663398 h 712974"/>
              <a:gd name="connsiteX12" fmla="*/ 2016542 w 2769946"/>
              <a:gd name="connsiteY12" fmla="*/ 572306 h 712974"/>
              <a:gd name="connsiteX13" fmla="*/ 1847640 w 2769946"/>
              <a:gd name="connsiteY13" fmla="*/ 265556 h 712974"/>
              <a:gd name="connsiteX14" fmla="*/ 1960692 w 2769946"/>
              <a:gd name="connsiteY14" fmla="*/ 53536 h 712974"/>
              <a:gd name="connsiteX15" fmla="*/ 1761691 w 2769946"/>
              <a:gd name="connsiteY15" fmla="*/ 395880 h 712974"/>
              <a:gd name="connsiteX16" fmla="*/ 1785366 w 2769946"/>
              <a:gd name="connsiteY16" fmla="*/ 711874 h 712974"/>
              <a:gd name="connsiteX17" fmla="*/ 1733026 w 2769946"/>
              <a:gd name="connsiteY17" fmla="*/ 283493 h 712974"/>
              <a:gd name="connsiteX18" fmla="*/ 2769656 w 2769946"/>
              <a:gd name="connsiteY18" fmla="*/ 214972 h 712974"/>
              <a:gd name="connsiteX19" fmla="*/ 1282965 w 2769946"/>
              <a:gd name="connsiteY19" fmla="*/ 382148 h 712974"/>
              <a:gd name="connsiteX0" fmla="*/ 0 w 2770013"/>
              <a:gd name="connsiteY0" fmla="*/ 377387 h 712974"/>
              <a:gd name="connsiteX1" fmla="*/ 166038 w 2770013"/>
              <a:gd name="connsiteY1" fmla="*/ 36156 h 712974"/>
              <a:gd name="connsiteX2" fmla="*/ 340676 w 2770013"/>
              <a:gd name="connsiteY2" fmla="*/ 377942 h 712974"/>
              <a:gd name="connsiteX3" fmla="*/ 479990 w 2770013"/>
              <a:gd name="connsiteY3" fmla="*/ 712710 h 712974"/>
              <a:gd name="connsiteX4" fmla="*/ 652177 w 2770013"/>
              <a:gd name="connsiteY4" fmla="*/ 377106 h 712974"/>
              <a:gd name="connsiteX5" fmla="*/ 808691 w 2770013"/>
              <a:gd name="connsiteY5" fmla="*/ 49329 h 712974"/>
              <a:gd name="connsiteX6" fmla="*/ 970429 w 2770013"/>
              <a:gd name="connsiteY6" fmla="*/ 368692 h 712974"/>
              <a:gd name="connsiteX7" fmla="*/ 1144603 w 2770013"/>
              <a:gd name="connsiteY7" fmla="*/ 703738 h 712974"/>
              <a:gd name="connsiteX8" fmla="*/ 1306802 w 2770013"/>
              <a:gd name="connsiteY8" fmla="*/ 359169 h 712974"/>
              <a:gd name="connsiteX9" fmla="*/ 1820680 w 2770013"/>
              <a:gd name="connsiteY9" fmla="*/ 2 h 712974"/>
              <a:gd name="connsiteX10" fmla="*/ 1657004 w 2770013"/>
              <a:gd name="connsiteY10" fmla="*/ 363934 h 712974"/>
              <a:gd name="connsiteX11" fmla="*/ 1939305 w 2770013"/>
              <a:gd name="connsiteY11" fmla="*/ 663398 h 712974"/>
              <a:gd name="connsiteX12" fmla="*/ 2016542 w 2770013"/>
              <a:gd name="connsiteY12" fmla="*/ 572306 h 712974"/>
              <a:gd name="connsiteX13" fmla="*/ 1847640 w 2770013"/>
              <a:gd name="connsiteY13" fmla="*/ 265556 h 712974"/>
              <a:gd name="connsiteX14" fmla="*/ 1960692 w 2770013"/>
              <a:gd name="connsiteY14" fmla="*/ 53536 h 712974"/>
              <a:gd name="connsiteX15" fmla="*/ 1761691 w 2770013"/>
              <a:gd name="connsiteY15" fmla="*/ 395880 h 712974"/>
              <a:gd name="connsiteX16" fmla="*/ 1785366 w 2770013"/>
              <a:gd name="connsiteY16" fmla="*/ 711874 h 712974"/>
              <a:gd name="connsiteX17" fmla="*/ 1733026 w 2770013"/>
              <a:gd name="connsiteY17" fmla="*/ 283493 h 712974"/>
              <a:gd name="connsiteX18" fmla="*/ 2769656 w 2770013"/>
              <a:gd name="connsiteY18" fmla="*/ 214972 h 712974"/>
              <a:gd name="connsiteX19" fmla="*/ 1579666 w 2770013"/>
              <a:gd name="connsiteY19" fmla="*/ 583940 h 712974"/>
              <a:gd name="connsiteX0" fmla="*/ 0 w 2770486"/>
              <a:gd name="connsiteY0" fmla="*/ 377387 h 712974"/>
              <a:gd name="connsiteX1" fmla="*/ 166038 w 2770486"/>
              <a:gd name="connsiteY1" fmla="*/ 36156 h 712974"/>
              <a:gd name="connsiteX2" fmla="*/ 340676 w 2770486"/>
              <a:gd name="connsiteY2" fmla="*/ 377942 h 712974"/>
              <a:gd name="connsiteX3" fmla="*/ 479990 w 2770486"/>
              <a:gd name="connsiteY3" fmla="*/ 712710 h 712974"/>
              <a:gd name="connsiteX4" fmla="*/ 652177 w 2770486"/>
              <a:gd name="connsiteY4" fmla="*/ 377106 h 712974"/>
              <a:gd name="connsiteX5" fmla="*/ 808691 w 2770486"/>
              <a:gd name="connsiteY5" fmla="*/ 49329 h 712974"/>
              <a:gd name="connsiteX6" fmla="*/ 970429 w 2770486"/>
              <a:gd name="connsiteY6" fmla="*/ 368692 h 712974"/>
              <a:gd name="connsiteX7" fmla="*/ 1144603 w 2770486"/>
              <a:gd name="connsiteY7" fmla="*/ 703738 h 712974"/>
              <a:gd name="connsiteX8" fmla="*/ 1306802 w 2770486"/>
              <a:gd name="connsiteY8" fmla="*/ 359169 h 712974"/>
              <a:gd name="connsiteX9" fmla="*/ 1820680 w 2770486"/>
              <a:gd name="connsiteY9" fmla="*/ 2 h 712974"/>
              <a:gd name="connsiteX10" fmla="*/ 1657004 w 2770486"/>
              <a:gd name="connsiteY10" fmla="*/ 363934 h 712974"/>
              <a:gd name="connsiteX11" fmla="*/ 1939305 w 2770486"/>
              <a:gd name="connsiteY11" fmla="*/ 663398 h 712974"/>
              <a:gd name="connsiteX12" fmla="*/ 2016542 w 2770486"/>
              <a:gd name="connsiteY12" fmla="*/ 572306 h 712974"/>
              <a:gd name="connsiteX13" fmla="*/ 1847640 w 2770486"/>
              <a:gd name="connsiteY13" fmla="*/ 265556 h 712974"/>
              <a:gd name="connsiteX14" fmla="*/ 1960692 w 2770486"/>
              <a:gd name="connsiteY14" fmla="*/ 53536 h 712974"/>
              <a:gd name="connsiteX15" fmla="*/ 1761691 w 2770486"/>
              <a:gd name="connsiteY15" fmla="*/ 395880 h 712974"/>
              <a:gd name="connsiteX16" fmla="*/ 1785366 w 2770486"/>
              <a:gd name="connsiteY16" fmla="*/ 711874 h 712974"/>
              <a:gd name="connsiteX17" fmla="*/ 1733026 w 2770486"/>
              <a:gd name="connsiteY17" fmla="*/ 283493 h 712974"/>
              <a:gd name="connsiteX18" fmla="*/ 2769656 w 2770486"/>
              <a:gd name="connsiteY18" fmla="*/ 214972 h 712974"/>
              <a:gd name="connsiteX19" fmla="*/ 2302067 w 2770486"/>
              <a:gd name="connsiteY19" fmla="*/ 628784 h 712974"/>
              <a:gd name="connsiteX0" fmla="*/ 0 w 2770488"/>
              <a:gd name="connsiteY0" fmla="*/ 377385 h 712972"/>
              <a:gd name="connsiteX1" fmla="*/ 166038 w 2770488"/>
              <a:gd name="connsiteY1" fmla="*/ 36154 h 712972"/>
              <a:gd name="connsiteX2" fmla="*/ 340676 w 2770488"/>
              <a:gd name="connsiteY2" fmla="*/ 377940 h 712972"/>
              <a:gd name="connsiteX3" fmla="*/ 479990 w 2770488"/>
              <a:gd name="connsiteY3" fmla="*/ 712708 h 712972"/>
              <a:gd name="connsiteX4" fmla="*/ 652177 w 2770488"/>
              <a:gd name="connsiteY4" fmla="*/ 377104 h 712972"/>
              <a:gd name="connsiteX5" fmla="*/ 808691 w 2770488"/>
              <a:gd name="connsiteY5" fmla="*/ 49327 h 712972"/>
              <a:gd name="connsiteX6" fmla="*/ 970429 w 2770488"/>
              <a:gd name="connsiteY6" fmla="*/ 368690 h 712972"/>
              <a:gd name="connsiteX7" fmla="*/ 1144603 w 2770488"/>
              <a:gd name="connsiteY7" fmla="*/ 703736 h 712972"/>
              <a:gd name="connsiteX8" fmla="*/ 1293901 w 2770488"/>
              <a:gd name="connsiteY8" fmla="*/ 363653 h 712972"/>
              <a:gd name="connsiteX9" fmla="*/ 1820680 w 2770488"/>
              <a:gd name="connsiteY9" fmla="*/ 0 h 712972"/>
              <a:gd name="connsiteX10" fmla="*/ 1657004 w 2770488"/>
              <a:gd name="connsiteY10" fmla="*/ 363932 h 712972"/>
              <a:gd name="connsiteX11" fmla="*/ 1939305 w 2770488"/>
              <a:gd name="connsiteY11" fmla="*/ 663396 h 712972"/>
              <a:gd name="connsiteX12" fmla="*/ 2016542 w 2770488"/>
              <a:gd name="connsiteY12" fmla="*/ 572304 h 712972"/>
              <a:gd name="connsiteX13" fmla="*/ 1847640 w 2770488"/>
              <a:gd name="connsiteY13" fmla="*/ 265554 h 712972"/>
              <a:gd name="connsiteX14" fmla="*/ 1960692 w 2770488"/>
              <a:gd name="connsiteY14" fmla="*/ 53534 h 712972"/>
              <a:gd name="connsiteX15" fmla="*/ 1761691 w 2770488"/>
              <a:gd name="connsiteY15" fmla="*/ 395878 h 712972"/>
              <a:gd name="connsiteX16" fmla="*/ 1785366 w 2770488"/>
              <a:gd name="connsiteY16" fmla="*/ 711872 h 712972"/>
              <a:gd name="connsiteX17" fmla="*/ 1733026 w 2770488"/>
              <a:gd name="connsiteY17" fmla="*/ 283491 h 712972"/>
              <a:gd name="connsiteX18" fmla="*/ 2769656 w 2770488"/>
              <a:gd name="connsiteY18" fmla="*/ 214970 h 712972"/>
              <a:gd name="connsiteX19" fmla="*/ 2302067 w 2770488"/>
              <a:gd name="connsiteY19" fmla="*/ 628782 h 712972"/>
              <a:gd name="connsiteX0" fmla="*/ 0 w 2770486"/>
              <a:gd name="connsiteY0" fmla="*/ 341232 h 676819"/>
              <a:gd name="connsiteX1" fmla="*/ 166038 w 2770486"/>
              <a:gd name="connsiteY1" fmla="*/ 1 h 676819"/>
              <a:gd name="connsiteX2" fmla="*/ 340676 w 2770486"/>
              <a:gd name="connsiteY2" fmla="*/ 341787 h 676819"/>
              <a:gd name="connsiteX3" fmla="*/ 479990 w 2770486"/>
              <a:gd name="connsiteY3" fmla="*/ 676555 h 676819"/>
              <a:gd name="connsiteX4" fmla="*/ 652177 w 2770486"/>
              <a:gd name="connsiteY4" fmla="*/ 340951 h 676819"/>
              <a:gd name="connsiteX5" fmla="*/ 808691 w 2770486"/>
              <a:gd name="connsiteY5" fmla="*/ 13174 h 676819"/>
              <a:gd name="connsiteX6" fmla="*/ 970429 w 2770486"/>
              <a:gd name="connsiteY6" fmla="*/ 332537 h 676819"/>
              <a:gd name="connsiteX7" fmla="*/ 1144603 w 2770486"/>
              <a:gd name="connsiteY7" fmla="*/ 667583 h 676819"/>
              <a:gd name="connsiteX8" fmla="*/ 1293901 w 2770486"/>
              <a:gd name="connsiteY8" fmla="*/ 327500 h 676819"/>
              <a:gd name="connsiteX9" fmla="*/ 1463778 w 2770486"/>
              <a:gd name="connsiteY9" fmla="*/ 8689 h 676819"/>
              <a:gd name="connsiteX10" fmla="*/ 1657004 w 2770486"/>
              <a:gd name="connsiteY10" fmla="*/ 327779 h 676819"/>
              <a:gd name="connsiteX11" fmla="*/ 1939305 w 2770486"/>
              <a:gd name="connsiteY11" fmla="*/ 627243 h 676819"/>
              <a:gd name="connsiteX12" fmla="*/ 2016542 w 2770486"/>
              <a:gd name="connsiteY12" fmla="*/ 536151 h 676819"/>
              <a:gd name="connsiteX13" fmla="*/ 1847640 w 2770486"/>
              <a:gd name="connsiteY13" fmla="*/ 229401 h 676819"/>
              <a:gd name="connsiteX14" fmla="*/ 1960692 w 2770486"/>
              <a:gd name="connsiteY14" fmla="*/ 17381 h 676819"/>
              <a:gd name="connsiteX15" fmla="*/ 1761691 w 2770486"/>
              <a:gd name="connsiteY15" fmla="*/ 359725 h 676819"/>
              <a:gd name="connsiteX16" fmla="*/ 1785366 w 2770486"/>
              <a:gd name="connsiteY16" fmla="*/ 675719 h 676819"/>
              <a:gd name="connsiteX17" fmla="*/ 1733026 w 2770486"/>
              <a:gd name="connsiteY17" fmla="*/ 247338 h 676819"/>
              <a:gd name="connsiteX18" fmla="*/ 2769656 w 2770486"/>
              <a:gd name="connsiteY18" fmla="*/ 178817 h 676819"/>
              <a:gd name="connsiteX19" fmla="*/ 2302067 w 2770486"/>
              <a:gd name="connsiteY19" fmla="*/ 592629 h 676819"/>
              <a:gd name="connsiteX0" fmla="*/ 0 w 2770488"/>
              <a:gd name="connsiteY0" fmla="*/ 341232 h 676819"/>
              <a:gd name="connsiteX1" fmla="*/ 166038 w 2770488"/>
              <a:gd name="connsiteY1" fmla="*/ 1 h 676819"/>
              <a:gd name="connsiteX2" fmla="*/ 340676 w 2770488"/>
              <a:gd name="connsiteY2" fmla="*/ 341787 h 676819"/>
              <a:gd name="connsiteX3" fmla="*/ 479990 w 2770488"/>
              <a:gd name="connsiteY3" fmla="*/ 676555 h 676819"/>
              <a:gd name="connsiteX4" fmla="*/ 652177 w 2770488"/>
              <a:gd name="connsiteY4" fmla="*/ 340951 h 676819"/>
              <a:gd name="connsiteX5" fmla="*/ 808691 w 2770488"/>
              <a:gd name="connsiteY5" fmla="*/ 13174 h 676819"/>
              <a:gd name="connsiteX6" fmla="*/ 970429 w 2770488"/>
              <a:gd name="connsiteY6" fmla="*/ 332537 h 676819"/>
              <a:gd name="connsiteX7" fmla="*/ 1144603 w 2770488"/>
              <a:gd name="connsiteY7" fmla="*/ 667583 h 676819"/>
              <a:gd name="connsiteX8" fmla="*/ 1293901 w 2770488"/>
              <a:gd name="connsiteY8" fmla="*/ 327500 h 676819"/>
              <a:gd name="connsiteX9" fmla="*/ 1463778 w 2770488"/>
              <a:gd name="connsiteY9" fmla="*/ 8689 h 676819"/>
              <a:gd name="connsiteX10" fmla="*/ 1635502 w 2770488"/>
              <a:gd name="connsiteY10" fmla="*/ 345716 h 676819"/>
              <a:gd name="connsiteX11" fmla="*/ 1939305 w 2770488"/>
              <a:gd name="connsiteY11" fmla="*/ 627243 h 676819"/>
              <a:gd name="connsiteX12" fmla="*/ 2016542 w 2770488"/>
              <a:gd name="connsiteY12" fmla="*/ 536151 h 676819"/>
              <a:gd name="connsiteX13" fmla="*/ 1847640 w 2770488"/>
              <a:gd name="connsiteY13" fmla="*/ 229401 h 676819"/>
              <a:gd name="connsiteX14" fmla="*/ 1960692 w 2770488"/>
              <a:gd name="connsiteY14" fmla="*/ 17381 h 676819"/>
              <a:gd name="connsiteX15" fmla="*/ 1761691 w 2770488"/>
              <a:gd name="connsiteY15" fmla="*/ 359725 h 676819"/>
              <a:gd name="connsiteX16" fmla="*/ 1785366 w 2770488"/>
              <a:gd name="connsiteY16" fmla="*/ 675719 h 676819"/>
              <a:gd name="connsiteX17" fmla="*/ 1733026 w 2770488"/>
              <a:gd name="connsiteY17" fmla="*/ 247338 h 676819"/>
              <a:gd name="connsiteX18" fmla="*/ 2769656 w 2770488"/>
              <a:gd name="connsiteY18" fmla="*/ 178817 h 676819"/>
              <a:gd name="connsiteX19" fmla="*/ 2302067 w 2770488"/>
              <a:gd name="connsiteY19" fmla="*/ 592629 h 676819"/>
              <a:gd name="connsiteX0" fmla="*/ 0 w 2770486"/>
              <a:gd name="connsiteY0" fmla="*/ 341232 h 676555"/>
              <a:gd name="connsiteX1" fmla="*/ 166038 w 2770486"/>
              <a:gd name="connsiteY1" fmla="*/ 1 h 676555"/>
              <a:gd name="connsiteX2" fmla="*/ 340676 w 2770486"/>
              <a:gd name="connsiteY2" fmla="*/ 341787 h 676555"/>
              <a:gd name="connsiteX3" fmla="*/ 479990 w 2770486"/>
              <a:gd name="connsiteY3" fmla="*/ 676555 h 676555"/>
              <a:gd name="connsiteX4" fmla="*/ 652177 w 2770486"/>
              <a:gd name="connsiteY4" fmla="*/ 340951 h 676555"/>
              <a:gd name="connsiteX5" fmla="*/ 808691 w 2770486"/>
              <a:gd name="connsiteY5" fmla="*/ 13174 h 676555"/>
              <a:gd name="connsiteX6" fmla="*/ 970429 w 2770486"/>
              <a:gd name="connsiteY6" fmla="*/ 332537 h 676555"/>
              <a:gd name="connsiteX7" fmla="*/ 1144603 w 2770486"/>
              <a:gd name="connsiteY7" fmla="*/ 667583 h 676555"/>
              <a:gd name="connsiteX8" fmla="*/ 1293901 w 2770486"/>
              <a:gd name="connsiteY8" fmla="*/ 327500 h 676555"/>
              <a:gd name="connsiteX9" fmla="*/ 1463778 w 2770486"/>
              <a:gd name="connsiteY9" fmla="*/ 8689 h 676555"/>
              <a:gd name="connsiteX10" fmla="*/ 1635502 w 2770486"/>
              <a:gd name="connsiteY10" fmla="*/ 345716 h 676555"/>
              <a:gd name="connsiteX11" fmla="*/ 1939305 w 2770486"/>
              <a:gd name="connsiteY11" fmla="*/ 627243 h 676555"/>
              <a:gd name="connsiteX12" fmla="*/ 2016542 w 2770486"/>
              <a:gd name="connsiteY12" fmla="*/ 536151 h 676555"/>
              <a:gd name="connsiteX13" fmla="*/ 1847640 w 2770486"/>
              <a:gd name="connsiteY13" fmla="*/ 229401 h 676555"/>
              <a:gd name="connsiteX14" fmla="*/ 1960692 w 2770486"/>
              <a:gd name="connsiteY14" fmla="*/ 17381 h 676555"/>
              <a:gd name="connsiteX15" fmla="*/ 1761691 w 2770486"/>
              <a:gd name="connsiteY15" fmla="*/ 359725 h 676555"/>
              <a:gd name="connsiteX16" fmla="*/ 2271266 w 2770486"/>
              <a:gd name="connsiteY16" fmla="*/ 361819 h 676555"/>
              <a:gd name="connsiteX17" fmla="*/ 1733026 w 2770486"/>
              <a:gd name="connsiteY17" fmla="*/ 247338 h 676555"/>
              <a:gd name="connsiteX18" fmla="*/ 2769656 w 2770486"/>
              <a:gd name="connsiteY18" fmla="*/ 178817 h 676555"/>
              <a:gd name="connsiteX19" fmla="*/ 2302067 w 2770486"/>
              <a:gd name="connsiteY19" fmla="*/ 592629 h 676555"/>
              <a:gd name="connsiteX0" fmla="*/ 0 w 2770488"/>
              <a:gd name="connsiteY0" fmla="*/ 341232 h 676555"/>
              <a:gd name="connsiteX1" fmla="*/ 166038 w 2770488"/>
              <a:gd name="connsiteY1" fmla="*/ 1 h 676555"/>
              <a:gd name="connsiteX2" fmla="*/ 340676 w 2770488"/>
              <a:gd name="connsiteY2" fmla="*/ 341787 h 676555"/>
              <a:gd name="connsiteX3" fmla="*/ 479990 w 2770488"/>
              <a:gd name="connsiteY3" fmla="*/ 676555 h 676555"/>
              <a:gd name="connsiteX4" fmla="*/ 652177 w 2770488"/>
              <a:gd name="connsiteY4" fmla="*/ 340951 h 676555"/>
              <a:gd name="connsiteX5" fmla="*/ 808691 w 2770488"/>
              <a:gd name="connsiteY5" fmla="*/ 13174 h 676555"/>
              <a:gd name="connsiteX6" fmla="*/ 970429 w 2770488"/>
              <a:gd name="connsiteY6" fmla="*/ 332537 h 676555"/>
              <a:gd name="connsiteX7" fmla="*/ 1144603 w 2770488"/>
              <a:gd name="connsiteY7" fmla="*/ 667583 h 676555"/>
              <a:gd name="connsiteX8" fmla="*/ 1293901 w 2770488"/>
              <a:gd name="connsiteY8" fmla="*/ 327500 h 676555"/>
              <a:gd name="connsiteX9" fmla="*/ 1463778 w 2770488"/>
              <a:gd name="connsiteY9" fmla="*/ 8689 h 676555"/>
              <a:gd name="connsiteX10" fmla="*/ 1635502 w 2770488"/>
              <a:gd name="connsiteY10" fmla="*/ 345716 h 676555"/>
              <a:gd name="connsiteX11" fmla="*/ 1939305 w 2770488"/>
              <a:gd name="connsiteY11" fmla="*/ 627243 h 676555"/>
              <a:gd name="connsiteX12" fmla="*/ 2016542 w 2770488"/>
              <a:gd name="connsiteY12" fmla="*/ 536151 h 676555"/>
              <a:gd name="connsiteX13" fmla="*/ 1847640 w 2770488"/>
              <a:gd name="connsiteY13" fmla="*/ 229401 h 676555"/>
              <a:gd name="connsiteX14" fmla="*/ 1960692 w 2770488"/>
              <a:gd name="connsiteY14" fmla="*/ 17381 h 676555"/>
              <a:gd name="connsiteX15" fmla="*/ 2191693 w 2770488"/>
              <a:gd name="connsiteY15" fmla="*/ 310397 h 676555"/>
              <a:gd name="connsiteX16" fmla="*/ 2271266 w 2770488"/>
              <a:gd name="connsiteY16" fmla="*/ 361819 h 676555"/>
              <a:gd name="connsiteX17" fmla="*/ 1733026 w 2770488"/>
              <a:gd name="connsiteY17" fmla="*/ 247338 h 676555"/>
              <a:gd name="connsiteX18" fmla="*/ 2769656 w 2770488"/>
              <a:gd name="connsiteY18" fmla="*/ 178817 h 676555"/>
              <a:gd name="connsiteX19" fmla="*/ 2302067 w 2770488"/>
              <a:gd name="connsiteY19" fmla="*/ 592629 h 676555"/>
              <a:gd name="connsiteX0" fmla="*/ 0 w 2770486"/>
              <a:gd name="connsiteY0" fmla="*/ 341232 h 676555"/>
              <a:gd name="connsiteX1" fmla="*/ 166038 w 2770486"/>
              <a:gd name="connsiteY1" fmla="*/ 1 h 676555"/>
              <a:gd name="connsiteX2" fmla="*/ 340676 w 2770486"/>
              <a:gd name="connsiteY2" fmla="*/ 341787 h 676555"/>
              <a:gd name="connsiteX3" fmla="*/ 479990 w 2770486"/>
              <a:gd name="connsiteY3" fmla="*/ 676555 h 676555"/>
              <a:gd name="connsiteX4" fmla="*/ 652177 w 2770486"/>
              <a:gd name="connsiteY4" fmla="*/ 340951 h 676555"/>
              <a:gd name="connsiteX5" fmla="*/ 808691 w 2770486"/>
              <a:gd name="connsiteY5" fmla="*/ 13174 h 676555"/>
              <a:gd name="connsiteX6" fmla="*/ 970429 w 2770486"/>
              <a:gd name="connsiteY6" fmla="*/ 332537 h 676555"/>
              <a:gd name="connsiteX7" fmla="*/ 1144603 w 2770486"/>
              <a:gd name="connsiteY7" fmla="*/ 667583 h 676555"/>
              <a:gd name="connsiteX8" fmla="*/ 1293901 w 2770486"/>
              <a:gd name="connsiteY8" fmla="*/ 327500 h 676555"/>
              <a:gd name="connsiteX9" fmla="*/ 1463778 w 2770486"/>
              <a:gd name="connsiteY9" fmla="*/ 8689 h 676555"/>
              <a:gd name="connsiteX10" fmla="*/ 1635502 w 2770486"/>
              <a:gd name="connsiteY10" fmla="*/ 345716 h 676555"/>
              <a:gd name="connsiteX11" fmla="*/ 1939305 w 2770486"/>
              <a:gd name="connsiteY11" fmla="*/ 627243 h 676555"/>
              <a:gd name="connsiteX12" fmla="*/ 2016542 w 2770486"/>
              <a:gd name="connsiteY12" fmla="*/ 536151 h 676555"/>
              <a:gd name="connsiteX13" fmla="*/ 1847640 w 2770486"/>
              <a:gd name="connsiteY13" fmla="*/ 229401 h 676555"/>
              <a:gd name="connsiteX14" fmla="*/ 1960692 w 2770486"/>
              <a:gd name="connsiteY14" fmla="*/ 17381 h 676555"/>
              <a:gd name="connsiteX15" fmla="*/ 2191693 w 2770486"/>
              <a:gd name="connsiteY15" fmla="*/ 310397 h 676555"/>
              <a:gd name="connsiteX16" fmla="*/ 2271266 w 2770486"/>
              <a:gd name="connsiteY16" fmla="*/ 361819 h 676555"/>
              <a:gd name="connsiteX17" fmla="*/ 2171629 w 2770486"/>
              <a:gd name="connsiteY17" fmla="*/ 265275 h 676555"/>
              <a:gd name="connsiteX18" fmla="*/ 2769656 w 2770486"/>
              <a:gd name="connsiteY18" fmla="*/ 178817 h 676555"/>
              <a:gd name="connsiteX19" fmla="*/ 2302067 w 2770486"/>
              <a:gd name="connsiteY19" fmla="*/ 592629 h 676555"/>
              <a:gd name="connsiteX0" fmla="*/ 0 w 2770488"/>
              <a:gd name="connsiteY0" fmla="*/ 341232 h 689031"/>
              <a:gd name="connsiteX1" fmla="*/ 166038 w 2770488"/>
              <a:gd name="connsiteY1" fmla="*/ 1 h 689031"/>
              <a:gd name="connsiteX2" fmla="*/ 340676 w 2770488"/>
              <a:gd name="connsiteY2" fmla="*/ 341787 h 689031"/>
              <a:gd name="connsiteX3" fmla="*/ 479990 w 2770488"/>
              <a:gd name="connsiteY3" fmla="*/ 676555 h 689031"/>
              <a:gd name="connsiteX4" fmla="*/ 652177 w 2770488"/>
              <a:gd name="connsiteY4" fmla="*/ 340951 h 689031"/>
              <a:gd name="connsiteX5" fmla="*/ 808691 w 2770488"/>
              <a:gd name="connsiteY5" fmla="*/ 13174 h 689031"/>
              <a:gd name="connsiteX6" fmla="*/ 970429 w 2770488"/>
              <a:gd name="connsiteY6" fmla="*/ 332537 h 689031"/>
              <a:gd name="connsiteX7" fmla="*/ 1144603 w 2770488"/>
              <a:gd name="connsiteY7" fmla="*/ 667583 h 689031"/>
              <a:gd name="connsiteX8" fmla="*/ 1293901 w 2770488"/>
              <a:gd name="connsiteY8" fmla="*/ 327500 h 689031"/>
              <a:gd name="connsiteX9" fmla="*/ 1463778 w 2770488"/>
              <a:gd name="connsiteY9" fmla="*/ 8689 h 689031"/>
              <a:gd name="connsiteX10" fmla="*/ 1635502 w 2770488"/>
              <a:gd name="connsiteY10" fmla="*/ 345716 h 689031"/>
              <a:gd name="connsiteX11" fmla="*/ 1788805 w 2770488"/>
              <a:gd name="connsiteY11" fmla="*/ 672086 h 689031"/>
              <a:gd name="connsiteX12" fmla="*/ 2016542 w 2770488"/>
              <a:gd name="connsiteY12" fmla="*/ 536151 h 689031"/>
              <a:gd name="connsiteX13" fmla="*/ 1847640 w 2770488"/>
              <a:gd name="connsiteY13" fmla="*/ 229401 h 689031"/>
              <a:gd name="connsiteX14" fmla="*/ 1960692 w 2770488"/>
              <a:gd name="connsiteY14" fmla="*/ 17381 h 689031"/>
              <a:gd name="connsiteX15" fmla="*/ 2191693 w 2770488"/>
              <a:gd name="connsiteY15" fmla="*/ 310397 h 689031"/>
              <a:gd name="connsiteX16" fmla="*/ 2271266 w 2770488"/>
              <a:gd name="connsiteY16" fmla="*/ 361819 h 689031"/>
              <a:gd name="connsiteX17" fmla="*/ 2171629 w 2770488"/>
              <a:gd name="connsiteY17" fmla="*/ 265275 h 689031"/>
              <a:gd name="connsiteX18" fmla="*/ 2769656 w 2770488"/>
              <a:gd name="connsiteY18" fmla="*/ 178817 h 689031"/>
              <a:gd name="connsiteX19" fmla="*/ 2302067 w 2770488"/>
              <a:gd name="connsiteY19" fmla="*/ 592629 h 689031"/>
              <a:gd name="connsiteX0" fmla="*/ 0 w 2770486"/>
              <a:gd name="connsiteY0" fmla="*/ 341232 h 680158"/>
              <a:gd name="connsiteX1" fmla="*/ 166038 w 2770486"/>
              <a:gd name="connsiteY1" fmla="*/ 1 h 680158"/>
              <a:gd name="connsiteX2" fmla="*/ 340676 w 2770486"/>
              <a:gd name="connsiteY2" fmla="*/ 341787 h 680158"/>
              <a:gd name="connsiteX3" fmla="*/ 479990 w 2770486"/>
              <a:gd name="connsiteY3" fmla="*/ 676555 h 680158"/>
              <a:gd name="connsiteX4" fmla="*/ 652177 w 2770486"/>
              <a:gd name="connsiteY4" fmla="*/ 340951 h 680158"/>
              <a:gd name="connsiteX5" fmla="*/ 808691 w 2770486"/>
              <a:gd name="connsiteY5" fmla="*/ 13174 h 680158"/>
              <a:gd name="connsiteX6" fmla="*/ 970429 w 2770486"/>
              <a:gd name="connsiteY6" fmla="*/ 332537 h 680158"/>
              <a:gd name="connsiteX7" fmla="*/ 1144603 w 2770486"/>
              <a:gd name="connsiteY7" fmla="*/ 667583 h 680158"/>
              <a:gd name="connsiteX8" fmla="*/ 1293901 w 2770486"/>
              <a:gd name="connsiteY8" fmla="*/ 327500 h 680158"/>
              <a:gd name="connsiteX9" fmla="*/ 1463778 w 2770486"/>
              <a:gd name="connsiteY9" fmla="*/ 8689 h 680158"/>
              <a:gd name="connsiteX10" fmla="*/ 1635502 w 2770486"/>
              <a:gd name="connsiteY10" fmla="*/ 345716 h 680158"/>
              <a:gd name="connsiteX11" fmla="*/ 1788805 w 2770486"/>
              <a:gd name="connsiteY11" fmla="*/ 672086 h 680158"/>
              <a:gd name="connsiteX12" fmla="*/ 1947741 w 2770486"/>
              <a:gd name="connsiteY12" fmla="*/ 343328 h 680158"/>
              <a:gd name="connsiteX13" fmla="*/ 1847640 w 2770486"/>
              <a:gd name="connsiteY13" fmla="*/ 229401 h 680158"/>
              <a:gd name="connsiteX14" fmla="*/ 1960692 w 2770486"/>
              <a:gd name="connsiteY14" fmla="*/ 17381 h 680158"/>
              <a:gd name="connsiteX15" fmla="*/ 2191693 w 2770486"/>
              <a:gd name="connsiteY15" fmla="*/ 310397 h 680158"/>
              <a:gd name="connsiteX16" fmla="*/ 2271266 w 2770486"/>
              <a:gd name="connsiteY16" fmla="*/ 361819 h 680158"/>
              <a:gd name="connsiteX17" fmla="*/ 2171629 w 2770486"/>
              <a:gd name="connsiteY17" fmla="*/ 265275 h 680158"/>
              <a:gd name="connsiteX18" fmla="*/ 2769656 w 2770486"/>
              <a:gd name="connsiteY18" fmla="*/ 178817 h 680158"/>
              <a:gd name="connsiteX19" fmla="*/ 2302067 w 2770486"/>
              <a:gd name="connsiteY19" fmla="*/ 592629 h 680158"/>
              <a:gd name="connsiteX0" fmla="*/ 0 w 2770488"/>
              <a:gd name="connsiteY0" fmla="*/ 361836 h 701588"/>
              <a:gd name="connsiteX1" fmla="*/ 166038 w 2770488"/>
              <a:gd name="connsiteY1" fmla="*/ 20605 h 701588"/>
              <a:gd name="connsiteX2" fmla="*/ 340676 w 2770488"/>
              <a:gd name="connsiteY2" fmla="*/ 362391 h 701588"/>
              <a:gd name="connsiteX3" fmla="*/ 479990 w 2770488"/>
              <a:gd name="connsiteY3" fmla="*/ 697159 h 701588"/>
              <a:gd name="connsiteX4" fmla="*/ 652177 w 2770488"/>
              <a:gd name="connsiteY4" fmla="*/ 361555 h 701588"/>
              <a:gd name="connsiteX5" fmla="*/ 808691 w 2770488"/>
              <a:gd name="connsiteY5" fmla="*/ 33778 h 701588"/>
              <a:gd name="connsiteX6" fmla="*/ 970429 w 2770488"/>
              <a:gd name="connsiteY6" fmla="*/ 353141 h 701588"/>
              <a:gd name="connsiteX7" fmla="*/ 1144603 w 2770488"/>
              <a:gd name="connsiteY7" fmla="*/ 688187 h 701588"/>
              <a:gd name="connsiteX8" fmla="*/ 1293901 w 2770488"/>
              <a:gd name="connsiteY8" fmla="*/ 348104 h 701588"/>
              <a:gd name="connsiteX9" fmla="*/ 1463778 w 2770488"/>
              <a:gd name="connsiteY9" fmla="*/ 29293 h 701588"/>
              <a:gd name="connsiteX10" fmla="*/ 1635502 w 2770488"/>
              <a:gd name="connsiteY10" fmla="*/ 366320 h 701588"/>
              <a:gd name="connsiteX11" fmla="*/ 1788805 w 2770488"/>
              <a:gd name="connsiteY11" fmla="*/ 692690 h 701588"/>
              <a:gd name="connsiteX12" fmla="*/ 1947741 w 2770488"/>
              <a:gd name="connsiteY12" fmla="*/ 363932 h 701588"/>
              <a:gd name="connsiteX13" fmla="*/ 2109941 w 2770488"/>
              <a:gd name="connsiteY13" fmla="*/ 39244 h 701588"/>
              <a:gd name="connsiteX14" fmla="*/ 1960692 w 2770488"/>
              <a:gd name="connsiteY14" fmla="*/ 37985 h 701588"/>
              <a:gd name="connsiteX15" fmla="*/ 2191693 w 2770488"/>
              <a:gd name="connsiteY15" fmla="*/ 331001 h 701588"/>
              <a:gd name="connsiteX16" fmla="*/ 2271266 w 2770488"/>
              <a:gd name="connsiteY16" fmla="*/ 382423 h 701588"/>
              <a:gd name="connsiteX17" fmla="*/ 2171629 w 2770488"/>
              <a:gd name="connsiteY17" fmla="*/ 285879 h 701588"/>
              <a:gd name="connsiteX18" fmla="*/ 2769656 w 2770488"/>
              <a:gd name="connsiteY18" fmla="*/ 199421 h 701588"/>
              <a:gd name="connsiteX19" fmla="*/ 2302067 w 2770488"/>
              <a:gd name="connsiteY19" fmla="*/ 613233 h 701588"/>
              <a:gd name="connsiteX0" fmla="*/ 0 w 2770486"/>
              <a:gd name="connsiteY0" fmla="*/ 341232 h 680984"/>
              <a:gd name="connsiteX1" fmla="*/ 166038 w 2770486"/>
              <a:gd name="connsiteY1" fmla="*/ 1 h 680984"/>
              <a:gd name="connsiteX2" fmla="*/ 340676 w 2770486"/>
              <a:gd name="connsiteY2" fmla="*/ 341787 h 680984"/>
              <a:gd name="connsiteX3" fmla="*/ 479990 w 2770486"/>
              <a:gd name="connsiteY3" fmla="*/ 676555 h 680984"/>
              <a:gd name="connsiteX4" fmla="*/ 652177 w 2770486"/>
              <a:gd name="connsiteY4" fmla="*/ 340951 h 680984"/>
              <a:gd name="connsiteX5" fmla="*/ 808691 w 2770486"/>
              <a:gd name="connsiteY5" fmla="*/ 13174 h 680984"/>
              <a:gd name="connsiteX6" fmla="*/ 970429 w 2770486"/>
              <a:gd name="connsiteY6" fmla="*/ 332537 h 680984"/>
              <a:gd name="connsiteX7" fmla="*/ 1144603 w 2770486"/>
              <a:gd name="connsiteY7" fmla="*/ 667583 h 680984"/>
              <a:gd name="connsiteX8" fmla="*/ 1293901 w 2770486"/>
              <a:gd name="connsiteY8" fmla="*/ 327500 h 680984"/>
              <a:gd name="connsiteX9" fmla="*/ 1463778 w 2770486"/>
              <a:gd name="connsiteY9" fmla="*/ 8689 h 680984"/>
              <a:gd name="connsiteX10" fmla="*/ 1635502 w 2770486"/>
              <a:gd name="connsiteY10" fmla="*/ 345716 h 680984"/>
              <a:gd name="connsiteX11" fmla="*/ 1788805 w 2770486"/>
              <a:gd name="connsiteY11" fmla="*/ 672086 h 680984"/>
              <a:gd name="connsiteX12" fmla="*/ 1947741 w 2770486"/>
              <a:gd name="connsiteY12" fmla="*/ 343328 h 680984"/>
              <a:gd name="connsiteX13" fmla="*/ 2109941 w 2770486"/>
              <a:gd name="connsiteY13" fmla="*/ 18640 h 680984"/>
              <a:gd name="connsiteX14" fmla="*/ 2158494 w 2770486"/>
              <a:gd name="connsiteY14" fmla="*/ 331281 h 680984"/>
              <a:gd name="connsiteX15" fmla="*/ 2191693 w 2770486"/>
              <a:gd name="connsiteY15" fmla="*/ 310397 h 680984"/>
              <a:gd name="connsiteX16" fmla="*/ 2271266 w 2770486"/>
              <a:gd name="connsiteY16" fmla="*/ 361819 h 680984"/>
              <a:gd name="connsiteX17" fmla="*/ 2171629 w 2770486"/>
              <a:gd name="connsiteY17" fmla="*/ 265275 h 680984"/>
              <a:gd name="connsiteX18" fmla="*/ 2769656 w 2770486"/>
              <a:gd name="connsiteY18" fmla="*/ 178817 h 680984"/>
              <a:gd name="connsiteX19" fmla="*/ 2302067 w 2770486"/>
              <a:gd name="connsiteY19" fmla="*/ 592629 h 680984"/>
              <a:gd name="connsiteX0" fmla="*/ 0 w 2770488"/>
              <a:gd name="connsiteY0" fmla="*/ 341232 h 700729"/>
              <a:gd name="connsiteX1" fmla="*/ 166038 w 2770488"/>
              <a:gd name="connsiteY1" fmla="*/ 1 h 700729"/>
              <a:gd name="connsiteX2" fmla="*/ 340676 w 2770488"/>
              <a:gd name="connsiteY2" fmla="*/ 341787 h 700729"/>
              <a:gd name="connsiteX3" fmla="*/ 479990 w 2770488"/>
              <a:gd name="connsiteY3" fmla="*/ 676555 h 700729"/>
              <a:gd name="connsiteX4" fmla="*/ 652177 w 2770488"/>
              <a:gd name="connsiteY4" fmla="*/ 340951 h 700729"/>
              <a:gd name="connsiteX5" fmla="*/ 808691 w 2770488"/>
              <a:gd name="connsiteY5" fmla="*/ 13174 h 700729"/>
              <a:gd name="connsiteX6" fmla="*/ 970429 w 2770488"/>
              <a:gd name="connsiteY6" fmla="*/ 332537 h 700729"/>
              <a:gd name="connsiteX7" fmla="*/ 1144603 w 2770488"/>
              <a:gd name="connsiteY7" fmla="*/ 667583 h 700729"/>
              <a:gd name="connsiteX8" fmla="*/ 1293901 w 2770488"/>
              <a:gd name="connsiteY8" fmla="*/ 327500 h 700729"/>
              <a:gd name="connsiteX9" fmla="*/ 1463778 w 2770488"/>
              <a:gd name="connsiteY9" fmla="*/ 8689 h 700729"/>
              <a:gd name="connsiteX10" fmla="*/ 1635502 w 2770488"/>
              <a:gd name="connsiteY10" fmla="*/ 345716 h 700729"/>
              <a:gd name="connsiteX11" fmla="*/ 1788805 w 2770488"/>
              <a:gd name="connsiteY11" fmla="*/ 672086 h 700729"/>
              <a:gd name="connsiteX12" fmla="*/ 1909202 w 2770488"/>
              <a:gd name="connsiteY12" fmla="*/ 654141 h 700729"/>
              <a:gd name="connsiteX13" fmla="*/ 1947741 w 2770488"/>
              <a:gd name="connsiteY13" fmla="*/ 343328 h 700729"/>
              <a:gd name="connsiteX14" fmla="*/ 2109941 w 2770488"/>
              <a:gd name="connsiteY14" fmla="*/ 18640 h 700729"/>
              <a:gd name="connsiteX15" fmla="*/ 2158494 w 2770488"/>
              <a:gd name="connsiteY15" fmla="*/ 331281 h 700729"/>
              <a:gd name="connsiteX16" fmla="*/ 2191693 w 2770488"/>
              <a:gd name="connsiteY16" fmla="*/ 310397 h 700729"/>
              <a:gd name="connsiteX17" fmla="*/ 2271266 w 2770488"/>
              <a:gd name="connsiteY17" fmla="*/ 361819 h 700729"/>
              <a:gd name="connsiteX18" fmla="*/ 2171629 w 2770488"/>
              <a:gd name="connsiteY18" fmla="*/ 265275 h 700729"/>
              <a:gd name="connsiteX19" fmla="*/ 2769656 w 2770488"/>
              <a:gd name="connsiteY19" fmla="*/ 178817 h 700729"/>
              <a:gd name="connsiteX20" fmla="*/ 2302067 w 2770488"/>
              <a:gd name="connsiteY20" fmla="*/ 592629 h 700729"/>
              <a:gd name="connsiteX0" fmla="*/ 0 w 2770486"/>
              <a:gd name="connsiteY0" fmla="*/ 341232 h 709358"/>
              <a:gd name="connsiteX1" fmla="*/ 166038 w 2770486"/>
              <a:gd name="connsiteY1" fmla="*/ 1 h 709358"/>
              <a:gd name="connsiteX2" fmla="*/ 340676 w 2770486"/>
              <a:gd name="connsiteY2" fmla="*/ 341787 h 709358"/>
              <a:gd name="connsiteX3" fmla="*/ 479990 w 2770486"/>
              <a:gd name="connsiteY3" fmla="*/ 676555 h 709358"/>
              <a:gd name="connsiteX4" fmla="*/ 652177 w 2770486"/>
              <a:gd name="connsiteY4" fmla="*/ 340951 h 709358"/>
              <a:gd name="connsiteX5" fmla="*/ 808691 w 2770486"/>
              <a:gd name="connsiteY5" fmla="*/ 13174 h 709358"/>
              <a:gd name="connsiteX6" fmla="*/ 970429 w 2770486"/>
              <a:gd name="connsiteY6" fmla="*/ 332537 h 709358"/>
              <a:gd name="connsiteX7" fmla="*/ 1144603 w 2770486"/>
              <a:gd name="connsiteY7" fmla="*/ 667583 h 709358"/>
              <a:gd name="connsiteX8" fmla="*/ 1293901 w 2770486"/>
              <a:gd name="connsiteY8" fmla="*/ 327500 h 709358"/>
              <a:gd name="connsiteX9" fmla="*/ 1463778 w 2770486"/>
              <a:gd name="connsiteY9" fmla="*/ 8689 h 709358"/>
              <a:gd name="connsiteX10" fmla="*/ 1635502 w 2770486"/>
              <a:gd name="connsiteY10" fmla="*/ 345716 h 709358"/>
              <a:gd name="connsiteX11" fmla="*/ 1788806 w 2770486"/>
              <a:gd name="connsiteY11" fmla="*/ 685539 h 709358"/>
              <a:gd name="connsiteX12" fmla="*/ 1909202 w 2770486"/>
              <a:gd name="connsiteY12" fmla="*/ 654141 h 709358"/>
              <a:gd name="connsiteX13" fmla="*/ 1947741 w 2770486"/>
              <a:gd name="connsiteY13" fmla="*/ 343328 h 709358"/>
              <a:gd name="connsiteX14" fmla="*/ 2109941 w 2770486"/>
              <a:gd name="connsiteY14" fmla="*/ 18640 h 709358"/>
              <a:gd name="connsiteX15" fmla="*/ 2158494 w 2770486"/>
              <a:gd name="connsiteY15" fmla="*/ 331281 h 709358"/>
              <a:gd name="connsiteX16" fmla="*/ 2191693 w 2770486"/>
              <a:gd name="connsiteY16" fmla="*/ 310397 h 709358"/>
              <a:gd name="connsiteX17" fmla="*/ 2271266 w 2770486"/>
              <a:gd name="connsiteY17" fmla="*/ 361819 h 709358"/>
              <a:gd name="connsiteX18" fmla="*/ 2171629 w 2770486"/>
              <a:gd name="connsiteY18" fmla="*/ 265275 h 709358"/>
              <a:gd name="connsiteX19" fmla="*/ 2769656 w 2770486"/>
              <a:gd name="connsiteY19" fmla="*/ 178817 h 709358"/>
              <a:gd name="connsiteX20" fmla="*/ 2302067 w 2770486"/>
              <a:gd name="connsiteY20" fmla="*/ 592629 h 709358"/>
              <a:gd name="connsiteX0" fmla="*/ 0 w 2770488"/>
              <a:gd name="connsiteY0" fmla="*/ 341232 h 689504"/>
              <a:gd name="connsiteX1" fmla="*/ 166038 w 2770488"/>
              <a:gd name="connsiteY1" fmla="*/ 1 h 689504"/>
              <a:gd name="connsiteX2" fmla="*/ 340676 w 2770488"/>
              <a:gd name="connsiteY2" fmla="*/ 341787 h 689504"/>
              <a:gd name="connsiteX3" fmla="*/ 479990 w 2770488"/>
              <a:gd name="connsiteY3" fmla="*/ 676555 h 689504"/>
              <a:gd name="connsiteX4" fmla="*/ 652177 w 2770488"/>
              <a:gd name="connsiteY4" fmla="*/ 340951 h 689504"/>
              <a:gd name="connsiteX5" fmla="*/ 808691 w 2770488"/>
              <a:gd name="connsiteY5" fmla="*/ 13174 h 689504"/>
              <a:gd name="connsiteX6" fmla="*/ 970429 w 2770488"/>
              <a:gd name="connsiteY6" fmla="*/ 332537 h 689504"/>
              <a:gd name="connsiteX7" fmla="*/ 1144603 w 2770488"/>
              <a:gd name="connsiteY7" fmla="*/ 667583 h 689504"/>
              <a:gd name="connsiteX8" fmla="*/ 1293901 w 2770488"/>
              <a:gd name="connsiteY8" fmla="*/ 327500 h 689504"/>
              <a:gd name="connsiteX9" fmla="*/ 1463778 w 2770488"/>
              <a:gd name="connsiteY9" fmla="*/ 8689 h 689504"/>
              <a:gd name="connsiteX10" fmla="*/ 1635502 w 2770488"/>
              <a:gd name="connsiteY10" fmla="*/ 345716 h 689504"/>
              <a:gd name="connsiteX11" fmla="*/ 1788806 w 2770488"/>
              <a:gd name="connsiteY11" fmla="*/ 685539 h 689504"/>
              <a:gd name="connsiteX12" fmla="*/ 1947902 w 2770488"/>
              <a:gd name="connsiteY12" fmla="*/ 340244 h 689504"/>
              <a:gd name="connsiteX13" fmla="*/ 1947741 w 2770488"/>
              <a:gd name="connsiteY13" fmla="*/ 343328 h 689504"/>
              <a:gd name="connsiteX14" fmla="*/ 2109941 w 2770488"/>
              <a:gd name="connsiteY14" fmla="*/ 18640 h 689504"/>
              <a:gd name="connsiteX15" fmla="*/ 2158494 w 2770488"/>
              <a:gd name="connsiteY15" fmla="*/ 331281 h 689504"/>
              <a:gd name="connsiteX16" fmla="*/ 2191693 w 2770488"/>
              <a:gd name="connsiteY16" fmla="*/ 310397 h 689504"/>
              <a:gd name="connsiteX17" fmla="*/ 2271266 w 2770488"/>
              <a:gd name="connsiteY17" fmla="*/ 361819 h 689504"/>
              <a:gd name="connsiteX18" fmla="*/ 2171629 w 2770488"/>
              <a:gd name="connsiteY18" fmla="*/ 265275 h 689504"/>
              <a:gd name="connsiteX19" fmla="*/ 2769656 w 2770488"/>
              <a:gd name="connsiteY19" fmla="*/ 178817 h 689504"/>
              <a:gd name="connsiteX20" fmla="*/ 2302067 w 2770488"/>
              <a:gd name="connsiteY20" fmla="*/ 592629 h 689504"/>
              <a:gd name="connsiteX0" fmla="*/ 0 w 2770486"/>
              <a:gd name="connsiteY0" fmla="*/ 398836 h 747108"/>
              <a:gd name="connsiteX1" fmla="*/ 166038 w 2770486"/>
              <a:gd name="connsiteY1" fmla="*/ 57605 h 747108"/>
              <a:gd name="connsiteX2" fmla="*/ 340676 w 2770486"/>
              <a:gd name="connsiteY2" fmla="*/ 399391 h 747108"/>
              <a:gd name="connsiteX3" fmla="*/ 479990 w 2770486"/>
              <a:gd name="connsiteY3" fmla="*/ 734159 h 747108"/>
              <a:gd name="connsiteX4" fmla="*/ 652177 w 2770486"/>
              <a:gd name="connsiteY4" fmla="*/ 398555 h 747108"/>
              <a:gd name="connsiteX5" fmla="*/ 808691 w 2770486"/>
              <a:gd name="connsiteY5" fmla="*/ 70778 h 747108"/>
              <a:gd name="connsiteX6" fmla="*/ 970429 w 2770486"/>
              <a:gd name="connsiteY6" fmla="*/ 390141 h 747108"/>
              <a:gd name="connsiteX7" fmla="*/ 1144603 w 2770486"/>
              <a:gd name="connsiteY7" fmla="*/ 725187 h 747108"/>
              <a:gd name="connsiteX8" fmla="*/ 1293901 w 2770486"/>
              <a:gd name="connsiteY8" fmla="*/ 385104 h 747108"/>
              <a:gd name="connsiteX9" fmla="*/ 1463778 w 2770486"/>
              <a:gd name="connsiteY9" fmla="*/ 66293 h 747108"/>
              <a:gd name="connsiteX10" fmla="*/ 1635502 w 2770486"/>
              <a:gd name="connsiteY10" fmla="*/ 403320 h 747108"/>
              <a:gd name="connsiteX11" fmla="*/ 1788806 w 2770486"/>
              <a:gd name="connsiteY11" fmla="*/ 743143 h 747108"/>
              <a:gd name="connsiteX12" fmla="*/ 1947902 w 2770486"/>
              <a:gd name="connsiteY12" fmla="*/ 397848 h 747108"/>
              <a:gd name="connsiteX13" fmla="*/ 1947741 w 2770486"/>
              <a:gd name="connsiteY13" fmla="*/ 400932 h 747108"/>
              <a:gd name="connsiteX14" fmla="*/ 2230342 w 2770486"/>
              <a:gd name="connsiteY14" fmla="*/ 9 h 747108"/>
              <a:gd name="connsiteX15" fmla="*/ 2158494 w 2770486"/>
              <a:gd name="connsiteY15" fmla="*/ 388885 h 747108"/>
              <a:gd name="connsiteX16" fmla="*/ 2191693 w 2770486"/>
              <a:gd name="connsiteY16" fmla="*/ 368001 h 747108"/>
              <a:gd name="connsiteX17" fmla="*/ 2271266 w 2770486"/>
              <a:gd name="connsiteY17" fmla="*/ 419423 h 747108"/>
              <a:gd name="connsiteX18" fmla="*/ 2171629 w 2770486"/>
              <a:gd name="connsiteY18" fmla="*/ 322879 h 747108"/>
              <a:gd name="connsiteX19" fmla="*/ 2769656 w 2770486"/>
              <a:gd name="connsiteY19" fmla="*/ 236421 h 747108"/>
              <a:gd name="connsiteX20" fmla="*/ 2302067 w 2770486"/>
              <a:gd name="connsiteY20" fmla="*/ 650233 h 747108"/>
              <a:gd name="connsiteX0" fmla="*/ 0 w 2770488"/>
              <a:gd name="connsiteY0" fmla="*/ 403084 h 751356"/>
              <a:gd name="connsiteX1" fmla="*/ 166038 w 2770488"/>
              <a:gd name="connsiteY1" fmla="*/ 61853 h 751356"/>
              <a:gd name="connsiteX2" fmla="*/ 340676 w 2770488"/>
              <a:gd name="connsiteY2" fmla="*/ 403639 h 751356"/>
              <a:gd name="connsiteX3" fmla="*/ 479990 w 2770488"/>
              <a:gd name="connsiteY3" fmla="*/ 738407 h 751356"/>
              <a:gd name="connsiteX4" fmla="*/ 652177 w 2770488"/>
              <a:gd name="connsiteY4" fmla="*/ 402803 h 751356"/>
              <a:gd name="connsiteX5" fmla="*/ 808691 w 2770488"/>
              <a:gd name="connsiteY5" fmla="*/ 75026 h 751356"/>
              <a:gd name="connsiteX6" fmla="*/ 970429 w 2770488"/>
              <a:gd name="connsiteY6" fmla="*/ 394389 h 751356"/>
              <a:gd name="connsiteX7" fmla="*/ 1144603 w 2770488"/>
              <a:gd name="connsiteY7" fmla="*/ 729435 h 751356"/>
              <a:gd name="connsiteX8" fmla="*/ 1293901 w 2770488"/>
              <a:gd name="connsiteY8" fmla="*/ 389352 h 751356"/>
              <a:gd name="connsiteX9" fmla="*/ 1463778 w 2770488"/>
              <a:gd name="connsiteY9" fmla="*/ 70541 h 751356"/>
              <a:gd name="connsiteX10" fmla="*/ 1635502 w 2770488"/>
              <a:gd name="connsiteY10" fmla="*/ 407568 h 751356"/>
              <a:gd name="connsiteX11" fmla="*/ 1788806 w 2770488"/>
              <a:gd name="connsiteY11" fmla="*/ 747391 h 751356"/>
              <a:gd name="connsiteX12" fmla="*/ 1947902 w 2770488"/>
              <a:gd name="connsiteY12" fmla="*/ 402096 h 751356"/>
              <a:gd name="connsiteX13" fmla="*/ 1986441 w 2770488"/>
              <a:gd name="connsiteY13" fmla="*/ 198903 h 751356"/>
              <a:gd name="connsiteX14" fmla="*/ 2230342 w 2770488"/>
              <a:gd name="connsiteY14" fmla="*/ 4257 h 751356"/>
              <a:gd name="connsiteX15" fmla="*/ 2158494 w 2770488"/>
              <a:gd name="connsiteY15" fmla="*/ 393133 h 751356"/>
              <a:gd name="connsiteX16" fmla="*/ 2191693 w 2770488"/>
              <a:gd name="connsiteY16" fmla="*/ 372249 h 751356"/>
              <a:gd name="connsiteX17" fmla="*/ 2271266 w 2770488"/>
              <a:gd name="connsiteY17" fmla="*/ 423671 h 751356"/>
              <a:gd name="connsiteX18" fmla="*/ 2171629 w 2770488"/>
              <a:gd name="connsiteY18" fmla="*/ 327127 h 751356"/>
              <a:gd name="connsiteX19" fmla="*/ 2769656 w 2770488"/>
              <a:gd name="connsiteY19" fmla="*/ 240669 h 751356"/>
              <a:gd name="connsiteX20" fmla="*/ 2302067 w 2770488"/>
              <a:gd name="connsiteY20" fmla="*/ 654481 h 751356"/>
              <a:gd name="connsiteX0" fmla="*/ 0 w 2770486"/>
              <a:gd name="connsiteY0" fmla="*/ 415829 h 764101"/>
              <a:gd name="connsiteX1" fmla="*/ 166038 w 2770486"/>
              <a:gd name="connsiteY1" fmla="*/ 74598 h 764101"/>
              <a:gd name="connsiteX2" fmla="*/ 340676 w 2770486"/>
              <a:gd name="connsiteY2" fmla="*/ 416384 h 764101"/>
              <a:gd name="connsiteX3" fmla="*/ 479990 w 2770486"/>
              <a:gd name="connsiteY3" fmla="*/ 751152 h 764101"/>
              <a:gd name="connsiteX4" fmla="*/ 652177 w 2770486"/>
              <a:gd name="connsiteY4" fmla="*/ 415548 h 764101"/>
              <a:gd name="connsiteX5" fmla="*/ 808691 w 2770486"/>
              <a:gd name="connsiteY5" fmla="*/ 87771 h 764101"/>
              <a:gd name="connsiteX6" fmla="*/ 970429 w 2770486"/>
              <a:gd name="connsiteY6" fmla="*/ 407134 h 764101"/>
              <a:gd name="connsiteX7" fmla="*/ 1144603 w 2770486"/>
              <a:gd name="connsiteY7" fmla="*/ 742180 h 764101"/>
              <a:gd name="connsiteX8" fmla="*/ 1293901 w 2770486"/>
              <a:gd name="connsiteY8" fmla="*/ 402097 h 764101"/>
              <a:gd name="connsiteX9" fmla="*/ 1463778 w 2770486"/>
              <a:gd name="connsiteY9" fmla="*/ 83286 h 764101"/>
              <a:gd name="connsiteX10" fmla="*/ 1635502 w 2770486"/>
              <a:gd name="connsiteY10" fmla="*/ 420313 h 764101"/>
              <a:gd name="connsiteX11" fmla="*/ 1788806 w 2770486"/>
              <a:gd name="connsiteY11" fmla="*/ 760136 h 764101"/>
              <a:gd name="connsiteX12" fmla="*/ 1947902 w 2770486"/>
              <a:gd name="connsiteY12" fmla="*/ 414841 h 764101"/>
              <a:gd name="connsiteX13" fmla="*/ 2141241 w 2770486"/>
              <a:gd name="connsiteY13" fmla="*/ 104025 h 764101"/>
              <a:gd name="connsiteX14" fmla="*/ 2230342 w 2770486"/>
              <a:gd name="connsiteY14" fmla="*/ 17002 h 764101"/>
              <a:gd name="connsiteX15" fmla="*/ 2158494 w 2770486"/>
              <a:gd name="connsiteY15" fmla="*/ 405878 h 764101"/>
              <a:gd name="connsiteX16" fmla="*/ 2191693 w 2770486"/>
              <a:gd name="connsiteY16" fmla="*/ 384994 h 764101"/>
              <a:gd name="connsiteX17" fmla="*/ 2271266 w 2770486"/>
              <a:gd name="connsiteY17" fmla="*/ 436416 h 764101"/>
              <a:gd name="connsiteX18" fmla="*/ 2171629 w 2770486"/>
              <a:gd name="connsiteY18" fmla="*/ 339872 h 764101"/>
              <a:gd name="connsiteX19" fmla="*/ 2769656 w 2770486"/>
              <a:gd name="connsiteY19" fmla="*/ 253414 h 764101"/>
              <a:gd name="connsiteX20" fmla="*/ 2302067 w 2770486"/>
              <a:gd name="connsiteY20" fmla="*/ 667226 h 764101"/>
              <a:gd name="connsiteX0" fmla="*/ 0 w 2770488"/>
              <a:gd name="connsiteY0" fmla="*/ 425320 h 773592"/>
              <a:gd name="connsiteX1" fmla="*/ 166038 w 2770488"/>
              <a:gd name="connsiteY1" fmla="*/ 84089 h 773592"/>
              <a:gd name="connsiteX2" fmla="*/ 340676 w 2770488"/>
              <a:gd name="connsiteY2" fmla="*/ 425875 h 773592"/>
              <a:gd name="connsiteX3" fmla="*/ 479990 w 2770488"/>
              <a:gd name="connsiteY3" fmla="*/ 760643 h 773592"/>
              <a:gd name="connsiteX4" fmla="*/ 652177 w 2770488"/>
              <a:gd name="connsiteY4" fmla="*/ 425039 h 773592"/>
              <a:gd name="connsiteX5" fmla="*/ 808691 w 2770488"/>
              <a:gd name="connsiteY5" fmla="*/ 97262 h 773592"/>
              <a:gd name="connsiteX6" fmla="*/ 970429 w 2770488"/>
              <a:gd name="connsiteY6" fmla="*/ 416625 h 773592"/>
              <a:gd name="connsiteX7" fmla="*/ 1144603 w 2770488"/>
              <a:gd name="connsiteY7" fmla="*/ 751671 h 773592"/>
              <a:gd name="connsiteX8" fmla="*/ 1293901 w 2770488"/>
              <a:gd name="connsiteY8" fmla="*/ 411588 h 773592"/>
              <a:gd name="connsiteX9" fmla="*/ 1463778 w 2770488"/>
              <a:gd name="connsiteY9" fmla="*/ 92777 h 773592"/>
              <a:gd name="connsiteX10" fmla="*/ 1635502 w 2770488"/>
              <a:gd name="connsiteY10" fmla="*/ 429804 h 773592"/>
              <a:gd name="connsiteX11" fmla="*/ 1788806 w 2770488"/>
              <a:gd name="connsiteY11" fmla="*/ 769627 h 773592"/>
              <a:gd name="connsiteX12" fmla="*/ 1947902 w 2770488"/>
              <a:gd name="connsiteY12" fmla="*/ 424332 h 773592"/>
              <a:gd name="connsiteX13" fmla="*/ 2115442 w 2770488"/>
              <a:gd name="connsiteY13" fmla="*/ 77643 h 773592"/>
              <a:gd name="connsiteX14" fmla="*/ 2230342 w 2770488"/>
              <a:gd name="connsiteY14" fmla="*/ 26493 h 773592"/>
              <a:gd name="connsiteX15" fmla="*/ 2158494 w 2770488"/>
              <a:gd name="connsiteY15" fmla="*/ 415369 h 773592"/>
              <a:gd name="connsiteX16" fmla="*/ 2191693 w 2770488"/>
              <a:gd name="connsiteY16" fmla="*/ 394485 h 773592"/>
              <a:gd name="connsiteX17" fmla="*/ 2271266 w 2770488"/>
              <a:gd name="connsiteY17" fmla="*/ 445907 h 773592"/>
              <a:gd name="connsiteX18" fmla="*/ 2171629 w 2770488"/>
              <a:gd name="connsiteY18" fmla="*/ 349363 h 773592"/>
              <a:gd name="connsiteX19" fmla="*/ 2769656 w 2770488"/>
              <a:gd name="connsiteY19" fmla="*/ 262905 h 773592"/>
              <a:gd name="connsiteX20" fmla="*/ 2302067 w 2770488"/>
              <a:gd name="connsiteY20" fmla="*/ 676717 h 773592"/>
              <a:gd name="connsiteX0" fmla="*/ 0 w 2770486"/>
              <a:gd name="connsiteY0" fmla="*/ 425322 h 773594"/>
              <a:gd name="connsiteX1" fmla="*/ 166038 w 2770486"/>
              <a:gd name="connsiteY1" fmla="*/ 84091 h 773594"/>
              <a:gd name="connsiteX2" fmla="*/ 340676 w 2770486"/>
              <a:gd name="connsiteY2" fmla="*/ 425877 h 773594"/>
              <a:gd name="connsiteX3" fmla="*/ 479990 w 2770486"/>
              <a:gd name="connsiteY3" fmla="*/ 760645 h 773594"/>
              <a:gd name="connsiteX4" fmla="*/ 652177 w 2770486"/>
              <a:gd name="connsiteY4" fmla="*/ 425041 h 773594"/>
              <a:gd name="connsiteX5" fmla="*/ 808691 w 2770486"/>
              <a:gd name="connsiteY5" fmla="*/ 97264 h 773594"/>
              <a:gd name="connsiteX6" fmla="*/ 970429 w 2770486"/>
              <a:gd name="connsiteY6" fmla="*/ 416627 h 773594"/>
              <a:gd name="connsiteX7" fmla="*/ 1144603 w 2770486"/>
              <a:gd name="connsiteY7" fmla="*/ 751673 h 773594"/>
              <a:gd name="connsiteX8" fmla="*/ 1293901 w 2770486"/>
              <a:gd name="connsiteY8" fmla="*/ 411590 h 773594"/>
              <a:gd name="connsiteX9" fmla="*/ 1463778 w 2770486"/>
              <a:gd name="connsiteY9" fmla="*/ 92779 h 773594"/>
              <a:gd name="connsiteX10" fmla="*/ 1635502 w 2770486"/>
              <a:gd name="connsiteY10" fmla="*/ 429806 h 773594"/>
              <a:gd name="connsiteX11" fmla="*/ 1788806 w 2770486"/>
              <a:gd name="connsiteY11" fmla="*/ 769629 h 773594"/>
              <a:gd name="connsiteX12" fmla="*/ 1947902 w 2770486"/>
              <a:gd name="connsiteY12" fmla="*/ 424334 h 773594"/>
              <a:gd name="connsiteX13" fmla="*/ 2115442 w 2770486"/>
              <a:gd name="connsiteY13" fmla="*/ 77645 h 773594"/>
              <a:gd name="connsiteX14" fmla="*/ 2230342 w 2770486"/>
              <a:gd name="connsiteY14" fmla="*/ 26495 h 773594"/>
              <a:gd name="connsiteX15" fmla="*/ 2158494 w 2770486"/>
              <a:gd name="connsiteY15" fmla="*/ 415371 h 773594"/>
              <a:gd name="connsiteX16" fmla="*/ 2191693 w 2770486"/>
              <a:gd name="connsiteY16" fmla="*/ 394487 h 773594"/>
              <a:gd name="connsiteX17" fmla="*/ 2271266 w 2770486"/>
              <a:gd name="connsiteY17" fmla="*/ 445909 h 773594"/>
              <a:gd name="connsiteX18" fmla="*/ 2683330 w 2770486"/>
              <a:gd name="connsiteY18" fmla="*/ 282103 h 773594"/>
              <a:gd name="connsiteX19" fmla="*/ 2769656 w 2770486"/>
              <a:gd name="connsiteY19" fmla="*/ 262907 h 773594"/>
              <a:gd name="connsiteX20" fmla="*/ 2302067 w 2770486"/>
              <a:gd name="connsiteY20" fmla="*/ 676719 h 773594"/>
              <a:gd name="connsiteX0" fmla="*/ 0 w 2770488"/>
              <a:gd name="connsiteY0" fmla="*/ 425322 h 773594"/>
              <a:gd name="connsiteX1" fmla="*/ 166038 w 2770488"/>
              <a:gd name="connsiteY1" fmla="*/ 84091 h 773594"/>
              <a:gd name="connsiteX2" fmla="*/ 340676 w 2770488"/>
              <a:gd name="connsiteY2" fmla="*/ 425877 h 773594"/>
              <a:gd name="connsiteX3" fmla="*/ 479990 w 2770488"/>
              <a:gd name="connsiteY3" fmla="*/ 760645 h 773594"/>
              <a:gd name="connsiteX4" fmla="*/ 652177 w 2770488"/>
              <a:gd name="connsiteY4" fmla="*/ 425041 h 773594"/>
              <a:gd name="connsiteX5" fmla="*/ 808691 w 2770488"/>
              <a:gd name="connsiteY5" fmla="*/ 97264 h 773594"/>
              <a:gd name="connsiteX6" fmla="*/ 970429 w 2770488"/>
              <a:gd name="connsiteY6" fmla="*/ 416627 h 773594"/>
              <a:gd name="connsiteX7" fmla="*/ 1144603 w 2770488"/>
              <a:gd name="connsiteY7" fmla="*/ 751673 h 773594"/>
              <a:gd name="connsiteX8" fmla="*/ 1293901 w 2770488"/>
              <a:gd name="connsiteY8" fmla="*/ 411590 h 773594"/>
              <a:gd name="connsiteX9" fmla="*/ 1463778 w 2770488"/>
              <a:gd name="connsiteY9" fmla="*/ 92779 h 773594"/>
              <a:gd name="connsiteX10" fmla="*/ 1635502 w 2770488"/>
              <a:gd name="connsiteY10" fmla="*/ 429806 h 773594"/>
              <a:gd name="connsiteX11" fmla="*/ 1788806 w 2770488"/>
              <a:gd name="connsiteY11" fmla="*/ 769629 h 773594"/>
              <a:gd name="connsiteX12" fmla="*/ 1947902 w 2770488"/>
              <a:gd name="connsiteY12" fmla="*/ 424334 h 773594"/>
              <a:gd name="connsiteX13" fmla="*/ 2115442 w 2770488"/>
              <a:gd name="connsiteY13" fmla="*/ 77645 h 773594"/>
              <a:gd name="connsiteX14" fmla="*/ 2230342 w 2770488"/>
              <a:gd name="connsiteY14" fmla="*/ 26495 h 773594"/>
              <a:gd name="connsiteX15" fmla="*/ 2158494 w 2770488"/>
              <a:gd name="connsiteY15" fmla="*/ 415371 h 773594"/>
              <a:gd name="connsiteX16" fmla="*/ 2509892 w 2770488"/>
              <a:gd name="connsiteY16" fmla="*/ 255475 h 773594"/>
              <a:gd name="connsiteX17" fmla="*/ 2271266 w 2770488"/>
              <a:gd name="connsiteY17" fmla="*/ 445909 h 773594"/>
              <a:gd name="connsiteX18" fmla="*/ 2683330 w 2770488"/>
              <a:gd name="connsiteY18" fmla="*/ 282103 h 773594"/>
              <a:gd name="connsiteX19" fmla="*/ 2769656 w 2770488"/>
              <a:gd name="connsiteY19" fmla="*/ 262907 h 773594"/>
              <a:gd name="connsiteX20" fmla="*/ 2302067 w 2770488"/>
              <a:gd name="connsiteY20" fmla="*/ 676719 h 773594"/>
              <a:gd name="connsiteX0" fmla="*/ 0 w 2770486"/>
              <a:gd name="connsiteY0" fmla="*/ 403739 h 752011"/>
              <a:gd name="connsiteX1" fmla="*/ 166038 w 2770486"/>
              <a:gd name="connsiteY1" fmla="*/ 62508 h 752011"/>
              <a:gd name="connsiteX2" fmla="*/ 340676 w 2770486"/>
              <a:gd name="connsiteY2" fmla="*/ 404294 h 752011"/>
              <a:gd name="connsiteX3" fmla="*/ 479990 w 2770486"/>
              <a:gd name="connsiteY3" fmla="*/ 739062 h 752011"/>
              <a:gd name="connsiteX4" fmla="*/ 652177 w 2770486"/>
              <a:gd name="connsiteY4" fmla="*/ 403458 h 752011"/>
              <a:gd name="connsiteX5" fmla="*/ 808691 w 2770486"/>
              <a:gd name="connsiteY5" fmla="*/ 75681 h 752011"/>
              <a:gd name="connsiteX6" fmla="*/ 970429 w 2770486"/>
              <a:gd name="connsiteY6" fmla="*/ 395044 h 752011"/>
              <a:gd name="connsiteX7" fmla="*/ 1144603 w 2770486"/>
              <a:gd name="connsiteY7" fmla="*/ 730090 h 752011"/>
              <a:gd name="connsiteX8" fmla="*/ 1293901 w 2770486"/>
              <a:gd name="connsiteY8" fmla="*/ 390007 h 752011"/>
              <a:gd name="connsiteX9" fmla="*/ 1463778 w 2770486"/>
              <a:gd name="connsiteY9" fmla="*/ 71196 h 752011"/>
              <a:gd name="connsiteX10" fmla="*/ 1635502 w 2770486"/>
              <a:gd name="connsiteY10" fmla="*/ 408223 h 752011"/>
              <a:gd name="connsiteX11" fmla="*/ 1788806 w 2770486"/>
              <a:gd name="connsiteY11" fmla="*/ 748046 h 752011"/>
              <a:gd name="connsiteX12" fmla="*/ 1947902 w 2770486"/>
              <a:gd name="connsiteY12" fmla="*/ 402751 h 752011"/>
              <a:gd name="connsiteX13" fmla="*/ 2115442 w 2770486"/>
              <a:gd name="connsiteY13" fmla="*/ 56062 h 752011"/>
              <a:gd name="connsiteX14" fmla="*/ 2230342 w 2770486"/>
              <a:gd name="connsiteY14" fmla="*/ 4912 h 752011"/>
              <a:gd name="connsiteX15" fmla="*/ 2622895 w 2770486"/>
              <a:gd name="connsiteY15" fmla="*/ 102308 h 752011"/>
              <a:gd name="connsiteX16" fmla="*/ 2509892 w 2770486"/>
              <a:gd name="connsiteY16" fmla="*/ 233892 h 752011"/>
              <a:gd name="connsiteX17" fmla="*/ 2271266 w 2770486"/>
              <a:gd name="connsiteY17" fmla="*/ 424326 h 752011"/>
              <a:gd name="connsiteX18" fmla="*/ 2683330 w 2770486"/>
              <a:gd name="connsiteY18" fmla="*/ 260520 h 752011"/>
              <a:gd name="connsiteX19" fmla="*/ 2769656 w 2770486"/>
              <a:gd name="connsiteY19" fmla="*/ 241324 h 752011"/>
              <a:gd name="connsiteX20" fmla="*/ 2302067 w 2770486"/>
              <a:gd name="connsiteY20" fmla="*/ 655136 h 752011"/>
              <a:gd name="connsiteX0" fmla="*/ 0 w 2783072"/>
              <a:gd name="connsiteY0" fmla="*/ 403739 h 752011"/>
              <a:gd name="connsiteX1" fmla="*/ 166038 w 2783072"/>
              <a:gd name="connsiteY1" fmla="*/ 62508 h 752011"/>
              <a:gd name="connsiteX2" fmla="*/ 340676 w 2783072"/>
              <a:gd name="connsiteY2" fmla="*/ 404294 h 752011"/>
              <a:gd name="connsiteX3" fmla="*/ 479990 w 2783072"/>
              <a:gd name="connsiteY3" fmla="*/ 739062 h 752011"/>
              <a:gd name="connsiteX4" fmla="*/ 652177 w 2783072"/>
              <a:gd name="connsiteY4" fmla="*/ 403458 h 752011"/>
              <a:gd name="connsiteX5" fmla="*/ 808691 w 2783072"/>
              <a:gd name="connsiteY5" fmla="*/ 75681 h 752011"/>
              <a:gd name="connsiteX6" fmla="*/ 970429 w 2783072"/>
              <a:gd name="connsiteY6" fmla="*/ 395044 h 752011"/>
              <a:gd name="connsiteX7" fmla="*/ 1144603 w 2783072"/>
              <a:gd name="connsiteY7" fmla="*/ 730090 h 752011"/>
              <a:gd name="connsiteX8" fmla="*/ 1293901 w 2783072"/>
              <a:gd name="connsiteY8" fmla="*/ 390007 h 752011"/>
              <a:gd name="connsiteX9" fmla="*/ 1463778 w 2783072"/>
              <a:gd name="connsiteY9" fmla="*/ 71196 h 752011"/>
              <a:gd name="connsiteX10" fmla="*/ 1635502 w 2783072"/>
              <a:gd name="connsiteY10" fmla="*/ 408223 h 752011"/>
              <a:gd name="connsiteX11" fmla="*/ 1788806 w 2783072"/>
              <a:gd name="connsiteY11" fmla="*/ 748046 h 752011"/>
              <a:gd name="connsiteX12" fmla="*/ 1947902 w 2783072"/>
              <a:gd name="connsiteY12" fmla="*/ 402751 h 752011"/>
              <a:gd name="connsiteX13" fmla="*/ 2115442 w 2783072"/>
              <a:gd name="connsiteY13" fmla="*/ 56062 h 752011"/>
              <a:gd name="connsiteX14" fmla="*/ 2230342 w 2783072"/>
              <a:gd name="connsiteY14" fmla="*/ 4912 h 752011"/>
              <a:gd name="connsiteX15" fmla="*/ 2622895 w 2783072"/>
              <a:gd name="connsiteY15" fmla="*/ 102308 h 752011"/>
              <a:gd name="connsiteX16" fmla="*/ 2509892 w 2783072"/>
              <a:gd name="connsiteY16" fmla="*/ 233892 h 752011"/>
              <a:gd name="connsiteX17" fmla="*/ 2778668 w 2783072"/>
              <a:gd name="connsiteY17" fmla="*/ 146303 h 752011"/>
              <a:gd name="connsiteX18" fmla="*/ 2683330 w 2783072"/>
              <a:gd name="connsiteY18" fmla="*/ 260520 h 752011"/>
              <a:gd name="connsiteX19" fmla="*/ 2769656 w 2783072"/>
              <a:gd name="connsiteY19" fmla="*/ 241324 h 752011"/>
              <a:gd name="connsiteX20" fmla="*/ 2302067 w 2783072"/>
              <a:gd name="connsiteY20" fmla="*/ 655136 h 752011"/>
              <a:gd name="connsiteX0" fmla="*/ 0 w 3093269"/>
              <a:gd name="connsiteY0" fmla="*/ 403739 h 752011"/>
              <a:gd name="connsiteX1" fmla="*/ 166038 w 3093269"/>
              <a:gd name="connsiteY1" fmla="*/ 62508 h 752011"/>
              <a:gd name="connsiteX2" fmla="*/ 340676 w 3093269"/>
              <a:gd name="connsiteY2" fmla="*/ 404294 h 752011"/>
              <a:gd name="connsiteX3" fmla="*/ 479990 w 3093269"/>
              <a:gd name="connsiteY3" fmla="*/ 739062 h 752011"/>
              <a:gd name="connsiteX4" fmla="*/ 652177 w 3093269"/>
              <a:gd name="connsiteY4" fmla="*/ 403458 h 752011"/>
              <a:gd name="connsiteX5" fmla="*/ 808691 w 3093269"/>
              <a:gd name="connsiteY5" fmla="*/ 75681 h 752011"/>
              <a:gd name="connsiteX6" fmla="*/ 970429 w 3093269"/>
              <a:gd name="connsiteY6" fmla="*/ 395044 h 752011"/>
              <a:gd name="connsiteX7" fmla="*/ 1144603 w 3093269"/>
              <a:gd name="connsiteY7" fmla="*/ 730090 h 752011"/>
              <a:gd name="connsiteX8" fmla="*/ 1293901 w 3093269"/>
              <a:gd name="connsiteY8" fmla="*/ 390007 h 752011"/>
              <a:gd name="connsiteX9" fmla="*/ 1463778 w 3093269"/>
              <a:gd name="connsiteY9" fmla="*/ 71196 h 752011"/>
              <a:gd name="connsiteX10" fmla="*/ 1635502 w 3093269"/>
              <a:gd name="connsiteY10" fmla="*/ 408223 h 752011"/>
              <a:gd name="connsiteX11" fmla="*/ 1788806 w 3093269"/>
              <a:gd name="connsiteY11" fmla="*/ 748046 h 752011"/>
              <a:gd name="connsiteX12" fmla="*/ 1947902 w 3093269"/>
              <a:gd name="connsiteY12" fmla="*/ 402751 h 752011"/>
              <a:gd name="connsiteX13" fmla="*/ 2115442 w 3093269"/>
              <a:gd name="connsiteY13" fmla="*/ 56062 h 752011"/>
              <a:gd name="connsiteX14" fmla="*/ 2230342 w 3093269"/>
              <a:gd name="connsiteY14" fmla="*/ 4912 h 752011"/>
              <a:gd name="connsiteX15" fmla="*/ 2622895 w 3093269"/>
              <a:gd name="connsiteY15" fmla="*/ 102308 h 752011"/>
              <a:gd name="connsiteX16" fmla="*/ 2509892 w 3093269"/>
              <a:gd name="connsiteY16" fmla="*/ 233892 h 752011"/>
              <a:gd name="connsiteX17" fmla="*/ 2778668 w 3093269"/>
              <a:gd name="connsiteY17" fmla="*/ 146303 h 752011"/>
              <a:gd name="connsiteX18" fmla="*/ 2683330 w 3093269"/>
              <a:gd name="connsiteY18" fmla="*/ 260520 h 752011"/>
              <a:gd name="connsiteX19" fmla="*/ 2769656 w 3093269"/>
              <a:gd name="connsiteY19" fmla="*/ 241324 h 752011"/>
              <a:gd name="connsiteX20" fmla="*/ 3093269 w 3093269"/>
              <a:gd name="connsiteY20" fmla="*/ 565450 h 752011"/>
              <a:gd name="connsiteX0" fmla="*/ 0 w 3093269"/>
              <a:gd name="connsiteY0" fmla="*/ 347681 h 695953"/>
              <a:gd name="connsiteX1" fmla="*/ 166038 w 3093269"/>
              <a:gd name="connsiteY1" fmla="*/ 6450 h 695953"/>
              <a:gd name="connsiteX2" fmla="*/ 340676 w 3093269"/>
              <a:gd name="connsiteY2" fmla="*/ 348236 h 695953"/>
              <a:gd name="connsiteX3" fmla="*/ 479990 w 3093269"/>
              <a:gd name="connsiteY3" fmla="*/ 683004 h 695953"/>
              <a:gd name="connsiteX4" fmla="*/ 652177 w 3093269"/>
              <a:gd name="connsiteY4" fmla="*/ 347400 h 695953"/>
              <a:gd name="connsiteX5" fmla="*/ 808691 w 3093269"/>
              <a:gd name="connsiteY5" fmla="*/ 19623 h 695953"/>
              <a:gd name="connsiteX6" fmla="*/ 970429 w 3093269"/>
              <a:gd name="connsiteY6" fmla="*/ 338986 h 695953"/>
              <a:gd name="connsiteX7" fmla="*/ 1144603 w 3093269"/>
              <a:gd name="connsiteY7" fmla="*/ 674032 h 695953"/>
              <a:gd name="connsiteX8" fmla="*/ 1293901 w 3093269"/>
              <a:gd name="connsiteY8" fmla="*/ 333949 h 695953"/>
              <a:gd name="connsiteX9" fmla="*/ 1463778 w 3093269"/>
              <a:gd name="connsiteY9" fmla="*/ 15138 h 695953"/>
              <a:gd name="connsiteX10" fmla="*/ 1635502 w 3093269"/>
              <a:gd name="connsiteY10" fmla="*/ 352165 h 695953"/>
              <a:gd name="connsiteX11" fmla="*/ 1788806 w 3093269"/>
              <a:gd name="connsiteY11" fmla="*/ 691988 h 695953"/>
              <a:gd name="connsiteX12" fmla="*/ 1947902 w 3093269"/>
              <a:gd name="connsiteY12" fmla="*/ 346693 h 695953"/>
              <a:gd name="connsiteX13" fmla="*/ 2115442 w 3093269"/>
              <a:gd name="connsiteY13" fmla="*/ 4 h 695953"/>
              <a:gd name="connsiteX14" fmla="*/ 2281942 w 3093269"/>
              <a:gd name="connsiteY14" fmla="*/ 338985 h 695953"/>
              <a:gd name="connsiteX15" fmla="*/ 2622895 w 3093269"/>
              <a:gd name="connsiteY15" fmla="*/ 46250 h 695953"/>
              <a:gd name="connsiteX16" fmla="*/ 2509892 w 3093269"/>
              <a:gd name="connsiteY16" fmla="*/ 177834 h 695953"/>
              <a:gd name="connsiteX17" fmla="*/ 2778668 w 3093269"/>
              <a:gd name="connsiteY17" fmla="*/ 90245 h 695953"/>
              <a:gd name="connsiteX18" fmla="*/ 2683330 w 3093269"/>
              <a:gd name="connsiteY18" fmla="*/ 204462 h 695953"/>
              <a:gd name="connsiteX19" fmla="*/ 2769656 w 3093269"/>
              <a:gd name="connsiteY19" fmla="*/ 185266 h 695953"/>
              <a:gd name="connsiteX20" fmla="*/ 3093269 w 3093269"/>
              <a:gd name="connsiteY20" fmla="*/ 509392 h 695953"/>
              <a:gd name="connsiteX0" fmla="*/ 0 w 3093269"/>
              <a:gd name="connsiteY0" fmla="*/ 347681 h 695953"/>
              <a:gd name="connsiteX1" fmla="*/ 166038 w 3093269"/>
              <a:gd name="connsiteY1" fmla="*/ 6450 h 695953"/>
              <a:gd name="connsiteX2" fmla="*/ 340676 w 3093269"/>
              <a:gd name="connsiteY2" fmla="*/ 348236 h 695953"/>
              <a:gd name="connsiteX3" fmla="*/ 479990 w 3093269"/>
              <a:gd name="connsiteY3" fmla="*/ 683004 h 695953"/>
              <a:gd name="connsiteX4" fmla="*/ 652177 w 3093269"/>
              <a:gd name="connsiteY4" fmla="*/ 347400 h 695953"/>
              <a:gd name="connsiteX5" fmla="*/ 808691 w 3093269"/>
              <a:gd name="connsiteY5" fmla="*/ 19623 h 695953"/>
              <a:gd name="connsiteX6" fmla="*/ 970429 w 3093269"/>
              <a:gd name="connsiteY6" fmla="*/ 338986 h 695953"/>
              <a:gd name="connsiteX7" fmla="*/ 1144603 w 3093269"/>
              <a:gd name="connsiteY7" fmla="*/ 674032 h 695953"/>
              <a:gd name="connsiteX8" fmla="*/ 1293901 w 3093269"/>
              <a:gd name="connsiteY8" fmla="*/ 333949 h 695953"/>
              <a:gd name="connsiteX9" fmla="*/ 1463778 w 3093269"/>
              <a:gd name="connsiteY9" fmla="*/ 15138 h 695953"/>
              <a:gd name="connsiteX10" fmla="*/ 1635502 w 3093269"/>
              <a:gd name="connsiteY10" fmla="*/ 352165 h 695953"/>
              <a:gd name="connsiteX11" fmla="*/ 1788806 w 3093269"/>
              <a:gd name="connsiteY11" fmla="*/ 691988 h 695953"/>
              <a:gd name="connsiteX12" fmla="*/ 1947902 w 3093269"/>
              <a:gd name="connsiteY12" fmla="*/ 346693 h 695953"/>
              <a:gd name="connsiteX13" fmla="*/ 2115442 w 3093269"/>
              <a:gd name="connsiteY13" fmla="*/ 4 h 695953"/>
              <a:gd name="connsiteX14" fmla="*/ 2281942 w 3093269"/>
              <a:gd name="connsiteY14" fmla="*/ 338985 h 695953"/>
              <a:gd name="connsiteX15" fmla="*/ 2429393 w 3093269"/>
              <a:gd name="connsiteY15" fmla="*/ 10376 h 695953"/>
              <a:gd name="connsiteX16" fmla="*/ 2509892 w 3093269"/>
              <a:gd name="connsiteY16" fmla="*/ 177834 h 695953"/>
              <a:gd name="connsiteX17" fmla="*/ 2778668 w 3093269"/>
              <a:gd name="connsiteY17" fmla="*/ 90245 h 695953"/>
              <a:gd name="connsiteX18" fmla="*/ 2683330 w 3093269"/>
              <a:gd name="connsiteY18" fmla="*/ 204462 h 695953"/>
              <a:gd name="connsiteX19" fmla="*/ 2769656 w 3093269"/>
              <a:gd name="connsiteY19" fmla="*/ 185266 h 695953"/>
              <a:gd name="connsiteX20" fmla="*/ 3093269 w 3093269"/>
              <a:gd name="connsiteY20" fmla="*/ 509392 h 695953"/>
              <a:gd name="connsiteX0" fmla="*/ 0 w 3093269"/>
              <a:gd name="connsiteY0" fmla="*/ 347681 h 695953"/>
              <a:gd name="connsiteX1" fmla="*/ 166038 w 3093269"/>
              <a:gd name="connsiteY1" fmla="*/ 6450 h 695953"/>
              <a:gd name="connsiteX2" fmla="*/ 340676 w 3093269"/>
              <a:gd name="connsiteY2" fmla="*/ 348236 h 695953"/>
              <a:gd name="connsiteX3" fmla="*/ 479990 w 3093269"/>
              <a:gd name="connsiteY3" fmla="*/ 683004 h 695953"/>
              <a:gd name="connsiteX4" fmla="*/ 652177 w 3093269"/>
              <a:gd name="connsiteY4" fmla="*/ 347400 h 695953"/>
              <a:gd name="connsiteX5" fmla="*/ 808691 w 3093269"/>
              <a:gd name="connsiteY5" fmla="*/ 19623 h 695953"/>
              <a:gd name="connsiteX6" fmla="*/ 970429 w 3093269"/>
              <a:gd name="connsiteY6" fmla="*/ 338986 h 695953"/>
              <a:gd name="connsiteX7" fmla="*/ 1144603 w 3093269"/>
              <a:gd name="connsiteY7" fmla="*/ 674032 h 695953"/>
              <a:gd name="connsiteX8" fmla="*/ 1293901 w 3093269"/>
              <a:gd name="connsiteY8" fmla="*/ 333949 h 695953"/>
              <a:gd name="connsiteX9" fmla="*/ 1463778 w 3093269"/>
              <a:gd name="connsiteY9" fmla="*/ 15138 h 695953"/>
              <a:gd name="connsiteX10" fmla="*/ 1635502 w 3093269"/>
              <a:gd name="connsiteY10" fmla="*/ 352165 h 695953"/>
              <a:gd name="connsiteX11" fmla="*/ 1788806 w 3093269"/>
              <a:gd name="connsiteY11" fmla="*/ 691988 h 695953"/>
              <a:gd name="connsiteX12" fmla="*/ 1947902 w 3093269"/>
              <a:gd name="connsiteY12" fmla="*/ 346693 h 695953"/>
              <a:gd name="connsiteX13" fmla="*/ 2115442 w 3093269"/>
              <a:gd name="connsiteY13" fmla="*/ 4 h 695953"/>
              <a:gd name="connsiteX14" fmla="*/ 2281942 w 3093269"/>
              <a:gd name="connsiteY14" fmla="*/ 338985 h 695953"/>
              <a:gd name="connsiteX15" fmla="*/ 2429393 w 3093269"/>
              <a:gd name="connsiteY15" fmla="*/ 10376 h 695953"/>
              <a:gd name="connsiteX16" fmla="*/ 2587294 w 3093269"/>
              <a:gd name="connsiteY16" fmla="*/ 352721 h 695953"/>
              <a:gd name="connsiteX17" fmla="*/ 2778668 w 3093269"/>
              <a:gd name="connsiteY17" fmla="*/ 90245 h 695953"/>
              <a:gd name="connsiteX18" fmla="*/ 2683330 w 3093269"/>
              <a:gd name="connsiteY18" fmla="*/ 204462 h 695953"/>
              <a:gd name="connsiteX19" fmla="*/ 2769656 w 3093269"/>
              <a:gd name="connsiteY19" fmla="*/ 185266 h 695953"/>
              <a:gd name="connsiteX20" fmla="*/ 3093269 w 3093269"/>
              <a:gd name="connsiteY20" fmla="*/ 509392 h 695953"/>
              <a:gd name="connsiteX0" fmla="*/ 0 w 3134806"/>
              <a:gd name="connsiteY0" fmla="*/ 347681 h 695953"/>
              <a:gd name="connsiteX1" fmla="*/ 166038 w 3134806"/>
              <a:gd name="connsiteY1" fmla="*/ 6450 h 695953"/>
              <a:gd name="connsiteX2" fmla="*/ 340676 w 3134806"/>
              <a:gd name="connsiteY2" fmla="*/ 348236 h 695953"/>
              <a:gd name="connsiteX3" fmla="*/ 479990 w 3134806"/>
              <a:gd name="connsiteY3" fmla="*/ 683004 h 695953"/>
              <a:gd name="connsiteX4" fmla="*/ 652177 w 3134806"/>
              <a:gd name="connsiteY4" fmla="*/ 347400 h 695953"/>
              <a:gd name="connsiteX5" fmla="*/ 808691 w 3134806"/>
              <a:gd name="connsiteY5" fmla="*/ 19623 h 695953"/>
              <a:gd name="connsiteX6" fmla="*/ 970429 w 3134806"/>
              <a:gd name="connsiteY6" fmla="*/ 338986 h 695953"/>
              <a:gd name="connsiteX7" fmla="*/ 1144603 w 3134806"/>
              <a:gd name="connsiteY7" fmla="*/ 674032 h 695953"/>
              <a:gd name="connsiteX8" fmla="*/ 1293901 w 3134806"/>
              <a:gd name="connsiteY8" fmla="*/ 333949 h 695953"/>
              <a:gd name="connsiteX9" fmla="*/ 1463778 w 3134806"/>
              <a:gd name="connsiteY9" fmla="*/ 15138 h 695953"/>
              <a:gd name="connsiteX10" fmla="*/ 1635502 w 3134806"/>
              <a:gd name="connsiteY10" fmla="*/ 352165 h 695953"/>
              <a:gd name="connsiteX11" fmla="*/ 1788806 w 3134806"/>
              <a:gd name="connsiteY11" fmla="*/ 691988 h 695953"/>
              <a:gd name="connsiteX12" fmla="*/ 1947902 w 3134806"/>
              <a:gd name="connsiteY12" fmla="*/ 346693 h 695953"/>
              <a:gd name="connsiteX13" fmla="*/ 2115442 w 3134806"/>
              <a:gd name="connsiteY13" fmla="*/ 4 h 695953"/>
              <a:gd name="connsiteX14" fmla="*/ 2281942 w 3134806"/>
              <a:gd name="connsiteY14" fmla="*/ 338985 h 695953"/>
              <a:gd name="connsiteX15" fmla="*/ 2429393 w 3134806"/>
              <a:gd name="connsiteY15" fmla="*/ 10376 h 695953"/>
              <a:gd name="connsiteX16" fmla="*/ 2587294 w 3134806"/>
              <a:gd name="connsiteY16" fmla="*/ 352721 h 695953"/>
              <a:gd name="connsiteX17" fmla="*/ 2778668 w 3134806"/>
              <a:gd name="connsiteY17" fmla="*/ 90245 h 695953"/>
              <a:gd name="connsiteX18" fmla="*/ 2683330 w 3134806"/>
              <a:gd name="connsiteY18" fmla="*/ 204462 h 695953"/>
              <a:gd name="connsiteX19" fmla="*/ 3130856 w 3134806"/>
              <a:gd name="connsiteY19" fmla="*/ 158359 h 695953"/>
              <a:gd name="connsiteX20" fmla="*/ 3093269 w 3134806"/>
              <a:gd name="connsiteY20" fmla="*/ 509392 h 695953"/>
              <a:gd name="connsiteX0" fmla="*/ 0 w 3148514"/>
              <a:gd name="connsiteY0" fmla="*/ 347681 h 695953"/>
              <a:gd name="connsiteX1" fmla="*/ 166038 w 3148514"/>
              <a:gd name="connsiteY1" fmla="*/ 6450 h 695953"/>
              <a:gd name="connsiteX2" fmla="*/ 340676 w 3148514"/>
              <a:gd name="connsiteY2" fmla="*/ 348236 h 695953"/>
              <a:gd name="connsiteX3" fmla="*/ 479990 w 3148514"/>
              <a:gd name="connsiteY3" fmla="*/ 683004 h 695953"/>
              <a:gd name="connsiteX4" fmla="*/ 652177 w 3148514"/>
              <a:gd name="connsiteY4" fmla="*/ 347400 h 695953"/>
              <a:gd name="connsiteX5" fmla="*/ 808691 w 3148514"/>
              <a:gd name="connsiteY5" fmla="*/ 19623 h 695953"/>
              <a:gd name="connsiteX6" fmla="*/ 970429 w 3148514"/>
              <a:gd name="connsiteY6" fmla="*/ 338986 h 695953"/>
              <a:gd name="connsiteX7" fmla="*/ 1144603 w 3148514"/>
              <a:gd name="connsiteY7" fmla="*/ 674032 h 695953"/>
              <a:gd name="connsiteX8" fmla="*/ 1293901 w 3148514"/>
              <a:gd name="connsiteY8" fmla="*/ 333949 h 695953"/>
              <a:gd name="connsiteX9" fmla="*/ 1463778 w 3148514"/>
              <a:gd name="connsiteY9" fmla="*/ 15138 h 695953"/>
              <a:gd name="connsiteX10" fmla="*/ 1635502 w 3148514"/>
              <a:gd name="connsiteY10" fmla="*/ 352165 h 695953"/>
              <a:gd name="connsiteX11" fmla="*/ 1788806 w 3148514"/>
              <a:gd name="connsiteY11" fmla="*/ 691988 h 695953"/>
              <a:gd name="connsiteX12" fmla="*/ 1947902 w 3148514"/>
              <a:gd name="connsiteY12" fmla="*/ 346693 h 695953"/>
              <a:gd name="connsiteX13" fmla="*/ 2115442 w 3148514"/>
              <a:gd name="connsiteY13" fmla="*/ 4 h 695953"/>
              <a:gd name="connsiteX14" fmla="*/ 2281942 w 3148514"/>
              <a:gd name="connsiteY14" fmla="*/ 338985 h 695953"/>
              <a:gd name="connsiteX15" fmla="*/ 2429393 w 3148514"/>
              <a:gd name="connsiteY15" fmla="*/ 10376 h 695953"/>
              <a:gd name="connsiteX16" fmla="*/ 2587294 w 3148514"/>
              <a:gd name="connsiteY16" fmla="*/ 352721 h 695953"/>
              <a:gd name="connsiteX17" fmla="*/ 2778668 w 3148514"/>
              <a:gd name="connsiteY17" fmla="*/ 90245 h 695953"/>
              <a:gd name="connsiteX18" fmla="*/ 3126232 w 3148514"/>
              <a:gd name="connsiteY18" fmla="*/ 141681 h 695953"/>
              <a:gd name="connsiteX19" fmla="*/ 3130856 w 3148514"/>
              <a:gd name="connsiteY19" fmla="*/ 158359 h 695953"/>
              <a:gd name="connsiteX20" fmla="*/ 3093269 w 3148514"/>
              <a:gd name="connsiteY20" fmla="*/ 509392 h 695953"/>
              <a:gd name="connsiteX0" fmla="*/ 0 w 3148514"/>
              <a:gd name="connsiteY0" fmla="*/ 347683 h 695955"/>
              <a:gd name="connsiteX1" fmla="*/ 166038 w 3148514"/>
              <a:gd name="connsiteY1" fmla="*/ 6452 h 695955"/>
              <a:gd name="connsiteX2" fmla="*/ 340676 w 3148514"/>
              <a:gd name="connsiteY2" fmla="*/ 348238 h 695955"/>
              <a:gd name="connsiteX3" fmla="*/ 479990 w 3148514"/>
              <a:gd name="connsiteY3" fmla="*/ 683006 h 695955"/>
              <a:gd name="connsiteX4" fmla="*/ 652177 w 3148514"/>
              <a:gd name="connsiteY4" fmla="*/ 347402 h 695955"/>
              <a:gd name="connsiteX5" fmla="*/ 808691 w 3148514"/>
              <a:gd name="connsiteY5" fmla="*/ 19625 h 695955"/>
              <a:gd name="connsiteX6" fmla="*/ 970429 w 3148514"/>
              <a:gd name="connsiteY6" fmla="*/ 338988 h 695955"/>
              <a:gd name="connsiteX7" fmla="*/ 1144603 w 3148514"/>
              <a:gd name="connsiteY7" fmla="*/ 674034 h 695955"/>
              <a:gd name="connsiteX8" fmla="*/ 1293901 w 3148514"/>
              <a:gd name="connsiteY8" fmla="*/ 333951 h 695955"/>
              <a:gd name="connsiteX9" fmla="*/ 1463778 w 3148514"/>
              <a:gd name="connsiteY9" fmla="*/ 15140 h 695955"/>
              <a:gd name="connsiteX10" fmla="*/ 1635502 w 3148514"/>
              <a:gd name="connsiteY10" fmla="*/ 352167 h 695955"/>
              <a:gd name="connsiteX11" fmla="*/ 1788806 w 3148514"/>
              <a:gd name="connsiteY11" fmla="*/ 691990 h 695955"/>
              <a:gd name="connsiteX12" fmla="*/ 1947902 w 3148514"/>
              <a:gd name="connsiteY12" fmla="*/ 346695 h 695955"/>
              <a:gd name="connsiteX13" fmla="*/ 2115442 w 3148514"/>
              <a:gd name="connsiteY13" fmla="*/ 6 h 695955"/>
              <a:gd name="connsiteX14" fmla="*/ 2281942 w 3148514"/>
              <a:gd name="connsiteY14" fmla="*/ 338987 h 695955"/>
              <a:gd name="connsiteX15" fmla="*/ 2442292 w 3148514"/>
              <a:gd name="connsiteY15" fmla="*/ 687503 h 695955"/>
              <a:gd name="connsiteX16" fmla="*/ 2587294 w 3148514"/>
              <a:gd name="connsiteY16" fmla="*/ 352723 h 695955"/>
              <a:gd name="connsiteX17" fmla="*/ 2778668 w 3148514"/>
              <a:gd name="connsiteY17" fmla="*/ 90247 h 695955"/>
              <a:gd name="connsiteX18" fmla="*/ 3126232 w 3148514"/>
              <a:gd name="connsiteY18" fmla="*/ 141683 h 695955"/>
              <a:gd name="connsiteX19" fmla="*/ 3130856 w 3148514"/>
              <a:gd name="connsiteY19" fmla="*/ 158361 h 695955"/>
              <a:gd name="connsiteX20" fmla="*/ 3093269 w 3148514"/>
              <a:gd name="connsiteY20" fmla="*/ 509394 h 695955"/>
              <a:gd name="connsiteX0" fmla="*/ 0 w 3149455"/>
              <a:gd name="connsiteY0" fmla="*/ 347683 h 695955"/>
              <a:gd name="connsiteX1" fmla="*/ 166038 w 3149455"/>
              <a:gd name="connsiteY1" fmla="*/ 6452 h 695955"/>
              <a:gd name="connsiteX2" fmla="*/ 340676 w 3149455"/>
              <a:gd name="connsiteY2" fmla="*/ 348238 h 695955"/>
              <a:gd name="connsiteX3" fmla="*/ 479990 w 3149455"/>
              <a:gd name="connsiteY3" fmla="*/ 683006 h 695955"/>
              <a:gd name="connsiteX4" fmla="*/ 652177 w 3149455"/>
              <a:gd name="connsiteY4" fmla="*/ 347402 h 695955"/>
              <a:gd name="connsiteX5" fmla="*/ 808691 w 3149455"/>
              <a:gd name="connsiteY5" fmla="*/ 19625 h 695955"/>
              <a:gd name="connsiteX6" fmla="*/ 970429 w 3149455"/>
              <a:gd name="connsiteY6" fmla="*/ 338988 h 695955"/>
              <a:gd name="connsiteX7" fmla="*/ 1144603 w 3149455"/>
              <a:gd name="connsiteY7" fmla="*/ 674034 h 695955"/>
              <a:gd name="connsiteX8" fmla="*/ 1293901 w 3149455"/>
              <a:gd name="connsiteY8" fmla="*/ 333951 h 695955"/>
              <a:gd name="connsiteX9" fmla="*/ 1463778 w 3149455"/>
              <a:gd name="connsiteY9" fmla="*/ 15140 h 695955"/>
              <a:gd name="connsiteX10" fmla="*/ 1635502 w 3149455"/>
              <a:gd name="connsiteY10" fmla="*/ 352167 h 695955"/>
              <a:gd name="connsiteX11" fmla="*/ 1788806 w 3149455"/>
              <a:gd name="connsiteY11" fmla="*/ 691990 h 695955"/>
              <a:gd name="connsiteX12" fmla="*/ 1947902 w 3149455"/>
              <a:gd name="connsiteY12" fmla="*/ 346695 h 695955"/>
              <a:gd name="connsiteX13" fmla="*/ 2115442 w 3149455"/>
              <a:gd name="connsiteY13" fmla="*/ 6 h 695955"/>
              <a:gd name="connsiteX14" fmla="*/ 2281942 w 3149455"/>
              <a:gd name="connsiteY14" fmla="*/ 338987 h 695955"/>
              <a:gd name="connsiteX15" fmla="*/ 2442292 w 3149455"/>
              <a:gd name="connsiteY15" fmla="*/ 687503 h 695955"/>
              <a:gd name="connsiteX16" fmla="*/ 2587294 w 3149455"/>
              <a:gd name="connsiteY16" fmla="*/ 352723 h 695955"/>
              <a:gd name="connsiteX17" fmla="*/ 2765770 w 3149455"/>
              <a:gd name="connsiteY17" fmla="*/ 561 h 695955"/>
              <a:gd name="connsiteX18" fmla="*/ 3126232 w 3149455"/>
              <a:gd name="connsiteY18" fmla="*/ 141683 h 695955"/>
              <a:gd name="connsiteX19" fmla="*/ 3130856 w 3149455"/>
              <a:gd name="connsiteY19" fmla="*/ 158361 h 695955"/>
              <a:gd name="connsiteX20" fmla="*/ 3093269 w 3149455"/>
              <a:gd name="connsiteY20" fmla="*/ 509394 h 695955"/>
              <a:gd name="connsiteX0" fmla="*/ 0 w 3130191"/>
              <a:gd name="connsiteY0" fmla="*/ 347683 h 695955"/>
              <a:gd name="connsiteX1" fmla="*/ 166038 w 3130191"/>
              <a:gd name="connsiteY1" fmla="*/ 6452 h 695955"/>
              <a:gd name="connsiteX2" fmla="*/ 340676 w 3130191"/>
              <a:gd name="connsiteY2" fmla="*/ 348238 h 695955"/>
              <a:gd name="connsiteX3" fmla="*/ 479990 w 3130191"/>
              <a:gd name="connsiteY3" fmla="*/ 683006 h 695955"/>
              <a:gd name="connsiteX4" fmla="*/ 652177 w 3130191"/>
              <a:gd name="connsiteY4" fmla="*/ 347402 h 695955"/>
              <a:gd name="connsiteX5" fmla="*/ 808691 w 3130191"/>
              <a:gd name="connsiteY5" fmla="*/ 19625 h 695955"/>
              <a:gd name="connsiteX6" fmla="*/ 970429 w 3130191"/>
              <a:gd name="connsiteY6" fmla="*/ 338988 h 695955"/>
              <a:gd name="connsiteX7" fmla="*/ 1144603 w 3130191"/>
              <a:gd name="connsiteY7" fmla="*/ 674034 h 695955"/>
              <a:gd name="connsiteX8" fmla="*/ 1293901 w 3130191"/>
              <a:gd name="connsiteY8" fmla="*/ 333951 h 695955"/>
              <a:gd name="connsiteX9" fmla="*/ 1463778 w 3130191"/>
              <a:gd name="connsiteY9" fmla="*/ 15140 h 695955"/>
              <a:gd name="connsiteX10" fmla="*/ 1635502 w 3130191"/>
              <a:gd name="connsiteY10" fmla="*/ 352167 h 695955"/>
              <a:gd name="connsiteX11" fmla="*/ 1788806 w 3130191"/>
              <a:gd name="connsiteY11" fmla="*/ 691990 h 695955"/>
              <a:gd name="connsiteX12" fmla="*/ 1947902 w 3130191"/>
              <a:gd name="connsiteY12" fmla="*/ 346695 h 695955"/>
              <a:gd name="connsiteX13" fmla="*/ 2115442 w 3130191"/>
              <a:gd name="connsiteY13" fmla="*/ 6 h 695955"/>
              <a:gd name="connsiteX14" fmla="*/ 2281942 w 3130191"/>
              <a:gd name="connsiteY14" fmla="*/ 338987 h 695955"/>
              <a:gd name="connsiteX15" fmla="*/ 2442292 w 3130191"/>
              <a:gd name="connsiteY15" fmla="*/ 687503 h 695955"/>
              <a:gd name="connsiteX16" fmla="*/ 2587294 w 3130191"/>
              <a:gd name="connsiteY16" fmla="*/ 352723 h 695955"/>
              <a:gd name="connsiteX17" fmla="*/ 2765770 w 3130191"/>
              <a:gd name="connsiteY17" fmla="*/ 561 h 695955"/>
              <a:gd name="connsiteX18" fmla="*/ 3126232 w 3130191"/>
              <a:gd name="connsiteY18" fmla="*/ 141683 h 695955"/>
              <a:gd name="connsiteX19" fmla="*/ 2976055 w 3130191"/>
              <a:gd name="connsiteY19" fmla="*/ 337731 h 695955"/>
              <a:gd name="connsiteX20" fmla="*/ 3093269 w 3130191"/>
              <a:gd name="connsiteY20" fmla="*/ 509394 h 695955"/>
              <a:gd name="connsiteX0" fmla="*/ 0 w 3304432"/>
              <a:gd name="connsiteY0" fmla="*/ 347683 h 695955"/>
              <a:gd name="connsiteX1" fmla="*/ 166038 w 3304432"/>
              <a:gd name="connsiteY1" fmla="*/ 6452 h 695955"/>
              <a:gd name="connsiteX2" fmla="*/ 340676 w 3304432"/>
              <a:gd name="connsiteY2" fmla="*/ 348238 h 695955"/>
              <a:gd name="connsiteX3" fmla="*/ 479990 w 3304432"/>
              <a:gd name="connsiteY3" fmla="*/ 683006 h 695955"/>
              <a:gd name="connsiteX4" fmla="*/ 652177 w 3304432"/>
              <a:gd name="connsiteY4" fmla="*/ 347402 h 695955"/>
              <a:gd name="connsiteX5" fmla="*/ 808691 w 3304432"/>
              <a:gd name="connsiteY5" fmla="*/ 19625 h 695955"/>
              <a:gd name="connsiteX6" fmla="*/ 970429 w 3304432"/>
              <a:gd name="connsiteY6" fmla="*/ 338988 h 695955"/>
              <a:gd name="connsiteX7" fmla="*/ 1144603 w 3304432"/>
              <a:gd name="connsiteY7" fmla="*/ 674034 h 695955"/>
              <a:gd name="connsiteX8" fmla="*/ 1293901 w 3304432"/>
              <a:gd name="connsiteY8" fmla="*/ 333951 h 695955"/>
              <a:gd name="connsiteX9" fmla="*/ 1463778 w 3304432"/>
              <a:gd name="connsiteY9" fmla="*/ 15140 h 695955"/>
              <a:gd name="connsiteX10" fmla="*/ 1635502 w 3304432"/>
              <a:gd name="connsiteY10" fmla="*/ 352167 h 695955"/>
              <a:gd name="connsiteX11" fmla="*/ 1788806 w 3304432"/>
              <a:gd name="connsiteY11" fmla="*/ 691990 h 695955"/>
              <a:gd name="connsiteX12" fmla="*/ 1947902 w 3304432"/>
              <a:gd name="connsiteY12" fmla="*/ 346695 h 695955"/>
              <a:gd name="connsiteX13" fmla="*/ 2115442 w 3304432"/>
              <a:gd name="connsiteY13" fmla="*/ 6 h 695955"/>
              <a:gd name="connsiteX14" fmla="*/ 2281942 w 3304432"/>
              <a:gd name="connsiteY14" fmla="*/ 338987 h 695955"/>
              <a:gd name="connsiteX15" fmla="*/ 2442292 w 3304432"/>
              <a:gd name="connsiteY15" fmla="*/ 687503 h 695955"/>
              <a:gd name="connsiteX16" fmla="*/ 2587294 w 3304432"/>
              <a:gd name="connsiteY16" fmla="*/ 352723 h 695955"/>
              <a:gd name="connsiteX17" fmla="*/ 2765770 w 3304432"/>
              <a:gd name="connsiteY17" fmla="*/ 561 h 695955"/>
              <a:gd name="connsiteX18" fmla="*/ 3126232 w 3304432"/>
              <a:gd name="connsiteY18" fmla="*/ 141683 h 695955"/>
              <a:gd name="connsiteX19" fmla="*/ 3302856 w 3304432"/>
              <a:gd name="connsiteY19" fmla="*/ 346701 h 695955"/>
              <a:gd name="connsiteX20" fmla="*/ 3093269 w 3304432"/>
              <a:gd name="connsiteY20" fmla="*/ 509394 h 695955"/>
              <a:gd name="connsiteX0" fmla="*/ 0 w 3304434"/>
              <a:gd name="connsiteY0" fmla="*/ 347683 h 695955"/>
              <a:gd name="connsiteX1" fmla="*/ 166038 w 3304434"/>
              <a:gd name="connsiteY1" fmla="*/ 6452 h 695955"/>
              <a:gd name="connsiteX2" fmla="*/ 340676 w 3304434"/>
              <a:gd name="connsiteY2" fmla="*/ 348238 h 695955"/>
              <a:gd name="connsiteX3" fmla="*/ 479990 w 3304434"/>
              <a:gd name="connsiteY3" fmla="*/ 683006 h 695955"/>
              <a:gd name="connsiteX4" fmla="*/ 652177 w 3304434"/>
              <a:gd name="connsiteY4" fmla="*/ 347402 h 695955"/>
              <a:gd name="connsiteX5" fmla="*/ 808691 w 3304434"/>
              <a:gd name="connsiteY5" fmla="*/ 19625 h 695955"/>
              <a:gd name="connsiteX6" fmla="*/ 970429 w 3304434"/>
              <a:gd name="connsiteY6" fmla="*/ 338988 h 695955"/>
              <a:gd name="connsiteX7" fmla="*/ 1144603 w 3304434"/>
              <a:gd name="connsiteY7" fmla="*/ 674034 h 695955"/>
              <a:gd name="connsiteX8" fmla="*/ 1293901 w 3304434"/>
              <a:gd name="connsiteY8" fmla="*/ 333951 h 695955"/>
              <a:gd name="connsiteX9" fmla="*/ 1463778 w 3304434"/>
              <a:gd name="connsiteY9" fmla="*/ 15140 h 695955"/>
              <a:gd name="connsiteX10" fmla="*/ 1635502 w 3304434"/>
              <a:gd name="connsiteY10" fmla="*/ 352167 h 695955"/>
              <a:gd name="connsiteX11" fmla="*/ 1788806 w 3304434"/>
              <a:gd name="connsiteY11" fmla="*/ 691990 h 695955"/>
              <a:gd name="connsiteX12" fmla="*/ 1947902 w 3304434"/>
              <a:gd name="connsiteY12" fmla="*/ 346695 h 695955"/>
              <a:gd name="connsiteX13" fmla="*/ 2115442 w 3304434"/>
              <a:gd name="connsiteY13" fmla="*/ 6 h 695955"/>
              <a:gd name="connsiteX14" fmla="*/ 2281942 w 3304434"/>
              <a:gd name="connsiteY14" fmla="*/ 338987 h 695955"/>
              <a:gd name="connsiteX15" fmla="*/ 2442292 w 3304434"/>
              <a:gd name="connsiteY15" fmla="*/ 687503 h 695955"/>
              <a:gd name="connsiteX16" fmla="*/ 2587294 w 3304434"/>
              <a:gd name="connsiteY16" fmla="*/ 352723 h 695955"/>
              <a:gd name="connsiteX17" fmla="*/ 2765770 w 3304434"/>
              <a:gd name="connsiteY17" fmla="*/ 561 h 695955"/>
              <a:gd name="connsiteX18" fmla="*/ 2919832 w 3304434"/>
              <a:gd name="connsiteY18" fmla="*/ 343477 h 695955"/>
              <a:gd name="connsiteX19" fmla="*/ 3302856 w 3304434"/>
              <a:gd name="connsiteY19" fmla="*/ 346701 h 695955"/>
              <a:gd name="connsiteX20" fmla="*/ 3093269 w 3304434"/>
              <a:gd name="connsiteY20" fmla="*/ 509394 h 695955"/>
              <a:gd name="connsiteX0" fmla="*/ 0 w 3536171"/>
              <a:gd name="connsiteY0" fmla="*/ 347683 h 733607"/>
              <a:gd name="connsiteX1" fmla="*/ 166038 w 3536171"/>
              <a:gd name="connsiteY1" fmla="*/ 6452 h 733607"/>
              <a:gd name="connsiteX2" fmla="*/ 340676 w 3536171"/>
              <a:gd name="connsiteY2" fmla="*/ 348238 h 733607"/>
              <a:gd name="connsiteX3" fmla="*/ 479990 w 3536171"/>
              <a:gd name="connsiteY3" fmla="*/ 683006 h 733607"/>
              <a:gd name="connsiteX4" fmla="*/ 652177 w 3536171"/>
              <a:gd name="connsiteY4" fmla="*/ 347402 h 733607"/>
              <a:gd name="connsiteX5" fmla="*/ 808691 w 3536171"/>
              <a:gd name="connsiteY5" fmla="*/ 19625 h 733607"/>
              <a:gd name="connsiteX6" fmla="*/ 970429 w 3536171"/>
              <a:gd name="connsiteY6" fmla="*/ 338988 h 733607"/>
              <a:gd name="connsiteX7" fmla="*/ 1144603 w 3536171"/>
              <a:gd name="connsiteY7" fmla="*/ 674034 h 733607"/>
              <a:gd name="connsiteX8" fmla="*/ 1293901 w 3536171"/>
              <a:gd name="connsiteY8" fmla="*/ 333951 h 733607"/>
              <a:gd name="connsiteX9" fmla="*/ 1463778 w 3536171"/>
              <a:gd name="connsiteY9" fmla="*/ 15140 h 733607"/>
              <a:gd name="connsiteX10" fmla="*/ 1635502 w 3536171"/>
              <a:gd name="connsiteY10" fmla="*/ 352167 h 733607"/>
              <a:gd name="connsiteX11" fmla="*/ 1788806 w 3536171"/>
              <a:gd name="connsiteY11" fmla="*/ 691990 h 733607"/>
              <a:gd name="connsiteX12" fmla="*/ 1947902 w 3536171"/>
              <a:gd name="connsiteY12" fmla="*/ 346695 h 733607"/>
              <a:gd name="connsiteX13" fmla="*/ 2115442 w 3536171"/>
              <a:gd name="connsiteY13" fmla="*/ 6 h 733607"/>
              <a:gd name="connsiteX14" fmla="*/ 2281942 w 3536171"/>
              <a:gd name="connsiteY14" fmla="*/ 338987 h 733607"/>
              <a:gd name="connsiteX15" fmla="*/ 2442292 w 3536171"/>
              <a:gd name="connsiteY15" fmla="*/ 687503 h 733607"/>
              <a:gd name="connsiteX16" fmla="*/ 2587294 w 3536171"/>
              <a:gd name="connsiteY16" fmla="*/ 352723 h 733607"/>
              <a:gd name="connsiteX17" fmla="*/ 2765770 w 3536171"/>
              <a:gd name="connsiteY17" fmla="*/ 561 h 733607"/>
              <a:gd name="connsiteX18" fmla="*/ 2919832 w 3536171"/>
              <a:gd name="connsiteY18" fmla="*/ 343477 h 733607"/>
              <a:gd name="connsiteX19" fmla="*/ 3302856 w 3536171"/>
              <a:gd name="connsiteY19" fmla="*/ 346701 h 733607"/>
              <a:gd name="connsiteX20" fmla="*/ 3536171 w 3536171"/>
              <a:gd name="connsiteY20" fmla="*/ 733607 h 733607"/>
              <a:gd name="connsiteX0" fmla="*/ 0 w 3536171"/>
              <a:gd name="connsiteY0" fmla="*/ 347683 h 733607"/>
              <a:gd name="connsiteX1" fmla="*/ 166038 w 3536171"/>
              <a:gd name="connsiteY1" fmla="*/ 6452 h 733607"/>
              <a:gd name="connsiteX2" fmla="*/ 340676 w 3536171"/>
              <a:gd name="connsiteY2" fmla="*/ 348238 h 733607"/>
              <a:gd name="connsiteX3" fmla="*/ 479990 w 3536171"/>
              <a:gd name="connsiteY3" fmla="*/ 683006 h 733607"/>
              <a:gd name="connsiteX4" fmla="*/ 652177 w 3536171"/>
              <a:gd name="connsiteY4" fmla="*/ 347402 h 733607"/>
              <a:gd name="connsiteX5" fmla="*/ 808691 w 3536171"/>
              <a:gd name="connsiteY5" fmla="*/ 19625 h 733607"/>
              <a:gd name="connsiteX6" fmla="*/ 970429 w 3536171"/>
              <a:gd name="connsiteY6" fmla="*/ 338988 h 733607"/>
              <a:gd name="connsiteX7" fmla="*/ 1144603 w 3536171"/>
              <a:gd name="connsiteY7" fmla="*/ 674034 h 733607"/>
              <a:gd name="connsiteX8" fmla="*/ 1293901 w 3536171"/>
              <a:gd name="connsiteY8" fmla="*/ 333951 h 733607"/>
              <a:gd name="connsiteX9" fmla="*/ 1463778 w 3536171"/>
              <a:gd name="connsiteY9" fmla="*/ 15140 h 733607"/>
              <a:gd name="connsiteX10" fmla="*/ 1635502 w 3536171"/>
              <a:gd name="connsiteY10" fmla="*/ 352167 h 733607"/>
              <a:gd name="connsiteX11" fmla="*/ 1788806 w 3536171"/>
              <a:gd name="connsiteY11" fmla="*/ 691990 h 733607"/>
              <a:gd name="connsiteX12" fmla="*/ 1947902 w 3536171"/>
              <a:gd name="connsiteY12" fmla="*/ 346695 h 733607"/>
              <a:gd name="connsiteX13" fmla="*/ 2115442 w 3536171"/>
              <a:gd name="connsiteY13" fmla="*/ 6 h 733607"/>
              <a:gd name="connsiteX14" fmla="*/ 2281942 w 3536171"/>
              <a:gd name="connsiteY14" fmla="*/ 338987 h 733607"/>
              <a:gd name="connsiteX15" fmla="*/ 2442292 w 3536171"/>
              <a:gd name="connsiteY15" fmla="*/ 687503 h 733607"/>
              <a:gd name="connsiteX16" fmla="*/ 2587294 w 3536171"/>
              <a:gd name="connsiteY16" fmla="*/ 352723 h 733607"/>
              <a:gd name="connsiteX17" fmla="*/ 2765770 w 3536171"/>
              <a:gd name="connsiteY17" fmla="*/ 561 h 733607"/>
              <a:gd name="connsiteX18" fmla="*/ 2919832 w 3536171"/>
              <a:gd name="connsiteY18" fmla="*/ 343477 h 733607"/>
              <a:gd name="connsiteX19" fmla="*/ 3083554 w 3536171"/>
              <a:gd name="connsiteY19" fmla="*/ 678538 h 733607"/>
              <a:gd name="connsiteX20" fmla="*/ 3536171 w 3536171"/>
              <a:gd name="connsiteY20" fmla="*/ 733607 h 733607"/>
              <a:gd name="connsiteX0" fmla="*/ 0 w 3252371"/>
              <a:gd name="connsiteY0" fmla="*/ 347683 h 695955"/>
              <a:gd name="connsiteX1" fmla="*/ 166038 w 3252371"/>
              <a:gd name="connsiteY1" fmla="*/ 6452 h 695955"/>
              <a:gd name="connsiteX2" fmla="*/ 340676 w 3252371"/>
              <a:gd name="connsiteY2" fmla="*/ 348238 h 695955"/>
              <a:gd name="connsiteX3" fmla="*/ 479990 w 3252371"/>
              <a:gd name="connsiteY3" fmla="*/ 683006 h 695955"/>
              <a:gd name="connsiteX4" fmla="*/ 652177 w 3252371"/>
              <a:gd name="connsiteY4" fmla="*/ 347402 h 695955"/>
              <a:gd name="connsiteX5" fmla="*/ 808691 w 3252371"/>
              <a:gd name="connsiteY5" fmla="*/ 19625 h 695955"/>
              <a:gd name="connsiteX6" fmla="*/ 970429 w 3252371"/>
              <a:gd name="connsiteY6" fmla="*/ 338988 h 695955"/>
              <a:gd name="connsiteX7" fmla="*/ 1144603 w 3252371"/>
              <a:gd name="connsiteY7" fmla="*/ 674034 h 695955"/>
              <a:gd name="connsiteX8" fmla="*/ 1293901 w 3252371"/>
              <a:gd name="connsiteY8" fmla="*/ 333951 h 695955"/>
              <a:gd name="connsiteX9" fmla="*/ 1463778 w 3252371"/>
              <a:gd name="connsiteY9" fmla="*/ 15140 h 695955"/>
              <a:gd name="connsiteX10" fmla="*/ 1635502 w 3252371"/>
              <a:gd name="connsiteY10" fmla="*/ 352167 h 695955"/>
              <a:gd name="connsiteX11" fmla="*/ 1788806 w 3252371"/>
              <a:gd name="connsiteY11" fmla="*/ 691990 h 695955"/>
              <a:gd name="connsiteX12" fmla="*/ 1947902 w 3252371"/>
              <a:gd name="connsiteY12" fmla="*/ 346695 h 695955"/>
              <a:gd name="connsiteX13" fmla="*/ 2115442 w 3252371"/>
              <a:gd name="connsiteY13" fmla="*/ 6 h 695955"/>
              <a:gd name="connsiteX14" fmla="*/ 2281942 w 3252371"/>
              <a:gd name="connsiteY14" fmla="*/ 338987 h 695955"/>
              <a:gd name="connsiteX15" fmla="*/ 2442292 w 3252371"/>
              <a:gd name="connsiteY15" fmla="*/ 687503 h 695955"/>
              <a:gd name="connsiteX16" fmla="*/ 2587294 w 3252371"/>
              <a:gd name="connsiteY16" fmla="*/ 352723 h 695955"/>
              <a:gd name="connsiteX17" fmla="*/ 2765770 w 3252371"/>
              <a:gd name="connsiteY17" fmla="*/ 561 h 695955"/>
              <a:gd name="connsiteX18" fmla="*/ 2919832 w 3252371"/>
              <a:gd name="connsiteY18" fmla="*/ 343477 h 695955"/>
              <a:gd name="connsiteX19" fmla="*/ 3083554 w 3252371"/>
              <a:gd name="connsiteY19" fmla="*/ 678538 h 695955"/>
              <a:gd name="connsiteX20" fmla="*/ 3252371 w 3252371"/>
              <a:gd name="connsiteY20" fmla="*/ 347959 h 695955"/>
              <a:gd name="connsiteX0" fmla="*/ 0 w 3265271"/>
              <a:gd name="connsiteY0" fmla="*/ 347683 h 695955"/>
              <a:gd name="connsiteX1" fmla="*/ 166038 w 3265271"/>
              <a:gd name="connsiteY1" fmla="*/ 6452 h 695955"/>
              <a:gd name="connsiteX2" fmla="*/ 340676 w 3265271"/>
              <a:gd name="connsiteY2" fmla="*/ 348238 h 695955"/>
              <a:gd name="connsiteX3" fmla="*/ 479990 w 3265271"/>
              <a:gd name="connsiteY3" fmla="*/ 683006 h 695955"/>
              <a:gd name="connsiteX4" fmla="*/ 652177 w 3265271"/>
              <a:gd name="connsiteY4" fmla="*/ 347402 h 695955"/>
              <a:gd name="connsiteX5" fmla="*/ 808691 w 3265271"/>
              <a:gd name="connsiteY5" fmla="*/ 19625 h 695955"/>
              <a:gd name="connsiteX6" fmla="*/ 970429 w 3265271"/>
              <a:gd name="connsiteY6" fmla="*/ 338988 h 695955"/>
              <a:gd name="connsiteX7" fmla="*/ 1144603 w 3265271"/>
              <a:gd name="connsiteY7" fmla="*/ 674034 h 695955"/>
              <a:gd name="connsiteX8" fmla="*/ 1293901 w 3265271"/>
              <a:gd name="connsiteY8" fmla="*/ 333951 h 695955"/>
              <a:gd name="connsiteX9" fmla="*/ 1463778 w 3265271"/>
              <a:gd name="connsiteY9" fmla="*/ 15140 h 695955"/>
              <a:gd name="connsiteX10" fmla="*/ 1635502 w 3265271"/>
              <a:gd name="connsiteY10" fmla="*/ 352167 h 695955"/>
              <a:gd name="connsiteX11" fmla="*/ 1788806 w 3265271"/>
              <a:gd name="connsiteY11" fmla="*/ 691990 h 695955"/>
              <a:gd name="connsiteX12" fmla="*/ 1947902 w 3265271"/>
              <a:gd name="connsiteY12" fmla="*/ 346695 h 695955"/>
              <a:gd name="connsiteX13" fmla="*/ 2115442 w 3265271"/>
              <a:gd name="connsiteY13" fmla="*/ 6 h 695955"/>
              <a:gd name="connsiteX14" fmla="*/ 2281942 w 3265271"/>
              <a:gd name="connsiteY14" fmla="*/ 338987 h 695955"/>
              <a:gd name="connsiteX15" fmla="*/ 2442292 w 3265271"/>
              <a:gd name="connsiteY15" fmla="*/ 687503 h 695955"/>
              <a:gd name="connsiteX16" fmla="*/ 2587294 w 3265271"/>
              <a:gd name="connsiteY16" fmla="*/ 352723 h 695955"/>
              <a:gd name="connsiteX17" fmla="*/ 2765770 w 3265271"/>
              <a:gd name="connsiteY17" fmla="*/ 561 h 695955"/>
              <a:gd name="connsiteX18" fmla="*/ 2919832 w 3265271"/>
              <a:gd name="connsiteY18" fmla="*/ 343477 h 695955"/>
              <a:gd name="connsiteX19" fmla="*/ 3083554 w 3265271"/>
              <a:gd name="connsiteY19" fmla="*/ 678538 h 695955"/>
              <a:gd name="connsiteX20" fmla="*/ 3265271 w 3265271"/>
              <a:gd name="connsiteY20" fmla="*/ 105807 h 695955"/>
              <a:gd name="connsiteX0" fmla="*/ 0 w 3256672"/>
              <a:gd name="connsiteY0" fmla="*/ 347683 h 695955"/>
              <a:gd name="connsiteX1" fmla="*/ 166038 w 3256672"/>
              <a:gd name="connsiteY1" fmla="*/ 6452 h 695955"/>
              <a:gd name="connsiteX2" fmla="*/ 340676 w 3256672"/>
              <a:gd name="connsiteY2" fmla="*/ 348238 h 695955"/>
              <a:gd name="connsiteX3" fmla="*/ 479990 w 3256672"/>
              <a:gd name="connsiteY3" fmla="*/ 683006 h 695955"/>
              <a:gd name="connsiteX4" fmla="*/ 652177 w 3256672"/>
              <a:gd name="connsiteY4" fmla="*/ 347402 h 695955"/>
              <a:gd name="connsiteX5" fmla="*/ 808691 w 3256672"/>
              <a:gd name="connsiteY5" fmla="*/ 19625 h 695955"/>
              <a:gd name="connsiteX6" fmla="*/ 970429 w 3256672"/>
              <a:gd name="connsiteY6" fmla="*/ 338988 h 695955"/>
              <a:gd name="connsiteX7" fmla="*/ 1144603 w 3256672"/>
              <a:gd name="connsiteY7" fmla="*/ 674034 h 695955"/>
              <a:gd name="connsiteX8" fmla="*/ 1293901 w 3256672"/>
              <a:gd name="connsiteY8" fmla="*/ 333951 h 695955"/>
              <a:gd name="connsiteX9" fmla="*/ 1463778 w 3256672"/>
              <a:gd name="connsiteY9" fmla="*/ 15140 h 695955"/>
              <a:gd name="connsiteX10" fmla="*/ 1635502 w 3256672"/>
              <a:gd name="connsiteY10" fmla="*/ 352167 h 695955"/>
              <a:gd name="connsiteX11" fmla="*/ 1788806 w 3256672"/>
              <a:gd name="connsiteY11" fmla="*/ 691990 h 695955"/>
              <a:gd name="connsiteX12" fmla="*/ 1947902 w 3256672"/>
              <a:gd name="connsiteY12" fmla="*/ 346695 h 695955"/>
              <a:gd name="connsiteX13" fmla="*/ 2115442 w 3256672"/>
              <a:gd name="connsiteY13" fmla="*/ 6 h 695955"/>
              <a:gd name="connsiteX14" fmla="*/ 2281942 w 3256672"/>
              <a:gd name="connsiteY14" fmla="*/ 338987 h 695955"/>
              <a:gd name="connsiteX15" fmla="*/ 2442292 w 3256672"/>
              <a:gd name="connsiteY15" fmla="*/ 687503 h 695955"/>
              <a:gd name="connsiteX16" fmla="*/ 2587294 w 3256672"/>
              <a:gd name="connsiteY16" fmla="*/ 352723 h 695955"/>
              <a:gd name="connsiteX17" fmla="*/ 2765770 w 3256672"/>
              <a:gd name="connsiteY17" fmla="*/ 561 h 695955"/>
              <a:gd name="connsiteX18" fmla="*/ 2919832 w 3256672"/>
              <a:gd name="connsiteY18" fmla="*/ 343477 h 695955"/>
              <a:gd name="connsiteX19" fmla="*/ 3083554 w 3256672"/>
              <a:gd name="connsiteY19" fmla="*/ 678538 h 695955"/>
              <a:gd name="connsiteX20" fmla="*/ 3256672 w 3256672"/>
              <a:gd name="connsiteY20" fmla="*/ 361410 h 695955"/>
              <a:gd name="connsiteX0" fmla="*/ 0 w 3256672"/>
              <a:gd name="connsiteY0" fmla="*/ 347683 h 695955"/>
              <a:gd name="connsiteX1" fmla="*/ 166038 w 3256672"/>
              <a:gd name="connsiteY1" fmla="*/ 6452 h 695955"/>
              <a:gd name="connsiteX2" fmla="*/ 332077 w 3256672"/>
              <a:gd name="connsiteY2" fmla="*/ 348237 h 695955"/>
              <a:gd name="connsiteX3" fmla="*/ 479990 w 3256672"/>
              <a:gd name="connsiteY3" fmla="*/ 683006 h 695955"/>
              <a:gd name="connsiteX4" fmla="*/ 652177 w 3256672"/>
              <a:gd name="connsiteY4" fmla="*/ 347402 h 695955"/>
              <a:gd name="connsiteX5" fmla="*/ 808691 w 3256672"/>
              <a:gd name="connsiteY5" fmla="*/ 19625 h 695955"/>
              <a:gd name="connsiteX6" fmla="*/ 970429 w 3256672"/>
              <a:gd name="connsiteY6" fmla="*/ 338988 h 695955"/>
              <a:gd name="connsiteX7" fmla="*/ 1144603 w 3256672"/>
              <a:gd name="connsiteY7" fmla="*/ 674034 h 695955"/>
              <a:gd name="connsiteX8" fmla="*/ 1293901 w 3256672"/>
              <a:gd name="connsiteY8" fmla="*/ 333951 h 695955"/>
              <a:gd name="connsiteX9" fmla="*/ 1463778 w 3256672"/>
              <a:gd name="connsiteY9" fmla="*/ 15140 h 695955"/>
              <a:gd name="connsiteX10" fmla="*/ 1635502 w 3256672"/>
              <a:gd name="connsiteY10" fmla="*/ 352167 h 695955"/>
              <a:gd name="connsiteX11" fmla="*/ 1788806 w 3256672"/>
              <a:gd name="connsiteY11" fmla="*/ 691990 h 695955"/>
              <a:gd name="connsiteX12" fmla="*/ 1947902 w 3256672"/>
              <a:gd name="connsiteY12" fmla="*/ 346695 h 695955"/>
              <a:gd name="connsiteX13" fmla="*/ 2115442 w 3256672"/>
              <a:gd name="connsiteY13" fmla="*/ 6 h 695955"/>
              <a:gd name="connsiteX14" fmla="*/ 2281942 w 3256672"/>
              <a:gd name="connsiteY14" fmla="*/ 338987 h 695955"/>
              <a:gd name="connsiteX15" fmla="*/ 2442292 w 3256672"/>
              <a:gd name="connsiteY15" fmla="*/ 687503 h 695955"/>
              <a:gd name="connsiteX16" fmla="*/ 2587294 w 3256672"/>
              <a:gd name="connsiteY16" fmla="*/ 352723 h 695955"/>
              <a:gd name="connsiteX17" fmla="*/ 2765770 w 3256672"/>
              <a:gd name="connsiteY17" fmla="*/ 561 h 695955"/>
              <a:gd name="connsiteX18" fmla="*/ 2919832 w 3256672"/>
              <a:gd name="connsiteY18" fmla="*/ 343477 h 695955"/>
              <a:gd name="connsiteX19" fmla="*/ 3083554 w 3256672"/>
              <a:gd name="connsiteY19" fmla="*/ 678538 h 695955"/>
              <a:gd name="connsiteX20" fmla="*/ 3256672 w 3256672"/>
              <a:gd name="connsiteY20" fmla="*/ 361410 h 695955"/>
              <a:gd name="connsiteX0" fmla="*/ 0 w 3256672"/>
              <a:gd name="connsiteY0" fmla="*/ 347683 h 695955"/>
              <a:gd name="connsiteX1" fmla="*/ 166038 w 3256672"/>
              <a:gd name="connsiteY1" fmla="*/ 6452 h 695955"/>
              <a:gd name="connsiteX2" fmla="*/ 332077 w 3256672"/>
              <a:gd name="connsiteY2" fmla="*/ 348237 h 695955"/>
              <a:gd name="connsiteX3" fmla="*/ 479990 w 3256672"/>
              <a:gd name="connsiteY3" fmla="*/ 683006 h 695955"/>
              <a:gd name="connsiteX4" fmla="*/ 652177 w 3256672"/>
              <a:gd name="connsiteY4" fmla="*/ 347402 h 695955"/>
              <a:gd name="connsiteX5" fmla="*/ 808691 w 3256672"/>
              <a:gd name="connsiteY5" fmla="*/ 19625 h 695955"/>
              <a:gd name="connsiteX6" fmla="*/ 970429 w 3256672"/>
              <a:gd name="connsiteY6" fmla="*/ 338988 h 695955"/>
              <a:gd name="connsiteX7" fmla="*/ 1144603 w 3256672"/>
              <a:gd name="connsiteY7" fmla="*/ 674034 h 695955"/>
              <a:gd name="connsiteX8" fmla="*/ 1293901 w 3256672"/>
              <a:gd name="connsiteY8" fmla="*/ 333951 h 695955"/>
              <a:gd name="connsiteX9" fmla="*/ 1463778 w 3256672"/>
              <a:gd name="connsiteY9" fmla="*/ 15140 h 695955"/>
              <a:gd name="connsiteX10" fmla="*/ 1635502 w 3256672"/>
              <a:gd name="connsiteY10" fmla="*/ 352167 h 695955"/>
              <a:gd name="connsiteX11" fmla="*/ 1788806 w 3256672"/>
              <a:gd name="connsiteY11" fmla="*/ 691990 h 695955"/>
              <a:gd name="connsiteX12" fmla="*/ 1947902 w 3256672"/>
              <a:gd name="connsiteY12" fmla="*/ 346695 h 695955"/>
              <a:gd name="connsiteX13" fmla="*/ 2115442 w 3256672"/>
              <a:gd name="connsiteY13" fmla="*/ 6 h 695955"/>
              <a:gd name="connsiteX14" fmla="*/ 2281942 w 3256672"/>
              <a:gd name="connsiteY14" fmla="*/ 338987 h 695955"/>
              <a:gd name="connsiteX15" fmla="*/ 2442292 w 3256672"/>
              <a:gd name="connsiteY15" fmla="*/ 687503 h 695955"/>
              <a:gd name="connsiteX16" fmla="*/ 2587294 w 3256672"/>
              <a:gd name="connsiteY16" fmla="*/ 352723 h 695955"/>
              <a:gd name="connsiteX17" fmla="*/ 2765770 w 3256672"/>
              <a:gd name="connsiteY17" fmla="*/ 561 h 695955"/>
              <a:gd name="connsiteX18" fmla="*/ 2919832 w 3256672"/>
              <a:gd name="connsiteY18" fmla="*/ 343477 h 695955"/>
              <a:gd name="connsiteX19" fmla="*/ 3083554 w 3256672"/>
              <a:gd name="connsiteY19" fmla="*/ 678538 h 695955"/>
              <a:gd name="connsiteX20" fmla="*/ 3256672 w 3256672"/>
              <a:gd name="connsiteY20" fmla="*/ 361410 h 695955"/>
              <a:gd name="connsiteX0" fmla="*/ 0 w 3256672"/>
              <a:gd name="connsiteY0" fmla="*/ 347683 h 695955"/>
              <a:gd name="connsiteX1" fmla="*/ 166038 w 3256672"/>
              <a:gd name="connsiteY1" fmla="*/ 6452 h 695955"/>
              <a:gd name="connsiteX2" fmla="*/ 332077 w 3256672"/>
              <a:gd name="connsiteY2" fmla="*/ 348237 h 695955"/>
              <a:gd name="connsiteX3" fmla="*/ 479990 w 3256672"/>
              <a:gd name="connsiteY3" fmla="*/ 683006 h 695955"/>
              <a:gd name="connsiteX4" fmla="*/ 652177 w 3256672"/>
              <a:gd name="connsiteY4" fmla="*/ 347402 h 695955"/>
              <a:gd name="connsiteX5" fmla="*/ 808691 w 3256672"/>
              <a:gd name="connsiteY5" fmla="*/ 19625 h 695955"/>
              <a:gd name="connsiteX6" fmla="*/ 970429 w 3256672"/>
              <a:gd name="connsiteY6" fmla="*/ 338988 h 695955"/>
              <a:gd name="connsiteX7" fmla="*/ 1144603 w 3256672"/>
              <a:gd name="connsiteY7" fmla="*/ 674034 h 695955"/>
              <a:gd name="connsiteX8" fmla="*/ 1293901 w 3256672"/>
              <a:gd name="connsiteY8" fmla="*/ 333951 h 695955"/>
              <a:gd name="connsiteX9" fmla="*/ 1463778 w 3256672"/>
              <a:gd name="connsiteY9" fmla="*/ 15140 h 695955"/>
              <a:gd name="connsiteX10" fmla="*/ 1635502 w 3256672"/>
              <a:gd name="connsiteY10" fmla="*/ 352167 h 695955"/>
              <a:gd name="connsiteX11" fmla="*/ 1788806 w 3256672"/>
              <a:gd name="connsiteY11" fmla="*/ 691990 h 695955"/>
              <a:gd name="connsiteX12" fmla="*/ 1947902 w 3256672"/>
              <a:gd name="connsiteY12" fmla="*/ 346695 h 695955"/>
              <a:gd name="connsiteX13" fmla="*/ 2115442 w 3256672"/>
              <a:gd name="connsiteY13" fmla="*/ 6 h 695955"/>
              <a:gd name="connsiteX14" fmla="*/ 2281942 w 3256672"/>
              <a:gd name="connsiteY14" fmla="*/ 338987 h 695955"/>
              <a:gd name="connsiteX15" fmla="*/ 2442292 w 3256672"/>
              <a:gd name="connsiteY15" fmla="*/ 687503 h 695955"/>
              <a:gd name="connsiteX16" fmla="*/ 2600194 w 3256672"/>
              <a:gd name="connsiteY16" fmla="*/ 343755 h 695955"/>
              <a:gd name="connsiteX17" fmla="*/ 2765770 w 3256672"/>
              <a:gd name="connsiteY17" fmla="*/ 561 h 695955"/>
              <a:gd name="connsiteX18" fmla="*/ 2919832 w 3256672"/>
              <a:gd name="connsiteY18" fmla="*/ 343477 h 695955"/>
              <a:gd name="connsiteX19" fmla="*/ 3083554 w 3256672"/>
              <a:gd name="connsiteY19" fmla="*/ 678538 h 695955"/>
              <a:gd name="connsiteX20" fmla="*/ 3256672 w 3256672"/>
              <a:gd name="connsiteY20" fmla="*/ 361410 h 695955"/>
              <a:gd name="connsiteX0" fmla="*/ 0 w 3256672"/>
              <a:gd name="connsiteY0" fmla="*/ 347683 h 695955"/>
              <a:gd name="connsiteX1" fmla="*/ 166038 w 3256672"/>
              <a:gd name="connsiteY1" fmla="*/ 6452 h 695955"/>
              <a:gd name="connsiteX2" fmla="*/ 332077 w 3256672"/>
              <a:gd name="connsiteY2" fmla="*/ 348237 h 695955"/>
              <a:gd name="connsiteX3" fmla="*/ 479990 w 3256672"/>
              <a:gd name="connsiteY3" fmla="*/ 683006 h 695955"/>
              <a:gd name="connsiteX4" fmla="*/ 652177 w 3256672"/>
              <a:gd name="connsiteY4" fmla="*/ 347402 h 695955"/>
              <a:gd name="connsiteX5" fmla="*/ 808691 w 3256672"/>
              <a:gd name="connsiteY5" fmla="*/ 19625 h 695955"/>
              <a:gd name="connsiteX6" fmla="*/ 970429 w 3256672"/>
              <a:gd name="connsiteY6" fmla="*/ 338988 h 695955"/>
              <a:gd name="connsiteX7" fmla="*/ 1144603 w 3256672"/>
              <a:gd name="connsiteY7" fmla="*/ 674034 h 695955"/>
              <a:gd name="connsiteX8" fmla="*/ 1293901 w 3256672"/>
              <a:gd name="connsiteY8" fmla="*/ 333951 h 695955"/>
              <a:gd name="connsiteX9" fmla="*/ 1463778 w 3256672"/>
              <a:gd name="connsiteY9" fmla="*/ 15140 h 695955"/>
              <a:gd name="connsiteX10" fmla="*/ 1635502 w 3256672"/>
              <a:gd name="connsiteY10" fmla="*/ 352167 h 695955"/>
              <a:gd name="connsiteX11" fmla="*/ 1788806 w 3256672"/>
              <a:gd name="connsiteY11" fmla="*/ 691990 h 695955"/>
              <a:gd name="connsiteX12" fmla="*/ 1947902 w 3256672"/>
              <a:gd name="connsiteY12" fmla="*/ 346695 h 695955"/>
              <a:gd name="connsiteX13" fmla="*/ 2115442 w 3256672"/>
              <a:gd name="connsiteY13" fmla="*/ 6 h 695955"/>
              <a:gd name="connsiteX14" fmla="*/ 2281942 w 3256672"/>
              <a:gd name="connsiteY14" fmla="*/ 338987 h 695955"/>
              <a:gd name="connsiteX15" fmla="*/ 2442292 w 3256672"/>
              <a:gd name="connsiteY15" fmla="*/ 687503 h 695955"/>
              <a:gd name="connsiteX16" fmla="*/ 2600194 w 3256672"/>
              <a:gd name="connsiteY16" fmla="*/ 343755 h 695955"/>
              <a:gd name="connsiteX17" fmla="*/ 2765769 w 3256672"/>
              <a:gd name="connsiteY17" fmla="*/ 5047 h 695955"/>
              <a:gd name="connsiteX18" fmla="*/ 2919832 w 3256672"/>
              <a:gd name="connsiteY18" fmla="*/ 343477 h 695955"/>
              <a:gd name="connsiteX19" fmla="*/ 3083554 w 3256672"/>
              <a:gd name="connsiteY19" fmla="*/ 678538 h 695955"/>
              <a:gd name="connsiteX20" fmla="*/ 3256672 w 3256672"/>
              <a:gd name="connsiteY20" fmla="*/ 361410 h 695955"/>
              <a:gd name="connsiteX0" fmla="*/ 0 w 3256672"/>
              <a:gd name="connsiteY0" fmla="*/ 347683 h 695955"/>
              <a:gd name="connsiteX1" fmla="*/ 166038 w 3256672"/>
              <a:gd name="connsiteY1" fmla="*/ 6452 h 695955"/>
              <a:gd name="connsiteX2" fmla="*/ 332077 w 3256672"/>
              <a:gd name="connsiteY2" fmla="*/ 348237 h 695955"/>
              <a:gd name="connsiteX3" fmla="*/ 479990 w 3256672"/>
              <a:gd name="connsiteY3" fmla="*/ 683006 h 695955"/>
              <a:gd name="connsiteX4" fmla="*/ 652177 w 3256672"/>
              <a:gd name="connsiteY4" fmla="*/ 347402 h 695955"/>
              <a:gd name="connsiteX5" fmla="*/ 808691 w 3256672"/>
              <a:gd name="connsiteY5" fmla="*/ 19625 h 695955"/>
              <a:gd name="connsiteX6" fmla="*/ 970429 w 3256672"/>
              <a:gd name="connsiteY6" fmla="*/ 338988 h 695955"/>
              <a:gd name="connsiteX7" fmla="*/ 1144603 w 3256672"/>
              <a:gd name="connsiteY7" fmla="*/ 674034 h 695955"/>
              <a:gd name="connsiteX8" fmla="*/ 1293901 w 3256672"/>
              <a:gd name="connsiteY8" fmla="*/ 333951 h 695955"/>
              <a:gd name="connsiteX9" fmla="*/ 1463778 w 3256672"/>
              <a:gd name="connsiteY9" fmla="*/ 15140 h 695955"/>
              <a:gd name="connsiteX10" fmla="*/ 1635502 w 3256672"/>
              <a:gd name="connsiteY10" fmla="*/ 352167 h 695955"/>
              <a:gd name="connsiteX11" fmla="*/ 1788806 w 3256672"/>
              <a:gd name="connsiteY11" fmla="*/ 691990 h 695955"/>
              <a:gd name="connsiteX12" fmla="*/ 1947902 w 3256672"/>
              <a:gd name="connsiteY12" fmla="*/ 346695 h 695955"/>
              <a:gd name="connsiteX13" fmla="*/ 2115442 w 3256672"/>
              <a:gd name="connsiteY13" fmla="*/ 6 h 695955"/>
              <a:gd name="connsiteX14" fmla="*/ 2281942 w 3256672"/>
              <a:gd name="connsiteY14" fmla="*/ 338987 h 695955"/>
              <a:gd name="connsiteX15" fmla="*/ 2442292 w 3256672"/>
              <a:gd name="connsiteY15" fmla="*/ 687503 h 695955"/>
              <a:gd name="connsiteX16" fmla="*/ 2600194 w 3256672"/>
              <a:gd name="connsiteY16" fmla="*/ 343755 h 695955"/>
              <a:gd name="connsiteX17" fmla="*/ 2765769 w 3256672"/>
              <a:gd name="connsiteY17" fmla="*/ 5047 h 695955"/>
              <a:gd name="connsiteX18" fmla="*/ 2932733 w 3256672"/>
              <a:gd name="connsiteY18" fmla="*/ 352446 h 695955"/>
              <a:gd name="connsiteX19" fmla="*/ 3083554 w 3256672"/>
              <a:gd name="connsiteY19" fmla="*/ 678538 h 695955"/>
              <a:gd name="connsiteX20" fmla="*/ 3256672 w 3256672"/>
              <a:gd name="connsiteY20" fmla="*/ 361410 h 695955"/>
              <a:gd name="connsiteX0" fmla="*/ 0 w 3256672"/>
              <a:gd name="connsiteY0" fmla="*/ 347683 h 695955"/>
              <a:gd name="connsiteX1" fmla="*/ 166038 w 3256672"/>
              <a:gd name="connsiteY1" fmla="*/ 6452 h 695955"/>
              <a:gd name="connsiteX2" fmla="*/ 332077 w 3256672"/>
              <a:gd name="connsiteY2" fmla="*/ 348237 h 695955"/>
              <a:gd name="connsiteX3" fmla="*/ 479990 w 3256672"/>
              <a:gd name="connsiteY3" fmla="*/ 683006 h 695955"/>
              <a:gd name="connsiteX4" fmla="*/ 652177 w 3256672"/>
              <a:gd name="connsiteY4" fmla="*/ 347402 h 695955"/>
              <a:gd name="connsiteX5" fmla="*/ 808691 w 3256672"/>
              <a:gd name="connsiteY5" fmla="*/ 19625 h 695955"/>
              <a:gd name="connsiteX6" fmla="*/ 970429 w 3256672"/>
              <a:gd name="connsiteY6" fmla="*/ 338988 h 695955"/>
              <a:gd name="connsiteX7" fmla="*/ 1144603 w 3256672"/>
              <a:gd name="connsiteY7" fmla="*/ 674034 h 695955"/>
              <a:gd name="connsiteX8" fmla="*/ 1293901 w 3256672"/>
              <a:gd name="connsiteY8" fmla="*/ 333951 h 695955"/>
              <a:gd name="connsiteX9" fmla="*/ 1463778 w 3256672"/>
              <a:gd name="connsiteY9" fmla="*/ 15140 h 695955"/>
              <a:gd name="connsiteX10" fmla="*/ 1635502 w 3256672"/>
              <a:gd name="connsiteY10" fmla="*/ 352167 h 695955"/>
              <a:gd name="connsiteX11" fmla="*/ 1788806 w 3256672"/>
              <a:gd name="connsiteY11" fmla="*/ 691990 h 695955"/>
              <a:gd name="connsiteX12" fmla="*/ 1947902 w 3256672"/>
              <a:gd name="connsiteY12" fmla="*/ 346695 h 695955"/>
              <a:gd name="connsiteX13" fmla="*/ 2115442 w 3256672"/>
              <a:gd name="connsiteY13" fmla="*/ 6 h 695955"/>
              <a:gd name="connsiteX14" fmla="*/ 2281942 w 3256672"/>
              <a:gd name="connsiteY14" fmla="*/ 338987 h 695955"/>
              <a:gd name="connsiteX15" fmla="*/ 2442292 w 3256672"/>
              <a:gd name="connsiteY15" fmla="*/ 687503 h 695955"/>
              <a:gd name="connsiteX16" fmla="*/ 2600194 w 3256672"/>
              <a:gd name="connsiteY16" fmla="*/ 343755 h 695955"/>
              <a:gd name="connsiteX17" fmla="*/ 2765769 w 3256672"/>
              <a:gd name="connsiteY17" fmla="*/ 5047 h 695955"/>
              <a:gd name="connsiteX18" fmla="*/ 2932733 w 3256672"/>
              <a:gd name="connsiteY18" fmla="*/ 352446 h 695955"/>
              <a:gd name="connsiteX19" fmla="*/ 3096454 w 3256672"/>
              <a:gd name="connsiteY19" fmla="*/ 678538 h 695955"/>
              <a:gd name="connsiteX20" fmla="*/ 3256672 w 3256672"/>
              <a:gd name="connsiteY20" fmla="*/ 361410 h 695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256672" h="695955">
                <a:moveTo>
                  <a:pt x="0" y="347683"/>
                </a:moveTo>
                <a:cubicBezTo>
                  <a:pt x="23812" y="189726"/>
                  <a:pt x="110692" y="6360"/>
                  <a:pt x="166038" y="6452"/>
                </a:cubicBezTo>
                <a:cubicBezTo>
                  <a:pt x="221384" y="6544"/>
                  <a:pt x="279752" y="235478"/>
                  <a:pt x="332077" y="348237"/>
                </a:cubicBezTo>
                <a:cubicBezTo>
                  <a:pt x="384402" y="460996"/>
                  <a:pt x="426640" y="683145"/>
                  <a:pt x="479990" y="683006"/>
                </a:cubicBezTo>
                <a:cubicBezTo>
                  <a:pt x="533340" y="682867"/>
                  <a:pt x="597394" y="457965"/>
                  <a:pt x="652177" y="347402"/>
                </a:cubicBezTo>
                <a:cubicBezTo>
                  <a:pt x="706960" y="236839"/>
                  <a:pt x="755649" y="21027"/>
                  <a:pt x="808691" y="19625"/>
                </a:cubicBezTo>
                <a:cubicBezTo>
                  <a:pt x="861733" y="18223"/>
                  <a:pt x="914444" y="229920"/>
                  <a:pt x="970429" y="338988"/>
                </a:cubicBezTo>
                <a:cubicBezTo>
                  <a:pt x="1026414" y="448056"/>
                  <a:pt x="1090691" y="674873"/>
                  <a:pt x="1144603" y="674034"/>
                </a:cubicBezTo>
                <a:cubicBezTo>
                  <a:pt x="1198515" y="673195"/>
                  <a:pt x="1240705" y="443767"/>
                  <a:pt x="1293901" y="333951"/>
                </a:cubicBezTo>
                <a:cubicBezTo>
                  <a:pt x="1347097" y="224135"/>
                  <a:pt x="1406845" y="12104"/>
                  <a:pt x="1463778" y="15140"/>
                </a:cubicBezTo>
                <a:cubicBezTo>
                  <a:pt x="1520712" y="18176"/>
                  <a:pt x="1581331" y="239359"/>
                  <a:pt x="1635502" y="352167"/>
                </a:cubicBezTo>
                <a:cubicBezTo>
                  <a:pt x="1689673" y="464975"/>
                  <a:pt x="1764690" y="648059"/>
                  <a:pt x="1788806" y="691990"/>
                </a:cubicBezTo>
                <a:cubicBezTo>
                  <a:pt x="1812922" y="735921"/>
                  <a:pt x="1921413" y="401488"/>
                  <a:pt x="1947902" y="346695"/>
                </a:cubicBezTo>
                <a:cubicBezTo>
                  <a:pt x="1974391" y="291902"/>
                  <a:pt x="2059769" y="1291"/>
                  <a:pt x="2115442" y="6"/>
                </a:cubicBezTo>
                <a:cubicBezTo>
                  <a:pt x="2171115" y="-1279"/>
                  <a:pt x="2227467" y="224404"/>
                  <a:pt x="2281942" y="338987"/>
                </a:cubicBezTo>
                <a:cubicBezTo>
                  <a:pt x="2336417" y="453570"/>
                  <a:pt x="2389250" y="686708"/>
                  <a:pt x="2442292" y="687503"/>
                </a:cubicBezTo>
                <a:cubicBezTo>
                  <a:pt x="2495334" y="688298"/>
                  <a:pt x="2546281" y="457498"/>
                  <a:pt x="2600194" y="343755"/>
                </a:cubicBezTo>
                <a:cubicBezTo>
                  <a:pt x="2654107" y="230012"/>
                  <a:pt x="2710346" y="3599"/>
                  <a:pt x="2765769" y="5047"/>
                </a:cubicBezTo>
                <a:cubicBezTo>
                  <a:pt x="2821192" y="6495"/>
                  <a:pt x="2877619" y="240198"/>
                  <a:pt x="2932733" y="352446"/>
                </a:cubicBezTo>
                <a:cubicBezTo>
                  <a:pt x="2987847" y="464695"/>
                  <a:pt x="3071848" y="678538"/>
                  <a:pt x="3096454" y="678538"/>
                </a:cubicBezTo>
                <a:cubicBezTo>
                  <a:pt x="3121060" y="678538"/>
                  <a:pt x="3218968" y="197104"/>
                  <a:pt x="3256672" y="361410"/>
                </a:cubicBezTo>
              </a:path>
            </a:pathLst>
          </a:custGeom>
          <a:ln>
            <a:solidFill>
              <a:srgbClr val="097D09"/>
            </a:solidFill>
          </a:ln>
        </p:spPr>
        <p:style>
          <a:lnRef idx="3">
            <a:schemeClr val="accent4"/>
          </a:lnRef>
          <a:fillRef idx="0">
            <a:schemeClr val="accent4"/>
          </a:fillRef>
          <a:effectRef idx="2">
            <a:schemeClr val="accent4"/>
          </a:effectRef>
          <a:fontRef idx="minor">
            <a:schemeClr val="tx1"/>
          </a:fontRef>
        </p:style>
        <p:txBody>
          <a:bodyPr rtlCol="0" anchor="ctr"/>
          <a:lstStyle/>
          <a:p>
            <a:pPr algn="ctr"/>
            <a:endParaRPr lang="es-MX" dirty="0"/>
          </a:p>
        </p:txBody>
      </p:sp>
      <p:cxnSp>
        <p:nvCxnSpPr>
          <p:cNvPr id="44" name="Conector recto 43">
            <a:extLst>
              <a:ext uri="{FF2B5EF4-FFF2-40B4-BE49-F238E27FC236}">
                <a16:creationId xmlns:a16="http://schemas.microsoft.com/office/drawing/2014/main" id="{8981B7AE-976F-470E-8663-115088DE4B61}"/>
              </a:ext>
            </a:extLst>
          </p:cNvPr>
          <p:cNvCxnSpPr>
            <a:cxnSpLocks/>
          </p:cNvCxnSpPr>
          <p:nvPr/>
        </p:nvCxnSpPr>
        <p:spPr>
          <a:xfrm flipV="1">
            <a:off x="682739" y="5977982"/>
            <a:ext cx="1367391" cy="7710"/>
          </a:xfrm>
          <a:prstGeom prst="line">
            <a:avLst/>
          </a:prstGeom>
          <a:ln>
            <a:solidFill>
              <a:srgbClr val="0000FF"/>
            </a:solidFill>
          </a:ln>
        </p:spPr>
        <p:style>
          <a:lnRef idx="3">
            <a:schemeClr val="accent6"/>
          </a:lnRef>
          <a:fillRef idx="0">
            <a:schemeClr val="accent6"/>
          </a:fillRef>
          <a:effectRef idx="2">
            <a:schemeClr val="accent6"/>
          </a:effectRef>
          <a:fontRef idx="minor">
            <a:schemeClr val="tx1"/>
          </a:fontRef>
        </p:style>
      </p:cxnSp>
      <p:sp>
        <p:nvSpPr>
          <p:cNvPr id="41" name="Elipse 40">
            <a:extLst>
              <a:ext uri="{FF2B5EF4-FFF2-40B4-BE49-F238E27FC236}">
                <a16:creationId xmlns:a16="http://schemas.microsoft.com/office/drawing/2014/main" id="{219D49F5-7808-4760-9F28-00F556D2C512}"/>
              </a:ext>
            </a:extLst>
          </p:cNvPr>
          <p:cNvSpPr/>
          <p:nvPr/>
        </p:nvSpPr>
        <p:spPr>
          <a:xfrm>
            <a:off x="2025033" y="5940692"/>
            <a:ext cx="90000" cy="90000"/>
          </a:xfrm>
          <a:prstGeom prst="ellipse">
            <a:avLst/>
          </a:prstGeom>
          <a:solidFill>
            <a:srgbClr val="002060"/>
          </a:solidFill>
          <a:ln>
            <a:solidFill>
              <a:srgbClr val="002060"/>
            </a:solid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48" name="Elipse 47">
            <a:extLst>
              <a:ext uri="{FF2B5EF4-FFF2-40B4-BE49-F238E27FC236}">
                <a16:creationId xmlns:a16="http://schemas.microsoft.com/office/drawing/2014/main" id="{7A6071F5-15B8-41AF-BAED-4FFBF8BF42A1}"/>
              </a:ext>
            </a:extLst>
          </p:cNvPr>
          <p:cNvSpPr/>
          <p:nvPr/>
        </p:nvSpPr>
        <p:spPr>
          <a:xfrm>
            <a:off x="1389353" y="5221036"/>
            <a:ext cx="90000" cy="90000"/>
          </a:xfrm>
          <a:prstGeom prst="ellipse">
            <a:avLst/>
          </a:prstGeom>
          <a:solidFill>
            <a:srgbClr val="00206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cxnSp>
        <p:nvCxnSpPr>
          <p:cNvPr id="49" name="Conector recto 48">
            <a:extLst>
              <a:ext uri="{FF2B5EF4-FFF2-40B4-BE49-F238E27FC236}">
                <a16:creationId xmlns:a16="http://schemas.microsoft.com/office/drawing/2014/main" id="{DE37741B-6609-40E0-9825-4D8260547E7E}"/>
              </a:ext>
            </a:extLst>
          </p:cNvPr>
          <p:cNvCxnSpPr>
            <a:cxnSpLocks/>
          </p:cNvCxnSpPr>
          <p:nvPr/>
        </p:nvCxnSpPr>
        <p:spPr>
          <a:xfrm flipV="1">
            <a:off x="725285" y="5296065"/>
            <a:ext cx="688527" cy="636917"/>
          </a:xfrm>
          <a:prstGeom prst="line">
            <a:avLst/>
          </a:prstGeom>
          <a:ln>
            <a:solidFill>
              <a:srgbClr val="097D09"/>
            </a:solidFill>
            <a:prstDash val="sysDash"/>
          </a:ln>
        </p:spPr>
        <p:style>
          <a:lnRef idx="3">
            <a:schemeClr val="accent4"/>
          </a:lnRef>
          <a:fillRef idx="0">
            <a:schemeClr val="accent4"/>
          </a:fillRef>
          <a:effectRef idx="2">
            <a:schemeClr val="accent4"/>
          </a:effectRef>
          <a:fontRef idx="minor">
            <a:schemeClr val="tx1"/>
          </a:fontRef>
        </p:style>
      </p:cxnSp>
      <p:sp>
        <p:nvSpPr>
          <p:cNvPr id="52" name="Forma libre: forma 51">
            <a:extLst>
              <a:ext uri="{FF2B5EF4-FFF2-40B4-BE49-F238E27FC236}">
                <a16:creationId xmlns:a16="http://schemas.microsoft.com/office/drawing/2014/main" id="{32D59856-29FB-4E52-BEEE-B8C8FD662540}"/>
              </a:ext>
            </a:extLst>
          </p:cNvPr>
          <p:cNvSpPr/>
          <p:nvPr/>
        </p:nvSpPr>
        <p:spPr>
          <a:xfrm rot="5400000">
            <a:off x="1105493" y="4822414"/>
            <a:ext cx="646332" cy="113623"/>
          </a:xfrm>
          <a:custGeom>
            <a:avLst/>
            <a:gdLst>
              <a:gd name="connsiteX0" fmla="*/ 0 w 1300163"/>
              <a:gd name="connsiteY0" fmla="*/ 323852 h 690581"/>
              <a:gd name="connsiteX1" fmla="*/ 71438 w 1300163"/>
              <a:gd name="connsiteY1" fmla="*/ 9527 h 690581"/>
              <a:gd name="connsiteX2" fmla="*/ 142875 w 1300163"/>
              <a:gd name="connsiteY2" fmla="*/ 333377 h 690581"/>
              <a:gd name="connsiteX3" fmla="*/ 204788 w 1300163"/>
              <a:gd name="connsiteY3" fmla="*/ 690564 h 690581"/>
              <a:gd name="connsiteX4" fmla="*/ 295275 w 1300163"/>
              <a:gd name="connsiteY4" fmla="*/ 319089 h 690581"/>
              <a:gd name="connsiteX5" fmla="*/ 357188 w 1300163"/>
              <a:gd name="connsiteY5" fmla="*/ 4764 h 690581"/>
              <a:gd name="connsiteX6" fmla="*/ 428625 w 1300163"/>
              <a:gd name="connsiteY6" fmla="*/ 328614 h 690581"/>
              <a:gd name="connsiteX7" fmla="*/ 495300 w 1300163"/>
              <a:gd name="connsiteY7" fmla="*/ 690564 h 690581"/>
              <a:gd name="connsiteX8" fmla="*/ 571500 w 1300163"/>
              <a:gd name="connsiteY8" fmla="*/ 319089 h 690581"/>
              <a:gd name="connsiteX9" fmla="*/ 638175 w 1300163"/>
              <a:gd name="connsiteY9" fmla="*/ 4764 h 690581"/>
              <a:gd name="connsiteX10" fmla="*/ 723900 w 1300163"/>
              <a:gd name="connsiteY10" fmla="*/ 323852 h 690581"/>
              <a:gd name="connsiteX11" fmla="*/ 795338 w 1300163"/>
              <a:gd name="connsiteY11" fmla="*/ 666752 h 690581"/>
              <a:gd name="connsiteX12" fmla="*/ 871538 w 1300163"/>
              <a:gd name="connsiteY12" fmla="*/ 328614 h 690581"/>
              <a:gd name="connsiteX13" fmla="*/ 928688 w 1300163"/>
              <a:gd name="connsiteY13" fmla="*/ 2 h 690581"/>
              <a:gd name="connsiteX14" fmla="*/ 1004888 w 1300163"/>
              <a:gd name="connsiteY14" fmla="*/ 333377 h 690581"/>
              <a:gd name="connsiteX15" fmla="*/ 1071563 w 1300163"/>
              <a:gd name="connsiteY15" fmla="*/ 676277 h 690581"/>
              <a:gd name="connsiteX16" fmla="*/ 1152525 w 1300163"/>
              <a:gd name="connsiteY16" fmla="*/ 328614 h 690581"/>
              <a:gd name="connsiteX17" fmla="*/ 1200150 w 1300163"/>
              <a:gd name="connsiteY17" fmla="*/ 2 h 690581"/>
              <a:gd name="connsiteX18" fmla="*/ 1300163 w 1300163"/>
              <a:gd name="connsiteY18" fmla="*/ 328614 h 690581"/>
              <a:gd name="connsiteX0" fmla="*/ 0 w 1300163"/>
              <a:gd name="connsiteY0" fmla="*/ 323852 h 690581"/>
              <a:gd name="connsiteX1" fmla="*/ 71438 w 1300163"/>
              <a:gd name="connsiteY1" fmla="*/ 9527 h 690581"/>
              <a:gd name="connsiteX2" fmla="*/ 142875 w 1300163"/>
              <a:gd name="connsiteY2" fmla="*/ 333377 h 690581"/>
              <a:gd name="connsiteX3" fmla="*/ 204788 w 1300163"/>
              <a:gd name="connsiteY3" fmla="*/ 690564 h 690581"/>
              <a:gd name="connsiteX4" fmla="*/ 295275 w 1300163"/>
              <a:gd name="connsiteY4" fmla="*/ 319089 h 690581"/>
              <a:gd name="connsiteX5" fmla="*/ 357188 w 1300163"/>
              <a:gd name="connsiteY5" fmla="*/ 4764 h 690581"/>
              <a:gd name="connsiteX6" fmla="*/ 428625 w 1300163"/>
              <a:gd name="connsiteY6" fmla="*/ 328614 h 690581"/>
              <a:gd name="connsiteX7" fmla="*/ 495300 w 1300163"/>
              <a:gd name="connsiteY7" fmla="*/ 690564 h 690581"/>
              <a:gd name="connsiteX8" fmla="*/ 571500 w 1300163"/>
              <a:gd name="connsiteY8" fmla="*/ 319089 h 690581"/>
              <a:gd name="connsiteX9" fmla="*/ 638175 w 1300163"/>
              <a:gd name="connsiteY9" fmla="*/ 4764 h 690581"/>
              <a:gd name="connsiteX10" fmla="*/ 723900 w 1300163"/>
              <a:gd name="connsiteY10" fmla="*/ 323852 h 690581"/>
              <a:gd name="connsiteX11" fmla="*/ 795338 w 1300163"/>
              <a:gd name="connsiteY11" fmla="*/ 666752 h 690581"/>
              <a:gd name="connsiteX12" fmla="*/ 871538 w 1300163"/>
              <a:gd name="connsiteY12" fmla="*/ 328614 h 690581"/>
              <a:gd name="connsiteX13" fmla="*/ 928688 w 1300163"/>
              <a:gd name="connsiteY13" fmla="*/ 2 h 690581"/>
              <a:gd name="connsiteX14" fmla="*/ 1004888 w 1300163"/>
              <a:gd name="connsiteY14" fmla="*/ 333377 h 690581"/>
              <a:gd name="connsiteX15" fmla="*/ 1071563 w 1300163"/>
              <a:gd name="connsiteY15" fmla="*/ 676277 h 690581"/>
              <a:gd name="connsiteX16" fmla="*/ 1143925 w 1300163"/>
              <a:gd name="connsiteY16" fmla="*/ 328614 h 690581"/>
              <a:gd name="connsiteX17" fmla="*/ 1200150 w 1300163"/>
              <a:gd name="connsiteY17" fmla="*/ 2 h 690581"/>
              <a:gd name="connsiteX18" fmla="*/ 1300163 w 1300163"/>
              <a:gd name="connsiteY18" fmla="*/ 328614 h 690581"/>
              <a:gd name="connsiteX0" fmla="*/ 0 w 1291564"/>
              <a:gd name="connsiteY0" fmla="*/ 323852 h 690581"/>
              <a:gd name="connsiteX1" fmla="*/ 71438 w 1291564"/>
              <a:gd name="connsiteY1" fmla="*/ 9527 h 690581"/>
              <a:gd name="connsiteX2" fmla="*/ 142875 w 1291564"/>
              <a:gd name="connsiteY2" fmla="*/ 333377 h 690581"/>
              <a:gd name="connsiteX3" fmla="*/ 204788 w 1291564"/>
              <a:gd name="connsiteY3" fmla="*/ 690564 h 690581"/>
              <a:gd name="connsiteX4" fmla="*/ 295275 w 1291564"/>
              <a:gd name="connsiteY4" fmla="*/ 319089 h 690581"/>
              <a:gd name="connsiteX5" fmla="*/ 357188 w 1291564"/>
              <a:gd name="connsiteY5" fmla="*/ 4764 h 690581"/>
              <a:gd name="connsiteX6" fmla="*/ 428625 w 1291564"/>
              <a:gd name="connsiteY6" fmla="*/ 328614 h 690581"/>
              <a:gd name="connsiteX7" fmla="*/ 495300 w 1291564"/>
              <a:gd name="connsiteY7" fmla="*/ 690564 h 690581"/>
              <a:gd name="connsiteX8" fmla="*/ 571500 w 1291564"/>
              <a:gd name="connsiteY8" fmla="*/ 319089 h 690581"/>
              <a:gd name="connsiteX9" fmla="*/ 638175 w 1291564"/>
              <a:gd name="connsiteY9" fmla="*/ 4764 h 690581"/>
              <a:gd name="connsiteX10" fmla="*/ 723900 w 1291564"/>
              <a:gd name="connsiteY10" fmla="*/ 323852 h 690581"/>
              <a:gd name="connsiteX11" fmla="*/ 795338 w 1291564"/>
              <a:gd name="connsiteY11" fmla="*/ 666752 h 690581"/>
              <a:gd name="connsiteX12" fmla="*/ 871538 w 1291564"/>
              <a:gd name="connsiteY12" fmla="*/ 328614 h 690581"/>
              <a:gd name="connsiteX13" fmla="*/ 928688 w 1291564"/>
              <a:gd name="connsiteY13" fmla="*/ 2 h 690581"/>
              <a:gd name="connsiteX14" fmla="*/ 1004888 w 1291564"/>
              <a:gd name="connsiteY14" fmla="*/ 333377 h 690581"/>
              <a:gd name="connsiteX15" fmla="*/ 1071563 w 1291564"/>
              <a:gd name="connsiteY15" fmla="*/ 676277 h 690581"/>
              <a:gd name="connsiteX16" fmla="*/ 1143925 w 1291564"/>
              <a:gd name="connsiteY16" fmla="*/ 328614 h 690581"/>
              <a:gd name="connsiteX17" fmla="*/ 1200150 w 1291564"/>
              <a:gd name="connsiteY17" fmla="*/ 2 h 690581"/>
              <a:gd name="connsiteX18" fmla="*/ 1291564 w 1291564"/>
              <a:gd name="connsiteY18" fmla="*/ 328614 h 690581"/>
              <a:gd name="connsiteX0" fmla="*/ 0 w 1291564"/>
              <a:gd name="connsiteY0" fmla="*/ 323852 h 690581"/>
              <a:gd name="connsiteX1" fmla="*/ 71438 w 1291564"/>
              <a:gd name="connsiteY1" fmla="*/ 9527 h 690581"/>
              <a:gd name="connsiteX2" fmla="*/ 142875 w 1291564"/>
              <a:gd name="connsiteY2" fmla="*/ 333377 h 690581"/>
              <a:gd name="connsiteX3" fmla="*/ 204788 w 1291564"/>
              <a:gd name="connsiteY3" fmla="*/ 690564 h 690581"/>
              <a:gd name="connsiteX4" fmla="*/ 295275 w 1291564"/>
              <a:gd name="connsiteY4" fmla="*/ 319089 h 690581"/>
              <a:gd name="connsiteX5" fmla="*/ 357188 w 1291564"/>
              <a:gd name="connsiteY5" fmla="*/ 4764 h 690581"/>
              <a:gd name="connsiteX6" fmla="*/ 428625 w 1291564"/>
              <a:gd name="connsiteY6" fmla="*/ 328614 h 690581"/>
              <a:gd name="connsiteX7" fmla="*/ 495300 w 1291564"/>
              <a:gd name="connsiteY7" fmla="*/ 690564 h 690581"/>
              <a:gd name="connsiteX8" fmla="*/ 571500 w 1291564"/>
              <a:gd name="connsiteY8" fmla="*/ 319089 h 690581"/>
              <a:gd name="connsiteX9" fmla="*/ 651076 w 1291564"/>
              <a:gd name="connsiteY9" fmla="*/ 4764 h 690581"/>
              <a:gd name="connsiteX10" fmla="*/ 723900 w 1291564"/>
              <a:gd name="connsiteY10" fmla="*/ 323852 h 690581"/>
              <a:gd name="connsiteX11" fmla="*/ 795338 w 1291564"/>
              <a:gd name="connsiteY11" fmla="*/ 666752 h 690581"/>
              <a:gd name="connsiteX12" fmla="*/ 871538 w 1291564"/>
              <a:gd name="connsiteY12" fmla="*/ 328614 h 690581"/>
              <a:gd name="connsiteX13" fmla="*/ 928688 w 1291564"/>
              <a:gd name="connsiteY13" fmla="*/ 2 h 690581"/>
              <a:gd name="connsiteX14" fmla="*/ 1004888 w 1291564"/>
              <a:gd name="connsiteY14" fmla="*/ 333377 h 690581"/>
              <a:gd name="connsiteX15" fmla="*/ 1071563 w 1291564"/>
              <a:gd name="connsiteY15" fmla="*/ 676277 h 690581"/>
              <a:gd name="connsiteX16" fmla="*/ 1143925 w 1291564"/>
              <a:gd name="connsiteY16" fmla="*/ 328614 h 690581"/>
              <a:gd name="connsiteX17" fmla="*/ 1200150 w 1291564"/>
              <a:gd name="connsiteY17" fmla="*/ 2 h 690581"/>
              <a:gd name="connsiteX18" fmla="*/ 1291564 w 1291564"/>
              <a:gd name="connsiteY18" fmla="*/ 328614 h 690581"/>
              <a:gd name="connsiteX0" fmla="*/ 0 w 1291564"/>
              <a:gd name="connsiteY0" fmla="*/ 323852 h 690581"/>
              <a:gd name="connsiteX1" fmla="*/ 71438 w 1291564"/>
              <a:gd name="connsiteY1" fmla="*/ 9527 h 690581"/>
              <a:gd name="connsiteX2" fmla="*/ 142875 w 1291564"/>
              <a:gd name="connsiteY2" fmla="*/ 333377 h 690581"/>
              <a:gd name="connsiteX3" fmla="*/ 204788 w 1291564"/>
              <a:gd name="connsiteY3" fmla="*/ 690564 h 690581"/>
              <a:gd name="connsiteX4" fmla="*/ 273776 w 1291564"/>
              <a:gd name="connsiteY4" fmla="*/ 319089 h 690581"/>
              <a:gd name="connsiteX5" fmla="*/ 357188 w 1291564"/>
              <a:gd name="connsiteY5" fmla="*/ 4764 h 690581"/>
              <a:gd name="connsiteX6" fmla="*/ 428625 w 1291564"/>
              <a:gd name="connsiteY6" fmla="*/ 328614 h 690581"/>
              <a:gd name="connsiteX7" fmla="*/ 495300 w 1291564"/>
              <a:gd name="connsiteY7" fmla="*/ 690564 h 690581"/>
              <a:gd name="connsiteX8" fmla="*/ 571500 w 1291564"/>
              <a:gd name="connsiteY8" fmla="*/ 319089 h 690581"/>
              <a:gd name="connsiteX9" fmla="*/ 651076 w 1291564"/>
              <a:gd name="connsiteY9" fmla="*/ 4764 h 690581"/>
              <a:gd name="connsiteX10" fmla="*/ 723900 w 1291564"/>
              <a:gd name="connsiteY10" fmla="*/ 323852 h 690581"/>
              <a:gd name="connsiteX11" fmla="*/ 795338 w 1291564"/>
              <a:gd name="connsiteY11" fmla="*/ 666752 h 690581"/>
              <a:gd name="connsiteX12" fmla="*/ 871538 w 1291564"/>
              <a:gd name="connsiteY12" fmla="*/ 328614 h 690581"/>
              <a:gd name="connsiteX13" fmla="*/ 928688 w 1291564"/>
              <a:gd name="connsiteY13" fmla="*/ 2 h 690581"/>
              <a:gd name="connsiteX14" fmla="*/ 1004888 w 1291564"/>
              <a:gd name="connsiteY14" fmla="*/ 333377 h 690581"/>
              <a:gd name="connsiteX15" fmla="*/ 1071563 w 1291564"/>
              <a:gd name="connsiteY15" fmla="*/ 676277 h 690581"/>
              <a:gd name="connsiteX16" fmla="*/ 1143925 w 1291564"/>
              <a:gd name="connsiteY16" fmla="*/ 328614 h 690581"/>
              <a:gd name="connsiteX17" fmla="*/ 1200150 w 1291564"/>
              <a:gd name="connsiteY17" fmla="*/ 2 h 690581"/>
              <a:gd name="connsiteX18" fmla="*/ 1291564 w 1291564"/>
              <a:gd name="connsiteY18" fmla="*/ 328614 h 690581"/>
              <a:gd name="connsiteX0" fmla="*/ 0 w 1291564"/>
              <a:gd name="connsiteY0" fmla="*/ 323852 h 690581"/>
              <a:gd name="connsiteX1" fmla="*/ 71438 w 1291564"/>
              <a:gd name="connsiteY1" fmla="*/ 9527 h 690581"/>
              <a:gd name="connsiteX2" fmla="*/ 142875 w 1291564"/>
              <a:gd name="connsiteY2" fmla="*/ 333377 h 690581"/>
              <a:gd name="connsiteX3" fmla="*/ 204788 w 1291564"/>
              <a:gd name="connsiteY3" fmla="*/ 690564 h 690581"/>
              <a:gd name="connsiteX4" fmla="*/ 273776 w 1291564"/>
              <a:gd name="connsiteY4" fmla="*/ 319089 h 690581"/>
              <a:gd name="connsiteX5" fmla="*/ 391589 w 1291564"/>
              <a:gd name="connsiteY5" fmla="*/ 4764 h 690581"/>
              <a:gd name="connsiteX6" fmla="*/ 428625 w 1291564"/>
              <a:gd name="connsiteY6" fmla="*/ 328614 h 690581"/>
              <a:gd name="connsiteX7" fmla="*/ 495300 w 1291564"/>
              <a:gd name="connsiteY7" fmla="*/ 690564 h 690581"/>
              <a:gd name="connsiteX8" fmla="*/ 571500 w 1291564"/>
              <a:gd name="connsiteY8" fmla="*/ 319089 h 690581"/>
              <a:gd name="connsiteX9" fmla="*/ 651076 w 1291564"/>
              <a:gd name="connsiteY9" fmla="*/ 4764 h 690581"/>
              <a:gd name="connsiteX10" fmla="*/ 723900 w 1291564"/>
              <a:gd name="connsiteY10" fmla="*/ 323852 h 690581"/>
              <a:gd name="connsiteX11" fmla="*/ 795338 w 1291564"/>
              <a:gd name="connsiteY11" fmla="*/ 666752 h 690581"/>
              <a:gd name="connsiteX12" fmla="*/ 871538 w 1291564"/>
              <a:gd name="connsiteY12" fmla="*/ 328614 h 690581"/>
              <a:gd name="connsiteX13" fmla="*/ 928688 w 1291564"/>
              <a:gd name="connsiteY13" fmla="*/ 2 h 690581"/>
              <a:gd name="connsiteX14" fmla="*/ 1004888 w 1291564"/>
              <a:gd name="connsiteY14" fmla="*/ 333377 h 690581"/>
              <a:gd name="connsiteX15" fmla="*/ 1071563 w 1291564"/>
              <a:gd name="connsiteY15" fmla="*/ 676277 h 690581"/>
              <a:gd name="connsiteX16" fmla="*/ 1143925 w 1291564"/>
              <a:gd name="connsiteY16" fmla="*/ 328614 h 690581"/>
              <a:gd name="connsiteX17" fmla="*/ 1200150 w 1291564"/>
              <a:gd name="connsiteY17" fmla="*/ 2 h 690581"/>
              <a:gd name="connsiteX18" fmla="*/ 1291564 w 1291564"/>
              <a:gd name="connsiteY18" fmla="*/ 328614 h 690581"/>
              <a:gd name="connsiteX0" fmla="*/ 0 w 1291564"/>
              <a:gd name="connsiteY0" fmla="*/ 323852 h 690581"/>
              <a:gd name="connsiteX1" fmla="*/ 71438 w 1291564"/>
              <a:gd name="connsiteY1" fmla="*/ 9527 h 690581"/>
              <a:gd name="connsiteX2" fmla="*/ 142875 w 1291564"/>
              <a:gd name="connsiteY2" fmla="*/ 333377 h 690581"/>
              <a:gd name="connsiteX3" fmla="*/ 204788 w 1291564"/>
              <a:gd name="connsiteY3" fmla="*/ 690564 h 690581"/>
              <a:gd name="connsiteX4" fmla="*/ 273776 w 1291564"/>
              <a:gd name="connsiteY4" fmla="*/ 319089 h 690581"/>
              <a:gd name="connsiteX5" fmla="*/ 391589 w 1291564"/>
              <a:gd name="connsiteY5" fmla="*/ 4764 h 690581"/>
              <a:gd name="connsiteX6" fmla="*/ 506026 w 1291564"/>
              <a:gd name="connsiteY6" fmla="*/ 319645 h 690581"/>
              <a:gd name="connsiteX7" fmla="*/ 495300 w 1291564"/>
              <a:gd name="connsiteY7" fmla="*/ 690564 h 690581"/>
              <a:gd name="connsiteX8" fmla="*/ 571500 w 1291564"/>
              <a:gd name="connsiteY8" fmla="*/ 319089 h 690581"/>
              <a:gd name="connsiteX9" fmla="*/ 651076 w 1291564"/>
              <a:gd name="connsiteY9" fmla="*/ 4764 h 690581"/>
              <a:gd name="connsiteX10" fmla="*/ 723900 w 1291564"/>
              <a:gd name="connsiteY10" fmla="*/ 323852 h 690581"/>
              <a:gd name="connsiteX11" fmla="*/ 795338 w 1291564"/>
              <a:gd name="connsiteY11" fmla="*/ 666752 h 690581"/>
              <a:gd name="connsiteX12" fmla="*/ 871538 w 1291564"/>
              <a:gd name="connsiteY12" fmla="*/ 328614 h 690581"/>
              <a:gd name="connsiteX13" fmla="*/ 928688 w 1291564"/>
              <a:gd name="connsiteY13" fmla="*/ 2 h 690581"/>
              <a:gd name="connsiteX14" fmla="*/ 1004888 w 1291564"/>
              <a:gd name="connsiteY14" fmla="*/ 333377 h 690581"/>
              <a:gd name="connsiteX15" fmla="*/ 1071563 w 1291564"/>
              <a:gd name="connsiteY15" fmla="*/ 676277 h 690581"/>
              <a:gd name="connsiteX16" fmla="*/ 1143925 w 1291564"/>
              <a:gd name="connsiteY16" fmla="*/ 328614 h 690581"/>
              <a:gd name="connsiteX17" fmla="*/ 1200150 w 1291564"/>
              <a:gd name="connsiteY17" fmla="*/ 2 h 690581"/>
              <a:gd name="connsiteX18" fmla="*/ 1291564 w 1291564"/>
              <a:gd name="connsiteY18" fmla="*/ 328614 h 690581"/>
              <a:gd name="connsiteX0" fmla="*/ 0 w 1291564"/>
              <a:gd name="connsiteY0" fmla="*/ 323852 h 690581"/>
              <a:gd name="connsiteX1" fmla="*/ 71438 w 1291564"/>
              <a:gd name="connsiteY1" fmla="*/ 9527 h 690581"/>
              <a:gd name="connsiteX2" fmla="*/ 142875 w 1291564"/>
              <a:gd name="connsiteY2" fmla="*/ 333377 h 690581"/>
              <a:gd name="connsiteX3" fmla="*/ 204788 w 1291564"/>
              <a:gd name="connsiteY3" fmla="*/ 690564 h 690581"/>
              <a:gd name="connsiteX4" fmla="*/ 273776 w 1291564"/>
              <a:gd name="connsiteY4" fmla="*/ 319089 h 690581"/>
              <a:gd name="connsiteX5" fmla="*/ 391589 w 1291564"/>
              <a:gd name="connsiteY5" fmla="*/ 4764 h 690581"/>
              <a:gd name="connsiteX6" fmla="*/ 506026 w 1291564"/>
              <a:gd name="connsiteY6" fmla="*/ 319645 h 690581"/>
              <a:gd name="connsiteX7" fmla="*/ 495300 w 1291564"/>
              <a:gd name="connsiteY7" fmla="*/ 690564 h 690581"/>
              <a:gd name="connsiteX8" fmla="*/ 571500 w 1291564"/>
              <a:gd name="connsiteY8" fmla="*/ 319089 h 690581"/>
              <a:gd name="connsiteX9" fmla="*/ 651076 w 1291564"/>
              <a:gd name="connsiteY9" fmla="*/ 4764 h 690581"/>
              <a:gd name="connsiteX10" fmla="*/ 723900 w 1291564"/>
              <a:gd name="connsiteY10" fmla="*/ 323852 h 690581"/>
              <a:gd name="connsiteX11" fmla="*/ 795338 w 1291564"/>
              <a:gd name="connsiteY11" fmla="*/ 666752 h 690581"/>
              <a:gd name="connsiteX12" fmla="*/ 871538 w 1291564"/>
              <a:gd name="connsiteY12" fmla="*/ 328614 h 690581"/>
              <a:gd name="connsiteX13" fmla="*/ 928688 w 1291564"/>
              <a:gd name="connsiteY13" fmla="*/ 2 h 690581"/>
              <a:gd name="connsiteX14" fmla="*/ 1004888 w 1291564"/>
              <a:gd name="connsiteY14" fmla="*/ 333377 h 690581"/>
              <a:gd name="connsiteX15" fmla="*/ 1071563 w 1291564"/>
              <a:gd name="connsiteY15" fmla="*/ 676277 h 690581"/>
              <a:gd name="connsiteX16" fmla="*/ 1143925 w 1291564"/>
              <a:gd name="connsiteY16" fmla="*/ 328614 h 690581"/>
              <a:gd name="connsiteX17" fmla="*/ 1200150 w 1291564"/>
              <a:gd name="connsiteY17" fmla="*/ 2 h 690581"/>
              <a:gd name="connsiteX18" fmla="*/ 1291564 w 1291564"/>
              <a:gd name="connsiteY18" fmla="*/ 328614 h 690581"/>
              <a:gd name="connsiteX0" fmla="*/ 0 w 1291564"/>
              <a:gd name="connsiteY0" fmla="*/ 323852 h 690581"/>
              <a:gd name="connsiteX1" fmla="*/ 92938 w 1291564"/>
              <a:gd name="connsiteY1" fmla="*/ 5043 h 690581"/>
              <a:gd name="connsiteX2" fmla="*/ 142875 w 1291564"/>
              <a:gd name="connsiteY2" fmla="*/ 333377 h 690581"/>
              <a:gd name="connsiteX3" fmla="*/ 204788 w 1291564"/>
              <a:gd name="connsiteY3" fmla="*/ 690564 h 690581"/>
              <a:gd name="connsiteX4" fmla="*/ 273776 w 1291564"/>
              <a:gd name="connsiteY4" fmla="*/ 319089 h 690581"/>
              <a:gd name="connsiteX5" fmla="*/ 391589 w 1291564"/>
              <a:gd name="connsiteY5" fmla="*/ 4764 h 690581"/>
              <a:gd name="connsiteX6" fmla="*/ 506026 w 1291564"/>
              <a:gd name="connsiteY6" fmla="*/ 319645 h 690581"/>
              <a:gd name="connsiteX7" fmla="*/ 495300 w 1291564"/>
              <a:gd name="connsiteY7" fmla="*/ 690564 h 690581"/>
              <a:gd name="connsiteX8" fmla="*/ 571500 w 1291564"/>
              <a:gd name="connsiteY8" fmla="*/ 319089 h 690581"/>
              <a:gd name="connsiteX9" fmla="*/ 651076 w 1291564"/>
              <a:gd name="connsiteY9" fmla="*/ 4764 h 690581"/>
              <a:gd name="connsiteX10" fmla="*/ 723900 w 1291564"/>
              <a:gd name="connsiteY10" fmla="*/ 323852 h 690581"/>
              <a:gd name="connsiteX11" fmla="*/ 795338 w 1291564"/>
              <a:gd name="connsiteY11" fmla="*/ 666752 h 690581"/>
              <a:gd name="connsiteX12" fmla="*/ 871538 w 1291564"/>
              <a:gd name="connsiteY12" fmla="*/ 328614 h 690581"/>
              <a:gd name="connsiteX13" fmla="*/ 928688 w 1291564"/>
              <a:gd name="connsiteY13" fmla="*/ 2 h 690581"/>
              <a:gd name="connsiteX14" fmla="*/ 1004888 w 1291564"/>
              <a:gd name="connsiteY14" fmla="*/ 333377 h 690581"/>
              <a:gd name="connsiteX15" fmla="*/ 1071563 w 1291564"/>
              <a:gd name="connsiteY15" fmla="*/ 676277 h 690581"/>
              <a:gd name="connsiteX16" fmla="*/ 1143925 w 1291564"/>
              <a:gd name="connsiteY16" fmla="*/ 328614 h 690581"/>
              <a:gd name="connsiteX17" fmla="*/ 1200150 w 1291564"/>
              <a:gd name="connsiteY17" fmla="*/ 2 h 690581"/>
              <a:gd name="connsiteX18" fmla="*/ 1291564 w 1291564"/>
              <a:gd name="connsiteY18" fmla="*/ 328614 h 690581"/>
              <a:gd name="connsiteX0" fmla="*/ 0 w 1291564"/>
              <a:gd name="connsiteY0" fmla="*/ 341239 h 707968"/>
              <a:gd name="connsiteX1" fmla="*/ 92938 w 1291564"/>
              <a:gd name="connsiteY1" fmla="*/ 9 h 707968"/>
              <a:gd name="connsiteX2" fmla="*/ 142875 w 1291564"/>
              <a:gd name="connsiteY2" fmla="*/ 350764 h 707968"/>
              <a:gd name="connsiteX3" fmla="*/ 204788 w 1291564"/>
              <a:gd name="connsiteY3" fmla="*/ 707951 h 707968"/>
              <a:gd name="connsiteX4" fmla="*/ 273776 w 1291564"/>
              <a:gd name="connsiteY4" fmla="*/ 336476 h 707968"/>
              <a:gd name="connsiteX5" fmla="*/ 391589 w 1291564"/>
              <a:gd name="connsiteY5" fmla="*/ 22151 h 707968"/>
              <a:gd name="connsiteX6" fmla="*/ 506026 w 1291564"/>
              <a:gd name="connsiteY6" fmla="*/ 337032 h 707968"/>
              <a:gd name="connsiteX7" fmla="*/ 495300 w 1291564"/>
              <a:gd name="connsiteY7" fmla="*/ 707951 h 707968"/>
              <a:gd name="connsiteX8" fmla="*/ 571500 w 1291564"/>
              <a:gd name="connsiteY8" fmla="*/ 336476 h 707968"/>
              <a:gd name="connsiteX9" fmla="*/ 651076 w 1291564"/>
              <a:gd name="connsiteY9" fmla="*/ 22151 h 707968"/>
              <a:gd name="connsiteX10" fmla="*/ 723900 w 1291564"/>
              <a:gd name="connsiteY10" fmla="*/ 341239 h 707968"/>
              <a:gd name="connsiteX11" fmla="*/ 795338 w 1291564"/>
              <a:gd name="connsiteY11" fmla="*/ 684139 h 707968"/>
              <a:gd name="connsiteX12" fmla="*/ 871538 w 1291564"/>
              <a:gd name="connsiteY12" fmla="*/ 346001 h 707968"/>
              <a:gd name="connsiteX13" fmla="*/ 928688 w 1291564"/>
              <a:gd name="connsiteY13" fmla="*/ 17389 h 707968"/>
              <a:gd name="connsiteX14" fmla="*/ 1004888 w 1291564"/>
              <a:gd name="connsiteY14" fmla="*/ 350764 h 707968"/>
              <a:gd name="connsiteX15" fmla="*/ 1071563 w 1291564"/>
              <a:gd name="connsiteY15" fmla="*/ 693664 h 707968"/>
              <a:gd name="connsiteX16" fmla="*/ 1143925 w 1291564"/>
              <a:gd name="connsiteY16" fmla="*/ 346001 h 707968"/>
              <a:gd name="connsiteX17" fmla="*/ 1200150 w 1291564"/>
              <a:gd name="connsiteY17" fmla="*/ 17389 h 707968"/>
              <a:gd name="connsiteX18" fmla="*/ 1291564 w 1291564"/>
              <a:gd name="connsiteY18" fmla="*/ 346001 h 707968"/>
              <a:gd name="connsiteX0" fmla="*/ 0 w 1291564"/>
              <a:gd name="connsiteY0" fmla="*/ 341233 h 707953"/>
              <a:gd name="connsiteX1" fmla="*/ 92938 w 1291564"/>
              <a:gd name="connsiteY1" fmla="*/ 3 h 707953"/>
              <a:gd name="connsiteX2" fmla="*/ 164375 w 1291564"/>
              <a:gd name="connsiteY2" fmla="*/ 346274 h 707953"/>
              <a:gd name="connsiteX3" fmla="*/ 204788 w 1291564"/>
              <a:gd name="connsiteY3" fmla="*/ 707945 h 707953"/>
              <a:gd name="connsiteX4" fmla="*/ 273776 w 1291564"/>
              <a:gd name="connsiteY4" fmla="*/ 336470 h 707953"/>
              <a:gd name="connsiteX5" fmla="*/ 391589 w 1291564"/>
              <a:gd name="connsiteY5" fmla="*/ 22145 h 707953"/>
              <a:gd name="connsiteX6" fmla="*/ 506026 w 1291564"/>
              <a:gd name="connsiteY6" fmla="*/ 337026 h 707953"/>
              <a:gd name="connsiteX7" fmla="*/ 495300 w 1291564"/>
              <a:gd name="connsiteY7" fmla="*/ 707945 h 707953"/>
              <a:gd name="connsiteX8" fmla="*/ 571500 w 1291564"/>
              <a:gd name="connsiteY8" fmla="*/ 336470 h 707953"/>
              <a:gd name="connsiteX9" fmla="*/ 651076 w 1291564"/>
              <a:gd name="connsiteY9" fmla="*/ 22145 h 707953"/>
              <a:gd name="connsiteX10" fmla="*/ 723900 w 1291564"/>
              <a:gd name="connsiteY10" fmla="*/ 341233 h 707953"/>
              <a:gd name="connsiteX11" fmla="*/ 795338 w 1291564"/>
              <a:gd name="connsiteY11" fmla="*/ 684133 h 707953"/>
              <a:gd name="connsiteX12" fmla="*/ 871538 w 1291564"/>
              <a:gd name="connsiteY12" fmla="*/ 345995 h 707953"/>
              <a:gd name="connsiteX13" fmla="*/ 928688 w 1291564"/>
              <a:gd name="connsiteY13" fmla="*/ 17383 h 707953"/>
              <a:gd name="connsiteX14" fmla="*/ 1004888 w 1291564"/>
              <a:gd name="connsiteY14" fmla="*/ 350758 h 707953"/>
              <a:gd name="connsiteX15" fmla="*/ 1071563 w 1291564"/>
              <a:gd name="connsiteY15" fmla="*/ 693658 h 707953"/>
              <a:gd name="connsiteX16" fmla="*/ 1143925 w 1291564"/>
              <a:gd name="connsiteY16" fmla="*/ 345995 h 707953"/>
              <a:gd name="connsiteX17" fmla="*/ 1200150 w 1291564"/>
              <a:gd name="connsiteY17" fmla="*/ 17383 h 707953"/>
              <a:gd name="connsiteX18" fmla="*/ 1291564 w 1291564"/>
              <a:gd name="connsiteY18" fmla="*/ 345995 h 707953"/>
              <a:gd name="connsiteX0" fmla="*/ 0 w 1291564"/>
              <a:gd name="connsiteY0" fmla="*/ 341231 h 707951"/>
              <a:gd name="connsiteX1" fmla="*/ 166038 w 1291564"/>
              <a:gd name="connsiteY1" fmla="*/ 2 h 707951"/>
              <a:gd name="connsiteX2" fmla="*/ 164375 w 1291564"/>
              <a:gd name="connsiteY2" fmla="*/ 346272 h 707951"/>
              <a:gd name="connsiteX3" fmla="*/ 204788 w 1291564"/>
              <a:gd name="connsiteY3" fmla="*/ 707943 h 707951"/>
              <a:gd name="connsiteX4" fmla="*/ 273776 w 1291564"/>
              <a:gd name="connsiteY4" fmla="*/ 336468 h 707951"/>
              <a:gd name="connsiteX5" fmla="*/ 391589 w 1291564"/>
              <a:gd name="connsiteY5" fmla="*/ 22143 h 707951"/>
              <a:gd name="connsiteX6" fmla="*/ 506026 w 1291564"/>
              <a:gd name="connsiteY6" fmla="*/ 337024 h 707951"/>
              <a:gd name="connsiteX7" fmla="*/ 495300 w 1291564"/>
              <a:gd name="connsiteY7" fmla="*/ 707943 h 707951"/>
              <a:gd name="connsiteX8" fmla="*/ 571500 w 1291564"/>
              <a:gd name="connsiteY8" fmla="*/ 336468 h 707951"/>
              <a:gd name="connsiteX9" fmla="*/ 651076 w 1291564"/>
              <a:gd name="connsiteY9" fmla="*/ 22143 h 707951"/>
              <a:gd name="connsiteX10" fmla="*/ 723900 w 1291564"/>
              <a:gd name="connsiteY10" fmla="*/ 341231 h 707951"/>
              <a:gd name="connsiteX11" fmla="*/ 795338 w 1291564"/>
              <a:gd name="connsiteY11" fmla="*/ 684131 h 707951"/>
              <a:gd name="connsiteX12" fmla="*/ 871538 w 1291564"/>
              <a:gd name="connsiteY12" fmla="*/ 345993 h 707951"/>
              <a:gd name="connsiteX13" fmla="*/ 928688 w 1291564"/>
              <a:gd name="connsiteY13" fmla="*/ 17381 h 707951"/>
              <a:gd name="connsiteX14" fmla="*/ 1004888 w 1291564"/>
              <a:gd name="connsiteY14" fmla="*/ 350756 h 707951"/>
              <a:gd name="connsiteX15" fmla="*/ 1071563 w 1291564"/>
              <a:gd name="connsiteY15" fmla="*/ 693656 h 707951"/>
              <a:gd name="connsiteX16" fmla="*/ 1143925 w 1291564"/>
              <a:gd name="connsiteY16" fmla="*/ 345993 h 707951"/>
              <a:gd name="connsiteX17" fmla="*/ 1200150 w 1291564"/>
              <a:gd name="connsiteY17" fmla="*/ 17381 h 707951"/>
              <a:gd name="connsiteX18" fmla="*/ 1291564 w 1291564"/>
              <a:gd name="connsiteY18" fmla="*/ 345993 h 707951"/>
              <a:gd name="connsiteX0" fmla="*/ 0 w 1291564"/>
              <a:gd name="connsiteY0" fmla="*/ 341231 h 707951"/>
              <a:gd name="connsiteX1" fmla="*/ 166038 w 1291564"/>
              <a:gd name="connsiteY1" fmla="*/ 2 h 707951"/>
              <a:gd name="connsiteX2" fmla="*/ 336375 w 1291564"/>
              <a:gd name="connsiteY2" fmla="*/ 346272 h 707951"/>
              <a:gd name="connsiteX3" fmla="*/ 204788 w 1291564"/>
              <a:gd name="connsiteY3" fmla="*/ 707943 h 707951"/>
              <a:gd name="connsiteX4" fmla="*/ 273776 w 1291564"/>
              <a:gd name="connsiteY4" fmla="*/ 336468 h 707951"/>
              <a:gd name="connsiteX5" fmla="*/ 391589 w 1291564"/>
              <a:gd name="connsiteY5" fmla="*/ 22143 h 707951"/>
              <a:gd name="connsiteX6" fmla="*/ 506026 w 1291564"/>
              <a:gd name="connsiteY6" fmla="*/ 337024 h 707951"/>
              <a:gd name="connsiteX7" fmla="*/ 495300 w 1291564"/>
              <a:gd name="connsiteY7" fmla="*/ 707943 h 707951"/>
              <a:gd name="connsiteX8" fmla="*/ 571500 w 1291564"/>
              <a:gd name="connsiteY8" fmla="*/ 336468 h 707951"/>
              <a:gd name="connsiteX9" fmla="*/ 651076 w 1291564"/>
              <a:gd name="connsiteY9" fmla="*/ 22143 h 707951"/>
              <a:gd name="connsiteX10" fmla="*/ 723900 w 1291564"/>
              <a:gd name="connsiteY10" fmla="*/ 341231 h 707951"/>
              <a:gd name="connsiteX11" fmla="*/ 795338 w 1291564"/>
              <a:gd name="connsiteY11" fmla="*/ 684131 h 707951"/>
              <a:gd name="connsiteX12" fmla="*/ 871538 w 1291564"/>
              <a:gd name="connsiteY12" fmla="*/ 345993 h 707951"/>
              <a:gd name="connsiteX13" fmla="*/ 928688 w 1291564"/>
              <a:gd name="connsiteY13" fmla="*/ 17381 h 707951"/>
              <a:gd name="connsiteX14" fmla="*/ 1004888 w 1291564"/>
              <a:gd name="connsiteY14" fmla="*/ 350756 h 707951"/>
              <a:gd name="connsiteX15" fmla="*/ 1071563 w 1291564"/>
              <a:gd name="connsiteY15" fmla="*/ 693656 h 707951"/>
              <a:gd name="connsiteX16" fmla="*/ 1143925 w 1291564"/>
              <a:gd name="connsiteY16" fmla="*/ 345993 h 707951"/>
              <a:gd name="connsiteX17" fmla="*/ 1200150 w 1291564"/>
              <a:gd name="connsiteY17" fmla="*/ 17381 h 707951"/>
              <a:gd name="connsiteX18" fmla="*/ 1291564 w 1291564"/>
              <a:gd name="connsiteY18" fmla="*/ 345993 h 707951"/>
              <a:gd name="connsiteX0" fmla="*/ 0 w 1291564"/>
              <a:gd name="connsiteY0" fmla="*/ 341231 h 707943"/>
              <a:gd name="connsiteX1" fmla="*/ 166038 w 1291564"/>
              <a:gd name="connsiteY1" fmla="*/ 2 h 707943"/>
              <a:gd name="connsiteX2" fmla="*/ 336375 w 1291564"/>
              <a:gd name="connsiteY2" fmla="*/ 346272 h 707943"/>
              <a:gd name="connsiteX3" fmla="*/ 488590 w 1291564"/>
              <a:gd name="connsiteY3" fmla="*/ 681039 h 707943"/>
              <a:gd name="connsiteX4" fmla="*/ 273776 w 1291564"/>
              <a:gd name="connsiteY4" fmla="*/ 336468 h 707943"/>
              <a:gd name="connsiteX5" fmla="*/ 391589 w 1291564"/>
              <a:gd name="connsiteY5" fmla="*/ 22143 h 707943"/>
              <a:gd name="connsiteX6" fmla="*/ 506026 w 1291564"/>
              <a:gd name="connsiteY6" fmla="*/ 337024 h 707943"/>
              <a:gd name="connsiteX7" fmla="*/ 495300 w 1291564"/>
              <a:gd name="connsiteY7" fmla="*/ 707943 h 707943"/>
              <a:gd name="connsiteX8" fmla="*/ 571500 w 1291564"/>
              <a:gd name="connsiteY8" fmla="*/ 336468 h 707943"/>
              <a:gd name="connsiteX9" fmla="*/ 651076 w 1291564"/>
              <a:gd name="connsiteY9" fmla="*/ 22143 h 707943"/>
              <a:gd name="connsiteX10" fmla="*/ 723900 w 1291564"/>
              <a:gd name="connsiteY10" fmla="*/ 341231 h 707943"/>
              <a:gd name="connsiteX11" fmla="*/ 795338 w 1291564"/>
              <a:gd name="connsiteY11" fmla="*/ 684131 h 707943"/>
              <a:gd name="connsiteX12" fmla="*/ 871538 w 1291564"/>
              <a:gd name="connsiteY12" fmla="*/ 345993 h 707943"/>
              <a:gd name="connsiteX13" fmla="*/ 928688 w 1291564"/>
              <a:gd name="connsiteY13" fmla="*/ 17381 h 707943"/>
              <a:gd name="connsiteX14" fmla="*/ 1004888 w 1291564"/>
              <a:gd name="connsiteY14" fmla="*/ 350756 h 707943"/>
              <a:gd name="connsiteX15" fmla="*/ 1071563 w 1291564"/>
              <a:gd name="connsiteY15" fmla="*/ 693656 h 707943"/>
              <a:gd name="connsiteX16" fmla="*/ 1143925 w 1291564"/>
              <a:gd name="connsiteY16" fmla="*/ 345993 h 707943"/>
              <a:gd name="connsiteX17" fmla="*/ 1200150 w 1291564"/>
              <a:gd name="connsiteY17" fmla="*/ 17381 h 707943"/>
              <a:gd name="connsiteX18" fmla="*/ 1291564 w 1291564"/>
              <a:gd name="connsiteY18" fmla="*/ 345993 h 707943"/>
              <a:gd name="connsiteX0" fmla="*/ 0 w 1291564"/>
              <a:gd name="connsiteY0" fmla="*/ 341231 h 707943"/>
              <a:gd name="connsiteX1" fmla="*/ 166038 w 1291564"/>
              <a:gd name="connsiteY1" fmla="*/ 2 h 707943"/>
              <a:gd name="connsiteX2" fmla="*/ 336375 w 1291564"/>
              <a:gd name="connsiteY2" fmla="*/ 346272 h 707943"/>
              <a:gd name="connsiteX3" fmla="*/ 488590 w 1291564"/>
              <a:gd name="connsiteY3" fmla="*/ 681039 h 707943"/>
              <a:gd name="connsiteX4" fmla="*/ 660776 w 1291564"/>
              <a:gd name="connsiteY4" fmla="*/ 340952 h 707943"/>
              <a:gd name="connsiteX5" fmla="*/ 391589 w 1291564"/>
              <a:gd name="connsiteY5" fmla="*/ 22143 h 707943"/>
              <a:gd name="connsiteX6" fmla="*/ 506026 w 1291564"/>
              <a:gd name="connsiteY6" fmla="*/ 337024 h 707943"/>
              <a:gd name="connsiteX7" fmla="*/ 495300 w 1291564"/>
              <a:gd name="connsiteY7" fmla="*/ 707943 h 707943"/>
              <a:gd name="connsiteX8" fmla="*/ 571500 w 1291564"/>
              <a:gd name="connsiteY8" fmla="*/ 336468 h 707943"/>
              <a:gd name="connsiteX9" fmla="*/ 651076 w 1291564"/>
              <a:gd name="connsiteY9" fmla="*/ 22143 h 707943"/>
              <a:gd name="connsiteX10" fmla="*/ 723900 w 1291564"/>
              <a:gd name="connsiteY10" fmla="*/ 341231 h 707943"/>
              <a:gd name="connsiteX11" fmla="*/ 795338 w 1291564"/>
              <a:gd name="connsiteY11" fmla="*/ 684131 h 707943"/>
              <a:gd name="connsiteX12" fmla="*/ 871538 w 1291564"/>
              <a:gd name="connsiteY12" fmla="*/ 345993 h 707943"/>
              <a:gd name="connsiteX13" fmla="*/ 928688 w 1291564"/>
              <a:gd name="connsiteY13" fmla="*/ 17381 h 707943"/>
              <a:gd name="connsiteX14" fmla="*/ 1004888 w 1291564"/>
              <a:gd name="connsiteY14" fmla="*/ 350756 h 707943"/>
              <a:gd name="connsiteX15" fmla="*/ 1071563 w 1291564"/>
              <a:gd name="connsiteY15" fmla="*/ 693656 h 707943"/>
              <a:gd name="connsiteX16" fmla="*/ 1143925 w 1291564"/>
              <a:gd name="connsiteY16" fmla="*/ 345993 h 707943"/>
              <a:gd name="connsiteX17" fmla="*/ 1200150 w 1291564"/>
              <a:gd name="connsiteY17" fmla="*/ 17381 h 707943"/>
              <a:gd name="connsiteX18" fmla="*/ 1291564 w 1291564"/>
              <a:gd name="connsiteY18" fmla="*/ 345993 h 707943"/>
              <a:gd name="connsiteX0" fmla="*/ 0 w 1291564"/>
              <a:gd name="connsiteY0" fmla="*/ 341235 h 707947"/>
              <a:gd name="connsiteX1" fmla="*/ 166038 w 1291564"/>
              <a:gd name="connsiteY1" fmla="*/ 6 h 707947"/>
              <a:gd name="connsiteX2" fmla="*/ 340675 w 1291564"/>
              <a:gd name="connsiteY2" fmla="*/ 332823 h 707947"/>
              <a:gd name="connsiteX3" fmla="*/ 488590 w 1291564"/>
              <a:gd name="connsiteY3" fmla="*/ 681043 h 707947"/>
              <a:gd name="connsiteX4" fmla="*/ 660776 w 1291564"/>
              <a:gd name="connsiteY4" fmla="*/ 340956 h 707947"/>
              <a:gd name="connsiteX5" fmla="*/ 391589 w 1291564"/>
              <a:gd name="connsiteY5" fmla="*/ 22147 h 707947"/>
              <a:gd name="connsiteX6" fmla="*/ 506026 w 1291564"/>
              <a:gd name="connsiteY6" fmla="*/ 337028 h 707947"/>
              <a:gd name="connsiteX7" fmla="*/ 495300 w 1291564"/>
              <a:gd name="connsiteY7" fmla="*/ 707947 h 707947"/>
              <a:gd name="connsiteX8" fmla="*/ 571500 w 1291564"/>
              <a:gd name="connsiteY8" fmla="*/ 336472 h 707947"/>
              <a:gd name="connsiteX9" fmla="*/ 651076 w 1291564"/>
              <a:gd name="connsiteY9" fmla="*/ 22147 h 707947"/>
              <a:gd name="connsiteX10" fmla="*/ 723900 w 1291564"/>
              <a:gd name="connsiteY10" fmla="*/ 341235 h 707947"/>
              <a:gd name="connsiteX11" fmla="*/ 795338 w 1291564"/>
              <a:gd name="connsiteY11" fmla="*/ 684135 h 707947"/>
              <a:gd name="connsiteX12" fmla="*/ 871538 w 1291564"/>
              <a:gd name="connsiteY12" fmla="*/ 345997 h 707947"/>
              <a:gd name="connsiteX13" fmla="*/ 928688 w 1291564"/>
              <a:gd name="connsiteY13" fmla="*/ 17385 h 707947"/>
              <a:gd name="connsiteX14" fmla="*/ 1004888 w 1291564"/>
              <a:gd name="connsiteY14" fmla="*/ 350760 h 707947"/>
              <a:gd name="connsiteX15" fmla="*/ 1071563 w 1291564"/>
              <a:gd name="connsiteY15" fmla="*/ 693660 h 707947"/>
              <a:gd name="connsiteX16" fmla="*/ 1143925 w 1291564"/>
              <a:gd name="connsiteY16" fmla="*/ 345997 h 707947"/>
              <a:gd name="connsiteX17" fmla="*/ 1200150 w 1291564"/>
              <a:gd name="connsiteY17" fmla="*/ 17385 h 707947"/>
              <a:gd name="connsiteX18" fmla="*/ 1291564 w 1291564"/>
              <a:gd name="connsiteY18" fmla="*/ 345997 h 707947"/>
              <a:gd name="connsiteX0" fmla="*/ 0 w 1291564"/>
              <a:gd name="connsiteY0" fmla="*/ 341235 h 743821"/>
              <a:gd name="connsiteX1" fmla="*/ 166038 w 1291564"/>
              <a:gd name="connsiteY1" fmla="*/ 6 h 743821"/>
              <a:gd name="connsiteX2" fmla="*/ 340675 w 1291564"/>
              <a:gd name="connsiteY2" fmla="*/ 332823 h 743821"/>
              <a:gd name="connsiteX3" fmla="*/ 488590 w 1291564"/>
              <a:gd name="connsiteY3" fmla="*/ 681043 h 743821"/>
              <a:gd name="connsiteX4" fmla="*/ 660776 w 1291564"/>
              <a:gd name="connsiteY4" fmla="*/ 340956 h 743821"/>
              <a:gd name="connsiteX5" fmla="*/ 391589 w 1291564"/>
              <a:gd name="connsiteY5" fmla="*/ 22147 h 743821"/>
              <a:gd name="connsiteX6" fmla="*/ 506026 w 1291564"/>
              <a:gd name="connsiteY6" fmla="*/ 337028 h 743821"/>
              <a:gd name="connsiteX7" fmla="*/ 869402 w 1291564"/>
              <a:gd name="connsiteY7" fmla="*/ 743821 h 743821"/>
              <a:gd name="connsiteX8" fmla="*/ 571500 w 1291564"/>
              <a:gd name="connsiteY8" fmla="*/ 336472 h 743821"/>
              <a:gd name="connsiteX9" fmla="*/ 651076 w 1291564"/>
              <a:gd name="connsiteY9" fmla="*/ 22147 h 743821"/>
              <a:gd name="connsiteX10" fmla="*/ 723900 w 1291564"/>
              <a:gd name="connsiteY10" fmla="*/ 341235 h 743821"/>
              <a:gd name="connsiteX11" fmla="*/ 795338 w 1291564"/>
              <a:gd name="connsiteY11" fmla="*/ 684135 h 743821"/>
              <a:gd name="connsiteX12" fmla="*/ 871538 w 1291564"/>
              <a:gd name="connsiteY12" fmla="*/ 345997 h 743821"/>
              <a:gd name="connsiteX13" fmla="*/ 928688 w 1291564"/>
              <a:gd name="connsiteY13" fmla="*/ 17385 h 743821"/>
              <a:gd name="connsiteX14" fmla="*/ 1004888 w 1291564"/>
              <a:gd name="connsiteY14" fmla="*/ 350760 h 743821"/>
              <a:gd name="connsiteX15" fmla="*/ 1071563 w 1291564"/>
              <a:gd name="connsiteY15" fmla="*/ 693660 h 743821"/>
              <a:gd name="connsiteX16" fmla="*/ 1143925 w 1291564"/>
              <a:gd name="connsiteY16" fmla="*/ 345997 h 743821"/>
              <a:gd name="connsiteX17" fmla="*/ 1200150 w 1291564"/>
              <a:gd name="connsiteY17" fmla="*/ 17385 h 743821"/>
              <a:gd name="connsiteX18" fmla="*/ 1291564 w 1291564"/>
              <a:gd name="connsiteY18" fmla="*/ 345997 h 743821"/>
              <a:gd name="connsiteX0" fmla="*/ 0 w 1291564"/>
              <a:gd name="connsiteY0" fmla="*/ 341235 h 743823"/>
              <a:gd name="connsiteX1" fmla="*/ 166038 w 1291564"/>
              <a:gd name="connsiteY1" fmla="*/ 6 h 743823"/>
              <a:gd name="connsiteX2" fmla="*/ 340675 w 1291564"/>
              <a:gd name="connsiteY2" fmla="*/ 332823 h 743823"/>
              <a:gd name="connsiteX3" fmla="*/ 488590 w 1291564"/>
              <a:gd name="connsiteY3" fmla="*/ 681043 h 743823"/>
              <a:gd name="connsiteX4" fmla="*/ 660776 w 1291564"/>
              <a:gd name="connsiteY4" fmla="*/ 340956 h 743823"/>
              <a:gd name="connsiteX5" fmla="*/ 391589 w 1291564"/>
              <a:gd name="connsiteY5" fmla="*/ 22147 h 743823"/>
              <a:gd name="connsiteX6" fmla="*/ 1073628 w 1291564"/>
              <a:gd name="connsiteY6" fmla="*/ 332542 h 743823"/>
              <a:gd name="connsiteX7" fmla="*/ 869402 w 1291564"/>
              <a:gd name="connsiteY7" fmla="*/ 743821 h 743823"/>
              <a:gd name="connsiteX8" fmla="*/ 571500 w 1291564"/>
              <a:gd name="connsiteY8" fmla="*/ 336472 h 743823"/>
              <a:gd name="connsiteX9" fmla="*/ 651076 w 1291564"/>
              <a:gd name="connsiteY9" fmla="*/ 22147 h 743823"/>
              <a:gd name="connsiteX10" fmla="*/ 723900 w 1291564"/>
              <a:gd name="connsiteY10" fmla="*/ 341235 h 743823"/>
              <a:gd name="connsiteX11" fmla="*/ 795338 w 1291564"/>
              <a:gd name="connsiteY11" fmla="*/ 684135 h 743823"/>
              <a:gd name="connsiteX12" fmla="*/ 871538 w 1291564"/>
              <a:gd name="connsiteY12" fmla="*/ 345997 h 743823"/>
              <a:gd name="connsiteX13" fmla="*/ 928688 w 1291564"/>
              <a:gd name="connsiteY13" fmla="*/ 17385 h 743823"/>
              <a:gd name="connsiteX14" fmla="*/ 1004888 w 1291564"/>
              <a:gd name="connsiteY14" fmla="*/ 350760 h 743823"/>
              <a:gd name="connsiteX15" fmla="*/ 1071563 w 1291564"/>
              <a:gd name="connsiteY15" fmla="*/ 693660 h 743823"/>
              <a:gd name="connsiteX16" fmla="*/ 1143925 w 1291564"/>
              <a:gd name="connsiteY16" fmla="*/ 345997 h 743823"/>
              <a:gd name="connsiteX17" fmla="*/ 1200150 w 1291564"/>
              <a:gd name="connsiteY17" fmla="*/ 17385 h 743823"/>
              <a:gd name="connsiteX18" fmla="*/ 1291564 w 1291564"/>
              <a:gd name="connsiteY18" fmla="*/ 345997 h 743823"/>
              <a:gd name="connsiteX0" fmla="*/ 0 w 1291564"/>
              <a:gd name="connsiteY0" fmla="*/ 341235 h 743821"/>
              <a:gd name="connsiteX1" fmla="*/ 166038 w 1291564"/>
              <a:gd name="connsiteY1" fmla="*/ 6 h 743821"/>
              <a:gd name="connsiteX2" fmla="*/ 340675 w 1291564"/>
              <a:gd name="connsiteY2" fmla="*/ 332823 h 743821"/>
              <a:gd name="connsiteX3" fmla="*/ 488590 w 1291564"/>
              <a:gd name="connsiteY3" fmla="*/ 681043 h 743821"/>
              <a:gd name="connsiteX4" fmla="*/ 660776 w 1291564"/>
              <a:gd name="connsiteY4" fmla="*/ 340956 h 743821"/>
              <a:gd name="connsiteX5" fmla="*/ 1079591 w 1291564"/>
              <a:gd name="connsiteY5" fmla="*/ 17662 h 743821"/>
              <a:gd name="connsiteX6" fmla="*/ 1073628 w 1291564"/>
              <a:gd name="connsiteY6" fmla="*/ 332542 h 743821"/>
              <a:gd name="connsiteX7" fmla="*/ 869402 w 1291564"/>
              <a:gd name="connsiteY7" fmla="*/ 743821 h 743821"/>
              <a:gd name="connsiteX8" fmla="*/ 571500 w 1291564"/>
              <a:gd name="connsiteY8" fmla="*/ 336472 h 743821"/>
              <a:gd name="connsiteX9" fmla="*/ 651076 w 1291564"/>
              <a:gd name="connsiteY9" fmla="*/ 22147 h 743821"/>
              <a:gd name="connsiteX10" fmla="*/ 723900 w 1291564"/>
              <a:gd name="connsiteY10" fmla="*/ 341235 h 743821"/>
              <a:gd name="connsiteX11" fmla="*/ 795338 w 1291564"/>
              <a:gd name="connsiteY11" fmla="*/ 684135 h 743821"/>
              <a:gd name="connsiteX12" fmla="*/ 871538 w 1291564"/>
              <a:gd name="connsiteY12" fmla="*/ 345997 h 743821"/>
              <a:gd name="connsiteX13" fmla="*/ 928688 w 1291564"/>
              <a:gd name="connsiteY13" fmla="*/ 17385 h 743821"/>
              <a:gd name="connsiteX14" fmla="*/ 1004888 w 1291564"/>
              <a:gd name="connsiteY14" fmla="*/ 350760 h 743821"/>
              <a:gd name="connsiteX15" fmla="*/ 1071563 w 1291564"/>
              <a:gd name="connsiteY15" fmla="*/ 693660 h 743821"/>
              <a:gd name="connsiteX16" fmla="*/ 1143925 w 1291564"/>
              <a:gd name="connsiteY16" fmla="*/ 345997 h 743821"/>
              <a:gd name="connsiteX17" fmla="*/ 1200150 w 1291564"/>
              <a:gd name="connsiteY17" fmla="*/ 17385 h 743821"/>
              <a:gd name="connsiteX18" fmla="*/ 1291564 w 1291564"/>
              <a:gd name="connsiteY18" fmla="*/ 345997 h 743821"/>
              <a:gd name="connsiteX0" fmla="*/ 0 w 1291564"/>
              <a:gd name="connsiteY0" fmla="*/ 341235 h 743911"/>
              <a:gd name="connsiteX1" fmla="*/ 166038 w 1291564"/>
              <a:gd name="connsiteY1" fmla="*/ 6 h 743911"/>
              <a:gd name="connsiteX2" fmla="*/ 340675 w 1291564"/>
              <a:gd name="connsiteY2" fmla="*/ 332823 h 743911"/>
              <a:gd name="connsiteX3" fmla="*/ 488590 w 1291564"/>
              <a:gd name="connsiteY3" fmla="*/ 681043 h 743911"/>
              <a:gd name="connsiteX4" fmla="*/ 660776 w 1291564"/>
              <a:gd name="connsiteY4" fmla="*/ 340956 h 743911"/>
              <a:gd name="connsiteX5" fmla="*/ 1079591 w 1291564"/>
              <a:gd name="connsiteY5" fmla="*/ 17662 h 743911"/>
              <a:gd name="connsiteX6" fmla="*/ 1073628 w 1291564"/>
              <a:gd name="connsiteY6" fmla="*/ 332542 h 743911"/>
              <a:gd name="connsiteX7" fmla="*/ 869402 w 1291564"/>
              <a:gd name="connsiteY7" fmla="*/ 743821 h 743911"/>
              <a:gd name="connsiteX8" fmla="*/ 1074601 w 1291564"/>
              <a:gd name="connsiteY8" fmla="*/ 296114 h 743911"/>
              <a:gd name="connsiteX9" fmla="*/ 651076 w 1291564"/>
              <a:gd name="connsiteY9" fmla="*/ 22147 h 743911"/>
              <a:gd name="connsiteX10" fmla="*/ 723900 w 1291564"/>
              <a:gd name="connsiteY10" fmla="*/ 341235 h 743911"/>
              <a:gd name="connsiteX11" fmla="*/ 795338 w 1291564"/>
              <a:gd name="connsiteY11" fmla="*/ 684135 h 743911"/>
              <a:gd name="connsiteX12" fmla="*/ 871538 w 1291564"/>
              <a:gd name="connsiteY12" fmla="*/ 345997 h 743911"/>
              <a:gd name="connsiteX13" fmla="*/ 928688 w 1291564"/>
              <a:gd name="connsiteY13" fmla="*/ 17385 h 743911"/>
              <a:gd name="connsiteX14" fmla="*/ 1004888 w 1291564"/>
              <a:gd name="connsiteY14" fmla="*/ 350760 h 743911"/>
              <a:gd name="connsiteX15" fmla="*/ 1071563 w 1291564"/>
              <a:gd name="connsiteY15" fmla="*/ 693660 h 743911"/>
              <a:gd name="connsiteX16" fmla="*/ 1143925 w 1291564"/>
              <a:gd name="connsiteY16" fmla="*/ 345997 h 743911"/>
              <a:gd name="connsiteX17" fmla="*/ 1200150 w 1291564"/>
              <a:gd name="connsiteY17" fmla="*/ 17385 h 743911"/>
              <a:gd name="connsiteX18" fmla="*/ 1291564 w 1291564"/>
              <a:gd name="connsiteY18" fmla="*/ 345997 h 743911"/>
              <a:gd name="connsiteX0" fmla="*/ 0 w 1291564"/>
              <a:gd name="connsiteY0" fmla="*/ 341235 h 743913"/>
              <a:gd name="connsiteX1" fmla="*/ 166038 w 1291564"/>
              <a:gd name="connsiteY1" fmla="*/ 6 h 743913"/>
              <a:gd name="connsiteX2" fmla="*/ 340675 w 1291564"/>
              <a:gd name="connsiteY2" fmla="*/ 332823 h 743913"/>
              <a:gd name="connsiteX3" fmla="*/ 488590 w 1291564"/>
              <a:gd name="connsiteY3" fmla="*/ 681043 h 743913"/>
              <a:gd name="connsiteX4" fmla="*/ 660776 w 1291564"/>
              <a:gd name="connsiteY4" fmla="*/ 340956 h 743913"/>
              <a:gd name="connsiteX5" fmla="*/ 1079591 w 1291564"/>
              <a:gd name="connsiteY5" fmla="*/ 17662 h 743913"/>
              <a:gd name="connsiteX6" fmla="*/ 1073628 w 1291564"/>
              <a:gd name="connsiteY6" fmla="*/ 332542 h 743913"/>
              <a:gd name="connsiteX7" fmla="*/ 869402 w 1291564"/>
              <a:gd name="connsiteY7" fmla="*/ 743821 h 743913"/>
              <a:gd name="connsiteX8" fmla="*/ 1074601 w 1291564"/>
              <a:gd name="connsiteY8" fmla="*/ 296114 h 743913"/>
              <a:gd name="connsiteX9" fmla="*/ 1171377 w 1291564"/>
              <a:gd name="connsiteY9" fmla="*/ 13178 h 743913"/>
              <a:gd name="connsiteX10" fmla="*/ 723900 w 1291564"/>
              <a:gd name="connsiteY10" fmla="*/ 341235 h 743913"/>
              <a:gd name="connsiteX11" fmla="*/ 795338 w 1291564"/>
              <a:gd name="connsiteY11" fmla="*/ 684135 h 743913"/>
              <a:gd name="connsiteX12" fmla="*/ 871538 w 1291564"/>
              <a:gd name="connsiteY12" fmla="*/ 345997 h 743913"/>
              <a:gd name="connsiteX13" fmla="*/ 928688 w 1291564"/>
              <a:gd name="connsiteY13" fmla="*/ 17385 h 743913"/>
              <a:gd name="connsiteX14" fmla="*/ 1004888 w 1291564"/>
              <a:gd name="connsiteY14" fmla="*/ 350760 h 743913"/>
              <a:gd name="connsiteX15" fmla="*/ 1071563 w 1291564"/>
              <a:gd name="connsiteY15" fmla="*/ 693660 h 743913"/>
              <a:gd name="connsiteX16" fmla="*/ 1143925 w 1291564"/>
              <a:gd name="connsiteY16" fmla="*/ 345997 h 743913"/>
              <a:gd name="connsiteX17" fmla="*/ 1200150 w 1291564"/>
              <a:gd name="connsiteY17" fmla="*/ 17385 h 743913"/>
              <a:gd name="connsiteX18" fmla="*/ 1291564 w 1291564"/>
              <a:gd name="connsiteY18" fmla="*/ 345997 h 743913"/>
              <a:gd name="connsiteX0" fmla="*/ 0 w 1291564"/>
              <a:gd name="connsiteY0" fmla="*/ 341235 h 743911"/>
              <a:gd name="connsiteX1" fmla="*/ 166038 w 1291564"/>
              <a:gd name="connsiteY1" fmla="*/ 6 h 743911"/>
              <a:gd name="connsiteX2" fmla="*/ 340675 w 1291564"/>
              <a:gd name="connsiteY2" fmla="*/ 332823 h 743911"/>
              <a:gd name="connsiteX3" fmla="*/ 488590 w 1291564"/>
              <a:gd name="connsiteY3" fmla="*/ 681043 h 743911"/>
              <a:gd name="connsiteX4" fmla="*/ 660776 w 1291564"/>
              <a:gd name="connsiteY4" fmla="*/ 340956 h 743911"/>
              <a:gd name="connsiteX5" fmla="*/ 1079591 w 1291564"/>
              <a:gd name="connsiteY5" fmla="*/ 17662 h 743911"/>
              <a:gd name="connsiteX6" fmla="*/ 1073628 w 1291564"/>
              <a:gd name="connsiteY6" fmla="*/ 332542 h 743911"/>
              <a:gd name="connsiteX7" fmla="*/ 869402 w 1291564"/>
              <a:gd name="connsiteY7" fmla="*/ 743821 h 743911"/>
              <a:gd name="connsiteX8" fmla="*/ 1074601 w 1291564"/>
              <a:gd name="connsiteY8" fmla="*/ 296114 h 743911"/>
              <a:gd name="connsiteX9" fmla="*/ 1171377 w 1291564"/>
              <a:gd name="connsiteY9" fmla="*/ 13178 h 743911"/>
              <a:gd name="connsiteX10" fmla="*/ 1175402 w 1291564"/>
              <a:gd name="connsiteY10" fmla="*/ 354688 h 743911"/>
              <a:gd name="connsiteX11" fmla="*/ 795338 w 1291564"/>
              <a:gd name="connsiteY11" fmla="*/ 684135 h 743911"/>
              <a:gd name="connsiteX12" fmla="*/ 871538 w 1291564"/>
              <a:gd name="connsiteY12" fmla="*/ 345997 h 743911"/>
              <a:gd name="connsiteX13" fmla="*/ 928688 w 1291564"/>
              <a:gd name="connsiteY13" fmla="*/ 17385 h 743911"/>
              <a:gd name="connsiteX14" fmla="*/ 1004888 w 1291564"/>
              <a:gd name="connsiteY14" fmla="*/ 350760 h 743911"/>
              <a:gd name="connsiteX15" fmla="*/ 1071563 w 1291564"/>
              <a:gd name="connsiteY15" fmla="*/ 693660 h 743911"/>
              <a:gd name="connsiteX16" fmla="*/ 1143925 w 1291564"/>
              <a:gd name="connsiteY16" fmla="*/ 345997 h 743911"/>
              <a:gd name="connsiteX17" fmla="*/ 1200150 w 1291564"/>
              <a:gd name="connsiteY17" fmla="*/ 17385 h 743911"/>
              <a:gd name="connsiteX18" fmla="*/ 1291564 w 1291564"/>
              <a:gd name="connsiteY18" fmla="*/ 345997 h 743911"/>
              <a:gd name="connsiteX0" fmla="*/ 0 w 1291564"/>
              <a:gd name="connsiteY0" fmla="*/ 341235 h 743913"/>
              <a:gd name="connsiteX1" fmla="*/ 166038 w 1291564"/>
              <a:gd name="connsiteY1" fmla="*/ 6 h 743913"/>
              <a:gd name="connsiteX2" fmla="*/ 340675 w 1291564"/>
              <a:gd name="connsiteY2" fmla="*/ 332823 h 743913"/>
              <a:gd name="connsiteX3" fmla="*/ 488590 w 1291564"/>
              <a:gd name="connsiteY3" fmla="*/ 681043 h 743913"/>
              <a:gd name="connsiteX4" fmla="*/ 660776 w 1291564"/>
              <a:gd name="connsiteY4" fmla="*/ 340956 h 743913"/>
              <a:gd name="connsiteX5" fmla="*/ 1079591 w 1291564"/>
              <a:gd name="connsiteY5" fmla="*/ 17662 h 743913"/>
              <a:gd name="connsiteX6" fmla="*/ 1073628 w 1291564"/>
              <a:gd name="connsiteY6" fmla="*/ 332542 h 743913"/>
              <a:gd name="connsiteX7" fmla="*/ 869402 w 1291564"/>
              <a:gd name="connsiteY7" fmla="*/ 743821 h 743913"/>
              <a:gd name="connsiteX8" fmla="*/ 1074601 w 1291564"/>
              <a:gd name="connsiteY8" fmla="*/ 296114 h 743913"/>
              <a:gd name="connsiteX9" fmla="*/ 1171377 w 1291564"/>
              <a:gd name="connsiteY9" fmla="*/ 13178 h 743913"/>
              <a:gd name="connsiteX10" fmla="*/ 1175402 w 1291564"/>
              <a:gd name="connsiteY10" fmla="*/ 354688 h 743913"/>
              <a:gd name="connsiteX11" fmla="*/ 1139339 w 1291564"/>
              <a:gd name="connsiteY11" fmla="*/ 702073 h 743913"/>
              <a:gd name="connsiteX12" fmla="*/ 871538 w 1291564"/>
              <a:gd name="connsiteY12" fmla="*/ 345997 h 743913"/>
              <a:gd name="connsiteX13" fmla="*/ 928688 w 1291564"/>
              <a:gd name="connsiteY13" fmla="*/ 17385 h 743913"/>
              <a:gd name="connsiteX14" fmla="*/ 1004888 w 1291564"/>
              <a:gd name="connsiteY14" fmla="*/ 350760 h 743913"/>
              <a:gd name="connsiteX15" fmla="*/ 1071563 w 1291564"/>
              <a:gd name="connsiteY15" fmla="*/ 693660 h 743913"/>
              <a:gd name="connsiteX16" fmla="*/ 1143925 w 1291564"/>
              <a:gd name="connsiteY16" fmla="*/ 345997 h 743913"/>
              <a:gd name="connsiteX17" fmla="*/ 1200150 w 1291564"/>
              <a:gd name="connsiteY17" fmla="*/ 17385 h 743913"/>
              <a:gd name="connsiteX18" fmla="*/ 1291564 w 1291564"/>
              <a:gd name="connsiteY18" fmla="*/ 345997 h 743913"/>
              <a:gd name="connsiteX0" fmla="*/ 0 w 1356933"/>
              <a:gd name="connsiteY0" fmla="*/ 341235 h 743911"/>
              <a:gd name="connsiteX1" fmla="*/ 166038 w 1356933"/>
              <a:gd name="connsiteY1" fmla="*/ 6 h 743911"/>
              <a:gd name="connsiteX2" fmla="*/ 340675 w 1356933"/>
              <a:gd name="connsiteY2" fmla="*/ 332823 h 743911"/>
              <a:gd name="connsiteX3" fmla="*/ 488590 w 1356933"/>
              <a:gd name="connsiteY3" fmla="*/ 681043 h 743911"/>
              <a:gd name="connsiteX4" fmla="*/ 660776 w 1356933"/>
              <a:gd name="connsiteY4" fmla="*/ 340956 h 743911"/>
              <a:gd name="connsiteX5" fmla="*/ 1079591 w 1356933"/>
              <a:gd name="connsiteY5" fmla="*/ 17662 h 743911"/>
              <a:gd name="connsiteX6" fmla="*/ 1073628 w 1356933"/>
              <a:gd name="connsiteY6" fmla="*/ 332542 h 743911"/>
              <a:gd name="connsiteX7" fmla="*/ 869402 w 1356933"/>
              <a:gd name="connsiteY7" fmla="*/ 743821 h 743911"/>
              <a:gd name="connsiteX8" fmla="*/ 1074601 w 1356933"/>
              <a:gd name="connsiteY8" fmla="*/ 296114 h 743911"/>
              <a:gd name="connsiteX9" fmla="*/ 1171377 w 1356933"/>
              <a:gd name="connsiteY9" fmla="*/ 13178 h 743911"/>
              <a:gd name="connsiteX10" fmla="*/ 1175402 w 1356933"/>
              <a:gd name="connsiteY10" fmla="*/ 354688 h 743911"/>
              <a:gd name="connsiteX11" fmla="*/ 1139339 w 1356933"/>
              <a:gd name="connsiteY11" fmla="*/ 702073 h 743911"/>
              <a:gd name="connsiteX12" fmla="*/ 1353139 w 1356933"/>
              <a:gd name="connsiteY12" fmla="*/ 314607 h 743911"/>
              <a:gd name="connsiteX13" fmla="*/ 928688 w 1356933"/>
              <a:gd name="connsiteY13" fmla="*/ 17385 h 743911"/>
              <a:gd name="connsiteX14" fmla="*/ 1004888 w 1356933"/>
              <a:gd name="connsiteY14" fmla="*/ 350760 h 743911"/>
              <a:gd name="connsiteX15" fmla="*/ 1071563 w 1356933"/>
              <a:gd name="connsiteY15" fmla="*/ 693660 h 743911"/>
              <a:gd name="connsiteX16" fmla="*/ 1143925 w 1356933"/>
              <a:gd name="connsiteY16" fmla="*/ 345997 h 743911"/>
              <a:gd name="connsiteX17" fmla="*/ 1200150 w 1356933"/>
              <a:gd name="connsiteY17" fmla="*/ 17385 h 743911"/>
              <a:gd name="connsiteX18" fmla="*/ 1291564 w 1356933"/>
              <a:gd name="connsiteY18" fmla="*/ 345997 h 743911"/>
              <a:gd name="connsiteX0" fmla="*/ 0 w 1356492"/>
              <a:gd name="connsiteY0" fmla="*/ 341235 h 743913"/>
              <a:gd name="connsiteX1" fmla="*/ 166038 w 1356492"/>
              <a:gd name="connsiteY1" fmla="*/ 6 h 743913"/>
              <a:gd name="connsiteX2" fmla="*/ 340675 w 1356492"/>
              <a:gd name="connsiteY2" fmla="*/ 332823 h 743913"/>
              <a:gd name="connsiteX3" fmla="*/ 488590 w 1356492"/>
              <a:gd name="connsiteY3" fmla="*/ 681043 h 743913"/>
              <a:gd name="connsiteX4" fmla="*/ 660776 w 1356492"/>
              <a:gd name="connsiteY4" fmla="*/ 340956 h 743913"/>
              <a:gd name="connsiteX5" fmla="*/ 1079591 w 1356492"/>
              <a:gd name="connsiteY5" fmla="*/ 17662 h 743913"/>
              <a:gd name="connsiteX6" fmla="*/ 1073628 w 1356492"/>
              <a:gd name="connsiteY6" fmla="*/ 332542 h 743913"/>
              <a:gd name="connsiteX7" fmla="*/ 869402 w 1356492"/>
              <a:gd name="connsiteY7" fmla="*/ 743821 h 743913"/>
              <a:gd name="connsiteX8" fmla="*/ 1074601 w 1356492"/>
              <a:gd name="connsiteY8" fmla="*/ 296114 h 743913"/>
              <a:gd name="connsiteX9" fmla="*/ 1171377 w 1356492"/>
              <a:gd name="connsiteY9" fmla="*/ 13178 h 743913"/>
              <a:gd name="connsiteX10" fmla="*/ 1175402 w 1356492"/>
              <a:gd name="connsiteY10" fmla="*/ 354688 h 743913"/>
              <a:gd name="connsiteX11" fmla="*/ 1139339 w 1356492"/>
              <a:gd name="connsiteY11" fmla="*/ 702073 h 743913"/>
              <a:gd name="connsiteX12" fmla="*/ 1353139 w 1356492"/>
              <a:gd name="connsiteY12" fmla="*/ 314607 h 743913"/>
              <a:gd name="connsiteX13" fmla="*/ 1251190 w 1356492"/>
              <a:gd name="connsiteY13" fmla="*/ 17385 h 743913"/>
              <a:gd name="connsiteX14" fmla="*/ 1004888 w 1356492"/>
              <a:gd name="connsiteY14" fmla="*/ 350760 h 743913"/>
              <a:gd name="connsiteX15" fmla="*/ 1071563 w 1356492"/>
              <a:gd name="connsiteY15" fmla="*/ 693660 h 743913"/>
              <a:gd name="connsiteX16" fmla="*/ 1143925 w 1356492"/>
              <a:gd name="connsiteY16" fmla="*/ 345997 h 743913"/>
              <a:gd name="connsiteX17" fmla="*/ 1200150 w 1356492"/>
              <a:gd name="connsiteY17" fmla="*/ 17385 h 743913"/>
              <a:gd name="connsiteX18" fmla="*/ 1291564 w 1356492"/>
              <a:gd name="connsiteY18" fmla="*/ 345997 h 743913"/>
              <a:gd name="connsiteX0" fmla="*/ 0 w 1356492"/>
              <a:gd name="connsiteY0" fmla="*/ 341235 h 702210"/>
              <a:gd name="connsiteX1" fmla="*/ 166038 w 1356492"/>
              <a:gd name="connsiteY1" fmla="*/ 6 h 702210"/>
              <a:gd name="connsiteX2" fmla="*/ 340675 w 1356492"/>
              <a:gd name="connsiteY2" fmla="*/ 332823 h 702210"/>
              <a:gd name="connsiteX3" fmla="*/ 488590 w 1356492"/>
              <a:gd name="connsiteY3" fmla="*/ 681043 h 702210"/>
              <a:gd name="connsiteX4" fmla="*/ 660776 w 1356492"/>
              <a:gd name="connsiteY4" fmla="*/ 340956 h 702210"/>
              <a:gd name="connsiteX5" fmla="*/ 1079591 w 1356492"/>
              <a:gd name="connsiteY5" fmla="*/ 17662 h 702210"/>
              <a:gd name="connsiteX6" fmla="*/ 1073628 w 1356492"/>
              <a:gd name="connsiteY6" fmla="*/ 332542 h 702210"/>
              <a:gd name="connsiteX7" fmla="*/ 1265002 w 1356492"/>
              <a:gd name="connsiteY7" fmla="*/ 681042 h 702210"/>
              <a:gd name="connsiteX8" fmla="*/ 1074601 w 1356492"/>
              <a:gd name="connsiteY8" fmla="*/ 296114 h 702210"/>
              <a:gd name="connsiteX9" fmla="*/ 1171377 w 1356492"/>
              <a:gd name="connsiteY9" fmla="*/ 13178 h 702210"/>
              <a:gd name="connsiteX10" fmla="*/ 1175402 w 1356492"/>
              <a:gd name="connsiteY10" fmla="*/ 354688 h 702210"/>
              <a:gd name="connsiteX11" fmla="*/ 1139339 w 1356492"/>
              <a:gd name="connsiteY11" fmla="*/ 702073 h 702210"/>
              <a:gd name="connsiteX12" fmla="*/ 1353139 w 1356492"/>
              <a:gd name="connsiteY12" fmla="*/ 314607 h 702210"/>
              <a:gd name="connsiteX13" fmla="*/ 1251190 w 1356492"/>
              <a:gd name="connsiteY13" fmla="*/ 17385 h 702210"/>
              <a:gd name="connsiteX14" fmla="*/ 1004888 w 1356492"/>
              <a:gd name="connsiteY14" fmla="*/ 350760 h 702210"/>
              <a:gd name="connsiteX15" fmla="*/ 1071563 w 1356492"/>
              <a:gd name="connsiteY15" fmla="*/ 693660 h 702210"/>
              <a:gd name="connsiteX16" fmla="*/ 1143925 w 1356492"/>
              <a:gd name="connsiteY16" fmla="*/ 345997 h 702210"/>
              <a:gd name="connsiteX17" fmla="*/ 1200150 w 1356492"/>
              <a:gd name="connsiteY17" fmla="*/ 17385 h 702210"/>
              <a:gd name="connsiteX18" fmla="*/ 1291564 w 1356492"/>
              <a:gd name="connsiteY18" fmla="*/ 345997 h 702210"/>
              <a:gd name="connsiteX0" fmla="*/ 0 w 1356492"/>
              <a:gd name="connsiteY0" fmla="*/ 341235 h 702210"/>
              <a:gd name="connsiteX1" fmla="*/ 166038 w 1356492"/>
              <a:gd name="connsiteY1" fmla="*/ 6 h 702210"/>
              <a:gd name="connsiteX2" fmla="*/ 340675 w 1356492"/>
              <a:gd name="connsiteY2" fmla="*/ 332822 h 702210"/>
              <a:gd name="connsiteX3" fmla="*/ 488590 w 1356492"/>
              <a:gd name="connsiteY3" fmla="*/ 681043 h 702210"/>
              <a:gd name="connsiteX4" fmla="*/ 660776 w 1356492"/>
              <a:gd name="connsiteY4" fmla="*/ 340956 h 702210"/>
              <a:gd name="connsiteX5" fmla="*/ 1079591 w 1356492"/>
              <a:gd name="connsiteY5" fmla="*/ 17662 h 702210"/>
              <a:gd name="connsiteX6" fmla="*/ 1073628 w 1356492"/>
              <a:gd name="connsiteY6" fmla="*/ 332542 h 702210"/>
              <a:gd name="connsiteX7" fmla="*/ 1265002 w 1356492"/>
              <a:gd name="connsiteY7" fmla="*/ 681042 h 702210"/>
              <a:gd name="connsiteX8" fmla="*/ 1074601 w 1356492"/>
              <a:gd name="connsiteY8" fmla="*/ 296114 h 702210"/>
              <a:gd name="connsiteX9" fmla="*/ 1171377 w 1356492"/>
              <a:gd name="connsiteY9" fmla="*/ 13178 h 702210"/>
              <a:gd name="connsiteX10" fmla="*/ 1175402 w 1356492"/>
              <a:gd name="connsiteY10" fmla="*/ 354688 h 702210"/>
              <a:gd name="connsiteX11" fmla="*/ 1139339 w 1356492"/>
              <a:gd name="connsiteY11" fmla="*/ 702073 h 702210"/>
              <a:gd name="connsiteX12" fmla="*/ 1353139 w 1356492"/>
              <a:gd name="connsiteY12" fmla="*/ 314607 h 702210"/>
              <a:gd name="connsiteX13" fmla="*/ 1251190 w 1356492"/>
              <a:gd name="connsiteY13" fmla="*/ 17385 h 702210"/>
              <a:gd name="connsiteX14" fmla="*/ 1004888 w 1356492"/>
              <a:gd name="connsiteY14" fmla="*/ 350760 h 702210"/>
              <a:gd name="connsiteX15" fmla="*/ 1071563 w 1356492"/>
              <a:gd name="connsiteY15" fmla="*/ 693660 h 702210"/>
              <a:gd name="connsiteX16" fmla="*/ 1143925 w 1356492"/>
              <a:gd name="connsiteY16" fmla="*/ 345997 h 702210"/>
              <a:gd name="connsiteX17" fmla="*/ 1200150 w 1356492"/>
              <a:gd name="connsiteY17" fmla="*/ 17385 h 702210"/>
              <a:gd name="connsiteX18" fmla="*/ 1291564 w 1356492"/>
              <a:gd name="connsiteY18" fmla="*/ 345997 h 702210"/>
              <a:gd name="connsiteX0" fmla="*/ 0 w 1356492"/>
              <a:gd name="connsiteY0" fmla="*/ 341235 h 702210"/>
              <a:gd name="connsiteX1" fmla="*/ 166038 w 1356492"/>
              <a:gd name="connsiteY1" fmla="*/ 6 h 702210"/>
              <a:gd name="connsiteX2" fmla="*/ 340675 w 1356492"/>
              <a:gd name="connsiteY2" fmla="*/ 332822 h 702210"/>
              <a:gd name="connsiteX3" fmla="*/ 501490 w 1356492"/>
              <a:gd name="connsiteY3" fmla="*/ 681043 h 702210"/>
              <a:gd name="connsiteX4" fmla="*/ 660776 w 1356492"/>
              <a:gd name="connsiteY4" fmla="*/ 340956 h 702210"/>
              <a:gd name="connsiteX5" fmla="*/ 1079591 w 1356492"/>
              <a:gd name="connsiteY5" fmla="*/ 17662 h 702210"/>
              <a:gd name="connsiteX6" fmla="*/ 1073628 w 1356492"/>
              <a:gd name="connsiteY6" fmla="*/ 332542 h 702210"/>
              <a:gd name="connsiteX7" fmla="*/ 1265002 w 1356492"/>
              <a:gd name="connsiteY7" fmla="*/ 681042 h 702210"/>
              <a:gd name="connsiteX8" fmla="*/ 1074601 w 1356492"/>
              <a:gd name="connsiteY8" fmla="*/ 296114 h 702210"/>
              <a:gd name="connsiteX9" fmla="*/ 1171377 w 1356492"/>
              <a:gd name="connsiteY9" fmla="*/ 13178 h 702210"/>
              <a:gd name="connsiteX10" fmla="*/ 1175402 w 1356492"/>
              <a:gd name="connsiteY10" fmla="*/ 354688 h 702210"/>
              <a:gd name="connsiteX11" fmla="*/ 1139339 w 1356492"/>
              <a:gd name="connsiteY11" fmla="*/ 702073 h 702210"/>
              <a:gd name="connsiteX12" fmla="*/ 1353139 w 1356492"/>
              <a:gd name="connsiteY12" fmla="*/ 314607 h 702210"/>
              <a:gd name="connsiteX13" fmla="*/ 1251190 w 1356492"/>
              <a:gd name="connsiteY13" fmla="*/ 17385 h 702210"/>
              <a:gd name="connsiteX14" fmla="*/ 1004888 w 1356492"/>
              <a:gd name="connsiteY14" fmla="*/ 350760 h 702210"/>
              <a:gd name="connsiteX15" fmla="*/ 1071563 w 1356492"/>
              <a:gd name="connsiteY15" fmla="*/ 693660 h 702210"/>
              <a:gd name="connsiteX16" fmla="*/ 1143925 w 1356492"/>
              <a:gd name="connsiteY16" fmla="*/ 345997 h 702210"/>
              <a:gd name="connsiteX17" fmla="*/ 1200150 w 1356492"/>
              <a:gd name="connsiteY17" fmla="*/ 17385 h 702210"/>
              <a:gd name="connsiteX18" fmla="*/ 1291564 w 1356492"/>
              <a:gd name="connsiteY18" fmla="*/ 345997 h 702210"/>
              <a:gd name="connsiteX0" fmla="*/ 0 w 1356492"/>
              <a:gd name="connsiteY0" fmla="*/ 341235 h 702210"/>
              <a:gd name="connsiteX1" fmla="*/ 166038 w 1356492"/>
              <a:gd name="connsiteY1" fmla="*/ 6 h 702210"/>
              <a:gd name="connsiteX2" fmla="*/ 340675 w 1356492"/>
              <a:gd name="connsiteY2" fmla="*/ 332822 h 702210"/>
              <a:gd name="connsiteX3" fmla="*/ 501490 w 1356492"/>
              <a:gd name="connsiteY3" fmla="*/ 681043 h 702210"/>
              <a:gd name="connsiteX4" fmla="*/ 660776 w 1356492"/>
              <a:gd name="connsiteY4" fmla="*/ 340956 h 702210"/>
              <a:gd name="connsiteX5" fmla="*/ 1079591 w 1356492"/>
              <a:gd name="connsiteY5" fmla="*/ 17662 h 702210"/>
              <a:gd name="connsiteX6" fmla="*/ 1073628 w 1356492"/>
              <a:gd name="connsiteY6" fmla="*/ 332542 h 702210"/>
              <a:gd name="connsiteX7" fmla="*/ 1265002 w 1356492"/>
              <a:gd name="connsiteY7" fmla="*/ 681042 h 702210"/>
              <a:gd name="connsiteX8" fmla="*/ 1074601 w 1356492"/>
              <a:gd name="connsiteY8" fmla="*/ 296114 h 702210"/>
              <a:gd name="connsiteX9" fmla="*/ 1171377 w 1356492"/>
              <a:gd name="connsiteY9" fmla="*/ 13178 h 702210"/>
              <a:gd name="connsiteX10" fmla="*/ 1175402 w 1356492"/>
              <a:gd name="connsiteY10" fmla="*/ 354688 h 702210"/>
              <a:gd name="connsiteX11" fmla="*/ 1139339 w 1356492"/>
              <a:gd name="connsiteY11" fmla="*/ 702073 h 702210"/>
              <a:gd name="connsiteX12" fmla="*/ 1353139 w 1356492"/>
              <a:gd name="connsiteY12" fmla="*/ 314607 h 702210"/>
              <a:gd name="connsiteX13" fmla="*/ 1251190 w 1356492"/>
              <a:gd name="connsiteY13" fmla="*/ 17385 h 702210"/>
              <a:gd name="connsiteX14" fmla="*/ 1004888 w 1356492"/>
              <a:gd name="connsiteY14" fmla="*/ 350760 h 702210"/>
              <a:gd name="connsiteX15" fmla="*/ 1071563 w 1356492"/>
              <a:gd name="connsiteY15" fmla="*/ 693660 h 702210"/>
              <a:gd name="connsiteX16" fmla="*/ 1143925 w 1356492"/>
              <a:gd name="connsiteY16" fmla="*/ 345997 h 702210"/>
              <a:gd name="connsiteX17" fmla="*/ 1200150 w 1356492"/>
              <a:gd name="connsiteY17" fmla="*/ 17385 h 702210"/>
              <a:gd name="connsiteX18" fmla="*/ 1291564 w 1356492"/>
              <a:gd name="connsiteY18" fmla="*/ 345997 h 702210"/>
              <a:gd name="connsiteX0" fmla="*/ 0 w 1356492"/>
              <a:gd name="connsiteY0" fmla="*/ 341235 h 702210"/>
              <a:gd name="connsiteX1" fmla="*/ 166038 w 1356492"/>
              <a:gd name="connsiteY1" fmla="*/ 6 h 702210"/>
              <a:gd name="connsiteX2" fmla="*/ 340675 w 1356492"/>
              <a:gd name="connsiteY2" fmla="*/ 332822 h 702210"/>
              <a:gd name="connsiteX3" fmla="*/ 501490 w 1356492"/>
              <a:gd name="connsiteY3" fmla="*/ 681043 h 702210"/>
              <a:gd name="connsiteX4" fmla="*/ 660776 w 1356492"/>
              <a:gd name="connsiteY4" fmla="*/ 340956 h 702210"/>
              <a:gd name="connsiteX5" fmla="*/ 821590 w 1356492"/>
              <a:gd name="connsiteY5" fmla="*/ 4209 h 702210"/>
              <a:gd name="connsiteX6" fmla="*/ 1073628 w 1356492"/>
              <a:gd name="connsiteY6" fmla="*/ 332542 h 702210"/>
              <a:gd name="connsiteX7" fmla="*/ 1265002 w 1356492"/>
              <a:gd name="connsiteY7" fmla="*/ 681042 h 702210"/>
              <a:gd name="connsiteX8" fmla="*/ 1074601 w 1356492"/>
              <a:gd name="connsiteY8" fmla="*/ 296114 h 702210"/>
              <a:gd name="connsiteX9" fmla="*/ 1171377 w 1356492"/>
              <a:gd name="connsiteY9" fmla="*/ 13178 h 702210"/>
              <a:gd name="connsiteX10" fmla="*/ 1175402 w 1356492"/>
              <a:gd name="connsiteY10" fmla="*/ 354688 h 702210"/>
              <a:gd name="connsiteX11" fmla="*/ 1139339 w 1356492"/>
              <a:gd name="connsiteY11" fmla="*/ 702073 h 702210"/>
              <a:gd name="connsiteX12" fmla="*/ 1353139 w 1356492"/>
              <a:gd name="connsiteY12" fmla="*/ 314607 h 702210"/>
              <a:gd name="connsiteX13" fmla="*/ 1251190 w 1356492"/>
              <a:gd name="connsiteY13" fmla="*/ 17385 h 702210"/>
              <a:gd name="connsiteX14" fmla="*/ 1004888 w 1356492"/>
              <a:gd name="connsiteY14" fmla="*/ 350760 h 702210"/>
              <a:gd name="connsiteX15" fmla="*/ 1071563 w 1356492"/>
              <a:gd name="connsiteY15" fmla="*/ 693660 h 702210"/>
              <a:gd name="connsiteX16" fmla="*/ 1143925 w 1356492"/>
              <a:gd name="connsiteY16" fmla="*/ 345997 h 702210"/>
              <a:gd name="connsiteX17" fmla="*/ 1200150 w 1356492"/>
              <a:gd name="connsiteY17" fmla="*/ 17385 h 702210"/>
              <a:gd name="connsiteX18" fmla="*/ 1291564 w 1356492"/>
              <a:gd name="connsiteY18" fmla="*/ 345997 h 702210"/>
              <a:gd name="connsiteX0" fmla="*/ 0 w 1771633"/>
              <a:gd name="connsiteY0" fmla="*/ 341235 h 702210"/>
              <a:gd name="connsiteX1" fmla="*/ 166038 w 1771633"/>
              <a:gd name="connsiteY1" fmla="*/ 6 h 702210"/>
              <a:gd name="connsiteX2" fmla="*/ 340675 w 1771633"/>
              <a:gd name="connsiteY2" fmla="*/ 332822 h 702210"/>
              <a:gd name="connsiteX3" fmla="*/ 501490 w 1771633"/>
              <a:gd name="connsiteY3" fmla="*/ 681043 h 702210"/>
              <a:gd name="connsiteX4" fmla="*/ 660776 w 1771633"/>
              <a:gd name="connsiteY4" fmla="*/ 340956 h 702210"/>
              <a:gd name="connsiteX5" fmla="*/ 821590 w 1771633"/>
              <a:gd name="connsiteY5" fmla="*/ 4209 h 702210"/>
              <a:gd name="connsiteX6" fmla="*/ 1073628 w 1771633"/>
              <a:gd name="connsiteY6" fmla="*/ 332542 h 702210"/>
              <a:gd name="connsiteX7" fmla="*/ 1265002 w 1771633"/>
              <a:gd name="connsiteY7" fmla="*/ 681042 h 702210"/>
              <a:gd name="connsiteX8" fmla="*/ 1074601 w 1771633"/>
              <a:gd name="connsiteY8" fmla="*/ 296114 h 702210"/>
              <a:gd name="connsiteX9" fmla="*/ 1171377 w 1771633"/>
              <a:gd name="connsiteY9" fmla="*/ 13178 h 702210"/>
              <a:gd name="connsiteX10" fmla="*/ 1175402 w 1771633"/>
              <a:gd name="connsiteY10" fmla="*/ 354688 h 702210"/>
              <a:gd name="connsiteX11" fmla="*/ 1139339 w 1771633"/>
              <a:gd name="connsiteY11" fmla="*/ 702073 h 702210"/>
              <a:gd name="connsiteX12" fmla="*/ 1353139 w 1771633"/>
              <a:gd name="connsiteY12" fmla="*/ 314607 h 702210"/>
              <a:gd name="connsiteX13" fmla="*/ 1251190 w 1771633"/>
              <a:gd name="connsiteY13" fmla="*/ 17385 h 702210"/>
              <a:gd name="connsiteX14" fmla="*/ 1770290 w 1771633"/>
              <a:gd name="connsiteY14" fmla="*/ 359729 h 702210"/>
              <a:gd name="connsiteX15" fmla="*/ 1071563 w 1771633"/>
              <a:gd name="connsiteY15" fmla="*/ 693660 h 702210"/>
              <a:gd name="connsiteX16" fmla="*/ 1143925 w 1771633"/>
              <a:gd name="connsiteY16" fmla="*/ 345997 h 702210"/>
              <a:gd name="connsiteX17" fmla="*/ 1200150 w 1771633"/>
              <a:gd name="connsiteY17" fmla="*/ 17385 h 702210"/>
              <a:gd name="connsiteX18" fmla="*/ 1291564 w 1771633"/>
              <a:gd name="connsiteY18" fmla="*/ 345997 h 702210"/>
              <a:gd name="connsiteX0" fmla="*/ 0 w 1856963"/>
              <a:gd name="connsiteY0" fmla="*/ 341235 h 702210"/>
              <a:gd name="connsiteX1" fmla="*/ 166038 w 1856963"/>
              <a:gd name="connsiteY1" fmla="*/ 6 h 702210"/>
              <a:gd name="connsiteX2" fmla="*/ 340675 w 1856963"/>
              <a:gd name="connsiteY2" fmla="*/ 332822 h 702210"/>
              <a:gd name="connsiteX3" fmla="*/ 501490 w 1856963"/>
              <a:gd name="connsiteY3" fmla="*/ 681043 h 702210"/>
              <a:gd name="connsiteX4" fmla="*/ 660776 w 1856963"/>
              <a:gd name="connsiteY4" fmla="*/ 340956 h 702210"/>
              <a:gd name="connsiteX5" fmla="*/ 821590 w 1856963"/>
              <a:gd name="connsiteY5" fmla="*/ 4209 h 702210"/>
              <a:gd name="connsiteX6" fmla="*/ 1073628 w 1856963"/>
              <a:gd name="connsiteY6" fmla="*/ 332542 h 702210"/>
              <a:gd name="connsiteX7" fmla="*/ 1265002 w 1856963"/>
              <a:gd name="connsiteY7" fmla="*/ 681042 h 702210"/>
              <a:gd name="connsiteX8" fmla="*/ 1074601 w 1856963"/>
              <a:gd name="connsiteY8" fmla="*/ 296114 h 702210"/>
              <a:gd name="connsiteX9" fmla="*/ 1171377 w 1856963"/>
              <a:gd name="connsiteY9" fmla="*/ 13178 h 702210"/>
              <a:gd name="connsiteX10" fmla="*/ 1175402 w 1856963"/>
              <a:gd name="connsiteY10" fmla="*/ 354688 h 702210"/>
              <a:gd name="connsiteX11" fmla="*/ 1139339 w 1856963"/>
              <a:gd name="connsiteY11" fmla="*/ 702073 h 702210"/>
              <a:gd name="connsiteX12" fmla="*/ 1353139 w 1856963"/>
              <a:gd name="connsiteY12" fmla="*/ 314607 h 702210"/>
              <a:gd name="connsiteX13" fmla="*/ 1251190 w 1856963"/>
              <a:gd name="connsiteY13" fmla="*/ 17385 h 702210"/>
              <a:gd name="connsiteX14" fmla="*/ 1770290 w 1856963"/>
              <a:gd name="connsiteY14" fmla="*/ 359729 h 702210"/>
              <a:gd name="connsiteX15" fmla="*/ 1793965 w 1856963"/>
              <a:gd name="connsiteY15" fmla="*/ 675723 h 702210"/>
              <a:gd name="connsiteX16" fmla="*/ 1143925 w 1856963"/>
              <a:gd name="connsiteY16" fmla="*/ 345997 h 702210"/>
              <a:gd name="connsiteX17" fmla="*/ 1200150 w 1856963"/>
              <a:gd name="connsiteY17" fmla="*/ 17385 h 702210"/>
              <a:gd name="connsiteX18" fmla="*/ 1291564 w 1856963"/>
              <a:gd name="connsiteY18" fmla="*/ 345997 h 702210"/>
              <a:gd name="connsiteX0" fmla="*/ 0 w 1856965"/>
              <a:gd name="connsiteY0" fmla="*/ 341235 h 702210"/>
              <a:gd name="connsiteX1" fmla="*/ 166038 w 1856965"/>
              <a:gd name="connsiteY1" fmla="*/ 6 h 702210"/>
              <a:gd name="connsiteX2" fmla="*/ 340675 w 1856965"/>
              <a:gd name="connsiteY2" fmla="*/ 332822 h 702210"/>
              <a:gd name="connsiteX3" fmla="*/ 501490 w 1856965"/>
              <a:gd name="connsiteY3" fmla="*/ 681043 h 702210"/>
              <a:gd name="connsiteX4" fmla="*/ 660776 w 1856965"/>
              <a:gd name="connsiteY4" fmla="*/ 340956 h 702210"/>
              <a:gd name="connsiteX5" fmla="*/ 821590 w 1856965"/>
              <a:gd name="connsiteY5" fmla="*/ 4209 h 702210"/>
              <a:gd name="connsiteX6" fmla="*/ 1073628 w 1856965"/>
              <a:gd name="connsiteY6" fmla="*/ 332542 h 702210"/>
              <a:gd name="connsiteX7" fmla="*/ 1265002 w 1856965"/>
              <a:gd name="connsiteY7" fmla="*/ 681042 h 702210"/>
              <a:gd name="connsiteX8" fmla="*/ 1646501 w 1856965"/>
              <a:gd name="connsiteY8" fmla="*/ 291630 h 702210"/>
              <a:gd name="connsiteX9" fmla="*/ 1171377 w 1856965"/>
              <a:gd name="connsiteY9" fmla="*/ 13178 h 702210"/>
              <a:gd name="connsiteX10" fmla="*/ 1175402 w 1856965"/>
              <a:gd name="connsiteY10" fmla="*/ 354688 h 702210"/>
              <a:gd name="connsiteX11" fmla="*/ 1139339 w 1856965"/>
              <a:gd name="connsiteY11" fmla="*/ 702073 h 702210"/>
              <a:gd name="connsiteX12" fmla="*/ 1353139 w 1856965"/>
              <a:gd name="connsiteY12" fmla="*/ 314607 h 702210"/>
              <a:gd name="connsiteX13" fmla="*/ 1251190 w 1856965"/>
              <a:gd name="connsiteY13" fmla="*/ 17385 h 702210"/>
              <a:gd name="connsiteX14" fmla="*/ 1770290 w 1856965"/>
              <a:gd name="connsiteY14" fmla="*/ 359729 h 702210"/>
              <a:gd name="connsiteX15" fmla="*/ 1793965 w 1856965"/>
              <a:gd name="connsiteY15" fmla="*/ 675723 h 702210"/>
              <a:gd name="connsiteX16" fmla="*/ 1143925 w 1856965"/>
              <a:gd name="connsiteY16" fmla="*/ 345997 h 702210"/>
              <a:gd name="connsiteX17" fmla="*/ 1200150 w 1856965"/>
              <a:gd name="connsiteY17" fmla="*/ 17385 h 702210"/>
              <a:gd name="connsiteX18" fmla="*/ 1291564 w 1856965"/>
              <a:gd name="connsiteY18" fmla="*/ 345997 h 702210"/>
              <a:gd name="connsiteX0" fmla="*/ 0 w 1819125"/>
              <a:gd name="connsiteY0" fmla="*/ 341235 h 702210"/>
              <a:gd name="connsiteX1" fmla="*/ 166038 w 1819125"/>
              <a:gd name="connsiteY1" fmla="*/ 6 h 702210"/>
              <a:gd name="connsiteX2" fmla="*/ 340675 w 1819125"/>
              <a:gd name="connsiteY2" fmla="*/ 332822 h 702210"/>
              <a:gd name="connsiteX3" fmla="*/ 501490 w 1819125"/>
              <a:gd name="connsiteY3" fmla="*/ 681043 h 702210"/>
              <a:gd name="connsiteX4" fmla="*/ 660776 w 1819125"/>
              <a:gd name="connsiteY4" fmla="*/ 340956 h 702210"/>
              <a:gd name="connsiteX5" fmla="*/ 821590 w 1819125"/>
              <a:gd name="connsiteY5" fmla="*/ 4209 h 702210"/>
              <a:gd name="connsiteX6" fmla="*/ 1073628 w 1819125"/>
              <a:gd name="connsiteY6" fmla="*/ 332542 h 702210"/>
              <a:gd name="connsiteX7" fmla="*/ 1265002 w 1819125"/>
              <a:gd name="connsiteY7" fmla="*/ 681042 h 702210"/>
              <a:gd name="connsiteX8" fmla="*/ 1646501 w 1819125"/>
              <a:gd name="connsiteY8" fmla="*/ 291630 h 702210"/>
              <a:gd name="connsiteX9" fmla="*/ 1171377 w 1819125"/>
              <a:gd name="connsiteY9" fmla="*/ 13178 h 702210"/>
              <a:gd name="connsiteX10" fmla="*/ 1175402 w 1819125"/>
              <a:gd name="connsiteY10" fmla="*/ 354688 h 702210"/>
              <a:gd name="connsiteX11" fmla="*/ 1139339 w 1819125"/>
              <a:gd name="connsiteY11" fmla="*/ 702073 h 702210"/>
              <a:gd name="connsiteX12" fmla="*/ 1353139 w 1819125"/>
              <a:gd name="connsiteY12" fmla="*/ 314607 h 702210"/>
              <a:gd name="connsiteX13" fmla="*/ 1251190 w 1819125"/>
              <a:gd name="connsiteY13" fmla="*/ 17385 h 702210"/>
              <a:gd name="connsiteX14" fmla="*/ 1770290 w 1819125"/>
              <a:gd name="connsiteY14" fmla="*/ 359729 h 702210"/>
              <a:gd name="connsiteX15" fmla="*/ 1793965 w 1819125"/>
              <a:gd name="connsiteY15" fmla="*/ 675723 h 702210"/>
              <a:gd name="connsiteX16" fmla="*/ 1741625 w 1819125"/>
              <a:gd name="connsiteY16" fmla="*/ 247342 h 702210"/>
              <a:gd name="connsiteX17" fmla="*/ 1200150 w 1819125"/>
              <a:gd name="connsiteY17" fmla="*/ 17385 h 702210"/>
              <a:gd name="connsiteX18" fmla="*/ 1291564 w 1819125"/>
              <a:gd name="connsiteY18" fmla="*/ 345997 h 702210"/>
              <a:gd name="connsiteX0" fmla="*/ 0 w 1819125"/>
              <a:gd name="connsiteY0" fmla="*/ 341235 h 702086"/>
              <a:gd name="connsiteX1" fmla="*/ 166038 w 1819125"/>
              <a:gd name="connsiteY1" fmla="*/ 6 h 702086"/>
              <a:gd name="connsiteX2" fmla="*/ 340675 w 1819125"/>
              <a:gd name="connsiteY2" fmla="*/ 332822 h 702086"/>
              <a:gd name="connsiteX3" fmla="*/ 501490 w 1819125"/>
              <a:gd name="connsiteY3" fmla="*/ 681043 h 702086"/>
              <a:gd name="connsiteX4" fmla="*/ 660776 w 1819125"/>
              <a:gd name="connsiteY4" fmla="*/ 340956 h 702086"/>
              <a:gd name="connsiteX5" fmla="*/ 821590 w 1819125"/>
              <a:gd name="connsiteY5" fmla="*/ 4209 h 702086"/>
              <a:gd name="connsiteX6" fmla="*/ 1073628 w 1819125"/>
              <a:gd name="connsiteY6" fmla="*/ 332542 h 702086"/>
              <a:gd name="connsiteX7" fmla="*/ 1265002 w 1819125"/>
              <a:gd name="connsiteY7" fmla="*/ 681042 h 702086"/>
              <a:gd name="connsiteX8" fmla="*/ 1646501 w 1819125"/>
              <a:gd name="connsiteY8" fmla="*/ 291630 h 702086"/>
              <a:gd name="connsiteX9" fmla="*/ 1171377 w 1819125"/>
              <a:gd name="connsiteY9" fmla="*/ 13178 h 702086"/>
              <a:gd name="connsiteX10" fmla="*/ 1665603 w 1819125"/>
              <a:gd name="connsiteY10" fmla="*/ 327783 h 702086"/>
              <a:gd name="connsiteX11" fmla="*/ 1139339 w 1819125"/>
              <a:gd name="connsiteY11" fmla="*/ 702073 h 702086"/>
              <a:gd name="connsiteX12" fmla="*/ 1353139 w 1819125"/>
              <a:gd name="connsiteY12" fmla="*/ 314607 h 702086"/>
              <a:gd name="connsiteX13" fmla="*/ 1251190 w 1819125"/>
              <a:gd name="connsiteY13" fmla="*/ 17385 h 702086"/>
              <a:gd name="connsiteX14" fmla="*/ 1770290 w 1819125"/>
              <a:gd name="connsiteY14" fmla="*/ 359729 h 702086"/>
              <a:gd name="connsiteX15" fmla="*/ 1793965 w 1819125"/>
              <a:gd name="connsiteY15" fmla="*/ 675723 h 702086"/>
              <a:gd name="connsiteX16" fmla="*/ 1741625 w 1819125"/>
              <a:gd name="connsiteY16" fmla="*/ 247342 h 702086"/>
              <a:gd name="connsiteX17" fmla="*/ 1200150 w 1819125"/>
              <a:gd name="connsiteY17" fmla="*/ 17385 h 702086"/>
              <a:gd name="connsiteX18" fmla="*/ 1291564 w 1819125"/>
              <a:gd name="connsiteY18" fmla="*/ 345997 h 702086"/>
              <a:gd name="connsiteX0" fmla="*/ 0 w 1966699"/>
              <a:gd name="connsiteY0" fmla="*/ 341235 h 721149"/>
              <a:gd name="connsiteX1" fmla="*/ 166038 w 1966699"/>
              <a:gd name="connsiteY1" fmla="*/ 6 h 721149"/>
              <a:gd name="connsiteX2" fmla="*/ 340675 w 1966699"/>
              <a:gd name="connsiteY2" fmla="*/ 332822 h 721149"/>
              <a:gd name="connsiteX3" fmla="*/ 501490 w 1966699"/>
              <a:gd name="connsiteY3" fmla="*/ 681043 h 721149"/>
              <a:gd name="connsiteX4" fmla="*/ 660776 w 1966699"/>
              <a:gd name="connsiteY4" fmla="*/ 340956 h 721149"/>
              <a:gd name="connsiteX5" fmla="*/ 821590 w 1966699"/>
              <a:gd name="connsiteY5" fmla="*/ 4209 h 721149"/>
              <a:gd name="connsiteX6" fmla="*/ 1073628 w 1966699"/>
              <a:gd name="connsiteY6" fmla="*/ 332542 h 721149"/>
              <a:gd name="connsiteX7" fmla="*/ 1265002 w 1966699"/>
              <a:gd name="connsiteY7" fmla="*/ 681042 h 721149"/>
              <a:gd name="connsiteX8" fmla="*/ 1646501 w 1966699"/>
              <a:gd name="connsiteY8" fmla="*/ 291630 h 721149"/>
              <a:gd name="connsiteX9" fmla="*/ 1171377 w 1966699"/>
              <a:gd name="connsiteY9" fmla="*/ 13178 h 721149"/>
              <a:gd name="connsiteX10" fmla="*/ 1665603 w 1966699"/>
              <a:gd name="connsiteY10" fmla="*/ 327783 h 721149"/>
              <a:gd name="connsiteX11" fmla="*/ 1947904 w 1966699"/>
              <a:gd name="connsiteY11" fmla="*/ 627247 h 721149"/>
              <a:gd name="connsiteX12" fmla="*/ 1139339 w 1966699"/>
              <a:gd name="connsiteY12" fmla="*/ 702073 h 721149"/>
              <a:gd name="connsiteX13" fmla="*/ 1353139 w 1966699"/>
              <a:gd name="connsiteY13" fmla="*/ 314607 h 721149"/>
              <a:gd name="connsiteX14" fmla="*/ 1251190 w 1966699"/>
              <a:gd name="connsiteY14" fmla="*/ 17385 h 721149"/>
              <a:gd name="connsiteX15" fmla="*/ 1770290 w 1966699"/>
              <a:gd name="connsiteY15" fmla="*/ 359729 h 721149"/>
              <a:gd name="connsiteX16" fmla="*/ 1793965 w 1966699"/>
              <a:gd name="connsiteY16" fmla="*/ 675723 h 721149"/>
              <a:gd name="connsiteX17" fmla="*/ 1741625 w 1966699"/>
              <a:gd name="connsiteY17" fmla="*/ 247342 h 721149"/>
              <a:gd name="connsiteX18" fmla="*/ 1200150 w 1966699"/>
              <a:gd name="connsiteY18" fmla="*/ 17385 h 721149"/>
              <a:gd name="connsiteX19" fmla="*/ 1291564 w 1966699"/>
              <a:gd name="connsiteY19" fmla="*/ 345997 h 721149"/>
              <a:gd name="connsiteX0" fmla="*/ 0 w 2047760"/>
              <a:gd name="connsiteY0" fmla="*/ 341235 h 681183"/>
              <a:gd name="connsiteX1" fmla="*/ 166038 w 2047760"/>
              <a:gd name="connsiteY1" fmla="*/ 6 h 681183"/>
              <a:gd name="connsiteX2" fmla="*/ 340675 w 2047760"/>
              <a:gd name="connsiteY2" fmla="*/ 332822 h 681183"/>
              <a:gd name="connsiteX3" fmla="*/ 501490 w 2047760"/>
              <a:gd name="connsiteY3" fmla="*/ 681043 h 681183"/>
              <a:gd name="connsiteX4" fmla="*/ 660776 w 2047760"/>
              <a:gd name="connsiteY4" fmla="*/ 340956 h 681183"/>
              <a:gd name="connsiteX5" fmla="*/ 821590 w 2047760"/>
              <a:gd name="connsiteY5" fmla="*/ 4209 h 681183"/>
              <a:gd name="connsiteX6" fmla="*/ 1073628 w 2047760"/>
              <a:gd name="connsiteY6" fmla="*/ 332542 h 681183"/>
              <a:gd name="connsiteX7" fmla="*/ 1265002 w 2047760"/>
              <a:gd name="connsiteY7" fmla="*/ 681042 h 681183"/>
              <a:gd name="connsiteX8" fmla="*/ 1646501 w 2047760"/>
              <a:gd name="connsiteY8" fmla="*/ 291630 h 681183"/>
              <a:gd name="connsiteX9" fmla="*/ 1171377 w 2047760"/>
              <a:gd name="connsiteY9" fmla="*/ 13178 h 681183"/>
              <a:gd name="connsiteX10" fmla="*/ 1665603 w 2047760"/>
              <a:gd name="connsiteY10" fmla="*/ 327783 h 681183"/>
              <a:gd name="connsiteX11" fmla="*/ 1947904 w 2047760"/>
              <a:gd name="connsiteY11" fmla="*/ 627247 h 681183"/>
              <a:gd name="connsiteX12" fmla="*/ 2025141 w 2047760"/>
              <a:gd name="connsiteY12" fmla="*/ 536155 h 681183"/>
              <a:gd name="connsiteX13" fmla="*/ 1353139 w 2047760"/>
              <a:gd name="connsiteY13" fmla="*/ 314607 h 681183"/>
              <a:gd name="connsiteX14" fmla="*/ 1251190 w 2047760"/>
              <a:gd name="connsiteY14" fmla="*/ 17385 h 681183"/>
              <a:gd name="connsiteX15" fmla="*/ 1770290 w 2047760"/>
              <a:gd name="connsiteY15" fmla="*/ 359729 h 681183"/>
              <a:gd name="connsiteX16" fmla="*/ 1793965 w 2047760"/>
              <a:gd name="connsiteY16" fmla="*/ 675723 h 681183"/>
              <a:gd name="connsiteX17" fmla="*/ 1741625 w 2047760"/>
              <a:gd name="connsiteY17" fmla="*/ 247342 h 681183"/>
              <a:gd name="connsiteX18" fmla="*/ 1200150 w 2047760"/>
              <a:gd name="connsiteY18" fmla="*/ 17385 h 681183"/>
              <a:gd name="connsiteX19" fmla="*/ 1291564 w 2047760"/>
              <a:gd name="connsiteY19" fmla="*/ 345997 h 681183"/>
              <a:gd name="connsiteX0" fmla="*/ 0 w 2026065"/>
              <a:gd name="connsiteY0" fmla="*/ 341235 h 681181"/>
              <a:gd name="connsiteX1" fmla="*/ 166038 w 2026065"/>
              <a:gd name="connsiteY1" fmla="*/ 6 h 681181"/>
              <a:gd name="connsiteX2" fmla="*/ 340675 w 2026065"/>
              <a:gd name="connsiteY2" fmla="*/ 332822 h 681181"/>
              <a:gd name="connsiteX3" fmla="*/ 501490 w 2026065"/>
              <a:gd name="connsiteY3" fmla="*/ 681043 h 681181"/>
              <a:gd name="connsiteX4" fmla="*/ 660776 w 2026065"/>
              <a:gd name="connsiteY4" fmla="*/ 340956 h 681181"/>
              <a:gd name="connsiteX5" fmla="*/ 821590 w 2026065"/>
              <a:gd name="connsiteY5" fmla="*/ 4209 h 681181"/>
              <a:gd name="connsiteX6" fmla="*/ 1073628 w 2026065"/>
              <a:gd name="connsiteY6" fmla="*/ 332542 h 681181"/>
              <a:gd name="connsiteX7" fmla="*/ 1265002 w 2026065"/>
              <a:gd name="connsiteY7" fmla="*/ 681042 h 681181"/>
              <a:gd name="connsiteX8" fmla="*/ 1646501 w 2026065"/>
              <a:gd name="connsiteY8" fmla="*/ 291630 h 681181"/>
              <a:gd name="connsiteX9" fmla="*/ 1171377 w 2026065"/>
              <a:gd name="connsiteY9" fmla="*/ 13178 h 681181"/>
              <a:gd name="connsiteX10" fmla="*/ 1665603 w 2026065"/>
              <a:gd name="connsiteY10" fmla="*/ 327783 h 681181"/>
              <a:gd name="connsiteX11" fmla="*/ 1947904 w 2026065"/>
              <a:gd name="connsiteY11" fmla="*/ 627247 h 681181"/>
              <a:gd name="connsiteX12" fmla="*/ 2025141 w 2026065"/>
              <a:gd name="connsiteY12" fmla="*/ 536155 h 681181"/>
              <a:gd name="connsiteX13" fmla="*/ 1856239 w 2026065"/>
              <a:gd name="connsiteY13" fmla="*/ 229405 h 681181"/>
              <a:gd name="connsiteX14" fmla="*/ 1251190 w 2026065"/>
              <a:gd name="connsiteY14" fmla="*/ 17385 h 681181"/>
              <a:gd name="connsiteX15" fmla="*/ 1770290 w 2026065"/>
              <a:gd name="connsiteY15" fmla="*/ 359729 h 681181"/>
              <a:gd name="connsiteX16" fmla="*/ 1793965 w 2026065"/>
              <a:gd name="connsiteY16" fmla="*/ 675723 h 681181"/>
              <a:gd name="connsiteX17" fmla="*/ 1741625 w 2026065"/>
              <a:gd name="connsiteY17" fmla="*/ 247342 h 681181"/>
              <a:gd name="connsiteX18" fmla="*/ 1200150 w 2026065"/>
              <a:gd name="connsiteY18" fmla="*/ 17385 h 681181"/>
              <a:gd name="connsiteX19" fmla="*/ 1291564 w 2026065"/>
              <a:gd name="connsiteY19" fmla="*/ 345997 h 681181"/>
              <a:gd name="connsiteX0" fmla="*/ 0 w 2026067"/>
              <a:gd name="connsiteY0" fmla="*/ 341235 h 681183"/>
              <a:gd name="connsiteX1" fmla="*/ 166038 w 2026067"/>
              <a:gd name="connsiteY1" fmla="*/ 6 h 681183"/>
              <a:gd name="connsiteX2" fmla="*/ 340675 w 2026067"/>
              <a:gd name="connsiteY2" fmla="*/ 332822 h 681183"/>
              <a:gd name="connsiteX3" fmla="*/ 501490 w 2026067"/>
              <a:gd name="connsiteY3" fmla="*/ 681043 h 681183"/>
              <a:gd name="connsiteX4" fmla="*/ 660776 w 2026067"/>
              <a:gd name="connsiteY4" fmla="*/ 340956 h 681183"/>
              <a:gd name="connsiteX5" fmla="*/ 821590 w 2026067"/>
              <a:gd name="connsiteY5" fmla="*/ 4209 h 681183"/>
              <a:gd name="connsiteX6" fmla="*/ 1073628 w 2026067"/>
              <a:gd name="connsiteY6" fmla="*/ 332542 h 681183"/>
              <a:gd name="connsiteX7" fmla="*/ 1265002 w 2026067"/>
              <a:gd name="connsiteY7" fmla="*/ 681042 h 681183"/>
              <a:gd name="connsiteX8" fmla="*/ 1646501 w 2026067"/>
              <a:gd name="connsiteY8" fmla="*/ 291630 h 681183"/>
              <a:gd name="connsiteX9" fmla="*/ 1171377 w 2026067"/>
              <a:gd name="connsiteY9" fmla="*/ 13178 h 681183"/>
              <a:gd name="connsiteX10" fmla="*/ 1665603 w 2026067"/>
              <a:gd name="connsiteY10" fmla="*/ 327783 h 681183"/>
              <a:gd name="connsiteX11" fmla="*/ 1947904 w 2026067"/>
              <a:gd name="connsiteY11" fmla="*/ 627247 h 681183"/>
              <a:gd name="connsiteX12" fmla="*/ 2025141 w 2026067"/>
              <a:gd name="connsiteY12" fmla="*/ 536155 h 681183"/>
              <a:gd name="connsiteX13" fmla="*/ 1856239 w 2026067"/>
              <a:gd name="connsiteY13" fmla="*/ 229405 h 681183"/>
              <a:gd name="connsiteX14" fmla="*/ 1969291 w 2026067"/>
              <a:gd name="connsiteY14" fmla="*/ 17385 h 681183"/>
              <a:gd name="connsiteX15" fmla="*/ 1770290 w 2026067"/>
              <a:gd name="connsiteY15" fmla="*/ 359729 h 681183"/>
              <a:gd name="connsiteX16" fmla="*/ 1793965 w 2026067"/>
              <a:gd name="connsiteY16" fmla="*/ 675723 h 681183"/>
              <a:gd name="connsiteX17" fmla="*/ 1741625 w 2026067"/>
              <a:gd name="connsiteY17" fmla="*/ 247342 h 681183"/>
              <a:gd name="connsiteX18" fmla="*/ 1200150 w 2026067"/>
              <a:gd name="connsiteY18" fmla="*/ 17385 h 681183"/>
              <a:gd name="connsiteX19" fmla="*/ 1291564 w 2026067"/>
              <a:gd name="connsiteY19" fmla="*/ 345997 h 681183"/>
              <a:gd name="connsiteX0" fmla="*/ 0 w 2026065"/>
              <a:gd name="connsiteY0" fmla="*/ 359724 h 699670"/>
              <a:gd name="connsiteX1" fmla="*/ 166038 w 2026065"/>
              <a:gd name="connsiteY1" fmla="*/ 18495 h 699670"/>
              <a:gd name="connsiteX2" fmla="*/ 340675 w 2026065"/>
              <a:gd name="connsiteY2" fmla="*/ 351311 h 699670"/>
              <a:gd name="connsiteX3" fmla="*/ 501490 w 2026065"/>
              <a:gd name="connsiteY3" fmla="*/ 699532 h 699670"/>
              <a:gd name="connsiteX4" fmla="*/ 660776 w 2026065"/>
              <a:gd name="connsiteY4" fmla="*/ 359445 h 699670"/>
              <a:gd name="connsiteX5" fmla="*/ 821590 w 2026065"/>
              <a:gd name="connsiteY5" fmla="*/ 22698 h 699670"/>
              <a:gd name="connsiteX6" fmla="*/ 1073628 w 2026065"/>
              <a:gd name="connsiteY6" fmla="*/ 351031 h 699670"/>
              <a:gd name="connsiteX7" fmla="*/ 1265002 w 2026065"/>
              <a:gd name="connsiteY7" fmla="*/ 699531 h 699670"/>
              <a:gd name="connsiteX8" fmla="*/ 1646501 w 2026065"/>
              <a:gd name="connsiteY8" fmla="*/ 310119 h 699670"/>
              <a:gd name="connsiteX9" fmla="*/ 1171377 w 2026065"/>
              <a:gd name="connsiteY9" fmla="*/ 31667 h 699670"/>
              <a:gd name="connsiteX10" fmla="*/ 1665603 w 2026065"/>
              <a:gd name="connsiteY10" fmla="*/ 346272 h 699670"/>
              <a:gd name="connsiteX11" fmla="*/ 1947904 w 2026065"/>
              <a:gd name="connsiteY11" fmla="*/ 645736 h 699670"/>
              <a:gd name="connsiteX12" fmla="*/ 2025141 w 2026065"/>
              <a:gd name="connsiteY12" fmla="*/ 554644 h 699670"/>
              <a:gd name="connsiteX13" fmla="*/ 1856239 w 2026065"/>
              <a:gd name="connsiteY13" fmla="*/ 247894 h 699670"/>
              <a:gd name="connsiteX14" fmla="*/ 1969291 w 2026065"/>
              <a:gd name="connsiteY14" fmla="*/ 35874 h 699670"/>
              <a:gd name="connsiteX15" fmla="*/ 1770290 w 2026065"/>
              <a:gd name="connsiteY15" fmla="*/ 378218 h 699670"/>
              <a:gd name="connsiteX16" fmla="*/ 1793965 w 2026065"/>
              <a:gd name="connsiteY16" fmla="*/ 694212 h 699670"/>
              <a:gd name="connsiteX17" fmla="*/ 1741625 w 2026065"/>
              <a:gd name="connsiteY17" fmla="*/ 265831 h 699670"/>
              <a:gd name="connsiteX18" fmla="*/ 1806452 w 2026065"/>
              <a:gd name="connsiteY18" fmla="*/ 0 h 699670"/>
              <a:gd name="connsiteX19" fmla="*/ 1291564 w 2026065"/>
              <a:gd name="connsiteY19" fmla="*/ 364486 h 699670"/>
              <a:gd name="connsiteX0" fmla="*/ 0 w 2026067"/>
              <a:gd name="connsiteY0" fmla="*/ 377509 h 717456"/>
              <a:gd name="connsiteX1" fmla="*/ 166038 w 2026067"/>
              <a:gd name="connsiteY1" fmla="*/ 36280 h 717456"/>
              <a:gd name="connsiteX2" fmla="*/ 340675 w 2026067"/>
              <a:gd name="connsiteY2" fmla="*/ 369096 h 717456"/>
              <a:gd name="connsiteX3" fmla="*/ 501490 w 2026067"/>
              <a:gd name="connsiteY3" fmla="*/ 717317 h 717456"/>
              <a:gd name="connsiteX4" fmla="*/ 660776 w 2026067"/>
              <a:gd name="connsiteY4" fmla="*/ 377230 h 717456"/>
              <a:gd name="connsiteX5" fmla="*/ 821590 w 2026067"/>
              <a:gd name="connsiteY5" fmla="*/ 40483 h 717456"/>
              <a:gd name="connsiteX6" fmla="*/ 1073628 w 2026067"/>
              <a:gd name="connsiteY6" fmla="*/ 368816 h 717456"/>
              <a:gd name="connsiteX7" fmla="*/ 1265002 w 2026067"/>
              <a:gd name="connsiteY7" fmla="*/ 717316 h 717456"/>
              <a:gd name="connsiteX8" fmla="*/ 1646501 w 2026067"/>
              <a:gd name="connsiteY8" fmla="*/ 327904 h 717456"/>
              <a:gd name="connsiteX9" fmla="*/ 1829279 w 2026067"/>
              <a:gd name="connsiteY9" fmla="*/ 125 h 717456"/>
              <a:gd name="connsiteX10" fmla="*/ 1665603 w 2026067"/>
              <a:gd name="connsiteY10" fmla="*/ 364057 h 717456"/>
              <a:gd name="connsiteX11" fmla="*/ 1947904 w 2026067"/>
              <a:gd name="connsiteY11" fmla="*/ 663521 h 717456"/>
              <a:gd name="connsiteX12" fmla="*/ 2025141 w 2026067"/>
              <a:gd name="connsiteY12" fmla="*/ 572429 h 717456"/>
              <a:gd name="connsiteX13" fmla="*/ 1856239 w 2026067"/>
              <a:gd name="connsiteY13" fmla="*/ 265679 h 717456"/>
              <a:gd name="connsiteX14" fmla="*/ 1969291 w 2026067"/>
              <a:gd name="connsiteY14" fmla="*/ 53659 h 717456"/>
              <a:gd name="connsiteX15" fmla="*/ 1770290 w 2026067"/>
              <a:gd name="connsiteY15" fmla="*/ 396003 h 717456"/>
              <a:gd name="connsiteX16" fmla="*/ 1793965 w 2026067"/>
              <a:gd name="connsiteY16" fmla="*/ 711997 h 717456"/>
              <a:gd name="connsiteX17" fmla="*/ 1741625 w 2026067"/>
              <a:gd name="connsiteY17" fmla="*/ 283616 h 717456"/>
              <a:gd name="connsiteX18" fmla="*/ 1806452 w 2026067"/>
              <a:gd name="connsiteY18" fmla="*/ 17785 h 717456"/>
              <a:gd name="connsiteX19" fmla="*/ 1291564 w 2026067"/>
              <a:gd name="connsiteY19" fmla="*/ 382271 h 717456"/>
              <a:gd name="connsiteX0" fmla="*/ 0 w 2026065"/>
              <a:gd name="connsiteY0" fmla="*/ 377509 h 717456"/>
              <a:gd name="connsiteX1" fmla="*/ 166038 w 2026065"/>
              <a:gd name="connsiteY1" fmla="*/ 36279 h 717456"/>
              <a:gd name="connsiteX2" fmla="*/ 340675 w 2026065"/>
              <a:gd name="connsiteY2" fmla="*/ 369096 h 717456"/>
              <a:gd name="connsiteX3" fmla="*/ 501490 w 2026065"/>
              <a:gd name="connsiteY3" fmla="*/ 717317 h 717456"/>
              <a:gd name="connsiteX4" fmla="*/ 660776 w 2026065"/>
              <a:gd name="connsiteY4" fmla="*/ 377230 h 717456"/>
              <a:gd name="connsiteX5" fmla="*/ 821590 w 2026065"/>
              <a:gd name="connsiteY5" fmla="*/ 40483 h 717456"/>
              <a:gd name="connsiteX6" fmla="*/ 1073628 w 2026065"/>
              <a:gd name="connsiteY6" fmla="*/ 368816 h 717456"/>
              <a:gd name="connsiteX7" fmla="*/ 1265002 w 2026065"/>
              <a:gd name="connsiteY7" fmla="*/ 717316 h 717456"/>
              <a:gd name="connsiteX8" fmla="*/ 1646501 w 2026065"/>
              <a:gd name="connsiteY8" fmla="*/ 327904 h 717456"/>
              <a:gd name="connsiteX9" fmla="*/ 1829279 w 2026065"/>
              <a:gd name="connsiteY9" fmla="*/ 125 h 717456"/>
              <a:gd name="connsiteX10" fmla="*/ 1665603 w 2026065"/>
              <a:gd name="connsiteY10" fmla="*/ 364057 h 717456"/>
              <a:gd name="connsiteX11" fmla="*/ 1947904 w 2026065"/>
              <a:gd name="connsiteY11" fmla="*/ 663521 h 717456"/>
              <a:gd name="connsiteX12" fmla="*/ 2025141 w 2026065"/>
              <a:gd name="connsiteY12" fmla="*/ 572429 h 717456"/>
              <a:gd name="connsiteX13" fmla="*/ 1856239 w 2026065"/>
              <a:gd name="connsiteY13" fmla="*/ 265679 h 717456"/>
              <a:gd name="connsiteX14" fmla="*/ 1969291 w 2026065"/>
              <a:gd name="connsiteY14" fmla="*/ 53659 h 717456"/>
              <a:gd name="connsiteX15" fmla="*/ 1770290 w 2026065"/>
              <a:gd name="connsiteY15" fmla="*/ 396003 h 717456"/>
              <a:gd name="connsiteX16" fmla="*/ 1793965 w 2026065"/>
              <a:gd name="connsiteY16" fmla="*/ 711997 h 717456"/>
              <a:gd name="connsiteX17" fmla="*/ 1741625 w 2026065"/>
              <a:gd name="connsiteY17" fmla="*/ 283616 h 717456"/>
              <a:gd name="connsiteX18" fmla="*/ 1806452 w 2026065"/>
              <a:gd name="connsiteY18" fmla="*/ 17785 h 717456"/>
              <a:gd name="connsiteX19" fmla="*/ 1291564 w 2026065"/>
              <a:gd name="connsiteY19" fmla="*/ 382271 h 717456"/>
              <a:gd name="connsiteX0" fmla="*/ 0 w 2017468"/>
              <a:gd name="connsiteY0" fmla="*/ 377510 h 717456"/>
              <a:gd name="connsiteX1" fmla="*/ 157439 w 2017468"/>
              <a:gd name="connsiteY1" fmla="*/ 36279 h 717456"/>
              <a:gd name="connsiteX2" fmla="*/ 332076 w 2017468"/>
              <a:gd name="connsiteY2" fmla="*/ 369096 h 717456"/>
              <a:gd name="connsiteX3" fmla="*/ 492891 w 2017468"/>
              <a:gd name="connsiteY3" fmla="*/ 717317 h 717456"/>
              <a:gd name="connsiteX4" fmla="*/ 652177 w 2017468"/>
              <a:gd name="connsiteY4" fmla="*/ 377230 h 717456"/>
              <a:gd name="connsiteX5" fmla="*/ 812991 w 2017468"/>
              <a:gd name="connsiteY5" fmla="*/ 40483 h 717456"/>
              <a:gd name="connsiteX6" fmla="*/ 1065029 w 2017468"/>
              <a:gd name="connsiteY6" fmla="*/ 368816 h 717456"/>
              <a:gd name="connsiteX7" fmla="*/ 1256403 w 2017468"/>
              <a:gd name="connsiteY7" fmla="*/ 717316 h 717456"/>
              <a:gd name="connsiteX8" fmla="*/ 1637902 w 2017468"/>
              <a:gd name="connsiteY8" fmla="*/ 327904 h 717456"/>
              <a:gd name="connsiteX9" fmla="*/ 1820680 w 2017468"/>
              <a:gd name="connsiteY9" fmla="*/ 125 h 717456"/>
              <a:gd name="connsiteX10" fmla="*/ 1657004 w 2017468"/>
              <a:gd name="connsiteY10" fmla="*/ 364057 h 717456"/>
              <a:gd name="connsiteX11" fmla="*/ 1939305 w 2017468"/>
              <a:gd name="connsiteY11" fmla="*/ 663521 h 717456"/>
              <a:gd name="connsiteX12" fmla="*/ 2016542 w 2017468"/>
              <a:gd name="connsiteY12" fmla="*/ 572429 h 717456"/>
              <a:gd name="connsiteX13" fmla="*/ 1847640 w 2017468"/>
              <a:gd name="connsiteY13" fmla="*/ 265679 h 717456"/>
              <a:gd name="connsiteX14" fmla="*/ 1960692 w 2017468"/>
              <a:gd name="connsiteY14" fmla="*/ 53659 h 717456"/>
              <a:gd name="connsiteX15" fmla="*/ 1761691 w 2017468"/>
              <a:gd name="connsiteY15" fmla="*/ 396003 h 717456"/>
              <a:gd name="connsiteX16" fmla="*/ 1785366 w 2017468"/>
              <a:gd name="connsiteY16" fmla="*/ 711997 h 717456"/>
              <a:gd name="connsiteX17" fmla="*/ 1733026 w 2017468"/>
              <a:gd name="connsiteY17" fmla="*/ 283616 h 717456"/>
              <a:gd name="connsiteX18" fmla="*/ 1797853 w 2017468"/>
              <a:gd name="connsiteY18" fmla="*/ 17785 h 717456"/>
              <a:gd name="connsiteX19" fmla="*/ 1282965 w 2017468"/>
              <a:gd name="connsiteY19" fmla="*/ 382271 h 717456"/>
              <a:gd name="connsiteX0" fmla="*/ 0 w 2017466"/>
              <a:gd name="connsiteY0" fmla="*/ 377510 h 717456"/>
              <a:gd name="connsiteX1" fmla="*/ 166038 w 2017466"/>
              <a:gd name="connsiteY1" fmla="*/ 36279 h 717456"/>
              <a:gd name="connsiteX2" fmla="*/ 332076 w 2017466"/>
              <a:gd name="connsiteY2" fmla="*/ 369096 h 717456"/>
              <a:gd name="connsiteX3" fmla="*/ 492891 w 2017466"/>
              <a:gd name="connsiteY3" fmla="*/ 717317 h 717456"/>
              <a:gd name="connsiteX4" fmla="*/ 652177 w 2017466"/>
              <a:gd name="connsiteY4" fmla="*/ 377230 h 717456"/>
              <a:gd name="connsiteX5" fmla="*/ 812991 w 2017466"/>
              <a:gd name="connsiteY5" fmla="*/ 40483 h 717456"/>
              <a:gd name="connsiteX6" fmla="*/ 1065029 w 2017466"/>
              <a:gd name="connsiteY6" fmla="*/ 368816 h 717456"/>
              <a:gd name="connsiteX7" fmla="*/ 1256403 w 2017466"/>
              <a:gd name="connsiteY7" fmla="*/ 717316 h 717456"/>
              <a:gd name="connsiteX8" fmla="*/ 1637902 w 2017466"/>
              <a:gd name="connsiteY8" fmla="*/ 327904 h 717456"/>
              <a:gd name="connsiteX9" fmla="*/ 1820680 w 2017466"/>
              <a:gd name="connsiteY9" fmla="*/ 125 h 717456"/>
              <a:gd name="connsiteX10" fmla="*/ 1657004 w 2017466"/>
              <a:gd name="connsiteY10" fmla="*/ 364057 h 717456"/>
              <a:gd name="connsiteX11" fmla="*/ 1939305 w 2017466"/>
              <a:gd name="connsiteY11" fmla="*/ 663521 h 717456"/>
              <a:gd name="connsiteX12" fmla="*/ 2016542 w 2017466"/>
              <a:gd name="connsiteY12" fmla="*/ 572429 h 717456"/>
              <a:gd name="connsiteX13" fmla="*/ 1847640 w 2017466"/>
              <a:gd name="connsiteY13" fmla="*/ 265679 h 717456"/>
              <a:gd name="connsiteX14" fmla="*/ 1960692 w 2017466"/>
              <a:gd name="connsiteY14" fmla="*/ 53659 h 717456"/>
              <a:gd name="connsiteX15" fmla="*/ 1761691 w 2017466"/>
              <a:gd name="connsiteY15" fmla="*/ 396003 h 717456"/>
              <a:gd name="connsiteX16" fmla="*/ 1785366 w 2017466"/>
              <a:gd name="connsiteY16" fmla="*/ 711997 h 717456"/>
              <a:gd name="connsiteX17" fmla="*/ 1733026 w 2017466"/>
              <a:gd name="connsiteY17" fmla="*/ 283616 h 717456"/>
              <a:gd name="connsiteX18" fmla="*/ 1797853 w 2017466"/>
              <a:gd name="connsiteY18" fmla="*/ 17785 h 717456"/>
              <a:gd name="connsiteX19" fmla="*/ 1282965 w 2017466"/>
              <a:gd name="connsiteY19" fmla="*/ 382271 h 717456"/>
              <a:gd name="connsiteX0" fmla="*/ 0 w 2017468"/>
              <a:gd name="connsiteY0" fmla="*/ 377510 h 717456"/>
              <a:gd name="connsiteX1" fmla="*/ 166038 w 2017468"/>
              <a:gd name="connsiteY1" fmla="*/ 36279 h 717456"/>
              <a:gd name="connsiteX2" fmla="*/ 327776 w 2017468"/>
              <a:gd name="connsiteY2" fmla="*/ 364612 h 717456"/>
              <a:gd name="connsiteX3" fmla="*/ 492891 w 2017468"/>
              <a:gd name="connsiteY3" fmla="*/ 717317 h 717456"/>
              <a:gd name="connsiteX4" fmla="*/ 652177 w 2017468"/>
              <a:gd name="connsiteY4" fmla="*/ 377230 h 717456"/>
              <a:gd name="connsiteX5" fmla="*/ 812991 w 2017468"/>
              <a:gd name="connsiteY5" fmla="*/ 40483 h 717456"/>
              <a:gd name="connsiteX6" fmla="*/ 1065029 w 2017468"/>
              <a:gd name="connsiteY6" fmla="*/ 368816 h 717456"/>
              <a:gd name="connsiteX7" fmla="*/ 1256403 w 2017468"/>
              <a:gd name="connsiteY7" fmla="*/ 717316 h 717456"/>
              <a:gd name="connsiteX8" fmla="*/ 1637902 w 2017468"/>
              <a:gd name="connsiteY8" fmla="*/ 327904 h 717456"/>
              <a:gd name="connsiteX9" fmla="*/ 1820680 w 2017468"/>
              <a:gd name="connsiteY9" fmla="*/ 125 h 717456"/>
              <a:gd name="connsiteX10" fmla="*/ 1657004 w 2017468"/>
              <a:gd name="connsiteY10" fmla="*/ 364057 h 717456"/>
              <a:gd name="connsiteX11" fmla="*/ 1939305 w 2017468"/>
              <a:gd name="connsiteY11" fmla="*/ 663521 h 717456"/>
              <a:gd name="connsiteX12" fmla="*/ 2016542 w 2017468"/>
              <a:gd name="connsiteY12" fmla="*/ 572429 h 717456"/>
              <a:gd name="connsiteX13" fmla="*/ 1847640 w 2017468"/>
              <a:gd name="connsiteY13" fmla="*/ 265679 h 717456"/>
              <a:gd name="connsiteX14" fmla="*/ 1960692 w 2017468"/>
              <a:gd name="connsiteY14" fmla="*/ 53659 h 717456"/>
              <a:gd name="connsiteX15" fmla="*/ 1761691 w 2017468"/>
              <a:gd name="connsiteY15" fmla="*/ 396003 h 717456"/>
              <a:gd name="connsiteX16" fmla="*/ 1785366 w 2017468"/>
              <a:gd name="connsiteY16" fmla="*/ 711997 h 717456"/>
              <a:gd name="connsiteX17" fmla="*/ 1733026 w 2017468"/>
              <a:gd name="connsiteY17" fmla="*/ 283616 h 717456"/>
              <a:gd name="connsiteX18" fmla="*/ 1797853 w 2017468"/>
              <a:gd name="connsiteY18" fmla="*/ 17785 h 717456"/>
              <a:gd name="connsiteX19" fmla="*/ 1282965 w 2017468"/>
              <a:gd name="connsiteY19" fmla="*/ 382271 h 717456"/>
              <a:gd name="connsiteX0" fmla="*/ 0 w 2017466"/>
              <a:gd name="connsiteY0" fmla="*/ 377510 h 717456"/>
              <a:gd name="connsiteX1" fmla="*/ 166038 w 2017466"/>
              <a:gd name="connsiteY1" fmla="*/ 36279 h 717456"/>
              <a:gd name="connsiteX2" fmla="*/ 327776 w 2017466"/>
              <a:gd name="connsiteY2" fmla="*/ 364612 h 717456"/>
              <a:gd name="connsiteX3" fmla="*/ 492891 w 2017466"/>
              <a:gd name="connsiteY3" fmla="*/ 717317 h 717456"/>
              <a:gd name="connsiteX4" fmla="*/ 652177 w 2017466"/>
              <a:gd name="connsiteY4" fmla="*/ 377230 h 717456"/>
              <a:gd name="connsiteX5" fmla="*/ 812991 w 2017466"/>
              <a:gd name="connsiteY5" fmla="*/ 40483 h 717456"/>
              <a:gd name="connsiteX6" fmla="*/ 1065029 w 2017466"/>
              <a:gd name="connsiteY6" fmla="*/ 368816 h 717456"/>
              <a:gd name="connsiteX7" fmla="*/ 1256403 w 2017466"/>
              <a:gd name="connsiteY7" fmla="*/ 717316 h 717456"/>
              <a:gd name="connsiteX8" fmla="*/ 1637902 w 2017466"/>
              <a:gd name="connsiteY8" fmla="*/ 327904 h 717456"/>
              <a:gd name="connsiteX9" fmla="*/ 1820680 w 2017466"/>
              <a:gd name="connsiteY9" fmla="*/ 125 h 717456"/>
              <a:gd name="connsiteX10" fmla="*/ 1657004 w 2017466"/>
              <a:gd name="connsiteY10" fmla="*/ 364057 h 717456"/>
              <a:gd name="connsiteX11" fmla="*/ 1939305 w 2017466"/>
              <a:gd name="connsiteY11" fmla="*/ 663521 h 717456"/>
              <a:gd name="connsiteX12" fmla="*/ 2016542 w 2017466"/>
              <a:gd name="connsiteY12" fmla="*/ 572429 h 717456"/>
              <a:gd name="connsiteX13" fmla="*/ 1847640 w 2017466"/>
              <a:gd name="connsiteY13" fmla="*/ 265679 h 717456"/>
              <a:gd name="connsiteX14" fmla="*/ 1960692 w 2017466"/>
              <a:gd name="connsiteY14" fmla="*/ 53659 h 717456"/>
              <a:gd name="connsiteX15" fmla="*/ 1761691 w 2017466"/>
              <a:gd name="connsiteY15" fmla="*/ 396003 h 717456"/>
              <a:gd name="connsiteX16" fmla="*/ 1785366 w 2017466"/>
              <a:gd name="connsiteY16" fmla="*/ 711997 h 717456"/>
              <a:gd name="connsiteX17" fmla="*/ 1733026 w 2017466"/>
              <a:gd name="connsiteY17" fmla="*/ 283616 h 717456"/>
              <a:gd name="connsiteX18" fmla="*/ 1797853 w 2017466"/>
              <a:gd name="connsiteY18" fmla="*/ 17785 h 717456"/>
              <a:gd name="connsiteX19" fmla="*/ 1282965 w 2017466"/>
              <a:gd name="connsiteY19" fmla="*/ 382271 h 717456"/>
              <a:gd name="connsiteX0" fmla="*/ 0 w 2017468"/>
              <a:gd name="connsiteY0" fmla="*/ 377510 h 717456"/>
              <a:gd name="connsiteX1" fmla="*/ 166038 w 2017468"/>
              <a:gd name="connsiteY1" fmla="*/ 36279 h 717456"/>
              <a:gd name="connsiteX2" fmla="*/ 327776 w 2017468"/>
              <a:gd name="connsiteY2" fmla="*/ 364612 h 717456"/>
              <a:gd name="connsiteX3" fmla="*/ 479990 w 2017468"/>
              <a:gd name="connsiteY3" fmla="*/ 712833 h 717456"/>
              <a:gd name="connsiteX4" fmla="*/ 652177 w 2017468"/>
              <a:gd name="connsiteY4" fmla="*/ 377230 h 717456"/>
              <a:gd name="connsiteX5" fmla="*/ 812991 w 2017468"/>
              <a:gd name="connsiteY5" fmla="*/ 40483 h 717456"/>
              <a:gd name="connsiteX6" fmla="*/ 1065029 w 2017468"/>
              <a:gd name="connsiteY6" fmla="*/ 368816 h 717456"/>
              <a:gd name="connsiteX7" fmla="*/ 1256403 w 2017468"/>
              <a:gd name="connsiteY7" fmla="*/ 717316 h 717456"/>
              <a:gd name="connsiteX8" fmla="*/ 1637902 w 2017468"/>
              <a:gd name="connsiteY8" fmla="*/ 327904 h 717456"/>
              <a:gd name="connsiteX9" fmla="*/ 1820680 w 2017468"/>
              <a:gd name="connsiteY9" fmla="*/ 125 h 717456"/>
              <a:gd name="connsiteX10" fmla="*/ 1657004 w 2017468"/>
              <a:gd name="connsiteY10" fmla="*/ 364057 h 717456"/>
              <a:gd name="connsiteX11" fmla="*/ 1939305 w 2017468"/>
              <a:gd name="connsiteY11" fmla="*/ 663521 h 717456"/>
              <a:gd name="connsiteX12" fmla="*/ 2016542 w 2017468"/>
              <a:gd name="connsiteY12" fmla="*/ 572429 h 717456"/>
              <a:gd name="connsiteX13" fmla="*/ 1847640 w 2017468"/>
              <a:gd name="connsiteY13" fmla="*/ 265679 h 717456"/>
              <a:gd name="connsiteX14" fmla="*/ 1960692 w 2017468"/>
              <a:gd name="connsiteY14" fmla="*/ 53659 h 717456"/>
              <a:gd name="connsiteX15" fmla="*/ 1761691 w 2017468"/>
              <a:gd name="connsiteY15" fmla="*/ 396003 h 717456"/>
              <a:gd name="connsiteX16" fmla="*/ 1785366 w 2017468"/>
              <a:gd name="connsiteY16" fmla="*/ 711997 h 717456"/>
              <a:gd name="connsiteX17" fmla="*/ 1733026 w 2017468"/>
              <a:gd name="connsiteY17" fmla="*/ 283616 h 717456"/>
              <a:gd name="connsiteX18" fmla="*/ 1797853 w 2017468"/>
              <a:gd name="connsiteY18" fmla="*/ 17785 h 717456"/>
              <a:gd name="connsiteX19" fmla="*/ 1282965 w 2017468"/>
              <a:gd name="connsiteY19" fmla="*/ 382271 h 717456"/>
              <a:gd name="connsiteX0" fmla="*/ 0 w 2017466"/>
              <a:gd name="connsiteY0" fmla="*/ 377510 h 717456"/>
              <a:gd name="connsiteX1" fmla="*/ 166038 w 2017466"/>
              <a:gd name="connsiteY1" fmla="*/ 36279 h 717456"/>
              <a:gd name="connsiteX2" fmla="*/ 327776 w 2017466"/>
              <a:gd name="connsiteY2" fmla="*/ 364612 h 717456"/>
              <a:gd name="connsiteX3" fmla="*/ 479990 w 2017466"/>
              <a:gd name="connsiteY3" fmla="*/ 712833 h 717456"/>
              <a:gd name="connsiteX4" fmla="*/ 652177 w 2017466"/>
              <a:gd name="connsiteY4" fmla="*/ 377229 h 717456"/>
              <a:gd name="connsiteX5" fmla="*/ 812991 w 2017466"/>
              <a:gd name="connsiteY5" fmla="*/ 40483 h 717456"/>
              <a:gd name="connsiteX6" fmla="*/ 1065029 w 2017466"/>
              <a:gd name="connsiteY6" fmla="*/ 368816 h 717456"/>
              <a:gd name="connsiteX7" fmla="*/ 1256403 w 2017466"/>
              <a:gd name="connsiteY7" fmla="*/ 717316 h 717456"/>
              <a:gd name="connsiteX8" fmla="*/ 1637902 w 2017466"/>
              <a:gd name="connsiteY8" fmla="*/ 327904 h 717456"/>
              <a:gd name="connsiteX9" fmla="*/ 1820680 w 2017466"/>
              <a:gd name="connsiteY9" fmla="*/ 125 h 717456"/>
              <a:gd name="connsiteX10" fmla="*/ 1657004 w 2017466"/>
              <a:gd name="connsiteY10" fmla="*/ 364057 h 717456"/>
              <a:gd name="connsiteX11" fmla="*/ 1939305 w 2017466"/>
              <a:gd name="connsiteY11" fmla="*/ 663521 h 717456"/>
              <a:gd name="connsiteX12" fmla="*/ 2016542 w 2017466"/>
              <a:gd name="connsiteY12" fmla="*/ 572429 h 717456"/>
              <a:gd name="connsiteX13" fmla="*/ 1847640 w 2017466"/>
              <a:gd name="connsiteY13" fmla="*/ 265679 h 717456"/>
              <a:gd name="connsiteX14" fmla="*/ 1960692 w 2017466"/>
              <a:gd name="connsiteY14" fmla="*/ 53659 h 717456"/>
              <a:gd name="connsiteX15" fmla="*/ 1761691 w 2017466"/>
              <a:gd name="connsiteY15" fmla="*/ 396003 h 717456"/>
              <a:gd name="connsiteX16" fmla="*/ 1785366 w 2017466"/>
              <a:gd name="connsiteY16" fmla="*/ 711997 h 717456"/>
              <a:gd name="connsiteX17" fmla="*/ 1733026 w 2017466"/>
              <a:gd name="connsiteY17" fmla="*/ 283616 h 717456"/>
              <a:gd name="connsiteX18" fmla="*/ 1797853 w 2017466"/>
              <a:gd name="connsiteY18" fmla="*/ 17785 h 717456"/>
              <a:gd name="connsiteX19" fmla="*/ 1282965 w 2017466"/>
              <a:gd name="connsiteY19" fmla="*/ 382271 h 717456"/>
              <a:gd name="connsiteX0" fmla="*/ 0 w 2017468"/>
              <a:gd name="connsiteY0" fmla="*/ 377510 h 717456"/>
              <a:gd name="connsiteX1" fmla="*/ 166038 w 2017468"/>
              <a:gd name="connsiteY1" fmla="*/ 36279 h 717456"/>
              <a:gd name="connsiteX2" fmla="*/ 327776 w 2017468"/>
              <a:gd name="connsiteY2" fmla="*/ 364612 h 717456"/>
              <a:gd name="connsiteX3" fmla="*/ 479990 w 2017468"/>
              <a:gd name="connsiteY3" fmla="*/ 712833 h 717456"/>
              <a:gd name="connsiteX4" fmla="*/ 652177 w 2017468"/>
              <a:gd name="connsiteY4" fmla="*/ 377229 h 717456"/>
              <a:gd name="connsiteX5" fmla="*/ 808691 w 2017468"/>
              <a:gd name="connsiteY5" fmla="*/ 49452 h 717456"/>
              <a:gd name="connsiteX6" fmla="*/ 1065029 w 2017468"/>
              <a:gd name="connsiteY6" fmla="*/ 368816 h 717456"/>
              <a:gd name="connsiteX7" fmla="*/ 1256403 w 2017468"/>
              <a:gd name="connsiteY7" fmla="*/ 717316 h 717456"/>
              <a:gd name="connsiteX8" fmla="*/ 1637902 w 2017468"/>
              <a:gd name="connsiteY8" fmla="*/ 327904 h 717456"/>
              <a:gd name="connsiteX9" fmla="*/ 1820680 w 2017468"/>
              <a:gd name="connsiteY9" fmla="*/ 125 h 717456"/>
              <a:gd name="connsiteX10" fmla="*/ 1657004 w 2017468"/>
              <a:gd name="connsiteY10" fmla="*/ 364057 h 717456"/>
              <a:gd name="connsiteX11" fmla="*/ 1939305 w 2017468"/>
              <a:gd name="connsiteY11" fmla="*/ 663521 h 717456"/>
              <a:gd name="connsiteX12" fmla="*/ 2016542 w 2017468"/>
              <a:gd name="connsiteY12" fmla="*/ 572429 h 717456"/>
              <a:gd name="connsiteX13" fmla="*/ 1847640 w 2017468"/>
              <a:gd name="connsiteY13" fmla="*/ 265679 h 717456"/>
              <a:gd name="connsiteX14" fmla="*/ 1960692 w 2017468"/>
              <a:gd name="connsiteY14" fmla="*/ 53659 h 717456"/>
              <a:gd name="connsiteX15" fmla="*/ 1761691 w 2017468"/>
              <a:gd name="connsiteY15" fmla="*/ 396003 h 717456"/>
              <a:gd name="connsiteX16" fmla="*/ 1785366 w 2017468"/>
              <a:gd name="connsiteY16" fmla="*/ 711997 h 717456"/>
              <a:gd name="connsiteX17" fmla="*/ 1733026 w 2017468"/>
              <a:gd name="connsiteY17" fmla="*/ 283616 h 717456"/>
              <a:gd name="connsiteX18" fmla="*/ 1797853 w 2017468"/>
              <a:gd name="connsiteY18" fmla="*/ 17785 h 717456"/>
              <a:gd name="connsiteX19" fmla="*/ 1282965 w 2017468"/>
              <a:gd name="connsiteY19" fmla="*/ 382271 h 717456"/>
              <a:gd name="connsiteX0" fmla="*/ 0 w 2017466"/>
              <a:gd name="connsiteY0" fmla="*/ 377510 h 717456"/>
              <a:gd name="connsiteX1" fmla="*/ 166038 w 2017466"/>
              <a:gd name="connsiteY1" fmla="*/ 36279 h 717456"/>
              <a:gd name="connsiteX2" fmla="*/ 327776 w 2017466"/>
              <a:gd name="connsiteY2" fmla="*/ 364612 h 717456"/>
              <a:gd name="connsiteX3" fmla="*/ 479990 w 2017466"/>
              <a:gd name="connsiteY3" fmla="*/ 712833 h 717456"/>
              <a:gd name="connsiteX4" fmla="*/ 652177 w 2017466"/>
              <a:gd name="connsiteY4" fmla="*/ 377229 h 717456"/>
              <a:gd name="connsiteX5" fmla="*/ 808691 w 2017466"/>
              <a:gd name="connsiteY5" fmla="*/ 49452 h 717456"/>
              <a:gd name="connsiteX6" fmla="*/ 983329 w 2017466"/>
              <a:gd name="connsiteY6" fmla="*/ 368815 h 717456"/>
              <a:gd name="connsiteX7" fmla="*/ 1256403 w 2017466"/>
              <a:gd name="connsiteY7" fmla="*/ 717316 h 717456"/>
              <a:gd name="connsiteX8" fmla="*/ 1637902 w 2017466"/>
              <a:gd name="connsiteY8" fmla="*/ 327904 h 717456"/>
              <a:gd name="connsiteX9" fmla="*/ 1820680 w 2017466"/>
              <a:gd name="connsiteY9" fmla="*/ 125 h 717456"/>
              <a:gd name="connsiteX10" fmla="*/ 1657004 w 2017466"/>
              <a:gd name="connsiteY10" fmla="*/ 364057 h 717456"/>
              <a:gd name="connsiteX11" fmla="*/ 1939305 w 2017466"/>
              <a:gd name="connsiteY11" fmla="*/ 663521 h 717456"/>
              <a:gd name="connsiteX12" fmla="*/ 2016542 w 2017466"/>
              <a:gd name="connsiteY12" fmla="*/ 572429 h 717456"/>
              <a:gd name="connsiteX13" fmla="*/ 1847640 w 2017466"/>
              <a:gd name="connsiteY13" fmla="*/ 265679 h 717456"/>
              <a:gd name="connsiteX14" fmla="*/ 1960692 w 2017466"/>
              <a:gd name="connsiteY14" fmla="*/ 53659 h 717456"/>
              <a:gd name="connsiteX15" fmla="*/ 1761691 w 2017466"/>
              <a:gd name="connsiteY15" fmla="*/ 396003 h 717456"/>
              <a:gd name="connsiteX16" fmla="*/ 1785366 w 2017466"/>
              <a:gd name="connsiteY16" fmla="*/ 711997 h 717456"/>
              <a:gd name="connsiteX17" fmla="*/ 1733026 w 2017466"/>
              <a:gd name="connsiteY17" fmla="*/ 283616 h 717456"/>
              <a:gd name="connsiteX18" fmla="*/ 1797853 w 2017466"/>
              <a:gd name="connsiteY18" fmla="*/ 17785 h 717456"/>
              <a:gd name="connsiteX19" fmla="*/ 1282965 w 2017466"/>
              <a:gd name="connsiteY19" fmla="*/ 382271 h 717456"/>
              <a:gd name="connsiteX0" fmla="*/ 0 w 2017468"/>
              <a:gd name="connsiteY0" fmla="*/ 377510 h 717462"/>
              <a:gd name="connsiteX1" fmla="*/ 166038 w 2017468"/>
              <a:gd name="connsiteY1" fmla="*/ 36279 h 717462"/>
              <a:gd name="connsiteX2" fmla="*/ 327776 w 2017468"/>
              <a:gd name="connsiteY2" fmla="*/ 364612 h 717462"/>
              <a:gd name="connsiteX3" fmla="*/ 479990 w 2017468"/>
              <a:gd name="connsiteY3" fmla="*/ 712833 h 717462"/>
              <a:gd name="connsiteX4" fmla="*/ 652177 w 2017468"/>
              <a:gd name="connsiteY4" fmla="*/ 377229 h 717462"/>
              <a:gd name="connsiteX5" fmla="*/ 808691 w 2017468"/>
              <a:gd name="connsiteY5" fmla="*/ 49452 h 717462"/>
              <a:gd name="connsiteX6" fmla="*/ 983329 w 2017468"/>
              <a:gd name="connsiteY6" fmla="*/ 368815 h 717462"/>
              <a:gd name="connsiteX7" fmla="*/ 1256403 w 2017468"/>
              <a:gd name="connsiteY7" fmla="*/ 717316 h 717462"/>
              <a:gd name="connsiteX8" fmla="*/ 1637902 w 2017468"/>
              <a:gd name="connsiteY8" fmla="*/ 327904 h 717462"/>
              <a:gd name="connsiteX9" fmla="*/ 1820680 w 2017468"/>
              <a:gd name="connsiteY9" fmla="*/ 125 h 717462"/>
              <a:gd name="connsiteX10" fmla="*/ 1657004 w 2017468"/>
              <a:gd name="connsiteY10" fmla="*/ 364057 h 717462"/>
              <a:gd name="connsiteX11" fmla="*/ 1939305 w 2017468"/>
              <a:gd name="connsiteY11" fmla="*/ 663521 h 717462"/>
              <a:gd name="connsiteX12" fmla="*/ 2016542 w 2017468"/>
              <a:gd name="connsiteY12" fmla="*/ 572429 h 717462"/>
              <a:gd name="connsiteX13" fmla="*/ 1847640 w 2017468"/>
              <a:gd name="connsiteY13" fmla="*/ 265679 h 717462"/>
              <a:gd name="connsiteX14" fmla="*/ 1960692 w 2017468"/>
              <a:gd name="connsiteY14" fmla="*/ 53659 h 717462"/>
              <a:gd name="connsiteX15" fmla="*/ 1761691 w 2017468"/>
              <a:gd name="connsiteY15" fmla="*/ 396003 h 717462"/>
              <a:gd name="connsiteX16" fmla="*/ 1785366 w 2017468"/>
              <a:gd name="connsiteY16" fmla="*/ 711997 h 717462"/>
              <a:gd name="connsiteX17" fmla="*/ 1733026 w 2017468"/>
              <a:gd name="connsiteY17" fmla="*/ 283616 h 717462"/>
              <a:gd name="connsiteX18" fmla="*/ 1797853 w 2017468"/>
              <a:gd name="connsiteY18" fmla="*/ 17785 h 717462"/>
              <a:gd name="connsiteX19" fmla="*/ 1282965 w 2017468"/>
              <a:gd name="connsiteY19" fmla="*/ 382271 h 717462"/>
              <a:gd name="connsiteX0" fmla="*/ 0 w 2017466"/>
              <a:gd name="connsiteY0" fmla="*/ 377510 h 717460"/>
              <a:gd name="connsiteX1" fmla="*/ 166038 w 2017466"/>
              <a:gd name="connsiteY1" fmla="*/ 36279 h 717460"/>
              <a:gd name="connsiteX2" fmla="*/ 340676 w 2017466"/>
              <a:gd name="connsiteY2" fmla="*/ 378065 h 717460"/>
              <a:gd name="connsiteX3" fmla="*/ 479990 w 2017466"/>
              <a:gd name="connsiteY3" fmla="*/ 712833 h 717460"/>
              <a:gd name="connsiteX4" fmla="*/ 652177 w 2017466"/>
              <a:gd name="connsiteY4" fmla="*/ 377229 h 717460"/>
              <a:gd name="connsiteX5" fmla="*/ 808691 w 2017466"/>
              <a:gd name="connsiteY5" fmla="*/ 49452 h 717460"/>
              <a:gd name="connsiteX6" fmla="*/ 983329 w 2017466"/>
              <a:gd name="connsiteY6" fmla="*/ 368815 h 717460"/>
              <a:gd name="connsiteX7" fmla="*/ 1256403 w 2017466"/>
              <a:gd name="connsiteY7" fmla="*/ 717316 h 717460"/>
              <a:gd name="connsiteX8" fmla="*/ 1637902 w 2017466"/>
              <a:gd name="connsiteY8" fmla="*/ 327904 h 717460"/>
              <a:gd name="connsiteX9" fmla="*/ 1820680 w 2017466"/>
              <a:gd name="connsiteY9" fmla="*/ 125 h 717460"/>
              <a:gd name="connsiteX10" fmla="*/ 1657004 w 2017466"/>
              <a:gd name="connsiteY10" fmla="*/ 364057 h 717460"/>
              <a:gd name="connsiteX11" fmla="*/ 1939305 w 2017466"/>
              <a:gd name="connsiteY11" fmla="*/ 663521 h 717460"/>
              <a:gd name="connsiteX12" fmla="*/ 2016542 w 2017466"/>
              <a:gd name="connsiteY12" fmla="*/ 572429 h 717460"/>
              <a:gd name="connsiteX13" fmla="*/ 1847640 w 2017466"/>
              <a:gd name="connsiteY13" fmla="*/ 265679 h 717460"/>
              <a:gd name="connsiteX14" fmla="*/ 1960692 w 2017466"/>
              <a:gd name="connsiteY14" fmla="*/ 53659 h 717460"/>
              <a:gd name="connsiteX15" fmla="*/ 1761691 w 2017466"/>
              <a:gd name="connsiteY15" fmla="*/ 396003 h 717460"/>
              <a:gd name="connsiteX16" fmla="*/ 1785366 w 2017466"/>
              <a:gd name="connsiteY16" fmla="*/ 711997 h 717460"/>
              <a:gd name="connsiteX17" fmla="*/ 1733026 w 2017466"/>
              <a:gd name="connsiteY17" fmla="*/ 283616 h 717460"/>
              <a:gd name="connsiteX18" fmla="*/ 1797853 w 2017466"/>
              <a:gd name="connsiteY18" fmla="*/ 17785 h 717460"/>
              <a:gd name="connsiteX19" fmla="*/ 1282965 w 2017466"/>
              <a:gd name="connsiteY19" fmla="*/ 382271 h 717460"/>
              <a:gd name="connsiteX0" fmla="*/ 0 w 2017468"/>
              <a:gd name="connsiteY0" fmla="*/ 377510 h 717462"/>
              <a:gd name="connsiteX1" fmla="*/ 166038 w 2017468"/>
              <a:gd name="connsiteY1" fmla="*/ 36279 h 717462"/>
              <a:gd name="connsiteX2" fmla="*/ 340676 w 2017468"/>
              <a:gd name="connsiteY2" fmla="*/ 378065 h 717462"/>
              <a:gd name="connsiteX3" fmla="*/ 479990 w 2017468"/>
              <a:gd name="connsiteY3" fmla="*/ 712833 h 717462"/>
              <a:gd name="connsiteX4" fmla="*/ 652177 w 2017468"/>
              <a:gd name="connsiteY4" fmla="*/ 377229 h 717462"/>
              <a:gd name="connsiteX5" fmla="*/ 808691 w 2017468"/>
              <a:gd name="connsiteY5" fmla="*/ 49452 h 717462"/>
              <a:gd name="connsiteX6" fmla="*/ 983329 w 2017468"/>
              <a:gd name="connsiteY6" fmla="*/ 368815 h 717462"/>
              <a:gd name="connsiteX7" fmla="*/ 1256403 w 2017468"/>
              <a:gd name="connsiteY7" fmla="*/ 717316 h 717462"/>
              <a:gd name="connsiteX8" fmla="*/ 1637902 w 2017468"/>
              <a:gd name="connsiteY8" fmla="*/ 327904 h 717462"/>
              <a:gd name="connsiteX9" fmla="*/ 1820680 w 2017468"/>
              <a:gd name="connsiteY9" fmla="*/ 125 h 717462"/>
              <a:gd name="connsiteX10" fmla="*/ 1657004 w 2017468"/>
              <a:gd name="connsiteY10" fmla="*/ 364057 h 717462"/>
              <a:gd name="connsiteX11" fmla="*/ 1939305 w 2017468"/>
              <a:gd name="connsiteY11" fmla="*/ 663521 h 717462"/>
              <a:gd name="connsiteX12" fmla="*/ 2016542 w 2017468"/>
              <a:gd name="connsiteY12" fmla="*/ 572429 h 717462"/>
              <a:gd name="connsiteX13" fmla="*/ 1847640 w 2017468"/>
              <a:gd name="connsiteY13" fmla="*/ 265679 h 717462"/>
              <a:gd name="connsiteX14" fmla="*/ 1960692 w 2017468"/>
              <a:gd name="connsiteY14" fmla="*/ 53659 h 717462"/>
              <a:gd name="connsiteX15" fmla="*/ 1761691 w 2017468"/>
              <a:gd name="connsiteY15" fmla="*/ 396003 h 717462"/>
              <a:gd name="connsiteX16" fmla="*/ 1785366 w 2017468"/>
              <a:gd name="connsiteY16" fmla="*/ 711997 h 717462"/>
              <a:gd name="connsiteX17" fmla="*/ 1733026 w 2017468"/>
              <a:gd name="connsiteY17" fmla="*/ 283616 h 717462"/>
              <a:gd name="connsiteX18" fmla="*/ 1797853 w 2017468"/>
              <a:gd name="connsiteY18" fmla="*/ 17785 h 717462"/>
              <a:gd name="connsiteX19" fmla="*/ 1282965 w 2017468"/>
              <a:gd name="connsiteY19" fmla="*/ 382271 h 717462"/>
              <a:gd name="connsiteX0" fmla="*/ 0 w 2017466"/>
              <a:gd name="connsiteY0" fmla="*/ 377510 h 721936"/>
              <a:gd name="connsiteX1" fmla="*/ 166038 w 2017466"/>
              <a:gd name="connsiteY1" fmla="*/ 36279 h 721936"/>
              <a:gd name="connsiteX2" fmla="*/ 340676 w 2017466"/>
              <a:gd name="connsiteY2" fmla="*/ 378065 h 721936"/>
              <a:gd name="connsiteX3" fmla="*/ 479990 w 2017466"/>
              <a:gd name="connsiteY3" fmla="*/ 712833 h 721936"/>
              <a:gd name="connsiteX4" fmla="*/ 652177 w 2017466"/>
              <a:gd name="connsiteY4" fmla="*/ 377229 h 721936"/>
              <a:gd name="connsiteX5" fmla="*/ 808691 w 2017466"/>
              <a:gd name="connsiteY5" fmla="*/ 49452 h 721936"/>
              <a:gd name="connsiteX6" fmla="*/ 983329 w 2017466"/>
              <a:gd name="connsiteY6" fmla="*/ 368815 h 721936"/>
              <a:gd name="connsiteX7" fmla="*/ 1295102 w 2017466"/>
              <a:gd name="connsiteY7" fmla="*/ 721799 h 721936"/>
              <a:gd name="connsiteX8" fmla="*/ 1637902 w 2017466"/>
              <a:gd name="connsiteY8" fmla="*/ 327904 h 721936"/>
              <a:gd name="connsiteX9" fmla="*/ 1820680 w 2017466"/>
              <a:gd name="connsiteY9" fmla="*/ 125 h 721936"/>
              <a:gd name="connsiteX10" fmla="*/ 1657004 w 2017466"/>
              <a:gd name="connsiteY10" fmla="*/ 364057 h 721936"/>
              <a:gd name="connsiteX11" fmla="*/ 1939305 w 2017466"/>
              <a:gd name="connsiteY11" fmla="*/ 663521 h 721936"/>
              <a:gd name="connsiteX12" fmla="*/ 2016542 w 2017466"/>
              <a:gd name="connsiteY12" fmla="*/ 572429 h 721936"/>
              <a:gd name="connsiteX13" fmla="*/ 1847640 w 2017466"/>
              <a:gd name="connsiteY13" fmla="*/ 265679 h 721936"/>
              <a:gd name="connsiteX14" fmla="*/ 1960692 w 2017466"/>
              <a:gd name="connsiteY14" fmla="*/ 53659 h 721936"/>
              <a:gd name="connsiteX15" fmla="*/ 1761691 w 2017466"/>
              <a:gd name="connsiteY15" fmla="*/ 396003 h 721936"/>
              <a:gd name="connsiteX16" fmla="*/ 1785366 w 2017466"/>
              <a:gd name="connsiteY16" fmla="*/ 711997 h 721936"/>
              <a:gd name="connsiteX17" fmla="*/ 1733026 w 2017466"/>
              <a:gd name="connsiteY17" fmla="*/ 283616 h 721936"/>
              <a:gd name="connsiteX18" fmla="*/ 1797853 w 2017466"/>
              <a:gd name="connsiteY18" fmla="*/ 17785 h 721936"/>
              <a:gd name="connsiteX19" fmla="*/ 1282965 w 2017466"/>
              <a:gd name="connsiteY19" fmla="*/ 382271 h 721936"/>
              <a:gd name="connsiteX0" fmla="*/ 0 w 2017468"/>
              <a:gd name="connsiteY0" fmla="*/ 377510 h 721936"/>
              <a:gd name="connsiteX1" fmla="*/ 166038 w 2017468"/>
              <a:gd name="connsiteY1" fmla="*/ 36279 h 721936"/>
              <a:gd name="connsiteX2" fmla="*/ 340676 w 2017468"/>
              <a:gd name="connsiteY2" fmla="*/ 378065 h 721936"/>
              <a:gd name="connsiteX3" fmla="*/ 479990 w 2017468"/>
              <a:gd name="connsiteY3" fmla="*/ 712833 h 721936"/>
              <a:gd name="connsiteX4" fmla="*/ 652177 w 2017468"/>
              <a:gd name="connsiteY4" fmla="*/ 377229 h 721936"/>
              <a:gd name="connsiteX5" fmla="*/ 808691 w 2017468"/>
              <a:gd name="connsiteY5" fmla="*/ 49452 h 721936"/>
              <a:gd name="connsiteX6" fmla="*/ 983329 w 2017468"/>
              <a:gd name="connsiteY6" fmla="*/ 368815 h 721936"/>
              <a:gd name="connsiteX7" fmla="*/ 1114503 w 2017468"/>
              <a:gd name="connsiteY7" fmla="*/ 721799 h 721936"/>
              <a:gd name="connsiteX8" fmla="*/ 1637902 w 2017468"/>
              <a:gd name="connsiteY8" fmla="*/ 327904 h 721936"/>
              <a:gd name="connsiteX9" fmla="*/ 1820680 w 2017468"/>
              <a:gd name="connsiteY9" fmla="*/ 125 h 721936"/>
              <a:gd name="connsiteX10" fmla="*/ 1657004 w 2017468"/>
              <a:gd name="connsiteY10" fmla="*/ 364057 h 721936"/>
              <a:gd name="connsiteX11" fmla="*/ 1939305 w 2017468"/>
              <a:gd name="connsiteY11" fmla="*/ 663521 h 721936"/>
              <a:gd name="connsiteX12" fmla="*/ 2016542 w 2017468"/>
              <a:gd name="connsiteY12" fmla="*/ 572429 h 721936"/>
              <a:gd name="connsiteX13" fmla="*/ 1847640 w 2017468"/>
              <a:gd name="connsiteY13" fmla="*/ 265679 h 721936"/>
              <a:gd name="connsiteX14" fmla="*/ 1960692 w 2017468"/>
              <a:gd name="connsiteY14" fmla="*/ 53659 h 721936"/>
              <a:gd name="connsiteX15" fmla="*/ 1761691 w 2017468"/>
              <a:gd name="connsiteY15" fmla="*/ 396003 h 721936"/>
              <a:gd name="connsiteX16" fmla="*/ 1785366 w 2017468"/>
              <a:gd name="connsiteY16" fmla="*/ 711997 h 721936"/>
              <a:gd name="connsiteX17" fmla="*/ 1733026 w 2017468"/>
              <a:gd name="connsiteY17" fmla="*/ 283616 h 721936"/>
              <a:gd name="connsiteX18" fmla="*/ 1797853 w 2017468"/>
              <a:gd name="connsiteY18" fmla="*/ 17785 h 721936"/>
              <a:gd name="connsiteX19" fmla="*/ 1282965 w 2017468"/>
              <a:gd name="connsiteY19" fmla="*/ 382271 h 721936"/>
              <a:gd name="connsiteX0" fmla="*/ 0 w 2017466"/>
              <a:gd name="connsiteY0" fmla="*/ 377510 h 721936"/>
              <a:gd name="connsiteX1" fmla="*/ 166038 w 2017466"/>
              <a:gd name="connsiteY1" fmla="*/ 36279 h 721936"/>
              <a:gd name="connsiteX2" fmla="*/ 340676 w 2017466"/>
              <a:gd name="connsiteY2" fmla="*/ 378065 h 721936"/>
              <a:gd name="connsiteX3" fmla="*/ 479990 w 2017466"/>
              <a:gd name="connsiteY3" fmla="*/ 712833 h 721936"/>
              <a:gd name="connsiteX4" fmla="*/ 652177 w 2017466"/>
              <a:gd name="connsiteY4" fmla="*/ 377229 h 721936"/>
              <a:gd name="connsiteX5" fmla="*/ 808691 w 2017466"/>
              <a:gd name="connsiteY5" fmla="*/ 49452 h 721936"/>
              <a:gd name="connsiteX6" fmla="*/ 983329 w 2017466"/>
              <a:gd name="connsiteY6" fmla="*/ 368815 h 721936"/>
              <a:gd name="connsiteX7" fmla="*/ 1114503 w 2017466"/>
              <a:gd name="connsiteY7" fmla="*/ 721799 h 721936"/>
              <a:gd name="connsiteX8" fmla="*/ 1637902 w 2017466"/>
              <a:gd name="connsiteY8" fmla="*/ 327904 h 721936"/>
              <a:gd name="connsiteX9" fmla="*/ 1820680 w 2017466"/>
              <a:gd name="connsiteY9" fmla="*/ 125 h 721936"/>
              <a:gd name="connsiteX10" fmla="*/ 1657004 w 2017466"/>
              <a:gd name="connsiteY10" fmla="*/ 364057 h 721936"/>
              <a:gd name="connsiteX11" fmla="*/ 1939305 w 2017466"/>
              <a:gd name="connsiteY11" fmla="*/ 663521 h 721936"/>
              <a:gd name="connsiteX12" fmla="*/ 2016542 w 2017466"/>
              <a:gd name="connsiteY12" fmla="*/ 572429 h 721936"/>
              <a:gd name="connsiteX13" fmla="*/ 1847640 w 2017466"/>
              <a:gd name="connsiteY13" fmla="*/ 265679 h 721936"/>
              <a:gd name="connsiteX14" fmla="*/ 1960692 w 2017466"/>
              <a:gd name="connsiteY14" fmla="*/ 53659 h 721936"/>
              <a:gd name="connsiteX15" fmla="*/ 1761691 w 2017466"/>
              <a:gd name="connsiteY15" fmla="*/ 396003 h 721936"/>
              <a:gd name="connsiteX16" fmla="*/ 1785366 w 2017466"/>
              <a:gd name="connsiteY16" fmla="*/ 711997 h 721936"/>
              <a:gd name="connsiteX17" fmla="*/ 1733026 w 2017466"/>
              <a:gd name="connsiteY17" fmla="*/ 283616 h 721936"/>
              <a:gd name="connsiteX18" fmla="*/ 1797853 w 2017466"/>
              <a:gd name="connsiteY18" fmla="*/ 17785 h 721936"/>
              <a:gd name="connsiteX19" fmla="*/ 1282965 w 2017466"/>
              <a:gd name="connsiteY19" fmla="*/ 382271 h 721936"/>
              <a:gd name="connsiteX0" fmla="*/ 0 w 2017468"/>
              <a:gd name="connsiteY0" fmla="*/ 377510 h 721936"/>
              <a:gd name="connsiteX1" fmla="*/ 166038 w 2017468"/>
              <a:gd name="connsiteY1" fmla="*/ 36279 h 721936"/>
              <a:gd name="connsiteX2" fmla="*/ 340676 w 2017468"/>
              <a:gd name="connsiteY2" fmla="*/ 378065 h 721936"/>
              <a:gd name="connsiteX3" fmla="*/ 479990 w 2017468"/>
              <a:gd name="connsiteY3" fmla="*/ 712833 h 721936"/>
              <a:gd name="connsiteX4" fmla="*/ 652177 w 2017468"/>
              <a:gd name="connsiteY4" fmla="*/ 377229 h 721936"/>
              <a:gd name="connsiteX5" fmla="*/ 808691 w 2017468"/>
              <a:gd name="connsiteY5" fmla="*/ 49452 h 721936"/>
              <a:gd name="connsiteX6" fmla="*/ 970429 w 2017468"/>
              <a:gd name="connsiteY6" fmla="*/ 368815 h 721936"/>
              <a:gd name="connsiteX7" fmla="*/ 1114503 w 2017468"/>
              <a:gd name="connsiteY7" fmla="*/ 721799 h 721936"/>
              <a:gd name="connsiteX8" fmla="*/ 1637902 w 2017468"/>
              <a:gd name="connsiteY8" fmla="*/ 327904 h 721936"/>
              <a:gd name="connsiteX9" fmla="*/ 1820680 w 2017468"/>
              <a:gd name="connsiteY9" fmla="*/ 125 h 721936"/>
              <a:gd name="connsiteX10" fmla="*/ 1657004 w 2017468"/>
              <a:gd name="connsiteY10" fmla="*/ 364057 h 721936"/>
              <a:gd name="connsiteX11" fmla="*/ 1939305 w 2017468"/>
              <a:gd name="connsiteY11" fmla="*/ 663521 h 721936"/>
              <a:gd name="connsiteX12" fmla="*/ 2016542 w 2017468"/>
              <a:gd name="connsiteY12" fmla="*/ 572429 h 721936"/>
              <a:gd name="connsiteX13" fmla="*/ 1847640 w 2017468"/>
              <a:gd name="connsiteY13" fmla="*/ 265679 h 721936"/>
              <a:gd name="connsiteX14" fmla="*/ 1960692 w 2017468"/>
              <a:gd name="connsiteY14" fmla="*/ 53659 h 721936"/>
              <a:gd name="connsiteX15" fmla="*/ 1761691 w 2017468"/>
              <a:gd name="connsiteY15" fmla="*/ 396003 h 721936"/>
              <a:gd name="connsiteX16" fmla="*/ 1785366 w 2017468"/>
              <a:gd name="connsiteY16" fmla="*/ 711997 h 721936"/>
              <a:gd name="connsiteX17" fmla="*/ 1733026 w 2017468"/>
              <a:gd name="connsiteY17" fmla="*/ 283616 h 721936"/>
              <a:gd name="connsiteX18" fmla="*/ 1797853 w 2017468"/>
              <a:gd name="connsiteY18" fmla="*/ 17785 h 721936"/>
              <a:gd name="connsiteX19" fmla="*/ 1282965 w 2017468"/>
              <a:gd name="connsiteY19" fmla="*/ 382271 h 721936"/>
              <a:gd name="connsiteX0" fmla="*/ 0 w 2017466"/>
              <a:gd name="connsiteY0" fmla="*/ 377508 h 713095"/>
              <a:gd name="connsiteX1" fmla="*/ 166038 w 2017466"/>
              <a:gd name="connsiteY1" fmla="*/ 36277 h 713095"/>
              <a:gd name="connsiteX2" fmla="*/ 340676 w 2017466"/>
              <a:gd name="connsiteY2" fmla="*/ 378063 h 713095"/>
              <a:gd name="connsiteX3" fmla="*/ 479990 w 2017466"/>
              <a:gd name="connsiteY3" fmla="*/ 712831 h 713095"/>
              <a:gd name="connsiteX4" fmla="*/ 652177 w 2017466"/>
              <a:gd name="connsiteY4" fmla="*/ 377227 h 713095"/>
              <a:gd name="connsiteX5" fmla="*/ 808691 w 2017466"/>
              <a:gd name="connsiteY5" fmla="*/ 49450 h 713095"/>
              <a:gd name="connsiteX6" fmla="*/ 970429 w 2017466"/>
              <a:gd name="connsiteY6" fmla="*/ 368813 h 713095"/>
              <a:gd name="connsiteX7" fmla="*/ 1144603 w 2017466"/>
              <a:gd name="connsiteY7" fmla="*/ 703859 h 713095"/>
              <a:gd name="connsiteX8" fmla="*/ 1637902 w 2017466"/>
              <a:gd name="connsiteY8" fmla="*/ 327902 h 713095"/>
              <a:gd name="connsiteX9" fmla="*/ 1820680 w 2017466"/>
              <a:gd name="connsiteY9" fmla="*/ 123 h 713095"/>
              <a:gd name="connsiteX10" fmla="*/ 1657004 w 2017466"/>
              <a:gd name="connsiteY10" fmla="*/ 364055 h 713095"/>
              <a:gd name="connsiteX11" fmla="*/ 1939305 w 2017466"/>
              <a:gd name="connsiteY11" fmla="*/ 663519 h 713095"/>
              <a:gd name="connsiteX12" fmla="*/ 2016542 w 2017466"/>
              <a:gd name="connsiteY12" fmla="*/ 572427 h 713095"/>
              <a:gd name="connsiteX13" fmla="*/ 1847640 w 2017466"/>
              <a:gd name="connsiteY13" fmla="*/ 265677 h 713095"/>
              <a:gd name="connsiteX14" fmla="*/ 1960692 w 2017466"/>
              <a:gd name="connsiteY14" fmla="*/ 53657 h 713095"/>
              <a:gd name="connsiteX15" fmla="*/ 1761691 w 2017466"/>
              <a:gd name="connsiteY15" fmla="*/ 396001 h 713095"/>
              <a:gd name="connsiteX16" fmla="*/ 1785366 w 2017466"/>
              <a:gd name="connsiteY16" fmla="*/ 711995 h 713095"/>
              <a:gd name="connsiteX17" fmla="*/ 1733026 w 2017466"/>
              <a:gd name="connsiteY17" fmla="*/ 283614 h 713095"/>
              <a:gd name="connsiteX18" fmla="*/ 1797853 w 2017466"/>
              <a:gd name="connsiteY18" fmla="*/ 17783 h 713095"/>
              <a:gd name="connsiteX19" fmla="*/ 1282965 w 2017466"/>
              <a:gd name="connsiteY19" fmla="*/ 382269 h 713095"/>
              <a:gd name="connsiteX0" fmla="*/ 0 w 2017468"/>
              <a:gd name="connsiteY0" fmla="*/ 377387 h 712974"/>
              <a:gd name="connsiteX1" fmla="*/ 166038 w 2017468"/>
              <a:gd name="connsiteY1" fmla="*/ 36156 h 712974"/>
              <a:gd name="connsiteX2" fmla="*/ 340676 w 2017468"/>
              <a:gd name="connsiteY2" fmla="*/ 377942 h 712974"/>
              <a:gd name="connsiteX3" fmla="*/ 479990 w 2017468"/>
              <a:gd name="connsiteY3" fmla="*/ 712710 h 712974"/>
              <a:gd name="connsiteX4" fmla="*/ 652177 w 2017468"/>
              <a:gd name="connsiteY4" fmla="*/ 377106 h 712974"/>
              <a:gd name="connsiteX5" fmla="*/ 808691 w 2017468"/>
              <a:gd name="connsiteY5" fmla="*/ 49329 h 712974"/>
              <a:gd name="connsiteX6" fmla="*/ 970429 w 2017468"/>
              <a:gd name="connsiteY6" fmla="*/ 368692 h 712974"/>
              <a:gd name="connsiteX7" fmla="*/ 1144603 w 2017468"/>
              <a:gd name="connsiteY7" fmla="*/ 703738 h 712974"/>
              <a:gd name="connsiteX8" fmla="*/ 1306802 w 2017468"/>
              <a:gd name="connsiteY8" fmla="*/ 359169 h 712974"/>
              <a:gd name="connsiteX9" fmla="*/ 1820680 w 2017468"/>
              <a:gd name="connsiteY9" fmla="*/ 2 h 712974"/>
              <a:gd name="connsiteX10" fmla="*/ 1657004 w 2017468"/>
              <a:gd name="connsiteY10" fmla="*/ 363934 h 712974"/>
              <a:gd name="connsiteX11" fmla="*/ 1939305 w 2017468"/>
              <a:gd name="connsiteY11" fmla="*/ 663398 h 712974"/>
              <a:gd name="connsiteX12" fmla="*/ 2016542 w 2017468"/>
              <a:gd name="connsiteY12" fmla="*/ 572306 h 712974"/>
              <a:gd name="connsiteX13" fmla="*/ 1847640 w 2017468"/>
              <a:gd name="connsiteY13" fmla="*/ 265556 h 712974"/>
              <a:gd name="connsiteX14" fmla="*/ 1960692 w 2017468"/>
              <a:gd name="connsiteY14" fmla="*/ 53536 h 712974"/>
              <a:gd name="connsiteX15" fmla="*/ 1761691 w 2017468"/>
              <a:gd name="connsiteY15" fmla="*/ 395880 h 712974"/>
              <a:gd name="connsiteX16" fmla="*/ 1785366 w 2017468"/>
              <a:gd name="connsiteY16" fmla="*/ 711874 h 712974"/>
              <a:gd name="connsiteX17" fmla="*/ 1733026 w 2017468"/>
              <a:gd name="connsiteY17" fmla="*/ 283493 h 712974"/>
              <a:gd name="connsiteX18" fmla="*/ 1797853 w 2017468"/>
              <a:gd name="connsiteY18" fmla="*/ 17662 h 712974"/>
              <a:gd name="connsiteX19" fmla="*/ 1282965 w 2017468"/>
              <a:gd name="connsiteY19" fmla="*/ 382148 h 712974"/>
              <a:gd name="connsiteX0" fmla="*/ 0 w 2017466"/>
              <a:gd name="connsiteY0" fmla="*/ 377387 h 712974"/>
              <a:gd name="connsiteX1" fmla="*/ 166038 w 2017466"/>
              <a:gd name="connsiteY1" fmla="*/ 36156 h 712974"/>
              <a:gd name="connsiteX2" fmla="*/ 340676 w 2017466"/>
              <a:gd name="connsiteY2" fmla="*/ 377942 h 712974"/>
              <a:gd name="connsiteX3" fmla="*/ 479990 w 2017466"/>
              <a:gd name="connsiteY3" fmla="*/ 712710 h 712974"/>
              <a:gd name="connsiteX4" fmla="*/ 652177 w 2017466"/>
              <a:gd name="connsiteY4" fmla="*/ 377106 h 712974"/>
              <a:gd name="connsiteX5" fmla="*/ 808691 w 2017466"/>
              <a:gd name="connsiteY5" fmla="*/ 49329 h 712974"/>
              <a:gd name="connsiteX6" fmla="*/ 970429 w 2017466"/>
              <a:gd name="connsiteY6" fmla="*/ 368692 h 712974"/>
              <a:gd name="connsiteX7" fmla="*/ 1144603 w 2017466"/>
              <a:gd name="connsiteY7" fmla="*/ 703738 h 712974"/>
              <a:gd name="connsiteX8" fmla="*/ 1306802 w 2017466"/>
              <a:gd name="connsiteY8" fmla="*/ 359169 h 712974"/>
              <a:gd name="connsiteX9" fmla="*/ 1820680 w 2017466"/>
              <a:gd name="connsiteY9" fmla="*/ 2 h 712974"/>
              <a:gd name="connsiteX10" fmla="*/ 1657004 w 2017466"/>
              <a:gd name="connsiteY10" fmla="*/ 363934 h 712974"/>
              <a:gd name="connsiteX11" fmla="*/ 1939305 w 2017466"/>
              <a:gd name="connsiteY11" fmla="*/ 663398 h 712974"/>
              <a:gd name="connsiteX12" fmla="*/ 2016542 w 2017466"/>
              <a:gd name="connsiteY12" fmla="*/ 572306 h 712974"/>
              <a:gd name="connsiteX13" fmla="*/ 1847640 w 2017466"/>
              <a:gd name="connsiteY13" fmla="*/ 265556 h 712974"/>
              <a:gd name="connsiteX14" fmla="*/ 1960692 w 2017466"/>
              <a:gd name="connsiteY14" fmla="*/ 53536 h 712974"/>
              <a:gd name="connsiteX15" fmla="*/ 1761691 w 2017466"/>
              <a:gd name="connsiteY15" fmla="*/ 395880 h 712974"/>
              <a:gd name="connsiteX16" fmla="*/ 1785366 w 2017466"/>
              <a:gd name="connsiteY16" fmla="*/ 711874 h 712974"/>
              <a:gd name="connsiteX17" fmla="*/ 1733026 w 2017466"/>
              <a:gd name="connsiteY17" fmla="*/ 283493 h 712974"/>
              <a:gd name="connsiteX18" fmla="*/ 1466753 w 2017466"/>
              <a:gd name="connsiteY18" fmla="*/ 26632 h 712974"/>
              <a:gd name="connsiteX19" fmla="*/ 1282965 w 2017466"/>
              <a:gd name="connsiteY19" fmla="*/ 382148 h 712974"/>
              <a:gd name="connsiteX0" fmla="*/ 0 w 2769946"/>
              <a:gd name="connsiteY0" fmla="*/ 377387 h 712974"/>
              <a:gd name="connsiteX1" fmla="*/ 166038 w 2769946"/>
              <a:gd name="connsiteY1" fmla="*/ 36156 h 712974"/>
              <a:gd name="connsiteX2" fmla="*/ 340676 w 2769946"/>
              <a:gd name="connsiteY2" fmla="*/ 377942 h 712974"/>
              <a:gd name="connsiteX3" fmla="*/ 479990 w 2769946"/>
              <a:gd name="connsiteY3" fmla="*/ 712710 h 712974"/>
              <a:gd name="connsiteX4" fmla="*/ 652177 w 2769946"/>
              <a:gd name="connsiteY4" fmla="*/ 377106 h 712974"/>
              <a:gd name="connsiteX5" fmla="*/ 808691 w 2769946"/>
              <a:gd name="connsiteY5" fmla="*/ 49329 h 712974"/>
              <a:gd name="connsiteX6" fmla="*/ 970429 w 2769946"/>
              <a:gd name="connsiteY6" fmla="*/ 368692 h 712974"/>
              <a:gd name="connsiteX7" fmla="*/ 1144603 w 2769946"/>
              <a:gd name="connsiteY7" fmla="*/ 703738 h 712974"/>
              <a:gd name="connsiteX8" fmla="*/ 1306802 w 2769946"/>
              <a:gd name="connsiteY8" fmla="*/ 359169 h 712974"/>
              <a:gd name="connsiteX9" fmla="*/ 1820680 w 2769946"/>
              <a:gd name="connsiteY9" fmla="*/ 2 h 712974"/>
              <a:gd name="connsiteX10" fmla="*/ 1657004 w 2769946"/>
              <a:gd name="connsiteY10" fmla="*/ 363934 h 712974"/>
              <a:gd name="connsiteX11" fmla="*/ 1939305 w 2769946"/>
              <a:gd name="connsiteY11" fmla="*/ 663398 h 712974"/>
              <a:gd name="connsiteX12" fmla="*/ 2016542 w 2769946"/>
              <a:gd name="connsiteY12" fmla="*/ 572306 h 712974"/>
              <a:gd name="connsiteX13" fmla="*/ 1847640 w 2769946"/>
              <a:gd name="connsiteY13" fmla="*/ 265556 h 712974"/>
              <a:gd name="connsiteX14" fmla="*/ 1960692 w 2769946"/>
              <a:gd name="connsiteY14" fmla="*/ 53536 h 712974"/>
              <a:gd name="connsiteX15" fmla="*/ 1761691 w 2769946"/>
              <a:gd name="connsiteY15" fmla="*/ 395880 h 712974"/>
              <a:gd name="connsiteX16" fmla="*/ 1785366 w 2769946"/>
              <a:gd name="connsiteY16" fmla="*/ 711874 h 712974"/>
              <a:gd name="connsiteX17" fmla="*/ 1733026 w 2769946"/>
              <a:gd name="connsiteY17" fmla="*/ 283493 h 712974"/>
              <a:gd name="connsiteX18" fmla="*/ 2769656 w 2769946"/>
              <a:gd name="connsiteY18" fmla="*/ 214972 h 712974"/>
              <a:gd name="connsiteX19" fmla="*/ 1282965 w 2769946"/>
              <a:gd name="connsiteY19" fmla="*/ 382148 h 712974"/>
              <a:gd name="connsiteX0" fmla="*/ 0 w 2770013"/>
              <a:gd name="connsiteY0" fmla="*/ 377387 h 712974"/>
              <a:gd name="connsiteX1" fmla="*/ 166038 w 2770013"/>
              <a:gd name="connsiteY1" fmla="*/ 36156 h 712974"/>
              <a:gd name="connsiteX2" fmla="*/ 340676 w 2770013"/>
              <a:gd name="connsiteY2" fmla="*/ 377942 h 712974"/>
              <a:gd name="connsiteX3" fmla="*/ 479990 w 2770013"/>
              <a:gd name="connsiteY3" fmla="*/ 712710 h 712974"/>
              <a:gd name="connsiteX4" fmla="*/ 652177 w 2770013"/>
              <a:gd name="connsiteY4" fmla="*/ 377106 h 712974"/>
              <a:gd name="connsiteX5" fmla="*/ 808691 w 2770013"/>
              <a:gd name="connsiteY5" fmla="*/ 49329 h 712974"/>
              <a:gd name="connsiteX6" fmla="*/ 970429 w 2770013"/>
              <a:gd name="connsiteY6" fmla="*/ 368692 h 712974"/>
              <a:gd name="connsiteX7" fmla="*/ 1144603 w 2770013"/>
              <a:gd name="connsiteY7" fmla="*/ 703738 h 712974"/>
              <a:gd name="connsiteX8" fmla="*/ 1306802 w 2770013"/>
              <a:gd name="connsiteY8" fmla="*/ 359169 h 712974"/>
              <a:gd name="connsiteX9" fmla="*/ 1820680 w 2770013"/>
              <a:gd name="connsiteY9" fmla="*/ 2 h 712974"/>
              <a:gd name="connsiteX10" fmla="*/ 1657004 w 2770013"/>
              <a:gd name="connsiteY10" fmla="*/ 363934 h 712974"/>
              <a:gd name="connsiteX11" fmla="*/ 1939305 w 2770013"/>
              <a:gd name="connsiteY11" fmla="*/ 663398 h 712974"/>
              <a:gd name="connsiteX12" fmla="*/ 2016542 w 2770013"/>
              <a:gd name="connsiteY12" fmla="*/ 572306 h 712974"/>
              <a:gd name="connsiteX13" fmla="*/ 1847640 w 2770013"/>
              <a:gd name="connsiteY13" fmla="*/ 265556 h 712974"/>
              <a:gd name="connsiteX14" fmla="*/ 1960692 w 2770013"/>
              <a:gd name="connsiteY14" fmla="*/ 53536 h 712974"/>
              <a:gd name="connsiteX15" fmla="*/ 1761691 w 2770013"/>
              <a:gd name="connsiteY15" fmla="*/ 395880 h 712974"/>
              <a:gd name="connsiteX16" fmla="*/ 1785366 w 2770013"/>
              <a:gd name="connsiteY16" fmla="*/ 711874 h 712974"/>
              <a:gd name="connsiteX17" fmla="*/ 1733026 w 2770013"/>
              <a:gd name="connsiteY17" fmla="*/ 283493 h 712974"/>
              <a:gd name="connsiteX18" fmla="*/ 2769656 w 2770013"/>
              <a:gd name="connsiteY18" fmla="*/ 214972 h 712974"/>
              <a:gd name="connsiteX19" fmla="*/ 1579666 w 2770013"/>
              <a:gd name="connsiteY19" fmla="*/ 583940 h 712974"/>
              <a:gd name="connsiteX0" fmla="*/ 0 w 2770486"/>
              <a:gd name="connsiteY0" fmla="*/ 377387 h 712974"/>
              <a:gd name="connsiteX1" fmla="*/ 166038 w 2770486"/>
              <a:gd name="connsiteY1" fmla="*/ 36156 h 712974"/>
              <a:gd name="connsiteX2" fmla="*/ 340676 w 2770486"/>
              <a:gd name="connsiteY2" fmla="*/ 377942 h 712974"/>
              <a:gd name="connsiteX3" fmla="*/ 479990 w 2770486"/>
              <a:gd name="connsiteY3" fmla="*/ 712710 h 712974"/>
              <a:gd name="connsiteX4" fmla="*/ 652177 w 2770486"/>
              <a:gd name="connsiteY4" fmla="*/ 377106 h 712974"/>
              <a:gd name="connsiteX5" fmla="*/ 808691 w 2770486"/>
              <a:gd name="connsiteY5" fmla="*/ 49329 h 712974"/>
              <a:gd name="connsiteX6" fmla="*/ 970429 w 2770486"/>
              <a:gd name="connsiteY6" fmla="*/ 368692 h 712974"/>
              <a:gd name="connsiteX7" fmla="*/ 1144603 w 2770486"/>
              <a:gd name="connsiteY7" fmla="*/ 703738 h 712974"/>
              <a:gd name="connsiteX8" fmla="*/ 1306802 w 2770486"/>
              <a:gd name="connsiteY8" fmla="*/ 359169 h 712974"/>
              <a:gd name="connsiteX9" fmla="*/ 1820680 w 2770486"/>
              <a:gd name="connsiteY9" fmla="*/ 2 h 712974"/>
              <a:gd name="connsiteX10" fmla="*/ 1657004 w 2770486"/>
              <a:gd name="connsiteY10" fmla="*/ 363934 h 712974"/>
              <a:gd name="connsiteX11" fmla="*/ 1939305 w 2770486"/>
              <a:gd name="connsiteY11" fmla="*/ 663398 h 712974"/>
              <a:gd name="connsiteX12" fmla="*/ 2016542 w 2770486"/>
              <a:gd name="connsiteY12" fmla="*/ 572306 h 712974"/>
              <a:gd name="connsiteX13" fmla="*/ 1847640 w 2770486"/>
              <a:gd name="connsiteY13" fmla="*/ 265556 h 712974"/>
              <a:gd name="connsiteX14" fmla="*/ 1960692 w 2770486"/>
              <a:gd name="connsiteY14" fmla="*/ 53536 h 712974"/>
              <a:gd name="connsiteX15" fmla="*/ 1761691 w 2770486"/>
              <a:gd name="connsiteY15" fmla="*/ 395880 h 712974"/>
              <a:gd name="connsiteX16" fmla="*/ 1785366 w 2770486"/>
              <a:gd name="connsiteY16" fmla="*/ 711874 h 712974"/>
              <a:gd name="connsiteX17" fmla="*/ 1733026 w 2770486"/>
              <a:gd name="connsiteY17" fmla="*/ 283493 h 712974"/>
              <a:gd name="connsiteX18" fmla="*/ 2769656 w 2770486"/>
              <a:gd name="connsiteY18" fmla="*/ 214972 h 712974"/>
              <a:gd name="connsiteX19" fmla="*/ 2302067 w 2770486"/>
              <a:gd name="connsiteY19" fmla="*/ 628784 h 712974"/>
              <a:gd name="connsiteX0" fmla="*/ 0 w 2770488"/>
              <a:gd name="connsiteY0" fmla="*/ 377385 h 712972"/>
              <a:gd name="connsiteX1" fmla="*/ 166038 w 2770488"/>
              <a:gd name="connsiteY1" fmla="*/ 36154 h 712972"/>
              <a:gd name="connsiteX2" fmla="*/ 340676 w 2770488"/>
              <a:gd name="connsiteY2" fmla="*/ 377940 h 712972"/>
              <a:gd name="connsiteX3" fmla="*/ 479990 w 2770488"/>
              <a:gd name="connsiteY3" fmla="*/ 712708 h 712972"/>
              <a:gd name="connsiteX4" fmla="*/ 652177 w 2770488"/>
              <a:gd name="connsiteY4" fmla="*/ 377104 h 712972"/>
              <a:gd name="connsiteX5" fmla="*/ 808691 w 2770488"/>
              <a:gd name="connsiteY5" fmla="*/ 49327 h 712972"/>
              <a:gd name="connsiteX6" fmla="*/ 970429 w 2770488"/>
              <a:gd name="connsiteY6" fmla="*/ 368690 h 712972"/>
              <a:gd name="connsiteX7" fmla="*/ 1144603 w 2770488"/>
              <a:gd name="connsiteY7" fmla="*/ 703736 h 712972"/>
              <a:gd name="connsiteX8" fmla="*/ 1293901 w 2770488"/>
              <a:gd name="connsiteY8" fmla="*/ 363653 h 712972"/>
              <a:gd name="connsiteX9" fmla="*/ 1820680 w 2770488"/>
              <a:gd name="connsiteY9" fmla="*/ 0 h 712972"/>
              <a:gd name="connsiteX10" fmla="*/ 1657004 w 2770488"/>
              <a:gd name="connsiteY10" fmla="*/ 363932 h 712972"/>
              <a:gd name="connsiteX11" fmla="*/ 1939305 w 2770488"/>
              <a:gd name="connsiteY11" fmla="*/ 663396 h 712972"/>
              <a:gd name="connsiteX12" fmla="*/ 2016542 w 2770488"/>
              <a:gd name="connsiteY12" fmla="*/ 572304 h 712972"/>
              <a:gd name="connsiteX13" fmla="*/ 1847640 w 2770488"/>
              <a:gd name="connsiteY13" fmla="*/ 265554 h 712972"/>
              <a:gd name="connsiteX14" fmla="*/ 1960692 w 2770488"/>
              <a:gd name="connsiteY14" fmla="*/ 53534 h 712972"/>
              <a:gd name="connsiteX15" fmla="*/ 1761691 w 2770488"/>
              <a:gd name="connsiteY15" fmla="*/ 395878 h 712972"/>
              <a:gd name="connsiteX16" fmla="*/ 1785366 w 2770488"/>
              <a:gd name="connsiteY16" fmla="*/ 711872 h 712972"/>
              <a:gd name="connsiteX17" fmla="*/ 1733026 w 2770488"/>
              <a:gd name="connsiteY17" fmla="*/ 283491 h 712972"/>
              <a:gd name="connsiteX18" fmla="*/ 2769656 w 2770488"/>
              <a:gd name="connsiteY18" fmla="*/ 214970 h 712972"/>
              <a:gd name="connsiteX19" fmla="*/ 2302067 w 2770488"/>
              <a:gd name="connsiteY19" fmla="*/ 628782 h 712972"/>
              <a:gd name="connsiteX0" fmla="*/ 0 w 2770486"/>
              <a:gd name="connsiteY0" fmla="*/ 341232 h 676819"/>
              <a:gd name="connsiteX1" fmla="*/ 166038 w 2770486"/>
              <a:gd name="connsiteY1" fmla="*/ 1 h 676819"/>
              <a:gd name="connsiteX2" fmla="*/ 340676 w 2770486"/>
              <a:gd name="connsiteY2" fmla="*/ 341787 h 676819"/>
              <a:gd name="connsiteX3" fmla="*/ 479990 w 2770486"/>
              <a:gd name="connsiteY3" fmla="*/ 676555 h 676819"/>
              <a:gd name="connsiteX4" fmla="*/ 652177 w 2770486"/>
              <a:gd name="connsiteY4" fmla="*/ 340951 h 676819"/>
              <a:gd name="connsiteX5" fmla="*/ 808691 w 2770486"/>
              <a:gd name="connsiteY5" fmla="*/ 13174 h 676819"/>
              <a:gd name="connsiteX6" fmla="*/ 970429 w 2770486"/>
              <a:gd name="connsiteY6" fmla="*/ 332537 h 676819"/>
              <a:gd name="connsiteX7" fmla="*/ 1144603 w 2770486"/>
              <a:gd name="connsiteY7" fmla="*/ 667583 h 676819"/>
              <a:gd name="connsiteX8" fmla="*/ 1293901 w 2770486"/>
              <a:gd name="connsiteY8" fmla="*/ 327500 h 676819"/>
              <a:gd name="connsiteX9" fmla="*/ 1463778 w 2770486"/>
              <a:gd name="connsiteY9" fmla="*/ 8689 h 676819"/>
              <a:gd name="connsiteX10" fmla="*/ 1657004 w 2770486"/>
              <a:gd name="connsiteY10" fmla="*/ 327779 h 676819"/>
              <a:gd name="connsiteX11" fmla="*/ 1939305 w 2770486"/>
              <a:gd name="connsiteY11" fmla="*/ 627243 h 676819"/>
              <a:gd name="connsiteX12" fmla="*/ 2016542 w 2770486"/>
              <a:gd name="connsiteY12" fmla="*/ 536151 h 676819"/>
              <a:gd name="connsiteX13" fmla="*/ 1847640 w 2770486"/>
              <a:gd name="connsiteY13" fmla="*/ 229401 h 676819"/>
              <a:gd name="connsiteX14" fmla="*/ 1960692 w 2770486"/>
              <a:gd name="connsiteY14" fmla="*/ 17381 h 676819"/>
              <a:gd name="connsiteX15" fmla="*/ 1761691 w 2770486"/>
              <a:gd name="connsiteY15" fmla="*/ 359725 h 676819"/>
              <a:gd name="connsiteX16" fmla="*/ 1785366 w 2770486"/>
              <a:gd name="connsiteY16" fmla="*/ 675719 h 676819"/>
              <a:gd name="connsiteX17" fmla="*/ 1733026 w 2770486"/>
              <a:gd name="connsiteY17" fmla="*/ 247338 h 676819"/>
              <a:gd name="connsiteX18" fmla="*/ 2769656 w 2770486"/>
              <a:gd name="connsiteY18" fmla="*/ 178817 h 676819"/>
              <a:gd name="connsiteX19" fmla="*/ 2302067 w 2770486"/>
              <a:gd name="connsiteY19" fmla="*/ 592629 h 676819"/>
              <a:gd name="connsiteX0" fmla="*/ 0 w 2770488"/>
              <a:gd name="connsiteY0" fmla="*/ 341232 h 676819"/>
              <a:gd name="connsiteX1" fmla="*/ 166038 w 2770488"/>
              <a:gd name="connsiteY1" fmla="*/ 1 h 676819"/>
              <a:gd name="connsiteX2" fmla="*/ 340676 w 2770488"/>
              <a:gd name="connsiteY2" fmla="*/ 341787 h 676819"/>
              <a:gd name="connsiteX3" fmla="*/ 479990 w 2770488"/>
              <a:gd name="connsiteY3" fmla="*/ 676555 h 676819"/>
              <a:gd name="connsiteX4" fmla="*/ 652177 w 2770488"/>
              <a:gd name="connsiteY4" fmla="*/ 340951 h 676819"/>
              <a:gd name="connsiteX5" fmla="*/ 808691 w 2770488"/>
              <a:gd name="connsiteY5" fmla="*/ 13174 h 676819"/>
              <a:gd name="connsiteX6" fmla="*/ 970429 w 2770488"/>
              <a:gd name="connsiteY6" fmla="*/ 332537 h 676819"/>
              <a:gd name="connsiteX7" fmla="*/ 1144603 w 2770488"/>
              <a:gd name="connsiteY7" fmla="*/ 667583 h 676819"/>
              <a:gd name="connsiteX8" fmla="*/ 1293901 w 2770488"/>
              <a:gd name="connsiteY8" fmla="*/ 327500 h 676819"/>
              <a:gd name="connsiteX9" fmla="*/ 1463778 w 2770488"/>
              <a:gd name="connsiteY9" fmla="*/ 8689 h 676819"/>
              <a:gd name="connsiteX10" fmla="*/ 1635502 w 2770488"/>
              <a:gd name="connsiteY10" fmla="*/ 345716 h 676819"/>
              <a:gd name="connsiteX11" fmla="*/ 1939305 w 2770488"/>
              <a:gd name="connsiteY11" fmla="*/ 627243 h 676819"/>
              <a:gd name="connsiteX12" fmla="*/ 2016542 w 2770488"/>
              <a:gd name="connsiteY12" fmla="*/ 536151 h 676819"/>
              <a:gd name="connsiteX13" fmla="*/ 1847640 w 2770488"/>
              <a:gd name="connsiteY13" fmla="*/ 229401 h 676819"/>
              <a:gd name="connsiteX14" fmla="*/ 1960692 w 2770488"/>
              <a:gd name="connsiteY14" fmla="*/ 17381 h 676819"/>
              <a:gd name="connsiteX15" fmla="*/ 1761691 w 2770488"/>
              <a:gd name="connsiteY15" fmla="*/ 359725 h 676819"/>
              <a:gd name="connsiteX16" fmla="*/ 1785366 w 2770488"/>
              <a:gd name="connsiteY16" fmla="*/ 675719 h 676819"/>
              <a:gd name="connsiteX17" fmla="*/ 1733026 w 2770488"/>
              <a:gd name="connsiteY17" fmla="*/ 247338 h 676819"/>
              <a:gd name="connsiteX18" fmla="*/ 2769656 w 2770488"/>
              <a:gd name="connsiteY18" fmla="*/ 178817 h 676819"/>
              <a:gd name="connsiteX19" fmla="*/ 2302067 w 2770488"/>
              <a:gd name="connsiteY19" fmla="*/ 592629 h 676819"/>
              <a:gd name="connsiteX0" fmla="*/ 0 w 2770486"/>
              <a:gd name="connsiteY0" fmla="*/ 341232 h 676555"/>
              <a:gd name="connsiteX1" fmla="*/ 166038 w 2770486"/>
              <a:gd name="connsiteY1" fmla="*/ 1 h 676555"/>
              <a:gd name="connsiteX2" fmla="*/ 340676 w 2770486"/>
              <a:gd name="connsiteY2" fmla="*/ 341787 h 676555"/>
              <a:gd name="connsiteX3" fmla="*/ 479990 w 2770486"/>
              <a:gd name="connsiteY3" fmla="*/ 676555 h 676555"/>
              <a:gd name="connsiteX4" fmla="*/ 652177 w 2770486"/>
              <a:gd name="connsiteY4" fmla="*/ 340951 h 676555"/>
              <a:gd name="connsiteX5" fmla="*/ 808691 w 2770486"/>
              <a:gd name="connsiteY5" fmla="*/ 13174 h 676555"/>
              <a:gd name="connsiteX6" fmla="*/ 970429 w 2770486"/>
              <a:gd name="connsiteY6" fmla="*/ 332537 h 676555"/>
              <a:gd name="connsiteX7" fmla="*/ 1144603 w 2770486"/>
              <a:gd name="connsiteY7" fmla="*/ 667583 h 676555"/>
              <a:gd name="connsiteX8" fmla="*/ 1293901 w 2770486"/>
              <a:gd name="connsiteY8" fmla="*/ 327500 h 676555"/>
              <a:gd name="connsiteX9" fmla="*/ 1463778 w 2770486"/>
              <a:gd name="connsiteY9" fmla="*/ 8689 h 676555"/>
              <a:gd name="connsiteX10" fmla="*/ 1635502 w 2770486"/>
              <a:gd name="connsiteY10" fmla="*/ 345716 h 676555"/>
              <a:gd name="connsiteX11" fmla="*/ 1939305 w 2770486"/>
              <a:gd name="connsiteY11" fmla="*/ 627243 h 676555"/>
              <a:gd name="connsiteX12" fmla="*/ 2016542 w 2770486"/>
              <a:gd name="connsiteY12" fmla="*/ 536151 h 676555"/>
              <a:gd name="connsiteX13" fmla="*/ 1847640 w 2770486"/>
              <a:gd name="connsiteY13" fmla="*/ 229401 h 676555"/>
              <a:gd name="connsiteX14" fmla="*/ 1960692 w 2770486"/>
              <a:gd name="connsiteY14" fmla="*/ 17381 h 676555"/>
              <a:gd name="connsiteX15" fmla="*/ 1761691 w 2770486"/>
              <a:gd name="connsiteY15" fmla="*/ 359725 h 676555"/>
              <a:gd name="connsiteX16" fmla="*/ 2271266 w 2770486"/>
              <a:gd name="connsiteY16" fmla="*/ 361819 h 676555"/>
              <a:gd name="connsiteX17" fmla="*/ 1733026 w 2770486"/>
              <a:gd name="connsiteY17" fmla="*/ 247338 h 676555"/>
              <a:gd name="connsiteX18" fmla="*/ 2769656 w 2770486"/>
              <a:gd name="connsiteY18" fmla="*/ 178817 h 676555"/>
              <a:gd name="connsiteX19" fmla="*/ 2302067 w 2770486"/>
              <a:gd name="connsiteY19" fmla="*/ 592629 h 676555"/>
              <a:gd name="connsiteX0" fmla="*/ 0 w 2770488"/>
              <a:gd name="connsiteY0" fmla="*/ 341232 h 676555"/>
              <a:gd name="connsiteX1" fmla="*/ 166038 w 2770488"/>
              <a:gd name="connsiteY1" fmla="*/ 1 h 676555"/>
              <a:gd name="connsiteX2" fmla="*/ 340676 w 2770488"/>
              <a:gd name="connsiteY2" fmla="*/ 341787 h 676555"/>
              <a:gd name="connsiteX3" fmla="*/ 479990 w 2770488"/>
              <a:gd name="connsiteY3" fmla="*/ 676555 h 676555"/>
              <a:gd name="connsiteX4" fmla="*/ 652177 w 2770488"/>
              <a:gd name="connsiteY4" fmla="*/ 340951 h 676555"/>
              <a:gd name="connsiteX5" fmla="*/ 808691 w 2770488"/>
              <a:gd name="connsiteY5" fmla="*/ 13174 h 676555"/>
              <a:gd name="connsiteX6" fmla="*/ 970429 w 2770488"/>
              <a:gd name="connsiteY6" fmla="*/ 332537 h 676555"/>
              <a:gd name="connsiteX7" fmla="*/ 1144603 w 2770488"/>
              <a:gd name="connsiteY7" fmla="*/ 667583 h 676555"/>
              <a:gd name="connsiteX8" fmla="*/ 1293901 w 2770488"/>
              <a:gd name="connsiteY8" fmla="*/ 327500 h 676555"/>
              <a:gd name="connsiteX9" fmla="*/ 1463778 w 2770488"/>
              <a:gd name="connsiteY9" fmla="*/ 8689 h 676555"/>
              <a:gd name="connsiteX10" fmla="*/ 1635502 w 2770488"/>
              <a:gd name="connsiteY10" fmla="*/ 345716 h 676555"/>
              <a:gd name="connsiteX11" fmla="*/ 1939305 w 2770488"/>
              <a:gd name="connsiteY11" fmla="*/ 627243 h 676555"/>
              <a:gd name="connsiteX12" fmla="*/ 2016542 w 2770488"/>
              <a:gd name="connsiteY12" fmla="*/ 536151 h 676555"/>
              <a:gd name="connsiteX13" fmla="*/ 1847640 w 2770488"/>
              <a:gd name="connsiteY13" fmla="*/ 229401 h 676555"/>
              <a:gd name="connsiteX14" fmla="*/ 1960692 w 2770488"/>
              <a:gd name="connsiteY14" fmla="*/ 17381 h 676555"/>
              <a:gd name="connsiteX15" fmla="*/ 2191693 w 2770488"/>
              <a:gd name="connsiteY15" fmla="*/ 310397 h 676555"/>
              <a:gd name="connsiteX16" fmla="*/ 2271266 w 2770488"/>
              <a:gd name="connsiteY16" fmla="*/ 361819 h 676555"/>
              <a:gd name="connsiteX17" fmla="*/ 1733026 w 2770488"/>
              <a:gd name="connsiteY17" fmla="*/ 247338 h 676555"/>
              <a:gd name="connsiteX18" fmla="*/ 2769656 w 2770488"/>
              <a:gd name="connsiteY18" fmla="*/ 178817 h 676555"/>
              <a:gd name="connsiteX19" fmla="*/ 2302067 w 2770488"/>
              <a:gd name="connsiteY19" fmla="*/ 592629 h 676555"/>
              <a:gd name="connsiteX0" fmla="*/ 0 w 2770486"/>
              <a:gd name="connsiteY0" fmla="*/ 341232 h 676555"/>
              <a:gd name="connsiteX1" fmla="*/ 166038 w 2770486"/>
              <a:gd name="connsiteY1" fmla="*/ 1 h 676555"/>
              <a:gd name="connsiteX2" fmla="*/ 340676 w 2770486"/>
              <a:gd name="connsiteY2" fmla="*/ 341787 h 676555"/>
              <a:gd name="connsiteX3" fmla="*/ 479990 w 2770486"/>
              <a:gd name="connsiteY3" fmla="*/ 676555 h 676555"/>
              <a:gd name="connsiteX4" fmla="*/ 652177 w 2770486"/>
              <a:gd name="connsiteY4" fmla="*/ 340951 h 676555"/>
              <a:gd name="connsiteX5" fmla="*/ 808691 w 2770486"/>
              <a:gd name="connsiteY5" fmla="*/ 13174 h 676555"/>
              <a:gd name="connsiteX6" fmla="*/ 970429 w 2770486"/>
              <a:gd name="connsiteY6" fmla="*/ 332537 h 676555"/>
              <a:gd name="connsiteX7" fmla="*/ 1144603 w 2770486"/>
              <a:gd name="connsiteY7" fmla="*/ 667583 h 676555"/>
              <a:gd name="connsiteX8" fmla="*/ 1293901 w 2770486"/>
              <a:gd name="connsiteY8" fmla="*/ 327500 h 676555"/>
              <a:gd name="connsiteX9" fmla="*/ 1463778 w 2770486"/>
              <a:gd name="connsiteY9" fmla="*/ 8689 h 676555"/>
              <a:gd name="connsiteX10" fmla="*/ 1635502 w 2770486"/>
              <a:gd name="connsiteY10" fmla="*/ 345716 h 676555"/>
              <a:gd name="connsiteX11" fmla="*/ 1939305 w 2770486"/>
              <a:gd name="connsiteY11" fmla="*/ 627243 h 676555"/>
              <a:gd name="connsiteX12" fmla="*/ 2016542 w 2770486"/>
              <a:gd name="connsiteY12" fmla="*/ 536151 h 676555"/>
              <a:gd name="connsiteX13" fmla="*/ 1847640 w 2770486"/>
              <a:gd name="connsiteY13" fmla="*/ 229401 h 676555"/>
              <a:gd name="connsiteX14" fmla="*/ 1960692 w 2770486"/>
              <a:gd name="connsiteY14" fmla="*/ 17381 h 676555"/>
              <a:gd name="connsiteX15" fmla="*/ 2191693 w 2770486"/>
              <a:gd name="connsiteY15" fmla="*/ 310397 h 676555"/>
              <a:gd name="connsiteX16" fmla="*/ 2271266 w 2770486"/>
              <a:gd name="connsiteY16" fmla="*/ 361819 h 676555"/>
              <a:gd name="connsiteX17" fmla="*/ 2171629 w 2770486"/>
              <a:gd name="connsiteY17" fmla="*/ 265275 h 676555"/>
              <a:gd name="connsiteX18" fmla="*/ 2769656 w 2770486"/>
              <a:gd name="connsiteY18" fmla="*/ 178817 h 676555"/>
              <a:gd name="connsiteX19" fmla="*/ 2302067 w 2770486"/>
              <a:gd name="connsiteY19" fmla="*/ 592629 h 676555"/>
              <a:gd name="connsiteX0" fmla="*/ 0 w 2770488"/>
              <a:gd name="connsiteY0" fmla="*/ 341232 h 689031"/>
              <a:gd name="connsiteX1" fmla="*/ 166038 w 2770488"/>
              <a:gd name="connsiteY1" fmla="*/ 1 h 689031"/>
              <a:gd name="connsiteX2" fmla="*/ 340676 w 2770488"/>
              <a:gd name="connsiteY2" fmla="*/ 341787 h 689031"/>
              <a:gd name="connsiteX3" fmla="*/ 479990 w 2770488"/>
              <a:gd name="connsiteY3" fmla="*/ 676555 h 689031"/>
              <a:gd name="connsiteX4" fmla="*/ 652177 w 2770488"/>
              <a:gd name="connsiteY4" fmla="*/ 340951 h 689031"/>
              <a:gd name="connsiteX5" fmla="*/ 808691 w 2770488"/>
              <a:gd name="connsiteY5" fmla="*/ 13174 h 689031"/>
              <a:gd name="connsiteX6" fmla="*/ 970429 w 2770488"/>
              <a:gd name="connsiteY6" fmla="*/ 332537 h 689031"/>
              <a:gd name="connsiteX7" fmla="*/ 1144603 w 2770488"/>
              <a:gd name="connsiteY7" fmla="*/ 667583 h 689031"/>
              <a:gd name="connsiteX8" fmla="*/ 1293901 w 2770488"/>
              <a:gd name="connsiteY8" fmla="*/ 327500 h 689031"/>
              <a:gd name="connsiteX9" fmla="*/ 1463778 w 2770488"/>
              <a:gd name="connsiteY9" fmla="*/ 8689 h 689031"/>
              <a:gd name="connsiteX10" fmla="*/ 1635502 w 2770488"/>
              <a:gd name="connsiteY10" fmla="*/ 345716 h 689031"/>
              <a:gd name="connsiteX11" fmla="*/ 1788805 w 2770488"/>
              <a:gd name="connsiteY11" fmla="*/ 672086 h 689031"/>
              <a:gd name="connsiteX12" fmla="*/ 2016542 w 2770488"/>
              <a:gd name="connsiteY12" fmla="*/ 536151 h 689031"/>
              <a:gd name="connsiteX13" fmla="*/ 1847640 w 2770488"/>
              <a:gd name="connsiteY13" fmla="*/ 229401 h 689031"/>
              <a:gd name="connsiteX14" fmla="*/ 1960692 w 2770488"/>
              <a:gd name="connsiteY14" fmla="*/ 17381 h 689031"/>
              <a:gd name="connsiteX15" fmla="*/ 2191693 w 2770488"/>
              <a:gd name="connsiteY15" fmla="*/ 310397 h 689031"/>
              <a:gd name="connsiteX16" fmla="*/ 2271266 w 2770488"/>
              <a:gd name="connsiteY16" fmla="*/ 361819 h 689031"/>
              <a:gd name="connsiteX17" fmla="*/ 2171629 w 2770488"/>
              <a:gd name="connsiteY17" fmla="*/ 265275 h 689031"/>
              <a:gd name="connsiteX18" fmla="*/ 2769656 w 2770488"/>
              <a:gd name="connsiteY18" fmla="*/ 178817 h 689031"/>
              <a:gd name="connsiteX19" fmla="*/ 2302067 w 2770488"/>
              <a:gd name="connsiteY19" fmla="*/ 592629 h 689031"/>
              <a:gd name="connsiteX0" fmla="*/ 0 w 2770486"/>
              <a:gd name="connsiteY0" fmla="*/ 341232 h 680158"/>
              <a:gd name="connsiteX1" fmla="*/ 166038 w 2770486"/>
              <a:gd name="connsiteY1" fmla="*/ 1 h 680158"/>
              <a:gd name="connsiteX2" fmla="*/ 340676 w 2770486"/>
              <a:gd name="connsiteY2" fmla="*/ 341787 h 680158"/>
              <a:gd name="connsiteX3" fmla="*/ 479990 w 2770486"/>
              <a:gd name="connsiteY3" fmla="*/ 676555 h 680158"/>
              <a:gd name="connsiteX4" fmla="*/ 652177 w 2770486"/>
              <a:gd name="connsiteY4" fmla="*/ 340951 h 680158"/>
              <a:gd name="connsiteX5" fmla="*/ 808691 w 2770486"/>
              <a:gd name="connsiteY5" fmla="*/ 13174 h 680158"/>
              <a:gd name="connsiteX6" fmla="*/ 970429 w 2770486"/>
              <a:gd name="connsiteY6" fmla="*/ 332537 h 680158"/>
              <a:gd name="connsiteX7" fmla="*/ 1144603 w 2770486"/>
              <a:gd name="connsiteY7" fmla="*/ 667583 h 680158"/>
              <a:gd name="connsiteX8" fmla="*/ 1293901 w 2770486"/>
              <a:gd name="connsiteY8" fmla="*/ 327500 h 680158"/>
              <a:gd name="connsiteX9" fmla="*/ 1463778 w 2770486"/>
              <a:gd name="connsiteY9" fmla="*/ 8689 h 680158"/>
              <a:gd name="connsiteX10" fmla="*/ 1635502 w 2770486"/>
              <a:gd name="connsiteY10" fmla="*/ 345716 h 680158"/>
              <a:gd name="connsiteX11" fmla="*/ 1788805 w 2770486"/>
              <a:gd name="connsiteY11" fmla="*/ 672086 h 680158"/>
              <a:gd name="connsiteX12" fmla="*/ 1947741 w 2770486"/>
              <a:gd name="connsiteY12" fmla="*/ 343328 h 680158"/>
              <a:gd name="connsiteX13" fmla="*/ 1847640 w 2770486"/>
              <a:gd name="connsiteY13" fmla="*/ 229401 h 680158"/>
              <a:gd name="connsiteX14" fmla="*/ 1960692 w 2770486"/>
              <a:gd name="connsiteY14" fmla="*/ 17381 h 680158"/>
              <a:gd name="connsiteX15" fmla="*/ 2191693 w 2770486"/>
              <a:gd name="connsiteY15" fmla="*/ 310397 h 680158"/>
              <a:gd name="connsiteX16" fmla="*/ 2271266 w 2770486"/>
              <a:gd name="connsiteY16" fmla="*/ 361819 h 680158"/>
              <a:gd name="connsiteX17" fmla="*/ 2171629 w 2770486"/>
              <a:gd name="connsiteY17" fmla="*/ 265275 h 680158"/>
              <a:gd name="connsiteX18" fmla="*/ 2769656 w 2770486"/>
              <a:gd name="connsiteY18" fmla="*/ 178817 h 680158"/>
              <a:gd name="connsiteX19" fmla="*/ 2302067 w 2770486"/>
              <a:gd name="connsiteY19" fmla="*/ 592629 h 680158"/>
              <a:gd name="connsiteX0" fmla="*/ 0 w 2770488"/>
              <a:gd name="connsiteY0" fmla="*/ 361836 h 701588"/>
              <a:gd name="connsiteX1" fmla="*/ 166038 w 2770488"/>
              <a:gd name="connsiteY1" fmla="*/ 20605 h 701588"/>
              <a:gd name="connsiteX2" fmla="*/ 340676 w 2770488"/>
              <a:gd name="connsiteY2" fmla="*/ 362391 h 701588"/>
              <a:gd name="connsiteX3" fmla="*/ 479990 w 2770488"/>
              <a:gd name="connsiteY3" fmla="*/ 697159 h 701588"/>
              <a:gd name="connsiteX4" fmla="*/ 652177 w 2770488"/>
              <a:gd name="connsiteY4" fmla="*/ 361555 h 701588"/>
              <a:gd name="connsiteX5" fmla="*/ 808691 w 2770488"/>
              <a:gd name="connsiteY5" fmla="*/ 33778 h 701588"/>
              <a:gd name="connsiteX6" fmla="*/ 970429 w 2770488"/>
              <a:gd name="connsiteY6" fmla="*/ 353141 h 701588"/>
              <a:gd name="connsiteX7" fmla="*/ 1144603 w 2770488"/>
              <a:gd name="connsiteY7" fmla="*/ 688187 h 701588"/>
              <a:gd name="connsiteX8" fmla="*/ 1293901 w 2770488"/>
              <a:gd name="connsiteY8" fmla="*/ 348104 h 701588"/>
              <a:gd name="connsiteX9" fmla="*/ 1463778 w 2770488"/>
              <a:gd name="connsiteY9" fmla="*/ 29293 h 701588"/>
              <a:gd name="connsiteX10" fmla="*/ 1635502 w 2770488"/>
              <a:gd name="connsiteY10" fmla="*/ 366320 h 701588"/>
              <a:gd name="connsiteX11" fmla="*/ 1788805 w 2770488"/>
              <a:gd name="connsiteY11" fmla="*/ 692690 h 701588"/>
              <a:gd name="connsiteX12" fmla="*/ 1947741 w 2770488"/>
              <a:gd name="connsiteY12" fmla="*/ 363932 h 701588"/>
              <a:gd name="connsiteX13" fmla="*/ 2109941 w 2770488"/>
              <a:gd name="connsiteY13" fmla="*/ 39244 h 701588"/>
              <a:gd name="connsiteX14" fmla="*/ 1960692 w 2770488"/>
              <a:gd name="connsiteY14" fmla="*/ 37985 h 701588"/>
              <a:gd name="connsiteX15" fmla="*/ 2191693 w 2770488"/>
              <a:gd name="connsiteY15" fmla="*/ 331001 h 701588"/>
              <a:gd name="connsiteX16" fmla="*/ 2271266 w 2770488"/>
              <a:gd name="connsiteY16" fmla="*/ 382423 h 701588"/>
              <a:gd name="connsiteX17" fmla="*/ 2171629 w 2770488"/>
              <a:gd name="connsiteY17" fmla="*/ 285879 h 701588"/>
              <a:gd name="connsiteX18" fmla="*/ 2769656 w 2770488"/>
              <a:gd name="connsiteY18" fmla="*/ 199421 h 701588"/>
              <a:gd name="connsiteX19" fmla="*/ 2302067 w 2770488"/>
              <a:gd name="connsiteY19" fmla="*/ 613233 h 701588"/>
              <a:gd name="connsiteX0" fmla="*/ 0 w 2770486"/>
              <a:gd name="connsiteY0" fmla="*/ 341232 h 680984"/>
              <a:gd name="connsiteX1" fmla="*/ 166038 w 2770486"/>
              <a:gd name="connsiteY1" fmla="*/ 1 h 680984"/>
              <a:gd name="connsiteX2" fmla="*/ 340676 w 2770486"/>
              <a:gd name="connsiteY2" fmla="*/ 341787 h 680984"/>
              <a:gd name="connsiteX3" fmla="*/ 479990 w 2770486"/>
              <a:gd name="connsiteY3" fmla="*/ 676555 h 680984"/>
              <a:gd name="connsiteX4" fmla="*/ 652177 w 2770486"/>
              <a:gd name="connsiteY4" fmla="*/ 340951 h 680984"/>
              <a:gd name="connsiteX5" fmla="*/ 808691 w 2770486"/>
              <a:gd name="connsiteY5" fmla="*/ 13174 h 680984"/>
              <a:gd name="connsiteX6" fmla="*/ 970429 w 2770486"/>
              <a:gd name="connsiteY6" fmla="*/ 332537 h 680984"/>
              <a:gd name="connsiteX7" fmla="*/ 1144603 w 2770486"/>
              <a:gd name="connsiteY7" fmla="*/ 667583 h 680984"/>
              <a:gd name="connsiteX8" fmla="*/ 1293901 w 2770486"/>
              <a:gd name="connsiteY8" fmla="*/ 327500 h 680984"/>
              <a:gd name="connsiteX9" fmla="*/ 1463778 w 2770486"/>
              <a:gd name="connsiteY9" fmla="*/ 8689 h 680984"/>
              <a:gd name="connsiteX10" fmla="*/ 1635502 w 2770486"/>
              <a:gd name="connsiteY10" fmla="*/ 345716 h 680984"/>
              <a:gd name="connsiteX11" fmla="*/ 1788805 w 2770486"/>
              <a:gd name="connsiteY11" fmla="*/ 672086 h 680984"/>
              <a:gd name="connsiteX12" fmla="*/ 1947741 w 2770486"/>
              <a:gd name="connsiteY12" fmla="*/ 343328 h 680984"/>
              <a:gd name="connsiteX13" fmla="*/ 2109941 w 2770486"/>
              <a:gd name="connsiteY13" fmla="*/ 18640 h 680984"/>
              <a:gd name="connsiteX14" fmla="*/ 2158494 w 2770486"/>
              <a:gd name="connsiteY14" fmla="*/ 331281 h 680984"/>
              <a:gd name="connsiteX15" fmla="*/ 2191693 w 2770486"/>
              <a:gd name="connsiteY15" fmla="*/ 310397 h 680984"/>
              <a:gd name="connsiteX16" fmla="*/ 2271266 w 2770486"/>
              <a:gd name="connsiteY16" fmla="*/ 361819 h 680984"/>
              <a:gd name="connsiteX17" fmla="*/ 2171629 w 2770486"/>
              <a:gd name="connsiteY17" fmla="*/ 265275 h 680984"/>
              <a:gd name="connsiteX18" fmla="*/ 2769656 w 2770486"/>
              <a:gd name="connsiteY18" fmla="*/ 178817 h 680984"/>
              <a:gd name="connsiteX19" fmla="*/ 2302067 w 2770486"/>
              <a:gd name="connsiteY19" fmla="*/ 592629 h 680984"/>
              <a:gd name="connsiteX0" fmla="*/ 0 w 2770488"/>
              <a:gd name="connsiteY0" fmla="*/ 341232 h 700729"/>
              <a:gd name="connsiteX1" fmla="*/ 166038 w 2770488"/>
              <a:gd name="connsiteY1" fmla="*/ 1 h 700729"/>
              <a:gd name="connsiteX2" fmla="*/ 340676 w 2770488"/>
              <a:gd name="connsiteY2" fmla="*/ 341787 h 700729"/>
              <a:gd name="connsiteX3" fmla="*/ 479990 w 2770488"/>
              <a:gd name="connsiteY3" fmla="*/ 676555 h 700729"/>
              <a:gd name="connsiteX4" fmla="*/ 652177 w 2770488"/>
              <a:gd name="connsiteY4" fmla="*/ 340951 h 700729"/>
              <a:gd name="connsiteX5" fmla="*/ 808691 w 2770488"/>
              <a:gd name="connsiteY5" fmla="*/ 13174 h 700729"/>
              <a:gd name="connsiteX6" fmla="*/ 970429 w 2770488"/>
              <a:gd name="connsiteY6" fmla="*/ 332537 h 700729"/>
              <a:gd name="connsiteX7" fmla="*/ 1144603 w 2770488"/>
              <a:gd name="connsiteY7" fmla="*/ 667583 h 700729"/>
              <a:gd name="connsiteX8" fmla="*/ 1293901 w 2770488"/>
              <a:gd name="connsiteY8" fmla="*/ 327500 h 700729"/>
              <a:gd name="connsiteX9" fmla="*/ 1463778 w 2770488"/>
              <a:gd name="connsiteY9" fmla="*/ 8689 h 700729"/>
              <a:gd name="connsiteX10" fmla="*/ 1635502 w 2770488"/>
              <a:gd name="connsiteY10" fmla="*/ 345716 h 700729"/>
              <a:gd name="connsiteX11" fmla="*/ 1788805 w 2770488"/>
              <a:gd name="connsiteY11" fmla="*/ 672086 h 700729"/>
              <a:gd name="connsiteX12" fmla="*/ 1909202 w 2770488"/>
              <a:gd name="connsiteY12" fmla="*/ 654141 h 700729"/>
              <a:gd name="connsiteX13" fmla="*/ 1947741 w 2770488"/>
              <a:gd name="connsiteY13" fmla="*/ 343328 h 700729"/>
              <a:gd name="connsiteX14" fmla="*/ 2109941 w 2770488"/>
              <a:gd name="connsiteY14" fmla="*/ 18640 h 700729"/>
              <a:gd name="connsiteX15" fmla="*/ 2158494 w 2770488"/>
              <a:gd name="connsiteY15" fmla="*/ 331281 h 700729"/>
              <a:gd name="connsiteX16" fmla="*/ 2191693 w 2770488"/>
              <a:gd name="connsiteY16" fmla="*/ 310397 h 700729"/>
              <a:gd name="connsiteX17" fmla="*/ 2271266 w 2770488"/>
              <a:gd name="connsiteY17" fmla="*/ 361819 h 700729"/>
              <a:gd name="connsiteX18" fmla="*/ 2171629 w 2770488"/>
              <a:gd name="connsiteY18" fmla="*/ 265275 h 700729"/>
              <a:gd name="connsiteX19" fmla="*/ 2769656 w 2770488"/>
              <a:gd name="connsiteY19" fmla="*/ 178817 h 700729"/>
              <a:gd name="connsiteX20" fmla="*/ 2302067 w 2770488"/>
              <a:gd name="connsiteY20" fmla="*/ 592629 h 700729"/>
              <a:gd name="connsiteX0" fmla="*/ 0 w 2770486"/>
              <a:gd name="connsiteY0" fmla="*/ 341232 h 709358"/>
              <a:gd name="connsiteX1" fmla="*/ 166038 w 2770486"/>
              <a:gd name="connsiteY1" fmla="*/ 1 h 709358"/>
              <a:gd name="connsiteX2" fmla="*/ 340676 w 2770486"/>
              <a:gd name="connsiteY2" fmla="*/ 341787 h 709358"/>
              <a:gd name="connsiteX3" fmla="*/ 479990 w 2770486"/>
              <a:gd name="connsiteY3" fmla="*/ 676555 h 709358"/>
              <a:gd name="connsiteX4" fmla="*/ 652177 w 2770486"/>
              <a:gd name="connsiteY4" fmla="*/ 340951 h 709358"/>
              <a:gd name="connsiteX5" fmla="*/ 808691 w 2770486"/>
              <a:gd name="connsiteY5" fmla="*/ 13174 h 709358"/>
              <a:gd name="connsiteX6" fmla="*/ 970429 w 2770486"/>
              <a:gd name="connsiteY6" fmla="*/ 332537 h 709358"/>
              <a:gd name="connsiteX7" fmla="*/ 1144603 w 2770486"/>
              <a:gd name="connsiteY7" fmla="*/ 667583 h 709358"/>
              <a:gd name="connsiteX8" fmla="*/ 1293901 w 2770486"/>
              <a:gd name="connsiteY8" fmla="*/ 327500 h 709358"/>
              <a:gd name="connsiteX9" fmla="*/ 1463778 w 2770486"/>
              <a:gd name="connsiteY9" fmla="*/ 8689 h 709358"/>
              <a:gd name="connsiteX10" fmla="*/ 1635502 w 2770486"/>
              <a:gd name="connsiteY10" fmla="*/ 345716 h 709358"/>
              <a:gd name="connsiteX11" fmla="*/ 1788806 w 2770486"/>
              <a:gd name="connsiteY11" fmla="*/ 685539 h 709358"/>
              <a:gd name="connsiteX12" fmla="*/ 1909202 w 2770486"/>
              <a:gd name="connsiteY12" fmla="*/ 654141 h 709358"/>
              <a:gd name="connsiteX13" fmla="*/ 1947741 w 2770486"/>
              <a:gd name="connsiteY13" fmla="*/ 343328 h 709358"/>
              <a:gd name="connsiteX14" fmla="*/ 2109941 w 2770486"/>
              <a:gd name="connsiteY14" fmla="*/ 18640 h 709358"/>
              <a:gd name="connsiteX15" fmla="*/ 2158494 w 2770486"/>
              <a:gd name="connsiteY15" fmla="*/ 331281 h 709358"/>
              <a:gd name="connsiteX16" fmla="*/ 2191693 w 2770486"/>
              <a:gd name="connsiteY16" fmla="*/ 310397 h 709358"/>
              <a:gd name="connsiteX17" fmla="*/ 2271266 w 2770486"/>
              <a:gd name="connsiteY17" fmla="*/ 361819 h 709358"/>
              <a:gd name="connsiteX18" fmla="*/ 2171629 w 2770486"/>
              <a:gd name="connsiteY18" fmla="*/ 265275 h 709358"/>
              <a:gd name="connsiteX19" fmla="*/ 2769656 w 2770486"/>
              <a:gd name="connsiteY19" fmla="*/ 178817 h 709358"/>
              <a:gd name="connsiteX20" fmla="*/ 2302067 w 2770486"/>
              <a:gd name="connsiteY20" fmla="*/ 592629 h 709358"/>
              <a:gd name="connsiteX0" fmla="*/ 0 w 2770488"/>
              <a:gd name="connsiteY0" fmla="*/ 341232 h 689504"/>
              <a:gd name="connsiteX1" fmla="*/ 166038 w 2770488"/>
              <a:gd name="connsiteY1" fmla="*/ 1 h 689504"/>
              <a:gd name="connsiteX2" fmla="*/ 340676 w 2770488"/>
              <a:gd name="connsiteY2" fmla="*/ 341787 h 689504"/>
              <a:gd name="connsiteX3" fmla="*/ 479990 w 2770488"/>
              <a:gd name="connsiteY3" fmla="*/ 676555 h 689504"/>
              <a:gd name="connsiteX4" fmla="*/ 652177 w 2770488"/>
              <a:gd name="connsiteY4" fmla="*/ 340951 h 689504"/>
              <a:gd name="connsiteX5" fmla="*/ 808691 w 2770488"/>
              <a:gd name="connsiteY5" fmla="*/ 13174 h 689504"/>
              <a:gd name="connsiteX6" fmla="*/ 970429 w 2770488"/>
              <a:gd name="connsiteY6" fmla="*/ 332537 h 689504"/>
              <a:gd name="connsiteX7" fmla="*/ 1144603 w 2770488"/>
              <a:gd name="connsiteY7" fmla="*/ 667583 h 689504"/>
              <a:gd name="connsiteX8" fmla="*/ 1293901 w 2770488"/>
              <a:gd name="connsiteY8" fmla="*/ 327500 h 689504"/>
              <a:gd name="connsiteX9" fmla="*/ 1463778 w 2770488"/>
              <a:gd name="connsiteY9" fmla="*/ 8689 h 689504"/>
              <a:gd name="connsiteX10" fmla="*/ 1635502 w 2770488"/>
              <a:gd name="connsiteY10" fmla="*/ 345716 h 689504"/>
              <a:gd name="connsiteX11" fmla="*/ 1788806 w 2770488"/>
              <a:gd name="connsiteY11" fmla="*/ 685539 h 689504"/>
              <a:gd name="connsiteX12" fmla="*/ 1947902 w 2770488"/>
              <a:gd name="connsiteY12" fmla="*/ 340244 h 689504"/>
              <a:gd name="connsiteX13" fmla="*/ 1947741 w 2770488"/>
              <a:gd name="connsiteY13" fmla="*/ 343328 h 689504"/>
              <a:gd name="connsiteX14" fmla="*/ 2109941 w 2770488"/>
              <a:gd name="connsiteY14" fmla="*/ 18640 h 689504"/>
              <a:gd name="connsiteX15" fmla="*/ 2158494 w 2770488"/>
              <a:gd name="connsiteY15" fmla="*/ 331281 h 689504"/>
              <a:gd name="connsiteX16" fmla="*/ 2191693 w 2770488"/>
              <a:gd name="connsiteY16" fmla="*/ 310397 h 689504"/>
              <a:gd name="connsiteX17" fmla="*/ 2271266 w 2770488"/>
              <a:gd name="connsiteY17" fmla="*/ 361819 h 689504"/>
              <a:gd name="connsiteX18" fmla="*/ 2171629 w 2770488"/>
              <a:gd name="connsiteY18" fmla="*/ 265275 h 689504"/>
              <a:gd name="connsiteX19" fmla="*/ 2769656 w 2770488"/>
              <a:gd name="connsiteY19" fmla="*/ 178817 h 689504"/>
              <a:gd name="connsiteX20" fmla="*/ 2302067 w 2770488"/>
              <a:gd name="connsiteY20" fmla="*/ 592629 h 689504"/>
              <a:gd name="connsiteX0" fmla="*/ 0 w 2770486"/>
              <a:gd name="connsiteY0" fmla="*/ 398836 h 747108"/>
              <a:gd name="connsiteX1" fmla="*/ 166038 w 2770486"/>
              <a:gd name="connsiteY1" fmla="*/ 57605 h 747108"/>
              <a:gd name="connsiteX2" fmla="*/ 340676 w 2770486"/>
              <a:gd name="connsiteY2" fmla="*/ 399391 h 747108"/>
              <a:gd name="connsiteX3" fmla="*/ 479990 w 2770486"/>
              <a:gd name="connsiteY3" fmla="*/ 734159 h 747108"/>
              <a:gd name="connsiteX4" fmla="*/ 652177 w 2770486"/>
              <a:gd name="connsiteY4" fmla="*/ 398555 h 747108"/>
              <a:gd name="connsiteX5" fmla="*/ 808691 w 2770486"/>
              <a:gd name="connsiteY5" fmla="*/ 70778 h 747108"/>
              <a:gd name="connsiteX6" fmla="*/ 970429 w 2770486"/>
              <a:gd name="connsiteY6" fmla="*/ 390141 h 747108"/>
              <a:gd name="connsiteX7" fmla="*/ 1144603 w 2770486"/>
              <a:gd name="connsiteY7" fmla="*/ 725187 h 747108"/>
              <a:gd name="connsiteX8" fmla="*/ 1293901 w 2770486"/>
              <a:gd name="connsiteY8" fmla="*/ 385104 h 747108"/>
              <a:gd name="connsiteX9" fmla="*/ 1463778 w 2770486"/>
              <a:gd name="connsiteY9" fmla="*/ 66293 h 747108"/>
              <a:gd name="connsiteX10" fmla="*/ 1635502 w 2770486"/>
              <a:gd name="connsiteY10" fmla="*/ 403320 h 747108"/>
              <a:gd name="connsiteX11" fmla="*/ 1788806 w 2770486"/>
              <a:gd name="connsiteY11" fmla="*/ 743143 h 747108"/>
              <a:gd name="connsiteX12" fmla="*/ 1947902 w 2770486"/>
              <a:gd name="connsiteY12" fmla="*/ 397848 h 747108"/>
              <a:gd name="connsiteX13" fmla="*/ 1947741 w 2770486"/>
              <a:gd name="connsiteY13" fmla="*/ 400932 h 747108"/>
              <a:gd name="connsiteX14" fmla="*/ 2230342 w 2770486"/>
              <a:gd name="connsiteY14" fmla="*/ 9 h 747108"/>
              <a:gd name="connsiteX15" fmla="*/ 2158494 w 2770486"/>
              <a:gd name="connsiteY15" fmla="*/ 388885 h 747108"/>
              <a:gd name="connsiteX16" fmla="*/ 2191693 w 2770486"/>
              <a:gd name="connsiteY16" fmla="*/ 368001 h 747108"/>
              <a:gd name="connsiteX17" fmla="*/ 2271266 w 2770486"/>
              <a:gd name="connsiteY17" fmla="*/ 419423 h 747108"/>
              <a:gd name="connsiteX18" fmla="*/ 2171629 w 2770486"/>
              <a:gd name="connsiteY18" fmla="*/ 322879 h 747108"/>
              <a:gd name="connsiteX19" fmla="*/ 2769656 w 2770486"/>
              <a:gd name="connsiteY19" fmla="*/ 236421 h 747108"/>
              <a:gd name="connsiteX20" fmla="*/ 2302067 w 2770486"/>
              <a:gd name="connsiteY20" fmla="*/ 650233 h 747108"/>
              <a:gd name="connsiteX0" fmla="*/ 0 w 2770488"/>
              <a:gd name="connsiteY0" fmla="*/ 403084 h 751356"/>
              <a:gd name="connsiteX1" fmla="*/ 166038 w 2770488"/>
              <a:gd name="connsiteY1" fmla="*/ 61853 h 751356"/>
              <a:gd name="connsiteX2" fmla="*/ 340676 w 2770488"/>
              <a:gd name="connsiteY2" fmla="*/ 403639 h 751356"/>
              <a:gd name="connsiteX3" fmla="*/ 479990 w 2770488"/>
              <a:gd name="connsiteY3" fmla="*/ 738407 h 751356"/>
              <a:gd name="connsiteX4" fmla="*/ 652177 w 2770488"/>
              <a:gd name="connsiteY4" fmla="*/ 402803 h 751356"/>
              <a:gd name="connsiteX5" fmla="*/ 808691 w 2770488"/>
              <a:gd name="connsiteY5" fmla="*/ 75026 h 751356"/>
              <a:gd name="connsiteX6" fmla="*/ 970429 w 2770488"/>
              <a:gd name="connsiteY6" fmla="*/ 394389 h 751356"/>
              <a:gd name="connsiteX7" fmla="*/ 1144603 w 2770488"/>
              <a:gd name="connsiteY7" fmla="*/ 729435 h 751356"/>
              <a:gd name="connsiteX8" fmla="*/ 1293901 w 2770488"/>
              <a:gd name="connsiteY8" fmla="*/ 389352 h 751356"/>
              <a:gd name="connsiteX9" fmla="*/ 1463778 w 2770488"/>
              <a:gd name="connsiteY9" fmla="*/ 70541 h 751356"/>
              <a:gd name="connsiteX10" fmla="*/ 1635502 w 2770488"/>
              <a:gd name="connsiteY10" fmla="*/ 407568 h 751356"/>
              <a:gd name="connsiteX11" fmla="*/ 1788806 w 2770488"/>
              <a:gd name="connsiteY11" fmla="*/ 747391 h 751356"/>
              <a:gd name="connsiteX12" fmla="*/ 1947902 w 2770488"/>
              <a:gd name="connsiteY12" fmla="*/ 402096 h 751356"/>
              <a:gd name="connsiteX13" fmla="*/ 1986441 w 2770488"/>
              <a:gd name="connsiteY13" fmla="*/ 198903 h 751356"/>
              <a:gd name="connsiteX14" fmla="*/ 2230342 w 2770488"/>
              <a:gd name="connsiteY14" fmla="*/ 4257 h 751356"/>
              <a:gd name="connsiteX15" fmla="*/ 2158494 w 2770488"/>
              <a:gd name="connsiteY15" fmla="*/ 393133 h 751356"/>
              <a:gd name="connsiteX16" fmla="*/ 2191693 w 2770488"/>
              <a:gd name="connsiteY16" fmla="*/ 372249 h 751356"/>
              <a:gd name="connsiteX17" fmla="*/ 2271266 w 2770488"/>
              <a:gd name="connsiteY17" fmla="*/ 423671 h 751356"/>
              <a:gd name="connsiteX18" fmla="*/ 2171629 w 2770488"/>
              <a:gd name="connsiteY18" fmla="*/ 327127 h 751356"/>
              <a:gd name="connsiteX19" fmla="*/ 2769656 w 2770488"/>
              <a:gd name="connsiteY19" fmla="*/ 240669 h 751356"/>
              <a:gd name="connsiteX20" fmla="*/ 2302067 w 2770488"/>
              <a:gd name="connsiteY20" fmla="*/ 654481 h 751356"/>
              <a:gd name="connsiteX0" fmla="*/ 0 w 2770486"/>
              <a:gd name="connsiteY0" fmla="*/ 415829 h 764101"/>
              <a:gd name="connsiteX1" fmla="*/ 166038 w 2770486"/>
              <a:gd name="connsiteY1" fmla="*/ 74598 h 764101"/>
              <a:gd name="connsiteX2" fmla="*/ 340676 w 2770486"/>
              <a:gd name="connsiteY2" fmla="*/ 416384 h 764101"/>
              <a:gd name="connsiteX3" fmla="*/ 479990 w 2770486"/>
              <a:gd name="connsiteY3" fmla="*/ 751152 h 764101"/>
              <a:gd name="connsiteX4" fmla="*/ 652177 w 2770486"/>
              <a:gd name="connsiteY4" fmla="*/ 415548 h 764101"/>
              <a:gd name="connsiteX5" fmla="*/ 808691 w 2770486"/>
              <a:gd name="connsiteY5" fmla="*/ 87771 h 764101"/>
              <a:gd name="connsiteX6" fmla="*/ 970429 w 2770486"/>
              <a:gd name="connsiteY6" fmla="*/ 407134 h 764101"/>
              <a:gd name="connsiteX7" fmla="*/ 1144603 w 2770486"/>
              <a:gd name="connsiteY7" fmla="*/ 742180 h 764101"/>
              <a:gd name="connsiteX8" fmla="*/ 1293901 w 2770486"/>
              <a:gd name="connsiteY8" fmla="*/ 402097 h 764101"/>
              <a:gd name="connsiteX9" fmla="*/ 1463778 w 2770486"/>
              <a:gd name="connsiteY9" fmla="*/ 83286 h 764101"/>
              <a:gd name="connsiteX10" fmla="*/ 1635502 w 2770486"/>
              <a:gd name="connsiteY10" fmla="*/ 420313 h 764101"/>
              <a:gd name="connsiteX11" fmla="*/ 1788806 w 2770486"/>
              <a:gd name="connsiteY11" fmla="*/ 760136 h 764101"/>
              <a:gd name="connsiteX12" fmla="*/ 1947902 w 2770486"/>
              <a:gd name="connsiteY12" fmla="*/ 414841 h 764101"/>
              <a:gd name="connsiteX13" fmla="*/ 2141241 w 2770486"/>
              <a:gd name="connsiteY13" fmla="*/ 104025 h 764101"/>
              <a:gd name="connsiteX14" fmla="*/ 2230342 w 2770486"/>
              <a:gd name="connsiteY14" fmla="*/ 17002 h 764101"/>
              <a:gd name="connsiteX15" fmla="*/ 2158494 w 2770486"/>
              <a:gd name="connsiteY15" fmla="*/ 405878 h 764101"/>
              <a:gd name="connsiteX16" fmla="*/ 2191693 w 2770486"/>
              <a:gd name="connsiteY16" fmla="*/ 384994 h 764101"/>
              <a:gd name="connsiteX17" fmla="*/ 2271266 w 2770486"/>
              <a:gd name="connsiteY17" fmla="*/ 436416 h 764101"/>
              <a:gd name="connsiteX18" fmla="*/ 2171629 w 2770486"/>
              <a:gd name="connsiteY18" fmla="*/ 339872 h 764101"/>
              <a:gd name="connsiteX19" fmla="*/ 2769656 w 2770486"/>
              <a:gd name="connsiteY19" fmla="*/ 253414 h 764101"/>
              <a:gd name="connsiteX20" fmla="*/ 2302067 w 2770486"/>
              <a:gd name="connsiteY20" fmla="*/ 667226 h 764101"/>
              <a:gd name="connsiteX0" fmla="*/ 0 w 2770488"/>
              <a:gd name="connsiteY0" fmla="*/ 425320 h 773592"/>
              <a:gd name="connsiteX1" fmla="*/ 166038 w 2770488"/>
              <a:gd name="connsiteY1" fmla="*/ 84089 h 773592"/>
              <a:gd name="connsiteX2" fmla="*/ 340676 w 2770488"/>
              <a:gd name="connsiteY2" fmla="*/ 425875 h 773592"/>
              <a:gd name="connsiteX3" fmla="*/ 479990 w 2770488"/>
              <a:gd name="connsiteY3" fmla="*/ 760643 h 773592"/>
              <a:gd name="connsiteX4" fmla="*/ 652177 w 2770488"/>
              <a:gd name="connsiteY4" fmla="*/ 425039 h 773592"/>
              <a:gd name="connsiteX5" fmla="*/ 808691 w 2770488"/>
              <a:gd name="connsiteY5" fmla="*/ 97262 h 773592"/>
              <a:gd name="connsiteX6" fmla="*/ 970429 w 2770488"/>
              <a:gd name="connsiteY6" fmla="*/ 416625 h 773592"/>
              <a:gd name="connsiteX7" fmla="*/ 1144603 w 2770488"/>
              <a:gd name="connsiteY7" fmla="*/ 751671 h 773592"/>
              <a:gd name="connsiteX8" fmla="*/ 1293901 w 2770488"/>
              <a:gd name="connsiteY8" fmla="*/ 411588 h 773592"/>
              <a:gd name="connsiteX9" fmla="*/ 1463778 w 2770488"/>
              <a:gd name="connsiteY9" fmla="*/ 92777 h 773592"/>
              <a:gd name="connsiteX10" fmla="*/ 1635502 w 2770488"/>
              <a:gd name="connsiteY10" fmla="*/ 429804 h 773592"/>
              <a:gd name="connsiteX11" fmla="*/ 1788806 w 2770488"/>
              <a:gd name="connsiteY11" fmla="*/ 769627 h 773592"/>
              <a:gd name="connsiteX12" fmla="*/ 1947902 w 2770488"/>
              <a:gd name="connsiteY12" fmla="*/ 424332 h 773592"/>
              <a:gd name="connsiteX13" fmla="*/ 2115442 w 2770488"/>
              <a:gd name="connsiteY13" fmla="*/ 77643 h 773592"/>
              <a:gd name="connsiteX14" fmla="*/ 2230342 w 2770488"/>
              <a:gd name="connsiteY14" fmla="*/ 26493 h 773592"/>
              <a:gd name="connsiteX15" fmla="*/ 2158494 w 2770488"/>
              <a:gd name="connsiteY15" fmla="*/ 415369 h 773592"/>
              <a:gd name="connsiteX16" fmla="*/ 2191693 w 2770488"/>
              <a:gd name="connsiteY16" fmla="*/ 394485 h 773592"/>
              <a:gd name="connsiteX17" fmla="*/ 2271266 w 2770488"/>
              <a:gd name="connsiteY17" fmla="*/ 445907 h 773592"/>
              <a:gd name="connsiteX18" fmla="*/ 2171629 w 2770488"/>
              <a:gd name="connsiteY18" fmla="*/ 349363 h 773592"/>
              <a:gd name="connsiteX19" fmla="*/ 2769656 w 2770488"/>
              <a:gd name="connsiteY19" fmla="*/ 262905 h 773592"/>
              <a:gd name="connsiteX20" fmla="*/ 2302067 w 2770488"/>
              <a:gd name="connsiteY20" fmla="*/ 676717 h 773592"/>
              <a:gd name="connsiteX0" fmla="*/ 0 w 2770486"/>
              <a:gd name="connsiteY0" fmla="*/ 425322 h 773594"/>
              <a:gd name="connsiteX1" fmla="*/ 166038 w 2770486"/>
              <a:gd name="connsiteY1" fmla="*/ 84091 h 773594"/>
              <a:gd name="connsiteX2" fmla="*/ 340676 w 2770486"/>
              <a:gd name="connsiteY2" fmla="*/ 425877 h 773594"/>
              <a:gd name="connsiteX3" fmla="*/ 479990 w 2770486"/>
              <a:gd name="connsiteY3" fmla="*/ 760645 h 773594"/>
              <a:gd name="connsiteX4" fmla="*/ 652177 w 2770486"/>
              <a:gd name="connsiteY4" fmla="*/ 425041 h 773594"/>
              <a:gd name="connsiteX5" fmla="*/ 808691 w 2770486"/>
              <a:gd name="connsiteY5" fmla="*/ 97264 h 773594"/>
              <a:gd name="connsiteX6" fmla="*/ 970429 w 2770486"/>
              <a:gd name="connsiteY6" fmla="*/ 416627 h 773594"/>
              <a:gd name="connsiteX7" fmla="*/ 1144603 w 2770486"/>
              <a:gd name="connsiteY7" fmla="*/ 751673 h 773594"/>
              <a:gd name="connsiteX8" fmla="*/ 1293901 w 2770486"/>
              <a:gd name="connsiteY8" fmla="*/ 411590 h 773594"/>
              <a:gd name="connsiteX9" fmla="*/ 1463778 w 2770486"/>
              <a:gd name="connsiteY9" fmla="*/ 92779 h 773594"/>
              <a:gd name="connsiteX10" fmla="*/ 1635502 w 2770486"/>
              <a:gd name="connsiteY10" fmla="*/ 429806 h 773594"/>
              <a:gd name="connsiteX11" fmla="*/ 1788806 w 2770486"/>
              <a:gd name="connsiteY11" fmla="*/ 769629 h 773594"/>
              <a:gd name="connsiteX12" fmla="*/ 1947902 w 2770486"/>
              <a:gd name="connsiteY12" fmla="*/ 424334 h 773594"/>
              <a:gd name="connsiteX13" fmla="*/ 2115442 w 2770486"/>
              <a:gd name="connsiteY13" fmla="*/ 77645 h 773594"/>
              <a:gd name="connsiteX14" fmla="*/ 2230342 w 2770486"/>
              <a:gd name="connsiteY14" fmla="*/ 26495 h 773594"/>
              <a:gd name="connsiteX15" fmla="*/ 2158494 w 2770486"/>
              <a:gd name="connsiteY15" fmla="*/ 415371 h 773594"/>
              <a:gd name="connsiteX16" fmla="*/ 2191693 w 2770486"/>
              <a:gd name="connsiteY16" fmla="*/ 394487 h 773594"/>
              <a:gd name="connsiteX17" fmla="*/ 2271266 w 2770486"/>
              <a:gd name="connsiteY17" fmla="*/ 445909 h 773594"/>
              <a:gd name="connsiteX18" fmla="*/ 2683330 w 2770486"/>
              <a:gd name="connsiteY18" fmla="*/ 282103 h 773594"/>
              <a:gd name="connsiteX19" fmla="*/ 2769656 w 2770486"/>
              <a:gd name="connsiteY19" fmla="*/ 262907 h 773594"/>
              <a:gd name="connsiteX20" fmla="*/ 2302067 w 2770486"/>
              <a:gd name="connsiteY20" fmla="*/ 676719 h 773594"/>
              <a:gd name="connsiteX0" fmla="*/ 0 w 2770488"/>
              <a:gd name="connsiteY0" fmla="*/ 425322 h 773594"/>
              <a:gd name="connsiteX1" fmla="*/ 166038 w 2770488"/>
              <a:gd name="connsiteY1" fmla="*/ 84091 h 773594"/>
              <a:gd name="connsiteX2" fmla="*/ 340676 w 2770488"/>
              <a:gd name="connsiteY2" fmla="*/ 425877 h 773594"/>
              <a:gd name="connsiteX3" fmla="*/ 479990 w 2770488"/>
              <a:gd name="connsiteY3" fmla="*/ 760645 h 773594"/>
              <a:gd name="connsiteX4" fmla="*/ 652177 w 2770488"/>
              <a:gd name="connsiteY4" fmla="*/ 425041 h 773594"/>
              <a:gd name="connsiteX5" fmla="*/ 808691 w 2770488"/>
              <a:gd name="connsiteY5" fmla="*/ 97264 h 773594"/>
              <a:gd name="connsiteX6" fmla="*/ 970429 w 2770488"/>
              <a:gd name="connsiteY6" fmla="*/ 416627 h 773594"/>
              <a:gd name="connsiteX7" fmla="*/ 1144603 w 2770488"/>
              <a:gd name="connsiteY7" fmla="*/ 751673 h 773594"/>
              <a:gd name="connsiteX8" fmla="*/ 1293901 w 2770488"/>
              <a:gd name="connsiteY8" fmla="*/ 411590 h 773594"/>
              <a:gd name="connsiteX9" fmla="*/ 1463778 w 2770488"/>
              <a:gd name="connsiteY9" fmla="*/ 92779 h 773594"/>
              <a:gd name="connsiteX10" fmla="*/ 1635502 w 2770488"/>
              <a:gd name="connsiteY10" fmla="*/ 429806 h 773594"/>
              <a:gd name="connsiteX11" fmla="*/ 1788806 w 2770488"/>
              <a:gd name="connsiteY11" fmla="*/ 769629 h 773594"/>
              <a:gd name="connsiteX12" fmla="*/ 1947902 w 2770488"/>
              <a:gd name="connsiteY12" fmla="*/ 424334 h 773594"/>
              <a:gd name="connsiteX13" fmla="*/ 2115442 w 2770488"/>
              <a:gd name="connsiteY13" fmla="*/ 77645 h 773594"/>
              <a:gd name="connsiteX14" fmla="*/ 2230342 w 2770488"/>
              <a:gd name="connsiteY14" fmla="*/ 26495 h 773594"/>
              <a:gd name="connsiteX15" fmla="*/ 2158494 w 2770488"/>
              <a:gd name="connsiteY15" fmla="*/ 415371 h 773594"/>
              <a:gd name="connsiteX16" fmla="*/ 2509892 w 2770488"/>
              <a:gd name="connsiteY16" fmla="*/ 255475 h 773594"/>
              <a:gd name="connsiteX17" fmla="*/ 2271266 w 2770488"/>
              <a:gd name="connsiteY17" fmla="*/ 445909 h 773594"/>
              <a:gd name="connsiteX18" fmla="*/ 2683330 w 2770488"/>
              <a:gd name="connsiteY18" fmla="*/ 282103 h 773594"/>
              <a:gd name="connsiteX19" fmla="*/ 2769656 w 2770488"/>
              <a:gd name="connsiteY19" fmla="*/ 262907 h 773594"/>
              <a:gd name="connsiteX20" fmla="*/ 2302067 w 2770488"/>
              <a:gd name="connsiteY20" fmla="*/ 676719 h 773594"/>
              <a:gd name="connsiteX0" fmla="*/ 0 w 2770486"/>
              <a:gd name="connsiteY0" fmla="*/ 403739 h 752011"/>
              <a:gd name="connsiteX1" fmla="*/ 166038 w 2770486"/>
              <a:gd name="connsiteY1" fmla="*/ 62508 h 752011"/>
              <a:gd name="connsiteX2" fmla="*/ 340676 w 2770486"/>
              <a:gd name="connsiteY2" fmla="*/ 404294 h 752011"/>
              <a:gd name="connsiteX3" fmla="*/ 479990 w 2770486"/>
              <a:gd name="connsiteY3" fmla="*/ 739062 h 752011"/>
              <a:gd name="connsiteX4" fmla="*/ 652177 w 2770486"/>
              <a:gd name="connsiteY4" fmla="*/ 403458 h 752011"/>
              <a:gd name="connsiteX5" fmla="*/ 808691 w 2770486"/>
              <a:gd name="connsiteY5" fmla="*/ 75681 h 752011"/>
              <a:gd name="connsiteX6" fmla="*/ 970429 w 2770486"/>
              <a:gd name="connsiteY6" fmla="*/ 395044 h 752011"/>
              <a:gd name="connsiteX7" fmla="*/ 1144603 w 2770486"/>
              <a:gd name="connsiteY7" fmla="*/ 730090 h 752011"/>
              <a:gd name="connsiteX8" fmla="*/ 1293901 w 2770486"/>
              <a:gd name="connsiteY8" fmla="*/ 390007 h 752011"/>
              <a:gd name="connsiteX9" fmla="*/ 1463778 w 2770486"/>
              <a:gd name="connsiteY9" fmla="*/ 71196 h 752011"/>
              <a:gd name="connsiteX10" fmla="*/ 1635502 w 2770486"/>
              <a:gd name="connsiteY10" fmla="*/ 408223 h 752011"/>
              <a:gd name="connsiteX11" fmla="*/ 1788806 w 2770486"/>
              <a:gd name="connsiteY11" fmla="*/ 748046 h 752011"/>
              <a:gd name="connsiteX12" fmla="*/ 1947902 w 2770486"/>
              <a:gd name="connsiteY12" fmla="*/ 402751 h 752011"/>
              <a:gd name="connsiteX13" fmla="*/ 2115442 w 2770486"/>
              <a:gd name="connsiteY13" fmla="*/ 56062 h 752011"/>
              <a:gd name="connsiteX14" fmla="*/ 2230342 w 2770486"/>
              <a:gd name="connsiteY14" fmla="*/ 4912 h 752011"/>
              <a:gd name="connsiteX15" fmla="*/ 2622895 w 2770486"/>
              <a:gd name="connsiteY15" fmla="*/ 102308 h 752011"/>
              <a:gd name="connsiteX16" fmla="*/ 2509892 w 2770486"/>
              <a:gd name="connsiteY16" fmla="*/ 233892 h 752011"/>
              <a:gd name="connsiteX17" fmla="*/ 2271266 w 2770486"/>
              <a:gd name="connsiteY17" fmla="*/ 424326 h 752011"/>
              <a:gd name="connsiteX18" fmla="*/ 2683330 w 2770486"/>
              <a:gd name="connsiteY18" fmla="*/ 260520 h 752011"/>
              <a:gd name="connsiteX19" fmla="*/ 2769656 w 2770486"/>
              <a:gd name="connsiteY19" fmla="*/ 241324 h 752011"/>
              <a:gd name="connsiteX20" fmla="*/ 2302067 w 2770486"/>
              <a:gd name="connsiteY20" fmla="*/ 655136 h 752011"/>
              <a:gd name="connsiteX0" fmla="*/ 0 w 2783072"/>
              <a:gd name="connsiteY0" fmla="*/ 403739 h 752011"/>
              <a:gd name="connsiteX1" fmla="*/ 166038 w 2783072"/>
              <a:gd name="connsiteY1" fmla="*/ 62508 h 752011"/>
              <a:gd name="connsiteX2" fmla="*/ 340676 w 2783072"/>
              <a:gd name="connsiteY2" fmla="*/ 404294 h 752011"/>
              <a:gd name="connsiteX3" fmla="*/ 479990 w 2783072"/>
              <a:gd name="connsiteY3" fmla="*/ 739062 h 752011"/>
              <a:gd name="connsiteX4" fmla="*/ 652177 w 2783072"/>
              <a:gd name="connsiteY4" fmla="*/ 403458 h 752011"/>
              <a:gd name="connsiteX5" fmla="*/ 808691 w 2783072"/>
              <a:gd name="connsiteY5" fmla="*/ 75681 h 752011"/>
              <a:gd name="connsiteX6" fmla="*/ 970429 w 2783072"/>
              <a:gd name="connsiteY6" fmla="*/ 395044 h 752011"/>
              <a:gd name="connsiteX7" fmla="*/ 1144603 w 2783072"/>
              <a:gd name="connsiteY7" fmla="*/ 730090 h 752011"/>
              <a:gd name="connsiteX8" fmla="*/ 1293901 w 2783072"/>
              <a:gd name="connsiteY8" fmla="*/ 390007 h 752011"/>
              <a:gd name="connsiteX9" fmla="*/ 1463778 w 2783072"/>
              <a:gd name="connsiteY9" fmla="*/ 71196 h 752011"/>
              <a:gd name="connsiteX10" fmla="*/ 1635502 w 2783072"/>
              <a:gd name="connsiteY10" fmla="*/ 408223 h 752011"/>
              <a:gd name="connsiteX11" fmla="*/ 1788806 w 2783072"/>
              <a:gd name="connsiteY11" fmla="*/ 748046 h 752011"/>
              <a:gd name="connsiteX12" fmla="*/ 1947902 w 2783072"/>
              <a:gd name="connsiteY12" fmla="*/ 402751 h 752011"/>
              <a:gd name="connsiteX13" fmla="*/ 2115442 w 2783072"/>
              <a:gd name="connsiteY13" fmla="*/ 56062 h 752011"/>
              <a:gd name="connsiteX14" fmla="*/ 2230342 w 2783072"/>
              <a:gd name="connsiteY14" fmla="*/ 4912 h 752011"/>
              <a:gd name="connsiteX15" fmla="*/ 2622895 w 2783072"/>
              <a:gd name="connsiteY15" fmla="*/ 102308 h 752011"/>
              <a:gd name="connsiteX16" fmla="*/ 2509892 w 2783072"/>
              <a:gd name="connsiteY16" fmla="*/ 233892 h 752011"/>
              <a:gd name="connsiteX17" fmla="*/ 2778668 w 2783072"/>
              <a:gd name="connsiteY17" fmla="*/ 146303 h 752011"/>
              <a:gd name="connsiteX18" fmla="*/ 2683330 w 2783072"/>
              <a:gd name="connsiteY18" fmla="*/ 260520 h 752011"/>
              <a:gd name="connsiteX19" fmla="*/ 2769656 w 2783072"/>
              <a:gd name="connsiteY19" fmla="*/ 241324 h 752011"/>
              <a:gd name="connsiteX20" fmla="*/ 2302067 w 2783072"/>
              <a:gd name="connsiteY20" fmla="*/ 655136 h 752011"/>
              <a:gd name="connsiteX0" fmla="*/ 0 w 3093269"/>
              <a:gd name="connsiteY0" fmla="*/ 403739 h 752011"/>
              <a:gd name="connsiteX1" fmla="*/ 166038 w 3093269"/>
              <a:gd name="connsiteY1" fmla="*/ 62508 h 752011"/>
              <a:gd name="connsiteX2" fmla="*/ 340676 w 3093269"/>
              <a:gd name="connsiteY2" fmla="*/ 404294 h 752011"/>
              <a:gd name="connsiteX3" fmla="*/ 479990 w 3093269"/>
              <a:gd name="connsiteY3" fmla="*/ 739062 h 752011"/>
              <a:gd name="connsiteX4" fmla="*/ 652177 w 3093269"/>
              <a:gd name="connsiteY4" fmla="*/ 403458 h 752011"/>
              <a:gd name="connsiteX5" fmla="*/ 808691 w 3093269"/>
              <a:gd name="connsiteY5" fmla="*/ 75681 h 752011"/>
              <a:gd name="connsiteX6" fmla="*/ 970429 w 3093269"/>
              <a:gd name="connsiteY6" fmla="*/ 395044 h 752011"/>
              <a:gd name="connsiteX7" fmla="*/ 1144603 w 3093269"/>
              <a:gd name="connsiteY7" fmla="*/ 730090 h 752011"/>
              <a:gd name="connsiteX8" fmla="*/ 1293901 w 3093269"/>
              <a:gd name="connsiteY8" fmla="*/ 390007 h 752011"/>
              <a:gd name="connsiteX9" fmla="*/ 1463778 w 3093269"/>
              <a:gd name="connsiteY9" fmla="*/ 71196 h 752011"/>
              <a:gd name="connsiteX10" fmla="*/ 1635502 w 3093269"/>
              <a:gd name="connsiteY10" fmla="*/ 408223 h 752011"/>
              <a:gd name="connsiteX11" fmla="*/ 1788806 w 3093269"/>
              <a:gd name="connsiteY11" fmla="*/ 748046 h 752011"/>
              <a:gd name="connsiteX12" fmla="*/ 1947902 w 3093269"/>
              <a:gd name="connsiteY12" fmla="*/ 402751 h 752011"/>
              <a:gd name="connsiteX13" fmla="*/ 2115442 w 3093269"/>
              <a:gd name="connsiteY13" fmla="*/ 56062 h 752011"/>
              <a:gd name="connsiteX14" fmla="*/ 2230342 w 3093269"/>
              <a:gd name="connsiteY14" fmla="*/ 4912 h 752011"/>
              <a:gd name="connsiteX15" fmla="*/ 2622895 w 3093269"/>
              <a:gd name="connsiteY15" fmla="*/ 102308 h 752011"/>
              <a:gd name="connsiteX16" fmla="*/ 2509892 w 3093269"/>
              <a:gd name="connsiteY16" fmla="*/ 233892 h 752011"/>
              <a:gd name="connsiteX17" fmla="*/ 2778668 w 3093269"/>
              <a:gd name="connsiteY17" fmla="*/ 146303 h 752011"/>
              <a:gd name="connsiteX18" fmla="*/ 2683330 w 3093269"/>
              <a:gd name="connsiteY18" fmla="*/ 260520 h 752011"/>
              <a:gd name="connsiteX19" fmla="*/ 2769656 w 3093269"/>
              <a:gd name="connsiteY19" fmla="*/ 241324 h 752011"/>
              <a:gd name="connsiteX20" fmla="*/ 3093269 w 3093269"/>
              <a:gd name="connsiteY20" fmla="*/ 565450 h 752011"/>
              <a:gd name="connsiteX0" fmla="*/ 0 w 3093269"/>
              <a:gd name="connsiteY0" fmla="*/ 347681 h 695953"/>
              <a:gd name="connsiteX1" fmla="*/ 166038 w 3093269"/>
              <a:gd name="connsiteY1" fmla="*/ 6450 h 695953"/>
              <a:gd name="connsiteX2" fmla="*/ 340676 w 3093269"/>
              <a:gd name="connsiteY2" fmla="*/ 348236 h 695953"/>
              <a:gd name="connsiteX3" fmla="*/ 479990 w 3093269"/>
              <a:gd name="connsiteY3" fmla="*/ 683004 h 695953"/>
              <a:gd name="connsiteX4" fmla="*/ 652177 w 3093269"/>
              <a:gd name="connsiteY4" fmla="*/ 347400 h 695953"/>
              <a:gd name="connsiteX5" fmla="*/ 808691 w 3093269"/>
              <a:gd name="connsiteY5" fmla="*/ 19623 h 695953"/>
              <a:gd name="connsiteX6" fmla="*/ 970429 w 3093269"/>
              <a:gd name="connsiteY6" fmla="*/ 338986 h 695953"/>
              <a:gd name="connsiteX7" fmla="*/ 1144603 w 3093269"/>
              <a:gd name="connsiteY7" fmla="*/ 674032 h 695953"/>
              <a:gd name="connsiteX8" fmla="*/ 1293901 w 3093269"/>
              <a:gd name="connsiteY8" fmla="*/ 333949 h 695953"/>
              <a:gd name="connsiteX9" fmla="*/ 1463778 w 3093269"/>
              <a:gd name="connsiteY9" fmla="*/ 15138 h 695953"/>
              <a:gd name="connsiteX10" fmla="*/ 1635502 w 3093269"/>
              <a:gd name="connsiteY10" fmla="*/ 352165 h 695953"/>
              <a:gd name="connsiteX11" fmla="*/ 1788806 w 3093269"/>
              <a:gd name="connsiteY11" fmla="*/ 691988 h 695953"/>
              <a:gd name="connsiteX12" fmla="*/ 1947902 w 3093269"/>
              <a:gd name="connsiteY12" fmla="*/ 346693 h 695953"/>
              <a:gd name="connsiteX13" fmla="*/ 2115442 w 3093269"/>
              <a:gd name="connsiteY13" fmla="*/ 4 h 695953"/>
              <a:gd name="connsiteX14" fmla="*/ 2281942 w 3093269"/>
              <a:gd name="connsiteY14" fmla="*/ 338985 h 695953"/>
              <a:gd name="connsiteX15" fmla="*/ 2622895 w 3093269"/>
              <a:gd name="connsiteY15" fmla="*/ 46250 h 695953"/>
              <a:gd name="connsiteX16" fmla="*/ 2509892 w 3093269"/>
              <a:gd name="connsiteY16" fmla="*/ 177834 h 695953"/>
              <a:gd name="connsiteX17" fmla="*/ 2778668 w 3093269"/>
              <a:gd name="connsiteY17" fmla="*/ 90245 h 695953"/>
              <a:gd name="connsiteX18" fmla="*/ 2683330 w 3093269"/>
              <a:gd name="connsiteY18" fmla="*/ 204462 h 695953"/>
              <a:gd name="connsiteX19" fmla="*/ 2769656 w 3093269"/>
              <a:gd name="connsiteY19" fmla="*/ 185266 h 695953"/>
              <a:gd name="connsiteX20" fmla="*/ 3093269 w 3093269"/>
              <a:gd name="connsiteY20" fmla="*/ 509392 h 695953"/>
              <a:gd name="connsiteX0" fmla="*/ 0 w 3093269"/>
              <a:gd name="connsiteY0" fmla="*/ 347681 h 695953"/>
              <a:gd name="connsiteX1" fmla="*/ 166038 w 3093269"/>
              <a:gd name="connsiteY1" fmla="*/ 6450 h 695953"/>
              <a:gd name="connsiteX2" fmla="*/ 340676 w 3093269"/>
              <a:gd name="connsiteY2" fmla="*/ 348236 h 695953"/>
              <a:gd name="connsiteX3" fmla="*/ 479990 w 3093269"/>
              <a:gd name="connsiteY3" fmla="*/ 683004 h 695953"/>
              <a:gd name="connsiteX4" fmla="*/ 652177 w 3093269"/>
              <a:gd name="connsiteY4" fmla="*/ 347400 h 695953"/>
              <a:gd name="connsiteX5" fmla="*/ 808691 w 3093269"/>
              <a:gd name="connsiteY5" fmla="*/ 19623 h 695953"/>
              <a:gd name="connsiteX6" fmla="*/ 970429 w 3093269"/>
              <a:gd name="connsiteY6" fmla="*/ 338986 h 695953"/>
              <a:gd name="connsiteX7" fmla="*/ 1144603 w 3093269"/>
              <a:gd name="connsiteY7" fmla="*/ 674032 h 695953"/>
              <a:gd name="connsiteX8" fmla="*/ 1293901 w 3093269"/>
              <a:gd name="connsiteY8" fmla="*/ 333949 h 695953"/>
              <a:gd name="connsiteX9" fmla="*/ 1463778 w 3093269"/>
              <a:gd name="connsiteY9" fmla="*/ 15138 h 695953"/>
              <a:gd name="connsiteX10" fmla="*/ 1635502 w 3093269"/>
              <a:gd name="connsiteY10" fmla="*/ 352165 h 695953"/>
              <a:gd name="connsiteX11" fmla="*/ 1788806 w 3093269"/>
              <a:gd name="connsiteY11" fmla="*/ 691988 h 695953"/>
              <a:gd name="connsiteX12" fmla="*/ 1947902 w 3093269"/>
              <a:gd name="connsiteY12" fmla="*/ 346693 h 695953"/>
              <a:gd name="connsiteX13" fmla="*/ 2115442 w 3093269"/>
              <a:gd name="connsiteY13" fmla="*/ 4 h 695953"/>
              <a:gd name="connsiteX14" fmla="*/ 2281942 w 3093269"/>
              <a:gd name="connsiteY14" fmla="*/ 338985 h 695953"/>
              <a:gd name="connsiteX15" fmla="*/ 2429393 w 3093269"/>
              <a:gd name="connsiteY15" fmla="*/ 10376 h 695953"/>
              <a:gd name="connsiteX16" fmla="*/ 2509892 w 3093269"/>
              <a:gd name="connsiteY16" fmla="*/ 177834 h 695953"/>
              <a:gd name="connsiteX17" fmla="*/ 2778668 w 3093269"/>
              <a:gd name="connsiteY17" fmla="*/ 90245 h 695953"/>
              <a:gd name="connsiteX18" fmla="*/ 2683330 w 3093269"/>
              <a:gd name="connsiteY18" fmla="*/ 204462 h 695953"/>
              <a:gd name="connsiteX19" fmla="*/ 2769656 w 3093269"/>
              <a:gd name="connsiteY19" fmla="*/ 185266 h 695953"/>
              <a:gd name="connsiteX20" fmla="*/ 3093269 w 3093269"/>
              <a:gd name="connsiteY20" fmla="*/ 509392 h 695953"/>
              <a:gd name="connsiteX0" fmla="*/ 0 w 3093269"/>
              <a:gd name="connsiteY0" fmla="*/ 347681 h 695953"/>
              <a:gd name="connsiteX1" fmla="*/ 166038 w 3093269"/>
              <a:gd name="connsiteY1" fmla="*/ 6450 h 695953"/>
              <a:gd name="connsiteX2" fmla="*/ 340676 w 3093269"/>
              <a:gd name="connsiteY2" fmla="*/ 348236 h 695953"/>
              <a:gd name="connsiteX3" fmla="*/ 479990 w 3093269"/>
              <a:gd name="connsiteY3" fmla="*/ 683004 h 695953"/>
              <a:gd name="connsiteX4" fmla="*/ 652177 w 3093269"/>
              <a:gd name="connsiteY4" fmla="*/ 347400 h 695953"/>
              <a:gd name="connsiteX5" fmla="*/ 808691 w 3093269"/>
              <a:gd name="connsiteY5" fmla="*/ 19623 h 695953"/>
              <a:gd name="connsiteX6" fmla="*/ 970429 w 3093269"/>
              <a:gd name="connsiteY6" fmla="*/ 338986 h 695953"/>
              <a:gd name="connsiteX7" fmla="*/ 1144603 w 3093269"/>
              <a:gd name="connsiteY7" fmla="*/ 674032 h 695953"/>
              <a:gd name="connsiteX8" fmla="*/ 1293901 w 3093269"/>
              <a:gd name="connsiteY8" fmla="*/ 333949 h 695953"/>
              <a:gd name="connsiteX9" fmla="*/ 1463778 w 3093269"/>
              <a:gd name="connsiteY9" fmla="*/ 15138 h 695953"/>
              <a:gd name="connsiteX10" fmla="*/ 1635502 w 3093269"/>
              <a:gd name="connsiteY10" fmla="*/ 352165 h 695953"/>
              <a:gd name="connsiteX11" fmla="*/ 1788806 w 3093269"/>
              <a:gd name="connsiteY11" fmla="*/ 691988 h 695953"/>
              <a:gd name="connsiteX12" fmla="*/ 1947902 w 3093269"/>
              <a:gd name="connsiteY12" fmla="*/ 346693 h 695953"/>
              <a:gd name="connsiteX13" fmla="*/ 2115442 w 3093269"/>
              <a:gd name="connsiteY13" fmla="*/ 4 h 695953"/>
              <a:gd name="connsiteX14" fmla="*/ 2281942 w 3093269"/>
              <a:gd name="connsiteY14" fmla="*/ 338985 h 695953"/>
              <a:gd name="connsiteX15" fmla="*/ 2429393 w 3093269"/>
              <a:gd name="connsiteY15" fmla="*/ 10376 h 695953"/>
              <a:gd name="connsiteX16" fmla="*/ 2587294 w 3093269"/>
              <a:gd name="connsiteY16" fmla="*/ 352721 h 695953"/>
              <a:gd name="connsiteX17" fmla="*/ 2778668 w 3093269"/>
              <a:gd name="connsiteY17" fmla="*/ 90245 h 695953"/>
              <a:gd name="connsiteX18" fmla="*/ 2683330 w 3093269"/>
              <a:gd name="connsiteY18" fmla="*/ 204462 h 695953"/>
              <a:gd name="connsiteX19" fmla="*/ 2769656 w 3093269"/>
              <a:gd name="connsiteY19" fmla="*/ 185266 h 695953"/>
              <a:gd name="connsiteX20" fmla="*/ 3093269 w 3093269"/>
              <a:gd name="connsiteY20" fmla="*/ 509392 h 695953"/>
              <a:gd name="connsiteX0" fmla="*/ 0 w 3134806"/>
              <a:gd name="connsiteY0" fmla="*/ 347681 h 695953"/>
              <a:gd name="connsiteX1" fmla="*/ 166038 w 3134806"/>
              <a:gd name="connsiteY1" fmla="*/ 6450 h 695953"/>
              <a:gd name="connsiteX2" fmla="*/ 340676 w 3134806"/>
              <a:gd name="connsiteY2" fmla="*/ 348236 h 695953"/>
              <a:gd name="connsiteX3" fmla="*/ 479990 w 3134806"/>
              <a:gd name="connsiteY3" fmla="*/ 683004 h 695953"/>
              <a:gd name="connsiteX4" fmla="*/ 652177 w 3134806"/>
              <a:gd name="connsiteY4" fmla="*/ 347400 h 695953"/>
              <a:gd name="connsiteX5" fmla="*/ 808691 w 3134806"/>
              <a:gd name="connsiteY5" fmla="*/ 19623 h 695953"/>
              <a:gd name="connsiteX6" fmla="*/ 970429 w 3134806"/>
              <a:gd name="connsiteY6" fmla="*/ 338986 h 695953"/>
              <a:gd name="connsiteX7" fmla="*/ 1144603 w 3134806"/>
              <a:gd name="connsiteY7" fmla="*/ 674032 h 695953"/>
              <a:gd name="connsiteX8" fmla="*/ 1293901 w 3134806"/>
              <a:gd name="connsiteY8" fmla="*/ 333949 h 695953"/>
              <a:gd name="connsiteX9" fmla="*/ 1463778 w 3134806"/>
              <a:gd name="connsiteY9" fmla="*/ 15138 h 695953"/>
              <a:gd name="connsiteX10" fmla="*/ 1635502 w 3134806"/>
              <a:gd name="connsiteY10" fmla="*/ 352165 h 695953"/>
              <a:gd name="connsiteX11" fmla="*/ 1788806 w 3134806"/>
              <a:gd name="connsiteY11" fmla="*/ 691988 h 695953"/>
              <a:gd name="connsiteX12" fmla="*/ 1947902 w 3134806"/>
              <a:gd name="connsiteY12" fmla="*/ 346693 h 695953"/>
              <a:gd name="connsiteX13" fmla="*/ 2115442 w 3134806"/>
              <a:gd name="connsiteY13" fmla="*/ 4 h 695953"/>
              <a:gd name="connsiteX14" fmla="*/ 2281942 w 3134806"/>
              <a:gd name="connsiteY14" fmla="*/ 338985 h 695953"/>
              <a:gd name="connsiteX15" fmla="*/ 2429393 w 3134806"/>
              <a:gd name="connsiteY15" fmla="*/ 10376 h 695953"/>
              <a:gd name="connsiteX16" fmla="*/ 2587294 w 3134806"/>
              <a:gd name="connsiteY16" fmla="*/ 352721 h 695953"/>
              <a:gd name="connsiteX17" fmla="*/ 2778668 w 3134806"/>
              <a:gd name="connsiteY17" fmla="*/ 90245 h 695953"/>
              <a:gd name="connsiteX18" fmla="*/ 2683330 w 3134806"/>
              <a:gd name="connsiteY18" fmla="*/ 204462 h 695953"/>
              <a:gd name="connsiteX19" fmla="*/ 3130856 w 3134806"/>
              <a:gd name="connsiteY19" fmla="*/ 158359 h 695953"/>
              <a:gd name="connsiteX20" fmla="*/ 3093269 w 3134806"/>
              <a:gd name="connsiteY20" fmla="*/ 509392 h 695953"/>
              <a:gd name="connsiteX0" fmla="*/ 0 w 3148514"/>
              <a:gd name="connsiteY0" fmla="*/ 347681 h 695953"/>
              <a:gd name="connsiteX1" fmla="*/ 166038 w 3148514"/>
              <a:gd name="connsiteY1" fmla="*/ 6450 h 695953"/>
              <a:gd name="connsiteX2" fmla="*/ 340676 w 3148514"/>
              <a:gd name="connsiteY2" fmla="*/ 348236 h 695953"/>
              <a:gd name="connsiteX3" fmla="*/ 479990 w 3148514"/>
              <a:gd name="connsiteY3" fmla="*/ 683004 h 695953"/>
              <a:gd name="connsiteX4" fmla="*/ 652177 w 3148514"/>
              <a:gd name="connsiteY4" fmla="*/ 347400 h 695953"/>
              <a:gd name="connsiteX5" fmla="*/ 808691 w 3148514"/>
              <a:gd name="connsiteY5" fmla="*/ 19623 h 695953"/>
              <a:gd name="connsiteX6" fmla="*/ 970429 w 3148514"/>
              <a:gd name="connsiteY6" fmla="*/ 338986 h 695953"/>
              <a:gd name="connsiteX7" fmla="*/ 1144603 w 3148514"/>
              <a:gd name="connsiteY7" fmla="*/ 674032 h 695953"/>
              <a:gd name="connsiteX8" fmla="*/ 1293901 w 3148514"/>
              <a:gd name="connsiteY8" fmla="*/ 333949 h 695953"/>
              <a:gd name="connsiteX9" fmla="*/ 1463778 w 3148514"/>
              <a:gd name="connsiteY9" fmla="*/ 15138 h 695953"/>
              <a:gd name="connsiteX10" fmla="*/ 1635502 w 3148514"/>
              <a:gd name="connsiteY10" fmla="*/ 352165 h 695953"/>
              <a:gd name="connsiteX11" fmla="*/ 1788806 w 3148514"/>
              <a:gd name="connsiteY11" fmla="*/ 691988 h 695953"/>
              <a:gd name="connsiteX12" fmla="*/ 1947902 w 3148514"/>
              <a:gd name="connsiteY12" fmla="*/ 346693 h 695953"/>
              <a:gd name="connsiteX13" fmla="*/ 2115442 w 3148514"/>
              <a:gd name="connsiteY13" fmla="*/ 4 h 695953"/>
              <a:gd name="connsiteX14" fmla="*/ 2281942 w 3148514"/>
              <a:gd name="connsiteY14" fmla="*/ 338985 h 695953"/>
              <a:gd name="connsiteX15" fmla="*/ 2429393 w 3148514"/>
              <a:gd name="connsiteY15" fmla="*/ 10376 h 695953"/>
              <a:gd name="connsiteX16" fmla="*/ 2587294 w 3148514"/>
              <a:gd name="connsiteY16" fmla="*/ 352721 h 695953"/>
              <a:gd name="connsiteX17" fmla="*/ 2778668 w 3148514"/>
              <a:gd name="connsiteY17" fmla="*/ 90245 h 695953"/>
              <a:gd name="connsiteX18" fmla="*/ 3126232 w 3148514"/>
              <a:gd name="connsiteY18" fmla="*/ 141681 h 695953"/>
              <a:gd name="connsiteX19" fmla="*/ 3130856 w 3148514"/>
              <a:gd name="connsiteY19" fmla="*/ 158359 h 695953"/>
              <a:gd name="connsiteX20" fmla="*/ 3093269 w 3148514"/>
              <a:gd name="connsiteY20" fmla="*/ 509392 h 695953"/>
              <a:gd name="connsiteX0" fmla="*/ 0 w 3148514"/>
              <a:gd name="connsiteY0" fmla="*/ 347683 h 695955"/>
              <a:gd name="connsiteX1" fmla="*/ 166038 w 3148514"/>
              <a:gd name="connsiteY1" fmla="*/ 6452 h 695955"/>
              <a:gd name="connsiteX2" fmla="*/ 340676 w 3148514"/>
              <a:gd name="connsiteY2" fmla="*/ 348238 h 695955"/>
              <a:gd name="connsiteX3" fmla="*/ 479990 w 3148514"/>
              <a:gd name="connsiteY3" fmla="*/ 683006 h 695955"/>
              <a:gd name="connsiteX4" fmla="*/ 652177 w 3148514"/>
              <a:gd name="connsiteY4" fmla="*/ 347402 h 695955"/>
              <a:gd name="connsiteX5" fmla="*/ 808691 w 3148514"/>
              <a:gd name="connsiteY5" fmla="*/ 19625 h 695955"/>
              <a:gd name="connsiteX6" fmla="*/ 970429 w 3148514"/>
              <a:gd name="connsiteY6" fmla="*/ 338988 h 695955"/>
              <a:gd name="connsiteX7" fmla="*/ 1144603 w 3148514"/>
              <a:gd name="connsiteY7" fmla="*/ 674034 h 695955"/>
              <a:gd name="connsiteX8" fmla="*/ 1293901 w 3148514"/>
              <a:gd name="connsiteY8" fmla="*/ 333951 h 695955"/>
              <a:gd name="connsiteX9" fmla="*/ 1463778 w 3148514"/>
              <a:gd name="connsiteY9" fmla="*/ 15140 h 695955"/>
              <a:gd name="connsiteX10" fmla="*/ 1635502 w 3148514"/>
              <a:gd name="connsiteY10" fmla="*/ 352167 h 695955"/>
              <a:gd name="connsiteX11" fmla="*/ 1788806 w 3148514"/>
              <a:gd name="connsiteY11" fmla="*/ 691990 h 695955"/>
              <a:gd name="connsiteX12" fmla="*/ 1947902 w 3148514"/>
              <a:gd name="connsiteY12" fmla="*/ 346695 h 695955"/>
              <a:gd name="connsiteX13" fmla="*/ 2115442 w 3148514"/>
              <a:gd name="connsiteY13" fmla="*/ 6 h 695955"/>
              <a:gd name="connsiteX14" fmla="*/ 2281942 w 3148514"/>
              <a:gd name="connsiteY14" fmla="*/ 338987 h 695955"/>
              <a:gd name="connsiteX15" fmla="*/ 2442292 w 3148514"/>
              <a:gd name="connsiteY15" fmla="*/ 687503 h 695955"/>
              <a:gd name="connsiteX16" fmla="*/ 2587294 w 3148514"/>
              <a:gd name="connsiteY16" fmla="*/ 352723 h 695955"/>
              <a:gd name="connsiteX17" fmla="*/ 2778668 w 3148514"/>
              <a:gd name="connsiteY17" fmla="*/ 90247 h 695955"/>
              <a:gd name="connsiteX18" fmla="*/ 3126232 w 3148514"/>
              <a:gd name="connsiteY18" fmla="*/ 141683 h 695955"/>
              <a:gd name="connsiteX19" fmla="*/ 3130856 w 3148514"/>
              <a:gd name="connsiteY19" fmla="*/ 158361 h 695955"/>
              <a:gd name="connsiteX20" fmla="*/ 3093269 w 3148514"/>
              <a:gd name="connsiteY20" fmla="*/ 509394 h 695955"/>
              <a:gd name="connsiteX0" fmla="*/ 0 w 3149455"/>
              <a:gd name="connsiteY0" fmla="*/ 347683 h 695955"/>
              <a:gd name="connsiteX1" fmla="*/ 166038 w 3149455"/>
              <a:gd name="connsiteY1" fmla="*/ 6452 h 695955"/>
              <a:gd name="connsiteX2" fmla="*/ 340676 w 3149455"/>
              <a:gd name="connsiteY2" fmla="*/ 348238 h 695955"/>
              <a:gd name="connsiteX3" fmla="*/ 479990 w 3149455"/>
              <a:gd name="connsiteY3" fmla="*/ 683006 h 695955"/>
              <a:gd name="connsiteX4" fmla="*/ 652177 w 3149455"/>
              <a:gd name="connsiteY4" fmla="*/ 347402 h 695955"/>
              <a:gd name="connsiteX5" fmla="*/ 808691 w 3149455"/>
              <a:gd name="connsiteY5" fmla="*/ 19625 h 695955"/>
              <a:gd name="connsiteX6" fmla="*/ 970429 w 3149455"/>
              <a:gd name="connsiteY6" fmla="*/ 338988 h 695955"/>
              <a:gd name="connsiteX7" fmla="*/ 1144603 w 3149455"/>
              <a:gd name="connsiteY7" fmla="*/ 674034 h 695955"/>
              <a:gd name="connsiteX8" fmla="*/ 1293901 w 3149455"/>
              <a:gd name="connsiteY8" fmla="*/ 333951 h 695955"/>
              <a:gd name="connsiteX9" fmla="*/ 1463778 w 3149455"/>
              <a:gd name="connsiteY9" fmla="*/ 15140 h 695955"/>
              <a:gd name="connsiteX10" fmla="*/ 1635502 w 3149455"/>
              <a:gd name="connsiteY10" fmla="*/ 352167 h 695955"/>
              <a:gd name="connsiteX11" fmla="*/ 1788806 w 3149455"/>
              <a:gd name="connsiteY11" fmla="*/ 691990 h 695955"/>
              <a:gd name="connsiteX12" fmla="*/ 1947902 w 3149455"/>
              <a:gd name="connsiteY12" fmla="*/ 346695 h 695955"/>
              <a:gd name="connsiteX13" fmla="*/ 2115442 w 3149455"/>
              <a:gd name="connsiteY13" fmla="*/ 6 h 695955"/>
              <a:gd name="connsiteX14" fmla="*/ 2281942 w 3149455"/>
              <a:gd name="connsiteY14" fmla="*/ 338987 h 695955"/>
              <a:gd name="connsiteX15" fmla="*/ 2442292 w 3149455"/>
              <a:gd name="connsiteY15" fmla="*/ 687503 h 695955"/>
              <a:gd name="connsiteX16" fmla="*/ 2587294 w 3149455"/>
              <a:gd name="connsiteY16" fmla="*/ 352723 h 695955"/>
              <a:gd name="connsiteX17" fmla="*/ 2765770 w 3149455"/>
              <a:gd name="connsiteY17" fmla="*/ 561 h 695955"/>
              <a:gd name="connsiteX18" fmla="*/ 3126232 w 3149455"/>
              <a:gd name="connsiteY18" fmla="*/ 141683 h 695955"/>
              <a:gd name="connsiteX19" fmla="*/ 3130856 w 3149455"/>
              <a:gd name="connsiteY19" fmla="*/ 158361 h 695955"/>
              <a:gd name="connsiteX20" fmla="*/ 3093269 w 3149455"/>
              <a:gd name="connsiteY20" fmla="*/ 509394 h 695955"/>
              <a:gd name="connsiteX0" fmla="*/ 0 w 3130191"/>
              <a:gd name="connsiteY0" fmla="*/ 347683 h 695955"/>
              <a:gd name="connsiteX1" fmla="*/ 166038 w 3130191"/>
              <a:gd name="connsiteY1" fmla="*/ 6452 h 695955"/>
              <a:gd name="connsiteX2" fmla="*/ 340676 w 3130191"/>
              <a:gd name="connsiteY2" fmla="*/ 348238 h 695955"/>
              <a:gd name="connsiteX3" fmla="*/ 479990 w 3130191"/>
              <a:gd name="connsiteY3" fmla="*/ 683006 h 695955"/>
              <a:gd name="connsiteX4" fmla="*/ 652177 w 3130191"/>
              <a:gd name="connsiteY4" fmla="*/ 347402 h 695955"/>
              <a:gd name="connsiteX5" fmla="*/ 808691 w 3130191"/>
              <a:gd name="connsiteY5" fmla="*/ 19625 h 695955"/>
              <a:gd name="connsiteX6" fmla="*/ 970429 w 3130191"/>
              <a:gd name="connsiteY6" fmla="*/ 338988 h 695955"/>
              <a:gd name="connsiteX7" fmla="*/ 1144603 w 3130191"/>
              <a:gd name="connsiteY7" fmla="*/ 674034 h 695955"/>
              <a:gd name="connsiteX8" fmla="*/ 1293901 w 3130191"/>
              <a:gd name="connsiteY8" fmla="*/ 333951 h 695955"/>
              <a:gd name="connsiteX9" fmla="*/ 1463778 w 3130191"/>
              <a:gd name="connsiteY9" fmla="*/ 15140 h 695955"/>
              <a:gd name="connsiteX10" fmla="*/ 1635502 w 3130191"/>
              <a:gd name="connsiteY10" fmla="*/ 352167 h 695955"/>
              <a:gd name="connsiteX11" fmla="*/ 1788806 w 3130191"/>
              <a:gd name="connsiteY11" fmla="*/ 691990 h 695955"/>
              <a:gd name="connsiteX12" fmla="*/ 1947902 w 3130191"/>
              <a:gd name="connsiteY12" fmla="*/ 346695 h 695955"/>
              <a:gd name="connsiteX13" fmla="*/ 2115442 w 3130191"/>
              <a:gd name="connsiteY13" fmla="*/ 6 h 695955"/>
              <a:gd name="connsiteX14" fmla="*/ 2281942 w 3130191"/>
              <a:gd name="connsiteY14" fmla="*/ 338987 h 695955"/>
              <a:gd name="connsiteX15" fmla="*/ 2442292 w 3130191"/>
              <a:gd name="connsiteY15" fmla="*/ 687503 h 695955"/>
              <a:gd name="connsiteX16" fmla="*/ 2587294 w 3130191"/>
              <a:gd name="connsiteY16" fmla="*/ 352723 h 695955"/>
              <a:gd name="connsiteX17" fmla="*/ 2765770 w 3130191"/>
              <a:gd name="connsiteY17" fmla="*/ 561 h 695955"/>
              <a:gd name="connsiteX18" fmla="*/ 3126232 w 3130191"/>
              <a:gd name="connsiteY18" fmla="*/ 141683 h 695955"/>
              <a:gd name="connsiteX19" fmla="*/ 2976055 w 3130191"/>
              <a:gd name="connsiteY19" fmla="*/ 337731 h 695955"/>
              <a:gd name="connsiteX20" fmla="*/ 3093269 w 3130191"/>
              <a:gd name="connsiteY20" fmla="*/ 509394 h 695955"/>
              <a:gd name="connsiteX0" fmla="*/ 0 w 3304432"/>
              <a:gd name="connsiteY0" fmla="*/ 347683 h 695955"/>
              <a:gd name="connsiteX1" fmla="*/ 166038 w 3304432"/>
              <a:gd name="connsiteY1" fmla="*/ 6452 h 695955"/>
              <a:gd name="connsiteX2" fmla="*/ 340676 w 3304432"/>
              <a:gd name="connsiteY2" fmla="*/ 348238 h 695955"/>
              <a:gd name="connsiteX3" fmla="*/ 479990 w 3304432"/>
              <a:gd name="connsiteY3" fmla="*/ 683006 h 695955"/>
              <a:gd name="connsiteX4" fmla="*/ 652177 w 3304432"/>
              <a:gd name="connsiteY4" fmla="*/ 347402 h 695955"/>
              <a:gd name="connsiteX5" fmla="*/ 808691 w 3304432"/>
              <a:gd name="connsiteY5" fmla="*/ 19625 h 695955"/>
              <a:gd name="connsiteX6" fmla="*/ 970429 w 3304432"/>
              <a:gd name="connsiteY6" fmla="*/ 338988 h 695955"/>
              <a:gd name="connsiteX7" fmla="*/ 1144603 w 3304432"/>
              <a:gd name="connsiteY7" fmla="*/ 674034 h 695955"/>
              <a:gd name="connsiteX8" fmla="*/ 1293901 w 3304432"/>
              <a:gd name="connsiteY8" fmla="*/ 333951 h 695955"/>
              <a:gd name="connsiteX9" fmla="*/ 1463778 w 3304432"/>
              <a:gd name="connsiteY9" fmla="*/ 15140 h 695955"/>
              <a:gd name="connsiteX10" fmla="*/ 1635502 w 3304432"/>
              <a:gd name="connsiteY10" fmla="*/ 352167 h 695955"/>
              <a:gd name="connsiteX11" fmla="*/ 1788806 w 3304432"/>
              <a:gd name="connsiteY11" fmla="*/ 691990 h 695955"/>
              <a:gd name="connsiteX12" fmla="*/ 1947902 w 3304432"/>
              <a:gd name="connsiteY12" fmla="*/ 346695 h 695955"/>
              <a:gd name="connsiteX13" fmla="*/ 2115442 w 3304432"/>
              <a:gd name="connsiteY13" fmla="*/ 6 h 695955"/>
              <a:gd name="connsiteX14" fmla="*/ 2281942 w 3304432"/>
              <a:gd name="connsiteY14" fmla="*/ 338987 h 695955"/>
              <a:gd name="connsiteX15" fmla="*/ 2442292 w 3304432"/>
              <a:gd name="connsiteY15" fmla="*/ 687503 h 695955"/>
              <a:gd name="connsiteX16" fmla="*/ 2587294 w 3304432"/>
              <a:gd name="connsiteY16" fmla="*/ 352723 h 695955"/>
              <a:gd name="connsiteX17" fmla="*/ 2765770 w 3304432"/>
              <a:gd name="connsiteY17" fmla="*/ 561 h 695955"/>
              <a:gd name="connsiteX18" fmla="*/ 3126232 w 3304432"/>
              <a:gd name="connsiteY18" fmla="*/ 141683 h 695955"/>
              <a:gd name="connsiteX19" fmla="*/ 3302856 w 3304432"/>
              <a:gd name="connsiteY19" fmla="*/ 346701 h 695955"/>
              <a:gd name="connsiteX20" fmla="*/ 3093269 w 3304432"/>
              <a:gd name="connsiteY20" fmla="*/ 509394 h 695955"/>
              <a:gd name="connsiteX0" fmla="*/ 0 w 3304434"/>
              <a:gd name="connsiteY0" fmla="*/ 347683 h 695955"/>
              <a:gd name="connsiteX1" fmla="*/ 166038 w 3304434"/>
              <a:gd name="connsiteY1" fmla="*/ 6452 h 695955"/>
              <a:gd name="connsiteX2" fmla="*/ 340676 w 3304434"/>
              <a:gd name="connsiteY2" fmla="*/ 348238 h 695955"/>
              <a:gd name="connsiteX3" fmla="*/ 479990 w 3304434"/>
              <a:gd name="connsiteY3" fmla="*/ 683006 h 695955"/>
              <a:gd name="connsiteX4" fmla="*/ 652177 w 3304434"/>
              <a:gd name="connsiteY4" fmla="*/ 347402 h 695955"/>
              <a:gd name="connsiteX5" fmla="*/ 808691 w 3304434"/>
              <a:gd name="connsiteY5" fmla="*/ 19625 h 695955"/>
              <a:gd name="connsiteX6" fmla="*/ 970429 w 3304434"/>
              <a:gd name="connsiteY6" fmla="*/ 338988 h 695955"/>
              <a:gd name="connsiteX7" fmla="*/ 1144603 w 3304434"/>
              <a:gd name="connsiteY7" fmla="*/ 674034 h 695955"/>
              <a:gd name="connsiteX8" fmla="*/ 1293901 w 3304434"/>
              <a:gd name="connsiteY8" fmla="*/ 333951 h 695955"/>
              <a:gd name="connsiteX9" fmla="*/ 1463778 w 3304434"/>
              <a:gd name="connsiteY9" fmla="*/ 15140 h 695955"/>
              <a:gd name="connsiteX10" fmla="*/ 1635502 w 3304434"/>
              <a:gd name="connsiteY10" fmla="*/ 352167 h 695955"/>
              <a:gd name="connsiteX11" fmla="*/ 1788806 w 3304434"/>
              <a:gd name="connsiteY11" fmla="*/ 691990 h 695955"/>
              <a:gd name="connsiteX12" fmla="*/ 1947902 w 3304434"/>
              <a:gd name="connsiteY12" fmla="*/ 346695 h 695955"/>
              <a:gd name="connsiteX13" fmla="*/ 2115442 w 3304434"/>
              <a:gd name="connsiteY13" fmla="*/ 6 h 695955"/>
              <a:gd name="connsiteX14" fmla="*/ 2281942 w 3304434"/>
              <a:gd name="connsiteY14" fmla="*/ 338987 h 695955"/>
              <a:gd name="connsiteX15" fmla="*/ 2442292 w 3304434"/>
              <a:gd name="connsiteY15" fmla="*/ 687503 h 695955"/>
              <a:gd name="connsiteX16" fmla="*/ 2587294 w 3304434"/>
              <a:gd name="connsiteY16" fmla="*/ 352723 h 695955"/>
              <a:gd name="connsiteX17" fmla="*/ 2765770 w 3304434"/>
              <a:gd name="connsiteY17" fmla="*/ 561 h 695955"/>
              <a:gd name="connsiteX18" fmla="*/ 2919832 w 3304434"/>
              <a:gd name="connsiteY18" fmla="*/ 343477 h 695955"/>
              <a:gd name="connsiteX19" fmla="*/ 3302856 w 3304434"/>
              <a:gd name="connsiteY19" fmla="*/ 346701 h 695955"/>
              <a:gd name="connsiteX20" fmla="*/ 3093269 w 3304434"/>
              <a:gd name="connsiteY20" fmla="*/ 509394 h 695955"/>
              <a:gd name="connsiteX0" fmla="*/ 0 w 3536171"/>
              <a:gd name="connsiteY0" fmla="*/ 347683 h 733607"/>
              <a:gd name="connsiteX1" fmla="*/ 166038 w 3536171"/>
              <a:gd name="connsiteY1" fmla="*/ 6452 h 733607"/>
              <a:gd name="connsiteX2" fmla="*/ 340676 w 3536171"/>
              <a:gd name="connsiteY2" fmla="*/ 348238 h 733607"/>
              <a:gd name="connsiteX3" fmla="*/ 479990 w 3536171"/>
              <a:gd name="connsiteY3" fmla="*/ 683006 h 733607"/>
              <a:gd name="connsiteX4" fmla="*/ 652177 w 3536171"/>
              <a:gd name="connsiteY4" fmla="*/ 347402 h 733607"/>
              <a:gd name="connsiteX5" fmla="*/ 808691 w 3536171"/>
              <a:gd name="connsiteY5" fmla="*/ 19625 h 733607"/>
              <a:gd name="connsiteX6" fmla="*/ 970429 w 3536171"/>
              <a:gd name="connsiteY6" fmla="*/ 338988 h 733607"/>
              <a:gd name="connsiteX7" fmla="*/ 1144603 w 3536171"/>
              <a:gd name="connsiteY7" fmla="*/ 674034 h 733607"/>
              <a:gd name="connsiteX8" fmla="*/ 1293901 w 3536171"/>
              <a:gd name="connsiteY8" fmla="*/ 333951 h 733607"/>
              <a:gd name="connsiteX9" fmla="*/ 1463778 w 3536171"/>
              <a:gd name="connsiteY9" fmla="*/ 15140 h 733607"/>
              <a:gd name="connsiteX10" fmla="*/ 1635502 w 3536171"/>
              <a:gd name="connsiteY10" fmla="*/ 352167 h 733607"/>
              <a:gd name="connsiteX11" fmla="*/ 1788806 w 3536171"/>
              <a:gd name="connsiteY11" fmla="*/ 691990 h 733607"/>
              <a:gd name="connsiteX12" fmla="*/ 1947902 w 3536171"/>
              <a:gd name="connsiteY12" fmla="*/ 346695 h 733607"/>
              <a:gd name="connsiteX13" fmla="*/ 2115442 w 3536171"/>
              <a:gd name="connsiteY13" fmla="*/ 6 h 733607"/>
              <a:gd name="connsiteX14" fmla="*/ 2281942 w 3536171"/>
              <a:gd name="connsiteY14" fmla="*/ 338987 h 733607"/>
              <a:gd name="connsiteX15" fmla="*/ 2442292 w 3536171"/>
              <a:gd name="connsiteY15" fmla="*/ 687503 h 733607"/>
              <a:gd name="connsiteX16" fmla="*/ 2587294 w 3536171"/>
              <a:gd name="connsiteY16" fmla="*/ 352723 h 733607"/>
              <a:gd name="connsiteX17" fmla="*/ 2765770 w 3536171"/>
              <a:gd name="connsiteY17" fmla="*/ 561 h 733607"/>
              <a:gd name="connsiteX18" fmla="*/ 2919832 w 3536171"/>
              <a:gd name="connsiteY18" fmla="*/ 343477 h 733607"/>
              <a:gd name="connsiteX19" fmla="*/ 3302856 w 3536171"/>
              <a:gd name="connsiteY19" fmla="*/ 346701 h 733607"/>
              <a:gd name="connsiteX20" fmla="*/ 3536171 w 3536171"/>
              <a:gd name="connsiteY20" fmla="*/ 733607 h 733607"/>
              <a:gd name="connsiteX0" fmla="*/ 0 w 3536171"/>
              <a:gd name="connsiteY0" fmla="*/ 347683 h 733607"/>
              <a:gd name="connsiteX1" fmla="*/ 166038 w 3536171"/>
              <a:gd name="connsiteY1" fmla="*/ 6452 h 733607"/>
              <a:gd name="connsiteX2" fmla="*/ 340676 w 3536171"/>
              <a:gd name="connsiteY2" fmla="*/ 348238 h 733607"/>
              <a:gd name="connsiteX3" fmla="*/ 479990 w 3536171"/>
              <a:gd name="connsiteY3" fmla="*/ 683006 h 733607"/>
              <a:gd name="connsiteX4" fmla="*/ 652177 w 3536171"/>
              <a:gd name="connsiteY4" fmla="*/ 347402 h 733607"/>
              <a:gd name="connsiteX5" fmla="*/ 808691 w 3536171"/>
              <a:gd name="connsiteY5" fmla="*/ 19625 h 733607"/>
              <a:gd name="connsiteX6" fmla="*/ 970429 w 3536171"/>
              <a:gd name="connsiteY6" fmla="*/ 338988 h 733607"/>
              <a:gd name="connsiteX7" fmla="*/ 1144603 w 3536171"/>
              <a:gd name="connsiteY7" fmla="*/ 674034 h 733607"/>
              <a:gd name="connsiteX8" fmla="*/ 1293901 w 3536171"/>
              <a:gd name="connsiteY8" fmla="*/ 333951 h 733607"/>
              <a:gd name="connsiteX9" fmla="*/ 1463778 w 3536171"/>
              <a:gd name="connsiteY9" fmla="*/ 15140 h 733607"/>
              <a:gd name="connsiteX10" fmla="*/ 1635502 w 3536171"/>
              <a:gd name="connsiteY10" fmla="*/ 352167 h 733607"/>
              <a:gd name="connsiteX11" fmla="*/ 1788806 w 3536171"/>
              <a:gd name="connsiteY11" fmla="*/ 691990 h 733607"/>
              <a:gd name="connsiteX12" fmla="*/ 1947902 w 3536171"/>
              <a:gd name="connsiteY12" fmla="*/ 346695 h 733607"/>
              <a:gd name="connsiteX13" fmla="*/ 2115442 w 3536171"/>
              <a:gd name="connsiteY13" fmla="*/ 6 h 733607"/>
              <a:gd name="connsiteX14" fmla="*/ 2281942 w 3536171"/>
              <a:gd name="connsiteY14" fmla="*/ 338987 h 733607"/>
              <a:gd name="connsiteX15" fmla="*/ 2442292 w 3536171"/>
              <a:gd name="connsiteY15" fmla="*/ 687503 h 733607"/>
              <a:gd name="connsiteX16" fmla="*/ 2587294 w 3536171"/>
              <a:gd name="connsiteY16" fmla="*/ 352723 h 733607"/>
              <a:gd name="connsiteX17" fmla="*/ 2765770 w 3536171"/>
              <a:gd name="connsiteY17" fmla="*/ 561 h 733607"/>
              <a:gd name="connsiteX18" fmla="*/ 2919832 w 3536171"/>
              <a:gd name="connsiteY18" fmla="*/ 343477 h 733607"/>
              <a:gd name="connsiteX19" fmla="*/ 3083554 w 3536171"/>
              <a:gd name="connsiteY19" fmla="*/ 678538 h 733607"/>
              <a:gd name="connsiteX20" fmla="*/ 3536171 w 3536171"/>
              <a:gd name="connsiteY20" fmla="*/ 733607 h 733607"/>
              <a:gd name="connsiteX0" fmla="*/ 0 w 3252371"/>
              <a:gd name="connsiteY0" fmla="*/ 347683 h 695955"/>
              <a:gd name="connsiteX1" fmla="*/ 166038 w 3252371"/>
              <a:gd name="connsiteY1" fmla="*/ 6452 h 695955"/>
              <a:gd name="connsiteX2" fmla="*/ 340676 w 3252371"/>
              <a:gd name="connsiteY2" fmla="*/ 348238 h 695955"/>
              <a:gd name="connsiteX3" fmla="*/ 479990 w 3252371"/>
              <a:gd name="connsiteY3" fmla="*/ 683006 h 695955"/>
              <a:gd name="connsiteX4" fmla="*/ 652177 w 3252371"/>
              <a:gd name="connsiteY4" fmla="*/ 347402 h 695955"/>
              <a:gd name="connsiteX5" fmla="*/ 808691 w 3252371"/>
              <a:gd name="connsiteY5" fmla="*/ 19625 h 695955"/>
              <a:gd name="connsiteX6" fmla="*/ 970429 w 3252371"/>
              <a:gd name="connsiteY6" fmla="*/ 338988 h 695955"/>
              <a:gd name="connsiteX7" fmla="*/ 1144603 w 3252371"/>
              <a:gd name="connsiteY7" fmla="*/ 674034 h 695955"/>
              <a:gd name="connsiteX8" fmla="*/ 1293901 w 3252371"/>
              <a:gd name="connsiteY8" fmla="*/ 333951 h 695955"/>
              <a:gd name="connsiteX9" fmla="*/ 1463778 w 3252371"/>
              <a:gd name="connsiteY9" fmla="*/ 15140 h 695955"/>
              <a:gd name="connsiteX10" fmla="*/ 1635502 w 3252371"/>
              <a:gd name="connsiteY10" fmla="*/ 352167 h 695955"/>
              <a:gd name="connsiteX11" fmla="*/ 1788806 w 3252371"/>
              <a:gd name="connsiteY11" fmla="*/ 691990 h 695955"/>
              <a:gd name="connsiteX12" fmla="*/ 1947902 w 3252371"/>
              <a:gd name="connsiteY12" fmla="*/ 346695 h 695955"/>
              <a:gd name="connsiteX13" fmla="*/ 2115442 w 3252371"/>
              <a:gd name="connsiteY13" fmla="*/ 6 h 695955"/>
              <a:gd name="connsiteX14" fmla="*/ 2281942 w 3252371"/>
              <a:gd name="connsiteY14" fmla="*/ 338987 h 695955"/>
              <a:gd name="connsiteX15" fmla="*/ 2442292 w 3252371"/>
              <a:gd name="connsiteY15" fmla="*/ 687503 h 695955"/>
              <a:gd name="connsiteX16" fmla="*/ 2587294 w 3252371"/>
              <a:gd name="connsiteY16" fmla="*/ 352723 h 695955"/>
              <a:gd name="connsiteX17" fmla="*/ 2765770 w 3252371"/>
              <a:gd name="connsiteY17" fmla="*/ 561 h 695955"/>
              <a:gd name="connsiteX18" fmla="*/ 2919832 w 3252371"/>
              <a:gd name="connsiteY18" fmla="*/ 343477 h 695955"/>
              <a:gd name="connsiteX19" fmla="*/ 3083554 w 3252371"/>
              <a:gd name="connsiteY19" fmla="*/ 678538 h 695955"/>
              <a:gd name="connsiteX20" fmla="*/ 3252371 w 3252371"/>
              <a:gd name="connsiteY20" fmla="*/ 347959 h 695955"/>
              <a:gd name="connsiteX0" fmla="*/ 0 w 3265271"/>
              <a:gd name="connsiteY0" fmla="*/ 347683 h 695955"/>
              <a:gd name="connsiteX1" fmla="*/ 166038 w 3265271"/>
              <a:gd name="connsiteY1" fmla="*/ 6452 h 695955"/>
              <a:gd name="connsiteX2" fmla="*/ 340676 w 3265271"/>
              <a:gd name="connsiteY2" fmla="*/ 348238 h 695955"/>
              <a:gd name="connsiteX3" fmla="*/ 479990 w 3265271"/>
              <a:gd name="connsiteY3" fmla="*/ 683006 h 695955"/>
              <a:gd name="connsiteX4" fmla="*/ 652177 w 3265271"/>
              <a:gd name="connsiteY4" fmla="*/ 347402 h 695955"/>
              <a:gd name="connsiteX5" fmla="*/ 808691 w 3265271"/>
              <a:gd name="connsiteY5" fmla="*/ 19625 h 695955"/>
              <a:gd name="connsiteX6" fmla="*/ 970429 w 3265271"/>
              <a:gd name="connsiteY6" fmla="*/ 338988 h 695955"/>
              <a:gd name="connsiteX7" fmla="*/ 1144603 w 3265271"/>
              <a:gd name="connsiteY7" fmla="*/ 674034 h 695955"/>
              <a:gd name="connsiteX8" fmla="*/ 1293901 w 3265271"/>
              <a:gd name="connsiteY8" fmla="*/ 333951 h 695955"/>
              <a:gd name="connsiteX9" fmla="*/ 1463778 w 3265271"/>
              <a:gd name="connsiteY9" fmla="*/ 15140 h 695955"/>
              <a:gd name="connsiteX10" fmla="*/ 1635502 w 3265271"/>
              <a:gd name="connsiteY10" fmla="*/ 352167 h 695955"/>
              <a:gd name="connsiteX11" fmla="*/ 1788806 w 3265271"/>
              <a:gd name="connsiteY11" fmla="*/ 691990 h 695955"/>
              <a:gd name="connsiteX12" fmla="*/ 1947902 w 3265271"/>
              <a:gd name="connsiteY12" fmla="*/ 346695 h 695955"/>
              <a:gd name="connsiteX13" fmla="*/ 2115442 w 3265271"/>
              <a:gd name="connsiteY13" fmla="*/ 6 h 695955"/>
              <a:gd name="connsiteX14" fmla="*/ 2281942 w 3265271"/>
              <a:gd name="connsiteY14" fmla="*/ 338987 h 695955"/>
              <a:gd name="connsiteX15" fmla="*/ 2442292 w 3265271"/>
              <a:gd name="connsiteY15" fmla="*/ 687503 h 695955"/>
              <a:gd name="connsiteX16" fmla="*/ 2587294 w 3265271"/>
              <a:gd name="connsiteY16" fmla="*/ 352723 h 695955"/>
              <a:gd name="connsiteX17" fmla="*/ 2765770 w 3265271"/>
              <a:gd name="connsiteY17" fmla="*/ 561 h 695955"/>
              <a:gd name="connsiteX18" fmla="*/ 2919832 w 3265271"/>
              <a:gd name="connsiteY18" fmla="*/ 343477 h 695955"/>
              <a:gd name="connsiteX19" fmla="*/ 3083554 w 3265271"/>
              <a:gd name="connsiteY19" fmla="*/ 678538 h 695955"/>
              <a:gd name="connsiteX20" fmla="*/ 3265271 w 3265271"/>
              <a:gd name="connsiteY20" fmla="*/ 105807 h 695955"/>
              <a:gd name="connsiteX0" fmla="*/ 0 w 3256672"/>
              <a:gd name="connsiteY0" fmla="*/ 347683 h 695955"/>
              <a:gd name="connsiteX1" fmla="*/ 166038 w 3256672"/>
              <a:gd name="connsiteY1" fmla="*/ 6452 h 695955"/>
              <a:gd name="connsiteX2" fmla="*/ 340676 w 3256672"/>
              <a:gd name="connsiteY2" fmla="*/ 348238 h 695955"/>
              <a:gd name="connsiteX3" fmla="*/ 479990 w 3256672"/>
              <a:gd name="connsiteY3" fmla="*/ 683006 h 695955"/>
              <a:gd name="connsiteX4" fmla="*/ 652177 w 3256672"/>
              <a:gd name="connsiteY4" fmla="*/ 347402 h 695955"/>
              <a:gd name="connsiteX5" fmla="*/ 808691 w 3256672"/>
              <a:gd name="connsiteY5" fmla="*/ 19625 h 695955"/>
              <a:gd name="connsiteX6" fmla="*/ 970429 w 3256672"/>
              <a:gd name="connsiteY6" fmla="*/ 338988 h 695955"/>
              <a:gd name="connsiteX7" fmla="*/ 1144603 w 3256672"/>
              <a:gd name="connsiteY7" fmla="*/ 674034 h 695955"/>
              <a:gd name="connsiteX8" fmla="*/ 1293901 w 3256672"/>
              <a:gd name="connsiteY8" fmla="*/ 333951 h 695955"/>
              <a:gd name="connsiteX9" fmla="*/ 1463778 w 3256672"/>
              <a:gd name="connsiteY9" fmla="*/ 15140 h 695955"/>
              <a:gd name="connsiteX10" fmla="*/ 1635502 w 3256672"/>
              <a:gd name="connsiteY10" fmla="*/ 352167 h 695955"/>
              <a:gd name="connsiteX11" fmla="*/ 1788806 w 3256672"/>
              <a:gd name="connsiteY11" fmla="*/ 691990 h 695955"/>
              <a:gd name="connsiteX12" fmla="*/ 1947902 w 3256672"/>
              <a:gd name="connsiteY12" fmla="*/ 346695 h 695955"/>
              <a:gd name="connsiteX13" fmla="*/ 2115442 w 3256672"/>
              <a:gd name="connsiteY13" fmla="*/ 6 h 695955"/>
              <a:gd name="connsiteX14" fmla="*/ 2281942 w 3256672"/>
              <a:gd name="connsiteY14" fmla="*/ 338987 h 695955"/>
              <a:gd name="connsiteX15" fmla="*/ 2442292 w 3256672"/>
              <a:gd name="connsiteY15" fmla="*/ 687503 h 695955"/>
              <a:gd name="connsiteX16" fmla="*/ 2587294 w 3256672"/>
              <a:gd name="connsiteY16" fmla="*/ 352723 h 695955"/>
              <a:gd name="connsiteX17" fmla="*/ 2765770 w 3256672"/>
              <a:gd name="connsiteY17" fmla="*/ 561 h 695955"/>
              <a:gd name="connsiteX18" fmla="*/ 2919832 w 3256672"/>
              <a:gd name="connsiteY18" fmla="*/ 343477 h 695955"/>
              <a:gd name="connsiteX19" fmla="*/ 3083554 w 3256672"/>
              <a:gd name="connsiteY19" fmla="*/ 678538 h 695955"/>
              <a:gd name="connsiteX20" fmla="*/ 3256672 w 3256672"/>
              <a:gd name="connsiteY20" fmla="*/ 361410 h 695955"/>
              <a:gd name="connsiteX0" fmla="*/ 0 w 3256672"/>
              <a:gd name="connsiteY0" fmla="*/ 347683 h 695955"/>
              <a:gd name="connsiteX1" fmla="*/ 166038 w 3256672"/>
              <a:gd name="connsiteY1" fmla="*/ 6452 h 695955"/>
              <a:gd name="connsiteX2" fmla="*/ 332077 w 3256672"/>
              <a:gd name="connsiteY2" fmla="*/ 348237 h 695955"/>
              <a:gd name="connsiteX3" fmla="*/ 479990 w 3256672"/>
              <a:gd name="connsiteY3" fmla="*/ 683006 h 695955"/>
              <a:gd name="connsiteX4" fmla="*/ 652177 w 3256672"/>
              <a:gd name="connsiteY4" fmla="*/ 347402 h 695955"/>
              <a:gd name="connsiteX5" fmla="*/ 808691 w 3256672"/>
              <a:gd name="connsiteY5" fmla="*/ 19625 h 695955"/>
              <a:gd name="connsiteX6" fmla="*/ 970429 w 3256672"/>
              <a:gd name="connsiteY6" fmla="*/ 338988 h 695955"/>
              <a:gd name="connsiteX7" fmla="*/ 1144603 w 3256672"/>
              <a:gd name="connsiteY7" fmla="*/ 674034 h 695955"/>
              <a:gd name="connsiteX8" fmla="*/ 1293901 w 3256672"/>
              <a:gd name="connsiteY8" fmla="*/ 333951 h 695955"/>
              <a:gd name="connsiteX9" fmla="*/ 1463778 w 3256672"/>
              <a:gd name="connsiteY9" fmla="*/ 15140 h 695955"/>
              <a:gd name="connsiteX10" fmla="*/ 1635502 w 3256672"/>
              <a:gd name="connsiteY10" fmla="*/ 352167 h 695955"/>
              <a:gd name="connsiteX11" fmla="*/ 1788806 w 3256672"/>
              <a:gd name="connsiteY11" fmla="*/ 691990 h 695955"/>
              <a:gd name="connsiteX12" fmla="*/ 1947902 w 3256672"/>
              <a:gd name="connsiteY12" fmla="*/ 346695 h 695955"/>
              <a:gd name="connsiteX13" fmla="*/ 2115442 w 3256672"/>
              <a:gd name="connsiteY13" fmla="*/ 6 h 695955"/>
              <a:gd name="connsiteX14" fmla="*/ 2281942 w 3256672"/>
              <a:gd name="connsiteY14" fmla="*/ 338987 h 695955"/>
              <a:gd name="connsiteX15" fmla="*/ 2442292 w 3256672"/>
              <a:gd name="connsiteY15" fmla="*/ 687503 h 695955"/>
              <a:gd name="connsiteX16" fmla="*/ 2587294 w 3256672"/>
              <a:gd name="connsiteY16" fmla="*/ 352723 h 695955"/>
              <a:gd name="connsiteX17" fmla="*/ 2765770 w 3256672"/>
              <a:gd name="connsiteY17" fmla="*/ 561 h 695955"/>
              <a:gd name="connsiteX18" fmla="*/ 2919832 w 3256672"/>
              <a:gd name="connsiteY18" fmla="*/ 343477 h 695955"/>
              <a:gd name="connsiteX19" fmla="*/ 3083554 w 3256672"/>
              <a:gd name="connsiteY19" fmla="*/ 678538 h 695955"/>
              <a:gd name="connsiteX20" fmla="*/ 3256672 w 3256672"/>
              <a:gd name="connsiteY20" fmla="*/ 361410 h 695955"/>
              <a:gd name="connsiteX0" fmla="*/ 0 w 3256672"/>
              <a:gd name="connsiteY0" fmla="*/ 347683 h 695955"/>
              <a:gd name="connsiteX1" fmla="*/ 166038 w 3256672"/>
              <a:gd name="connsiteY1" fmla="*/ 6452 h 695955"/>
              <a:gd name="connsiteX2" fmla="*/ 332077 w 3256672"/>
              <a:gd name="connsiteY2" fmla="*/ 348237 h 695955"/>
              <a:gd name="connsiteX3" fmla="*/ 479990 w 3256672"/>
              <a:gd name="connsiteY3" fmla="*/ 683006 h 695955"/>
              <a:gd name="connsiteX4" fmla="*/ 652177 w 3256672"/>
              <a:gd name="connsiteY4" fmla="*/ 347402 h 695955"/>
              <a:gd name="connsiteX5" fmla="*/ 808691 w 3256672"/>
              <a:gd name="connsiteY5" fmla="*/ 19625 h 695955"/>
              <a:gd name="connsiteX6" fmla="*/ 970429 w 3256672"/>
              <a:gd name="connsiteY6" fmla="*/ 338988 h 695955"/>
              <a:gd name="connsiteX7" fmla="*/ 1144603 w 3256672"/>
              <a:gd name="connsiteY7" fmla="*/ 674034 h 695955"/>
              <a:gd name="connsiteX8" fmla="*/ 1293901 w 3256672"/>
              <a:gd name="connsiteY8" fmla="*/ 333951 h 695955"/>
              <a:gd name="connsiteX9" fmla="*/ 1463778 w 3256672"/>
              <a:gd name="connsiteY9" fmla="*/ 15140 h 695955"/>
              <a:gd name="connsiteX10" fmla="*/ 1635502 w 3256672"/>
              <a:gd name="connsiteY10" fmla="*/ 352167 h 695955"/>
              <a:gd name="connsiteX11" fmla="*/ 1788806 w 3256672"/>
              <a:gd name="connsiteY11" fmla="*/ 691990 h 695955"/>
              <a:gd name="connsiteX12" fmla="*/ 1947902 w 3256672"/>
              <a:gd name="connsiteY12" fmla="*/ 346695 h 695955"/>
              <a:gd name="connsiteX13" fmla="*/ 2115442 w 3256672"/>
              <a:gd name="connsiteY13" fmla="*/ 6 h 695955"/>
              <a:gd name="connsiteX14" fmla="*/ 2281942 w 3256672"/>
              <a:gd name="connsiteY14" fmla="*/ 338987 h 695955"/>
              <a:gd name="connsiteX15" fmla="*/ 2442292 w 3256672"/>
              <a:gd name="connsiteY15" fmla="*/ 687503 h 695955"/>
              <a:gd name="connsiteX16" fmla="*/ 2587294 w 3256672"/>
              <a:gd name="connsiteY16" fmla="*/ 352723 h 695955"/>
              <a:gd name="connsiteX17" fmla="*/ 2765770 w 3256672"/>
              <a:gd name="connsiteY17" fmla="*/ 561 h 695955"/>
              <a:gd name="connsiteX18" fmla="*/ 2919832 w 3256672"/>
              <a:gd name="connsiteY18" fmla="*/ 343477 h 695955"/>
              <a:gd name="connsiteX19" fmla="*/ 3083554 w 3256672"/>
              <a:gd name="connsiteY19" fmla="*/ 678538 h 695955"/>
              <a:gd name="connsiteX20" fmla="*/ 3256672 w 3256672"/>
              <a:gd name="connsiteY20" fmla="*/ 361410 h 695955"/>
              <a:gd name="connsiteX0" fmla="*/ 0 w 3256672"/>
              <a:gd name="connsiteY0" fmla="*/ 347683 h 695955"/>
              <a:gd name="connsiteX1" fmla="*/ 166038 w 3256672"/>
              <a:gd name="connsiteY1" fmla="*/ 6452 h 695955"/>
              <a:gd name="connsiteX2" fmla="*/ 332077 w 3256672"/>
              <a:gd name="connsiteY2" fmla="*/ 348237 h 695955"/>
              <a:gd name="connsiteX3" fmla="*/ 479990 w 3256672"/>
              <a:gd name="connsiteY3" fmla="*/ 683006 h 695955"/>
              <a:gd name="connsiteX4" fmla="*/ 652177 w 3256672"/>
              <a:gd name="connsiteY4" fmla="*/ 347402 h 695955"/>
              <a:gd name="connsiteX5" fmla="*/ 808691 w 3256672"/>
              <a:gd name="connsiteY5" fmla="*/ 19625 h 695955"/>
              <a:gd name="connsiteX6" fmla="*/ 970429 w 3256672"/>
              <a:gd name="connsiteY6" fmla="*/ 338988 h 695955"/>
              <a:gd name="connsiteX7" fmla="*/ 1144603 w 3256672"/>
              <a:gd name="connsiteY7" fmla="*/ 674034 h 695955"/>
              <a:gd name="connsiteX8" fmla="*/ 1293901 w 3256672"/>
              <a:gd name="connsiteY8" fmla="*/ 333951 h 695955"/>
              <a:gd name="connsiteX9" fmla="*/ 1463778 w 3256672"/>
              <a:gd name="connsiteY9" fmla="*/ 15140 h 695955"/>
              <a:gd name="connsiteX10" fmla="*/ 1635502 w 3256672"/>
              <a:gd name="connsiteY10" fmla="*/ 352167 h 695955"/>
              <a:gd name="connsiteX11" fmla="*/ 1788806 w 3256672"/>
              <a:gd name="connsiteY11" fmla="*/ 691990 h 695955"/>
              <a:gd name="connsiteX12" fmla="*/ 1947902 w 3256672"/>
              <a:gd name="connsiteY12" fmla="*/ 346695 h 695955"/>
              <a:gd name="connsiteX13" fmla="*/ 2115442 w 3256672"/>
              <a:gd name="connsiteY13" fmla="*/ 6 h 695955"/>
              <a:gd name="connsiteX14" fmla="*/ 2281942 w 3256672"/>
              <a:gd name="connsiteY14" fmla="*/ 338987 h 695955"/>
              <a:gd name="connsiteX15" fmla="*/ 2442292 w 3256672"/>
              <a:gd name="connsiteY15" fmla="*/ 687503 h 695955"/>
              <a:gd name="connsiteX16" fmla="*/ 2600194 w 3256672"/>
              <a:gd name="connsiteY16" fmla="*/ 343755 h 695955"/>
              <a:gd name="connsiteX17" fmla="*/ 2765770 w 3256672"/>
              <a:gd name="connsiteY17" fmla="*/ 561 h 695955"/>
              <a:gd name="connsiteX18" fmla="*/ 2919832 w 3256672"/>
              <a:gd name="connsiteY18" fmla="*/ 343477 h 695955"/>
              <a:gd name="connsiteX19" fmla="*/ 3083554 w 3256672"/>
              <a:gd name="connsiteY19" fmla="*/ 678538 h 695955"/>
              <a:gd name="connsiteX20" fmla="*/ 3256672 w 3256672"/>
              <a:gd name="connsiteY20" fmla="*/ 361410 h 695955"/>
              <a:gd name="connsiteX0" fmla="*/ 0 w 3256672"/>
              <a:gd name="connsiteY0" fmla="*/ 347683 h 695955"/>
              <a:gd name="connsiteX1" fmla="*/ 166038 w 3256672"/>
              <a:gd name="connsiteY1" fmla="*/ 6452 h 695955"/>
              <a:gd name="connsiteX2" fmla="*/ 332077 w 3256672"/>
              <a:gd name="connsiteY2" fmla="*/ 348237 h 695955"/>
              <a:gd name="connsiteX3" fmla="*/ 479990 w 3256672"/>
              <a:gd name="connsiteY3" fmla="*/ 683006 h 695955"/>
              <a:gd name="connsiteX4" fmla="*/ 652177 w 3256672"/>
              <a:gd name="connsiteY4" fmla="*/ 347402 h 695955"/>
              <a:gd name="connsiteX5" fmla="*/ 808691 w 3256672"/>
              <a:gd name="connsiteY5" fmla="*/ 19625 h 695955"/>
              <a:gd name="connsiteX6" fmla="*/ 970429 w 3256672"/>
              <a:gd name="connsiteY6" fmla="*/ 338988 h 695955"/>
              <a:gd name="connsiteX7" fmla="*/ 1144603 w 3256672"/>
              <a:gd name="connsiteY7" fmla="*/ 674034 h 695955"/>
              <a:gd name="connsiteX8" fmla="*/ 1293901 w 3256672"/>
              <a:gd name="connsiteY8" fmla="*/ 333951 h 695955"/>
              <a:gd name="connsiteX9" fmla="*/ 1463778 w 3256672"/>
              <a:gd name="connsiteY9" fmla="*/ 15140 h 695955"/>
              <a:gd name="connsiteX10" fmla="*/ 1635502 w 3256672"/>
              <a:gd name="connsiteY10" fmla="*/ 352167 h 695955"/>
              <a:gd name="connsiteX11" fmla="*/ 1788806 w 3256672"/>
              <a:gd name="connsiteY11" fmla="*/ 691990 h 695955"/>
              <a:gd name="connsiteX12" fmla="*/ 1947902 w 3256672"/>
              <a:gd name="connsiteY12" fmla="*/ 346695 h 695955"/>
              <a:gd name="connsiteX13" fmla="*/ 2115442 w 3256672"/>
              <a:gd name="connsiteY13" fmla="*/ 6 h 695955"/>
              <a:gd name="connsiteX14" fmla="*/ 2281942 w 3256672"/>
              <a:gd name="connsiteY14" fmla="*/ 338987 h 695955"/>
              <a:gd name="connsiteX15" fmla="*/ 2442292 w 3256672"/>
              <a:gd name="connsiteY15" fmla="*/ 687503 h 695955"/>
              <a:gd name="connsiteX16" fmla="*/ 2600194 w 3256672"/>
              <a:gd name="connsiteY16" fmla="*/ 343755 h 695955"/>
              <a:gd name="connsiteX17" fmla="*/ 2765769 w 3256672"/>
              <a:gd name="connsiteY17" fmla="*/ 5047 h 695955"/>
              <a:gd name="connsiteX18" fmla="*/ 2919832 w 3256672"/>
              <a:gd name="connsiteY18" fmla="*/ 343477 h 695955"/>
              <a:gd name="connsiteX19" fmla="*/ 3083554 w 3256672"/>
              <a:gd name="connsiteY19" fmla="*/ 678538 h 695955"/>
              <a:gd name="connsiteX20" fmla="*/ 3256672 w 3256672"/>
              <a:gd name="connsiteY20" fmla="*/ 361410 h 695955"/>
              <a:gd name="connsiteX0" fmla="*/ 0 w 3256672"/>
              <a:gd name="connsiteY0" fmla="*/ 347683 h 695955"/>
              <a:gd name="connsiteX1" fmla="*/ 166038 w 3256672"/>
              <a:gd name="connsiteY1" fmla="*/ 6452 h 695955"/>
              <a:gd name="connsiteX2" fmla="*/ 332077 w 3256672"/>
              <a:gd name="connsiteY2" fmla="*/ 348237 h 695955"/>
              <a:gd name="connsiteX3" fmla="*/ 479990 w 3256672"/>
              <a:gd name="connsiteY3" fmla="*/ 683006 h 695955"/>
              <a:gd name="connsiteX4" fmla="*/ 652177 w 3256672"/>
              <a:gd name="connsiteY4" fmla="*/ 347402 h 695955"/>
              <a:gd name="connsiteX5" fmla="*/ 808691 w 3256672"/>
              <a:gd name="connsiteY5" fmla="*/ 19625 h 695955"/>
              <a:gd name="connsiteX6" fmla="*/ 970429 w 3256672"/>
              <a:gd name="connsiteY6" fmla="*/ 338988 h 695955"/>
              <a:gd name="connsiteX7" fmla="*/ 1144603 w 3256672"/>
              <a:gd name="connsiteY7" fmla="*/ 674034 h 695955"/>
              <a:gd name="connsiteX8" fmla="*/ 1293901 w 3256672"/>
              <a:gd name="connsiteY8" fmla="*/ 333951 h 695955"/>
              <a:gd name="connsiteX9" fmla="*/ 1463778 w 3256672"/>
              <a:gd name="connsiteY9" fmla="*/ 15140 h 695955"/>
              <a:gd name="connsiteX10" fmla="*/ 1635502 w 3256672"/>
              <a:gd name="connsiteY10" fmla="*/ 352167 h 695955"/>
              <a:gd name="connsiteX11" fmla="*/ 1788806 w 3256672"/>
              <a:gd name="connsiteY11" fmla="*/ 691990 h 695955"/>
              <a:gd name="connsiteX12" fmla="*/ 1947902 w 3256672"/>
              <a:gd name="connsiteY12" fmla="*/ 346695 h 695955"/>
              <a:gd name="connsiteX13" fmla="*/ 2115442 w 3256672"/>
              <a:gd name="connsiteY13" fmla="*/ 6 h 695955"/>
              <a:gd name="connsiteX14" fmla="*/ 2281942 w 3256672"/>
              <a:gd name="connsiteY14" fmla="*/ 338987 h 695955"/>
              <a:gd name="connsiteX15" fmla="*/ 2442292 w 3256672"/>
              <a:gd name="connsiteY15" fmla="*/ 687503 h 695955"/>
              <a:gd name="connsiteX16" fmla="*/ 2600194 w 3256672"/>
              <a:gd name="connsiteY16" fmla="*/ 343755 h 695955"/>
              <a:gd name="connsiteX17" fmla="*/ 2765769 w 3256672"/>
              <a:gd name="connsiteY17" fmla="*/ 5047 h 695955"/>
              <a:gd name="connsiteX18" fmla="*/ 2932733 w 3256672"/>
              <a:gd name="connsiteY18" fmla="*/ 352446 h 695955"/>
              <a:gd name="connsiteX19" fmla="*/ 3083554 w 3256672"/>
              <a:gd name="connsiteY19" fmla="*/ 678538 h 695955"/>
              <a:gd name="connsiteX20" fmla="*/ 3256672 w 3256672"/>
              <a:gd name="connsiteY20" fmla="*/ 361410 h 695955"/>
              <a:gd name="connsiteX0" fmla="*/ 0 w 3256672"/>
              <a:gd name="connsiteY0" fmla="*/ 347683 h 695955"/>
              <a:gd name="connsiteX1" fmla="*/ 166038 w 3256672"/>
              <a:gd name="connsiteY1" fmla="*/ 6452 h 695955"/>
              <a:gd name="connsiteX2" fmla="*/ 332077 w 3256672"/>
              <a:gd name="connsiteY2" fmla="*/ 348237 h 695955"/>
              <a:gd name="connsiteX3" fmla="*/ 479990 w 3256672"/>
              <a:gd name="connsiteY3" fmla="*/ 683006 h 695955"/>
              <a:gd name="connsiteX4" fmla="*/ 652177 w 3256672"/>
              <a:gd name="connsiteY4" fmla="*/ 347402 h 695955"/>
              <a:gd name="connsiteX5" fmla="*/ 808691 w 3256672"/>
              <a:gd name="connsiteY5" fmla="*/ 19625 h 695955"/>
              <a:gd name="connsiteX6" fmla="*/ 970429 w 3256672"/>
              <a:gd name="connsiteY6" fmla="*/ 338988 h 695955"/>
              <a:gd name="connsiteX7" fmla="*/ 1144603 w 3256672"/>
              <a:gd name="connsiteY7" fmla="*/ 674034 h 695955"/>
              <a:gd name="connsiteX8" fmla="*/ 1293901 w 3256672"/>
              <a:gd name="connsiteY8" fmla="*/ 333951 h 695955"/>
              <a:gd name="connsiteX9" fmla="*/ 1463778 w 3256672"/>
              <a:gd name="connsiteY9" fmla="*/ 15140 h 695955"/>
              <a:gd name="connsiteX10" fmla="*/ 1635502 w 3256672"/>
              <a:gd name="connsiteY10" fmla="*/ 352167 h 695955"/>
              <a:gd name="connsiteX11" fmla="*/ 1788806 w 3256672"/>
              <a:gd name="connsiteY11" fmla="*/ 691990 h 695955"/>
              <a:gd name="connsiteX12" fmla="*/ 1947902 w 3256672"/>
              <a:gd name="connsiteY12" fmla="*/ 346695 h 695955"/>
              <a:gd name="connsiteX13" fmla="*/ 2115442 w 3256672"/>
              <a:gd name="connsiteY13" fmla="*/ 6 h 695955"/>
              <a:gd name="connsiteX14" fmla="*/ 2281942 w 3256672"/>
              <a:gd name="connsiteY14" fmla="*/ 338987 h 695955"/>
              <a:gd name="connsiteX15" fmla="*/ 2442292 w 3256672"/>
              <a:gd name="connsiteY15" fmla="*/ 687503 h 695955"/>
              <a:gd name="connsiteX16" fmla="*/ 2600194 w 3256672"/>
              <a:gd name="connsiteY16" fmla="*/ 343755 h 695955"/>
              <a:gd name="connsiteX17" fmla="*/ 2765769 w 3256672"/>
              <a:gd name="connsiteY17" fmla="*/ 5047 h 695955"/>
              <a:gd name="connsiteX18" fmla="*/ 2932733 w 3256672"/>
              <a:gd name="connsiteY18" fmla="*/ 352446 h 695955"/>
              <a:gd name="connsiteX19" fmla="*/ 3096454 w 3256672"/>
              <a:gd name="connsiteY19" fmla="*/ 678538 h 695955"/>
              <a:gd name="connsiteX20" fmla="*/ 3256672 w 3256672"/>
              <a:gd name="connsiteY20" fmla="*/ 361410 h 695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256672" h="695955">
                <a:moveTo>
                  <a:pt x="0" y="347683"/>
                </a:moveTo>
                <a:cubicBezTo>
                  <a:pt x="23812" y="189726"/>
                  <a:pt x="110692" y="6360"/>
                  <a:pt x="166038" y="6452"/>
                </a:cubicBezTo>
                <a:cubicBezTo>
                  <a:pt x="221384" y="6544"/>
                  <a:pt x="279752" y="235478"/>
                  <a:pt x="332077" y="348237"/>
                </a:cubicBezTo>
                <a:cubicBezTo>
                  <a:pt x="384402" y="460996"/>
                  <a:pt x="426640" y="683145"/>
                  <a:pt x="479990" y="683006"/>
                </a:cubicBezTo>
                <a:cubicBezTo>
                  <a:pt x="533340" y="682867"/>
                  <a:pt x="597394" y="457965"/>
                  <a:pt x="652177" y="347402"/>
                </a:cubicBezTo>
                <a:cubicBezTo>
                  <a:pt x="706960" y="236839"/>
                  <a:pt x="755649" y="21027"/>
                  <a:pt x="808691" y="19625"/>
                </a:cubicBezTo>
                <a:cubicBezTo>
                  <a:pt x="861733" y="18223"/>
                  <a:pt x="914444" y="229920"/>
                  <a:pt x="970429" y="338988"/>
                </a:cubicBezTo>
                <a:cubicBezTo>
                  <a:pt x="1026414" y="448056"/>
                  <a:pt x="1090691" y="674873"/>
                  <a:pt x="1144603" y="674034"/>
                </a:cubicBezTo>
                <a:cubicBezTo>
                  <a:pt x="1198515" y="673195"/>
                  <a:pt x="1240705" y="443767"/>
                  <a:pt x="1293901" y="333951"/>
                </a:cubicBezTo>
                <a:cubicBezTo>
                  <a:pt x="1347097" y="224135"/>
                  <a:pt x="1406845" y="12104"/>
                  <a:pt x="1463778" y="15140"/>
                </a:cubicBezTo>
                <a:cubicBezTo>
                  <a:pt x="1520712" y="18176"/>
                  <a:pt x="1581331" y="239359"/>
                  <a:pt x="1635502" y="352167"/>
                </a:cubicBezTo>
                <a:cubicBezTo>
                  <a:pt x="1689673" y="464975"/>
                  <a:pt x="1764690" y="648059"/>
                  <a:pt x="1788806" y="691990"/>
                </a:cubicBezTo>
                <a:cubicBezTo>
                  <a:pt x="1812922" y="735921"/>
                  <a:pt x="1921413" y="401488"/>
                  <a:pt x="1947902" y="346695"/>
                </a:cubicBezTo>
                <a:cubicBezTo>
                  <a:pt x="1974391" y="291902"/>
                  <a:pt x="2059769" y="1291"/>
                  <a:pt x="2115442" y="6"/>
                </a:cubicBezTo>
                <a:cubicBezTo>
                  <a:pt x="2171115" y="-1279"/>
                  <a:pt x="2227467" y="224404"/>
                  <a:pt x="2281942" y="338987"/>
                </a:cubicBezTo>
                <a:cubicBezTo>
                  <a:pt x="2336417" y="453570"/>
                  <a:pt x="2389250" y="686708"/>
                  <a:pt x="2442292" y="687503"/>
                </a:cubicBezTo>
                <a:cubicBezTo>
                  <a:pt x="2495334" y="688298"/>
                  <a:pt x="2546281" y="457498"/>
                  <a:pt x="2600194" y="343755"/>
                </a:cubicBezTo>
                <a:cubicBezTo>
                  <a:pt x="2654107" y="230012"/>
                  <a:pt x="2710346" y="3599"/>
                  <a:pt x="2765769" y="5047"/>
                </a:cubicBezTo>
                <a:cubicBezTo>
                  <a:pt x="2821192" y="6495"/>
                  <a:pt x="2877619" y="240198"/>
                  <a:pt x="2932733" y="352446"/>
                </a:cubicBezTo>
                <a:cubicBezTo>
                  <a:pt x="2987847" y="464695"/>
                  <a:pt x="3071848" y="678538"/>
                  <a:pt x="3096454" y="678538"/>
                </a:cubicBezTo>
                <a:cubicBezTo>
                  <a:pt x="3121060" y="678538"/>
                  <a:pt x="3218968" y="197104"/>
                  <a:pt x="3256672" y="361410"/>
                </a:cubicBez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cxnSp>
        <p:nvCxnSpPr>
          <p:cNvPr id="54" name="Conector recto 53">
            <a:extLst>
              <a:ext uri="{FF2B5EF4-FFF2-40B4-BE49-F238E27FC236}">
                <a16:creationId xmlns:a16="http://schemas.microsoft.com/office/drawing/2014/main" id="{CE2E8FD1-B09B-4F78-A28A-1B9A78D55442}"/>
              </a:ext>
            </a:extLst>
          </p:cNvPr>
          <p:cNvCxnSpPr>
            <a:cxnSpLocks/>
          </p:cNvCxnSpPr>
          <p:nvPr/>
        </p:nvCxnSpPr>
        <p:spPr>
          <a:xfrm flipV="1">
            <a:off x="334352" y="5985692"/>
            <a:ext cx="336877" cy="314456"/>
          </a:xfrm>
          <a:prstGeom prst="line">
            <a:avLst/>
          </a:prstGeom>
        </p:spPr>
        <p:style>
          <a:lnRef idx="3">
            <a:schemeClr val="dk1"/>
          </a:lnRef>
          <a:fillRef idx="0">
            <a:schemeClr val="dk1"/>
          </a:fillRef>
          <a:effectRef idx="2">
            <a:schemeClr val="dk1"/>
          </a:effectRef>
          <a:fontRef idx="minor">
            <a:schemeClr val="tx1"/>
          </a:fontRef>
        </p:style>
      </p:cxnSp>
      <p:sp>
        <p:nvSpPr>
          <p:cNvPr id="53" name="Elipse 52">
            <a:extLst>
              <a:ext uri="{FF2B5EF4-FFF2-40B4-BE49-F238E27FC236}">
                <a16:creationId xmlns:a16="http://schemas.microsoft.com/office/drawing/2014/main" id="{0B18B34D-038B-46F3-B13C-028E19B7C425}"/>
              </a:ext>
            </a:extLst>
          </p:cNvPr>
          <p:cNvSpPr/>
          <p:nvPr/>
        </p:nvSpPr>
        <p:spPr>
          <a:xfrm>
            <a:off x="658878" y="5940692"/>
            <a:ext cx="90000" cy="90000"/>
          </a:xfrm>
          <a:prstGeom prst="ellipse">
            <a:avLst/>
          </a:prstGeom>
          <a:solidFill>
            <a:srgbClr val="002060"/>
          </a:solidFill>
          <a:ln>
            <a:solidFill>
              <a:srgbClr val="002060"/>
            </a:solid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mc:AlternateContent xmlns:mc="http://schemas.openxmlformats.org/markup-compatibility/2006" xmlns:a14="http://schemas.microsoft.com/office/drawing/2010/main">
        <mc:Choice Requires="a14">
          <p:sp>
            <p:nvSpPr>
              <p:cNvPr id="56" name="CuadroTexto 55">
                <a:extLst>
                  <a:ext uri="{FF2B5EF4-FFF2-40B4-BE49-F238E27FC236}">
                    <a16:creationId xmlns:a16="http://schemas.microsoft.com/office/drawing/2014/main" id="{0748A04F-F27E-47E4-8DCF-DA607FF223AE}"/>
                  </a:ext>
                </a:extLst>
              </p:cNvPr>
              <p:cNvSpPr txBox="1"/>
              <p:nvPr/>
            </p:nvSpPr>
            <p:spPr>
              <a:xfrm>
                <a:off x="2369988" y="6243368"/>
                <a:ext cx="288527"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s-MX" b="0" i="1" smtClean="0">
                          <a:solidFill>
                            <a:srgbClr val="002060"/>
                          </a:solidFill>
                          <a:latin typeface="Cambria Math" panose="02040503050406030204" pitchFamily="18" charset="0"/>
                        </a:rPr>
                        <m:t>𝑙</m:t>
                      </m:r>
                    </m:oMath>
                  </m:oMathPara>
                </a14:m>
                <a:endParaRPr lang="es-MX" dirty="0">
                  <a:solidFill>
                    <a:srgbClr val="002060"/>
                  </a:solidFill>
                </a:endParaRPr>
              </a:p>
            </p:txBody>
          </p:sp>
        </mc:Choice>
        <mc:Fallback xmlns="">
          <p:sp>
            <p:nvSpPr>
              <p:cNvPr id="56" name="CuadroTexto 55">
                <a:extLst>
                  <a:ext uri="{FF2B5EF4-FFF2-40B4-BE49-F238E27FC236}">
                    <a16:creationId xmlns:a16="http://schemas.microsoft.com/office/drawing/2014/main" id="{0748A04F-F27E-47E4-8DCF-DA607FF223AE}"/>
                  </a:ext>
                </a:extLst>
              </p:cNvPr>
              <p:cNvSpPr txBox="1">
                <a:spLocks noRot="1" noChangeAspect="1" noMove="1" noResize="1" noEditPoints="1" noAdjustHandles="1" noChangeArrowheads="1" noChangeShapeType="1" noTextEdit="1"/>
              </p:cNvSpPr>
              <p:nvPr/>
            </p:nvSpPr>
            <p:spPr>
              <a:xfrm>
                <a:off x="2369988" y="6243368"/>
                <a:ext cx="288527" cy="369332"/>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8" name="CuadroTexto 57">
                <a:extLst>
                  <a:ext uri="{FF2B5EF4-FFF2-40B4-BE49-F238E27FC236}">
                    <a16:creationId xmlns:a16="http://schemas.microsoft.com/office/drawing/2014/main" id="{24B8245A-BAC4-4693-B0DB-5DE2A4ED7940}"/>
                  </a:ext>
                </a:extLst>
              </p:cNvPr>
              <p:cNvSpPr txBox="1"/>
              <p:nvPr/>
            </p:nvSpPr>
            <p:spPr>
              <a:xfrm>
                <a:off x="92597" y="6243368"/>
                <a:ext cx="288527"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s-MX" b="0" i="1" smtClean="0">
                          <a:solidFill>
                            <a:srgbClr val="002060"/>
                          </a:solidFill>
                          <a:latin typeface="Cambria Math" panose="02040503050406030204" pitchFamily="18" charset="0"/>
                        </a:rPr>
                        <m:t>𝑙</m:t>
                      </m:r>
                    </m:oMath>
                  </m:oMathPara>
                </a14:m>
                <a:endParaRPr lang="es-MX" dirty="0">
                  <a:solidFill>
                    <a:srgbClr val="002060"/>
                  </a:solidFill>
                </a:endParaRPr>
              </a:p>
            </p:txBody>
          </p:sp>
        </mc:Choice>
        <mc:Fallback xmlns="">
          <p:sp>
            <p:nvSpPr>
              <p:cNvPr id="58" name="CuadroTexto 57">
                <a:extLst>
                  <a:ext uri="{FF2B5EF4-FFF2-40B4-BE49-F238E27FC236}">
                    <a16:creationId xmlns:a16="http://schemas.microsoft.com/office/drawing/2014/main" id="{24B8245A-BAC4-4693-B0DB-5DE2A4ED7940}"/>
                  </a:ext>
                </a:extLst>
              </p:cNvPr>
              <p:cNvSpPr txBox="1">
                <a:spLocks noRot="1" noChangeAspect="1" noMove="1" noResize="1" noEditPoints="1" noAdjustHandles="1" noChangeArrowheads="1" noChangeShapeType="1" noTextEdit="1"/>
              </p:cNvSpPr>
              <p:nvPr/>
            </p:nvSpPr>
            <p:spPr>
              <a:xfrm>
                <a:off x="92597" y="6243368"/>
                <a:ext cx="288527" cy="369332"/>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7" name="CuadroTexto 66">
                <a:extLst>
                  <a:ext uri="{FF2B5EF4-FFF2-40B4-BE49-F238E27FC236}">
                    <a16:creationId xmlns:a16="http://schemas.microsoft.com/office/drawing/2014/main" id="{8AB5AFB2-6E05-460B-B689-AF29F5A3D596}"/>
                  </a:ext>
                </a:extLst>
              </p:cNvPr>
              <p:cNvSpPr txBox="1"/>
              <p:nvPr/>
            </p:nvSpPr>
            <p:spPr>
              <a:xfrm>
                <a:off x="1600005" y="5296052"/>
                <a:ext cx="961135"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es-MX" i="1" smtClean="0">
                              <a:solidFill>
                                <a:srgbClr val="097D09"/>
                              </a:solidFill>
                              <a:latin typeface="Cambria Math" panose="02040503050406030204" pitchFamily="18" charset="0"/>
                            </a:rPr>
                          </m:ctrlPr>
                        </m:sSupPr>
                        <m:e>
                          <m:r>
                            <a:rPr lang="es-MX" b="0" i="1" smtClean="0">
                              <a:solidFill>
                                <a:srgbClr val="097D09"/>
                              </a:solidFill>
                              <a:latin typeface="Cambria Math" panose="02040503050406030204" pitchFamily="18" charset="0"/>
                            </a:rPr>
                            <m:t>𝑊</m:t>
                          </m:r>
                        </m:e>
                        <m:sup>
                          <m:r>
                            <a:rPr lang="es-MX" b="0" i="1" smtClean="0">
                              <a:solidFill>
                                <a:srgbClr val="097D09"/>
                              </a:solidFill>
                              <a:latin typeface="Cambria Math" panose="02040503050406030204" pitchFamily="18" charset="0"/>
                            </a:rPr>
                            <m:t>+</m:t>
                          </m:r>
                        </m:sup>
                      </m:sSup>
                    </m:oMath>
                  </m:oMathPara>
                </a14:m>
                <a:endParaRPr lang="es-MX" dirty="0">
                  <a:solidFill>
                    <a:schemeClr val="accent5">
                      <a:lumMod val="50000"/>
                    </a:schemeClr>
                  </a:solidFill>
                </a:endParaRPr>
              </a:p>
            </p:txBody>
          </p:sp>
        </mc:Choice>
        <mc:Fallback xmlns="">
          <p:sp>
            <p:nvSpPr>
              <p:cNvPr id="67" name="CuadroTexto 66">
                <a:extLst>
                  <a:ext uri="{FF2B5EF4-FFF2-40B4-BE49-F238E27FC236}">
                    <a16:creationId xmlns:a16="http://schemas.microsoft.com/office/drawing/2014/main" id="{8AB5AFB2-6E05-460B-B689-AF29F5A3D596}"/>
                  </a:ext>
                </a:extLst>
              </p:cNvPr>
              <p:cNvSpPr txBox="1">
                <a:spLocks noRot="1" noChangeAspect="1" noMove="1" noResize="1" noEditPoints="1" noAdjustHandles="1" noChangeArrowheads="1" noChangeShapeType="1" noTextEdit="1"/>
              </p:cNvSpPr>
              <p:nvPr/>
            </p:nvSpPr>
            <p:spPr>
              <a:xfrm>
                <a:off x="1600005" y="5296052"/>
                <a:ext cx="961135" cy="369332"/>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8" name="CuadroTexto 67">
                <a:extLst>
                  <a:ext uri="{FF2B5EF4-FFF2-40B4-BE49-F238E27FC236}">
                    <a16:creationId xmlns:a16="http://schemas.microsoft.com/office/drawing/2014/main" id="{F1E15BD7-EA8D-4E78-B2A9-67803E75F166}"/>
                  </a:ext>
                </a:extLst>
              </p:cNvPr>
              <p:cNvSpPr txBox="1"/>
              <p:nvPr/>
            </p:nvSpPr>
            <p:spPr>
              <a:xfrm>
                <a:off x="752030" y="5294064"/>
                <a:ext cx="480567"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es-MX" i="1" smtClean="0">
                              <a:solidFill>
                                <a:srgbClr val="097D09"/>
                              </a:solidFill>
                              <a:latin typeface="Cambria Math" panose="02040503050406030204" pitchFamily="18" charset="0"/>
                            </a:rPr>
                          </m:ctrlPr>
                        </m:sSupPr>
                        <m:e>
                          <m:r>
                            <a:rPr lang="es-MX" i="1" smtClean="0">
                              <a:solidFill>
                                <a:srgbClr val="097D09"/>
                              </a:solidFill>
                              <a:latin typeface="Cambria Math" panose="02040503050406030204" pitchFamily="18" charset="0"/>
                              <a:ea typeface="Cambria Math" panose="02040503050406030204" pitchFamily="18" charset="0"/>
                            </a:rPr>
                            <m:t>𝜙</m:t>
                          </m:r>
                        </m:e>
                        <m:sup>
                          <m:r>
                            <a:rPr lang="es-MX" b="0" i="1" smtClean="0">
                              <a:solidFill>
                                <a:srgbClr val="097D09"/>
                              </a:solidFill>
                              <a:latin typeface="Cambria Math" panose="02040503050406030204" pitchFamily="18" charset="0"/>
                            </a:rPr>
                            <m:t>−</m:t>
                          </m:r>
                        </m:sup>
                      </m:sSup>
                    </m:oMath>
                  </m:oMathPara>
                </a14:m>
                <a:endParaRPr lang="es-MX" dirty="0">
                  <a:solidFill>
                    <a:schemeClr val="accent5">
                      <a:lumMod val="50000"/>
                    </a:schemeClr>
                  </a:solidFill>
                </a:endParaRPr>
              </a:p>
            </p:txBody>
          </p:sp>
        </mc:Choice>
        <mc:Fallback xmlns="">
          <p:sp>
            <p:nvSpPr>
              <p:cNvPr id="68" name="CuadroTexto 67">
                <a:extLst>
                  <a:ext uri="{FF2B5EF4-FFF2-40B4-BE49-F238E27FC236}">
                    <a16:creationId xmlns:a16="http://schemas.microsoft.com/office/drawing/2014/main" id="{F1E15BD7-EA8D-4E78-B2A9-67803E75F166}"/>
                  </a:ext>
                </a:extLst>
              </p:cNvPr>
              <p:cNvSpPr txBox="1">
                <a:spLocks noRot="1" noChangeAspect="1" noMove="1" noResize="1" noEditPoints="1" noAdjustHandles="1" noChangeArrowheads="1" noChangeShapeType="1" noTextEdit="1"/>
              </p:cNvSpPr>
              <p:nvPr/>
            </p:nvSpPr>
            <p:spPr>
              <a:xfrm>
                <a:off x="752030" y="5294064"/>
                <a:ext cx="480567" cy="369332"/>
              </a:xfrm>
              <a:prstGeom prst="rect">
                <a:avLst/>
              </a:prstGeom>
              <a:blipFill>
                <a:blip r:embed="rId11"/>
                <a:stretch>
                  <a:fillRect l="-2532" b="-1147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9" name="CuadroTexto 68">
                <a:extLst>
                  <a:ext uri="{FF2B5EF4-FFF2-40B4-BE49-F238E27FC236}">
                    <a16:creationId xmlns:a16="http://schemas.microsoft.com/office/drawing/2014/main" id="{6F7A38BA-8A20-4CF8-BE3E-8C85539ECE69}"/>
                  </a:ext>
                </a:extLst>
              </p:cNvPr>
              <p:cNvSpPr txBox="1"/>
              <p:nvPr/>
            </p:nvSpPr>
            <p:spPr>
              <a:xfrm>
                <a:off x="1213057" y="5613523"/>
                <a:ext cx="381793"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s-MX" i="1" smtClean="0">
                              <a:solidFill>
                                <a:srgbClr val="0000FF"/>
                              </a:solidFill>
                              <a:latin typeface="Cambria Math" panose="02040503050406030204" pitchFamily="18" charset="0"/>
                            </a:rPr>
                          </m:ctrlPr>
                        </m:sSubPr>
                        <m:e>
                          <m:r>
                            <a:rPr lang="es-MX" i="1" smtClean="0">
                              <a:solidFill>
                                <a:srgbClr val="0000FF"/>
                              </a:solidFill>
                              <a:latin typeface="Cambria Math" panose="02040503050406030204" pitchFamily="18" charset="0"/>
                              <a:ea typeface="Cambria Math" panose="02040503050406030204" pitchFamily="18" charset="0"/>
                            </a:rPr>
                            <m:t>𝜈</m:t>
                          </m:r>
                        </m:e>
                        <m:sub>
                          <m:r>
                            <a:rPr lang="es-MX" b="0" i="1" smtClean="0">
                              <a:solidFill>
                                <a:srgbClr val="0000FF"/>
                              </a:solidFill>
                              <a:latin typeface="Cambria Math" panose="02040503050406030204" pitchFamily="18" charset="0"/>
                            </a:rPr>
                            <m:t>𝑙</m:t>
                          </m:r>
                        </m:sub>
                      </m:sSub>
                    </m:oMath>
                  </m:oMathPara>
                </a14:m>
                <a:endParaRPr lang="es-MX" dirty="0">
                  <a:solidFill>
                    <a:srgbClr val="0000FF"/>
                  </a:solidFill>
                </a:endParaRPr>
              </a:p>
            </p:txBody>
          </p:sp>
        </mc:Choice>
        <mc:Fallback xmlns="">
          <p:sp>
            <p:nvSpPr>
              <p:cNvPr id="69" name="CuadroTexto 68">
                <a:extLst>
                  <a:ext uri="{FF2B5EF4-FFF2-40B4-BE49-F238E27FC236}">
                    <a16:creationId xmlns:a16="http://schemas.microsoft.com/office/drawing/2014/main" id="{6F7A38BA-8A20-4CF8-BE3E-8C85539ECE69}"/>
                  </a:ext>
                </a:extLst>
              </p:cNvPr>
              <p:cNvSpPr txBox="1">
                <a:spLocks noRot="1" noChangeAspect="1" noMove="1" noResize="1" noEditPoints="1" noAdjustHandles="1" noChangeArrowheads="1" noChangeShapeType="1" noTextEdit="1"/>
              </p:cNvSpPr>
              <p:nvPr/>
            </p:nvSpPr>
            <p:spPr>
              <a:xfrm>
                <a:off x="1213057" y="5613523"/>
                <a:ext cx="381793" cy="369332"/>
              </a:xfrm>
              <a:prstGeom prst="rect">
                <a:avLst/>
              </a:prstGeom>
              <a:blipFill>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1" name="CuadroTexto 70">
                <a:extLst>
                  <a:ext uri="{FF2B5EF4-FFF2-40B4-BE49-F238E27FC236}">
                    <a16:creationId xmlns:a16="http://schemas.microsoft.com/office/drawing/2014/main" id="{176ABF25-F430-4E22-8AC8-CA782E1A8EF6}"/>
                  </a:ext>
                </a:extLst>
              </p:cNvPr>
              <p:cNvSpPr txBox="1"/>
              <p:nvPr/>
            </p:nvSpPr>
            <p:spPr>
              <a:xfrm>
                <a:off x="1029788" y="4608960"/>
                <a:ext cx="347313"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s-MX" i="1" smtClean="0">
                          <a:solidFill>
                            <a:srgbClr val="C00000"/>
                          </a:solidFill>
                          <a:latin typeface="Cambria Math" panose="02040503050406030204" pitchFamily="18" charset="0"/>
                          <a:ea typeface="Cambria Math" panose="02040503050406030204" pitchFamily="18" charset="0"/>
                        </a:rPr>
                        <m:t>𝛾</m:t>
                      </m:r>
                    </m:oMath>
                  </m:oMathPara>
                </a14:m>
                <a:endParaRPr lang="es-MX" dirty="0">
                  <a:solidFill>
                    <a:srgbClr val="C00000"/>
                  </a:solidFill>
                </a:endParaRPr>
              </a:p>
            </p:txBody>
          </p:sp>
        </mc:Choice>
        <mc:Fallback xmlns="">
          <p:sp>
            <p:nvSpPr>
              <p:cNvPr id="71" name="CuadroTexto 70">
                <a:extLst>
                  <a:ext uri="{FF2B5EF4-FFF2-40B4-BE49-F238E27FC236}">
                    <a16:creationId xmlns:a16="http://schemas.microsoft.com/office/drawing/2014/main" id="{176ABF25-F430-4E22-8AC8-CA782E1A8EF6}"/>
                  </a:ext>
                </a:extLst>
              </p:cNvPr>
              <p:cNvSpPr txBox="1">
                <a:spLocks noRot="1" noChangeAspect="1" noMove="1" noResize="1" noEditPoints="1" noAdjustHandles="1" noChangeArrowheads="1" noChangeShapeType="1" noTextEdit="1"/>
              </p:cNvSpPr>
              <p:nvPr/>
            </p:nvSpPr>
            <p:spPr>
              <a:xfrm>
                <a:off x="1029788" y="4608960"/>
                <a:ext cx="347313" cy="369332"/>
              </a:xfrm>
              <a:prstGeom prst="rect">
                <a:avLst/>
              </a:prstGeom>
              <a:blipFill>
                <a:blip r:embed="rId13"/>
                <a:stretch>
                  <a:fillRect b="-3279"/>
                </a:stretch>
              </a:blipFill>
            </p:spPr>
            <p:txBody>
              <a:bodyPr/>
              <a:lstStyle/>
              <a:p>
                <a:r>
                  <a:rPr lang="en-US">
                    <a:noFill/>
                  </a:rPr>
                  <a:t> </a:t>
                </a:r>
              </a:p>
            </p:txBody>
          </p:sp>
        </mc:Fallback>
      </mc:AlternateContent>
      <p:cxnSp>
        <p:nvCxnSpPr>
          <p:cNvPr id="72" name="Conector recto 71">
            <a:extLst>
              <a:ext uri="{FF2B5EF4-FFF2-40B4-BE49-F238E27FC236}">
                <a16:creationId xmlns:a16="http://schemas.microsoft.com/office/drawing/2014/main" id="{AD49465E-1ABA-44B0-979D-753D03529611}"/>
              </a:ext>
            </a:extLst>
          </p:cNvPr>
          <p:cNvCxnSpPr>
            <a:cxnSpLocks/>
          </p:cNvCxnSpPr>
          <p:nvPr/>
        </p:nvCxnSpPr>
        <p:spPr>
          <a:xfrm>
            <a:off x="4917462" y="2971088"/>
            <a:ext cx="467033" cy="464543"/>
          </a:xfrm>
          <a:prstGeom prst="line">
            <a:avLst/>
          </a:prstGeom>
          <a:ln/>
        </p:spPr>
        <p:style>
          <a:lnRef idx="3">
            <a:schemeClr val="dk1"/>
          </a:lnRef>
          <a:fillRef idx="0">
            <a:schemeClr val="dk1"/>
          </a:fillRef>
          <a:effectRef idx="2">
            <a:schemeClr val="dk1"/>
          </a:effectRef>
          <a:fontRef idx="minor">
            <a:schemeClr val="tx1"/>
          </a:fontRef>
        </p:style>
      </p:cxnSp>
      <p:sp>
        <p:nvSpPr>
          <p:cNvPr id="73" name="Elipse 72">
            <a:extLst>
              <a:ext uri="{FF2B5EF4-FFF2-40B4-BE49-F238E27FC236}">
                <a16:creationId xmlns:a16="http://schemas.microsoft.com/office/drawing/2014/main" id="{A0432330-0C55-48D5-A48B-CDBED0E03368}"/>
              </a:ext>
            </a:extLst>
          </p:cNvPr>
          <p:cNvSpPr/>
          <p:nvPr/>
        </p:nvSpPr>
        <p:spPr>
          <a:xfrm>
            <a:off x="4849193" y="2908006"/>
            <a:ext cx="90000" cy="90000"/>
          </a:xfrm>
          <a:prstGeom prst="ellipse">
            <a:avLst/>
          </a:prstGeom>
          <a:solidFill>
            <a:srgbClr val="002060"/>
          </a:solidFill>
          <a:ln>
            <a:solidFill>
              <a:srgbClr val="002060"/>
            </a:solid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cxnSp>
        <p:nvCxnSpPr>
          <p:cNvPr id="74" name="Conector recto 73">
            <a:extLst>
              <a:ext uri="{FF2B5EF4-FFF2-40B4-BE49-F238E27FC236}">
                <a16:creationId xmlns:a16="http://schemas.microsoft.com/office/drawing/2014/main" id="{FE6C55CE-2166-439A-B60A-6774FBA0E937}"/>
              </a:ext>
            </a:extLst>
          </p:cNvPr>
          <p:cNvCxnSpPr>
            <a:cxnSpLocks/>
          </p:cNvCxnSpPr>
          <p:nvPr/>
        </p:nvCxnSpPr>
        <p:spPr>
          <a:xfrm>
            <a:off x="4311789" y="2342673"/>
            <a:ext cx="550677" cy="564023"/>
          </a:xfrm>
          <a:prstGeom prst="line">
            <a:avLst/>
          </a:prstGeom>
          <a:ln>
            <a:solidFill>
              <a:srgbClr val="097D09"/>
            </a:solidFill>
            <a:prstDash val="sysDash"/>
          </a:ln>
        </p:spPr>
        <p:style>
          <a:lnRef idx="3">
            <a:schemeClr val="accent4"/>
          </a:lnRef>
          <a:fillRef idx="0">
            <a:schemeClr val="accent4"/>
          </a:fillRef>
          <a:effectRef idx="2">
            <a:schemeClr val="accent4"/>
          </a:effectRef>
          <a:fontRef idx="minor">
            <a:schemeClr val="tx1"/>
          </a:fontRef>
        </p:style>
      </p:cxnSp>
      <p:cxnSp>
        <p:nvCxnSpPr>
          <p:cNvPr id="75" name="Conector recto 74">
            <a:extLst>
              <a:ext uri="{FF2B5EF4-FFF2-40B4-BE49-F238E27FC236}">
                <a16:creationId xmlns:a16="http://schemas.microsoft.com/office/drawing/2014/main" id="{0A9B9BBD-34D6-4422-AACE-7DDE6D1F7375}"/>
              </a:ext>
            </a:extLst>
          </p:cNvPr>
          <p:cNvCxnSpPr>
            <a:cxnSpLocks/>
          </p:cNvCxnSpPr>
          <p:nvPr/>
        </p:nvCxnSpPr>
        <p:spPr>
          <a:xfrm flipV="1">
            <a:off x="3732148" y="2961853"/>
            <a:ext cx="1121453" cy="1"/>
          </a:xfrm>
          <a:prstGeom prst="line">
            <a:avLst/>
          </a:prstGeom>
          <a:ln>
            <a:solidFill>
              <a:srgbClr val="0000FF"/>
            </a:solidFill>
          </a:ln>
        </p:spPr>
        <p:style>
          <a:lnRef idx="3">
            <a:schemeClr val="accent6"/>
          </a:lnRef>
          <a:fillRef idx="0">
            <a:schemeClr val="accent6"/>
          </a:fillRef>
          <a:effectRef idx="2">
            <a:schemeClr val="accent6"/>
          </a:effectRef>
          <a:fontRef idx="minor">
            <a:schemeClr val="tx1"/>
          </a:fontRef>
        </p:style>
      </p:cxnSp>
      <p:sp>
        <p:nvSpPr>
          <p:cNvPr id="76" name="Elipse 75">
            <a:extLst>
              <a:ext uri="{FF2B5EF4-FFF2-40B4-BE49-F238E27FC236}">
                <a16:creationId xmlns:a16="http://schemas.microsoft.com/office/drawing/2014/main" id="{4F1F7F8B-4558-48F5-BFC6-D00A790F9418}"/>
              </a:ext>
            </a:extLst>
          </p:cNvPr>
          <p:cNvSpPr/>
          <p:nvPr/>
        </p:nvSpPr>
        <p:spPr>
          <a:xfrm>
            <a:off x="3631278" y="2914596"/>
            <a:ext cx="90000" cy="90000"/>
          </a:xfrm>
          <a:prstGeom prst="ellipse">
            <a:avLst/>
          </a:prstGeom>
          <a:solidFill>
            <a:srgbClr val="002060"/>
          </a:solidFill>
          <a:ln>
            <a:solidFill>
              <a:srgbClr val="002060"/>
            </a:solid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cxnSp>
        <p:nvCxnSpPr>
          <p:cNvPr id="77" name="Conector recto 76">
            <a:extLst>
              <a:ext uri="{FF2B5EF4-FFF2-40B4-BE49-F238E27FC236}">
                <a16:creationId xmlns:a16="http://schemas.microsoft.com/office/drawing/2014/main" id="{CABDC66D-6526-4AC3-B20F-99765A06C67D}"/>
              </a:ext>
            </a:extLst>
          </p:cNvPr>
          <p:cNvCxnSpPr>
            <a:cxnSpLocks/>
          </p:cNvCxnSpPr>
          <p:nvPr/>
        </p:nvCxnSpPr>
        <p:spPr>
          <a:xfrm flipV="1">
            <a:off x="3729829" y="2342673"/>
            <a:ext cx="553534" cy="577794"/>
          </a:xfrm>
          <a:prstGeom prst="line">
            <a:avLst/>
          </a:prstGeom>
          <a:ln>
            <a:solidFill>
              <a:srgbClr val="097D09"/>
            </a:solidFill>
            <a:prstDash val="sysDash"/>
          </a:ln>
        </p:spPr>
        <p:style>
          <a:lnRef idx="3">
            <a:schemeClr val="accent4"/>
          </a:lnRef>
          <a:fillRef idx="0">
            <a:schemeClr val="accent4"/>
          </a:fillRef>
          <a:effectRef idx="2">
            <a:schemeClr val="accent4"/>
          </a:effectRef>
          <a:fontRef idx="minor">
            <a:schemeClr val="tx1"/>
          </a:fontRef>
        </p:style>
      </p:cxnSp>
      <p:sp>
        <p:nvSpPr>
          <p:cNvPr id="78" name="Elipse 77">
            <a:extLst>
              <a:ext uri="{FF2B5EF4-FFF2-40B4-BE49-F238E27FC236}">
                <a16:creationId xmlns:a16="http://schemas.microsoft.com/office/drawing/2014/main" id="{85666481-FF00-4211-A0BE-CC02BBE3E41C}"/>
              </a:ext>
            </a:extLst>
          </p:cNvPr>
          <p:cNvSpPr/>
          <p:nvPr/>
        </p:nvSpPr>
        <p:spPr>
          <a:xfrm>
            <a:off x="4253655" y="2288793"/>
            <a:ext cx="90000" cy="90000"/>
          </a:xfrm>
          <a:prstGeom prst="ellipse">
            <a:avLst/>
          </a:prstGeom>
          <a:solidFill>
            <a:srgbClr val="00206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9" name="Forma libre: forma 78">
            <a:extLst>
              <a:ext uri="{FF2B5EF4-FFF2-40B4-BE49-F238E27FC236}">
                <a16:creationId xmlns:a16="http://schemas.microsoft.com/office/drawing/2014/main" id="{992A5393-039B-4E9B-BDD4-C9B85785CFC8}"/>
              </a:ext>
            </a:extLst>
          </p:cNvPr>
          <p:cNvSpPr/>
          <p:nvPr/>
        </p:nvSpPr>
        <p:spPr>
          <a:xfrm rot="5400000">
            <a:off x="3965569" y="1909089"/>
            <a:ext cx="646332" cy="109840"/>
          </a:xfrm>
          <a:custGeom>
            <a:avLst/>
            <a:gdLst>
              <a:gd name="connsiteX0" fmla="*/ 0 w 1300163"/>
              <a:gd name="connsiteY0" fmla="*/ 323852 h 690581"/>
              <a:gd name="connsiteX1" fmla="*/ 71438 w 1300163"/>
              <a:gd name="connsiteY1" fmla="*/ 9527 h 690581"/>
              <a:gd name="connsiteX2" fmla="*/ 142875 w 1300163"/>
              <a:gd name="connsiteY2" fmla="*/ 333377 h 690581"/>
              <a:gd name="connsiteX3" fmla="*/ 204788 w 1300163"/>
              <a:gd name="connsiteY3" fmla="*/ 690564 h 690581"/>
              <a:gd name="connsiteX4" fmla="*/ 295275 w 1300163"/>
              <a:gd name="connsiteY4" fmla="*/ 319089 h 690581"/>
              <a:gd name="connsiteX5" fmla="*/ 357188 w 1300163"/>
              <a:gd name="connsiteY5" fmla="*/ 4764 h 690581"/>
              <a:gd name="connsiteX6" fmla="*/ 428625 w 1300163"/>
              <a:gd name="connsiteY6" fmla="*/ 328614 h 690581"/>
              <a:gd name="connsiteX7" fmla="*/ 495300 w 1300163"/>
              <a:gd name="connsiteY7" fmla="*/ 690564 h 690581"/>
              <a:gd name="connsiteX8" fmla="*/ 571500 w 1300163"/>
              <a:gd name="connsiteY8" fmla="*/ 319089 h 690581"/>
              <a:gd name="connsiteX9" fmla="*/ 638175 w 1300163"/>
              <a:gd name="connsiteY9" fmla="*/ 4764 h 690581"/>
              <a:gd name="connsiteX10" fmla="*/ 723900 w 1300163"/>
              <a:gd name="connsiteY10" fmla="*/ 323852 h 690581"/>
              <a:gd name="connsiteX11" fmla="*/ 795338 w 1300163"/>
              <a:gd name="connsiteY11" fmla="*/ 666752 h 690581"/>
              <a:gd name="connsiteX12" fmla="*/ 871538 w 1300163"/>
              <a:gd name="connsiteY12" fmla="*/ 328614 h 690581"/>
              <a:gd name="connsiteX13" fmla="*/ 928688 w 1300163"/>
              <a:gd name="connsiteY13" fmla="*/ 2 h 690581"/>
              <a:gd name="connsiteX14" fmla="*/ 1004888 w 1300163"/>
              <a:gd name="connsiteY14" fmla="*/ 333377 h 690581"/>
              <a:gd name="connsiteX15" fmla="*/ 1071563 w 1300163"/>
              <a:gd name="connsiteY15" fmla="*/ 676277 h 690581"/>
              <a:gd name="connsiteX16" fmla="*/ 1152525 w 1300163"/>
              <a:gd name="connsiteY16" fmla="*/ 328614 h 690581"/>
              <a:gd name="connsiteX17" fmla="*/ 1200150 w 1300163"/>
              <a:gd name="connsiteY17" fmla="*/ 2 h 690581"/>
              <a:gd name="connsiteX18" fmla="*/ 1300163 w 1300163"/>
              <a:gd name="connsiteY18" fmla="*/ 328614 h 690581"/>
              <a:gd name="connsiteX0" fmla="*/ 0 w 1300163"/>
              <a:gd name="connsiteY0" fmla="*/ 323852 h 690581"/>
              <a:gd name="connsiteX1" fmla="*/ 71438 w 1300163"/>
              <a:gd name="connsiteY1" fmla="*/ 9527 h 690581"/>
              <a:gd name="connsiteX2" fmla="*/ 142875 w 1300163"/>
              <a:gd name="connsiteY2" fmla="*/ 333377 h 690581"/>
              <a:gd name="connsiteX3" fmla="*/ 204788 w 1300163"/>
              <a:gd name="connsiteY3" fmla="*/ 690564 h 690581"/>
              <a:gd name="connsiteX4" fmla="*/ 295275 w 1300163"/>
              <a:gd name="connsiteY4" fmla="*/ 319089 h 690581"/>
              <a:gd name="connsiteX5" fmla="*/ 357188 w 1300163"/>
              <a:gd name="connsiteY5" fmla="*/ 4764 h 690581"/>
              <a:gd name="connsiteX6" fmla="*/ 428625 w 1300163"/>
              <a:gd name="connsiteY6" fmla="*/ 328614 h 690581"/>
              <a:gd name="connsiteX7" fmla="*/ 495300 w 1300163"/>
              <a:gd name="connsiteY7" fmla="*/ 690564 h 690581"/>
              <a:gd name="connsiteX8" fmla="*/ 571500 w 1300163"/>
              <a:gd name="connsiteY8" fmla="*/ 319089 h 690581"/>
              <a:gd name="connsiteX9" fmla="*/ 638175 w 1300163"/>
              <a:gd name="connsiteY9" fmla="*/ 4764 h 690581"/>
              <a:gd name="connsiteX10" fmla="*/ 723900 w 1300163"/>
              <a:gd name="connsiteY10" fmla="*/ 323852 h 690581"/>
              <a:gd name="connsiteX11" fmla="*/ 795338 w 1300163"/>
              <a:gd name="connsiteY11" fmla="*/ 666752 h 690581"/>
              <a:gd name="connsiteX12" fmla="*/ 871538 w 1300163"/>
              <a:gd name="connsiteY12" fmla="*/ 328614 h 690581"/>
              <a:gd name="connsiteX13" fmla="*/ 928688 w 1300163"/>
              <a:gd name="connsiteY13" fmla="*/ 2 h 690581"/>
              <a:gd name="connsiteX14" fmla="*/ 1004888 w 1300163"/>
              <a:gd name="connsiteY14" fmla="*/ 333377 h 690581"/>
              <a:gd name="connsiteX15" fmla="*/ 1071563 w 1300163"/>
              <a:gd name="connsiteY15" fmla="*/ 676277 h 690581"/>
              <a:gd name="connsiteX16" fmla="*/ 1143925 w 1300163"/>
              <a:gd name="connsiteY16" fmla="*/ 328614 h 690581"/>
              <a:gd name="connsiteX17" fmla="*/ 1200150 w 1300163"/>
              <a:gd name="connsiteY17" fmla="*/ 2 h 690581"/>
              <a:gd name="connsiteX18" fmla="*/ 1300163 w 1300163"/>
              <a:gd name="connsiteY18" fmla="*/ 328614 h 690581"/>
              <a:gd name="connsiteX0" fmla="*/ 0 w 1291564"/>
              <a:gd name="connsiteY0" fmla="*/ 323852 h 690581"/>
              <a:gd name="connsiteX1" fmla="*/ 71438 w 1291564"/>
              <a:gd name="connsiteY1" fmla="*/ 9527 h 690581"/>
              <a:gd name="connsiteX2" fmla="*/ 142875 w 1291564"/>
              <a:gd name="connsiteY2" fmla="*/ 333377 h 690581"/>
              <a:gd name="connsiteX3" fmla="*/ 204788 w 1291564"/>
              <a:gd name="connsiteY3" fmla="*/ 690564 h 690581"/>
              <a:gd name="connsiteX4" fmla="*/ 295275 w 1291564"/>
              <a:gd name="connsiteY4" fmla="*/ 319089 h 690581"/>
              <a:gd name="connsiteX5" fmla="*/ 357188 w 1291564"/>
              <a:gd name="connsiteY5" fmla="*/ 4764 h 690581"/>
              <a:gd name="connsiteX6" fmla="*/ 428625 w 1291564"/>
              <a:gd name="connsiteY6" fmla="*/ 328614 h 690581"/>
              <a:gd name="connsiteX7" fmla="*/ 495300 w 1291564"/>
              <a:gd name="connsiteY7" fmla="*/ 690564 h 690581"/>
              <a:gd name="connsiteX8" fmla="*/ 571500 w 1291564"/>
              <a:gd name="connsiteY8" fmla="*/ 319089 h 690581"/>
              <a:gd name="connsiteX9" fmla="*/ 638175 w 1291564"/>
              <a:gd name="connsiteY9" fmla="*/ 4764 h 690581"/>
              <a:gd name="connsiteX10" fmla="*/ 723900 w 1291564"/>
              <a:gd name="connsiteY10" fmla="*/ 323852 h 690581"/>
              <a:gd name="connsiteX11" fmla="*/ 795338 w 1291564"/>
              <a:gd name="connsiteY11" fmla="*/ 666752 h 690581"/>
              <a:gd name="connsiteX12" fmla="*/ 871538 w 1291564"/>
              <a:gd name="connsiteY12" fmla="*/ 328614 h 690581"/>
              <a:gd name="connsiteX13" fmla="*/ 928688 w 1291564"/>
              <a:gd name="connsiteY13" fmla="*/ 2 h 690581"/>
              <a:gd name="connsiteX14" fmla="*/ 1004888 w 1291564"/>
              <a:gd name="connsiteY14" fmla="*/ 333377 h 690581"/>
              <a:gd name="connsiteX15" fmla="*/ 1071563 w 1291564"/>
              <a:gd name="connsiteY15" fmla="*/ 676277 h 690581"/>
              <a:gd name="connsiteX16" fmla="*/ 1143925 w 1291564"/>
              <a:gd name="connsiteY16" fmla="*/ 328614 h 690581"/>
              <a:gd name="connsiteX17" fmla="*/ 1200150 w 1291564"/>
              <a:gd name="connsiteY17" fmla="*/ 2 h 690581"/>
              <a:gd name="connsiteX18" fmla="*/ 1291564 w 1291564"/>
              <a:gd name="connsiteY18" fmla="*/ 328614 h 690581"/>
              <a:gd name="connsiteX0" fmla="*/ 0 w 1291564"/>
              <a:gd name="connsiteY0" fmla="*/ 323852 h 690581"/>
              <a:gd name="connsiteX1" fmla="*/ 71438 w 1291564"/>
              <a:gd name="connsiteY1" fmla="*/ 9527 h 690581"/>
              <a:gd name="connsiteX2" fmla="*/ 142875 w 1291564"/>
              <a:gd name="connsiteY2" fmla="*/ 333377 h 690581"/>
              <a:gd name="connsiteX3" fmla="*/ 204788 w 1291564"/>
              <a:gd name="connsiteY3" fmla="*/ 690564 h 690581"/>
              <a:gd name="connsiteX4" fmla="*/ 295275 w 1291564"/>
              <a:gd name="connsiteY4" fmla="*/ 319089 h 690581"/>
              <a:gd name="connsiteX5" fmla="*/ 357188 w 1291564"/>
              <a:gd name="connsiteY5" fmla="*/ 4764 h 690581"/>
              <a:gd name="connsiteX6" fmla="*/ 428625 w 1291564"/>
              <a:gd name="connsiteY6" fmla="*/ 328614 h 690581"/>
              <a:gd name="connsiteX7" fmla="*/ 495300 w 1291564"/>
              <a:gd name="connsiteY7" fmla="*/ 690564 h 690581"/>
              <a:gd name="connsiteX8" fmla="*/ 571500 w 1291564"/>
              <a:gd name="connsiteY8" fmla="*/ 319089 h 690581"/>
              <a:gd name="connsiteX9" fmla="*/ 651076 w 1291564"/>
              <a:gd name="connsiteY9" fmla="*/ 4764 h 690581"/>
              <a:gd name="connsiteX10" fmla="*/ 723900 w 1291564"/>
              <a:gd name="connsiteY10" fmla="*/ 323852 h 690581"/>
              <a:gd name="connsiteX11" fmla="*/ 795338 w 1291564"/>
              <a:gd name="connsiteY11" fmla="*/ 666752 h 690581"/>
              <a:gd name="connsiteX12" fmla="*/ 871538 w 1291564"/>
              <a:gd name="connsiteY12" fmla="*/ 328614 h 690581"/>
              <a:gd name="connsiteX13" fmla="*/ 928688 w 1291564"/>
              <a:gd name="connsiteY13" fmla="*/ 2 h 690581"/>
              <a:gd name="connsiteX14" fmla="*/ 1004888 w 1291564"/>
              <a:gd name="connsiteY14" fmla="*/ 333377 h 690581"/>
              <a:gd name="connsiteX15" fmla="*/ 1071563 w 1291564"/>
              <a:gd name="connsiteY15" fmla="*/ 676277 h 690581"/>
              <a:gd name="connsiteX16" fmla="*/ 1143925 w 1291564"/>
              <a:gd name="connsiteY16" fmla="*/ 328614 h 690581"/>
              <a:gd name="connsiteX17" fmla="*/ 1200150 w 1291564"/>
              <a:gd name="connsiteY17" fmla="*/ 2 h 690581"/>
              <a:gd name="connsiteX18" fmla="*/ 1291564 w 1291564"/>
              <a:gd name="connsiteY18" fmla="*/ 328614 h 690581"/>
              <a:gd name="connsiteX0" fmla="*/ 0 w 1291564"/>
              <a:gd name="connsiteY0" fmla="*/ 323852 h 690581"/>
              <a:gd name="connsiteX1" fmla="*/ 71438 w 1291564"/>
              <a:gd name="connsiteY1" fmla="*/ 9527 h 690581"/>
              <a:gd name="connsiteX2" fmla="*/ 142875 w 1291564"/>
              <a:gd name="connsiteY2" fmla="*/ 333377 h 690581"/>
              <a:gd name="connsiteX3" fmla="*/ 204788 w 1291564"/>
              <a:gd name="connsiteY3" fmla="*/ 690564 h 690581"/>
              <a:gd name="connsiteX4" fmla="*/ 273776 w 1291564"/>
              <a:gd name="connsiteY4" fmla="*/ 319089 h 690581"/>
              <a:gd name="connsiteX5" fmla="*/ 357188 w 1291564"/>
              <a:gd name="connsiteY5" fmla="*/ 4764 h 690581"/>
              <a:gd name="connsiteX6" fmla="*/ 428625 w 1291564"/>
              <a:gd name="connsiteY6" fmla="*/ 328614 h 690581"/>
              <a:gd name="connsiteX7" fmla="*/ 495300 w 1291564"/>
              <a:gd name="connsiteY7" fmla="*/ 690564 h 690581"/>
              <a:gd name="connsiteX8" fmla="*/ 571500 w 1291564"/>
              <a:gd name="connsiteY8" fmla="*/ 319089 h 690581"/>
              <a:gd name="connsiteX9" fmla="*/ 651076 w 1291564"/>
              <a:gd name="connsiteY9" fmla="*/ 4764 h 690581"/>
              <a:gd name="connsiteX10" fmla="*/ 723900 w 1291564"/>
              <a:gd name="connsiteY10" fmla="*/ 323852 h 690581"/>
              <a:gd name="connsiteX11" fmla="*/ 795338 w 1291564"/>
              <a:gd name="connsiteY11" fmla="*/ 666752 h 690581"/>
              <a:gd name="connsiteX12" fmla="*/ 871538 w 1291564"/>
              <a:gd name="connsiteY12" fmla="*/ 328614 h 690581"/>
              <a:gd name="connsiteX13" fmla="*/ 928688 w 1291564"/>
              <a:gd name="connsiteY13" fmla="*/ 2 h 690581"/>
              <a:gd name="connsiteX14" fmla="*/ 1004888 w 1291564"/>
              <a:gd name="connsiteY14" fmla="*/ 333377 h 690581"/>
              <a:gd name="connsiteX15" fmla="*/ 1071563 w 1291564"/>
              <a:gd name="connsiteY15" fmla="*/ 676277 h 690581"/>
              <a:gd name="connsiteX16" fmla="*/ 1143925 w 1291564"/>
              <a:gd name="connsiteY16" fmla="*/ 328614 h 690581"/>
              <a:gd name="connsiteX17" fmla="*/ 1200150 w 1291564"/>
              <a:gd name="connsiteY17" fmla="*/ 2 h 690581"/>
              <a:gd name="connsiteX18" fmla="*/ 1291564 w 1291564"/>
              <a:gd name="connsiteY18" fmla="*/ 328614 h 690581"/>
              <a:gd name="connsiteX0" fmla="*/ 0 w 1291564"/>
              <a:gd name="connsiteY0" fmla="*/ 323852 h 690581"/>
              <a:gd name="connsiteX1" fmla="*/ 71438 w 1291564"/>
              <a:gd name="connsiteY1" fmla="*/ 9527 h 690581"/>
              <a:gd name="connsiteX2" fmla="*/ 142875 w 1291564"/>
              <a:gd name="connsiteY2" fmla="*/ 333377 h 690581"/>
              <a:gd name="connsiteX3" fmla="*/ 204788 w 1291564"/>
              <a:gd name="connsiteY3" fmla="*/ 690564 h 690581"/>
              <a:gd name="connsiteX4" fmla="*/ 273776 w 1291564"/>
              <a:gd name="connsiteY4" fmla="*/ 319089 h 690581"/>
              <a:gd name="connsiteX5" fmla="*/ 391589 w 1291564"/>
              <a:gd name="connsiteY5" fmla="*/ 4764 h 690581"/>
              <a:gd name="connsiteX6" fmla="*/ 428625 w 1291564"/>
              <a:gd name="connsiteY6" fmla="*/ 328614 h 690581"/>
              <a:gd name="connsiteX7" fmla="*/ 495300 w 1291564"/>
              <a:gd name="connsiteY7" fmla="*/ 690564 h 690581"/>
              <a:gd name="connsiteX8" fmla="*/ 571500 w 1291564"/>
              <a:gd name="connsiteY8" fmla="*/ 319089 h 690581"/>
              <a:gd name="connsiteX9" fmla="*/ 651076 w 1291564"/>
              <a:gd name="connsiteY9" fmla="*/ 4764 h 690581"/>
              <a:gd name="connsiteX10" fmla="*/ 723900 w 1291564"/>
              <a:gd name="connsiteY10" fmla="*/ 323852 h 690581"/>
              <a:gd name="connsiteX11" fmla="*/ 795338 w 1291564"/>
              <a:gd name="connsiteY11" fmla="*/ 666752 h 690581"/>
              <a:gd name="connsiteX12" fmla="*/ 871538 w 1291564"/>
              <a:gd name="connsiteY12" fmla="*/ 328614 h 690581"/>
              <a:gd name="connsiteX13" fmla="*/ 928688 w 1291564"/>
              <a:gd name="connsiteY13" fmla="*/ 2 h 690581"/>
              <a:gd name="connsiteX14" fmla="*/ 1004888 w 1291564"/>
              <a:gd name="connsiteY14" fmla="*/ 333377 h 690581"/>
              <a:gd name="connsiteX15" fmla="*/ 1071563 w 1291564"/>
              <a:gd name="connsiteY15" fmla="*/ 676277 h 690581"/>
              <a:gd name="connsiteX16" fmla="*/ 1143925 w 1291564"/>
              <a:gd name="connsiteY16" fmla="*/ 328614 h 690581"/>
              <a:gd name="connsiteX17" fmla="*/ 1200150 w 1291564"/>
              <a:gd name="connsiteY17" fmla="*/ 2 h 690581"/>
              <a:gd name="connsiteX18" fmla="*/ 1291564 w 1291564"/>
              <a:gd name="connsiteY18" fmla="*/ 328614 h 690581"/>
              <a:gd name="connsiteX0" fmla="*/ 0 w 1291564"/>
              <a:gd name="connsiteY0" fmla="*/ 323852 h 690581"/>
              <a:gd name="connsiteX1" fmla="*/ 71438 w 1291564"/>
              <a:gd name="connsiteY1" fmla="*/ 9527 h 690581"/>
              <a:gd name="connsiteX2" fmla="*/ 142875 w 1291564"/>
              <a:gd name="connsiteY2" fmla="*/ 333377 h 690581"/>
              <a:gd name="connsiteX3" fmla="*/ 204788 w 1291564"/>
              <a:gd name="connsiteY3" fmla="*/ 690564 h 690581"/>
              <a:gd name="connsiteX4" fmla="*/ 273776 w 1291564"/>
              <a:gd name="connsiteY4" fmla="*/ 319089 h 690581"/>
              <a:gd name="connsiteX5" fmla="*/ 391589 w 1291564"/>
              <a:gd name="connsiteY5" fmla="*/ 4764 h 690581"/>
              <a:gd name="connsiteX6" fmla="*/ 506026 w 1291564"/>
              <a:gd name="connsiteY6" fmla="*/ 319645 h 690581"/>
              <a:gd name="connsiteX7" fmla="*/ 495300 w 1291564"/>
              <a:gd name="connsiteY7" fmla="*/ 690564 h 690581"/>
              <a:gd name="connsiteX8" fmla="*/ 571500 w 1291564"/>
              <a:gd name="connsiteY8" fmla="*/ 319089 h 690581"/>
              <a:gd name="connsiteX9" fmla="*/ 651076 w 1291564"/>
              <a:gd name="connsiteY9" fmla="*/ 4764 h 690581"/>
              <a:gd name="connsiteX10" fmla="*/ 723900 w 1291564"/>
              <a:gd name="connsiteY10" fmla="*/ 323852 h 690581"/>
              <a:gd name="connsiteX11" fmla="*/ 795338 w 1291564"/>
              <a:gd name="connsiteY11" fmla="*/ 666752 h 690581"/>
              <a:gd name="connsiteX12" fmla="*/ 871538 w 1291564"/>
              <a:gd name="connsiteY12" fmla="*/ 328614 h 690581"/>
              <a:gd name="connsiteX13" fmla="*/ 928688 w 1291564"/>
              <a:gd name="connsiteY13" fmla="*/ 2 h 690581"/>
              <a:gd name="connsiteX14" fmla="*/ 1004888 w 1291564"/>
              <a:gd name="connsiteY14" fmla="*/ 333377 h 690581"/>
              <a:gd name="connsiteX15" fmla="*/ 1071563 w 1291564"/>
              <a:gd name="connsiteY15" fmla="*/ 676277 h 690581"/>
              <a:gd name="connsiteX16" fmla="*/ 1143925 w 1291564"/>
              <a:gd name="connsiteY16" fmla="*/ 328614 h 690581"/>
              <a:gd name="connsiteX17" fmla="*/ 1200150 w 1291564"/>
              <a:gd name="connsiteY17" fmla="*/ 2 h 690581"/>
              <a:gd name="connsiteX18" fmla="*/ 1291564 w 1291564"/>
              <a:gd name="connsiteY18" fmla="*/ 328614 h 690581"/>
              <a:gd name="connsiteX0" fmla="*/ 0 w 1291564"/>
              <a:gd name="connsiteY0" fmla="*/ 323852 h 690581"/>
              <a:gd name="connsiteX1" fmla="*/ 71438 w 1291564"/>
              <a:gd name="connsiteY1" fmla="*/ 9527 h 690581"/>
              <a:gd name="connsiteX2" fmla="*/ 142875 w 1291564"/>
              <a:gd name="connsiteY2" fmla="*/ 333377 h 690581"/>
              <a:gd name="connsiteX3" fmla="*/ 204788 w 1291564"/>
              <a:gd name="connsiteY3" fmla="*/ 690564 h 690581"/>
              <a:gd name="connsiteX4" fmla="*/ 273776 w 1291564"/>
              <a:gd name="connsiteY4" fmla="*/ 319089 h 690581"/>
              <a:gd name="connsiteX5" fmla="*/ 391589 w 1291564"/>
              <a:gd name="connsiteY5" fmla="*/ 4764 h 690581"/>
              <a:gd name="connsiteX6" fmla="*/ 506026 w 1291564"/>
              <a:gd name="connsiteY6" fmla="*/ 319645 h 690581"/>
              <a:gd name="connsiteX7" fmla="*/ 495300 w 1291564"/>
              <a:gd name="connsiteY7" fmla="*/ 690564 h 690581"/>
              <a:gd name="connsiteX8" fmla="*/ 571500 w 1291564"/>
              <a:gd name="connsiteY8" fmla="*/ 319089 h 690581"/>
              <a:gd name="connsiteX9" fmla="*/ 651076 w 1291564"/>
              <a:gd name="connsiteY9" fmla="*/ 4764 h 690581"/>
              <a:gd name="connsiteX10" fmla="*/ 723900 w 1291564"/>
              <a:gd name="connsiteY10" fmla="*/ 323852 h 690581"/>
              <a:gd name="connsiteX11" fmla="*/ 795338 w 1291564"/>
              <a:gd name="connsiteY11" fmla="*/ 666752 h 690581"/>
              <a:gd name="connsiteX12" fmla="*/ 871538 w 1291564"/>
              <a:gd name="connsiteY12" fmla="*/ 328614 h 690581"/>
              <a:gd name="connsiteX13" fmla="*/ 928688 w 1291564"/>
              <a:gd name="connsiteY13" fmla="*/ 2 h 690581"/>
              <a:gd name="connsiteX14" fmla="*/ 1004888 w 1291564"/>
              <a:gd name="connsiteY14" fmla="*/ 333377 h 690581"/>
              <a:gd name="connsiteX15" fmla="*/ 1071563 w 1291564"/>
              <a:gd name="connsiteY15" fmla="*/ 676277 h 690581"/>
              <a:gd name="connsiteX16" fmla="*/ 1143925 w 1291564"/>
              <a:gd name="connsiteY16" fmla="*/ 328614 h 690581"/>
              <a:gd name="connsiteX17" fmla="*/ 1200150 w 1291564"/>
              <a:gd name="connsiteY17" fmla="*/ 2 h 690581"/>
              <a:gd name="connsiteX18" fmla="*/ 1291564 w 1291564"/>
              <a:gd name="connsiteY18" fmla="*/ 328614 h 690581"/>
              <a:gd name="connsiteX0" fmla="*/ 0 w 1291564"/>
              <a:gd name="connsiteY0" fmla="*/ 323852 h 690581"/>
              <a:gd name="connsiteX1" fmla="*/ 92938 w 1291564"/>
              <a:gd name="connsiteY1" fmla="*/ 5043 h 690581"/>
              <a:gd name="connsiteX2" fmla="*/ 142875 w 1291564"/>
              <a:gd name="connsiteY2" fmla="*/ 333377 h 690581"/>
              <a:gd name="connsiteX3" fmla="*/ 204788 w 1291564"/>
              <a:gd name="connsiteY3" fmla="*/ 690564 h 690581"/>
              <a:gd name="connsiteX4" fmla="*/ 273776 w 1291564"/>
              <a:gd name="connsiteY4" fmla="*/ 319089 h 690581"/>
              <a:gd name="connsiteX5" fmla="*/ 391589 w 1291564"/>
              <a:gd name="connsiteY5" fmla="*/ 4764 h 690581"/>
              <a:gd name="connsiteX6" fmla="*/ 506026 w 1291564"/>
              <a:gd name="connsiteY6" fmla="*/ 319645 h 690581"/>
              <a:gd name="connsiteX7" fmla="*/ 495300 w 1291564"/>
              <a:gd name="connsiteY7" fmla="*/ 690564 h 690581"/>
              <a:gd name="connsiteX8" fmla="*/ 571500 w 1291564"/>
              <a:gd name="connsiteY8" fmla="*/ 319089 h 690581"/>
              <a:gd name="connsiteX9" fmla="*/ 651076 w 1291564"/>
              <a:gd name="connsiteY9" fmla="*/ 4764 h 690581"/>
              <a:gd name="connsiteX10" fmla="*/ 723900 w 1291564"/>
              <a:gd name="connsiteY10" fmla="*/ 323852 h 690581"/>
              <a:gd name="connsiteX11" fmla="*/ 795338 w 1291564"/>
              <a:gd name="connsiteY11" fmla="*/ 666752 h 690581"/>
              <a:gd name="connsiteX12" fmla="*/ 871538 w 1291564"/>
              <a:gd name="connsiteY12" fmla="*/ 328614 h 690581"/>
              <a:gd name="connsiteX13" fmla="*/ 928688 w 1291564"/>
              <a:gd name="connsiteY13" fmla="*/ 2 h 690581"/>
              <a:gd name="connsiteX14" fmla="*/ 1004888 w 1291564"/>
              <a:gd name="connsiteY14" fmla="*/ 333377 h 690581"/>
              <a:gd name="connsiteX15" fmla="*/ 1071563 w 1291564"/>
              <a:gd name="connsiteY15" fmla="*/ 676277 h 690581"/>
              <a:gd name="connsiteX16" fmla="*/ 1143925 w 1291564"/>
              <a:gd name="connsiteY16" fmla="*/ 328614 h 690581"/>
              <a:gd name="connsiteX17" fmla="*/ 1200150 w 1291564"/>
              <a:gd name="connsiteY17" fmla="*/ 2 h 690581"/>
              <a:gd name="connsiteX18" fmla="*/ 1291564 w 1291564"/>
              <a:gd name="connsiteY18" fmla="*/ 328614 h 690581"/>
              <a:gd name="connsiteX0" fmla="*/ 0 w 1291564"/>
              <a:gd name="connsiteY0" fmla="*/ 341239 h 707968"/>
              <a:gd name="connsiteX1" fmla="*/ 92938 w 1291564"/>
              <a:gd name="connsiteY1" fmla="*/ 9 h 707968"/>
              <a:gd name="connsiteX2" fmla="*/ 142875 w 1291564"/>
              <a:gd name="connsiteY2" fmla="*/ 350764 h 707968"/>
              <a:gd name="connsiteX3" fmla="*/ 204788 w 1291564"/>
              <a:gd name="connsiteY3" fmla="*/ 707951 h 707968"/>
              <a:gd name="connsiteX4" fmla="*/ 273776 w 1291564"/>
              <a:gd name="connsiteY4" fmla="*/ 336476 h 707968"/>
              <a:gd name="connsiteX5" fmla="*/ 391589 w 1291564"/>
              <a:gd name="connsiteY5" fmla="*/ 22151 h 707968"/>
              <a:gd name="connsiteX6" fmla="*/ 506026 w 1291564"/>
              <a:gd name="connsiteY6" fmla="*/ 337032 h 707968"/>
              <a:gd name="connsiteX7" fmla="*/ 495300 w 1291564"/>
              <a:gd name="connsiteY7" fmla="*/ 707951 h 707968"/>
              <a:gd name="connsiteX8" fmla="*/ 571500 w 1291564"/>
              <a:gd name="connsiteY8" fmla="*/ 336476 h 707968"/>
              <a:gd name="connsiteX9" fmla="*/ 651076 w 1291564"/>
              <a:gd name="connsiteY9" fmla="*/ 22151 h 707968"/>
              <a:gd name="connsiteX10" fmla="*/ 723900 w 1291564"/>
              <a:gd name="connsiteY10" fmla="*/ 341239 h 707968"/>
              <a:gd name="connsiteX11" fmla="*/ 795338 w 1291564"/>
              <a:gd name="connsiteY11" fmla="*/ 684139 h 707968"/>
              <a:gd name="connsiteX12" fmla="*/ 871538 w 1291564"/>
              <a:gd name="connsiteY12" fmla="*/ 346001 h 707968"/>
              <a:gd name="connsiteX13" fmla="*/ 928688 w 1291564"/>
              <a:gd name="connsiteY13" fmla="*/ 17389 h 707968"/>
              <a:gd name="connsiteX14" fmla="*/ 1004888 w 1291564"/>
              <a:gd name="connsiteY14" fmla="*/ 350764 h 707968"/>
              <a:gd name="connsiteX15" fmla="*/ 1071563 w 1291564"/>
              <a:gd name="connsiteY15" fmla="*/ 693664 h 707968"/>
              <a:gd name="connsiteX16" fmla="*/ 1143925 w 1291564"/>
              <a:gd name="connsiteY16" fmla="*/ 346001 h 707968"/>
              <a:gd name="connsiteX17" fmla="*/ 1200150 w 1291564"/>
              <a:gd name="connsiteY17" fmla="*/ 17389 h 707968"/>
              <a:gd name="connsiteX18" fmla="*/ 1291564 w 1291564"/>
              <a:gd name="connsiteY18" fmla="*/ 346001 h 707968"/>
              <a:gd name="connsiteX0" fmla="*/ 0 w 1291564"/>
              <a:gd name="connsiteY0" fmla="*/ 341233 h 707953"/>
              <a:gd name="connsiteX1" fmla="*/ 92938 w 1291564"/>
              <a:gd name="connsiteY1" fmla="*/ 3 h 707953"/>
              <a:gd name="connsiteX2" fmla="*/ 164375 w 1291564"/>
              <a:gd name="connsiteY2" fmla="*/ 346274 h 707953"/>
              <a:gd name="connsiteX3" fmla="*/ 204788 w 1291564"/>
              <a:gd name="connsiteY3" fmla="*/ 707945 h 707953"/>
              <a:gd name="connsiteX4" fmla="*/ 273776 w 1291564"/>
              <a:gd name="connsiteY4" fmla="*/ 336470 h 707953"/>
              <a:gd name="connsiteX5" fmla="*/ 391589 w 1291564"/>
              <a:gd name="connsiteY5" fmla="*/ 22145 h 707953"/>
              <a:gd name="connsiteX6" fmla="*/ 506026 w 1291564"/>
              <a:gd name="connsiteY6" fmla="*/ 337026 h 707953"/>
              <a:gd name="connsiteX7" fmla="*/ 495300 w 1291564"/>
              <a:gd name="connsiteY7" fmla="*/ 707945 h 707953"/>
              <a:gd name="connsiteX8" fmla="*/ 571500 w 1291564"/>
              <a:gd name="connsiteY8" fmla="*/ 336470 h 707953"/>
              <a:gd name="connsiteX9" fmla="*/ 651076 w 1291564"/>
              <a:gd name="connsiteY9" fmla="*/ 22145 h 707953"/>
              <a:gd name="connsiteX10" fmla="*/ 723900 w 1291564"/>
              <a:gd name="connsiteY10" fmla="*/ 341233 h 707953"/>
              <a:gd name="connsiteX11" fmla="*/ 795338 w 1291564"/>
              <a:gd name="connsiteY11" fmla="*/ 684133 h 707953"/>
              <a:gd name="connsiteX12" fmla="*/ 871538 w 1291564"/>
              <a:gd name="connsiteY12" fmla="*/ 345995 h 707953"/>
              <a:gd name="connsiteX13" fmla="*/ 928688 w 1291564"/>
              <a:gd name="connsiteY13" fmla="*/ 17383 h 707953"/>
              <a:gd name="connsiteX14" fmla="*/ 1004888 w 1291564"/>
              <a:gd name="connsiteY14" fmla="*/ 350758 h 707953"/>
              <a:gd name="connsiteX15" fmla="*/ 1071563 w 1291564"/>
              <a:gd name="connsiteY15" fmla="*/ 693658 h 707953"/>
              <a:gd name="connsiteX16" fmla="*/ 1143925 w 1291564"/>
              <a:gd name="connsiteY16" fmla="*/ 345995 h 707953"/>
              <a:gd name="connsiteX17" fmla="*/ 1200150 w 1291564"/>
              <a:gd name="connsiteY17" fmla="*/ 17383 h 707953"/>
              <a:gd name="connsiteX18" fmla="*/ 1291564 w 1291564"/>
              <a:gd name="connsiteY18" fmla="*/ 345995 h 707953"/>
              <a:gd name="connsiteX0" fmla="*/ 0 w 1291564"/>
              <a:gd name="connsiteY0" fmla="*/ 341231 h 707951"/>
              <a:gd name="connsiteX1" fmla="*/ 166038 w 1291564"/>
              <a:gd name="connsiteY1" fmla="*/ 2 h 707951"/>
              <a:gd name="connsiteX2" fmla="*/ 164375 w 1291564"/>
              <a:gd name="connsiteY2" fmla="*/ 346272 h 707951"/>
              <a:gd name="connsiteX3" fmla="*/ 204788 w 1291564"/>
              <a:gd name="connsiteY3" fmla="*/ 707943 h 707951"/>
              <a:gd name="connsiteX4" fmla="*/ 273776 w 1291564"/>
              <a:gd name="connsiteY4" fmla="*/ 336468 h 707951"/>
              <a:gd name="connsiteX5" fmla="*/ 391589 w 1291564"/>
              <a:gd name="connsiteY5" fmla="*/ 22143 h 707951"/>
              <a:gd name="connsiteX6" fmla="*/ 506026 w 1291564"/>
              <a:gd name="connsiteY6" fmla="*/ 337024 h 707951"/>
              <a:gd name="connsiteX7" fmla="*/ 495300 w 1291564"/>
              <a:gd name="connsiteY7" fmla="*/ 707943 h 707951"/>
              <a:gd name="connsiteX8" fmla="*/ 571500 w 1291564"/>
              <a:gd name="connsiteY8" fmla="*/ 336468 h 707951"/>
              <a:gd name="connsiteX9" fmla="*/ 651076 w 1291564"/>
              <a:gd name="connsiteY9" fmla="*/ 22143 h 707951"/>
              <a:gd name="connsiteX10" fmla="*/ 723900 w 1291564"/>
              <a:gd name="connsiteY10" fmla="*/ 341231 h 707951"/>
              <a:gd name="connsiteX11" fmla="*/ 795338 w 1291564"/>
              <a:gd name="connsiteY11" fmla="*/ 684131 h 707951"/>
              <a:gd name="connsiteX12" fmla="*/ 871538 w 1291564"/>
              <a:gd name="connsiteY12" fmla="*/ 345993 h 707951"/>
              <a:gd name="connsiteX13" fmla="*/ 928688 w 1291564"/>
              <a:gd name="connsiteY13" fmla="*/ 17381 h 707951"/>
              <a:gd name="connsiteX14" fmla="*/ 1004888 w 1291564"/>
              <a:gd name="connsiteY14" fmla="*/ 350756 h 707951"/>
              <a:gd name="connsiteX15" fmla="*/ 1071563 w 1291564"/>
              <a:gd name="connsiteY15" fmla="*/ 693656 h 707951"/>
              <a:gd name="connsiteX16" fmla="*/ 1143925 w 1291564"/>
              <a:gd name="connsiteY16" fmla="*/ 345993 h 707951"/>
              <a:gd name="connsiteX17" fmla="*/ 1200150 w 1291564"/>
              <a:gd name="connsiteY17" fmla="*/ 17381 h 707951"/>
              <a:gd name="connsiteX18" fmla="*/ 1291564 w 1291564"/>
              <a:gd name="connsiteY18" fmla="*/ 345993 h 707951"/>
              <a:gd name="connsiteX0" fmla="*/ 0 w 1291564"/>
              <a:gd name="connsiteY0" fmla="*/ 341231 h 707951"/>
              <a:gd name="connsiteX1" fmla="*/ 166038 w 1291564"/>
              <a:gd name="connsiteY1" fmla="*/ 2 h 707951"/>
              <a:gd name="connsiteX2" fmla="*/ 336375 w 1291564"/>
              <a:gd name="connsiteY2" fmla="*/ 346272 h 707951"/>
              <a:gd name="connsiteX3" fmla="*/ 204788 w 1291564"/>
              <a:gd name="connsiteY3" fmla="*/ 707943 h 707951"/>
              <a:gd name="connsiteX4" fmla="*/ 273776 w 1291564"/>
              <a:gd name="connsiteY4" fmla="*/ 336468 h 707951"/>
              <a:gd name="connsiteX5" fmla="*/ 391589 w 1291564"/>
              <a:gd name="connsiteY5" fmla="*/ 22143 h 707951"/>
              <a:gd name="connsiteX6" fmla="*/ 506026 w 1291564"/>
              <a:gd name="connsiteY6" fmla="*/ 337024 h 707951"/>
              <a:gd name="connsiteX7" fmla="*/ 495300 w 1291564"/>
              <a:gd name="connsiteY7" fmla="*/ 707943 h 707951"/>
              <a:gd name="connsiteX8" fmla="*/ 571500 w 1291564"/>
              <a:gd name="connsiteY8" fmla="*/ 336468 h 707951"/>
              <a:gd name="connsiteX9" fmla="*/ 651076 w 1291564"/>
              <a:gd name="connsiteY9" fmla="*/ 22143 h 707951"/>
              <a:gd name="connsiteX10" fmla="*/ 723900 w 1291564"/>
              <a:gd name="connsiteY10" fmla="*/ 341231 h 707951"/>
              <a:gd name="connsiteX11" fmla="*/ 795338 w 1291564"/>
              <a:gd name="connsiteY11" fmla="*/ 684131 h 707951"/>
              <a:gd name="connsiteX12" fmla="*/ 871538 w 1291564"/>
              <a:gd name="connsiteY12" fmla="*/ 345993 h 707951"/>
              <a:gd name="connsiteX13" fmla="*/ 928688 w 1291564"/>
              <a:gd name="connsiteY13" fmla="*/ 17381 h 707951"/>
              <a:gd name="connsiteX14" fmla="*/ 1004888 w 1291564"/>
              <a:gd name="connsiteY14" fmla="*/ 350756 h 707951"/>
              <a:gd name="connsiteX15" fmla="*/ 1071563 w 1291564"/>
              <a:gd name="connsiteY15" fmla="*/ 693656 h 707951"/>
              <a:gd name="connsiteX16" fmla="*/ 1143925 w 1291564"/>
              <a:gd name="connsiteY16" fmla="*/ 345993 h 707951"/>
              <a:gd name="connsiteX17" fmla="*/ 1200150 w 1291564"/>
              <a:gd name="connsiteY17" fmla="*/ 17381 h 707951"/>
              <a:gd name="connsiteX18" fmla="*/ 1291564 w 1291564"/>
              <a:gd name="connsiteY18" fmla="*/ 345993 h 707951"/>
              <a:gd name="connsiteX0" fmla="*/ 0 w 1291564"/>
              <a:gd name="connsiteY0" fmla="*/ 341231 h 707943"/>
              <a:gd name="connsiteX1" fmla="*/ 166038 w 1291564"/>
              <a:gd name="connsiteY1" fmla="*/ 2 h 707943"/>
              <a:gd name="connsiteX2" fmla="*/ 336375 w 1291564"/>
              <a:gd name="connsiteY2" fmla="*/ 346272 h 707943"/>
              <a:gd name="connsiteX3" fmla="*/ 488590 w 1291564"/>
              <a:gd name="connsiteY3" fmla="*/ 681039 h 707943"/>
              <a:gd name="connsiteX4" fmla="*/ 273776 w 1291564"/>
              <a:gd name="connsiteY4" fmla="*/ 336468 h 707943"/>
              <a:gd name="connsiteX5" fmla="*/ 391589 w 1291564"/>
              <a:gd name="connsiteY5" fmla="*/ 22143 h 707943"/>
              <a:gd name="connsiteX6" fmla="*/ 506026 w 1291564"/>
              <a:gd name="connsiteY6" fmla="*/ 337024 h 707943"/>
              <a:gd name="connsiteX7" fmla="*/ 495300 w 1291564"/>
              <a:gd name="connsiteY7" fmla="*/ 707943 h 707943"/>
              <a:gd name="connsiteX8" fmla="*/ 571500 w 1291564"/>
              <a:gd name="connsiteY8" fmla="*/ 336468 h 707943"/>
              <a:gd name="connsiteX9" fmla="*/ 651076 w 1291564"/>
              <a:gd name="connsiteY9" fmla="*/ 22143 h 707943"/>
              <a:gd name="connsiteX10" fmla="*/ 723900 w 1291564"/>
              <a:gd name="connsiteY10" fmla="*/ 341231 h 707943"/>
              <a:gd name="connsiteX11" fmla="*/ 795338 w 1291564"/>
              <a:gd name="connsiteY11" fmla="*/ 684131 h 707943"/>
              <a:gd name="connsiteX12" fmla="*/ 871538 w 1291564"/>
              <a:gd name="connsiteY12" fmla="*/ 345993 h 707943"/>
              <a:gd name="connsiteX13" fmla="*/ 928688 w 1291564"/>
              <a:gd name="connsiteY13" fmla="*/ 17381 h 707943"/>
              <a:gd name="connsiteX14" fmla="*/ 1004888 w 1291564"/>
              <a:gd name="connsiteY14" fmla="*/ 350756 h 707943"/>
              <a:gd name="connsiteX15" fmla="*/ 1071563 w 1291564"/>
              <a:gd name="connsiteY15" fmla="*/ 693656 h 707943"/>
              <a:gd name="connsiteX16" fmla="*/ 1143925 w 1291564"/>
              <a:gd name="connsiteY16" fmla="*/ 345993 h 707943"/>
              <a:gd name="connsiteX17" fmla="*/ 1200150 w 1291564"/>
              <a:gd name="connsiteY17" fmla="*/ 17381 h 707943"/>
              <a:gd name="connsiteX18" fmla="*/ 1291564 w 1291564"/>
              <a:gd name="connsiteY18" fmla="*/ 345993 h 707943"/>
              <a:gd name="connsiteX0" fmla="*/ 0 w 1291564"/>
              <a:gd name="connsiteY0" fmla="*/ 341231 h 707943"/>
              <a:gd name="connsiteX1" fmla="*/ 166038 w 1291564"/>
              <a:gd name="connsiteY1" fmla="*/ 2 h 707943"/>
              <a:gd name="connsiteX2" fmla="*/ 336375 w 1291564"/>
              <a:gd name="connsiteY2" fmla="*/ 346272 h 707943"/>
              <a:gd name="connsiteX3" fmla="*/ 488590 w 1291564"/>
              <a:gd name="connsiteY3" fmla="*/ 681039 h 707943"/>
              <a:gd name="connsiteX4" fmla="*/ 660776 w 1291564"/>
              <a:gd name="connsiteY4" fmla="*/ 340952 h 707943"/>
              <a:gd name="connsiteX5" fmla="*/ 391589 w 1291564"/>
              <a:gd name="connsiteY5" fmla="*/ 22143 h 707943"/>
              <a:gd name="connsiteX6" fmla="*/ 506026 w 1291564"/>
              <a:gd name="connsiteY6" fmla="*/ 337024 h 707943"/>
              <a:gd name="connsiteX7" fmla="*/ 495300 w 1291564"/>
              <a:gd name="connsiteY7" fmla="*/ 707943 h 707943"/>
              <a:gd name="connsiteX8" fmla="*/ 571500 w 1291564"/>
              <a:gd name="connsiteY8" fmla="*/ 336468 h 707943"/>
              <a:gd name="connsiteX9" fmla="*/ 651076 w 1291564"/>
              <a:gd name="connsiteY9" fmla="*/ 22143 h 707943"/>
              <a:gd name="connsiteX10" fmla="*/ 723900 w 1291564"/>
              <a:gd name="connsiteY10" fmla="*/ 341231 h 707943"/>
              <a:gd name="connsiteX11" fmla="*/ 795338 w 1291564"/>
              <a:gd name="connsiteY11" fmla="*/ 684131 h 707943"/>
              <a:gd name="connsiteX12" fmla="*/ 871538 w 1291564"/>
              <a:gd name="connsiteY12" fmla="*/ 345993 h 707943"/>
              <a:gd name="connsiteX13" fmla="*/ 928688 w 1291564"/>
              <a:gd name="connsiteY13" fmla="*/ 17381 h 707943"/>
              <a:gd name="connsiteX14" fmla="*/ 1004888 w 1291564"/>
              <a:gd name="connsiteY14" fmla="*/ 350756 h 707943"/>
              <a:gd name="connsiteX15" fmla="*/ 1071563 w 1291564"/>
              <a:gd name="connsiteY15" fmla="*/ 693656 h 707943"/>
              <a:gd name="connsiteX16" fmla="*/ 1143925 w 1291564"/>
              <a:gd name="connsiteY16" fmla="*/ 345993 h 707943"/>
              <a:gd name="connsiteX17" fmla="*/ 1200150 w 1291564"/>
              <a:gd name="connsiteY17" fmla="*/ 17381 h 707943"/>
              <a:gd name="connsiteX18" fmla="*/ 1291564 w 1291564"/>
              <a:gd name="connsiteY18" fmla="*/ 345993 h 707943"/>
              <a:gd name="connsiteX0" fmla="*/ 0 w 1291564"/>
              <a:gd name="connsiteY0" fmla="*/ 341235 h 707947"/>
              <a:gd name="connsiteX1" fmla="*/ 166038 w 1291564"/>
              <a:gd name="connsiteY1" fmla="*/ 6 h 707947"/>
              <a:gd name="connsiteX2" fmla="*/ 340675 w 1291564"/>
              <a:gd name="connsiteY2" fmla="*/ 332823 h 707947"/>
              <a:gd name="connsiteX3" fmla="*/ 488590 w 1291564"/>
              <a:gd name="connsiteY3" fmla="*/ 681043 h 707947"/>
              <a:gd name="connsiteX4" fmla="*/ 660776 w 1291564"/>
              <a:gd name="connsiteY4" fmla="*/ 340956 h 707947"/>
              <a:gd name="connsiteX5" fmla="*/ 391589 w 1291564"/>
              <a:gd name="connsiteY5" fmla="*/ 22147 h 707947"/>
              <a:gd name="connsiteX6" fmla="*/ 506026 w 1291564"/>
              <a:gd name="connsiteY6" fmla="*/ 337028 h 707947"/>
              <a:gd name="connsiteX7" fmla="*/ 495300 w 1291564"/>
              <a:gd name="connsiteY7" fmla="*/ 707947 h 707947"/>
              <a:gd name="connsiteX8" fmla="*/ 571500 w 1291564"/>
              <a:gd name="connsiteY8" fmla="*/ 336472 h 707947"/>
              <a:gd name="connsiteX9" fmla="*/ 651076 w 1291564"/>
              <a:gd name="connsiteY9" fmla="*/ 22147 h 707947"/>
              <a:gd name="connsiteX10" fmla="*/ 723900 w 1291564"/>
              <a:gd name="connsiteY10" fmla="*/ 341235 h 707947"/>
              <a:gd name="connsiteX11" fmla="*/ 795338 w 1291564"/>
              <a:gd name="connsiteY11" fmla="*/ 684135 h 707947"/>
              <a:gd name="connsiteX12" fmla="*/ 871538 w 1291564"/>
              <a:gd name="connsiteY12" fmla="*/ 345997 h 707947"/>
              <a:gd name="connsiteX13" fmla="*/ 928688 w 1291564"/>
              <a:gd name="connsiteY13" fmla="*/ 17385 h 707947"/>
              <a:gd name="connsiteX14" fmla="*/ 1004888 w 1291564"/>
              <a:gd name="connsiteY14" fmla="*/ 350760 h 707947"/>
              <a:gd name="connsiteX15" fmla="*/ 1071563 w 1291564"/>
              <a:gd name="connsiteY15" fmla="*/ 693660 h 707947"/>
              <a:gd name="connsiteX16" fmla="*/ 1143925 w 1291564"/>
              <a:gd name="connsiteY16" fmla="*/ 345997 h 707947"/>
              <a:gd name="connsiteX17" fmla="*/ 1200150 w 1291564"/>
              <a:gd name="connsiteY17" fmla="*/ 17385 h 707947"/>
              <a:gd name="connsiteX18" fmla="*/ 1291564 w 1291564"/>
              <a:gd name="connsiteY18" fmla="*/ 345997 h 707947"/>
              <a:gd name="connsiteX0" fmla="*/ 0 w 1291564"/>
              <a:gd name="connsiteY0" fmla="*/ 341235 h 743821"/>
              <a:gd name="connsiteX1" fmla="*/ 166038 w 1291564"/>
              <a:gd name="connsiteY1" fmla="*/ 6 h 743821"/>
              <a:gd name="connsiteX2" fmla="*/ 340675 w 1291564"/>
              <a:gd name="connsiteY2" fmla="*/ 332823 h 743821"/>
              <a:gd name="connsiteX3" fmla="*/ 488590 w 1291564"/>
              <a:gd name="connsiteY3" fmla="*/ 681043 h 743821"/>
              <a:gd name="connsiteX4" fmla="*/ 660776 w 1291564"/>
              <a:gd name="connsiteY4" fmla="*/ 340956 h 743821"/>
              <a:gd name="connsiteX5" fmla="*/ 391589 w 1291564"/>
              <a:gd name="connsiteY5" fmla="*/ 22147 h 743821"/>
              <a:gd name="connsiteX6" fmla="*/ 506026 w 1291564"/>
              <a:gd name="connsiteY6" fmla="*/ 337028 h 743821"/>
              <a:gd name="connsiteX7" fmla="*/ 869402 w 1291564"/>
              <a:gd name="connsiteY7" fmla="*/ 743821 h 743821"/>
              <a:gd name="connsiteX8" fmla="*/ 571500 w 1291564"/>
              <a:gd name="connsiteY8" fmla="*/ 336472 h 743821"/>
              <a:gd name="connsiteX9" fmla="*/ 651076 w 1291564"/>
              <a:gd name="connsiteY9" fmla="*/ 22147 h 743821"/>
              <a:gd name="connsiteX10" fmla="*/ 723900 w 1291564"/>
              <a:gd name="connsiteY10" fmla="*/ 341235 h 743821"/>
              <a:gd name="connsiteX11" fmla="*/ 795338 w 1291564"/>
              <a:gd name="connsiteY11" fmla="*/ 684135 h 743821"/>
              <a:gd name="connsiteX12" fmla="*/ 871538 w 1291564"/>
              <a:gd name="connsiteY12" fmla="*/ 345997 h 743821"/>
              <a:gd name="connsiteX13" fmla="*/ 928688 w 1291564"/>
              <a:gd name="connsiteY13" fmla="*/ 17385 h 743821"/>
              <a:gd name="connsiteX14" fmla="*/ 1004888 w 1291564"/>
              <a:gd name="connsiteY14" fmla="*/ 350760 h 743821"/>
              <a:gd name="connsiteX15" fmla="*/ 1071563 w 1291564"/>
              <a:gd name="connsiteY15" fmla="*/ 693660 h 743821"/>
              <a:gd name="connsiteX16" fmla="*/ 1143925 w 1291564"/>
              <a:gd name="connsiteY16" fmla="*/ 345997 h 743821"/>
              <a:gd name="connsiteX17" fmla="*/ 1200150 w 1291564"/>
              <a:gd name="connsiteY17" fmla="*/ 17385 h 743821"/>
              <a:gd name="connsiteX18" fmla="*/ 1291564 w 1291564"/>
              <a:gd name="connsiteY18" fmla="*/ 345997 h 743821"/>
              <a:gd name="connsiteX0" fmla="*/ 0 w 1291564"/>
              <a:gd name="connsiteY0" fmla="*/ 341235 h 743823"/>
              <a:gd name="connsiteX1" fmla="*/ 166038 w 1291564"/>
              <a:gd name="connsiteY1" fmla="*/ 6 h 743823"/>
              <a:gd name="connsiteX2" fmla="*/ 340675 w 1291564"/>
              <a:gd name="connsiteY2" fmla="*/ 332823 h 743823"/>
              <a:gd name="connsiteX3" fmla="*/ 488590 w 1291564"/>
              <a:gd name="connsiteY3" fmla="*/ 681043 h 743823"/>
              <a:gd name="connsiteX4" fmla="*/ 660776 w 1291564"/>
              <a:gd name="connsiteY4" fmla="*/ 340956 h 743823"/>
              <a:gd name="connsiteX5" fmla="*/ 391589 w 1291564"/>
              <a:gd name="connsiteY5" fmla="*/ 22147 h 743823"/>
              <a:gd name="connsiteX6" fmla="*/ 1073628 w 1291564"/>
              <a:gd name="connsiteY6" fmla="*/ 332542 h 743823"/>
              <a:gd name="connsiteX7" fmla="*/ 869402 w 1291564"/>
              <a:gd name="connsiteY7" fmla="*/ 743821 h 743823"/>
              <a:gd name="connsiteX8" fmla="*/ 571500 w 1291564"/>
              <a:gd name="connsiteY8" fmla="*/ 336472 h 743823"/>
              <a:gd name="connsiteX9" fmla="*/ 651076 w 1291564"/>
              <a:gd name="connsiteY9" fmla="*/ 22147 h 743823"/>
              <a:gd name="connsiteX10" fmla="*/ 723900 w 1291564"/>
              <a:gd name="connsiteY10" fmla="*/ 341235 h 743823"/>
              <a:gd name="connsiteX11" fmla="*/ 795338 w 1291564"/>
              <a:gd name="connsiteY11" fmla="*/ 684135 h 743823"/>
              <a:gd name="connsiteX12" fmla="*/ 871538 w 1291564"/>
              <a:gd name="connsiteY12" fmla="*/ 345997 h 743823"/>
              <a:gd name="connsiteX13" fmla="*/ 928688 w 1291564"/>
              <a:gd name="connsiteY13" fmla="*/ 17385 h 743823"/>
              <a:gd name="connsiteX14" fmla="*/ 1004888 w 1291564"/>
              <a:gd name="connsiteY14" fmla="*/ 350760 h 743823"/>
              <a:gd name="connsiteX15" fmla="*/ 1071563 w 1291564"/>
              <a:gd name="connsiteY15" fmla="*/ 693660 h 743823"/>
              <a:gd name="connsiteX16" fmla="*/ 1143925 w 1291564"/>
              <a:gd name="connsiteY16" fmla="*/ 345997 h 743823"/>
              <a:gd name="connsiteX17" fmla="*/ 1200150 w 1291564"/>
              <a:gd name="connsiteY17" fmla="*/ 17385 h 743823"/>
              <a:gd name="connsiteX18" fmla="*/ 1291564 w 1291564"/>
              <a:gd name="connsiteY18" fmla="*/ 345997 h 743823"/>
              <a:gd name="connsiteX0" fmla="*/ 0 w 1291564"/>
              <a:gd name="connsiteY0" fmla="*/ 341235 h 743821"/>
              <a:gd name="connsiteX1" fmla="*/ 166038 w 1291564"/>
              <a:gd name="connsiteY1" fmla="*/ 6 h 743821"/>
              <a:gd name="connsiteX2" fmla="*/ 340675 w 1291564"/>
              <a:gd name="connsiteY2" fmla="*/ 332823 h 743821"/>
              <a:gd name="connsiteX3" fmla="*/ 488590 w 1291564"/>
              <a:gd name="connsiteY3" fmla="*/ 681043 h 743821"/>
              <a:gd name="connsiteX4" fmla="*/ 660776 w 1291564"/>
              <a:gd name="connsiteY4" fmla="*/ 340956 h 743821"/>
              <a:gd name="connsiteX5" fmla="*/ 1079591 w 1291564"/>
              <a:gd name="connsiteY5" fmla="*/ 17662 h 743821"/>
              <a:gd name="connsiteX6" fmla="*/ 1073628 w 1291564"/>
              <a:gd name="connsiteY6" fmla="*/ 332542 h 743821"/>
              <a:gd name="connsiteX7" fmla="*/ 869402 w 1291564"/>
              <a:gd name="connsiteY7" fmla="*/ 743821 h 743821"/>
              <a:gd name="connsiteX8" fmla="*/ 571500 w 1291564"/>
              <a:gd name="connsiteY8" fmla="*/ 336472 h 743821"/>
              <a:gd name="connsiteX9" fmla="*/ 651076 w 1291564"/>
              <a:gd name="connsiteY9" fmla="*/ 22147 h 743821"/>
              <a:gd name="connsiteX10" fmla="*/ 723900 w 1291564"/>
              <a:gd name="connsiteY10" fmla="*/ 341235 h 743821"/>
              <a:gd name="connsiteX11" fmla="*/ 795338 w 1291564"/>
              <a:gd name="connsiteY11" fmla="*/ 684135 h 743821"/>
              <a:gd name="connsiteX12" fmla="*/ 871538 w 1291564"/>
              <a:gd name="connsiteY12" fmla="*/ 345997 h 743821"/>
              <a:gd name="connsiteX13" fmla="*/ 928688 w 1291564"/>
              <a:gd name="connsiteY13" fmla="*/ 17385 h 743821"/>
              <a:gd name="connsiteX14" fmla="*/ 1004888 w 1291564"/>
              <a:gd name="connsiteY14" fmla="*/ 350760 h 743821"/>
              <a:gd name="connsiteX15" fmla="*/ 1071563 w 1291564"/>
              <a:gd name="connsiteY15" fmla="*/ 693660 h 743821"/>
              <a:gd name="connsiteX16" fmla="*/ 1143925 w 1291564"/>
              <a:gd name="connsiteY16" fmla="*/ 345997 h 743821"/>
              <a:gd name="connsiteX17" fmla="*/ 1200150 w 1291564"/>
              <a:gd name="connsiteY17" fmla="*/ 17385 h 743821"/>
              <a:gd name="connsiteX18" fmla="*/ 1291564 w 1291564"/>
              <a:gd name="connsiteY18" fmla="*/ 345997 h 743821"/>
              <a:gd name="connsiteX0" fmla="*/ 0 w 1291564"/>
              <a:gd name="connsiteY0" fmla="*/ 341235 h 743911"/>
              <a:gd name="connsiteX1" fmla="*/ 166038 w 1291564"/>
              <a:gd name="connsiteY1" fmla="*/ 6 h 743911"/>
              <a:gd name="connsiteX2" fmla="*/ 340675 w 1291564"/>
              <a:gd name="connsiteY2" fmla="*/ 332823 h 743911"/>
              <a:gd name="connsiteX3" fmla="*/ 488590 w 1291564"/>
              <a:gd name="connsiteY3" fmla="*/ 681043 h 743911"/>
              <a:gd name="connsiteX4" fmla="*/ 660776 w 1291564"/>
              <a:gd name="connsiteY4" fmla="*/ 340956 h 743911"/>
              <a:gd name="connsiteX5" fmla="*/ 1079591 w 1291564"/>
              <a:gd name="connsiteY5" fmla="*/ 17662 h 743911"/>
              <a:gd name="connsiteX6" fmla="*/ 1073628 w 1291564"/>
              <a:gd name="connsiteY6" fmla="*/ 332542 h 743911"/>
              <a:gd name="connsiteX7" fmla="*/ 869402 w 1291564"/>
              <a:gd name="connsiteY7" fmla="*/ 743821 h 743911"/>
              <a:gd name="connsiteX8" fmla="*/ 1074601 w 1291564"/>
              <a:gd name="connsiteY8" fmla="*/ 296114 h 743911"/>
              <a:gd name="connsiteX9" fmla="*/ 651076 w 1291564"/>
              <a:gd name="connsiteY9" fmla="*/ 22147 h 743911"/>
              <a:gd name="connsiteX10" fmla="*/ 723900 w 1291564"/>
              <a:gd name="connsiteY10" fmla="*/ 341235 h 743911"/>
              <a:gd name="connsiteX11" fmla="*/ 795338 w 1291564"/>
              <a:gd name="connsiteY11" fmla="*/ 684135 h 743911"/>
              <a:gd name="connsiteX12" fmla="*/ 871538 w 1291564"/>
              <a:gd name="connsiteY12" fmla="*/ 345997 h 743911"/>
              <a:gd name="connsiteX13" fmla="*/ 928688 w 1291564"/>
              <a:gd name="connsiteY13" fmla="*/ 17385 h 743911"/>
              <a:gd name="connsiteX14" fmla="*/ 1004888 w 1291564"/>
              <a:gd name="connsiteY14" fmla="*/ 350760 h 743911"/>
              <a:gd name="connsiteX15" fmla="*/ 1071563 w 1291564"/>
              <a:gd name="connsiteY15" fmla="*/ 693660 h 743911"/>
              <a:gd name="connsiteX16" fmla="*/ 1143925 w 1291564"/>
              <a:gd name="connsiteY16" fmla="*/ 345997 h 743911"/>
              <a:gd name="connsiteX17" fmla="*/ 1200150 w 1291564"/>
              <a:gd name="connsiteY17" fmla="*/ 17385 h 743911"/>
              <a:gd name="connsiteX18" fmla="*/ 1291564 w 1291564"/>
              <a:gd name="connsiteY18" fmla="*/ 345997 h 743911"/>
              <a:gd name="connsiteX0" fmla="*/ 0 w 1291564"/>
              <a:gd name="connsiteY0" fmla="*/ 341235 h 743913"/>
              <a:gd name="connsiteX1" fmla="*/ 166038 w 1291564"/>
              <a:gd name="connsiteY1" fmla="*/ 6 h 743913"/>
              <a:gd name="connsiteX2" fmla="*/ 340675 w 1291564"/>
              <a:gd name="connsiteY2" fmla="*/ 332823 h 743913"/>
              <a:gd name="connsiteX3" fmla="*/ 488590 w 1291564"/>
              <a:gd name="connsiteY3" fmla="*/ 681043 h 743913"/>
              <a:gd name="connsiteX4" fmla="*/ 660776 w 1291564"/>
              <a:gd name="connsiteY4" fmla="*/ 340956 h 743913"/>
              <a:gd name="connsiteX5" fmla="*/ 1079591 w 1291564"/>
              <a:gd name="connsiteY5" fmla="*/ 17662 h 743913"/>
              <a:gd name="connsiteX6" fmla="*/ 1073628 w 1291564"/>
              <a:gd name="connsiteY6" fmla="*/ 332542 h 743913"/>
              <a:gd name="connsiteX7" fmla="*/ 869402 w 1291564"/>
              <a:gd name="connsiteY7" fmla="*/ 743821 h 743913"/>
              <a:gd name="connsiteX8" fmla="*/ 1074601 w 1291564"/>
              <a:gd name="connsiteY8" fmla="*/ 296114 h 743913"/>
              <a:gd name="connsiteX9" fmla="*/ 1171377 w 1291564"/>
              <a:gd name="connsiteY9" fmla="*/ 13178 h 743913"/>
              <a:gd name="connsiteX10" fmla="*/ 723900 w 1291564"/>
              <a:gd name="connsiteY10" fmla="*/ 341235 h 743913"/>
              <a:gd name="connsiteX11" fmla="*/ 795338 w 1291564"/>
              <a:gd name="connsiteY11" fmla="*/ 684135 h 743913"/>
              <a:gd name="connsiteX12" fmla="*/ 871538 w 1291564"/>
              <a:gd name="connsiteY12" fmla="*/ 345997 h 743913"/>
              <a:gd name="connsiteX13" fmla="*/ 928688 w 1291564"/>
              <a:gd name="connsiteY13" fmla="*/ 17385 h 743913"/>
              <a:gd name="connsiteX14" fmla="*/ 1004888 w 1291564"/>
              <a:gd name="connsiteY14" fmla="*/ 350760 h 743913"/>
              <a:gd name="connsiteX15" fmla="*/ 1071563 w 1291564"/>
              <a:gd name="connsiteY15" fmla="*/ 693660 h 743913"/>
              <a:gd name="connsiteX16" fmla="*/ 1143925 w 1291564"/>
              <a:gd name="connsiteY16" fmla="*/ 345997 h 743913"/>
              <a:gd name="connsiteX17" fmla="*/ 1200150 w 1291564"/>
              <a:gd name="connsiteY17" fmla="*/ 17385 h 743913"/>
              <a:gd name="connsiteX18" fmla="*/ 1291564 w 1291564"/>
              <a:gd name="connsiteY18" fmla="*/ 345997 h 743913"/>
              <a:gd name="connsiteX0" fmla="*/ 0 w 1291564"/>
              <a:gd name="connsiteY0" fmla="*/ 341235 h 743911"/>
              <a:gd name="connsiteX1" fmla="*/ 166038 w 1291564"/>
              <a:gd name="connsiteY1" fmla="*/ 6 h 743911"/>
              <a:gd name="connsiteX2" fmla="*/ 340675 w 1291564"/>
              <a:gd name="connsiteY2" fmla="*/ 332823 h 743911"/>
              <a:gd name="connsiteX3" fmla="*/ 488590 w 1291564"/>
              <a:gd name="connsiteY3" fmla="*/ 681043 h 743911"/>
              <a:gd name="connsiteX4" fmla="*/ 660776 w 1291564"/>
              <a:gd name="connsiteY4" fmla="*/ 340956 h 743911"/>
              <a:gd name="connsiteX5" fmla="*/ 1079591 w 1291564"/>
              <a:gd name="connsiteY5" fmla="*/ 17662 h 743911"/>
              <a:gd name="connsiteX6" fmla="*/ 1073628 w 1291564"/>
              <a:gd name="connsiteY6" fmla="*/ 332542 h 743911"/>
              <a:gd name="connsiteX7" fmla="*/ 869402 w 1291564"/>
              <a:gd name="connsiteY7" fmla="*/ 743821 h 743911"/>
              <a:gd name="connsiteX8" fmla="*/ 1074601 w 1291564"/>
              <a:gd name="connsiteY8" fmla="*/ 296114 h 743911"/>
              <a:gd name="connsiteX9" fmla="*/ 1171377 w 1291564"/>
              <a:gd name="connsiteY9" fmla="*/ 13178 h 743911"/>
              <a:gd name="connsiteX10" fmla="*/ 1175402 w 1291564"/>
              <a:gd name="connsiteY10" fmla="*/ 354688 h 743911"/>
              <a:gd name="connsiteX11" fmla="*/ 795338 w 1291564"/>
              <a:gd name="connsiteY11" fmla="*/ 684135 h 743911"/>
              <a:gd name="connsiteX12" fmla="*/ 871538 w 1291564"/>
              <a:gd name="connsiteY12" fmla="*/ 345997 h 743911"/>
              <a:gd name="connsiteX13" fmla="*/ 928688 w 1291564"/>
              <a:gd name="connsiteY13" fmla="*/ 17385 h 743911"/>
              <a:gd name="connsiteX14" fmla="*/ 1004888 w 1291564"/>
              <a:gd name="connsiteY14" fmla="*/ 350760 h 743911"/>
              <a:gd name="connsiteX15" fmla="*/ 1071563 w 1291564"/>
              <a:gd name="connsiteY15" fmla="*/ 693660 h 743911"/>
              <a:gd name="connsiteX16" fmla="*/ 1143925 w 1291564"/>
              <a:gd name="connsiteY16" fmla="*/ 345997 h 743911"/>
              <a:gd name="connsiteX17" fmla="*/ 1200150 w 1291564"/>
              <a:gd name="connsiteY17" fmla="*/ 17385 h 743911"/>
              <a:gd name="connsiteX18" fmla="*/ 1291564 w 1291564"/>
              <a:gd name="connsiteY18" fmla="*/ 345997 h 743911"/>
              <a:gd name="connsiteX0" fmla="*/ 0 w 1291564"/>
              <a:gd name="connsiteY0" fmla="*/ 341235 h 743913"/>
              <a:gd name="connsiteX1" fmla="*/ 166038 w 1291564"/>
              <a:gd name="connsiteY1" fmla="*/ 6 h 743913"/>
              <a:gd name="connsiteX2" fmla="*/ 340675 w 1291564"/>
              <a:gd name="connsiteY2" fmla="*/ 332823 h 743913"/>
              <a:gd name="connsiteX3" fmla="*/ 488590 w 1291564"/>
              <a:gd name="connsiteY3" fmla="*/ 681043 h 743913"/>
              <a:gd name="connsiteX4" fmla="*/ 660776 w 1291564"/>
              <a:gd name="connsiteY4" fmla="*/ 340956 h 743913"/>
              <a:gd name="connsiteX5" fmla="*/ 1079591 w 1291564"/>
              <a:gd name="connsiteY5" fmla="*/ 17662 h 743913"/>
              <a:gd name="connsiteX6" fmla="*/ 1073628 w 1291564"/>
              <a:gd name="connsiteY6" fmla="*/ 332542 h 743913"/>
              <a:gd name="connsiteX7" fmla="*/ 869402 w 1291564"/>
              <a:gd name="connsiteY7" fmla="*/ 743821 h 743913"/>
              <a:gd name="connsiteX8" fmla="*/ 1074601 w 1291564"/>
              <a:gd name="connsiteY8" fmla="*/ 296114 h 743913"/>
              <a:gd name="connsiteX9" fmla="*/ 1171377 w 1291564"/>
              <a:gd name="connsiteY9" fmla="*/ 13178 h 743913"/>
              <a:gd name="connsiteX10" fmla="*/ 1175402 w 1291564"/>
              <a:gd name="connsiteY10" fmla="*/ 354688 h 743913"/>
              <a:gd name="connsiteX11" fmla="*/ 1139339 w 1291564"/>
              <a:gd name="connsiteY11" fmla="*/ 702073 h 743913"/>
              <a:gd name="connsiteX12" fmla="*/ 871538 w 1291564"/>
              <a:gd name="connsiteY12" fmla="*/ 345997 h 743913"/>
              <a:gd name="connsiteX13" fmla="*/ 928688 w 1291564"/>
              <a:gd name="connsiteY13" fmla="*/ 17385 h 743913"/>
              <a:gd name="connsiteX14" fmla="*/ 1004888 w 1291564"/>
              <a:gd name="connsiteY14" fmla="*/ 350760 h 743913"/>
              <a:gd name="connsiteX15" fmla="*/ 1071563 w 1291564"/>
              <a:gd name="connsiteY15" fmla="*/ 693660 h 743913"/>
              <a:gd name="connsiteX16" fmla="*/ 1143925 w 1291564"/>
              <a:gd name="connsiteY16" fmla="*/ 345997 h 743913"/>
              <a:gd name="connsiteX17" fmla="*/ 1200150 w 1291564"/>
              <a:gd name="connsiteY17" fmla="*/ 17385 h 743913"/>
              <a:gd name="connsiteX18" fmla="*/ 1291564 w 1291564"/>
              <a:gd name="connsiteY18" fmla="*/ 345997 h 743913"/>
              <a:gd name="connsiteX0" fmla="*/ 0 w 1356933"/>
              <a:gd name="connsiteY0" fmla="*/ 341235 h 743911"/>
              <a:gd name="connsiteX1" fmla="*/ 166038 w 1356933"/>
              <a:gd name="connsiteY1" fmla="*/ 6 h 743911"/>
              <a:gd name="connsiteX2" fmla="*/ 340675 w 1356933"/>
              <a:gd name="connsiteY2" fmla="*/ 332823 h 743911"/>
              <a:gd name="connsiteX3" fmla="*/ 488590 w 1356933"/>
              <a:gd name="connsiteY3" fmla="*/ 681043 h 743911"/>
              <a:gd name="connsiteX4" fmla="*/ 660776 w 1356933"/>
              <a:gd name="connsiteY4" fmla="*/ 340956 h 743911"/>
              <a:gd name="connsiteX5" fmla="*/ 1079591 w 1356933"/>
              <a:gd name="connsiteY5" fmla="*/ 17662 h 743911"/>
              <a:gd name="connsiteX6" fmla="*/ 1073628 w 1356933"/>
              <a:gd name="connsiteY6" fmla="*/ 332542 h 743911"/>
              <a:gd name="connsiteX7" fmla="*/ 869402 w 1356933"/>
              <a:gd name="connsiteY7" fmla="*/ 743821 h 743911"/>
              <a:gd name="connsiteX8" fmla="*/ 1074601 w 1356933"/>
              <a:gd name="connsiteY8" fmla="*/ 296114 h 743911"/>
              <a:gd name="connsiteX9" fmla="*/ 1171377 w 1356933"/>
              <a:gd name="connsiteY9" fmla="*/ 13178 h 743911"/>
              <a:gd name="connsiteX10" fmla="*/ 1175402 w 1356933"/>
              <a:gd name="connsiteY10" fmla="*/ 354688 h 743911"/>
              <a:gd name="connsiteX11" fmla="*/ 1139339 w 1356933"/>
              <a:gd name="connsiteY11" fmla="*/ 702073 h 743911"/>
              <a:gd name="connsiteX12" fmla="*/ 1353139 w 1356933"/>
              <a:gd name="connsiteY12" fmla="*/ 314607 h 743911"/>
              <a:gd name="connsiteX13" fmla="*/ 928688 w 1356933"/>
              <a:gd name="connsiteY13" fmla="*/ 17385 h 743911"/>
              <a:gd name="connsiteX14" fmla="*/ 1004888 w 1356933"/>
              <a:gd name="connsiteY14" fmla="*/ 350760 h 743911"/>
              <a:gd name="connsiteX15" fmla="*/ 1071563 w 1356933"/>
              <a:gd name="connsiteY15" fmla="*/ 693660 h 743911"/>
              <a:gd name="connsiteX16" fmla="*/ 1143925 w 1356933"/>
              <a:gd name="connsiteY16" fmla="*/ 345997 h 743911"/>
              <a:gd name="connsiteX17" fmla="*/ 1200150 w 1356933"/>
              <a:gd name="connsiteY17" fmla="*/ 17385 h 743911"/>
              <a:gd name="connsiteX18" fmla="*/ 1291564 w 1356933"/>
              <a:gd name="connsiteY18" fmla="*/ 345997 h 743911"/>
              <a:gd name="connsiteX0" fmla="*/ 0 w 1356492"/>
              <a:gd name="connsiteY0" fmla="*/ 341235 h 743913"/>
              <a:gd name="connsiteX1" fmla="*/ 166038 w 1356492"/>
              <a:gd name="connsiteY1" fmla="*/ 6 h 743913"/>
              <a:gd name="connsiteX2" fmla="*/ 340675 w 1356492"/>
              <a:gd name="connsiteY2" fmla="*/ 332823 h 743913"/>
              <a:gd name="connsiteX3" fmla="*/ 488590 w 1356492"/>
              <a:gd name="connsiteY3" fmla="*/ 681043 h 743913"/>
              <a:gd name="connsiteX4" fmla="*/ 660776 w 1356492"/>
              <a:gd name="connsiteY4" fmla="*/ 340956 h 743913"/>
              <a:gd name="connsiteX5" fmla="*/ 1079591 w 1356492"/>
              <a:gd name="connsiteY5" fmla="*/ 17662 h 743913"/>
              <a:gd name="connsiteX6" fmla="*/ 1073628 w 1356492"/>
              <a:gd name="connsiteY6" fmla="*/ 332542 h 743913"/>
              <a:gd name="connsiteX7" fmla="*/ 869402 w 1356492"/>
              <a:gd name="connsiteY7" fmla="*/ 743821 h 743913"/>
              <a:gd name="connsiteX8" fmla="*/ 1074601 w 1356492"/>
              <a:gd name="connsiteY8" fmla="*/ 296114 h 743913"/>
              <a:gd name="connsiteX9" fmla="*/ 1171377 w 1356492"/>
              <a:gd name="connsiteY9" fmla="*/ 13178 h 743913"/>
              <a:gd name="connsiteX10" fmla="*/ 1175402 w 1356492"/>
              <a:gd name="connsiteY10" fmla="*/ 354688 h 743913"/>
              <a:gd name="connsiteX11" fmla="*/ 1139339 w 1356492"/>
              <a:gd name="connsiteY11" fmla="*/ 702073 h 743913"/>
              <a:gd name="connsiteX12" fmla="*/ 1353139 w 1356492"/>
              <a:gd name="connsiteY12" fmla="*/ 314607 h 743913"/>
              <a:gd name="connsiteX13" fmla="*/ 1251190 w 1356492"/>
              <a:gd name="connsiteY13" fmla="*/ 17385 h 743913"/>
              <a:gd name="connsiteX14" fmla="*/ 1004888 w 1356492"/>
              <a:gd name="connsiteY14" fmla="*/ 350760 h 743913"/>
              <a:gd name="connsiteX15" fmla="*/ 1071563 w 1356492"/>
              <a:gd name="connsiteY15" fmla="*/ 693660 h 743913"/>
              <a:gd name="connsiteX16" fmla="*/ 1143925 w 1356492"/>
              <a:gd name="connsiteY16" fmla="*/ 345997 h 743913"/>
              <a:gd name="connsiteX17" fmla="*/ 1200150 w 1356492"/>
              <a:gd name="connsiteY17" fmla="*/ 17385 h 743913"/>
              <a:gd name="connsiteX18" fmla="*/ 1291564 w 1356492"/>
              <a:gd name="connsiteY18" fmla="*/ 345997 h 743913"/>
              <a:gd name="connsiteX0" fmla="*/ 0 w 1356492"/>
              <a:gd name="connsiteY0" fmla="*/ 341235 h 702210"/>
              <a:gd name="connsiteX1" fmla="*/ 166038 w 1356492"/>
              <a:gd name="connsiteY1" fmla="*/ 6 h 702210"/>
              <a:gd name="connsiteX2" fmla="*/ 340675 w 1356492"/>
              <a:gd name="connsiteY2" fmla="*/ 332823 h 702210"/>
              <a:gd name="connsiteX3" fmla="*/ 488590 w 1356492"/>
              <a:gd name="connsiteY3" fmla="*/ 681043 h 702210"/>
              <a:gd name="connsiteX4" fmla="*/ 660776 w 1356492"/>
              <a:gd name="connsiteY4" fmla="*/ 340956 h 702210"/>
              <a:gd name="connsiteX5" fmla="*/ 1079591 w 1356492"/>
              <a:gd name="connsiteY5" fmla="*/ 17662 h 702210"/>
              <a:gd name="connsiteX6" fmla="*/ 1073628 w 1356492"/>
              <a:gd name="connsiteY6" fmla="*/ 332542 h 702210"/>
              <a:gd name="connsiteX7" fmla="*/ 1265002 w 1356492"/>
              <a:gd name="connsiteY7" fmla="*/ 681042 h 702210"/>
              <a:gd name="connsiteX8" fmla="*/ 1074601 w 1356492"/>
              <a:gd name="connsiteY8" fmla="*/ 296114 h 702210"/>
              <a:gd name="connsiteX9" fmla="*/ 1171377 w 1356492"/>
              <a:gd name="connsiteY9" fmla="*/ 13178 h 702210"/>
              <a:gd name="connsiteX10" fmla="*/ 1175402 w 1356492"/>
              <a:gd name="connsiteY10" fmla="*/ 354688 h 702210"/>
              <a:gd name="connsiteX11" fmla="*/ 1139339 w 1356492"/>
              <a:gd name="connsiteY11" fmla="*/ 702073 h 702210"/>
              <a:gd name="connsiteX12" fmla="*/ 1353139 w 1356492"/>
              <a:gd name="connsiteY12" fmla="*/ 314607 h 702210"/>
              <a:gd name="connsiteX13" fmla="*/ 1251190 w 1356492"/>
              <a:gd name="connsiteY13" fmla="*/ 17385 h 702210"/>
              <a:gd name="connsiteX14" fmla="*/ 1004888 w 1356492"/>
              <a:gd name="connsiteY14" fmla="*/ 350760 h 702210"/>
              <a:gd name="connsiteX15" fmla="*/ 1071563 w 1356492"/>
              <a:gd name="connsiteY15" fmla="*/ 693660 h 702210"/>
              <a:gd name="connsiteX16" fmla="*/ 1143925 w 1356492"/>
              <a:gd name="connsiteY16" fmla="*/ 345997 h 702210"/>
              <a:gd name="connsiteX17" fmla="*/ 1200150 w 1356492"/>
              <a:gd name="connsiteY17" fmla="*/ 17385 h 702210"/>
              <a:gd name="connsiteX18" fmla="*/ 1291564 w 1356492"/>
              <a:gd name="connsiteY18" fmla="*/ 345997 h 702210"/>
              <a:gd name="connsiteX0" fmla="*/ 0 w 1356492"/>
              <a:gd name="connsiteY0" fmla="*/ 341235 h 702210"/>
              <a:gd name="connsiteX1" fmla="*/ 166038 w 1356492"/>
              <a:gd name="connsiteY1" fmla="*/ 6 h 702210"/>
              <a:gd name="connsiteX2" fmla="*/ 340675 w 1356492"/>
              <a:gd name="connsiteY2" fmla="*/ 332822 h 702210"/>
              <a:gd name="connsiteX3" fmla="*/ 488590 w 1356492"/>
              <a:gd name="connsiteY3" fmla="*/ 681043 h 702210"/>
              <a:gd name="connsiteX4" fmla="*/ 660776 w 1356492"/>
              <a:gd name="connsiteY4" fmla="*/ 340956 h 702210"/>
              <a:gd name="connsiteX5" fmla="*/ 1079591 w 1356492"/>
              <a:gd name="connsiteY5" fmla="*/ 17662 h 702210"/>
              <a:gd name="connsiteX6" fmla="*/ 1073628 w 1356492"/>
              <a:gd name="connsiteY6" fmla="*/ 332542 h 702210"/>
              <a:gd name="connsiteX7" fmla="*/ 1265002 w 1356492"/>
              <a:gd name="connsiteY7" fmla="*/ 681042 h 702210"/>
              <a:gd name="connsiteX8" fmla="*/ 1074601 w 1356492"/>
              <a:gd name="connsiteY8" fmla="*/ 296114 h 702210"/>
              <a:gd name="connsiteX9" fmla="*/ 1171377 w 1356492"/>
              <a:gd name="connsiteY9" fmla="*/ 13178 h 702210"/>
              <a:gd name="connsiteX10" fmla="*/ 1175402 w 1356492"/>
              <a:gd name="connsiteY10" fmla="*/ 354688 h 702210"/>
              <a:gd name="connsiteX11" fmla="*/ 1139339 w 1356492"/>
              <a:gd name="connsiteY11" fmla="*/ 702073 h 702210"/>
              <a:gd name="connsiteX12" fmla="*/ 1353139 w 1356492"/>
              <a:gd name="connsiteY12" fmla="*/ 314607 h 702210"/>
              <a:gd name="connsiteX13" fmla="*/ 1251190 w 1356492"/>
              <a:gd name="connsiteY13" fmla="*/ 17385 h 702210"/>
              <a:gd name="connsiteX14" fmla="*/ 1004888 w 1356492"/>
              <a:gd name="connsiteY14" fmla="*/ 350760 h 702210"/>
              <a:gd name="connsiteX15" fmla="*/ 1071563 w 1356492"/>
              <a:gd name="connsiteY15" fmla="*/ 693660 h 702210"/>
              <a:gd name="connsiteX16" fmla="*/ 1143925 w 1356492"/>
              <a:gd name="connsiteY16" fmla="*/ 345997 h 702210"/>
              <a:gd name="connsiteX17" fmla="*/ 1200150 w 1356492"/>
              <a:gd name="connsiteY17" fmla="*/ 17385 h 702210"/>
              <a:gd name="connsiteX18" fmla="*/ 1291564 w 1356492"/>
              <a:gd name="connsiteY18" fmla="*/ 345997 h 702210"/>
              <a:gd name="connsiteX0" fmla="*/ 0 w 1356492"/>
              <a:gd name="connsiteY0" fmla="*/ 341235 h 702210"/>
              <a:gd name="connsiteX1" fmla="*/ 166038 w 1356492"/>
              <a:gd name="connsiteY1" fmla="*/ 6 h 702210"/>
              <a:gd name="connsiteX2" fmla="*/ 340675 w 1356492"/>
              <a:gd name="connsiteY2" fmla="*/ 332822 h 702210"/>
              <a:gd name="connsiteX3" fmla="*/ 501490 w 1356492"/>
              <a:gd name="connsiteY3" fmla="*/ 681043 h 702210"/>
              <a:gd name="connsiteX4" fmla="*/ 660776 w 1356492"/>
              <a:gd name="connsiteY4" fmla="*/ 340956 h 702210"/>
              <a:gd name="connsiteX5" fmla="*/ 1079591 w 1356492"/>
              <a:gd name="connsiteY5" fmla="*/ 17662 h 702210"/>
              <a:gd name="connsiteX6" fmla="*/ 1073628 w 1356492"/>
              <a:gd name="connsiteY6" fmla="*/ 332542 h 702210"/>
              <a:gd name="connsiteX7" fmla="*/ 1265002 w 1356492"/>
              <a:gd name="connsiteY7" fmla="*/ 681042 h 702210"/>
              <a:gd name="connsiteX8" fmla="*/ 1074601 w 1356492"/>
              <a:gd name="connsiteY8" fmla="*/ 296114 h 702210"/>
              <a:gd name="connsiteX9" fmla="*/ 1171377 w 1356492"/>
              <a:gd name="connsiteY9" fmla="*/ 13178 h 702210"/>
              <a:gd name="connsiteX10" fmla="*/ 1175402 w 1356492"/>
              <a:gd name="connsiteY10" fmla="*/ 354688 h 702210"/>
              <a:gd name="connsiteX11" fmla="*/ 1139339 w 1356492"/>
              <a:gd name="connsiteY11" fmla="*/ 702073 h 702210"/>
              <a:gd name="connsiteX12" fmla="*/ 1353139 w 1356492"/>
              <a:gd name="connsiteY12" fmla="*/ 314607 h 702210"/>
              <a:gd name="connsiteX13" fmla="*/ 1251190 w 1356492"/>
              <a:gd name="connsiteY13" fmla="*/ 17385 h 702210"/>
              <a:gd name="connsiteX14" fmla="*/ 1004888 w 1356492"/>
              <a:gd name="connsiteY14" fmla="*/ 350760 h 702210"/>
              <a:gd name="connsiteX15" fmla="*/ 1071563 w 1356492"/>
              <a:gd name="connsiteY15" fmla="*/ 693660 h 702210"/>
              <a:gd name="connsiteX16" fmla="*/ 1143925 w 1356492"/>
              <a:gd name="connsiteY16" fmla="*/ 345997 h 702210"/>
              <a:gd name="connsiteX17" fmla="*/ 1200150 w 1356492"/>
              <a:gd name="connsiteY17" fmla="*/ 17385 h 702210"/>
              <a:gd name="connsiteX18" fmla="*/ 1291564 w 1356492"/>
              <a:gd name="connsiteY18" fmla="*/ 345997 h 702210"/>
              <a:gd name="connsiteX0" fmla="*/ 0 w 1356492"/>
              <a:gd name="connsiteY0" fmla="*/ 341235 h 702210"/>
              <a:gd name="connsiteX1" fmla="*/ 166038 w 1356492"/>
              <a:gd name="connsiteY1" fmla="*/ 6 h 702210"/>
              <a:gd name="connsiteX2" fmla="*/ 340675 w 1356492"/>
              <a:gd name="connsiteY2" fmla="*/ 332822 h 702210"/>
              <a:gd name="connsiteX3" fmla="*/ 501490 w 1356492"/>
              <a:gd name="connsiteY3" fmla="*/ 681043 h 702210"/>
              <a:gd name="connsiteX4" fmla="*/ 660776 w 1356492"/>
              <a:gd name="connsiteY4" fmla="*/ 340956 h 702210"/>
              <a:gd name="connsiteX5" fmla="*/ 1079591 w 1356492"/>
              <a:gd name="connsiteY5" fmla="*/ 17662 h 702210"/>
              <a:gd name="connsiteX6" fmla="*/ 1073628 w 1356492"/>
              <a:gd name="connsiteY6" fmla="*/ 332542 h 702210"/>
              <a:gd name="connsiteX7" fmla="*/ 1265002 w 1356492"/>
              <a:gd name="connsiteY7" fmla="*/ 681042 h 702210"/>
              <a:gd name="connsiteX8" fmla="*/ 1074601 w 1356492"/>
              <a:gd name="connsiteY8" fmla="*/ 296114 h 702210"/>
              <a:gd name="connsiteX9" fmla="*/ 1171377 w 1356492"/>
              <a:gd name="connsiteY9" fmla="*/ 13178 h 702210"/>
              <a:gd name="connsiteX10" fmla="*/ 1175402 w 1356492"/>
              <a:gd name="connsiteY10" fmla="*/ 354688 h 702210"/>
              <a:gd name="connsiteX11" fmla="*/ 1139339 w 1356492"/>
              <a:gd name="connsiteY11" fmla="*/ 702073 h 702210"/>
              <a:gd name="connsiteX12" fmla="*/ 1353139 w 1356492"/>
              <a:gd name="connsiteY12" fmla="*/ 314607 h 702210"/>
              <a:gd name="connsiteX13" fmla="*/ 1251190 w 1356492"/>
              <a:gd name="connsiteY13" fmla="*/ 17385 h 702210"/>
              <a:gd name="connsiteX14" fmla="*/ 1004888 w 1356492"/>
              <a:gd name="connsiteY14" fmla="*/ 350760 h 702210"/>
              <a:gd name="connsiteX15" fmla="*/ 1071563 w 1356492"/>
              <a:gd name="connsiteY15" fmla="*/ 693660 h 702210"/>
              <a:gd name="connsiteX16" fmla="*/ 1143925 w 1356492"/>
              <a:gd name="connsiteY16" fmla="*/ 345997 h 702210"/>
              <a:gd name="connsiteX17" fmla="*/ 1200150 w 1356492"/>
              <a:gd name="connsiteY17" fmla="*/ 17385 h 702210"/>
              <a:gd name="connsiteX18" fmla="*/ 1291564 w 1356492"/>
              <a:gd name="connsiteY18" fmla="*/ 345997 h 702210"/>
              <a:gd name="connsiteX0" fmla="*/ 0 w 1356492"/>
              <a:gd name="connsiteY0" fmla="*/ 341235 h 702210"/>
              <a:gd name="connsiteX1" fmla="*/ 166038 w 1356492"/>
              <a:gd name="connsiteY1" fmla="*/ 6 h 702210"/>
              <a:gd name="connsiteX2" fmla="*/ 340675 w 1356492"/>
              <a:gd name="connsiteY2" fmla="*/ 332822 h 702210"/>
              <a:gd name="connsiteX3" fmla="*/ 501490 w 1356492"/>
              <a:gd name="connsiteY3" fmla="*/ 681043 h 702210"/>
              <a:gd name="connsiteX4" fmla="*/ 660776 w 1356492"/>
              <a:gd name="connsiteY4" fmla="*/ 340956 h 702210"/>
              <a:gd name="connsiteX5" fmla="*/ 821590 w 1356492"/>
              <a:gd name="connsiteY5" fmla="*/ 4209 h 702210"/>
              <a:gd name="connsiteX6" fmla="*/ 1073628 w 1356492"/>
              <a:gd name="connsiteY6" fmla="*/ 332542 h 702210"/>
              <a:gd name="connsiteX7" fmla="*/ 1265002 w 1356492"/>
              <a:gd name="connsiteY7" fmla="*/ 681042 h 702210"/>
              <a:gd name="connsiteX8" fmla="*/ 1074601 w 1356492"/>
              <a:gd name="connsiteY8" fmla="*/ 296114 h 702210"/>
              <a:gd name="connsiteX9" fmla="*/ 1171377 w 1356492"/>
              <a:gd name="connsiteY9" fmla="*/ 13178 h 702210"/>
              <a:gd name="connsiteX10" fmla="*/ 1175402 w 1356492"/>
              <a:gd name="connsiteY10" fmla="*/ 354688 h 702210"/>
              <a:gd name="connsiteX11" fmla="*/ 1139339 w 1356492"/>
              <a:gd name="connsiteY11" fmla="*/ 702073 h 702210"/>
              <a:gd name="connsiteX12" fmla="*/ 1353139 w 1356492"/>
              <a:gd name="connsiteY12" fmla="*/ 314607 h 702210"/>
              <a:gd name="connsiteX13" fmla="*/ 1251190 w 1356492"/>
              <a:gd name="connsiteY13" fmla="*/ 17385 h 702210"/>
              <a:gd name="connsiteX14" fmla="*/ 1004888 w 1356492"/>
              <a:gd name="connsiteY14" fmla="*/ 350760 h 702210"/>
              <a:gd name="connsiteX15" fmla="*/ 1071563 w 1356492"/>
              <a:gd name="connsiteY15" fmla="*/ 693660 h 702210"/>
              <a:gd name="connsiteX16" fmla="*/ 1143925 w 1356492"/>
              <a:gd name="connsiteY16" fmla="*/ 345997 h 702210"/>
              <a:gd name="connsiteX17" fmla="*/ 1200150 w 1356492"/>
              <a:gd name="connsiteY17" fmla="*/ 17385 h 702210"/>
              <a:gd name="connsiteX18" fmla="*/ 1291564 w 1356492"/>
              <a:gd name="connsiteY18" fmla="*/ 345997 h 702210"/>
              <a:gd name="connsiteX0" fmla="*/ 0 w 1771633"/>
              <a:gd name="connsiteY0" fmla="*/ 341235 h 702210"/>
              <a:gd name="connsiteX1" fmla="*/ 166038 w 1771633"/>
              <a:gd name="connsiteY1" fmla="*/ 6 h 702210"/>
              <a:gd name="connsiteX2" fmla="*/ 340675 w 1771633"/>
              <a:gd name="connsiteY2" fmla="*/ 332822 h 702210"/>
              <a:gd name="connsiteX3" fmla="*/ 501490 w 1771633"/>
              <a:gd name="connsiteY3" fmla="*/ 681043 h 702210"/>
              <a:gd name="connsiteX4" fmla="*/ 660776 w 1771633"/>
              <a:gd name="connsiteY4" fmla="*/ 340956 h 702210"/>
              <a:gd name="connsiteX5" fmla="*/ 821590 w 1771633"/>
              <a:gd name="connsiteY5" fmla="*/ 4209 h 702210"/>
              <a:gd name="connsiteX6" fmla="*/ 1073628 w 1771633"/>
              <a:gd name="connsiteY6" fmla="*/ 332542 h 702210"/>
              <a:gd name="connsiteX7" fmla="*/ 1265002 w 1771633"/>
              <a:gd name="connsiteY7" fmla="*/ 681042 h 702210"/>
              <a:gd name="connsiteX8" fmla="*/ 1074601 w 1771633"/>
              <a:gd name="connsiteY8" fmla="*/ 296114 h 702210"/>
              <a:gd name="connsiteX9" fmla="*/ 1171377 w 1771633"/>
              <a:gd name="connsiteY9" fmla="*/ 13178 h 702210"/>
              <a:gd name="connsiteX10" fmla="*/ 1175402 w 1771633"/>
              <a:gd name="connsiteY10" fmla="*/ 354688 h 702210"/>
              <a:gd name="connsiteX11" fmla="*/ 1139339 w 1771633"/>
              <a:gd name="connsiteY11" fmla="*/ 702073 h 702210"/>
              <a:gd name="connsiteX12" fmla="*/ 1353139 w 1771633"/>
              <a:gd name="connsiteY12" fmla="*/ 314607 h 702210"/>
              <a:gd name="connsiteX13" fmla="*/ 1251190 w 1771633"/>
              <a:gd name="connsiteY13" fmla="*/ 17385 h 702210"/>
              <a:gd name="connsiteX14" fmla="*/ 1770290 w 1771633"/>
              <a:gd name="connsiteY14" fmla="*/ 359729 h 702210"/>
              <a:gd name="connsiteX15" fmla="*/ 1071563 w 1771633"/>
              <a:gd name="connsiteY15" fmla="*/ 693660 h 702210"/>
              <a:gd name="connsiteX16" fmla="*/ 1143925 w 1771633"/>
              <a:gd name="connsiteY16" fmla="*/ 345997 h 702210"/>
              <a:gd name="connsiteX17" fmla="*/ 1200150 w 1771633"/>
              <a:gd name="connsiteY17" fmla="*/ 17385 h 702210"/>
              <a:gd name="connsiteX18" fmla="*/ 1291564 w 1771633"/>
              <a:gd name="connsiteY18" fmla="*/ 345997 h 702210"/>
              <a:gd name="connsiteX0" fmla="*/ 0 w 1856963"/>
              <a:gd name="connsiteY0" fmla="*/ 341235 h 702210"/>
              <a:gd name="connsiteX1" fmla="*/ 166038 w 1856963"/>
              <a:gd name="connsiteY1" fmla="*/ 6 h 702210"/>
              <a:gd name="connsiteX2" fmla="*/ 340675 w 1856963"/>
              <a:gd name="connsiteY2" fmla="*/ 332822 h 702210"/>
              <a:gd name="connsiteX3" fmla="*/ 501490 w 1856963"/>
              <a:gd name="connsiteY3" fmla="*/ 681043 h 702210"/>
              <a:gd name="connsiteX4" fmla="*/ 660776 w 1856963"/>
              <a:gd name="connsiteY4" fmla="*/ 340956 h 702210"/>
              <a:gd name="connsiteX5" fmla="*/ 821590 w 1856963"/>
              <a:gd name="connsiteY5" fmla="*/ 4209 h 702210"/>
              <a:gd name="connsiteX6" fmla="*/ 1073628 w 1856963"/>
              <a:gd name="connsiteY6" fmla="*/ 332542 h 702210"/>
              <a:gd name="connsiteX7" fmla="*/ 1265002 w 1856963"/>
              <a:gd name="connsiteY7" fmla="*/ 681042 h 702210"/>
              <a:gd name="connsiteX8" fmla="*/ 1074601 w 1856963"/>
              <a:gd name="connsiteY8" fmla="*/ 296114 h 702210"/>
              <a:gd name="connsiteX9" fmla="*/ 1171377 w 1856963"/>
              <a:gd name="connsiteY9" fmla="*/ 13178 h 702210"/>
              <a:gd name="connsiteX10" fmla="*/ 1175402 w 1856963"/>
              <a:gd name="connsiteY10" fmla="*/ 354688 h 702210"/>
              <a:gd name="connsiteX11" fmla="*/ 1139339 w 1856963"/>
              <a:gd name="connsiteY11" fmla="*/ 702073 h 702210"/>
              <a:gd name="connsiteX12" fmla="*/ 1353139 w 1856963"/>
              <a:gd name="connsiteY12" fmla="*/ 314607 h 702210"/>
              <a:gd name="connsiteX13" fmla="*/ 1251190 w 1856963"/>
              <a:gd name="connsiteY13" fmla="*/ 17385 h 702210"/>
              <a:gd name="connsiteX14" fmla="*/ 1770290 w 1856963"/>
              <a:gd name="connsiteY14" fmla="*/ 359729 h 702210"/>
              <a:gd name="connsiteX15" fmla="*/ 1793965 w 1856963"/>
              <a:gd name="connsiteY15" fmla="*/ 675723 h 702210"/>
              <a:gd name="connsiteX16" fmla="*/ 1143925 w 1856963"/>
              <a:gd name="connsiteY16" fmla="*/ 345997 h 702210"/>
              <a:gd name="connsiteX17" fmla="*/ 1200150 w 1856963"/>
              <a:gd name="connsiteY17" fmla="*/ 17385 h 702210"/>
              <a:gd name="connsiteX18" fmla="*/ 1291564 w 1856963"/>
              <a:gd name="connsiteY18" fmla="*/ 345997 h 702210"/>
              <a:gd name="connsiteX0" fmla="*/ 0 w 1856965"/>
              <a:gd name="connsiteY0" fmla="*/ 341235 h 702210"/>
              <a:gd name="connsiteX1" fmla="*/ 166038 w 1856965"/>
              <a:gd name="connsiteY1" fmla="*/ 6 h 702210"/>
              <a:gd name="connsiteX2" fmla="*/ 340675 w 1856965"/>
              <a:gd name="connsiteY2" fmla="*/ 332822 h 702210"/>
              <a:gd name="connsiteX3" fmla="*/ 501490 w 1856965"/>
              <a:gd name="connsiteY3" fmla="*/ 681043 h 702210"/>
              <a:gd name="connsiteX4" fmla="*/ 660776 w 1856965"/>
              <a:gd name="connsiteY4" fmla="*/ 340956 h 702210"/>
              <a:gd name="connsiteX5" fmla="*/ 821590 w 1856965"/>
              <a:gd name="connsiteY5" fmla="*/ 4209 h 702210"/>
              <a:gd name="connsiteX6" fmla="*/ 1073628 w 1856965"/>
              <a:gd name="connsiteY6" fmla="*/ 332542 h 702210"/>
              <a:gd name="connsiteX7" fmla="*/ 1265002 w 1856965"/>
              <a:gd name="connsiteY7" fmla="*/ 681042 h 702210"/>
              <a:gd name="connsiteX8" fmla="*/ 1646501 w 1856965"/>
              <a:gd name="connsiteY8" fmla="*/ 291630 h 702210"/>
              <a:gd name="connsiteX9" fmla="*/ 1171377 w 1856965"/>
              <a:gd name="connsiteY9" fmla="*/ 13178 h 702210"/>
              <a:gd name="connsiteX10" fmla="*/ 1175402 w 1856965"/>
              <a:gd name="connsiteY10" fmla="*/ 354688 h 702210"/>
              <a:gd name="connsiteX11" fmla="*/ 1139339 w 1856965"/>
              <a:gd name="connsiteY11" fmla="*/ 702073 h 702210"/>
              <a:gd name="connsiteX12" fmla="*/ 1353139 w 1856965"/>
              <a:gd name="connsiteY12" fmla="*/ 314607 h 702210"/>
              <a:gd name="connsiteX13" fmla="*/ 1251190 w 1856965"/>
              <a:gd name="connsiteY13" fmla="*/ 17385 h 702210"/>
              <a:gd name="connsiteX14" fmla="*/ 1770290 w 1856965"/>
              <a:gd name="connsiteY14" fmla="*/ 359729 h 702210"/>
              <a:gd name="connsiteX15" fmla="*/ 1793965 w 1856965"/>
              <a:gd name="connsiteY15" fmla="*/ 675723 h 702210"/>
              <a:gd name="connsiteX16" fmla="*/ 1143925 w 1856965"/>
              <a:gd name="connsiteY16" fmla="*/ 345997 h 702210"/>
              <a:gd name="connsiteX17" fmla="*/ 1200150 w 1856965"/>
              <a:gd name="connsiteY17" fmla="*/ 17385 h 702210"/>
              <a:gd name="connsiteX18" fmla="*/ 1291564 w 1856965"/>
              <a:gd name="connsiteY18" fmla="*/ 345997 h 702210"/>
              <a:gd name="connsiteX0" fmla="*/ 0 w 1819125"/>
              <a:gd name="connsiteY0" fmla="*/ 341235 h 702210"/>
              <a:gd name="connsiteX1" fmla="*/ 166038 w 1819125"/>
              <a:gd name="connsiteY1" fmla="*/ 6 h 702210"/>
              <a:gd name="connsiteX2" fmla="*/ 340675 w 1819125"/>
              <a:gd name="connsiteY2" fmla="*/ 332822 h 702210"/>
              <a:gd name="connsiteX3" fmla="*/ 501490 w 1819125"/>
              <a:gd name="connsiteY3" fmla="*/ 681043 h 702210"/>
              <a:gd name="connsiteX4" fmla="*/ 660776 w 1819125"/>
              <a:gd name="connsiteY4" fmla="*/ 340956 h 702210"/>
              <a:gd name="connsiteX5" fmla="*/ 821590 w 1819125"/>
              <a:gd name="connsiteY5" fmla="*/ 4209 h 702210"/>
              <a:gd name="connsiteX6" fmla="*/ 1073628 w 1819125"/>
              <a:gd name="connsiteY6" fmla="*/ 332542 h 702210"/>
              <a:gd name="connsiteX7" fmla="*/ 1265002 w 1819125"/>
              <a:gd name="connsiteY7" fmla="*/ 681042 h 702210"/>
              <a:gd name="connsiteX8" fmla="*/ 1646501 w 1819125"/>
              <a:gd name="connsiteY8" fmla="*/ 291630 h 702210"/>
              <a:gd name="connsiteX9" fmla="*/ 1171377 w 1819125"/>
              <a:gd name="connsiteY9" fmla="*/ 13178 h 702210"/>
              <a:gd name="connsiteX10" fmla="*/ 1175402 w 1819125"/>
              <a:gd name="connsiteY10" fmla="*/ 354688 h 702210"/>
              <a:gd name="connsiteX11" fmla="*/ 1139339 w 1819125"/>
              <a:gd name="connsiteY11" fmla="*/ 702073 h 702210"/>
              <a:gd name="connsiteX12" fmla="*/ 1353139 w 1819125"/>
              <a:gd name="connsiteY12" fmla="*/ 314607 h 702210"/>
              <a:gd name="connsiteX13" fmla="*/ 1251190 w 1819125"/>
              <a:gd name="connsiteY13" fmla="*/ 17385 h 702210"/>
              <a:gd name="connsiteX14" fmla="*/ 1770290 w 1819125"/>
              <a:gd name="connsiteY14" fmla="*/ 359729 h 702210"/>
              <a:gd name="connsiteX15" fmla="*/ 1793965 w 1819125"/>
              <a:gd name="connsiteY15" fmla="*/ 675723 h 702210"/>
              <a:gd name="connsiteX16" fmla="*/ 1741625 w 1819125"/>
              <a:gd name="connsiteY16" fmla="*/ 247342 h 702210"/>
              <a:gd name="connsiteX17" fmla="*/ 1200150 w 1819125"/>
              <a:gd name="connsiteY17" fmla="*/ 17385 h 702210"/>
              <a:gd name="connsiteX18" fmla="*/ 1291564 w 1819125"/>
              <a:gd name="connsiteY18" fmla="*/ 345997 h 702210"/>
              <a:gd name="connsiteX0" fmla="*/ 0 w 1819125"/>
              <a:gd name="connsiteY0" fmla="*/ 341235 h 702086"/>
              <a:gd name="connsiteX1" fmla="*/ 166038 w 1819125"/>
              <a:gd name="connsiteY1" fmla="*/ 6 h 702086"/>
              <a:gd name="connsiteX2" fmla="*/ 340675 w 1819125"/>
              <a:gd name="connsiteY2" fmla="*/ 332822 h 702086"/>
              <a:gd name="connsiteX3" fmla="*/ 501490 w 1819125"/>
              <a:gd name="connsiteY3" fmla="*/ 681043 h 702086"/>
              <a:gd name="connsiteX4" fmla="*/ 660776 w 1819125"/>
              <a:gd name="connsiteY4" fmla="*/ 340956 h 702086"/>
              <a:gd name="connsiteX5" fmla="*/ 821590 w 1819125"/>
              <a:gd name="connsiteY5" fmla="*/ 4209 h 702086"/>
              <a:gd name="connsiteX6" fmla="*/ 1073628 w 1819125"/>
              <a:gd name="connsiteY6" fmla="*/ 332542 h 702086"/>
              <a:gd name="connsiteX7" fmla="*/ 1265002 w 1819125"/>
              <a:gd name="connsiteY7" fmla="*/ 681042 h 702086"/>
              <a:gd name="connsiteX8" fmla="*/ 1646501 w 1819125"/>
              <a:gd name="connsiteY8" fmla="*/ 291630 h 702086"/>
              <a:gd name="connsiteX9" fmla="*/ 1171377 w 1819125"/>
              <a:gd name="connsiteY9" fmla="*/ 13178 h 702086"/>
              <a:gd name="connsiteX10" fmla="*/ 1665603 w 1819125"/>
              <a:gd name="connsiteY10" fmla="*/ 327783 h 702086"/>
              <a:gd name="connsiteX11" fmla="*/ 1139339 w 1819125"/>
              <a:gd name="connsiteY11" fmla="*/ 702073 h 702086"/>
              <a:gd name="connsiteX12" fmla="*/ 1353139 w 1819125"/>
              <a:gd name="connsiteY12" fmla="*/ 314607 h 702086"/>
              <a:gd name="connsiteX13" fmla="*/ 1251190 w 1819125"/>
              <a:gd name="connsiteY13" fmla="*/ 17385 h 702086"/>
              <a:gd name="connsiteX14" fmla="*/ 1770290 w 1819125"/>
              <a:gd name="connsiteY14" fmla="*/ 359729 h 702086"/>
              <a:gd name="connsiteX15" fmla="*/ 1793965 w 1819125"/>
              <a:gd name="connsiteY15" fmla="*/ 675723 h 702086"/>
              <a:gd name="connsiteX16" fmla="*/ 1741625 w 1819125"/>
              <a:gd name="connsiteY16" fmla="*/ 247342 h 702086"/>
              <a:gd name="connsiteX17" fmla="*/ 1200150 w 1819125"/>
              <a:gd name="connsiteY17" fmla="*/ 17385 h 702086"/>
              <a:gd name="connsiteX18" fmla="*/ 1291564 w 1819125"/>
              <a:gd name="connsiteY18" fmla="*/ 345997 h 702086"/>
              <a:gd name="connsiteX0" fmla="*/ 0 w 1966699"/>
              <a:gd name="connsiteY0" fmla="*/ 341235 h 721149"/>
              <a:gd name="connsiteX1" fmla="*/ 166038 w 1966699"/>
              <a:gd name="connsiteY1" fmla="*/ 6 h 721149"/>
              <a:gd name="connsiteX2" fmla="*/ 340675 w 1966699"/>
              <a:gd name="connsiteY2" fmla="*/ 332822 h 721149"/>
              <a:gd name="connsiteX3" fmla="*/ 501490 w 1966699"/>
              <a:gd name="connsiteY3" fmla="*/ 681043 h 721149"/>
              <a:gd name="connsiteX4" fmla="*/ 660776 w 1966699"/>
              <a:gd name="connsiteY4" fmla="*/ 340956 h 721149"/>
              <a:gd name="connsiteX5" fmla="*/ 821590 w 1966699"/>
              <a:gd name="connsiteY5" fmla="*/ 4209 h 721149"/>
              <a:gd name="connsiteX6" fmla="*/ 1073628 w 1966699"/>
              <a:gd name="connsiteY6" fmla="*/ 332542 h 721149"/>
              <a:gd name="connsiteX7" fmla="*/ 1265002 w 1966699"/>
              <a:gd name="connsiteY7" fmla="*/ 681042 h 721149"/>
              <a:gd name="connsiteX8" fmla="*/ 1646501 w 1966699"/>
              <a:gd name="connsiteY8" fmla="*/ 291630 h 721149"/>
              <a:gd name="connsiteX9" fmla="*/ 1171377 w 1966699"/>
              <a:gd name="connsiteY9" fmla="*/ 13178 h 721149"/>
              <a:gd name="connsiteX10" fmla="*/ 1665603 w 1966699"/>
              <a:gd name="connsiteY10" fmla="*/ 327783 h 721149"/>
              <a:gd name="connsiteX11" fmla="*/ 1947904 w 1966699"/>
              <a:gd name="connsiteY11" fmla="*/ 627247 h 721149"/>
              <a:gd name="connsiteX12" fmla="*/ 1139339 w 1966699"/>
              <a:gd name="connsiteY12" fmla="*/ 702073 h 721149"/>
              <a:gd name="connsiteX13" fmla="*/ 1353139 w 1966699"/>
              <a:gd name="connsiteY13" fmla="*/ 314607 h 721149"/>
              <a:gd name="connsiteX14" fmla="*/ 1251190 w 1966699"/>
              <a:gd name="connsiteY14" fmla="*/ 17385 h 721149"/>
              <a:gd name="connsiteX15" fmla="*/ 1770290 w 1966699"/>
              <a:gd name="connsiteY15" fmla="*/ 359729 h 721149"/>
              <a:gd name="connsiteX16" fmla="*/ 1793965 w 1966699"/>
              <a:gd name="connsiteY16" fmla="*/ 675723 h 721149"/>
              <a:gd name="connsiteX17" fmla="*/ 1741625 w 1966699"/>
              <a:gd name="connsiteY17" fmla="*/ 247342 h 721149"/>
              <a:gd name="connsiteX18" fmla="*/ 1200150 w 1966699"/>
              <a:gd name="connsiteY18" fmla="*/ 17385 h 721149"/>
              <a:gd name="connsiteX19" fmla="*/ 1291564 w 1966699"/>
              <a:gd name="connsiteY19" fmla="*/ 345997 h 721149"/>
              <a:gd name="connsiteX0" fmla="*/ 0 w 2047760"/>
              <a:gd name="connsiteY0" fmla="*/ 341235 h 681183"/>
              <a:gd name="connsiteX1" fmla="*/ 166038 w 2047760"/>
              <a:gd name="connsiteY1" fmla="*/ 6 h 681183"/>
              <a:gd name="connsiteX2" fmla="*/ 340675 w 2047760"/>
              <a:gd name="connsiteY2" fmla="*/ 332822 h 681183"/>
              <a:gd name="connsiteX3" fmla="*/ 501490 w 2047760"/>
              <a:gd name="connsiteY3" fmla="*/ 681043 h 681183"/>
              <a:gd name="connsiteX4" fmla="*/ 660776 w 2047760"/>
              <a:gd name="connsiteY4" fmla="*/ 340956 h 681183"/>
              <a:gd name="connsiteX5" fmla="*/ 821590 w 2047760"/>
              <a:gd name="connsiteY5" fmla="*/ 4209 h 681183"/>
              <a:gd name="connsiteX6" fmla="*/ 1073628 w 2047760"/>
              <a:gd name="connsiteY6" fmla="*/ 332542 h 681183"/>
              <a:gd name="connsiteX7" fmla="*/ 1265002 w 2047760"/>
              <a:gd name="connsiteY7" fmla="*/ 681042 h 681183"/>
              <a:gd name="connsiteX8" fmla="*/ 1646501 w 2047760"/>
              <a:gd name="connsiteY8" fmla="*/ 291630 h 681183"/>
              <a:gd name="connsiteX9" fmla="*/ 1171377 w 2047760"/>
              <a:gd name="connsiteY9" fmla="*/ 13178 h 681183"/>
              <a:gd name="connsiteX10" fmla="*/ 1665603 w 2047760"/>
              <a:gd name="connsiteY10" fmla="*/ 327783 h 681183"/>
              <a:gd name="connsiteX11" fmla="*/ 1947904 w 2047760"/>
              <a:gd name="connsiteY11" fmla="*/ 627247 h 681183"/>
              <a:gd name="connsiteX12" fmla="*/ 2025141 w 2047760"/>
              <a:gd name="connsiteY12" fmla="*/ 536155 h 681183"/>
              <a:gd name="connsiteX13" fmla="*/ 1353139 w 2047760"/>
              <a:gd name="connsiteY13" fmla="*/ 314607 h 681183"/>
              <a:gd name="connsiteX14" fmla="*/ 1251190 w 2047760"/>
              <a:gd name="connsiteY14" fmla="*/ 17385 h 681183"/>
              <a:gd name="connsiteX15" fmla="*/ 1770290 w 2047760"/>
              <a:gd name="connsiteY15" fmla="*/ 359729 h 681183"/>
              <a:gd name="connsiteX16" fmla="*/ 1793965 w 2047760"/>
              <a:gd name="connsiteY16" fmla="*/ 675723 h 681183"/>
              <a:gd name="connsiteX17" fmla="*/ 1741625 w 2047760"/>
              <a:gd name="connsiteY17" fmla="*/ 247342 h 681183"/>
              <a:gd name="connsiteX18" fmla="*/ 1200150 w 2047760"/>
              <a:gd name="connsiteY18" fmla="*/ 17385 h 681183"/>
              <a:gd name="connsiteX19" fmla="*/ 1291564 w 2047760"/>
              <a:gd name="connsiteY19" fmla="*/ 345997 h 681183"/>
              <a:gd name="connsiteX0" fmla="*/ 0 w 2026065"/>
              <a:gd name="connsiteY0" fmla="*/ 341235 h 681181"/>
              <a:gd name="connsiteX1" fmla="*/ 166038 w 2026065"/>
              <a:gd name="connsiteY1" fmla="*/ 6 h 681181"/>
              <a:gd name="connsiteX2" fmla="*/ 340675 w 2026065"/>
              <a:gd name="connsiteY2" fmla="*/ 332822 h 681181"/>
              <a:gd name="connsiteX3" fmla="*/ 501490 w 2026065"/>
              <a:gd name="connsiteY3" fmla="*/ 681043 h 681181"/>
              <a:gd name="connsiteX4" fmla="*/ 660776 w 2026065"/>
              <a:gd name="connsiteY4" fmla="*/ 340956 h 681181"/>
              <a:gd name="connsiteX5" fmla="*/ 821590 w 2026065"/>
              <a:gd name="connsiteY5" fmla="*/ 4209 h 681181"/>
              <a:gd name="connsiteX6" fmla="*/ 1073628 w 2026065"/>
              <a:gd name="connsiteY6" fmla="*/ 332542 h 681181"/>
              <a:gd name="connsiteX7" fmla="*/ 1265002 w 2026065"/>
              <a:gd name="connsiteY7" fmla="*/ 681042 h 681181"/>
              <a:gd name="connsiteX8" fmla="*/ 1646501 w 2026065"/>
              <a:gd name="connsiteY8" fmla="*/ 291630 h 681181"/>
              <a:gd name="connsiteX9" fmla="*/ 1171377 w 2026065"/>
              <a:gd name="connsiteY9" fmla="*/ 13178 h 681181"/>
              <a:gd name="connsiteX10" fmla="*/ 1665603 w 2026065"/>
              <a:gd name="connsiteY10" fmla="*/ 327783 h 681181"/>
              <a:gd name="connsiteX11" fmla="*/ 1947904 w 2026065"/>
              <a:gd name="connsiteY11" fmla="*/ 627247 h 681181"/>
              <a:gd name="connsiteX12" fmla="*/ 2025141 w 2026065"/>
              <a:gd name="connsiteY12" fmla="*/ 536155 h 681181"/>
              <a:gd name="connsiteX13" fmla="*/ 1856239 w 2026065"/>
              <a:gd name="connsiteY13" fmla="*/ 229405 h 681181"/>
              <a:gd name="connsiteX14" fmla="*/ 1251190 w 2026065"/>
              <a:gd name="connsiteY14" fmla="*/ 17385 h 681181"/>
              <a:gd name="connsiteX15" fmla="*/ 1770290 w 2026065"/>
              <a:gd name="connsiteY15" fmla="*/ 359729 h 681181"/>
              <a:gd name="connsiteX16" fmla="*/ 1793965 w 2026065"/>
              <a:gd name="connsiteY16" fmla="*/ 675723 h 681181"/>
              <a:gd name="connsiteX17" fmla="*/ 1741625 w 2026065"/>
              <a:gd name="connsiteY17" fmla="*/ 247342 h 681181"/>
              <a:gd name="connsiteX18" fmla="*/ 1200150 w 2026065"/>
              <a:gd name="connsiteY18" fmla="*/ 17385 h 681181"/>
              <a:gd name="connsiteX19" fmla="*/ 1291564 w 2026065"/>
              <a:gd name="connsiteY19" fmla="*/ 345997 h 681181"/>
              <a:gd name="connsiteX0" fmla="*/ 0 w 2026067"/>
              <a:gd name="connsiteY0" fmla="*/ 341235 h 681183"/>
              <a:gd name="connsiteX1" fmla="*/ 166038 w 2026067"/>
              <a:gd name="connsiteY1" fmla="*/ 6 h 681183"/>
              <a:gd name="connsiteX2" fmla="*/ 340675 w 2026067"/>
              <a:gd name="connsiteY2" fmla="*/ 332822 h 681183"/>
              <a:gd name="connsiteX3" fmla="*/ 501490 w 2026067"/>
              <a:gd name="connsiteY3" fmla="*/ 681043 h 681183"/>
              <a:gd name="connsiteX4" fmla="*/ 660776 w 2026067"/>
              <a:gd name="connsiteY4" fmla="*/ 340956 h 681183"/>
              <a:gd name="connsiteX5" fmla="*/ 821590 w 2026067"/>
              <a:gd name="connsiteY5" fmla="*/ 4209 h 681183"/>
              <a:gd name="connsiteX6" fmla="*/ 1073628 w 2026067"/>
              <a:gd name="connsiteY6" fmla="*/ 332542 h 681183"/>
              <a:gd name="connsiteX7" fmla="*/ 1265002 w 2026067"/>
              <a:gd name="connsiteY7" fmla="*/ 681042 h 681183"/>
              <a:gd name="connsiteX8" fmla="*/ 1646501 w 2026067"/>
              <a:gd name="connsiteY8" fmla="*/ 291630 h 681183"/>
              <a:gd name="connsiteX9" fmla="*/ 1171377 w 2026067"/>
              <a:gd name="connsiteY9" fmla="*/ 13178 h 681183"/>
              <a:gd name="connsiteX10" fmla="*/ 1665603 w 2026067"/>
              <a:gd name="connsiteY10" fmla="*/ 327783 h 681183"/>
              <a:gd name="connsiteX11" fmla="*/ 1947904 w 2026067"/>
              <a:gd name="connsiteY11" fmla="*/ 627247 h 681183"/>
              <a:gd name="connsiteX12" fmla="*/ 2025141 w 2026067"/>
              <a:gd name="connsiteY12" fmla="*/ 536155 h 681183"/>
              <a:gd name="connsiteX13" fmla="*/ 1856239 w 2026067"/>
              <a:gd name="connsiteY13" fmla="*/ 229405 h 681183"/>
              <a:gd name="connsiteX14" fmla="*/ 1969291 w 2026067"/>
              <a:gd name="connsiteY14" fmla="*/ 17385 h 681183"/>
              <a:gd name="connsiteX15" fmla="*/ 1770290 w 2026067"/>
              <a:gd name="connsiteY15" fmla="*/ 359729 h 681183"/>
              <a:gd name="connsiteX16" fmla="*/ 1793965 w 2026067"/>
              <a:gd name="connsiteY16" fmla="*/ 675723 h 681183"/>
              <a:gd name="connsiteX17" fmla="*/ 1741625 w 2026067"/>
              <a:gd name="connsiteY17" fmla="*/ 247342 h 681183"/>
              <a:gd name="connsiteX18" fmla="*/ 1200150 w 2026067"/>
              <a:gd name="connsiteY18" fmla="*/ 17385 h 681183"/>
              <a:gd name="connsiteX19" fmla="*/ 1291564 w 2026067"/>
              <a:gd name="connsiteY19" fmla="*/ 345997 h 681183"/>
              <a:gd name="connsiteX0" fmla="*/ 0 w 2026065"/>
              <a:gd name="connsiteY0" fmla="*/ 359724 h 699670"/>
              <a:gd name="connsiteX1" fmla="*/ 166038 w 2026065"/>
              <a:gd name="connsiteY1" fmla="*/ 18495 h 699670"/>
              <a:gd name="connsiteX2" fmla="*/ 340675 w 2026065"/>
              <a:gd name="connsiteY2" fmla="*/ 351311 h 699670"/>
              <a:gd name="connsiteX3" fmla="*/ 501490 w 2026065"/>
              <a:gd name="connsiteY3" fmla="*/ 699532 h 699670"/>
              <a:gd name="connsiteX4" fmla="*/ 660776 w 2026065"/>
              <a:gd name="connsiteY4" fmla="*/ 359445 h 699670"/>
              <a:gd name="connsiteX5" fmla="*/ 821590 w 2026065"/>
              <a:gd name="connsiteY5" fmla="*/ 22698 h 699670"/>
              <a:gd name="connsiteX6" fmla="*/ 1073628 w 2026065"/>
              <a:gd name="connsiteY6" fmla="*/ 351031 h 699670"/>
              <a:gd name="connsiteX7" fmla="*/ 1265002 w 2026065"/>
              <a:gd name="connsiteY7" fmla="*/ 699531 h 699670"/>
              <a:gd name="connsiteX8" fmla="*/ 1646501 w 2026065"/>
              <a:gd name="connsiteY8" fmla="*/ 310119 h 699670"/>
              <a:gd name="connsiteX9" fmla="*/ 1171377 w 2026065"/>
              <a:gd name="connsiteY9" fmla="*/ 31667 h 699670"/>
              <a:gd name="connsiteX10" fmla="*/ 1665603 w 2026065"/>
              <a:gd name="connsiteY10" fmla="*/ 346272 h 699670"/>
              <a:gd name="connsiteX11" fmla="*/ 1947904 w 2026065"/>
              <a:gd name="connsiteY11" fmla="*/ 645736 h 699670"/>
              <a:gd name="connsiteX12" fmla="*/ 2025141 w 2026065"/>
              <a:gd name="connsiteY12" fmla="*/ 554644 h 699670"/>
              <a:gd name="connsiteX13" fmla="*/ 1856239 w 2026065"/>
              <a:gd name="connsiteY13" fmla="*/ 247894 h 699670"/>
              <a:gd name="connsiteX14" fmla="*/ 1969291 w 2026065"/>
              <a:gd name="connsiteY14" fmla="*/ 35874 h 699670"/>
              <a:gd name="connsiteX15" fmla="*/ 1770290 w 2026065"/>
              <a:gd name="connsiteY15" fmla="*/ 378218 h 699670"/>
              <a:gd name="connsiteX16" fmla="*/ 1793965 w 2026065"/>
              <a:gd name="connsiteY16" fmla="*/ 694212 h 699670"/>
              <a:gd name="connsiteX17" fmla="*/ 1741625 w 2026065"/>
              <a:gd name="connsiteY17" fmla="*/ 265831 h 699670"/>
              <a:gd name="connsiteX18" fmla="*/ 1806452 w 2026065"/>
              <a:gd name="connsiteY18" fmla="*/ 0 h 699670"/>
              <a:gd name="connsiteX19" fmla="*/ 1291564 w 2026065"/>
              <a:gd name="connsiteY19" fmla="*/ 364486 h 699670"/>
              <a:gd name="connsiteX0" fmla="*/ 0 w 2026067"/>
              <a:gd name="connsiteY0" fmla="*/ 377509 h 717456"/>
              <a:gd name="connsiteX1" fmla="*/ 166038 w 2026067"/>
              <a:gd name="connsiteY1" fmla="*/ 36280 h 717456"/>
              <a:gd name="connsiteX2" fmla="*/ 340675 w 2026067"/>
              <a:gd name="connsiteY2" fmla="*/ 369096 h 717456"/>
              <a:gd name="connsiteX3" fmla="*/ 501490 w 2026067"/>
              <a:gd name="connsiteY3" fmla="*/ 717317 h 717456"/>
              <a:gd name="connsiteX4" fmla="*/ 660776 w 2026067"/>
              <a:gd name="connsiteY4" fmla="*/ 377230 h 717456"/>
              <a:gd name="connsiteX5" fmla="*/ 821590 w 2026067"/>
              <a:gd name="connsiteY5" fmla="*/ 40483 h 717456"/>
              <a:gd name="connsiteX6" fmla="*/ 1073628 w 2026067"/>
              <a:gd name="connsiteY6" fmla="*/ 368816 h 717456"/>
              <a:gd name="connsiteX7" fmla="*/ 1265002 w 2026067"/>
              <a:gd name="connsiteY7" fmla="*/ 717316 h 717456"/>
              <a:gd name="connsiteX8" fmla="*/ 1646501 w 2026067"/>
              <a:gd name="connsiteY8" fmla="*/ 327904 h 717456"/>
              <a:gd name="connsiteX9" fmla="*/ 1829279 w 2026067"/>
              <a:gd name="connsiteY9" fmla="*/ 125 h 717456"/>
              <a:gd name="connsiteX10" fmla="*/ 1665603 w 2026067"/>
              <a:gd name="connsiteY10" fmla="*/ 364057 h 717456"/>
              <a:gd name="connsiteX11" fmla="*/ 1947904 w 2026067"/>
              <a:gd name="connsiteY11" fmla="*/ 663521 h 717456"/>
              <a:gd name="connsiteX12" fmla="*/ 2025141 w 2026067"/>
              <a:gd name="connsiteY12" fmla="*/ 572429 h 717456"/>
              <a:gd name="connsiteX13" fmla="*/ 1856239 w 2026067"/>
              <a:gd name="connsiteY13" fmla="*/ 265679 h 717456"/>
              <a:gd name="connsiteX14" fmla="*/ 1969291 w 2026067"/>
              <a:gd name="connsiteY14" fmla="*/ 53659 h 717456"/>
              <a:gd name="connsiteX15" fmla="*/ 1770290 w 2026067"/>
              <a:gd name="connsiteY15" fmla="*/ 396003 h 717456"/>
              <a:gd name="connsiteX16" fmla="*/ 1793965 w 2026067"/>
              <a:gd name="connsiteY16" fmla="*/ 711997 h 717456"/>
              <a:gd name="connsiteX17" fmla="*/ 1741625 w 2026067"/>
              <a:gd name="connsiteY17" fmla="*/ 283616 h 717456"/>
              <a:gd name="connsiteX18" fmla="*/ 1806452 w 2026067"/>
              <a:gd name="connsiteY18" fmla="*/ 17785 h 717456"/>
              <a:gd name="connsiteX19" fmla="*/ 1291564 w 2026067"/>
              <a:gd name="connsiteY19" fmla="*/ 382271 h 717456"/>
              <a:gd name="connsiteX0" fmla="*/ 0 w 2026065"/>
              <a:gd name="connsiteY0" fmla="*/ 377509 h 717456"/>
              <a:gd name="connsiteX1" fmla="*/ 166038 w 2026065"/>
              <a:gd name="connsiteY1" fmla="*/ 36279 h 717456"/>
              <a:gd name="connsiteX2" fmla="*/ 340675 w 2026065"/>
              <a:gd name="connsiteY2" fmla="*/ 369096 h 717456"/>
              <a:gd name="connsiteX3" fmla="*/ 501490 w 2026065"/>
              <a:gd name="connsiteY3" fmla="*/ 717317 h 717456"/>
              <a:gd name="connsiteX4" fmla="*/ 660776 w 2026065"/>
              <a:gd name="connsiteY4" fmla="*/ 377230 h 717456"/>
              <a:gd name="connsiteX5" fmla="*/ 821590 w 2026065"/>
              <a:gd name="connsiteY5" fmla="*/ 40483 h 717456"/>
              <a:gd name="connsiteX6" fmla="*/ 1073628 w 2026065"/>
              <a:gd name="connsiteY6" fmla="*/ 368816 h 717456"/>
              <a:gd name="connsiteX7" fmla="*/ 1265002 w 2026065"/>
              <a:gd name="connsiteY7" fmla="*/ 717316 h 717456"/>
              <a:gd name="connsiteX8" fmla="*/ 1646501 w 2026065"/>
              <a:gd name="connsiteY8" fmla="*/ 327904 h 717456"/>
              <a:gd name="connsiteX9" fmla="*/ 1829279 w 2026065"/>
              <a:gd name="connsiteY9" fmla="*/ 125 h 717456"/>
              <a:gd name="connsiteX10" fmla="*/ 1665603 w 2026065"/>
              <a:gd name="connsiteY10" fmla="*/ 364057 h 717456"/>
              <a:gd name="connsiteX11" fmla="*/ 1947904 w 2026065"/>
              <a:gd name="connsiteY11" fmla="*/ 663521 h 717456"/>
              <a:gd name="connsiteX12" fmla="*/ 2025141 w 2026065"/>
              <a:gd name="connsiteY12" fmla="*/ 572429 h 717456"/>
              <a:gd name="connsiteX13" fmla="*/ 1856239 w 2026065"/>
              <a:gd name="connsiteY13" fmla="*/ 265679 h 717456"/>
              <a:gd name="connsiteX14" fmla="*/ 1969291 w 2026065"/>
              <a:gd name="connsiteY14" fmla="*/ 53659 h 717456"/>
              <a:gd name="connsiteX15" fmla="*/ 1770290 w 2026065"/>
              <a:gd name="connsiteY15" fmla="*/ 396003 h 717456"/>
              <a:gd name="connsiteX16" fmla="*/ 1793965 w 2026065"/>
              <a:gd name="connsiteY16" fmla="*/ 711997 h 717456"/>
              <a:gd name="connsiteX17" fmla="*/ 1741625 w 2026065"/>
              <a:gd name="connsiteY17" fmla="*/ 283616 h 717456"/>
              <a:gd name="connsiteX18" fmla="*/ 1806452 w 2026065"/>
              <a:gd name="connsiteY18" fmla="*/ 17785 h 717456"/>
              <a:gd name="connsiteX19" fmla="*/ 1291564 w 2026065"/>
              <a:gd name="connsiteY19" fmla="*/ 382271 h 717456"/>
              <a:gd name="connsiteX0" fmla="*/ 0 w 2017468"/>
              <a:gd name="connsiteY0" fmla="*/ 377510 h 717456"/>
              <a:gd name="connsiteX1" fmla="*/ 157439 w 2017468"/>
              <a:gd name="connsiteY1" fmla="*/ 36279 h 717456"/>
              <a:gd name="connsiteX2" fmla="*/ 332076 w 2017468"/>
              <a:gd name="connsiteY2" fmla="*/ 369096 h 717456"/>
              <a:gd name="connsiteX3" fmla="*/ 492891 w 2017468"/>
              <a:gd name="connsiteY3" fmla="*/ 717317 h 717456"/>
              <a:gd name="connsiteX4" fmla="*/ 652177 w 2017468"/>
              <a:gd name="connsiteY4" fmla="*/ 377230 h 717456"/>
              <a:gd name="connsiteX5" fmla="*/ 812991 w 2017468"/>
              <a:gd name="connsiteY5" fmla="*/ 40483 h 717456"/>
              <a:gd name="connsiteX6" fmla="*/ 1065029 w 2017468"/>
              <a:gd name="connsiteY6" fmla="*/ 368816 h 717456"/>
              <a:gd name="connsiteX7" fmla="*/ 1256403 w 2017468"/>
              <a:gd name="connsiteY7" fmla="*/ 717316 h 717456"/>
              <a:gd name="connsiteX8" fmla="*/ 1637902 w 2017468"/>
              <a:gd name="connsiteY8" fmla="*/ 327904 h 717456"/>
              <a:gd name="connsiteX9" fmla="*/ 1820680 w 2017468"/>
              <a:gd name="connsiteY9" fmla="*/ 125 h 717456"/>
              <a:gd name="connsiteX10" fmla="*/ 1657004 w 2017468"/>
              <a:gd name="connsiteY10" fmla="*/ 364057 h 717456"/>
              <a:gd name="connsiteX11" fmla="*/ 1939305 w 2017468"/>
              <a:gd name="connsiteY11" fmla="*/ 663521 h 717456"/>
              <a:gd name="connsiteX12" fmla="*/ 2016542 w 2017468"/>
              <a:gd name="connsiteY12" fmla="*/ 572429 h 717456"/>
              <a:gd name="connsiteX13" fmla="*/ 1847640 w 2017468"/>
              <a:gd name="connsiteY13" fmla="*/ 265679 h 717456"/>
              <a:gd name="connsiteX14" fmla="*/ 1960692 w 2017468"/>
              <a:gd name="connsiteY14" fmla="*/ 53659 h 717456"/>
              <a:gd name="connsiteX15" fmla="*/ 1761691 w 2017468"/>
              <a:gd name="connsiteY15" fmla="*/ 396003 h 717456"/>
              <a:gd name="connsiteX16" fmla="*/ 1785366 w 2017468"/>
              <a:gd name="connsiteY16" fmla="*/ 711997 h 717456"/>
              <a:gd name="connsiteX17" fmla="*/ 1733026 w 2017468"/>
              <a:gd name="connsiteY17" fmla="*/ 283616 h 717456"/>
              <a:gd name="connsiteX18" fmla="*/ 1797853 w 2017468"/>
              <a:gd name="connsiteY18" fmla="*/ 17785 h 717456"/>
              <a:gd name="connsiteX19" fmla="*/ 1282965 w 2017468"/>
              <a:gd name="connsiteY19" fmla="*/ 382271 h 717456"/>
              <a:gd name="connsiteX0" fmla="*/ 0 w 2017466"/>
              <a:gd name="connsiteY0" fmla="*/ 377510 h 717456"/>
              <a:gd name="connsiteX1" fmla="*/ 166038 w 2017466"/>
              <a:gd name="connsiteY1" fmla="*/ 36279 h 717456"/>
              <a:gd name="connsiteX2" fmla="*/ 332076 w 2017466"/>
              <a:gd name="connsiteY2" fmla="*/ 369096 h 717456"/>
              <a:gd name="connsiteX3" fmla="*/ 492891 w 2017466"/>
              <a:gd name="connsiteY3" fmla="*/ 717317 h 717456"/>
              <a:gd name="connsiteX4" fmla="*/ 652177 w 2017466"/>
              <a:gd name="connsiteY4" fmla="*/ 377230 h 717456"/>
              <a:gd name="connsiteX5" fmla="*/ 812991 w 2017466"/>
              <a:gd name="connsiteY5" fmla="*/ 40483 h 717456"/>
              <a:gd name="connsiteX6" fmla="*/ 1065029 w 2017466"/>
              <a:gd name="connsiteY6" fmla="*/ 368816 h 717456"/>
              <a:gd name="connsiteX7" fmla="*/ 1256403 w 2017466"/>
              <a:gd name="connsiteY7" fmla="*/ 717316 h 717456"/>
              <a:gd name="connsiteX8" fmla="*/ 1637902 w 2017466"/>
              <a:gd name="connsiteY8" fmla="*/ 327904 h 717456"/>
              <a:gd name="connsiteX9" fmla="*/ 1820680 w 2017466"/>
              <a:gd name="connsiteY9" fmla="*/ 125 h 717456"/>
              <a:gd name="connsiteX10" fmla="*/ 1657004 w 2017466"/>
              <a:gd name="connsiteY10" fmla="*/ 364057 h 717456"/>
              <a:gd name="connsiteX11" fmla="*/ 1939305 w 2017466"/>
              <a:gd name="connsiteY11" fmla="*/ 663521 h 717456"/>
              <a:gd name="connsiteX12" fmla="*/ 2016542 w 2017466"/>
              <a:gd name="connsiteY12" fmla="*/ 572429 h 717456"/>
              <a:gd name="connsiteX13" fmla="*/ 1847640 w 2017466"/>
              <a:gd name="connsiteY13" fmla="*/ 265679 h 717456"/>
              <a:gd name="connsiteX14" fmla="*/ 1960692 w 2017466"/>
              <a:gd name="connsiteY14" fmla="*/ 53659 h 717456"/>
              <a:gd name="connsiteX15" fmla="*/ 1761691 w 2017466"/>
              <a:gd name="connsiteY15" fmla="*/ 396003 h 717456"/>
              <a:gd name="connsiteX16" fmla="*/ 1785366 w 2017466"/>
              <a:gd name="connsiteY16" fmla="*/ 711997 h 717456"/>
              <a:gd name="connsiteX17" fmla="*/ 1733026 w 2017466"/>
              <a:gd name="connsiteY17" fmla="*/ 283616 h 717456"/>
              <a:gd name="connsiteX18" fmla="*/ 1797853 w 2017466"/>
              <a:gd name="connsiteY18" fmla="*/ 17785 h 717456"/>
              <a:gd name="connsiteX19" fmla="*/ 1282965 w 2017466"/>
              <a:gd name="connsiteY19" fmla="*/ 382271 h 717456"/>
              <a:gd name="connsiteX0" fmla="*/ 0 w 2017468"/>
              <a:gd name="connsiteY0" fmla="*/ 377510 h 717456"/>
              <a:gd name="connsiteX1" fmla="*/ 166038 w 2017468"/>
              <a:gd name="connsiteY1" fmla="*/ 36279 h 717456"/>
              <a:gd name="connsiteX2" fmla="*/ 327776 w 2017468"/>
              <a:gd name="connsiteY2" fmla="*/ 364612 h 717456"/>
              <a:gd name="connsiteX3" fmla="*/ 492891 w 2017468"/>
              <a:gd name="connsiteY3" fmla="*/ 717317 h 717456"/>
              <a:gd name="connsiteX4" fmla="*/ 652177 w 2017468"/>
              <a:gd name="connsiteY4" fmla="*/ 377230 h 717456"/>
              <a:gd name="connsiteX5" fmla="*/ 812991 w 2017468"/>
              <a:gd name="connsiteY5" fmla="*/ 40483 h 717456"/>
              <a:gd name="connsiteX6" fmla="*/ 1065029 w 2017468"/>
              <a:gd name="connsiteY6" fmla="*/ 368816 h 717456"/>
              <a:gd name="connsiteX7" fmla="*/ 1256403 w 2017468"/>
              <a:gd name="connsiteY7" fmla="*/ 717316 h 717456"/>
              <a:gd name="connsiteX8" fmla="*/ 1637902 w 2017468"/>
              <a:gd name="connsiteY8" fmla="*/ 327904 h 717456"/>
              <a:gd name="connsiteX9" fmla="*/ 1820680 w 2017468"/>
              <a:gd name="connsiteY9" fmla="*/ 125 h 717456"/>
              <a:gd name="connsiteX10" fmla="*/ 1657004 w 2017468"/>
              <a:gd name="connsiteY10" fmla="*/ 364057 h 717456"/>
              <a:gd name="connsiteX11" fmla="*/ 1939305 w 2017468"/>
              <a:gd name="connsiteY11" fmla="*/ 663521 h 717456"/>
              <a:gd name="connsiteX12" fmla="*/ 2016542 w 2017468"/>
              <a:gd name="connsiteY12" fmla="*/ 572429 h 717456"/>
              <a:gd name="connsiteX13" fmla="*/ 1847640 w 2017468"/>
              <a:gd name="connsiteY13" fmla="*/ 265679 h 717456"/>
              <a:gd name="connsiteX14" fmla="*/ 1960692 w 2017468"/>
              <a:gd name="connsiteY14" fmla="*/ 53659 h 717456"/>
              <a:gd name="connsiteX15" fmla="*/ 1761691 w 2017468"/>
              <a:gd name="connsiteY15" fmla="*/ 396003 h 717456"/>
              <a:gd name="connsiteX16" fmla="*/ 1785366 w 2017468"/>
              <a:gd name="connsiteY16" fmla="*/ 711997 h 717456"/>
              <a:gd name="connsiteX17" fmla="*/ 1733026 w 2017468"/>
              <a:gd name="connsiteY17" fmla="*/ 283616 h 717456"/>
              <a:gd name="connsiteX18" fmla="*/ 1797853 w 2017468"/>
              <a:gd name="connsiteY18" fmla="*/ 17785 h 717456"/>
              <a:gd name="connsiteX19" fmla="*/ 1282965 w 2017468"/>
              <a:gd name="connsiteY19" fmla="*/ 382271 h 717456"/>
              <a:gd name="connsiteX0" fmla="*/ 0 w 2017466"/>
              <a:gd name="connsiteY0" fmla="*/ 377510 h 717456"/>
              <a:gd name="connsiteX1" fmla="*/ 166038 w 2017466"/>
              <a:gd name="connsiteY1" fmla="*/ 36279 h 717456"/>
              <a:gd name="connsiteX2" fmla="*/ 327776 w 2017466"/>
              <a:gd name="connsiteY2" fmla="*/ 364612 h 717456"/>
              <a:gd name="connsiteX3" fmla="*/ 492891 w 2017466"/>
              <a:gd name="connsiteY3" fmla="*/ 717317 h 717456"/>
              <a:gd name="connsiteX4" fmla="*/ 652177 w 2017466"/>
              <a:gd name="connsiteY4" fmla="*/ 377230 h 717456"/>
              <a:gd name="connsiteX5" fmla="*/ 812991 w 2017466"/>
              <a:gd name="connsiteY5" fmla="*/ 40483 h 717456"/>
              <a:gd name="connsiteX6" fmla="*/ 1065029 w 2017466"/>
              <a:gd name="connsiteY6" fmla="*/ 368816 h 717456"/>
              <a:gd name="connsiteX7" fmla="*/ 1256403 w 2017466"/>
              <a:gd name="connsiteY7" fmla="*/ 717316 h 717456"/>
              <a:gd name="connsiteX8" fmla="*/ 1637902 w 2017466"/>
              <a:gd name="connsiteY8" fmla="*/ 327904 h 717456"/>
              <a:gd name="connsiteX9" fmla="*/ 1820680 w 2017466"/>
              <a:gd name="connsiteY9" fmla="*/ 125 h 717456"/>
              <a:gd name="connsiteX10" fmla="*/ 1657004 w 2017466"/>
              <a:gd name="connsiteY10" fmla="*/ 364057 h 717456"/>
              <a:gd name="connsiteX11" fmla="*/ 1939305 w 2017466"/>
              <a:gd name="connsiteY11" fmla="*/ 663521 h 717456"/>
              <a:gd name="connsiteX12" fmla="*/ 2016542 w 2017466"/>
              <a:gd name="connsiteY12" fmla="*/ 572429 h 717456"/>
              <a:gd name="connsiteX13" fmla="*/ 1847640 w 2017466"/>
              <a:gd name="connsiteY13" fmla="*/ 265679 h 717456"/>
              <a:gd name="connsiteX14" fmla="*/ 1960692 w 2017466"/>
              <a:gd name="connsiteY14" fmla="*/ 53659 h 717456"/>
              <a:gd name="connsiteX15" fmla="*/ 1761691 w 2017466"/>
              <a:gd name="connsiteY15" fmla="*/ 396003 h 717456"/>
              <a:gd name="connsiteX16" fmla="*/ 1785366 w 2017466"/>
              <a:gd name="connsiteY16" fmla="*/ 711997 h 717456"/>
              <a:gd name="connsiteX17" fmla="*/ 1733026 w 2017466"/>
              <a:gd name="connsiteY17" fmla="*/ 283616 h 717456"/>
              <a:gd name="connsiteX18" fmla="*/ 1797853 w 2017466"/>
              <a:gd name="connsiteY18" fmla="*/ 17785 h 717456"/>
              <a:gd name="connsiteX19" fmla="*/ 1282965 w 2017466"/>
              <a:gd name="connsiteY19" fmla="*/ 382271 h 717456"/>
              <a:gd name="connsiteX0" fmla="*/ 0 w 2017468"/>
              <a:gd name="connsiteY0" fmla="*/ 377510 h 717456"/>
              <a:gd name="connsiteX1" fmla="*/ 166038 w 2017468"/>
              <a:gd name="connsiteY1" fmla="*/ 36279 h 717456"/>
              <a:gd name="connsiteX2" fmla="*/ 327776 w 2017468"/>
              <a:gd name="connsiteY2" fmla="*/ 364612 h 717456"/>
              <a:gd name="connsiteX3" fmla="*/ 479990 w 2017468"/>
              <a:gd name="connsiteY3" fmla="*/ 712833 h 717456"/>
              <a:gd name="connsiteX4" fmla="*/ 652177 w 2017468"/>
              <a:gd name="connsiteY4" fmla="*/ 377230 h 717456"/>
              <a:gd name="connsiteX5" fmla="*/ 812991 w 2017468"/>
              <a:gd name="connsiteY5" fmla="*/ 40483 h 717456"/>
              <a:gd name="connsiteX6" fmla="*/ 1065029 w 2017468"/>
              <a:gd name="connsiteY6" fmla="*/ 368816 h 717456"/>
              <a:gd name="connsiteX7" fmla="*/ 1256403 w 2017468"/>
              <a:gd name="connsiteY7" fmla="*/ 717316 h 717456"/>
              <a:gd name="connsiteX8" fmla="*/ 1637902 w 2017468"/>
              <a:gd name="connsiteY8" fmla="*/ 327904 h 717456"/>
              <a:gd name="connsiteX9" fmla="*/ 1820680 w 2017468"/>
              <a:gd name="connsiteY9" fmla="*/ 125 h 717456"/>
              <a:gd name="connsiteX10" fmla="*/ 1657004 w 2017468"/>
              <a:gd name="connsiteY10" fmla="*/ 364057 h 717456"/>
              <a:gd name="connsiteX11" fmla="*/ 1939305 w 2017468"/>
              <a:gd name="connsiteY11" fmla="*/ 663521 h 717456"/>
              <a:gd name="connsiteX12" fmla="*/ 2016542 w 2017468"/>
              <a:gd name="connsiteY12" fmla="*/ 572429 h 717456"/>
              <a:gd name="connsiteX13" fmla="*/ 1847640 w 2017468"/>
              <a:gd name="connsiteY13" fmla="*/ 265679 h 717456"/>
              <a:gd name="connsiteX14" fmla="*/ 1960692 w 2017468"/>
              <a:gd name="connsiteY14" fmla="*/ 53659 h 717456"/>
              <a:gd name="connsiteX15" fmla="*/ 1761691 w 2017468"/>
              <a:gd name="connsiteY15" fmla="*/ 396003 h 717456"/>
              <a:gd name="connsiteX16" fmla="*/ 1785366 w 2017468"/>
              <a:gd name="connsiteY16" fmla="*/ 711997 h 717456"/>
              <a:gd name="connsiteX17" fmla="*/ 1733026 w 2017468"/>
              <a:gd name="connsiteY17" fmla="*/ 283616 h 717456"/>
              <a:gd name="connsiteX18" fmla="*/ 1797853 w 2017468"/>
              <a:gd name="connsiteY18" fmla="*/ 17785 h 717456"/>
              <a:gd name="connsiteX19" fmla="*/ 1282965 w 2017468"/>
              <a:gd name="connsiteY19" fmla="*/ 382271 h 717456"/>
              <a:gd name="connsiteX0" fmla="*/ 0 w 2017466"/>
              <a:gd name="connsiteY0" fmla="*/ 377510 h 717456"/>
              <a:gd name="connsiteX1" fmla="*/ 166038 w 2017466"/>
              <a:gd name="connsiteY1" fmla="*/ 36279 h 717456"/>
              <a:gd name="connsiteX2" fmla="*/ 327776 w 2017466"/>
              <a:gd name="connsiteY2" fmla="*/ 364612 h 717456"/>
              <a:gd name="connsiteX3" fmla="*/ 479990 w 2017466"/>
              <a:gd name="connsiteY3" fmla="*/ 712833 h 717456"/>
              <a:gd name="connsiteX4" fmla="*/ 652177 w 2017466"/>
              <a:gd name="connsiteY4" fmla="*/ 377229 h 717456"/>
              <a:gd name="connsiteX5" fmla="*/ 812991 w 2017466"/>
              <a:gd name="connsiteY5" fmla="*/ 40483 h 717456"/>
              <a:gd name="connsiteX6" fmla="*/ 1065029 w 2017466"/>
              <a:gd name="connsiteY6" fmla="*/ 368816 h 717456"/>
              <a:gd name="connsiteX7" fmla="*/ 1256403 w 2017466"/>
              <a:gd name="connsiteY7" fmla="*/ 717316 h 717456"/>
              <a:gd name="connsiteX8" fmla="*/ 1637902 w 2017466"/>
              <a:gd name="connsiteY8" fmla="*/ 327904 h 717456"/>
              <a:gd name="connsiteX9" fmla="*/ 1820680 w 2017466"/>
              <a:gd name="connsiteY9" fmla="*/ 125 h 717456"/>
              <a:gd name="connsiteX10" fmla="*/ 1657004 w 2017466"/>
              <a:gd name="connsiteY10" fmla="*/ 364057 h 717456"/>
              <a:gd name="connsiteX11" fmla="*/ 1939305 w 2017466"/>
              <a:gd name="connsiteY11" fmla="*/ 663521 h 717456"/>
              <a:gd name="connsiteX12" fmla="*/ 2016542 w 2017466"/>
              <a:gd name="connsiteY12" fmla="*/ 572429 h 717456"/>
              <a:gd name="connsiteX13" fmla="*/ 1847640 w 2017466"/>
              <a:gd name="connsiteY13" fmla="*/ 265679 h 717456"/>
              <a:gd name="connsiteX14" fmla="*/ 1960692 w 2017466"/>
              <a:gd name="connsiteY14" fmla="*/ 53659 h 717456"/>
              <a:gd name="connsiteX15" fmla="*/ 1761691 w 2017466"/>
              <a:gd name="connsiteY15" fmla="*/ 396003 h 717456"/>
              <a:gd name="connsiteX16" fmla="*/ 1785366 w 2017466"/>
              <a:gd name="connsiteY16" fmla="*/ 711997 h 717456"/>
              <a:gd name="connsiteX17" fmla="*/ 1733026 w 2017466"/>
              <a:gd name="connsiteY17" fmla="*/ 283616 h 717456"/>
              <a:gd name="connsiteX18" fmla="*/ 1797853 w 2017466"/>
              <a:gd name="connsiteY18" fmla="*/ 17785 h 717456"/>
              <a:gd name="connsiteX19" fmla="*/ 1282965 w 2017466"/>
              <a:gd name="connsiteY19" fmla="*/ 382271 h 717456"/>
              <a:gd name="connsiteX0" fmla="*/ 0 w 2017468"/>
              <a:gd name="connsiteY0" fmla="*/ 377510 h 717456"/>
              <a:gd name="connsiteX1" fmla="*/ 166038 w 2017468"/>
              <a:gd name="connsiteY1" fmla="*/ 36279 h 717456"/>
              <a:gd name="connsiteX2" fmla="*/ 327776 w 2017468"/>
              <a:gd name="connsiteY2" fmla="*/ 364612 h 717456"/>
              <a:gd name="connsiteX3" fmla="*/ 479990 w 2017468"/>
              <a:gd name="connsiteY3" fmla="*/ 712833 h 717456"/>
              <a:gd name="connsiteX4" fmla="*/ 652177 w 2017468"/>
              <a:gd name="connsiteY4" fmla="*/ 377229 h 717456"/>
              <a:gd name="connsiteX5" fmla="*/ 808691 w 2017468"/>
              <a:gd name="connsiteY5" fmla="*/ 49452 h 717456"/>
              <a:gd name="connsiteX6" fmla="*/ 1065029 w 2017468"/>
              <a:gd name="connsiteY6" fmla="*/ 368816 h 717456"/>
              <a:gd name="connsiteX7" fmla="*/ 1256403 w 2017468"/>
              <a:gd name="connsiteY7" fmla="*/ 717316 h 717456"/>
              <a:gd name="connsiteX8" fmla="*/ 1637902 w 2017468"/>
              <a:gd name="connsiteY8" fmla="*/ 327904 h 717456"/>
              <a:gd name="connsiteX9" fmla="*/ 1820680 w 2017468"/>
              <a:gd name="connsiteY9" fmla="*/ 125 h 717456"/>
              <a:gd name="connsiteX10" fmla="*/ 1657004 w 2017468"/>
              <a:gd name="connsiteY10" fmla="*/ 364057 h 717456"/>
              <a:gd name="connsiteX11" fmla="*/ 1939305 w 2017468"/>
              <a:gd name="connsiteY11" fmla="*/ 663521 h 717456"/>
              <a:gd name="connsiteX12" fmla="*/ 2016542 w 2017468"/>
              <a:gd name="connsiteY12" fmla="*/ 572429 h 717456"/>
              <a:gd name="connsiteX13" fmla="*/ 1847640 w 2017468"/>
              <a:gd name="connsiteY13" fmla="*/ 265679 h 717456"/>
              <a:gd name="connsiteX14" fmla="*/ 1960692 w 2017468"/>
              <a:gd name="connsiteY14" fmla="*/ 53659 h 717456"/>
              <a:gd name="connsiteX15" fmla="*/ 1761691 w 2017468"/>
              <a:gd name="connsiteY15" fmla="*/ 396003 h 717456"/>
              <a:gd name="connsiteX16" fmla="*/ 1785366 w 2017468"/>
              <a:gd name="connsiteY16" fmla="*/ 711997 h 717456"/>
              <a:gd name="connsiteX17" fmla="*/ 1733026 w 2017468"/>
              <a:gd name="connsiteY17" fmla="*/ 283616 h 717456"/>
              <a:gd name="connsiteX18" fmla="*/ 1797853 w 2017468"/>
              <a:gd name="connsiteY18" fmla="*/ 17785 h 717456"/>
              <a:gd name="connsiteX19" fmla="*/ 1282965 w 2017468"/>
              <a:gd name="connsiteY19" fmla="*/ 382271 h 717456"/>
              <a:gd name="connsiteX0" fmla="*/ 0 w 2017466"/>
              <a:gd name="connsiteY0" fmla="*/ 377510 h 717456"/>
              <a:gd name="connsiteX1" fmla="*/ 166038 w 2017466"/>
              <a:gd name="connsiteY1" fmla="*/ 36279 h 717456"/>
              <a:gd name="connsiteX2" fmla="*/ 327776 w 2017466"/>
              <a:gd name="connsiteY2" fmla="*/ 364612 h 717456"/>
              <a:gd name="connsiteX3" fmla="*/ 479990 w 2017466"/>
              <a:gd name="connsiteY3" fmla="*/ 712833 h 717456"/>
              <a:gd name="connsiteX4" fmla="*/ 652177 w 2017466"/>
              <a:gd name="connsiteY4" fmla="*/ 377229 h 717456"/>
              <a:gd name="connsiteX5" fmla="*/ 808691 w 2017466"/>
              <a:gd name="connsiteY5" fmla="*/ 49452 h 717456"/>
              <a:gd name="connsiteX6" fmla="*/ 983329 w 2017466"/>
              <a:gd name="connsiteY6" fmla="*/ 368815 h 717456"/>
              <a:gd name="connsiteX7" fmla="*/ 1256403 w 2017466"/>
              <a:gd name="connsiteY7" fmla="*/ 717316 h 717456"/>
              <a:gd name="connsiteX8" fmla="*/ 1637902 w 2017466"/>
              <a:gd name="connsiteY8" fmla="*/ 327904 h 717456"/>
              <a:gd name="connsiteX9" fmla="*/ 1820680 w 2017466"/>
              <a:gd name="connsiteY9" fmla="*/ 125 h 717456"/>
              <a:gd name="connsiteX10" fmla="*/ 1657004 w 2017466"/>
              <a:gd name="connsiteY10" fmla="*/ 364057 h 717456"/>
              <a:gd name="connsiteX11" fmla="*/ 1939305 w 2017466"/>
              <a:gd name="connsiteY11" fmla="*/ 663521 h 717456"/>
              <a:gd name="connsiteX12" fmla="*/ 2016542 w 2017466"/>
              <a:gd name="connsiteY12" fmla="*/ 572429 h 717456"/>
              <a:gd name="connsiteX13" fmla="*/ 1847640 w 2017466"/>
              <a:gd name="connsiteY13" fmla="*/ 265679 h 717456"/>
              <a:gd name="connsiteX14" fmla="*/ 1960692 w 2017466"/>
              <a:gd name="connsiteY14" fmla="*/ 53659 h 717456"/>
              <a:gd name="connsiteX15" fmla="*/ 1761691 w 2017466"/>
              <a:gd name="connsiteY15" fmla="*/ 396003 h 717456"/>
              <a:gd name="connsiteX16" fmla="*/ 1785366 w 2017466"/>
              <a:gd name="connsiteY16" fmla="*/ 711997 h 717456"/>
              <a:gd name="connsiteX17" fmla="*/ 1733026 w 2017466"/>
              <a:gd name="connsiteY17" fmla="*/ 283616 h 717456"/>
              <a:gd name="connsiteX18" fmla="*/ 1797853 w 2017466"/>
              <a:gd name="connsiteY18" fmla="*/ 17785 h 717456"/>
              <a:gd name="connsiteX19" fmla="*/ 1282965 w 2017466"/>
              <a:gd name="connsiteY19" fmla="*/ 382271 h 717456"/>
              <a:gd name="connsiteX0" fmla="*/ 0 w 2017468"/>
              <a:gd name="connsiteY0" fmla="*/ 377510 h 717462"/>
              <a:gd name="connsiteX1" fmla="*/ 166038 w 2017468"/>
              <a:gd name="connsiteY1" fmla="*/ 36279 h 717462"/>
              <a:gd name="connsiteX2" fmla="*/ 327776 w 2017468"/>
              <a:gd name="connsiteY2" fmla="*/ 364612 h 717462"/>
              <a:gd name="connsiteX3" fmla="*/ 479990 w 2017468"/>
              <a:gd name="connsiteY3" fmla="*/ 712833 h 717462"/>
              <a:gd name="connsiteX4" fmla="*/ 652177 w 2017468"/>
              <a:gd name="connsiteY4" fmla="*/ 377229 h 717462"/>
              <a:gd name="connsiteX5" fmla="*/ 808691 w 2017468"/>
              <a:gd name="connsiteY5" fmla="*/ 49452 h 717462"/>
              <a:gd name="connsiteX6" fmla="*/ 983329 w 2017468"/>
              <a:gd name="connsiteY6" fmla="*/ 368815 h 717462"/>
              <a:gd name="connsiteX7" fmla="*/ 1256403 w 2017468"/>
              <a:gd name="connsiteY7" fmla="*/ 717316 h 717462"/>
              <a:gd name="connsiteX8" fmla="*/ 1637902 w 2017468"/>
              <a:gd name="connsiteY8" fmla="*/ 327904 h 717462"/>
              <a:gd name="connsiteX9" fmla="*/ 1820680 w 2017468"/>
              <a:gd name="connsiteY9" fmla="*/ 125 h 717462"/>
              <a:gd name="connsiteX10" fmla="*/ 1657004 w 2017468"/>
              <a:gd name="connsiteY10" fmla="*/ 364057 h 717462"/>
              <a:gd name="connsiteX11" fmla="*/ 1939305 w 2017468"/>
              <a:gd name="connsiteY11" fmla="*/ 663521 h 717462"/>
              <a:gd name="connsiteX12" fmla="*/ 2016542 w 2017468"/>
              <a:gd name="connsiteY12" fmla="*/ 572429 h 717462"/>
              <a:gd name="connsiteX13" fmla="*/ 1847640 w 2017468"/>
              <a:gd name="connsiteY13" fmla="*/ 265679 h 717462"/>
              <a:gd name="connsiteX14" fmla="*/ 1960692 w 2017468"/>
              <a:gd name="connsiteY14" fmla="*/ 53659 h 717462"/>
              <a:gd name="connsiteX15" fmla="*/ 1761691 w 2017468"/>
              <a:gd name="connsiteY15" fmla="*/ 396003 h 717462"/>
              <a:gd name="connsiteX16" fmla="*/ 1785366 w 2017468"/>
              <a:gd name="connsiteY16" fmla="*/ 711997 h 717462"/>
              <a:gd name="connsiteX17" fmla="*/ 1733026 w 2017468"/>
              <a:gd name="connsiteY17" fmla="*/ 283616 h 717462"/>
              <a:gd name="connsiteX18" fmla="*/ 1797853 w 2017468"/>
              <a:gd name="connsiteY18" fmla="*/ 17785 h 717462"/>
              <a:gd name="connsiteX19" fmla="*/ 1282965 w 2017468"/>
              <a:gd name="connsiteY19" fmla="*/ 382271 h 717462"/>
              <a:gd name="connsiteX0" fmla="*/ 0 w 2017466"/>
              <a:gd name="connsiteY0" fmla="*/ 377510 h 717460"/>
              <a:gd name="connsiteX1" fmla="*/ 166038 w 2017466"/>
              <a:gd name="connsiteY1" fmla="*/ 36279 h 717460"/>
              <a:gd name="connsiteX2" fmla="*/ 340676 w 2017466"/>
              <a:gd name="connsiteY2" fmla="*/ 378065 h 717460"/>
              <a:gd name="connsiteX3" fmla="*/ 479990 w 2017466"/>
              <a:gd name="connsiteY3" fmla="*/ 712833 h 717460"/>
              <a:gd name="connsiteX4" fmla="*/ 652177 w 2017466"/>
              <a:gd name="connsiteY4" fmla="*/ 377229 h 717460"/>
              <a:gd name="connsiteX5" fmla="*/ 808691 w 2017466"/>
              <a:gd name="connsiteY5" fmla="*/ 49452 h 717460"/>
              <a:gd name="connsiteX6" fmla="*/ 983329 w 2017466"/>
              <a:gd name="connsiteY6" fmla="*/ 368815 h 717460"/>
              <a:gd name="connsiteX7" fmla="*/ 1256403 w 2017466"/>
              <a:gd name="connsiteY7" fmla="*/ 717316 h 717460"/>
              <a:gd name="connsiteX8" fmla="*/ 1637902 w 2017466"/>
              <a:gd name="connsiteY8" fmla="*/ 327904 h 717460"/>
              <a:gd name="connsiteX9" fmla="*/ 1820680 w 2017466"/>
              <a:gd name="connsiteY9" fmla="*/ 125 h 717460"/>
              <a:gd name="connsiteX10" fmla="*/ 1657004 w 2017466"/>
              <a:gd name="connsiteY10" fmla="*/ 364057 h 717460"/>
              <a:gd name="connsiteX11" fmla="*/ 1939305 w 2017466"/>
              <a:gd name="connsiteY11" fmla="*/ 663521 h 717460"/>
              <a:gd name="connsiteX12" fmla="*/ 2016542 w 2017466"/>
              <a:gd name="connsiteY12" fmla="*/ 572429 h 717460"/>
              <a:gd name="connsiteX13" fmla="*/ 1847640 w 2017466"/>
              <a:gd name="connsiteY13" fmla="*/ 265679 h 717460"/>
              <a:gd name="connsiteX14" fmla="*/ 1960692 w 2017466"/>
              <a:gd name="connsiteY14" fmla="*/ 53659 h 717460"/>
              <a:gd name="connsiteX15" fmla="*/ 1761691 w 2017466"/>
              <a:gd name="connsiteY15" fmla="*/ 396003 h 717460"/>
              <a:gd name="connsiteX16" fmla="*/ 1785366 w 2017466"/>
              <a:gd name="connsiteY16" fmla="*/ 711997 h 717460"/>
              <a:gd name="connsiteX17" fmla="*/ 1733026 w 2017466"/>
              <a:gd name="connsiteY17" fmla="*/ 283616 h 717460"/>
              <a:gd name="connsiteX18" fmla="*/ 1797853 w 2017466"/>
              <a:gd name="connsiteY18" fmla="*/ 17785 h 717460"/>
              <a:gd name="connsiteX19" fmla="*/ 1282965 w 2017466"/>
              <a:gd name="connsiteY19" fmla="*/ 382271 h 717460"/>
              <a:gd name="connsiteX0" fmla="*/ 0 w 2017468"/>
              <a:gd name="connsiteY0" fmla="*/ 377510 h 717462"/>
              <a:gd name="connsiteX1" fmla="*/ 166038 w 2017468"/>
              <a:gd name="connsiteY1" fmla="*/ 36279 h 717462"/>
              <a:gd name="connsiteX2" fmla="*/ 340676 w 2017468"/>
              <a:gd name="connsiteY2" fmla="*/ 378065 h 717462"/>
              <a:gd name="connsiteX3" fmla="*/ 479990 w 2017468"/>
              <a:gd name="connsiteY3" fmla="*/ 712833 h 717462"/>
              <a:gd name="connsiteX4" fmla="*/ 652177 w 2017468"/>
              <a:gd name="connsiteY4" fmla="*/ 377229 h 717462"/>
              <a:gd name="connsiteX5" fmla="*/ 808691 w 2017468"/>
              <a:gd name="connsiteY5" fmla="*/ 49452 h 717462"/>
              <a:gd name="connsiteX6" fmla="*/ 983329 w 2017468"/>
              <a:gd name="connsiteY6" fmla="*/ 368815 h 717462"/>
              <a:gd name="connsiteX7" fmla="*/ 1256403 w 2017468"/>
              <a:gd name="connsiteY7" fmla="*/ 717316 h 717462"/>
              <a:gd name="connsiteX8" fmla="*/ 1637902 w 2017468"/>
              <a:gd name="connsiteY8" fmla="*/ 327904 h 717462"/>
              <a:gd name="connsiteX9" fmla="*/ 1820680 w 2017468"/>
              <a:gd name="connsiteY9" fmla="*/ 125 h 717462"/>
              <a:gd name="connsiteX10" fmla="*/ 1657004 w 2017468"/>
              <a:gd name="connsiteY10" fmla="*/ 364057 h 717462"/>
              <a:gd name="connsiteX11" fmla="*/ 1939305 w 2017468"/>
              <a:gd name="connsiteY11" fmla="*/ 663521 h 717462"/>
              <a:gd name="connsiteX12" fmla="*/ 2016542 w 2017468"/>
              <a:gd name="connsiteY12" fmla="*/ 572429 h 717462"/>
              <a:gd name="connsiteX13" fmla="*/ 1847640 w 2017468"/>
              <a:gd name="connsiteY13" fmla="*/ 265679 h 717462"/>
              <a:gd name="connsiteX14" fmla="*/ 1960692 w 2017468"/>
              <a:gd name="connsiteY14" fmla="*/ 53659 h 717462"/>
              <a:gd name="connsiteX15" fmla="*/ 1761691 w 2017468"/>
              <a:gd name="connsiteY15" fmla="*/ 396003 h 717462"/>
              <a:gd name="connsiteX16" fmla="*/ 1785366 w 2017468"/>
              <a:gd name="connsiteY16" fmla="*/ 711997 h 717462"/>
              <a:gd name="connsiteX17" fmla="*/ 1733026 w 2017468"/>
              <a:gd name="connsiteY17" fmla="*/ 283616 h 717462"/>
              <a:gd name="connsiteX18" fmla="*/ 1797853 w 2017468"/>
              <a:gd name="connsiteY18" fmla="*/ 17785 h 717462"/>
              <a:gd name="connsiteX19" fmla="*/ 1282965 w 2017468"/>
              <a:gd name="connsiteY19" fmla="*/ 382271 h 717462"/>
              <a:gd name="connsiteX0" fmla="*/ 0 w 2017466"/>
              <a:gd name="connsiteY0" fmla="*/ 377510 h 721936"/>
              <a:gd name="connsiteX1" fmla="*/ 166038 w 2017466"/>
              <a:gd name="connsiteY1" fmla="*/ 36279 h 721936"/>
              <a:gd name="connsiteX2" fmla="*/ 340676 w 2017466"/>
              <a:gd name="connsiteY2" fmla="*/ 378065 h 721936"/>
              <a:gd name="connsiteX3" fmla="*/ 479990 w 2017466"/>
              <a:gd name="connsiteY3" fmla="*/ 712833 h 721936"/>
              <a:gd name="connsiteX4" fmla="*/ 652177 w 2017466"/>
              <a:gd name="connsiteY4" fmla="*/ 377229 h 721936"/>
              <a:gd name="connsiteX5" fmla="*/ 808691 w 2017466"/>
              <a:gd name="connsiteY5" fmla="*/ 49452 h 721936"/>
              <a:gd name="connsiteX6" fmla="*/ 983329 w 2017466"/>
              <a:gd name="connsiteY6" fmla="*/ 368815 h 721936"/>
              <a:gd name="connsiteX7" fmla="*/ 1295102 w 2017466"/>
              <a:gd name="connsiteY7" fmla="*/ 721799 h 721936"/>
              <a:gd name="connsiteX8" fmla="*/ 1637902 w 2017466"/>
              <a:gd name="connsiteY8" fmla="*/ 327904 h 721936"/>
              <a:gd name="connsiteX9" fmla="*/ 1820680 w 2017466"/>
              <a:gd name="connsiteY9" fmla="*/ 125 h 721936"/>
              <a:gd name="connsiteX10" fmla="*/ 1657004 w 2017466"/>
              <a:gd name="connsiteY10" fmla="*/ 364057 h 721936"/>
              <a:gd name="connsiteX11" fmla="*/ 1939305 w 2017466"/>
              <a:gd name="connsiteY11" fmla="*/ 663521 h 721936"/>
              <a:gd name="connsiteX12" fmla="*/ 2016542 w 2017466"/>
              <a:gd name="connsiteY12" fmla="*/ 572429 h 721936"/>
              <a:gd name="connsiteX13" fmla="*/ 1847640 w 2017466"/>
              <a:gd name="connsiteY13" fmla="*/ 265679 h 721936"/>
              <a:gd name="connsiteX14" fmla="*/ 1960692 w 2017466"/>
              <a:gd name="connsiteY14" fmla="*/ 53659 h 721936"/>
              <a:gd name="connsiteX15" fmla="*/ 1761691 w 2017466"/>
              <a:gd name="connsiteY15" fmla="*/ 396003 h 721936"/>
              <a:gd name="connsiteX16" fmla="*/ 1785366 w 2017466"/>
              <a:gd name="connsiteY16" fmla="*/ 711997 h 721936"/>
              <a:gd name="connsiteX17" fmla="*/ 1733026 w 2017466"/>
              <a:gd name="connsiteY17" fmla="*/ 283616 h 721936"/>
              <a:gd name="connsiteX18" fmla="*/ 1797853 w 2017466"/>
              <a:gd name="connsiteY18" fmla="*/ 17785 h 721936"/>
              <a:gd name="connsiteX19" fmla="*/ 1282965 w 2017466"/>
              <a:gd name="connsiteY19" fmla="*/ 382271 h 721936"/>
              <a:gd name="connsiteX0" fmla="*/ 0 w 2017468"/>
              <a:gd name="connsiteY0" fmla="*/ 377510 h 721936"/>
              <a:gd name="connsiteX1" fmla="*/ 166038 w 2017468"/>
              <a:gd name="connsiteY1" fmla="*/ 36279 h 721936"/>
              <a:gd name="connsiteX2" fmla="*/ 340676 w 2017468"/>
              <a:gd name="connsiteY2" fmla="*/ 378065 h 721936"/>
              <a:gd name="connsiteX3" fmla="*/ 479990 w 2017468"/>
              <a:gd name="connsiteY3" fmla="*/ 712833 h 721936"/>
              <a:gd name="connsiteX4" fmla="*/ 652177 w 2017468"/>
              <a:gd name="connsiteY4" fmla="*/ 377229 h 721936"/>
              <a:gd name="connsiteX5" fmla="*/ 808691 w 2017468"/>
              <a:gd name="connsiteY5" fmla="*/ 49452 h 721936"/>
              <a:gd name="connsiteX6" fmla="*/ 983329 w 2017468"/>
              <a:gd name="connsiteY6" fmla="*/ 368815 h 721936"/>
              <a:gd name="connsiteX7" fmla="*/ 1114503 w 2017468"/>
              <a:gd name="connsiteY7" fmla="*/ 721799 h 721936"/>
              <a:gd name="connsiteX8" fmla="*/ 1637902 w 2017468"/>
              <a:gd name="connsiteY8" fmla="*/ 327904 h 721936"/>
              <a:gd name="connsiteX9" fmla="*/ 1820680 w 2017468"/>
              <a:gd name="connsiteY9" fmla="*/ 125 h 721936"/>
              <a:gd name="connsiteX10" fmla="*/ 1657004 w 2017468"/>
              <a:gd name="connsiteY10" fmla="*/ 364057 h 721936"/>
              <a:gd name="connsiteX11" fmla="*/ 1939305 w 2017468"/>
              <a:gd name="connsiteY11" fmla="*/ 663521 h 721936"/>
              <a:gd name="connsiteX12" fmla="*/ 2016542 w 2017468"/>
              <a:gd name="connsiteY12" fmla="*/ 572429 h 721936"/>
              <a:gd name="connsiteX13" fmla="*/ 1847640 w 2017468"/>
              <a:gd name="connsiteY13" fmla="*/ 265679 h 721936"/>
              <a:gd name="connsiteX14" fmla="*/ 1960692 w 2017468"/>
              <a:gd name="connsiteY14" fmla="*/ 53659 h 721936"/>
              <a:gd name="connsiteX15" fmla="*/ 1761691 w 2017468"/>
              <a:gd name="connsiteY15" fmla="*/ 396003 h 721936"/>
              <a:gd name="connsiteX16" fmla="*/ 1785366 w 2017468"/>
              <a:gd name="connsiteY16" fmla="*/ 711997 h 721936"/>
              <a:gd name="connsiteX17" fmla="*/ 1733026 w 2017468"/>
              <a:gd name="connsiteY17" fmla="*/ 283616 h 721936"/>
              <a:gd name="connsiteX18" fmla="*/ 1797853 w 2017468"/>
              <a:gd name="connsiteY18" fmla="*/ 17785 h 721936"/>
              <a:gd name="connsiteX19" fmla="*/ 1282965 w 2017468"/>
              <a:gd name="connsiteY19" fmla="*/ 382271 h 721936"/>
              <a:gd name="connsiteX0" fmla="*/ 0 w 2017466"/>
              <a:gd name="connsiteY0" fmla="*/ 377510 h 721936"/>
              <a:gd name="connsiteX1" fmla="*/ 166038 w 2017466"/>
              <a:gd name="connsiteY1" fmla="*/ 36279 h 721936"/>
              <a:gd name="connsiteX2" fmla="*/ 340676 w 2017466"/>
              <a:gd name="connsiteY2" fmla="*/ 378065 h 721936"/>
              <a:gd name="connsiteX3" fmla="*/ 479990 w 2017466"/>
              <a:gd name="connsiteY3" fmla="*/ 712833 h 721936"/>
              <a:gd name="connsiteX4" fmla="*/ 652177 w 2017466"/>
              <a:gd name="connsiteY4" fmla="*/ 377229 h 721936"/>
              <a:gd name="connsiteX5" fmla="*/ 808691 w 2017466"/>
              <a:gd name="connsiteY5" fmla="*/ 49452 h 721936"/>
              <a:gd name="connsiteX6" fmla="*/ 983329 w 2017466"/>
              <a:gd name="connsiteY6" fmla="*/ 368815 h 721936"/>
              <a:gd name="connsiteX7" fmla="*/ 1114503 w 2017466"/>
              <a:gd name="connsiteY7" fmla="*/ 721799 h 721936"/>
              <a:gd name="connsiteX8" fmla="*/ 1637902 w 2017466"/>
              <a:gd name="connsiteY8" fmla="*/ 327904 h 721936"/>
              <a:gd name="connsiteX9" fmla="*/ 1820680 w 2017466"/>
              <a:gd name="connsiteY9" fmla="*/ 125 h 721936"/>
              <a:gd name="connsiteX10" fmla="*/ 1657004 w 2017466"/>
              <a:gd name="connsiteY10" fmla="*/ 364057 h 721936"/>
              <a:gd name="connsiteX11" fmla="*/ 1939305 w 2017466"/>
              <a:gd name="connsiteY11" fmla="*/ 663521 h 721936"/>
              <a:gd name="connsiteX12" fmla="*/ 2016542 w 2017466"/>
              <a:gd name="connsiteY12" fmla="*/ 572429 h 721936"/>
              <a:gd name="connsiteX13" fmla="*/ 1847640 w 2017466"/>
              <a:gd name="connsiteY13" fmla="*/ 265679 h 721936"/>
              <a:gd name="connsiteX14" fmla="*/ 1960692 w 2017466"/>
              <a:gd name="connsiteY14" fmla="*/ 53659 h 721936"/>
              <a:gd name="connsiteX15" fmla="*/ 1761691 w 2017466"/>
              <a:gd name="connsiteY15" fmla="*/ 396003 h 721936"/>
              <a:gd name="connsiteX16" fmla="*/ 1785366 w 2017466"/>
              <a:gd name="connsiteY16" fmla="*/ 711997 h 721936"/>
              <a:gd name="connsiteX17" fmla="*/ 1733026 w 2017466"/>
              <a:gd name="connsiteY17" fmla="*/ 283616 h 721936"/>
              <a:gd name="connsiteX18" fmla="*/ 1797853 w 2017466"/>
              <a:gd name="connsiteY18" fmla="*/ 17785 h 721936"/>
              <a:gd name="connsiteX19" fmla="*/ 1282965 w 2017466"/>
              <a:gd name="connsiteY19" fmla="*/ 382271 h 721936"/>
              <a:gd name="connsiteX0" fmla="*/ 0 w 2017468"/>
              <a:gd name="connsiteY0" fmla="*/ 377510 h 721936"/>
              <a:gd name="connsiteX1" fmla="*/ 166038 w 2017468"/>
              <a:gd name="connsiteY1" fmla="*/ 36279 h 721936"/>
              <a:gd name="connsiteX2" fmla="*/ 340676 w 2017468"/>
              <a:gd name="connsiteY2" fmla="*/ 378065 h 721936"/>
              <a:gd name="connsiteX3" fmla="*/ 479990 w 2017468"/>
              <a:gd name="connsiteY3" fmla="*/ 712833 h 721936"/>
              <a:gd name="connsiteX4" fmla="*/ 652177 w 2017468"/>
              <a:gd name="connsiteY4" fmla="*/ 377229 h 721936"/>
              <a:gd name="connsiteX5" fmla="*/ 808691 w 2017468"/>
              <a:gd name="connsiteY5" fmla="*/ 49452 h 721936"/>
              <a:gd name="connsiteX6" fmla="*/ 970429 w 2017468"/>
              <a:gd name="connsiteY6" fmla="*/ 368815 h 721936"/>
              <a:gd name="connsiteX7" fmla="*/ 1114503 w 2017468"/>
              <a:gd name="connsiteY7" fmla="*/ 721799 h 721936"/>
              <a:gd name="connsiteX8" fmla="*/ 1637902 w 2017468"/>
              <a:gd name="connsiteY8" fmla="*/ 327904 h 721936"/>
              <a:gd name="connsiteX9" fmla="*/ 1820680 w 2017468"/>
              <a:gd name="connsiteY9" fmla="*/ 125 h 721936"/>
              <a:gd name="connsiteX10" fmla="*/ 1657004 w 2017468"/>
              <a:gd name="connsiteY10" fmla="*/ 364057 h 721936"/>
              <a:gd name="connsiteX11" fmla="*/ 1939305 w 2017468"/>
              <a:gd name="connsiteY11" fmla="*/ 663521 h 721936"/>
              <a:gd name="connsiteX12" fmla="*/ 2016542 w 2017468"/>
              <a:gd name="connsiteY12" fmla="*/ 572429 h 721936"/>
              <a:gd name="connsiteX13" fmla="*/ 1847640 w 2017468"/>
              <a:gd name="connsiteY13" fmla="*/ 265679 h 721936"/>
              <a:gd name="connsiteX14" fmla="*/ 1960692 w 2017468"/>
              <a:gd name="connsiteY14" fmla="*/ 53659 h 721936"/>
              <a:gd name="connsiteX15" fmla="*/ 1761691 w 2017468"/>
              <a:gd name="connsiteY15" fmla="*/ 396003 h 721936"/>
              <a:gd name="connsiteX16" fmla="*/ 1785366 w 2017468"/>
              <a:gd name="connsiteY16" fmla="*/ 711997 h 721936"/>
              <a:gd name="connsiteX17" fmla="*/ 1733026 w 2017468"/>
              <a:gd name="connsiteY17" fmla="*/ 283616 h 721936"/>
              <a:gd name="connsiteX18" fmla="*/ 1797853 w 2017468"/>
              <a:gd name="connsiteY18" fmla="*/ 17785 h 721936"/>
              <a:gd name="connsiteX19" fmla="*/ 1282965 w 2017468"/>
              <a:gd name="connsiteY19" fmla="*/ 382271 h 721936"/>
              <a:gd name="connsiteX0" fmla="*/ 0 w 2017466"/>
              <a:gd name="connsiteY0" fmla="*/ 377508 h 713095"/>
              <a:gd name="connsiteX1" fmla="*/ 166038 w 2017466"/>
              <a:gd name="connsiteY1" fmla="*/ 36277 h 713095"/>
              <a:gd name="connsiteX2" fmla="*/ 340676 w 2017466"/>
              <a:gd name="connsiteY2" fmla="*/ 378063 h 713095"/>
              <a:gd name="connsiteX3" fmla="*/ 479990 w 2017466"/>
              <a:gd name="connsiteY3" fmla="*/ 712831 h 713095"/>
              <a:gd name="connsiteX4" fmla="*/ 652177 w 2017466"/>
              <a:gd name="connsiteY4" fmla="*/ 377227 h 713095"/>
              <a:gd name="connsiteX5" fmla="*/ 808691 w 2017466"/>
              <a:gd name="connsiteY5" fmla="*/ 49450 h 713095"/>
              <a:gd name="connsiteX6" fmla="*/ 970429 w 2017466"/>
              <a:gd name="connsiteY6" fmla="*/ 368813 h 713095"/>
              <a:gd name="connsiteX7" fmla="*/ 1144603 w 2017466"/>
              <a:gd name="connsiteY7" fmla="*/ 703859 h 713095"/>
              <a:gd name="connsiteX8" fmla="*/ 1637902 w 2017466"/>
              <a:gd name="connsiteY8" fmla="*/ 327902 h 713095"/>
              <a:gd name="connsiteX9" fmla="*/ 1820680 w 2017466"/>
              <a:gd name="connsiteY9" fmla="*/ 123 h 713095"/>
              <a:gd name="connsiteX10" fmla="*/ 1657004 w 2017466"/>
              <a:gd name="connsiteY10" fmla="*/ 364055 h 713095"/>
              <a:gd name="connsiteX11" fmla="*/ 1939305 w 2017466"/>
              <a:gd name="connsiteY11" fmla="*/ 663519 h 713095"/>
              <a:gd name="connsiteX12" fmla="*/ 2016542 w 2017466"/>
              <a:gd name="connsiteY12" fmla="*/ 572427 h 713095"/>
              <a:gd name="connsiteX13" fmla="*/ 1847640 w 2017466"/>
              <a:gd name="connsiteY13" fmla="*/ 265677 h 713095"/>
              <a:gd name="connsiteX14" fmla="*/ 1960692 w 2017466"/>
              <a:gd name="connsiteY14" fmla="*/ 53657 h 713095"/>
              <a:gd name="connsiteX15" fmla="*/ 1761691 w 2017466"/>
              <a:gd name="connsiteY15" fmla="*/ 396001 h 713095"/>
              <a:gd name="connsiteX16" fmla="*/ 1785366 w 2017466"/>
              <a:gd name="connsiteY16" fmla="*/ 711995 h 713095"/>
              <a:gd name="connsiteX17" fmla="*/ 1733026 w 2017466"/>
              <a:gd name="connsiteY17" fmla="*/ 283614 h 713095"/>
              <a:gd name="connsiteX18" fmla="*/ 1797853 w 2017466"/>
              <a:gd name="connsiteY18" fmla="*/ 17783 h 713095"/>
              <a:gd name="connsiteX19" fmla="*/ 1282965 w 2017466"/>
              <a:gd name="connsiteY19" fmla="*/ 382269 h 713095"/>
              <a:gd name="connsiteX0" fmla="*/ 0 w 2017468"/>
              <a:gd name="connsiteY0" fmla="*/ 377387 h 712974"/>
              <a:gd name="connsiteX1" fmla="*/ 166038 w 2017468"/>
              <a:gd name="connsiteY1" fmla="*/ 36156 h 712974"/>
              <a:gd name="connsiteX2" fmla="*/ 340676 w 2017468"/>
              <a:gd name="connsiteY2" fmla="*/ 377942 h 712974"/>
              <a:gd name="connsiteX3" fmla="*/ 479990 w 2017468"/>
              <a:gd name="connsiteY3" fmla="*/ 712710 h 712974"/>
              <a:gd name="connsiteX4" fmla="*/ 652177 w 2017468"/>
              <a:gd name="connsiteY4" fmla="*/ 377106 h 712974"/>
              <a:gd name="connsiteX5" fmla="*/ 808691 w 2017468"/>
              <a:gd name="connsiteY5" fmla="*/ 49329 h 712974"/>
              <a:gd name="connsiteX6" fmla="*/ 970429 w 2017468"/>
              <a:gd name="connsiteY6" fmla="*/ 368692 h 712974"/>
              <a:gd name="connsiteX7" fmla="*/ 1144603 w 2017468"/>
              <a:gd name="connsiteY7" fmla="*/ 703738 h 712974"/>
              <a:gd name="connsiteX8" fmla="*/ 1306802 w 2017468"/>
              <a:gd name="connsiteY8" fmla="*/ 359169 h 712974"/>
              <a:gd name="connsiteX9" fmla="*/ 1820680 w 2017468"/>
              <a:gd name="connsiteY9" fmla="*/ 2 h 712974"/>
              <a:gd name="connsiteX10" fmla="*/ 1657004 w 2017468"/>
              <a:gd name="connsiteY10" fmla="*/ 363934 h 712974"/>
              <a:gd name="connsiteX11" fmla="*/ 1939305 w 2017468"/>
              <a:gd name="connsiteY11" fmla="*/ 663398 h 712974"/>
              <a:gd name="connsiteX12" fmla="*/ 2016542 w 2017468"/>
              <a:gd name="connsiteY12" fmla="*/ 572306 h 712974"/>
              <a:gd name="connsiteX13" fmla="*/ 1847640 w 2017468"/>
              <a:gd name="connsiteY13" fmla="*/ 265556 h 712974"/>
              <a:gd name="connsiteX14" fmla="*/ 1960692 w 2017468"/>
              <a:gd name="connsiteY14" fmla="*/ 53536 h 712974"/>
              <a:gd name="connsiteX15" fmla="*/ 1761691 w 2017468"/>
              <a:gd name="connsiteY15" fmla="*/ 395880 h 712974"/>
              <a:gd name="connsiteX16" fmla="*/ 1785366 w 2017468"/>
              <a:gd name="connsiteY16" fmla="*/ 711874 h 712974"/>
              <a:gd name="connsiteX17" fmla="*/ 1733026 w 2017468"/>
              <a:gd name="connsiteY17" fmla="*/ 283493 h 712974"/>
              <a:gd name="connsiteX18" fmla="*/ 1797853 w 2017468"/>
              <a:gd name="connsiteY18" fmla="*/ 17662 h 712974"/>
              <a:gd name="connsiteX19" fmla="*/ 1282965 w 2017468"/>
              <a:gd name="connsiteY19" fmla="*/ 382148 h 712974"/>
              <a:gd name="connsiteX0" fmla="*/ 0 w 2017466"/>
              <a:gd name="connsiteY0" fmla="*/ 377387 h 712974"/>
              <a:gd name="connsiteX1" fmla="*/ 166038 w 2017466"/>
              <a:gd name="connsiteY1" fmla="*/ 36156 h 712974"/>
              <a:gd name="connsiteX2" fmla="*/ 340676 w 2017466"/>
              <a:gd name="connsiteY2" fmla="*/ 377942 h 712974"/>
              <a:gd name="connsiteX3" fmla="*/ 479990 w 2017466"/>
              <a:gd name="connsiteY3" fmla="*/ 712710 h 712974"/>
              <a:gd name="connsiteX4" fmla="*/ 652177 w 2017466"/>
              <a:gd name="connsiteY4" fmla="*/ 377106 h 712974"/>
              <a:gd name="connsiteX5" fmla="*/ 808691 w 2017466"/>
              <a:gd name="connsiteY5" fmla="*/ 49329 h 712974"/>
              <a:gd name="connsiteX6" fmla="*/ 970429 w 2017466"/>
              <a:gd name="connsiteY6" fmla="*/ 368692 h 712974"/>
              <a:gd name="connsiteX7" fmla="*/ 1144603 w 2017466"/>
              <a:gd name="connsiteY7" fmla="*/ 703738 h 712974"/>
              <a:gd name="connsiteX8" fmla="*/ 1306802 w 2017466"/>
              <a:gd name="connsiteY8" fmla="*/ 359169 h 712974"/>
              <a:gd name="connsiteX9" fmla="*/ 1820680 w 2017466"/>
              <a:gd name="connsiteY9" fmla="*/ 2 h 712974"/>
              <a:gd name="connsiteX10" fmla="*/ 1657004 w 2017466"/>
              <a:gd name="connsiteY10" fmla="*/ 363934 h 712974"/>
              <a:gd name="connsiteX11" fmla="*/ 1939305 w 2017466"/>
              <a:gd name="connsiteY11" fmla="*/ 663398 h 712974"/>
              <a:gd name="connsiteX12" fmla="*/ 2016542 w 2017466"/>
              <a:gd name="connsiteY12" fmla="*/ 572306 h 712974"/>
              <a:gd name="connsiteX13" fmla="*/ 1847640 w 2017466"/>
              <a:gd name="connsiteY13" fmla="*/ 265556 h 712974"/>
              <a:gd name="connsiteX14" fmla="*/ 1960692 w 2017466"/>
              <a:gd name="connsiteY14" fmla="*/ 53536 h 712974"/>
              <a:gd name="connsiteX15" fmla="*/ 1761691 w 2017466"/>
              <a:gd name="connsiteY15" fmla="*/ 395880 h 712974"/>
              <a:gd name="connsiteX16" fmla="*/ 1785366 w 2017466"/>
              <a:gd name="connsiteY16" fmla="*/ 711874 h 712974"/>
              <a:gd name="connsiteX17" fmla="*/ 1733026 w 2017466"/>
              <a:gd name="connsiteY17" fmla="*/ 283493 h 712974"/>
              <a:gd name="connsiteX18" fmla="*/ 1466753 w 2017466"/>
              <a:gd name="connsiteY18" fmla="*/ 26632 h 712974"/>
              <a:gd name="connsiteX19" fmla="*/ 1282965 w 2017466"/>
              <a:gd name="connsiteY19" fmla="*/ 382148 h 712974"/>
              <a:gd name="connsiteX0" fmla="*/ 0 w 2769946"/>
              <a:gd name="connsiteY0" fmla="*/ 377387 h 712974"/>
              <a:gd name="connsiteX1" fmla="*/ 166038 w 2769946"/>
              <a:gd name="connsiteY1" fmla="*/ 36156 h 712974"/>
              <a:gd name="connsiteX2" fmla="*/ 340676 w 2769946"/>
              <a:gd name="connsiteY2" fmla="*/ 377942 h 712974"/>
              <a:gd name="connsiteX3" fmla="*/ 479990 w 2769946"/>
              <a:gd name="connsiteY3" fmla="*/ 712710 h 712974"/>
              <a:gd name="connsiteX4" fmla="*/ 652177 w 2769946"/>
              <a:gd name="connsiteY4" fmla="*/ 377106 h 712974"/>
              <a:gd name="connsiteX5" fmla="*/ 808691 w 2769946"/>
              <a:gd name="connsiteY5" fmla="*/ 49329 h 712974"/>
              <a:gd name="connsiteX6" fmla="*/ 970429 w 2769946"/>
              <a:gd name="connsiteY6" fmla="*/ 368692 h 712974"/>
              <a:gd name="connsiteX7" fmla="*/ 1144603 w 2769946"/>
              <a:gd name="connsiteY7" fmla="*/ 703738 h 712974"/>
              <a:gd name="connsiteX8" fmla="*/ 1306802 w 2769946"/>
              <a:gd name="connsiteY8" fmla="*/ 359169 h 712974"/>
              <a:gd name="connsiteX9" fmla="*/ 1820680 w 2769946"/>
              <a:gd name="connsiteY9" fmla="*/ 2 h 712974"/>
              <a:gd name="connsiteX10" fmla="*/ 1657004 w 2769946"/>
              <a:gd name="connsiteY10" fmla="*/ 363934 h 712974"/>
              <a:gd name="connsiteX11" fmla="*/ 1939305 w 2769946"/>
              <a:gd name="connsiteY11" fmla="*/ 663398 h 712974"/>
              <a:gd name="connsiteX12" fmla="*/ 2016542 w 2769946"/>
              <a:gd name="connsiteY12" fmla="*/ 572306 h 712974"/>
              <a:gd name="connsiteX13" fmla="*/ 1847640 w 2769946"/>
              <a:gd name="connsiteY13" fmla="*/ 265556 h 712974"/>
              <a:gd name="connsiteX14" fmla="*/ 1960692 w 2769946"/>
              <a:gd name="connsiteY14" fmla="*/ 53536 h 712974"/>
              <a:gd name="connsiteX15" fmla="*/ 1761691 w 2769946"/>
              <a:gd name="connsiteY15" fmla="*/ 395880 h 712974"/>
              <a:gd name="connsiteX16" fmla="*/ 1785366 w 2769946"/>
              <a:gd name="connsiteY16" fmla="*/ 711874 h 712974"/>
              <a:gd name="connsiteX17" fmla="*/ 1733026 w 2769946"/>
              <a:gd name="connsiteY17" fmla="*/ 283493 h 712974"/>
              <a:gd name="connsiteX18" fmla="*/ 2769656 w 2769946"/>
              <a:gd name="connsiteY18" fmla="*/ 214972 h 712974"/>
              <a:gd name="connsiteX19" fmla="*/ 1282965 w 2769946"/>
              <a:gd name="connsiteY19" fmla="*/ 382148 h 712974"/>
              <a:gd name="connsiteX0" fmla="*/ 0 w 2770013"/>
              <a:gd name="connsiteY0" fmla="*/ 377387 h 712974"/>
              <a:gd name="connsiteX1" fmla="*/ 166038 w 2770013"/>
              <a:gd name="connsiteY1" fmla="*/ 36156 h 712974"/>
              <a:gd name="connsiteX2" fmla="*/ 340676 w 2770013"/>
              <a:gd name="connsiteY2" fmla="*/ 377942 h 712974"/>
              <a:gd name="connsiteX3" fmla="*/ 479990 w 2770013"/>
              <a:gd name="connsiteY3" fmla="*/ 712710 h 712974"/>
              <a:gd name="connsiteX4" fmla="*/ 652177 w 2770013"/>
              <a:gd name="connsiteY4" fmla="*/ 377106 h 712974"/>
              <a:gd name="connsiteX5" fmla="*/ 808691 w 2770013"/>
              <a:gd name="connsiteY5" fmla="*/ 49329 h 712974"/>
              <a:gd name="connsiteX6" fmla="*/ 970429 w 2770013"/>
              <a:gd name="connsiteY6" fmla="*/ 368692 h 712974"/>
              <a:gd name="connsiteX7" fmla="*/ 1144603 w 2770013"/>
              <a:gd name="connsiteY7" fmla="*/ 703738 h 712974"/>
              <a:gd name="connsiteX8" fmla="*/ 1306802 w 2770013"/>
              <a:gd name="connsiteY8" fmla="*/ 359169 h 712974"/>
              <a:gd name="connsiteX9" fmla="*/ 1820680 w 2770013"/>
              <a:gd name="connsiteY9" fmla="*/ 2 h 712974"/>
              <a:gd name="connsiteX10" fmla="*/ 1657004 w 2770013"/>
              <a:gd name="connsiteY10" fmla="*/ 363934 h 712974"/>
              <a:gd name="connsiteX11" fmla="*/ 1939305 w 2770013"/>
              <a:gd name="connsiteY11" fmla="*/ 663398 h 712974"/>
              <a:gd name="connsiteX12" fmla="*/ 2016542 w 2770013"/>
              <a:gd name="connsiteY12" fmla="*/ 572306 h 712974"/>
              <a:gd name="connsiteX13" fmla="*/ 1847640 w 2770013"/>
              <a:gd name="connsiteY13" fmla="*/ 265556 h 712974"/>
              <a:gd name="connsiteX14" fmla="*/ 1960692 w 2770013"/>
              <a:gd name="connsiteY14" fmla="*/ 53536 h 712974"/>
              <a:gd name="connsiteX15" fmla="*/ 1761691 w 2770013"/>
              <a:gd name="connsiteY15" fmla="*/ 395880 h 712974"/>
              <a:gd name="connsiteX16" fmla="*/ 1785366 w 2770013"/>
              <a:gd name="connsiteY16" fmla="*/ 711874 h 712974"/>
              <a:gd name="connsiteX17" fmla="*/ 1733026 w 2770013"/>
              <a:gd name="connsiteY17" fmla="*/ 283493 h 712974"/>
              <a:gd name="connsiteX18" fmla="*/ 2769656 w 2770013"/>
              <a:gd name="connsiteY18" fmla="*/ 214972 h 712974"/>
              <a:gd name="connsiteX19" fmla="*/ 1579666 w 2770013"/>
              <a:gd name="connsiteY19" fmla="*/ 583940 h 712974"/>
              <a:gd name="connsiteX0" fmla="*/ 0 w 2770486"/>
              <a:gd name="connsiteY0" fmla="*/ 377387 h 712974"/>
              <a:gd name="connsiteX1" fmla="*/ 166038 w 2770486"/>
              <a:gd name="connsiteY1" fmla="*/ 36156 h 712974"/>
              <a:gd name="connsiteX2" fmla="*/ 340676 w 2770486"/>
              <a:gd name="connsiteY2" fmla="*/ 377942 h 712974"/>
              <a:gd name="connsiteX3" fmla="*/ 479990 w 2770486"/>
              <a:gd name="connsiteY3" fmla="*/ 712710 h 712974"/>
              <a:gd name="connsiteX4" fmla="*/ 652177 w 2770486"/>
              <a:gd name="connsiteY4" fmla="*/ 377106 h 712974"/>
              <a:gd name="connsiteX5" fmla="*/ 808691 w 2770486"/>
              <a:gd name="connsiteY5" fmla="*/ 49329 h 712974"/>
              <a:gd name="connsiteX6" fmla="*/ 970429 w 2770486"/>
              <a:gd name="connsiteY6" fmla="*/ 368692 h 712974"/>
              <a:gd name="connsiteX7" fmla="*/ 1144603 w 2770486"/>
              <a:gd name="connsiteY7" fmla="*/ 703738 h 712974"/>
              <a:gd name="connsiteX8" fmla="*/ 1306802 w 2770486"/>
              <a:gd name="connsiteY8" fmla="*/ 359169 h 712974"/>
              <a:gd name="connsiteX9" fmla="*/ 1820680 w 2770486"/>
              <a:gd name="connsiteY9" fmla="*/ 2 h 712974"/>
              <a:gd name="connsiteX10" fmla="*/ 1657004 w 2770486"/>
              <a:gd name="connsiteY10" fmla="*/ 363934 h 712974"/>
              <a:gd name="connsiteX11" fmla="*/ 1939305 w 2770486"/>
              <a:gd name="connsiteY11" fmla="*/ 663398 h 712974"/>
              <a:gd name="connsiteX12" fmla="*/ 2016542 w 2770486"/>
              <a:gd name="connsiteY12" fmla="*/ 572306 h 712974"/>
              <a:gd name="connsiteX13" fmla="*/ 1847640 w 2770486"/>
              <a:gd name="connsiteY13" fmla="*/ 265556 h 712974"/>
              <a:gd name="connsiteX14" fmla="*/ 1960692 w 2770486"/>
              <a:gd name="connsiteY14" fmla="*/ 53536 h 712974"/>
              <a:gd name="connsiteX15" fmla="*/ 1761691 w 2770486"/>
              <a:gd name="connsiteY15" fmla="*/ 395880 h 712974"/>
              <a:gd name="connsiteX16" fmla="*/ 1785366 w 2770486"/>
              <a:gd name="connsiteY16" fmla="*/ 711874 h 712974"/>
              <a:gd name="connsiteX17" fmla="*/ 1733026 w 2770486"/>
              <a:gd name="connsiteY17" fmla="*/ 283493 h 712974"/>
              <a:gd name="connsiteX18" fmla="*/ 2769656 w 2770486"/>
              <a:gd name="connsiteY18" fmla="*/ 214972 h 712974"/>
              <a:gd name="connsiteX19" fmla="*/ 2302067 w 2770486"/>
              <a:gd name="connsiteY19" fmla="*/ 628784 h 712974"/>
              <a:gd name="connsiteX0" fmla="*/ 0 w 2770488"/>
              <a:gd name="connsiteY0" fmla="*/ 377385 h 712972"/>
              <a:gd name="connsiteX1" fmla="*/ 166038 w 2770488"/>
              <a:gd name="connsiteY1" fmla="*/ 36154 h 712972"/>
              <a:gd name="connsiteX2" fmla="*/ 340676 w 2770488"/>
              <a:gd name="connsiteY2" fmla="*/ 377940 h 712972"/>
              <a:gd name="connsiteX3" fmla="*/ 479990 w 2770488"/>
              <a:gd name="connsiteY3" fmla="*/ 712708 h 712972"/>
              <a:gd name="connsiteX4" fmla="*/ 652177 w 2770488"/>
              <a:gd name="connsiteY4" fmla="*/ 377104 h 712972"/>
              <a:gd name="connsiteX5" fmla="*/ 808691 w 2770488"/>
              <a:gd name="connsiteY5" fmla="*/ 49327 h 712972"/>
              <a:gd name="connsiteX6" fmla="*/ 970429 w 2770488"/>
              <a:gd name="connsiteY6" fmla="*/ 368690 h 712972"/>
              <a:gd name="connsiteX7" fmla="*/ 1144603 w 2770488"/>
              <a:gd name="connsiteY7" fmla="*/ 703736 h 712972"/>
              <a:gd name="connsiteX8" fmla="*/ 1293901 w 2770488"/>
              <a:gd name="connsiteY8" fmla="*/ 363653 h 712972"/>
              <a:gd name="connsiteX9" fmla="*/ 1820680 w 2770488"/>
              <a:gd name="connsiteY9" fmla="*/ 0 h 712972"/>
              <a:gd name="connsiteX10" fmla="*/ 1657004 w 2770488"/>
              <a:gd name="connsiteY10" fmla="*/ 363932 h 712972"/>
              <a:gd name="connsiteX11" fmla="*/ 1939305 w 2770488"/>
              <a:gd name="connsiteY11" fmla="*/ 663396 h 712972"/>
              <a:gd name="connsiteX12" fmla="*/ 2016542 w 2770488"/>
              <a:gd name="connsiteY12" fmla="*/ 572304 h 712972"/>
              <a:gd name="connsiteX13" fmla="*/ 1847640 w 2770488"/>
              <a:gd name="connsiteY13" fmla="*/ 265554 h 712972"/>
              <a:gd name="connsiteX14" fmla="*/ 1960692 w 2770488"/>
              <a:gd name="connsiteY14" fmla="*/ 53534 h 712972"/>
              <a:gd name="connsiteX15" fmla="*/ 1761691 w 2770488"/>
              <a:gd name="connsiteY15" fmla="*/ 395878 h 712972"/>
              <a:gd name="connsiteX16" fmla="*/ 1785366 w 2770488"/>
              <a:gd name="connsiteY16" fmla="*/ 711872 h 712972"/>
              <a:gd name="connsiteX17" fmla="*/ 1733026 w 2770488"/>
              <a:gd name="connsiteY17" fmla="*/ 283491 h 712972"/>
              <a:gd name="connsiteX18" fmla="*/ 2769656 w 2770488"/>
              <a:gd name="connsiteY18" fmla="*/ 214970 h 712972"/>
              <a:gd name="connsiteX19" fmla="*/ 2302067 w 2770488"/>
              <a:gd name="connsiteY19" fmla="*/ 628782 h 712972"/>
              <a:gd name="connsiteX0" fmla="*/ 0 w 2770486"/>
              <a:gd name="connsiteY0" fmla="*/ 341232 h 676819"/>
              <a:gd name="connsiteX1" fmla="*/ 166038 w 2770486"/>
              <a:gd name="connsiteY1" fmla="*/ 1 h 676819"/>
              <a:gd name="connsiteX2" fmla="*/ 340676 w 2770486"/>
              <a:gd name="connsiteY2" fmla="*/ 341787 h 676819"/>
              <a:gd name="connsiteX3" fmla="*/ 479990 w 2770486"/>
              <a:gd name="connsiteY3" fmla="*/ 676555 h 676819"/>
              <a:gd name="connsiteX4" fmla="*/ 652177 w 2770486"/>
              <a:gd name="connsiteY4" fmla="*/ 340951 h 676819"/>
              <a:gd name="connsiteX5" fmla="*/ 808691 w 2770486"/>
              <a:gd name="connsiteY5" fmla="*/ 13174 h 676819"/>
              <a:gd name="connsiteX6" fmla="*/ 970429 w 2770486"/>
              <a:gd name="connsiteY6" fmla="*/ 332537 h 676819"/>
              <a:gd name="connsiteX7" fmla="*/ 1144603 w 2770486"/>
              <a:gd name="connsiteY7" fmla="*/ 667583 h 676819"/>
              <a:gd name="connsiteX8" fmla="*/ 1293901 w 2770486"/>
              <a:gd name="connsiteY8" fmla="*/ 327500 h 676819"/>
              <a:gd name="connsiteX9" fmla="*/ 1463778 w 2770486"/>
              <a:gd name="connsiteY9" fmla="*/ 8689 h 676819"/>
              <a:gd name="connsiteX10" fmla="*/ 1657004 w 2770486"/>
              <a:gd name="connsiteY10" fmla="*/ 327779 h 676819"/>
              <a:gd name="connsiteX11" fmla="*/ 1939305 w 2770486"/>
              <a:gd name="connsiteY11" fmla="*/ 627243 h 676819"/>
              <a:gd name="connsiteX12" fmla="*/ 2016542 w 2770486"/>
              <a:gd name="connsiteY12" fmla="*/ 536151 h 676819"/>
              <a:gd name="connsiteX13" fmla="*/ 1847640 w 2770486"/>
              <a:gd name="connsiteY13" fmla="*/ 229401 h 676819"/>
              <a:gd name="connsiteX14" fmla="*/ 1960692 w 2770486"/>
              <a:gd name="connsiteY14" fmla="*/ 17381 h 676819"/>
              <a:gd name="connsiteX15" fmla="*/ 1761691 w 2770486"/>
              <a:gd name="connsiteY15" fmla="*/ 359725 h 676819"/>
              <a:gd name="connsiteX16" fmla="*/ 1785366 w 2770486"/>
              <a:gd name="connsiteY16" fmla="*/ 675719 h 676819"/>
              <a:gd name="connsiteX17" fmla="*/ 1733026 w 2770486"/>
              <a:gd name="connsiteY17" fmla="*/ 247338 h 676819"/>
              <a:gd name="connsiteX18" fmla="*/ 2769656 w 2770486"/>
              <a:gd name="connsiteY18" fmla="*/ 178817 h 676819"/>
              <a:gd name="connsiteX19" fmla="*/ 2302067 w 2770486"/>
              <a:gd name="connsiteY19" fmla="*/ 592629 h 676819"/>
              <a:gd name="connsiteX0" fmla="*/ 0 w 2770488"/>
              <a:gd name="connsiteY0" fmla="*/ 341232 h 676819"/>
              <a:gd name="connsiteX1" fmla="*/ 166038 w 2770488"/>
              <a:gd name="connsiteY1" fmla="*/ 1 h 676819"/>
              <a:gd name="connsiteX2" fmla="*/ 340676 w 2770488"/>
              <a:gd name="connsiteY2" fmla="*/ 341787 h 676819"/>
              <a:gd name="connsiteX3" fmla="*/ 479990 w 2770488"/>
              <a:gd name="connsiteY3" fmla="*/ 676555 h 676819"/>
              <a:gd name="connsiteX4" fmla="*/ 652177 w 2770488"/>
              <a:gd name="connsiteY4" fmla="*/ 340951 h 676819"/>
              <a:gd name="connsiteX5" fmla="*/ 808691 w 2770488"/>
              <a:gd name="connsiteY5" fmla="*/ 13174 h 676819"/>
              <a:gd name="connsiteX6" fmla="*/ 970429 w 2770488"/>
              <a:gd name="connsiteY6" fmla="*/ 332537 h 676819"/>
              <a:gd name="connsiteX7" fmla="*/ 1144603 w 2770488"/>
              <a:gd name="connsiteY7" fmla="*/ 667583 h 676819"/>
              <a:gd name="connsiteX8" fmla="*/ 1293901 w 2770488"/>
              <a:gd name="connsiteY8" fmla="*/ 327500 h 676819"/>
              <a:gd name="connsiteX9" fmla="*/ 1463778 w 2770488"/>
              <a:gd name="connsiteY9" fmla="*/ 8689 h 676819"/>
              <a:gd name="connsiteX10" fmla="*/ 1635502 w 2770488"/>
              <a:gd name="connsiteY10" fmla="*/ 345716 h 676819"/>
              <a:gd name="connsiteX11" fmla="*/ 1939305 w 2770488"/>
              <a:gd name="connsiteY11" fmla="*/ 627243 h 676819"/>
              <a:gd name="connsiteX12" fmla="*/ 2016542 w 2770488"/>
              <a:gd name="connsiteY12" fmla="*/ 536151 h 676819"/>
              <a:gd name="connsiteX13" fmla="*/ 1847640 w 2770488"/>
              <a:gd name="connsiteY13" fmla="*/ 229401 h 676819"/>
              <a:gd name="connsiteX14" fmla="*/ 1960692 w 2770488"/>
              <a:gd name="connsiteY14" fmla="*/ 17381 h 676819"/>
              <a:gd name="connsiteX15" fmla="*/ 1761691 w 2770488"/>
              <a:gd name="connsiteY15" fmla="*/ 359725 h 676819"/>
              <a:gd name="connsiteX16" fmla="*/ 1785366 w 2770488"/>
              <a:gd name="connsiteY16" fmla="*/ 675719 h 676819"/>
              <a:gd name="connsiteX17" fmla="*/ 1733026 w 2770488"/>
              <a:gd name="connsiteY17" fmla="*/ 247338 h 676819"/>
              <a:gd name="connsiteX18" fmla="*/ 2769656 w 2770488"/>
              <a:gd name="connsiteY18" fmla="*/ 178817 h 676819"/>
              <a:gd name="connsiteX19" fmla="*/ 2302067 w 2770488"/>
              <a:gd name="connsiteY19" fmla="*/ 592629 h 676819"/>
              <a:gd name="connsiteX0" fmla="*/ 0 w 2770486"/>
              <a:gd name="connsiteY0" fmla="*/ 341232 h 676555"/>
              <a:gd name="connsiteX1" fmla="*/ 166038 w 2770486"/>
              <a:gd name="connsiteY1" fmla="*/ 1 h 676555"/>
              <a:gd name="connsiteX2" fmla="*/ 340676 w 2770486"/>
              <a:gd name="connsiteY2" fmla="*/ 341787 h 676555"/>
              <a:gd name="connsiteX3" fmla="*/ 479990 w 2770486"/>
              <a:gd name="connsiteY3" fmla="*/ 676555 h 676555"/>
              <a:gd name="connsiteX4" fmla="*/ 652177 w 2770486"/>
              <a:gd name="connsiteY4" fmla="*/ 340951 h 676555"/>
              <a:gd name="connsiteX5" fmla="*/ 808691 w 2770486"/>
              <a:gd name="connsiteY5" fmla="*/ 13174 h 676555"/>
              <a:gd name="connsiteX6" fmla="*/ 970429 w 2770486"/>
              <a:gd name="connsiteY6" fmla="*/ 332537 h 676555"/>
              <a:gd name="connsiteX7" fmla="*/ 1144603 w 2770486"/>
              <a:gd name="connsiteY7" fmla="*/ 667583 h 676555"/>
              <a:gd name="connsiteX8" fmla="*/ 1293901 w 2770486"/>
              <a:gd name="connsiteY8" fmla="*/ 327500 h 676555"/>
              <a:gd name="connsiteX9" fmla="*/ 1463778 w 2770486"/>
              <a:gd name="connsiteY9" fmla="*/ 8689 h 676555"/>
              <a:gd name="connsiteX10" fmla="*/ 1635502 w 2770486"/>
              <a:gd name="connsiteY10" fmla="*/ 345716 h 676555"/>
              <a:gd name="connsiteX11" fmla="*/ 1939305 w 2770486"/>
              <a:gd name="connsiteY11" fmla="*/ 627243 h 676555"/>
              <a:gd name="connsiteX12" fmla="*/ 2016542 w 2770486"/>
              <a:gd name="connsiteY12" fmla="*/ 536151 h 676555"/>
              <a:gd name="connsiteX13" fmla="*/ 1847640 w 2770486"/>
              <a:gd name="connsiteY13" fmla="*/ 229401 h 676555"/>
              <a:gd name="connsiteX14" fmla="*/ 1960692 w 2770486"/>
              <a:gd name="connsiteY14" fmla="*/ 17381 h 676555"/>
              <a:gd name="connsiteX15" fmla="*/ 1761691 w 2770486"/>
              <a:gd name="connsiteY15" fmla="*/ 359725 h 676555"/>
              <a:gd name="connsiteX16" fmla="*/ 2271266 w 2770486"/>
              <a:gd name="connsiteY16" fmla="*/ 361819 h 676555"/>
              <a:gd name="connsiteX17" fmla="*/ 1733026 w 2770486"/>
              <a:gd name="connsiteY17" fmla="*/ 247338 h 676555"/>
              <a:gd name="connsiteX18" fmla="*/ 2769656 w 2770486"/>
              <a:gd name="connsiteY18" fmla="*/ 178817 h 676555"/>
              <a:gd name="connsiteX19" fmla="*/ 2302067 w 2770486"/>
              <a:gd name="connsiteY19" fmla="*/ 592629 h 676555"/>
              <a:gd name="connsiteX0" fmla="*/ 0 w 2770488"/>
              <a:gd name="connsiteY0" fmla="*/ 341232 h 676555"/>
              <a:gd name="connsiteX1" fmla="*/ 166038 w 2770488"/>
              <a:gd name="connsiteY1" fmla="*/ 1 h 676555"/>
              <a:gd name="connsiteX2" fmla="*/ 340676 w 2770488"/>
              <a:gd name="connsiteY2" fmla="*/ 341787 h 676555"/>
              <a:gd name="connsiteX3" fmla="*/ 479990 w 2770488"/>
              <a:gd name="connsiteY3" fmla="*/ 676555 h 676555"/>
              <a:gd name="connsiteX4" fmla="*/ 652177 w 2770488"/>
              <a:gd name="connsiteY4" fmla="*/ 340951 h 676555"/>
              <a:gd name="connsiteX5" fmla="*/ 808691 w 2770488"/>
              <a:gd name="connsiteY5" fmla="*/ 13174 h 676555"/>
              <a:gd name="connsiteX6" fmla="*/ 970429 w 2770488"/>
              <a:gd name="connsiteY6" fmla="*/ 332537 h 676555"/>
              <a:gd name="connsiteX7" fmla="*/ 1144603 w 2770488"/>
              <a:gd name="connsiteY7" fmla="*/ 667583 h 676555"/>
              <a:gd name="connsiteX8" fmla="*/ 1293901 w 2770488"/>
              <a:gd name="connsiteY8" fmla="*/ 327500 h 676555"/>
              <a:gd name="connsiteX9" fmla="*/ 1463778 w 2770488"/>
              <a:gd name="connsiteY9" fmla="*/ 8689 h 676555"/>
              <a:gd name="connsiteX10" fmla="*/ 1635502 w 2770488"/>
              <a:gd name="connsiteY10" fmla="*/ 345716 h 676555"/>
              <a:gd name="connsiteX11" fmla="*/ 1939305 w 2770488"/>
              <a:gd name="connsiteY11" fmla="*/ 627243 h 676555"/>
              <a:gd name="connsiteX12" fmla="*/ 2016542 w 2770488"/>
              <a:gd name="connsiteY12" fmla="*/ 536151 h 676555"/>
              <a:gd name="connsiteX13" fmla="*/ 1847640 w 2770488"/>
              <a:gd name="connsiteY13" fmla="*/ 229401 h 676555"/>
              <a:gd name="connsiteX14" fmla="*/ 1960692 w 2770488"/>
              <a:gd name="connsiteY14" fmla="*/ 17381 h 676555"/>
              <a:gd name="connsiteX15" fmla="*/ 2191693 w 2770488"/>
              <a:gd name="connsiteY15" fmla="*/ 310397 h 676555"/>
              <a:gd name="connsiteX16" fmla="*/ 2271266 w 2770488"/>
              <a:gd name="connsiteY16" fmla="*/ 361819 h 676555"/>
              <a:gd name="connsiteX17" fmla="*/ 1733026 w 2770488"/>
              <a:gd name="connsiteY17" fmla="*/ 247338 h 676555"/>
              <a:gd name="connsiteX18" fmla="*/ 2769656 w 2770488"/>
              <a:gd name="connsiteY18" fmla="*/ 178817 h 676555"/>
              <a:gd name="connsiteX19" fmla="*/ 2302067 w 2770488"/>
              <a:gd name="connsiteY19" fmla="*/ 592629 h 676555"/>
              <a:gd name="connsiteX0" fmla="*/ 0 w 2770486"/>
              <a:gd name="connsiteY0" fmla="*/ 341232 h 676555"/>
              <a:gd name="connsiteX1" fmla="*/ 166038 w 2770486"/>
              <a:gd name="connsiteY1" fmla="*/ 1 h 676555"/>
              <a:gd name="connsiteX2" fmla="*/ 340676 w 2770486"/>
              <a:gd name="connsiteY2" fmla="*/ 341787 h 676555"/>
              <a:gd name="connsiteX3" fmla="*/ 479990 w 2770486"/>
              <a:gd name="connsiteY3" fmla="*/ 676555 h 676555"/>
              <a:gd name="connsiteX4" fmla="*/ 652177 w 2770486"/>
              <a:gd name="connsiteY4" fmla="*/ 340951 h 676555"/>
              <a:gd name="connsiteX5" fmla="*/ 808691 w 2770486"/>
              <a:gd name="connsiteY5" fmla="*/ 13174 h 676555"/>
              <a:gd name="connsiteX6" fmla="*/ 970429 w 2770486"/>
              <a:gd name="connsiteY6" fmla="*/ 332537 h 676555"/>
              <a:gd name="connsiteX7" fmla="*/ 1144603 w 2770486"/>
              <a:gd name="connsiteY7" fmla="*/ 667583 h 676555"/>
              <a:gd name="connsiteX8" fmla="*/ 1293901 w 2770486"/>
              <a:gd name="connsiteY8" fmla="*/ 327500 h 676555"/>
              <a:gd name="connsiteX9" fmla="*/ 1463778 w 2770486"/>
              <a:gd name="connsiteY9" fmla="*/ 8689 h 676555"/>
              <a:gd name="connsiteX10" fmla="*/ 1635502 w 2770486"/>
              <a:gd name="connsiteY10" fmla="*/ 345716 h 676555"/>
              <a:gd name="connsiteX11" fmla="*/ 1939305 w 2770486"/>
              <a:gd name="connsiteY11" fmla="*/ 627243 h 676555"/>
              <a:gd name="connsiteX12" fmla="*/ 2016542 w 2770486"/>
              <a:gd name="connsiteY12" fmla="*/ 536151 h 676555"/>
              <a:gd name="connsiteX13" fmla="*/ 1847640 w 2770486"/>
              <a:gd name="connsiteY13" fmla="*/ 229401 h 676555"/>
              <a:gd name="connsiteX14" fmla="*/ 1960692 w 2770486"/>
              <a:gd name="connsiteY14" fmla="*/ 17381 h 676555"/>
              <a:gd name="connsiteX15" fmla="*/ 2191693 w 2770486"/>
              <a:gd name="connsiteY15" fmla="*/ 310397 h 676555"/>
              <a:gd name="connsiteX16" fmla="*/ 2271266 w 2770486"/>
              <a:gd name="connsiteY16" fmla="*/ 361819 h 676555"/>
              <a:gd name="connsiteX17" fmla="*/ 2171629 w 2770486"/>
              <a:gd name="connsiteY17" fmla="*/ 265275 h 676555"/>
              <a:gd name="connsiteX18" fmla="*/ 2769656 w 2770486"/>
              <a:gd name="connsiteY18" fmla="*/ 178817 h 676555"/>
              <a:gd name="connsiteX19" fmla="*/ 2302067 w 2770486"/>
              <a:gd name="connsiteY19" fmla="*/ 592629 h 676555"/>
              <a:gd name="connsiteX0" fmla="*/ 0 w 2770488"/>
              <a:gd name="connsiteY0" fmla="*/ 341232 h 689031"/>
              <a:gd name="connsiteX1" fmla="*/ 166038 w 2770488"/>
              <a:gd name="connsiteY1" fmla="*/ 1 h 689031"/>
              <a:gd name="connsiteX2" fmla="*/ 340676 w 2770488"/>
              <a:gd name="connsiteY2" fmla="*/ 341787 h 689031"/>
              <a:gd name="connsiteX3" fmla="*/ 479990 w 2770488"/>
              <a:gd name="connsiteY3" fmla="*/ 676555 h 689031"/>
              <a:gd name="connsiteX4" fmla="*/ 652177 w 2770488"/>
              <a:gd name="connsiteY4" fmla="*/ 340951 h 689031"/>
              <a:gd name="connsiteX5" fmla="*/ 808691 w 2770488"/>
              <a:gd name="connsiteY5" fmla="*/ 13174 h 689031"/>
              <a:gd name="connsiteX6" fmla="*/ 970429 w 2770488"/>
              <a:gd name="connsiteY6" fmla="*/ 332537 h 689031"/>
              <a:gd name="connsiteX7" fmla="*/ 1144603 w 2770488"/>
              <a:gd name="connsiteY7" fmla="*/ 667583 h 689031"/>
              <a:gd name="connsiteX8" fmla="*/ 1293901 w 2770488"/>
              <a:gd name="connsiteY8" fmla="*/ 327500 h 689031"/>
              <a:gd name="connsiteX9" fmla="*/ 1463778 w 2770488"/>
              <a:gd name="connsiteY9" fmla="*/ 8689 h 689031"/>
              <a:gd name="connsiteX10" fmla="*/ 1635502 w 2770488"/>
              <a:gd name="connsiteY10" fmla="*/ 345716 h 689031"/>
              <a:gd name="connsiteX11" fmla="*/ 1788805 w 2770488"/>
              <a:gd name="connsiteY11" fmla="*/ 672086 h 689031"/>
              <a:gd name="connsiteX12" fmla="*/ 2016542 w 2770488"/>
              <a:gd name="connsiteY12" fmla="*/ 536151 h 689031"/>
              <a:gd name="connsiteX13" fmla="*/ 1847640 w 2770488"/>
              <a:gd name="connsiteY13" fmla="*/ 229401 h 689031"/>
              <a:gd name="connsiteX14" fmla="*/ 1960692 w 2770488"/>
              <a:gd name="connsiteY14" fmla="*/ 17381 h 689031"/>
              <a:gd name="connsiteX15" fmla="*/ 2191693 w 2770488"/>
              <a:gd name="connsiteY15" fmla="*/ 310397 h 689031"/>
              <a:gd name="connsiteX16" fmla="*/ 2271266 w 2770488"/>
              <a:gd name="connsiteY16" fmla="*/ 361819 h 689031"/>
              <a:gd name="connsiteX17" fmla="*/ 2171629 w 2770488"/>
              <a:gd name="connsiteY17" fmla="*/ 265275 h 689031"/>
              <a:gd name="connsiteX18" fmla="*/ 2769656 w 2770488"/>
              <a:gd name="connsiteY18" fmla="*/ 178817 h 689031"/>
              <a:gd name="connsiteX19" fmla="*/ 2302067 w 2770488"/>
              <a:gd name="connsiteY19" fmla="*/ 592629 h 689031"/>
              <a:gd name="connsiteX0" fmla="*/ 0 w 2770486"/>
              <a:gd name="connsiteY0" fmla="*/ 341232 h 680158"/>
              <a:gd name="connsiteX1" fmla="*/ 166038 w 2770486"/>
              <a:gd name="connsiteY1" fmla="*/ 1 h 680158"/>
              <a:gd name="connsiteX2" fmla="*/ 340676 w 2770486"/>
              <a:gd name="connsiteY2" fmla="*/ 341787 h 680158"/>
              <a:gd name="connsiteX3" fmla="*/ 479990 w 2770486"/>
              <a:gd name="connsiteY3" fmla="*/ 676555 h 680158"/>
              <a:gd name="connsiteX4" fmla="*/ 652177 w 2770486"/>
              <a:gd name="connsiteY4" fmla="*/ 340951 h 680158"/>
              <a:gd name="connsiteX5" fmla="*/ 808691 w 2770486"/>
              <a:gd name="connsiteY5" fmla="*/ 13174 h 680158"/>
              <a:gd name="connsiteX6" fmla="*/ 970429 w 2770486"/>
              <a:gd name="connsiteY6" fmla="*/ 332537 h 680158"/>
              <a:gd name="connsiteX7" fmla="*/ 1144603 w 2770486"/>
              <a:gd name="connsiteY7" fmla="*/ 667583 h 680158"/>
              <a:gd name="connsiteX8" fmla="*/ 1293901 w 2770486"/>
              <a:gd name="connsiteY8" fmla="*/ 327500 h 680158"/>
              <a:gd name="connsiteX9" fmla="*/ 1463778 w 2770486"/>
              <a:gd name="connsiteY9" fmla="*/ 8689 h 680158"/>
              <a:gd name="connsiteX10" fmla="*/ 1635502 w 2770486"/>
              <a:gd name="connsiteY10" fmla="*/ 345716 h 680158"/>
              <a:gd name="connsiteX11" fmla="*/ 1788805 w 2770486"/>
              <a:gd name="connsiteY11" fmla="*/ 672086 h 680158"/>
              <a:gd name="connsiteX12" fmla="*/ 1947741 w 2770486"/>
              <a:gd name="connsiteY12" fmla="*/ 343328 h 680158"/>
              <a:gd name="connsiteX13" fmla="*/ 1847640 w 2770486"/>
              <a:gd name="connsiteY13" fmla="*/ 229401 h 680158"/>
              <a:gd name="connsiteX14" fmla="*/ 1960692 w 2770486"/>
              <a:gd name="connsiteY14" fmla="*/ 17381 h 680158"/>
              <a:gd name="connsiteX15" fmla="*/ 2191693 w 2770486"/>
              <a:gd name="connsiteY15" fmla="*/ 310397 h 680158"/>
              <a:gd name="connsiteX16" fmla="*/ 2271266 w 2770486"/>
              <a:gd name="connsiteY16" fmla="*/ 361819 h 680158"/>
              <a:gd name="connsiteX17" fmla="*/ 2171629 w 2770486"/>
              <a:gd name="connsiteY17" fmla="*/ 265275 h 680158"/>
              <a:gd name="connsiteX18" fmla="*/ 2769656 w 2770486"/>
              <a:gd name="connsiteY18" fmla="*/ 178817 h 680158"/>
              <a:gd name="connsiteX19" fmla="*/ 2302067 w 2770486"/>
              <a:gd name="connsiteY19" fmla="*/ 592629 h 680158"/>
              <a:gd name="connsiteX0" fmla="*/ 0 w 2770488"/>
              <a:gd name="connsiteY0" fmla="*/ 361836 h 701588"/>
              <a:gd name="connsiteX1" fmla="*/ 166038 w 2770488"/>
              <a:gd name="connsiteY1" fmla="*/ 20605 h 701588"/>
              <a:gd name="connsiteX2" fmla="*/ 340676 w 2770488"/>
              <a:gd name="connsiteY2" fmla="*/ 362391 h 701588"/>
              <a:gd name="connsiteX3" fmla="*/ 479990 w 2770488"/>
              <a:gd name="connsiteY3" fmla="*/ 697159 h 701588"/>
              <a:gd name="connsiteX4" fmla="*/ 652177 w 2770488"/>
              <a:gd name="connsiteY4" fmla="*/ 361555 h 701588"/>
              <a:gd name="connsiteX5" fmla="*/ 808691 w 2770488"/>
              <a:gd name="connsiteY5" fmla="*/ 33778 h 701588"/>
              <a:gd name="connsiteX6" fmla="*/ 970429 w 2770488"/>
              <a:gd name="connsiteY6" fmla="*/ 353141 h 701588"/>
              <a:gd name="connsiteX7" fmla="*/ 1144603 w 2770488"/>
              <a:gd name="connsiteY7" fmla="*/ 688187 h 701588"/>
              <a:gd name="connsiteX8" fmla="*/ 1293901 w 2770488"/>
              <a:gd name="connsiteY8" fmla="*/ 348104 h 701588"/>
              <a:gd name="connsiteX9" fmla="*/ 1463778 w 2770488"/>
              <a:gd name="connsiteY9" fmla="*/ 29293 h 701588"/>
              <a:gd name="connsiteX10" fmla="*/ 1635502 w 2770488"/>
              <a:gd name="connsiteY10" fmla="*/ 366320 h 701588"/>
              <a:gd name="connsiteX11" fmla="*/ 1788805 w 2770488"/>
              <a:gd name="connsiteY11" fmla="*/ 692690 h 701588"/>
              <a:gd name="connsiteX12" fmla="*/ 1947741 w 2770488"/>
              <a:gd name="connsiteY12" fmla="*/ 363932 h 701588"/>
              <a:gd name="connsiteX13" fmla="*/ 2109941 w 2770488"/>
              <a:gd name="connsiteY13" fmla="*/ 39244 h 701588"/>
              <a:gd name="connsiteX14" fmla="*/ 1960692 w 2770488"/>
              <a:gd name="connsiteY14" fmla="*/ 37985 h 701588"/>
              <a:gd name="connsiteX15" fmla="*/ 2191693 w 2770488"/>
              <a:gd name="connsiteY15" fmla="*/ 331001 h 701588"/>
              <a:gd name="connsiteX16" fmla="*/ 2271266 w 2770488"/>
              <a:gd name="connsiteY16" fmla="*/ 382423 h 701588"/>
              <a:gd name="connsiteX17" fmla="*/ 2171629 w 2770488"/>
              <a:gd name="connsiteY17" fmla="*/ 285879 h 701588"/>
              <a:gd name="connsiteX18" fmla="*/ 2769656 w 2770488"/>
              <a:gd name="connsiteY18" fmla="*/ 199421 h 701588"/>
              <a:gd name="connsiteX19" fmla="*/ 2302067 w 2770488"/>
              <a:gd name="connsiteY19" fmla="*/ 613233 h 701588"/>
              <a:gd name="connsiteX0" fmla="*/ 0 w 2770486"/>
              <a:gd name="connsiteY0" fmla="*/ 341232 h 680984"/>
              <a:gd name="connsiteX1" fmla="*/ 166038 w 2770486"/>
              <a:gd name="connsiteY1" fmla="*/ 1 h 680984"/>
              <a:gd name="connsiteX2" fmla="*/ 340676 w 2770486"/>
              <a:gd name="connsiteY2" fmla="*/ 341787 h 680984"/>
              <a:gd name="connsiteX3" fmla="*/ 479990 w 2770486"/>
              <a:gd name="connsiteY3" fmla="*/ 676555 h 680984"/>
              <a:gd name="connsiteX4" fmla="*/ 652177 w 2770486"/>
              <a:gd name="connsiteY4" fmla="*/ 340951 h 680984"/>
              <a:gd name="connsiteX5" fmla="*/ 808691 w 2770486"/>
              <a:gd name="connsiteY5" fmla="*/ 13174 h 680984"/>
              <a:gd name="connsiteX6" fmla="*/ 970429 w 2770486"/>
              <a:gd name="connsiteY6" fmla="*/ 332537 h 680984"/>
              <a:gd name="connsiteX7" fmla="*/ 1144603 w 2770486"/>
              <a:gd name="connsiteY7" fmla="*/ 667583 h 680984"/>
              <a:gd name="connsiteX8" fmla="*/ 1293901 w 2770486"/>
              <a:gd name="connsiteY8" fmla="*/ 327500 h 680984"/>
              <a:gd name="connsiteX9" fmla="*/ 1463778 w 2770486"/>
              <a:gd name="connsiteY9" fmla="*/ 8689 h 680984"/>
              <a:gd name="connsiteX10" fmla="*/ 1635502 w 2770486"/>
              <a:gd name="connsiteY10" fmla="*/ 345716 h 680984"/>
              <a:gd name="connsiteX11" fmla="*/ 1788805 w 2770486"/>
              <a:gd name="connsiteY11" fmla="*/ 672086 h 680984"/>
              <a:gd name="connsiteX12" fmla="*/ 1947741 w 2770486"/>
              <a:gd name="connsiteY12" fmla="*/ 343328 h 680984"/>
              <a:gd name="connsiteX13" fmla="*/ 2109941 w 2770486"/>
              <a:gd name="connsiteY13" fmla="*/ 18640 h 680984"/>
              <a:gd name="connsiteX14" fmla="*/ 2158494 w 2770486"/>
              <a:gd name="connsiteY14" fmla="*/ 331281 h 680984"/>
              <a:gd name="connsiteX15" fmla="*/ 2191693 w 2770486"/>
              <a:gd name="connsiteY15" fmla="*/ 310397 h 680984"/>
              <a:gd name="connsiteX16" fmla="*/ 2271266 w 2770486"/>
              <a:gd name="connsiteY16" fmla="*/ 361819 h 680984"/>
              <a:gd name="connsiteX17" fmla="*/ 2171629 w 2770486"/>
              <a:gd name="connsiteY17" fmla="*/ 265275 h 680984"/>
              <a:gd name="connsiteX18" fmla="*/ 2769656 w 2770486"/>
              <a:gd name="connsiteY18" fmla="*/ 178817 h 680984"/>
              <a:gd name="connsiteX19" fmla="*/ 2302067 w 2770486"/>
              <a:gd name="connsiteY19" fmla="*/ 592629 h 680984"/>
              <a:gd name="connsiteX0" fmla="*/ 0 w 2770488"/>
              <a:gd name="connsiteY0" fmla="*/ 341232 h 700729"/>
              <a:gd name="connsiteX1" fmla="*/ 166038 w 2770488"/>
              <a:gd name="connsiteY1" fmla="*/ 1 h 700729"/>
              <a:gd name="connsiteX2" fmla="*/ 340676 w 2770488"/>
              <a:gd name="connsiteY2" fmla="*/ 341787 h 700729"/>
              <a:gd name="connsiteX3" fmla="*/ 479990 w 2770488"/>
              <a:gd name="connsiteY3" fmla="*/ 676555 h 700729"/>
              <a:gd name="connsiteX4" fmla="*/ 652177 w 2770488"/>
              <a:gd name="connsiteY4" fmla="*/ 340951 h 700729"/>
              <a:gd name="connsiteX5" fmla="*/ 808691 w 2770488"/>
              <a:gd name="connsiteY5" fmla="*/ 13174 h 700729"/>
              <a:gd name="connsiteX6" fmla="*/ 970429 w 2770488"/>
              <a:gd name="connsiteY6" fmla="*/ 332537 h 700729"/>
              <a:gd name="connsiteX7" fmla="*/ 1144603 w 2770488"/>
              <a:gd name="connsiteY7" fmla="*/ 667583 h 700729"/>
              <a:gd name="connsiteX8" fmla="*/ 1293901 w 2770488"/>
              <a:gd name="connsiteY8" fmla="*/ 327500 h 700729"/>
              <a:gd name="connsiteX9" fmla="*/ 1463778 w 2770488"/>
              <a:gd name="connsiteY9" fmla="*/ 8689 h 700729"/>
              <a:gd name="connsiteX10" fmla="*/ 1635502 w 2770488"/>
              <a:gd name="connsiteY10" fmla="*/ 345716 h 700729"/>
              <a:gd name="connsiteX11" fmla="*/ 1788805 w 2770488"/>
              <a:gd name="connsiteY11" fmla="*/ 672086 h 700729"/>
              <a:gd name="connsiteX12" fmla="*/ 1909202 w 2770488"/>
              <a:gd name="connsiteY12" fmla="*/ 654141 h 700729"/>
              <a:gd name="connsiteX13" fmla="*/ 1947741 w 2770488"/>
              <a:gd name="connsiteY13" fmla="*/ 343328 h 700729"/>
              <a:gd name="connsiteX14" fmla="*/ 2109941 w 2770488"/>
              <a:gd name="connsiteY14" fmla="*/ 18640 h 700729"/>
              <a:gd name="connsiteX15" fmla="*/ 2158494 w 2770488"/>
              <a:gd name="connsiteY15" fmla="*/ 331281 h 700729"/>
              <a:gd name="connsiteX16" fmla="*/ 2191693 w 2770488"/>
              <a:gd name="connsiteY16" fmla="*/ 310397 h 700729"/>
              <a:gd name="connsiteX17" fmla="*/ 2271266 w 2770488"/>
              <a:gd name="connsiteY17" fmla="*/ 361819 h 700729"/>
              <a:gd name="connsiteX18" fmla="*/ 2171629 w 2770488"/>
              <a:gd name="connsiteY18" fmla="*/ 265275 h 700729"/>
              <a:gd name="connsiteX19" fmla="*/ 2769656 w 2770488"/>
              <a:gd name="connsiteY19" fmla="*/ 178817 h 700729"/>
              <a:gd name="connsiteX20" fmla="*/ 2302067 w 2770488"/>
              <a:gd name="connsiteY20" fmla="*/ 592629 h 700729"/>
              <a:gd name="connsiteX0" fmla="*/ 0 w 2770486"/>
              <a:gd name="connsiteY0" fmla="*/ 341232 h 709358"/>
              <a:gd name="connsiteX1" fmla="*/ 166038 w 2770486"/>
              <a:gd name="connsiteY1" fmla="*/ 1 h 709358"/>
              <a:gd name="connsiteX2" fmla="*/ 340676 w 2770486"/>
              <a:gd name="connsiteY2" fmla="*/ 341787 h 709358"/>
              <a:gd name="connsiteX3" fmla="*/ 479990 w 2770486"/>
              <a:gd name="connsiteY3" fmla="*/ 676555 h 709358"/>
              <a:gd name="connsiteX4" fmla="*/ 652177 w 2770486"/>
              <a:gd name="connsiteY4" fmla="*/ 340951 h 709358"/>
              <a:gd name="connsiteX5" fmla="*/ 808691 w 2770486"/>
              <a:gd name="connsiteY5" fmla="*/ 13174 h 709358"/>
              <a:gd name="connsiteX6" fmla="*/ 970429 w 2770486"/>
              <a:gd name="connsiteY6" fmla="*/ 332537 h 709358"/>
              <a:gd name="connsiteX7" fmla="*/ 1144603 w 2770486"/>
              <a:gd name="connsiteY7" fmla="*/ 667583 h 709358"/>
              <a:gd name="connsiteX8" fmla="*/ 1293901 w 2770486"/>
              <a:gd name="connsiteY8" fmla="*/ 327500 h 709358"/>
              <a:gd name="connsiteX9" fmla="*/ 1463778 w 2770486"/>
              <a:gd name="connsiteY9" fmla="*/ 8689 h 709358"/>
              <a:gd name="connsiteX10" fmla="*/ 1635502 w 2770486"/>
              <a:gd name="connsiteY10" fmla="*/ 345716 h 709358"/>
              <a:gd name="connsiteX11" fmla="*/ 1788806 w 2770486"/>
              <a:gd name="connsiteY11" fmla="*/ 685539 h 709358"/>
              <a:gd name="connsiteX12" fmla="*/ 1909202 w 2770486"/>
              <a:gd name="connsiteY12" fmla="*/ 654141 h 709358"/>
              <a:gd name="connsiteX13" fmla="*/ 1947741 w 2770486"/>
              <a:gd name="connsiteY13" fmla="*/ 343328 h 709358"/>
              <a:gd name="connsiteX14" fmla="*/ 2109941 w 2770486"/>
              <a:gd name="connsiteY14" fmla="*/ 18640 h 709358"/>
              <a:gd name="connsiteX15" fmla="*/ 2158494 w 2770486"/>
              <a:gd name="connsiteY15" fmla="*/ 331281 h 709358"/>
              <a:gd name="connsiteX16" fmla="*/ 2191693 w 2770486"/>
              <a:gd name="connsiteY16" fmla="*/ 310397 h 709358"/>
              <a:gd name="connsiteX17" fmla="*/ 2271266 w 2770486"/>
              <a:gd name="connsiteY17" fmla="*/ 361819 h 709358"/>
              <a:gd name="connsiteX18" fmla="*/ 2171629 w 2770486"/>
              <a:gd name="connsiteY18" fmla="*/ 265275 h 709358"/>
              <a:gd name="connsiteX19" fmla="*/ 2769656 w 2770486"/>
              <a:gd name="connsiteY19" fmla="*/ 178817 h 709358"/>
              <a:gd name="connsiteX20" fmla="*/ 2302067 w 2770486"/>
              <a:gd name="connsiteY20" fmla="*/ 592629 h 709358"/>
              <a:gd name="connsiteX0" fmla="*/ 0 w 2770488"/>
              <a:gd name="connsiteY0" fmla="*/ 341232 h 689504"/>
              <a:gd name="connsiteX1" fmla="*/ 166038 w 2770488"/>
              <a:gd name="connsiteY1" fmla="*/ 1 h 689504"/>
              <a:gd name="connsiteX2" fmla="*/ 340676 w 2770488"/>
              <a:gd name="connsiteY2" fmla="*/ 341787 h 689504"/>
              <a:gd name="connsiteX3" fmla="*/ 479990 w 2770488"/>
              <a:gd name="connsiteY3" fmla="*/ 676555 h 689504"/>
              <a:gd name="connsiteX4" fmla="*/ 652177 w 2770488"/>
              <a:gd name="connsiteY4" fmla="*/ 340951 h 689504"/>
              <a:gd name="connsiteX5" fmla="*/ 808691 w 2770488"/>
              <a:gd name="connsiteY5" fmla="*/ 13174 h 689504"/>
              <a:gd name="connsiteX6" fmla="*/ 970429 w 2770488"/>
              <a:gd name="connsiteY6" fmla="*/ 332537 h 689504"/>
              <a:gd name="connsiteX7" fmla="*/ 1144603 w 2770488"/>
              <a:gd name="connsiteY7" fmla="*/ 667583 h 689504"/>
              <a:gd name="connsiteX8" fmla="*/ 1293901 w 2770488"/>
              <a:gd name="connsiteY8" fmla="*/ 327500 h 689504"/>
              <a:gd name="connsiteX9" fmla="*/ 1463778 w 2770488"/>
              <a:gd name="connsiteY9" fmla="*/ 8689 h 689504"/>
              <a:gd name="connsiteX10" fmla="*/ 1635502 w 2770488"/>
              <a:gd name="connsiteY10" fmla="*/ 345716 h 689504"/>
              <a:gd name="connsiteX11" fmla="*/ 1788806 w 2770488"/>
              <a:gd name="connsiteY11" fmla="*/ 685539 h 689504"/>
              <a:gd name="connsiteX12" fmla="*/ 1947902 w 2770488"/>
              <a:gd name="connsiteY12" fmla="*/ 340244 h 689504"/>
              <a:gd name="connsiteX13" fmla="*/ 1947741 w 2770488"/>
              <a:gd name="connsiteY13" fmla="*/ 343328 h 689504"/>
              <a:gd name="connsiteX14" fmla="*/ 2109941 w 2770488"/>
              <a:gd name="connsiteY14" fmla="*/ 18640 h 689504"/>
              <a:gd name="connsiteX15" fmla="*/ 2158494 w 2770488"/>
              <a:gd name="connsiteY15" fmla="*/ 331281 h 689504"/>
              <a:gd name="connsiteX16" fmla="*/ 2191693 w 2770488"/>
              <a:gd name="connsiteY16" fmla="*/ 310397 h 689504"/>
              <a:gd name="connsiteX17" fmla="*/ 2271266 w 2770488"/>
              <a:gd name="connsiteY17" fmla="*/ 361819 h 689504"/>
              <a:gd name="connsiteX18" fmla="*/ 2171629 w 2770488"/>
              <a:gd name="connsiteY18" fmla="*/ 265275 h 689504"/>
              <a:gd name="connsiteX19" fmla="*/ 2769656 w 2770488"/>
              <a:gd name="connsiteY19" fmla="*/ 178817 h 689504"/>
              <a:gd name="connsiteX20" fmla="*/ 2302067 w 2770488"/>
              <a:gd name="connsiteY20" fmla="*/ 592629 h 689504"/>
              <a:gd name="connsiteX0" fmla="*/ 0 w 2770486"/>
              <a:gd name="connsiteY0" fmla="*/ 398836 h 747108"/>
              <a:gd name="connsiteX1" fmla="*/ 166038 w 2770486"/>
              <a:gd name="connsiteY1" fmla="*/ 57605 h 747108"/>
              <a:gd name="connsiteX2" fmla="*/ 340676 w 2770486"/>
              <a:gd name="connsiteY2" fmla="*/ 399391 h 747108"/>
              <a:gd name="connsiteX3" fmla="*/ 479990 w 2770486"/>
              <a:gd name="connsiteY3" fmla="*/ 734159 h 747108"/>
              <a:gd name="connsiteX4" fmla="*/ 652177 w 2770486"/>
              <a:gd name="connsiteY4" fmla="*/ 398555 h 747108"/>
              <a:gd name="connsiteX5" fmla="*/ 808691 w 2770486"/>
              <a:gd name="connsiteY5" fmla="*/ 70778 h 747108"/>
              <a:gd name="connsiteX6" fmla="*/ 970429 w 2770486"/>
              <a:gd name="connsiteY6" fmla="*/ 390141 h 747108"/>
              <a:gd name="connsiteX7" fmla="*/ 1144603 w 2770486"/>
              <a:gd name="connsiteY7" fmla="*/ 725187 h 747108"/>
              <a:gd name="connsiteX8" fmla="*/ 1293901 w 2770486"/>
              <a:gd name="connsiteY8" fmla="*/ 385104 h 747108"/>
              <a:gd name="connsiteX9" fmla="*/ 1463778 w 2770486"/>
              <a:gd name="connsiteY9" fmla="*/ 66293 h 747108"/>
              <a:gd name="connsiteX10" fmla="*/ 1635502 w 2770486"/>
              <a:gd name="connsiteY10" fmla="*/ 403320 h 747108"/>
              <a:gd name="connsiteX11" fmla="*/ 1788806 w 2770486"/>
              <a:gd name="connsiteY11" fmla="*/ 743143 h 747108"/>
              <a:gd name="connsiteX12" fmla="*/ 1947902 w 2770486"/>
              <a:gd name="connsiteY12" fmla="*/ 397848 h 747108"/>
              <a:gd name="connsiteX13" fmla="*/ 1947741 w 2770486"/>
              <a:gd name="connsiteY13" fmla="*/ 400932 h 747108"/>
              <a:gd name="connsiteX14" fmla="*/ 2230342 w 2770486"/>
              <a:gd name="connsiteY14" fmla="*/ 9 h 747108"/>
              <a:gd name="connsiteX15" fmla="*/ 2158494 w 2770486"/>
              <a:gd name="connsiteY15" fmla="*/ 388885 h 747108"/>
              <a:gd name="connsiteX16" fmla="*/ 2191693 w 2770486"/>
              <a:gd name="connsiteY16" fmla="*/ 368001 h 747108"/>
              <a:gd name="connsiteX17" fmla="*/ 2271266 w 2770486"/>
              <a:gd name="connsiteY17" fmla="*/ 419423 h 747108"/>
              <a:gd name="connsiteX18" fmla="*/ 2171629 w 2770486"/>
              <a:gd name="connsiteY18" fmla="*/ 322879 h 747108"/>
              <a:gd name="connsiteX19" fmla="*/ 2769656 w 2770486"/>
              <a:gd name="connsiteY19" fmla="*/ 236421 h 747108"/>
              <a:gd name="connsiteX20" fmla="*/ 2302067 w 2770486"/>
              <a:gd name="connsiteY20" fmla="*/ 650233 h 747108"/>
              <a:gd name="connsiteX0" fmla="*/ 0 w 2770488"/>
              <a:gd name="connsiteY0" fmla="*/ 403084 h 751356"/>
              <a:gd name="connsiteX1" fmla="*/ 166038 w 2770488"/>
              <a:gd name="connsiteY1" fmla="*/ 61853 h 751356"/>
              <a:gd name="connsiteX2" fmla="*/ 340676 w 2770488"/>
              <a:gd name="connsiteY2" fmla="*/ 403639 h 751356"/>
              <a:gd name="connsiteX3" fmla="*/ 479990 w 2770488"/>
              <a:gd name="connsiteY3" fmla="*/ 738407 h 751356"/>
              <a:gd name="connsiteX4" fmla="*/ 652177 w 2770488"/>
              <a:gd name="connsiteY4" fmla="*/ 402803 h 751356"/>
              <a:gd name="connsiteX5" fmla="*/ 808691 w 2770488"/>
              <a:gd name="connsiteY5" fmla="*/ 75026 h 751356"/>
              <a:gd name="connsiteX6" fmla="*/ 970429 w 2770488"/>
              <a:gd name="connsiteY6" fmla="*/ 394389 h 751356"/>
              <a:gd name="connsiteX7" fmla="*/ 1144603 w 2770488"/>
              <a:gd name="connsiteY7" fmla="*/ 729435 h 751356"/>
              <a:gd name="connsiteX8" fmla="*/ 1293901 w 2770488"/>
              <a:gd name="connsiteY8" fmla="*/ 389352 h 751356"/>
              <a:gd name="connsiteX9" fmla="*/ 1463778 w 2770488"/>
              <a:gd name="connsiteY9" fmla="*/ 70541 h 751356"/>
              <a:gd name="connsiteX10" fmla="*/ 1635502 w 2770488"/>
              <a:gd name="connsiteY10" fmla="*/ 407568 h 751356"/>
              <a:gd name="connsiteX11" fmla="*/ 1788806 w 2770488"/>
              <a:gd name="connsiteY11" fmla="*/ 747391 h 751356"/>
              <a:gd name="connsiteX12" fmla="*/ 1947902 w 2770488"/>
              <a:gd name="connsiteY12" fmla="*/ 402096 h 751356"/>
              <a:gd name="connsiteX13" fmla="*/ 1986441 w 2770488"/>
              <a:gd name="connsiteY13" fmla="*/ 198903 h 751356"/>
              <a:gd name="connsiteX14" fmla="*/ 2230342 w 2770488"/>
              <a:gd name="connsiteY14" fmla="*/ 4257 h 751356"/>
              <a:gd name="connsiteX15" fmla="*/ 2158494 w 2770488"/>
              <a:gd name="connsiteY15" fmla="*/ 393133 h 751356"/>
              <a:gd name="connsiteX16" fmla="*/ 2191693 w 2770488"/>
              <a:gd name="connsiteY16" fmla="*/ 372249 h 751356"/>
              <a:gd name="connsiteX17" fmla="*/ 2271266 w 2770488"/>
              <a:gd name="connsiteY17" fmla="*/ 423671 h 751356"/>
              <a:gd name="connsiteX18" fmla="*/ 2171629 w 2770488"/>
              <a:gd name="connsiteY18" fmla="*/ 327127 h 751356"/>
              <a:gd name="connsiteX19" fmla="*/ 2769656 w 2770488"/>
              <a:gd name="connsiteY19" fmla="*/ 240669 h 751356"/>
              <a:gd name="connsiteX20" fmla="*/ 2302067 w 2770488"/>
              <a:gd name="connsiteY20" fmla="*/ 654481 h 751356"/>
              <a:gd name="connsiteX0" fmla="*/ 0 w 2770486"/>
              <a:gd name="connsiteY0" fmla="*/ 415829 h 764101"/>
              <a:gd name="connsiteX1" fmla="*/ 166038 w 2770486"/>
              <a:gd name="connsiteY1" fmla="*/ 74598 h 764101"/>
              <a:gd name="connsiteX2" fmla="*/ 340676 w 2770486"/>
              <a:gd name="connsiteY2" fmla="*/ 416384 h 764101"/>
              <a:gd name="connsiteX3" fmla="*/ 479990 w 2770486"/>
              <a:gd name="connsiteY3" fmla="*/ 751152 h 764101"/>
              <a:gd name="connsiteX4" fmla="*/ 652177 w 2770486"/>
              <a:gd name="connsiteY4" fmla="*/ 415548 h 764101"/>
              <a:gd name="connsiteX5" fmla="*/ 808691 w 2770486"/>
              <a:gd name="connsiteY5" fmla="*/ 87771 h 764101"/>
              <a:gd name="connsiteX6" fmla="*/ 970429 w 2770486"/>
              <a:gd name="connsiteY6" fmla="*/ 407134 h 764101"/>
              <a:gd name="connsiteX7" fmla="*/ 1144603 w 2770486"/>
              <a:gd name="connsiteY7" fmla="*/ 742180 h 764101"/>
              <a:gd name="connsiteX8" fmla="*/ 1293901 w 2770486"/>
              <a:gd name="connsiteY8" fmla="*/ 402097 h 764101"/>
              <a:gd name="connsiteX9" fmla="*/ 1463778 w 2770486"/>
              <a:gd name="connsiteY9" fmla="*/ 83286 h 764101"/>
              <a:gd name="connsiteX10" fmla="*/ 1635502 w 2770486"/>
              <a:gd name="connsiteY10" fmla="*/ 420313 h 764101"/>
              <a:gd name="connsiteX11" fmla="*/ 1788806 w 2770486"/>
              <a:gd name="connsiteY11" fmla="*/ 760136 h 764101"/>
              <a:gd name="connsiteX12" fmla="*/ 1947902 w 2770486"/>
              <a:gd name="connsiteY12" fmla="*/ 414841 h 764101"/>
              <a:gd name="connsiteX13" fmla="*/ 2141241 w 2770486"/>
              <a:gd name="connsiteY13" fmla="*/ 104025 h 764101"/>
              <a:gd name="connsiteX14" fmla="*/ 2230342 w 2770486"/>
              <a:gd name="connsiteY14" fmla="*/ 17002 h 764101"/>
              <a:gd name="connsiteX15" fmla="*/ 2158494 w 2770486"/>
              <a:gd name="connsiteY15" fmla="*/ 405878 h 764101"/>
              <a:gd name="connsiteX16" fmla="*/ 2191693 w 2770486"/>
              <a:gd name="connsiteY16" fmla="*/ 384994 h 764101"/>
              <a:gd name="connsiteX17" fmla="*/ 2271266 w 2770486"/>
              <a:gd name="connsiteY17" fmla="*/ 436416 h 764101"/>
              <a:gd name="connsiteX18" fmla="*/ 2171629 w 2770486"/>
              <a:gd name="connsiteY18" fmla="*/ 339872 h 764101"/>
              <a:gd name="connsiteX19" fmla="*/ 2769656 w 2770486"/>
              <a:gd name="connsiteY19" fmla="*/ 253414 h 764101"/>
              <a:gd name="connsiteX20" fmla="*/ 2302067 w 2770486"/>
              <a:gd name="connsiteY20" fmla="*/ 667226 h 764101"/>
              <a:gd name="connsiteX0" fmla="*/ 0 w 2770488"/>
              <a:gd name="connsiteY0" fmla="*/ 425320 h 773592"/>
              <a:gd name="connsiteX1" fmla="*/ 166038 w 2770488"/>
              <a:gd name="connsiteY1" fmla="*/ 84089 h 773592"/>
              <a:gd name="connsiteX2" fmla="*/ 340676 w 2770488"/>
              <a:gd name="connsiteY2" fmla="*/ 425875 h 773592"/>
              <a:gd name="connsiteX3" fmla="*/ 479990 w 2770488"/>
              <a:gd name="connsiteY3" fmla="*/ 760643 h 773592"/>
              <a:gd name="connsiteX4" fmla="*/ 652177 w 2770488"/>
              <a:gd name="connsiteY4" fmla="*/ 425039 h 773592"/>
              <a:gd name="connsiteX5" fmla="*/ 808691 w 2770488"/>
              <a:gd name="connsiteY5" fmla="*/ 97262 h 773592"/>
              <a:gd name="connsiteX6" fmla="*/ 970429 w 2770488"/>
              <a:gd name="connsiteY6" fmla="*/ 416625 h 773592"/>
              <a:gd name="connsiteX7" fmla="*/ 1144603 w 2770488"/>
              <a:gd name="connsiteY7" fmla="*/ 751671 h 773592"/>
              <a:gd name="connsiteX8" fmla="*/ 1293901 w 2770488"/>
              <a:gd name="connsiteY8" fmla="*/ 411588 h 773592"/>
              <a:gd name="connsiteX9" fmla="*/ 1463778 w 2770488"/>
              <a:gd name="connsiteY9" fmla="*/ 92777 h 773592"/>
              <a:gd name="connsiteX10" fmla="*/ 1635502 w 2770488"/>
              <a:gd name="connsiteY10" fmla="*/ 429804 h 773592"/>
              <a:gd name="connsiteX11" fmla="*/ 1788806 w 2770488"/>
              <a:gd name="connsiteY11" fmla="*/ 769627 h 773592"/>
              <a:gd name="connsiteX12" fmla="*/ 1947902 w 2770488"/>
              <a:gd name="connsiteY12" fmla="*/ 424332 h 773592"/>
              <a:gd name="connsiteX13" fmla="*/ 2115442 w 2770488"/>
              <a:gd name="connsiteY13" fmla="*/ 77643 h 773592"/>
              <a:gd name="connsiteX14" fmla="*/ 2230342 w 2770488"/>
              <a:gd name="connsiteY14" fmla="*/ 26493 h 773592"/>
              <a:gd name="connsiteX15" fmla="*/ 2158494 w 2770488"/>
              <a:gd name="connsiteY15" fmla="*/ 415369 h 773592"/>
              <a:gd name="connsiteX16" fmla="*/ 2191693 w 2770488"/>
              <a:gd name="connsiteY16" fmla="*/ 394485 h 773592"/>
              <a:gd name="connsiteX17" fmla="*/ 2271266 w 2770488"/>
              <a:gd name="connsiteY17" fmla="*/ 445907 h 773592"/>
              <a:gd name="connsiteX18" fmla="*/ 2171629 w 2770488"/>
              <a:gd name="connsiteY18" fmla="*/ 349363 h 773592"/>
              <a:gd name="connsiteX19" fmla="*/ 2769656 w 2770488"/>
              <a:gd name="connsiteY19" fmla="*/ 262905 h 773592"/>
              <a:gd name="connsiteX20" fmla="*/ 2302067 w 2770488"/>
              <a:gd name="connsiteY20" fmla="*/ 676717 h 773592"/>
              <a:gd name="connsiteX0" fmla="*/ 0 w 2770486"/>
              <a:gd name="connsiteY0" fmla="*/ 425322 h 773594"/>
              <a:gd name="connsiteX1" fmla="*/ 166038 w 2770486"/>
              <a:gd name="connsiteY1" fmla="*/ 84091 h 773594"/>
              <a:gd name="connsiteX2" fmla="*/ 340676 w 2770486"/>
              <a:gd name="connsiteY2" fmla="*/ 425877 h 773594"/>
              <a:gd name="connsiteX3" fmla="*/ 479990 w 2770486"/>
              <a:gd name="connsiteY3" fmla="*/ 760645 h 773594"/>
              <a:gd name="connsiteX4" fmla="*/ 652177 w 2770486"/>
              <a:gd name="connsiteY4" fmla="*/ 425041 h 773594"/>
              <a:gd name="connsiteX5" fmla="*/ 808691 w 2770486"/>
              <a:gd name="connsiteY5" fmla="*/ 97264 h 773594"/>
              <a:gd name="connsiteX6" fmla="*/ 970429 w 2770486"/>
              <a:gd name="connsiteY6" fmla="*/ 416627 h 773594"/>
              <a:gd name="connsiteX7" fmla="*/ 1144603 w 2770486"/>
              <a:gd name="connsiteY7" fmla="*/ 751673 h 773594"/>
              <a:gd name="connsiteX8" fmla="*/ 1293901 w 2770486"/>
              <a:gd name="connsiteY8" fmla="*/ 411590 h 773594"/>
              <a:gd name="connsiteX9" fmla="*/ 1463778 w 2770486"/>
              <a:gd name="connsiteY9" fmla="*/ 92779 h 773594"/>
              <a:gd name="connsiteX10" fmla="*/ 1635502 w 2770486"/>
              <a:gd name="connsiteY10" fmla="*/ 429806 h 773594"/>
              <a:gd name="connsiteX11" fmla="*/ 1788806 w 2770486"/>
              <a:gd name="connsiteY11" fmla="*/ 769629 h 773594"/>
              <a:gd name="connsiteX12" fmla="*/ 1947902 w 2770486"/>
              <a:gd name="connsiteY12" fmla="*/ 424334 h 773594"/>
              <a:gd name="connsiteX13" fmla="*/ 2115442 w 2770486"/>
              <a:gd name="connsiteY13" fmla="*/ 77645 h 773594"/>
              <a:gd name="connsiteX14" fmla="*/ 2230342 w 2770486"/>
              <a:gd name="connsiteY14" fmla="*/ 26495 h 773594"/>
              <a:gd name="connsiteX15" fmla="*/ 2158494 w 2770486"/>
              <a:gd name="connsiteY15" fmla="*/ 415371 h 773594"/>
              <a:gd name="connsiteX16" fmla="*/ 2191693 w 2770486"/>
              <a:gd name="connsiteY16" fmla="*/ 394487 h 773594"/>
              <a:gd name="connsiteX17" fmla="*/ 2271266 w 2770486"/>
              <a:gd name="connsiteY17" fmla="*/ 445909 h 773594"/>
              <a:gd name="connsiteX18" fmla="*/ 2683330 w 2770486"/>
              <a:gd name="connsiteY18" fmla="*/ 282103 h 773594"/>
              <a:gd name="connsiteX19" fmla="*/ 2769656 w 2770486"/>
              <a:gd name="connsiteY19" fmla="*/ 262907 h 773594"/>
              <a:gd name="connsiteX20" fmla="*/ 2302067 w 2770486"/>
              <a:gd name="connsiteY20" fmla="*/ 676719 h 773594"/>
              <a:gd name="connsiteX0" fmla="*/ 0 w 2770488"/>
              <a:gd name="connsiteY0" fmla="*/ 425322 h 773594"/>
              <a:gd name="connsiteX1" fmla="*/ 166038 w 2770488"/>
              <a:gd name="connsiteY1" fmla="*/ 84091 h 773594"/>
              <a:gd name="connsiteX2" fmla="*/ 340676 w 2770488"/>
              <a:gd name="connsiteY2" fmla="*/ 425877 h 773594"/>
              <a:gd name="connsiteX3" fmla="*/ 479990 w 2770488"/>
              <a:gd name="connsiteY3" fmla="*/ 760645 h 773594"/>
              <a:gd name="connsiteX4" fmla="*/ 652177 w 2770488"/>
              <a:gd name="connsiteY4" fmla="*/ 425041 h 773594"/>
              <a:gd name="connsiteX5" fmla="*/ 808691 w 2770488"/>
              <a:gd name="connsiteY5" fmla="*/ 97264 h 773594"/>
              <a:gd name="connsiteX6" fmla="*/ 970429 w 2770488"/>
              <a:gd name="connsiteY6" fmla="*/ 416627 h 773594"/>
              <a:gd name="connsiteX7" fmla="*/ 1144603 w 2770488"/>
              <a:gd name="connsiteY7" fmla="*/ 751673 h 773594"/>
              <a:gd name="connsiteX8" fmla="*/ 1293901 w 2770488"/>
              <a:gd name="connsiteY8" fmla="*/ 411590 h 773594"/>
              <a:gd name="connsiteX9" fmla="*/ 1463778 w 2770488"/>
              <a:gd name="connsiteY9" fmla="*/ 92779 h 773594"/>
              <a:gd name="connsiteX10" fmla="*/ 1635502 w 2770488"/>
              <a:gd name="connsiteY10" fmla="*/ 429806 h 773594"/>
              <a:gd name="connsiteX11" fmla="*/ 1788806 w 2770488"/>
              <a:gd name="connsiteY11" fmla="*/ 769629 h 773594"/>
              <a:gd name="connsiteX12" fmla="*/ 1947902 w 2770488"/>
              <a:gd name="connsiteY12" fmla="*/ 424334 h 773594"/>
              <a:gd name="connsiteX13" fmla="*/ 2115442 w 2770488"/>
              <a:gd name="connsiteY13" fmla="*/ 77645 h 773594"/>
              <a:gd name="connsiteX14" fmla="*/ 2230342 w 2770488"/>
              <a:gd name="connsiteY14" fmla="*/ 26495 h 773594"/>
              <a:gd name="connsiteX15" fmla="*/ 2158494 w 2770488"/>
              <a:gd name="connsiteY15" fmla="*/ 415371 h 773594"/>
              <a:gd name="connsiteX16" fmla="*/ 2509892 w 2770488"/>
              <a:gd name="connsiteY16" fmla="*/ 255475 h 773594"/>
              <a:gd name="connsiteX17" fmla="*/ 2271266 w 2770488"/>
              <a:gd name="connsiteY17" fmla="*/ 445909 h 773594"/>
              <a:gd name="connsiteX18" fmla="*/ 2683330 w 2770488"/>
              <a:gd name="connsiteY18" fmla="*/ 282103 h 773594"/>
              <a:gd name="connsiteX19" fmla="*/ 2769656 w 2770488"/>
              <a:gd name="connsiteY19" fmla="*/ 262907 h 773594"/>
              <a:gd name="connsiteX20" fmla="*/ 2302067 w 2770488"/>
              <a:gd name="connsiteY20" fmla="*/ 676719 h 773594"/>
              <a:gd name="connsiteX0" fmla="*/ 0 w 2770486"/>
              <a:gd name="connsiteY0" fmla="*/ 403739 h 752011"/>
              <a:gd name="connsiteX1" fmla="*/ 166038 w 2770486"/>
              <a:gd name="connsiteY1" fmla="*/ 62508 h 752011"/>
              <a:gd name="connsiteX2" fmla="*/ 340676 w 2770486"/>
              <a:gd name="connsiteY2" fmla="*/ 404294 h 752011"/>
              <a:gd name="connsiteX3" fmla="*/ 479990 w 2770486"/>
              <a:gd name="connsiteY3" fmla="*/ 739062 h 752011"/>
              <a:gd name="connsiteX4" fmla="*/ 652177 w 2770486"/>
              <a:gd name="connsiteY4" fmla="*/ 403458 h 752011"/>
              <a:gd name="connsiteX5" fmla="*/ 808691 w 2770486"/>
              <a:gd name="connsiteY5" fmla="*/ 75681 h 752011"/>
              <a:gd name="connsiteX6" fmla="*/ 970429 w 2770486"/>
              <a:gd name="connsiteY6" fmla="*/ 395044 h 752011"/>
              <a:gd name="connsiteX7" fmla="*/ 1144603 w 2770486"/>
              <a:gd name="connsiteY7" fmla="*/ 730090 h 752011"/>
              <a:gd name="connsiteX8" fmla="*/ 1293901 w 2770486"/>
              <a:gd name="connsiteY8" fmla="*/ 390007 h 752011"/>
              <a:gd name="connsiteX9" fmla="*/ 1463778 w 2770486"/>
              <a:gd name="connsiteY9" fmla="*/ 71196 h 752011"/>
              <a:gd name="connsiteX10" fmla="*/ 1635502 w 2770486"/>
              <a:gd name="connsiteY10" fmla="*/ 408223 h 752011"/>
              <a:gd name="connsiteX11" fmla="*/ 1788806 w 2770486"/>
              <a:gd name="connsiteY11" fmla="*/ 748046 h 752011"/>
              <a:gd name="connsiteX12" fmla="*/ 1947902 w 2770486"/>
              <a:gd name="connsiteY12" fmla="*/ 402751 h 752011"/>
              <a:gd name="connsiteX13" fmla="*/ 2115442 w 2770486"/>
              <a:gd name="connsiteY13" fmla="*/ 56062 h 752011"/>
              <a:gd name="connsiteX14" fmla="*/ 2230342 w 2770486"/>
              <a:gd name="connsiteY14" fmla="*/ 4912 h 752011"/>
              <a:gd name="connsiteX15" fmla="*/ 2622895 w 2770486"/>
              <a:gd name="connsiteY15" fmla="*/ 102308 h 752011"/>
              <a:gd name="connsiteX16" fmla="*/ 2509892 w 2770486"/>
              <a:gd name="connsiteY16" fmla="*/ 233892 h 752011"/>
              <a:gd name="connsiteX17" fmla="*/ 2271266 w 2770486"/>
              <a:gd name="connsiteY17" fmla="*/ 424326 h 752011"/>
              <a:gd name="connsiteX18" fmla="*/ 2683330 w 2770486"/>
              <a:gd name="connsiteY18" fmla="*/ 260520 h 752011"/>
              <a:gd name="connsiteX19" fmla="*/ 2769656 w 2770486"/>
              <a:gd name="connsiteY19" fmla="*/ 241324 h 752011"/>
              <a:gd name="connsiteX20" fmla="*/ 2302067 w 2770486"/>
              <a:gd name="connsiteY20" fmla="*/ 655136 h 752011"/>
              <a:gd name="connsiteX0" fmla="*/ 0 w 2783072"/>
              <a:gd name="connsiteY0" fmla="*/ 403739 h 752011"/>
              <a:gd name="connsiteX1" fmla="*/ 166038 w 2783072"/>
              <a:gd name="connsiteY1" fmla="*/ 62508 h 752011"/>
              <a:gd name="connsiteX2" fmla="*/ 340676 w 2783072"/>
              <a:gd name="connsiteY2" fmla="*/ 404294 h 752011"/>
              <a:gd name="connsiteX3" fmla="*/ 479990 w 2783072"/>
              <a:gd name="connsiteY3" fmla="*/ 739062 h 752011"/>
              <a:gd name="connsiteX4" fmla="*/ 652177 w 2783072"/>
              <a:gd name="connsiteY4" fmla="*/ 403458 h 752011"/>
              <a:gd name="connsiteX5" fmla="*/ 808691 w 2783072"/>
              <a:gd name="connsiteY5" fmla="*/ 75681 h 752011"/>
              <a:gd name="connsiteX6" fmla="*/ 970429 w 2783072"/>
              <a:gd name="connsiteY6" fmla="*/ 395044 h 752011"/>
              <a:gd name="connsiteX7" fmla="*/ 1144603 w 2783072"/>
              <a:gd name="connsiteY7" fmla="*/ 730090 h 752011"/>
              <a:gd name="connsiteX8" fmla="*/ 1293901 w 2783072"/>
              <a:gd name="connsiteY8" fmla="*/ 390007 h 752011"/>
              <a:gd name="connsiteX9" fmla="*/ 1463778 w 2783072"/>
              <a:gd name="connsiteY9" fmla="*/ 71196 h 752011"/>
              <a:gd name="connsiteX10" fmla="*/ 1635502 w 2783072"/>
              <a:gd name="connsiteY10" fmla="*/ 408223 h 752011"/>
              <a:gd name="connsiteX11" fmla="*/ 1788806 w 2783072"/>
              <a:gd name="connsiteY11" fmla="*/ 748046 h 752011"/>
              <a:gd name="connsiteX12" fmla="*/ 1947902 w 2783072"/>
              <a:gd name="connsiteY12" fmla="*/ 402751 h 752011"/>
              <a:gd name="connsiteX13" fmla="*/ 2115442 w 2783072"/>
              <a:gd name="connsiteY13" fmla="*/ 56062 h 752011"/>
              <a:gd name="connsiteX14" fmla="*/ 2230342 w 2783072"/>
              <a:gd name="connsiteY14" fmla="*/ 4912 h 752011"/>
              <a:gd name="connsiteX15" fmla="*/ 2622895 w 2783072"/>
              <a:gd name="connsiteY15" fmla="*/ 102308 h 752011"/>
              <a:gd name="connsiteX16" fmla="*/ 2509892 w 2783072"/>
              <a:gd name="connsiteY16" fmla="*/ 233892 h 752011"/>
              <a:gd name="connsiteX17" fmla="*/ 2778668 w 2783072"/>
              <a:gd name="connsiteY17" fmla="*/ 146303 h 752011"/>
              <a:gd name="connsiteX18" fmla="*/ 2683330 w 2783072"/>
              <a:gd name="connsiteY18" fmla="*/ 260520 h 752011"/>
              <a:gd name="connsiteX19" fmla="*/ 2769656 w 2783072"/>
              <a:gd name="connsiteY19" fmla="*/ 241324 h 752011"/>
              <a:gd name="connsiteX20" fmla="*/ 2302067 w 2783072"/>
              <a:gd name="connsiteY20" fmla="*/ 655136 h 752011"/>
              <a:gd name="connsiteX0" fmla="*/ 0 w 3093269"/>
              <a:gd name="connsiteY0" fmla="*/ 403739 h 752011"/>
              <a:gd name="connsiteX1" fmla="*/ 166038 w 3093269"/>
              <a:gd name="connsiteY1" fmla="*/ 62508 h 752011"/>
              <a:gd name="connsiteX2" fmla="*/ 340676 w 3093269"/>
              <a:gd name="connsiteY2" fmla="*/ 404294 h 752011"/>
              <a:gd name="connsiteX3" fmla="*/ 479990 w 3093269"/>
              <a:gd name="connsiteY3" fmla="*/ 739062 h 752011"/>
              <a:gd name="connsiteX4" fmla="*/ 652177 w 3093269"/>
              <a:gd name="connsiteY4" fmla="*/ 403458 h 752011"/>
              <a:gd name="connsiteX5" fmla="*/ 808691 w 3093269"/>
              <a:gd name="connsiteY5" fmla="*/ 75681 h 752011"/>
              <a:gd name="connsiteX6" fmla="*/ 970429 w 3093269"/>
              <a:gd name="connsiteY6" fmla="*/ 395044 h 752011"/>
              <a:gd name="connsiteX7" fmla="*/ 1144603 w 3093269"/>
              <a:gd name="connsiteY7" fmla="*/ 730090 h 752011"/>
              <a:gd name="connsiteX8" fmla="*/ 1293901 w 3093269"/>
              <a:gd name="connsiteY8" fmla="*/ 390007 h 752011"/>
              <a:gd name="connsiteX9" fmla="*/ 1463778 w 3093269"/>
              <a:gd name="connsiteY9" fmla="*/ 71196 h 752011"/>
              <a:gd name="connsiteX10" fmla="*/ 1635502 w 3093269"/>
              <a:gd name="connsiteY10" fmla="*/ 408223 h 752011"/>
              <a:gd name="connsiteX11" fmla="*/ 1788806 w 3093269"/>
              <a:gd name="connsiteY11" fmla="*/ 748046 h 752011"/>
              <a:gd name="connsiteX12" fmla="*/ 1947902 w 3093269"/>
              <a:gd name="connsiteY12" fmla="*/ 402751 h 752011"/>
              <a:gd name="connsiteX13" fmla="*/ 2115442 w 3093269"/>
              <a:gd name="connsiteY13" fmla="*/ 56062 h 752011"/>
              <a:gd name="connsiteX14" fmla="*/ 2230342 w 3093269"/>
              <a:gd name="connsiteY14" fmla="*/ 4912 h 752011"/>
              <a:gd name="connsiteX15" fmla="*/ 2622895 w 3093269"/>
              <a:gd name="connsiteY15" fmla="*/ 102308 h 752011"/>
              <a:gd name="connsiteX16" fmla="*/ 2509892 w 3093269"/>
              <a:gd name="connsiteY16" fmla="*/ 233892 h 752011"/>
              <a:gd name="connsiteX17" fmla="*/ 2778668 w 3093269"/>
              <a:gd name="connsiteY17" fmla="*/ 146303 h 752011"/>
              <a:gd name="connsiteX18" fmla="*/ 2683330 w 3093269"/>
              <a:gd name="connsiteY18" fmla="*/ 260520 h 752011"/>
              <a:gd name="connsiteX19" fmla="*/ 2769656 w 3093269"/>
              <a:gd name="connsiteY19" fmla="*/ 241324 h 752011"/>
              <a:gd name="connsiteX20" fmla="*/ 3093269 w 3093269"/>
              <a:gd name="connsiteY20" fmla="*/ 565450 h 752011"/>
              <a:gd name="connsiteX0" fmla="*/ 0 w 3093269"/>
              <a:gd name="connsiteY0" fmla="*/ 347681 h 695953"/>
              <a:gd name="connsiteX1" fmla="*/ 166038 w 3093269"/>
              <a:gd name="connsiteY1" fmla="*/ 6450 h 695953"/>
              <a:gd name="connsiteX2" fmla="*/ 340676 w 3093269"/>
              <a:gd name="connsiteY2" fmla="*/ 348236 h 695953"/>
              <a:gd name="connsiteX3" fmla="*/ 479990 w 3093269"/>
              <a:gd name="connsiteY3" fmla="*/ 683004 h 695953"/>
              <a:gd name="connsiteX4" fmla="*/ 652177 w 3093269"/>
              <a:gd name="connsiteY4" fmla="*/ 347400 h 695953"/>
              <a:gd name="connsiteX5" fmla="*/ 808691 w 3093269"/>
              <a:gd name="connsiteY5" fmla="*/ 19623 h 695953"/>
              <a:gd name="connsiteX6" fmla="*/ 970429 w 3093269"/>
              <a:gd name="connsiteY6" fmla="*/ 338986 h 695953"/>
              <a:gd name="connsiteX7" fmla="*/ 1144603 w 3093269"/>
              <a:gd name="connsiteY7" fmla="*/ 674032 h 695953"/>
              <a:gd name="connsiteX8" fmla="*/ 1293901 w 3093269"/>
              <a:gd name="connsiteY8" fmla="*/ 333949 h 695953"/>
              <a:gd name="connsiteX9" fmla="*/ 1463778 w 3093269"/>
              <a:gd name="connsiteY9" fmla="*/ 15138 h 695953"/>
              <a:gd name="connsiteX10" fmla="*/ 1635502 w 3093269"/>
              <a:gd name="connsiteY10" fmla="*/ 352165 h 695953"/>
              <a:gd name="connsiteX11" fmla="*/ 1788806 w 3093269"/>
              <a:gd name="connsiteY11" fmla="*/ 691988 h 695953"/>
              <a:gd name="connsiteX12" fmla="*/ 1947902 w 3093269"/>
              <a:gd name="connsiteY12" fmla="*/ 346693 h 695953"/>
              <a:gd name="connsiteX13" fmla="*/ 2115442 w 3093269"/>
              <a:gd name="connsiteY13" fmla="*/ 4 h 695953"/>
              <a:gd name="connsiteX14" fmla="*/ 2281942 w 3093269"/>
              <a:gd name="connsiteY14" fmla="*/ 338985 h 695953"/>
              <a:gd name="connsiteX15" fmla="*/ 2622895 w 3093269"/>
              <a:gd name="connsiteY15" fmla="*/ 46250 h 695953"/>
              <a:gd name="connsiteX16" fmla="*/ 2509892 w 3093269"/>
              <a:gd name="connsiteY16" fmla="*/ 177834 h 695953"/>
              <a:gd name="connsiteX17" fmla="*/ 2778668 w 3093269"/>
              <a:gd name="connsiteY17" fmla="*/ 90245 h 695953"/>
              <a:gd name="connsiteX18" fmla="*/ 2683330 w 3093269"/>
              <a:gd name="connsiteY18" fmla="*/ 204462 h 695953"/>
              <a:gd name="connsiteX19" fmla="*/ 2769656 w 3093269"/>
              <a:gd name="connsiteY19" fmla="*/ 185266 h 695953"/>
              <a:gd name="connsiteX20" fmla="*/ 3093269 w 3093269"/>
              <a:gd name="connsiteY20" fmla="*/ 509392 h 695953"/>
              <a:gd name="connsiteX0" fmla="*/ 0 w 3093269"/>
              <a:gd name="connsiteY0" fmla="*/ 347681 h 695953"/>
              <a:gd name="connsiteX1" fmla="*/ 166038 w 3093269"/>
              <a:gd name="connsiteY1" fmla="*/ 6450 h 695953"/>
              <a:gd name="connsiteX2" fmla="*/ 340676 w 3093269"/>
              <a:gd name="connsiteY2" fmla="*/ 348236 h 695953"/>
              <a:gd name="connsiteX3" fmla="*/ 479990 w 3093269"/>
              <a:gd name="connsiteY3" fmla="*/ 683004 h 695953"/>
              <a:gd name="connsiteX4" fmla="*/ 652177 w 3093269"/>
              <a:gd name="connsiteY4" fmla="*/ 347400 h 695953"/>
              <a:gd name="connsiteX5" fmla="*/ 808691 w 3093269"/>
              <a:gd name="connsiteY5" fmla="*/ 19623 h 695953"/>
              <a:gd name="connsiteX6" fmla="*/ 970429 w 3093269"/>
              <a:gd name="connsiteY6" fmla="*/ 338986 h 695953"/>
              <a:gd name="connsiteX7" fmla="*/ 1144603 w 3093269"/>
              <a:gd name="connsiteY7" fmla="*/ 674032 h 695953"/>
              <a:gd name="connsiteX8" fmla="*/ 1293901 w 3093269"/>
              <a:gd name="connsiteY8" fmla="*/ 333949 h 695953"/>
              <a:gd name="connsiteX9" fmla="*/ 1463778 w 3093269"/>
              <a:gd name="connsiteY9" fmla="*/ 15138 h 695953"/>
              <a:gd name="connsiteX10" fmla="*/ 1635502 w 3093269"/>
              <a:gd name="connsiteY10" fmla="*/ 352165 h 695953"/>
              <a:gd name="connsiteX11" fmla="*/ 1788806 w 3093269"/>
              <a:gd name="connsiteY11" fmla="*/ 691988 h 695953"/>
              <a:gd name="connsiteX12" fmla="*/ 1947902 w 3093269"/>
              <a:gd name="connsiteY12" fmla="*/ 346693 h 695953"/>
              <a:gd name="connsiteX13" fmla="*/ 2115442 w 3093269"/>
              <a:gd name="connsiteY13" fmla="*/ 4 h 695953"/>
              <a:gd name="connsiteX14" fmla="*/ 2281942 w 3093269"/>
              <a:gd name="connsiteY14" fmla="*/ 338985 h 695953"/>
              <a:gd name="connsiteX15" fmla="*/ 2429393 w 3093269"/>
              <a:gd name="connsiteY15" fmla="*/ 10376 h 695953"/>
              <a:gd name="connsiteX16" fmla="*/ 2509892 w 3093269"/>
              <a:gd name="connsiteY16" fmla="*/ 177834 h 695953"/>
              <a:gd name="connsiteX17" fmla="*/ 2778668 w 3093269"/>
              <a:gd name="connsiteY17" fmla="*/ 90245 h 695953"/>
              <a:gd name="connsiteX18" fmla="*/ 2683330 w 3093269"/>
              <a:gd name="connsiteY18" fmla="*/ 204462 h 695953"/>
              <a:gd name="connsiteX19" fmla="*/ 2769656 w 3093269"/>
              <a:gd name="connsiteY19" fmla="*/ 185266 h 695953"/>
              <a:gd name="connsiteX20" fmla="*/ 3093269 w 3093269"/>
              <a:gd name="connsiteY20" fmla="*/ 509392 h 695953"/>
              <a:gd name="connsiteX0" fmla="*/ 0 w 3093269"/>
              <a:gd name="connsiteY0" fmla="*/ 347681 h 695953"/>
              <a:gd name="connsiteX1" fmla="*/ 166038 w 3093269"/>
              <a:gd name="connsiteY1" fmla="*/ 6450 h 695953"/>
              <a:gd name="connsiteX2" fmla="*/ 340676 w 3093269"/>
              <a:gd name="connsiteY2" fmla="*/ 348236 h 695953"/>
              <a:gd name="connsiteX3" fmla="*/ 479990 w 3093269"/>
              <a:gd name="connsiteY3" fmla="*/ 683004 h 695953"/>
              <a:gd name="connsiteX4" fmla="*/ 652177 w 3093269"/>
              <a:gd name="connsiteY4" fmla="*/ 347400 h 695953"/>
              <a:gd name="connsiteX5" fmla="*/ 808691 w 3093269"/>
              <a:gd name="connsiteY5" fmla="*/ 19623 h 695953"/>
              <a:gd name="connsiteX6" fmla="*/ 970429 w 3093269"/>
              <a:gd name="connsiteY6" fmla="*/ 338986 h 695953"/>
              <a:gd name="connsiteX7" fmla="*/ 1144603 w 3093269"/>
              <a:gd name="connsiteY7" fmla="*/ 674032 h 695953"/>
              <a:gd name="connsiteX8" fmla="*/ 1293901 w 3093269"/>
              <a:gd name="connsiteY8" fmla="*/ 333949 h 695953"/>
              <a:gd name="connsiteX9" fmla="*/ 1463778 w 3093269"/>
              <a:gd name="connsiteY9" fmla="*/ 15138 h 695953"/>
              <a:gd name="connsiteX10" fmla="*/ 1635502 w 3093269"/>
              <a:gd name="connsiteY10" fmla="*/ 352165 h 695953"/>
              <a:gd name="connsiteX11" fmla="*/ 1788806 w 3093269"/>
              <a:gd name="connsiteY11" fmla="*/ 691988 h 695953"/>
              <a:gd name="connsiteX12" fmla="*/ 1947902 w 3093269"/>
              <a:gd name="connsiteY12" fmla="*/ 346693 h 695953"/>
              <a:gd name="connsiteX13" fmla="*/ 2115442 w 3093269"/>
              <a:gd name="connsiteY13" fmla="*/ 4 h 695953"/>
              <a:gd name="connsiteX14" fmla="*/ 2281942 w 3093269"/>
              <a:gd name="connsiteY14" fmla="*/ 338985 h 695953"/>
              <a:gd name="connsiteX15" fmla="*/ 2429393 w 3093269"/>
              <a:gd name="connsiteY15" fmla="*/ 10376 h 695953"/>
              <a:gd name="connsiteX16" fmla="*/ 2587294 w 3093269"/>
              <a:gd name="connsiteY16" fmla="*/ 352721 h 695953"/>
              <a:gd name="connsiteX17" fmla="*/ 2778668 w 3093269"/>
              <a:gd name="connsiteY17" fmla="*/ 90245 h 695953"/>
              <a:gd name="connsiteX18" fmla="*/ 2683330 w 3093269"/>
              <a:gd name="connsiteY18" fmla="*/ 204462 h 695953"/>
              <a:gd name="connsiteX19" fmla="*/ 2769656 w 3093269"/>
              <a:gd name="connsiteY19" fmla="*/ 185266 h 695953"/>
              <a:gd name="connsiteX20" fmla="*/ 3093269 w 3093269"/>
              <a:gd name="connsiteY20" fmla="*/ 509392 h 695953"/>
              <a:gd name="connsiteX0" fmla="*/ 0 w 3134806"/>
              <a:gd name="connsiteY0" fmla="*/ 347681 h 695953"/>
              <a:gd name="connsiteX1" fmla="*/ 166038 w 3134806"/>
              <a:gd name="connsiteY1" fmla="*/ 6450 h 695953"/>
              <a:gd name="connsiteX2" fmla="*/ 340676 w 3134806"/>
              <a:gd name="connsiteY2" fmla="*/ 348236 h 695953"/>
              <a:gd name="connsiteX3" fmla="*/ 479990 w 3134806"/>
              <a:gd name="connsiteY3" fmla="*/ 683004 h 695953"/>
              <a:gd name="connsiteX4" fmla="*/ 652177 w 3134806"/>
              <a:gd name="connsiteY4" fmla="*/ 347400 h 695953"/>
              <a:gd name="connsiteX5" fmla="*/ 808691 w 3134806"/>
              <a:gd name="connsiteY5" fmla="*/ 19623 h 695953"/>
              <a:gd name="connsiteX6" fmla="*/ 970429 w 3134806"/>
              <a:gd name="connsiteY6" fmla="*/ 338986 h 695953"/>
              <a:gd name="connsiteX7" fmla="*/ 1144603 w 3134806"/>
              <a:gd name="connsiteY7" fmla="*/ 674032 h 695953"/>
              <a:gd name="connsiteX8" fmla="*/ 1293901 w 3134806"/>
              <a:gd name="connsiteY8" fmla="*/ 333949 h 695953"/>
              <a:gd name="connsiteX9" fmla="*/ 1463778 w 3134806"/>
              <a:gd name="connsiteY9" fmla="*/ 15138 h 695953"/>
              <a:gd name="connsiteX10" fmla="*/ 1635502 w 3134806"/>
              <a:gd name="connsiteY10" fmla="*/ 352165 h 695953"/>
              <a:gd name="connsiteX11" fmla="*/ 1788806 w 3134806"/>
              <a:gd name="connsiteY11" fmla="*/ 691988 h 695953"/>
              <a:gd name="connsiteX12" fmla="*/ 1947902 w 3134806"/>
              <a:gd name="connsiteY12" fmla="*/ 346693 h 695953"/>
              <a:gd name="connsiteX13" fmla="*/ 2115442 w 3134806"/>
              <a:gd name="connsiteY13" fmla="*/ 4 h 695953"/>
              <a:gd name="connsiteX14" fmla="*/ 2281942 w 3134806"/>
              <a:gd name="connsiteY14" fmla="*/ 338985 h 695953"/>
              <a:gd name="connsiteX15" fmla="*/ 2429393 w 3134806"/>
              <a:gd name="connsiteY15" fmla="*/ 10376 h 695953"/>
              <a:gd name="connsiteX16" fmla="*/ 2587294 w 3134806"/>
              <a:gd name="connsiteY16" fmla="*/ 352721 h 695953"/>
              <a:gd name="connsiteX17" fmla="*/ 2778668 w 3134806"/>
              <a:gd name="connsiteY17" fmla="*/ 90245 h 695953"/>
              <a:gd name="connsiteX18" fmla="*/ 2683330 w 3134806"/>
              <a:gd name="connsiteY18" fmla="*/ 204462 h 695953"/>
              <a:gd name="connsiteX19" fmla="*/ 3130856 w 3134806"/>
              <a:gd name="connsiteY19" fmla="*/ 158359 h 695953"/>
              <a:gd name="connsiteX20" fmla="*/ 3093269 w 3134806"/>
              <a:gd name="connsiteY20" fmla="*/ 509392 h 695953"/>
              <a:gd name="connsiteX0" fmla="*/ 0 w 3148514"/>
              <a:gd name="connsiteY0" fmla="*/ 347681 h 695953"/>
              <a:gd name="connsiteX1" fmla="*/ 166038 w 3148514"/>
              <a:gd name="connsiteY1" fmla="*/ 6450 h 695953"/>
              <a:gd name="connsiteX2" fmla="*/ 340676 w 3148514"/>
              <a:gd name="connsiteY2" fmla="*/ 348236 h 695953"/>
              <a:gd name="connsiteX3" fmla="*/ 479990 w 3148514"/>
              <a:gd name="connsiteY3" fmla="*/ 683004 h 695953"/>
              <a:gd name="connsiteX4" fmla="*/ 652177 w 3148514"/>
              <a:gd name="connsiteY4" fmla="*/ 347400 h 695953"/>
              <a:gd name="connsiteX5" fmla="*/ 808691 w 3148514"/>
              <a:gd name="connsiteY5" fmla="*/ 19623 h 695953"/>
              <a:gd name="connsiteX6" fmla="*/ 970429 w 3148514"/>
              <a:gd name="connsiteY6" fmla="*/ 338986 h 695953"/>
              <a:gd name="connsiteX7" fmla="*/ 1144603 w 3148514"/>
              <a:gd name="connsiteY7" fmla="*/ 674032 h 695953"/>
              <a:gd name="connsiteX8" fmla="*/ 1293901 w 3148514"/>
              <a:gd name="connsiteY8" fmla="*/ 333949 h 695953"/>
              <a:gd name="connsiteX9" fmla="*/ 1463778 w 3148514"/>
              <a:gd name="connsiteY9" fmla="*/ 15138 h 695953"/>
              <a:gd name="connsiteX10" fmla="*/ 1635502 w 3148514"/>
              <a:gd name="connsiteY10" fmla="*/ 352165 h 695953"/>
              <a:gd name="connsiteX11" fmla="*/ 1788806 w 3148514"/>
              <a:gd name="connsiteY11" fmla="*/ 691988 h 695953"/>
              <a:gd name="connsiteX12" fmla="*/ 1947902 w 3148514"/>
              <a:gd name="connsiteY12" fmla="*/ 346693 h 695953"/>
              <a:gd name="connsiteX13" fmla="*/ 2115442 w 3148514"/>
              <a:gd name="connsiteY13" fmla="*/ 4 h 695953"/>
              <a:gd name="connsiteX14" fmla="*/ 2281942 w 3148514"/>
              <a:gd name="connsiteY14" fmla="*/ 338985 h 695953"/>
              <a:gd name="connsiteX15" fmla="*/ 2429393 w 3148514"/>
              <a:gd name="connsiteY15" fmla="*/ 10376 h 695953"/>
              <a:gd name="connsiteX16" fmla="*/ 2587294 w 3148514"/>
              <a:gd name="connsiteY16" fmla="*/ 352721 h 695953"/>
              <a:gd name="connsiteX17" fmla="*/ 2778668 w 3148514"/>
              <a:gd name="connsiteY17" fmla="*/ 90245 h 695953"/>
              <a:gd name="connsiteX18" fmla="*/ 3126232 w 3148514"/>
              <a:gd name="connsiteY18" fmla="*/ 141681 h 695953"/>
              <a:gd name="connsiteX19" fmla="*/ 3130856 w 3148514"/>
              <a:gd name="connsiteY19" fmla="*/ 158359 h 695953"/>
              <a:gd name="connsiteX20" fmla="*/ 3093269 w 3148514"/>
              <a:gd name="connsiteY20" fmla="*/ 509392 h 695953"/>
              <a:gd name="connsiteX0" fmla="*/ 0 w 3148514"/>
              <a:gd name="connsiteY0" fmla="*/ 347683 h 695955"/>
              <a:gd name="connsiteX1" fmla="*/ 166038 w 3148514"/>
              <a:gd name="connsiteY1" fmla="*/ 6452 h 695955"/>
              <a:gd name="connsiteX2" fmla="*/ 340676 w 3148514"/>
              <a:gd name="connsiteY2" fmla="*/ 348238 h 695955"/>
              <a:gd name="connsiteX3" fmla="*/ 479990 w 3148514"/>
              <a:gd name="connsiteY3" fmla="*/ 683006 h 695955"/>
              <a:gd name="connsiteX4" fmla="*/ 652177 w 3148514"/>
              <a:gd name="connsiteY4" fmla="*/ 347402 h 695955"/>
              <a:gd name="connsiteX5" fmla="*/ 808691 w 3148514"/>
              <a:gd name="connsiteY5" fmla="*/ 19625 h 695955"/>
              <a:gd name="connsiteX6" fmla="*/ 970429 w 3148514"/>
              <a:gd name="connsiteY6" fmla="*/ 338988 h 695955"/>
              <a:gd name="connsiteX7" fmla="*/ 1144603 w 3148514"/>
              <a:gd name="connsiteY7" fmla="*/ 674034 h 695955"/>
              <a:gd name="connsiteX8" fmla="*/ 1293901 w 3148514"/>
              <a:gd name="connsiteY8" fmla="*/ 333951 h 695955"/>
              <a:gd name="connsiteX9" fmla="*/ 1463778 w 3148514"/>
              <a:gd name="connsiteY9" fmla="*/ 15140 h 695955"/>
              <a:gd name="connsiteX10" fmla="*/ 1635502 w 3148514"/>
              <a:gd name="connsiteY10" fmla="*/ 352167 h 695955"/>
              <a:gd name="connsiteX11" fmla="*/ 1788806 w 3148514"/>
              <a:gd name="connsiteY11" fmla="*/ 691990 h 695955"/>
              <a:gd name="connsiteX12" fmla="*/ 1947902 w 3148514"/>
              <a:gd name="connsiteY12" fmla="*/ 346695 h 695955"/>
              <a:gd name="connsiteX13" fmla="*/ 2115442 w 3148514"/>
              <a:gd name="connsiteY13" fmla="*/ 6 h 695955"/>
              <a:gd name="connsiteX14" fmla="*/ 2281942 w 3148514"/>
              <a:gd name="connsiteY14" fmla="*/ 338987 h 695955"/>
              <a:gd name="connsiteX15" fmla="*/ 2442292 w 3148514"/>
              <a:gd name="connsiteY15" fmla="*/ 687503 h 695955"/>
              <a:gd name="connsiteX16" fmla="*/ 2587294 w 3148514"/>
              <a:gd name="connsiteY16" fmla="*/ 352723 h 695955"/>
              <a:gd name="connsiteX17" fmla="*/ 2778668 w 3148514"/>
              <a:gd name="connsiteY17" fmla="*/ 90247 h 695955"/>
              <a:gd name="connsiteX18" fmla="*/ 3126232 w 3148514"/>
              <a:gd name="connsiteY18" fmla="*/ 141683 h 695955"/>
              <a:gd name="connsiteX19" fmla="*/ 3130856 w 3148514"/>
              <a:gd name="connsiteY19" fmla="*/ 158361 h 695955"/>
              <a:gd name="connsiteX20" fmla="*/ 3093269 w 3148514"/>
              <a:gd name="connsiteY20" fmla="*/ 509394 h 695955"/>
              <a:gd name="connsiteX0" fmla="*/ 0 w 3149455"/>
              <a:gd name="connsiteY0" fmla="*/ 347683 h 695955"/>
              <a:gd name="connsiteX1" fmla="*/ 166038 w 3149455"/>
              <a:gd name="connsiteY1" fmla="*/ 6452 h 695955"/>
              <a:gd name="connsiteX2" fmla="*/ 340676 w 3149455"/>
              <a:gd name="connsiteY2" fmla="*/ 348238 h 695955"/>
              <a:gd name="connsiteX3" fmla="*/ 479990 w 3149455"/>
              <a:gd name="connsiteY3" fmla="*/ 683006 h 695955"/>
              <a:gd name="connsiteX4" fmla="*/ 652177 w 3149455"/>
              <a:gd name="connsiteY4" fmla="*/ 347402 h 695955"/>
              <a:gd name="connsiteX5" fmla="*/ 808691 w 3149455"/>
              <a:gd name="connsiteY5" fmla="*/ 19625 h 695955"/>
              <a:gd name="connsiteX6" fmla="*/ 970429 w 3149455"/>
              <a:gd name="connsiteY6" fmla="*/ 338988 h 695955"/>
              <a:gd name="connsiteX7" fmla="*/ 1144603 w 3149455"/>
              <a:gd name="connsiteY7" fmla="*/ 674034 h 695955"/>
              <a:gd name="connsiteX8" fmla="*/ 1293901 w 3149455"/>
              <a:gd name="connsiteY8" fmla="*/ 333951 h 695955"/>
              <a:gd name="connsiteX9" fmla="*/ 1463778 w 3149455"/>
              <a:gd name="connsiteY9" fmla="*/ 15140 h 695955"/>
              <a:gd name="connsiteX10" fmla="*/ 1635502 w 3149455"/>
              <a:gd name="connsiteY10" fmla="*/ 352167 h 695955"/>
              <a:gd name="connsiteX11" fmla="*/ 1788806 w 3149455"/>
              <a:gd name="connsiteY11" fmla="*/ 691990 h 695955"/>
              <a:gd name="connsiteX12" fmla="*/ 1947902 w 3149455"/>
              <a:gd name="connsiteY12" fmla="*/ 346695 h 695955"/>
              <a:gd name="connsiteX13" fmla="*/ 2115442 w 3149455"/>
              <a:gd name="connsiteY13" fmla="*/ 6 h 695955"/>
              <a:gd name="connsiteX14" fmla="*/ 2281942 w 3149455"/>
              <a:gd name="connsiteY14" fmla="*/ 338987 h 695955"/>
              <a:gd name="connsiteX15" fmla="*/ 2442292 w 3149455"/>
              <a:gd name="connsiteY15" fmla="*/ 687503 h 695955"/>
              <a:gd name="connsiteX16" fmla="*/ 2587294 w 3149455"/>
              <a:gd name="connsiteY16" fmla="*/ 352723 h 695955"/>
              <a:gd name="connsiteX17" fmla="*/ 2765770 w 3149455"/>
              <a:gd name="connsiteY17" fmla="*/ 561 h 695955"/>
              <a:gd name="connsiteX18" fmla="*/ 3126232 w 3149455"/>
              <a:gd name="connsiteY18" fmla="*/ 141683 h 695955"/>
              <a:gd name="connsiteX19" fmla="*/ 3130856 w 3149455"/>
              <a:gd name="connsiteY19" fmla="*/ 158361 h 695955"/>
              <a:gd name="connsiteX20" fmla="*/ 3093269 w 3149455"/>
              <a:gd name="connsiteY20" fmla="*/ 509394 h 695955"/>
              <a:gd name="connsiteX0" fmla="*/ 0 w 3130191"/>
              <a:gd name="connsiteY0" fmla="*/ 347683 h 695955"/>
              <a:gd name="connsiteX1" fmla="*/ 166038 w 3130191"/>
              <a:gd name="connsiteY1" fmla="*/ 6452 h 695955"/>
              <a:gd name="connsiteX2" fmla="*/ 340676 w 3130191"/>
              <a:gd name="connsiteY2" fmla="*/ 348238 h 695955"/>
              <a:gd name="connsiteX3" fmla="*/ 479990 w 3130191"/>
              <a:gd name="connsiteY3" fmla="*/ 683006 h 695955"/>
              <a:gd name="connsiteX4" fmla="*/ 652177 w 3130191"/>
              <a:gd name="connsiteY4" fmla="*/ 347402 h 695955"/>
              <a:gd name="connsiteX5" fmla="*/ 808691 w 3130191"/>
              <a:gd name="connsiteY5" fmla="*/ 19625 h 695955"/>
              <a:gd name="connsiteX6" fmla="*/ 970429 w 3130191"/>
              <a:gd name="connsiteY6" fmla="*/ 338988 h 695955"/>
              <a:gd name="connsiteX7" fmla="*/ 1144603 w 3130191"/>
              <a:gd name="connsiteY7" fmla="*/ 674034 h 695955"/>
              <a:gd name="connsiteX8" fmla="*/ 1293901 w 3130191"/>
              <a:gd name="connsiteY8" fmla="*/ 333951 h 695955"/>
              <a:gd name="connsiteX9" fmla="*/ 1463778 w 3130191"/>
              <a:gd name="connsiteY9" fmla="*/ 15140 h 695955"/>
              <a:gd name="connsiteX10" fmla="*/ 1635502 w 3130191"/>
              <a:gd name="connsiteY10" fmla="*/ 352167 h 695955"/>
              <a:gd name="connsiteX11" fmla="*/ 1788806 w 3130191"/>
              <a:gd name="connsiteY11" fmla="*/ 691990 h 695955"/>
              <a:gd name="connsiteX12" fmla="*/ 1947902 w 3130191"/>
              <a:gd name="connsiteY12" fmla="*/ 346695 h 695955"/>
              <a:gd name="connsiteX13" fmla="*/ 2115442 w 3130191"/>
              <a:gd name="connsiteY13" fmla="*/ 6 h 695955"/>
              <a:gd name="connsiteX14" fmla="*/ 2281942 w 3130191"/>
              <a:gd name="connsiteY14" fmla="*/ 338987 h 695955"/>
              <a:gd name="connsiteX15" fmla="*/ 2442292 w 3130191"/>
              <a:gd name="connsiteY15" fmla="*/ 687503 h 695955"/>
              <a:gd name="connsiteX16" fmla="*/ 2587294 w 3130191"/>
              <a:gd name="connsiteY16" fmla="*/ 352723 h 695955"/>
              <a:gd name="connsiteX17" fmla="*/ 2765770 w 3130191"/>
              <a:gd name="connsiteY17" fmla="*/ 561 h 695955"/>
              <a:gd name="connsiteX18" fmla="*/ 3126232 w 3130191"/>
              <a:gd name="connsiteY18" fmla="*/ 141683 h 695955"/>
              <a:gd name="connsiteX19" fmla="*/ 2976055 w 3130191"/>
              <a:gd name="connsiteY19" fmla="*/ 337731 h 695955"/>
              <a:gd name="connsiteX20" fmla="*/ 3093269 w 3130191"/>
              <a:gd name="connsiteY20" fmla="*/ 509394 h 695955"/>
              <a:gd name="connsiteX0" fmla="*/ 0 w 3304432"/>
              <a:gd name="connsiteY0" fmla="*/ 347683 h 695955"/>
              <a:gd name="connsiteX1" fmla="*/ 166038 w 3304432"/>
              <a:gd name="connsiteY1" fmla="*/ 6452 h 695955"/>
              <a:gd name="connsiteX2" fmla="*/ 340676 w 3304432"/>
              <a:gd name="connsiteY2" fmla="*/ 348238 h 695955"/>
              <a:gd name="connsiteX3" fmla="*/ 479990 w 3304432"/>
              <a:gd name="connsiteY3" fmla="*/ 683006 h 695955"/>
              <a:gd name="connsiteX4" fmla="*/ 652177 w 3304432"/>
              <a:gd name="connsiteY4" fmla="*/ 347402 h 695955"/>
              <a:gd name="connsiteX5" fmla="*/ 808691 w 3304432"/>
              <a:gd name="connsiteY5" fmla="*/ 19625 h 695955"/>
              <a:gd name="connsiteX6" fmla="*/ 970429 w 3304432"/>
              <a:gd name="connsiteY6" fmla="*/ 338988 h 695955"/>
              <a:gd name="connsiteX7" fmla="*/ 1144603 w 3304432"/>
              <a:gd name="connsiteY7" fmla="*/ 674034 h 695955"/>
              <a:gd name="connsiteX8" fmla="*/ 1293901 w 3304432"/>
              <a:gd name="connsiteY8" fmla="*/ 333951 h 695955"/>
              <a:gd name="connsiteX9" fmla="*/ 1463778 w 3304432"/>
              <a:gd name="connsiteY9" fmla="*/ 15140 h 695955"/>
              <a:gd name="connsiteX10" fmla="*/ 1635502 w 3304432"/>
              <a:gd name="connsiteY10" fmla="*/ 352167 h 695955"/>
              <a:gd name="connsiteX11" fmla="*/ 1788806 w 3304432"/>
              <a:gd name="connsiteY11" fmla="*/ 691990 h 695955"/>
              <a:gd name="connsiteX12" fmla="*/ 1947902 w 3304432"/>
              <a:gd name="connsiteY12" fmla="*/ 346695 h 695955"/>
              <a:gd name="connsiteX13" fmla="*/ 2115442 w 3304432"/>
              <a:gd name="connsiteY13" fmla="*/ 6 h 695955"/>
              <a:gd name="connsiteX14" fmla="*/ 2281942 w 3304432"/>
              <a:gd name="connsiteY14" fmla="*/ 338987 h 695955"/>
              <a:gd name="connsiteX15" fmla="*/ 2442292 w 3304432"/>
              <a:gd name="connsiteY15" fmla="*/ 687503 h 695955"/>
              <a:gd name="connsiteX16" fmla="*/ 2587294 w 3304432"/>
              <a:gd name="connsiteY16" fmla="*/ 352723 h 695955"/>
              <a:gd name="connsiteX17" fmla="*/ 2765770 w 3304432"/>
              <a:gd name="connsiteY17" fmla="*/ 561 h 695955"/>
              <a:gd name="connsiteX18" fmla="*/ 3126232 w 3304432"/>
              <a:gd name="connsiteY18" fmla="*/ 141683 h 695955"/>
              <a:gd name="connsiteX19" fmla="*/ 3302856 w 3304432"/>
              <a:gd name="connsiteY19" fmla="*/ 346701 h 695955"/>
              <a:gd name="connsiteX20" fmla="*/ 3093269 w 3304432"/>
              <a:gd name="connsiteY20" fmla="*/ 509394 h 695955"/>
              <a:gd name="connsiteX0" fmla="*/ 0 w 3304434"/>
              <a:gd name="connsiteY0" fmla="*/ 347683 h 695955"/>
              <a:gd name="connsiteX1" fmla="*/ 166038 w 3304434"/>
              <a:gd name="connsiteY1" fmla="*/ 6452 h 695955"/>
              <a:gd name="connsiteX2" fmla="*/ 340676 w 3304434"/>
              <a:gd name="connsiteY2" fmla="*/ 348238 h 695955"/>
              <a:gd name="connsiteX3" fmla="*/ 479990 w 3304434"/>
              <a:gd name="connsiteY3" fmla="*/ 683006 h 695955"/>
              <a:gd name="connsiteX4" fmla="*/ 652177 w 3304434"/>
              <a:gd name="connsiteY4" fmla="*/ 347402 h 695955"/>
              <a:gd name="connsiteX5" fmla="*/ 808691 w 3304434"/>
              <a:gd name="connsiteY5" fmla="*/ 19625 h 695955"/>
              <a:gd name="connsiteX6" fmla="*/ 970429 w 3304434"/>
              <a:gd name="connsiteY6" fmla="*/ 338988 h 695955"/>
              <a:gd name="connsiteX7" fmla="*/ 1144603 w 3304434"/>
              <a:gd name="connsiteY7" fmla="*/ 674034 h 695955"/>
              <a:gd name="connsiteX8" fmla="*/ 1293901 w 3304434"/>
              <a:gd name="connsiteY8" fmla="*/ 333951 h 695955"/>
              <a:gd name="connsiteX9" fmla="*/ 1463778 w 3304434"/>
              <a:gd name="connsiteY9" fmla="*/ 15140 h 695955"/>
              <a:gd name="connsiteX10" fmla="*/ 1635502 w 3304434"/>
              <a:gd name="connsiteY10" fmla="*/ 352167 h 695955"/>
              <a:gd name="connsiteX11" fmla="*/ 1788806 w 3304434"/>
              <a:gd name="connsiteY11" fmla="*/ 691990 h 695955"/>
              <a:gd name="connsiteX12" fmla="*/ 1947902 w 3304434"/>
              <a:gd name="connsiteY12" fmla="*/ 346695 h 695955"/>
              <a:gd name="connsiteX13" fmla="*/ 2115442 w 3304434"/>
              <a:gd name="connsiteY13" fmla="*/ 6 h 695955"/>
              <a:gd name="connsiteX14" fmla="*/ 2281942 w 3304434"/>
              <a:gd name="connsiteY14" fmla="*/ 338987 h 695955"/>
              <a:gd name="connsiteX15" fmla="*/ 2442292 w 3304434"/>
              <a:gd name="connsiteY15" fmla="*/ 687503 h 695955"/>
              <a:gd name="connsiteX16" fmla="*/ 2587294 w 3304434"/>
              <a:gd name="connsiteY16" fmla="*/ 352723 h 695955"/>
              <a:gd name="connsiteX17" fmla="*/ 2765770 w 3304434"/>
              <a:gd name="connsiteY17" fmla="*/ 561 h 695955"/>
              <a:gd name="connsiteX18" fmla="*/ 2919832 w 3304434"/>
              <a:gd name="connsiteY18" fmla="*/ 343477 h 695955"/>
              <a:gd name="connsiteX19" fmla="*/ 3302856 w 3304434"/>
              <a:gd name="connsiteY19" fmla="*/ 346701 h 695955"/>
              <a:gd name="connsiteX20" fmla="*/ 3093269 w 3304434"/>
              <a:gd name="connsiteY20" fmla="*/ 509394 h 695955"/>
              <a:gd name="connsiteX0" fmla="*/ 0 w 3536171"/>
              <a:gd name="connsiteY0" fmla="*/ 347683 h 733607"/>
              <a:gd name="connsiteX1" fmla="*/ 166038 w 3536171"/>
              <a:gd name="connsiteY1" fmla="*/ 6452 h 733607"/>
              <a:gd name="connsiteX2" fmla="*/ 340676 w 3536171"/>
              <a:gd name="connsiteY2" fmla="*/ 348238 h 733607"/>
              <a:gd name="connsiteX3" fmla="*/ 479990 w 3536171"/>
              <a:gd name="connsiteY3" fmla="*/ 683006 h 733607"/>
              <a:gd name="connsiteX4" fmla="*/ 652177 w 3536171"/>
              <a:gd name="connsiteY4" fmla="*/ 347402 h 733607"/>
              <a:gd name="connsiteX5" fmla="*/ 808691 w 3536171"/>
              <a:gd name="connsiteY5" fmla="*/ 19625 h 733607"/>
              <a:gd name="connsiteX6" fmla="*/ 970429 w 3536171"/>
              <a:gd name="connsiteY6" fmla="*/ 338988 h 733607"/>
              <a:gd name="connsiteX7" fmla="*/ 1144603 w 3536171"/>
              <a:gd name="connsiteY7" fmla="*/ 674034 h 733607"/>
              <a:gd name="connsiteX8" fmla="*/ 1293901 w 3536171"/>
              <a:gd name="connsiteY8" fmla="*/ 333951 h 733607"/>
              <a:gd name="connsiteX9" fmla="*/ 1463778 w 3536171"/>
              <a:gd name="connsiteY9" fmla="*/ 15140 h 733607"/>
              <a:gd name="connsiteX10" fmla="*/ 1635502 w 3536171"/>
              <a:gd name="connsiteY10" fmla="*/ 352167 h 733607"/>
              <a:gd name="connsiteX11" fmla="*/ 1788806 w 3536171"/>
              <a:gd name="connsiteY11" fmla="*/ 691990 h 733607"/>
              <a:gd name="connsiteX12" fmla="*/ 1947902 w 3536171"/>
              <a:gd name="connsiteY12" fmla="*/ 346695 h 733607"/>
              <a:gd name="connsiteX13" fmla="*/ 2115442 w 3536171"/>
              <a:gd name="connsiteY13" fmla="*/ 6 h 733607"/>
              <a:gd name="connsiteX14" fmla="*/ 2281942 w 3536171"/>
              <a:gd name="connsiteY14" fmla="*/ 338987 h 733607"/>
              <a:gd name="connsiteX15" fmla="*/ 2442292 w 3536171"/>
              <a:gd name="connsiteY15" fmla="*/ 687503 h 733607"/>
              <a:gd name="connsiteX16" fmla="*/ 2587294 w 3536171"/>
              <a:gd name="connsiteY16" fmla="*/ 352723 h 733607"/>
              <a:gd name="connsiteX17" fmla="*/ 2765770 w 3536171"/>
              <a:gd name="connsiteY17" fmla="*/ 561 h 733607"/>
              <a:gd name="connsiteX18" fmla="*/ 2919832 w 3536171"/>
              <a:gd name="connsiteY18" fmla="*/ 343477 h 733607"/>
              <a:gd name="connsiteX19" fmla="*/ 3302856 w 3536171"/>
              <a:gd name="connsiteY19" fmla="*/ 346701 h 733607"/>
              <a:gd name="connsiteX20" fmla="*/ 3536171 w 3536171"/>
              <a:gd name="connsiteY20" fmla="*/ 733607 h 733607"/>
              <a:gd name="connsiteX0" fmla="*/ 0 w 3536171"/>
              <a:gd name="connsiteY0" fmla="*/ 347683 h 733607"/>
              <a:gd name="connsiteX1" fmla="*/ 166038 w 3536171"/>
              <a:gd name="connsiteY1" fmla="*/ 6452 h 733607"/>
              <a:gd name="connsiteX2" fmla="*/ 340676 w 3536171"/>
              <a:gd name="connsiteY2" fmla="*/ 348238 h 733607"/>
              <a:gd name="connsiteX3" fmla="*/ 479990 w 3536171"/>
              <a:gd name="connsiteY3" fmla="*/ 683006 h 733607"/>
              <a:gd name="connsiteX4" fmla="*/ 652177 w 3536171"/>
              <a:gd name="connsiteY4" fmla="*/ 347402 h 733607"/>
              <a:gd name="connsiteX5" fmla="*/ 808691 w 3536171"/>
              <a:gd name="connsiteY5" fmla="*/ 19625 h 733607"/>
              <a:gd name="connsiteX6" fmla="*/ 970429 w 3536171"/>
              <a:gd name="connsiteY6" fmla="*/ 338988 h 733607"/>
              <a:gd name="connsiteX7" fmla="*/ 1144603 w 3536171"/>
              <a:gd name="connsiteY7" fmla="*/ 674034 h 733607"/>
              <a:gd name="connsiteX8" fmla="*/ 1293901 w 3536171"/>
              <a:gd name="connsiteY8" fmla="*/ 333951 h 733607"/>
              <a:gd name="connsiteX9" fmla="*/ 1463778 w 3536171"/>
              <a:gd name="connsiteY9" fmla="*/ 15140 h 733607"/>
              <a:gd name="connsiteX10" fmla="*/ 1635502 w 3536171"/>
              <a:gd name="connsiteY10" fmla="*/ 352167 h 733607"/>
              <a:gd name="connsiteX11" fmla="*/ 1788806 w 3536171"/>
              <a:gd name="connsiteY11" fmla="*/ 691990 h 733607"/>
              <a:gd name="connsiteX12" fmla="*/ 1947902 w 3536171"/>
              <a:gd name="connsiteY12" fmla="*/ 346695 h 733607"/>
              <a:gd name="connsiteX13" fmla="*/ 2115442 w 3536171"/>
              <a:gd name="connsiteY13" fmla="*/ 6 h 733607"/>
              <a:gd name="connsiteX14" fmla="*/ 2281942 w 3536171"/>
              <a:gd name="connsiteY14" fmla="*/ 338987 h 733607"/>
              <a:gd name="connsiteX15" fmla="*/ 2442292 w 3536171"/>
              <a:gd name="connsiteY15" fmla="*/ 687503 h 733607"/>
              <a:gd name="connsiteX16" fmla="*/ 2587294 w 3536171"/>
              <a:gd name="connsiteY16" fmla="*/ 352723 h 733607"/>
              <a:gd name="connsiteX17" fmla="*/ 2765770 w 3536171"/>
              <a:gd name="connsiteY17" fmla="*/ 561 h 733607"/>
              <a:gd name="connsiteX18" fmla="*/ 2919832 w 3536171"/>
              <a:gd name="connsiteY18" fmla="*/ 343477 h 733607"/>
              <a:gd name="connsiteX19" fmla="*/ 3083554 w 3536171"/>
              <a:gd name="connsiteY19" fmla="*/ 678538 h 733607"/>
              <a:gd name="connsiteX20" fmla="*/ 3536171 w 3536171"/>
              <a:gd name="connsiteY20" fmla="*/ 733607 h 733607"/>
              <a:gd name="connsiteX0" fmla="*/ 0 w 3252371"/>
              <a:gd name="connsiteY0" fmla="*/ 347683 h 695955"/>
              <a:gd name="connsiteX1" fmla="*/ 166038 w 3252371"/>
              <a:gd name="connsiteY1" fmla="*/ 6452 h 695955"/>
              <a:gd name="connsiteX2" fmla="*/ 340676 w 3252371"/>
              <a:gd name="connsiteY2" fmla="*/ 348238 h 695955"/>
              <a:gd name="connsiteX3" fmla="*/ 479990 w 3252371"/>
              <a:gd name="connsiteY3" fmla="*/ 683006 h 695955"/>
              <a:gd name="connsiteX4" fmla="*/ 652177 w 3252371"/>
              <a:gd name="connsiteY4" fmla="*/ 347402 h 695955"/>
              <a:gd name="connsiteX5" fmla="*/ 808691 w 3252371"/>
              <a:gd name="connsiteY5" fmla="*/ 19625 h 695955"/>
              <a:gd name="connsiteX6" fmla="*/ 970429 w 3252371"/>
              <a:gd name="connsiteY6" fmla="*/ 338988 h 695955"/>
              <a:gd name="connsiteX7" fmla="*/ 1144603 w 3252371"/>
              <a:gd name="connsiteY7" fmla="*/ 674034 h 695955"/>
              <a:gd name="connsiteX8" fmla="*/ 1293901 w 3252371"/>
              <a:gd name="connsiteY8" fmla="*/ 333951 h 695955"/>
              <a:gd name="connsiteX9" fmla="*/ 1463778 w 3252371"/>
              <a:gd name="connsiteY9" fmla="*/ 15140 h 695955"/>
              <a:gd name="connsiteX10" fmla="*/ 1635502 w 3252371"/>
              <a:gd name="connsiteY10" fmla="*/ 352167 h 695955"/>
              <a:gd name="connsiteX11" fmla="*/ 1788806 w 3252371"/>
              <a:gd name="connsiteY11" fmla="*/ 691990 h 695955"/>
              <a:gd name="connsiteX12" fmla="*/ 1947902 w 3252371"/>
              <a:gd name="connsiteY12" fmla="*/ 346695 h 695955"/>
              <a:gd name="connsiteX13" fmla="*/ 2115442 w 3252371"/>
              <a:gd name="connsiteY13" fmla="*/ 6 h 695955"/>
              <a:gd name="connsiteX14" fmla="*/ 2281942 w 3252371"/>
              <a:gd name="connsiteY14" fmla="*/ 338987 h 695955"/>
              <a:gd name="connsiteX15" fmla="*/ 2442292 w 3252371"/>
              <a:gd name="connsiteY15" fmla="*/ 687503 h 695955"/>
              <a:gd name="connsiteX16" fmla="*/ 2587294 w 3252371"/>
              <a:gd name="connsiteY16" fmla="*/ 352723 h 695955"/>
              <a:gd name="connsiteX17" fmla="*/ 2765770 w 3252371"/>
              <a:gd name="connsiteY17" fmla="*/ 561 h 695955"/>
              <a:gd name="connsiteX18" fmla="*/ 2919832 w 3252371"/>
              <a:gd name="connsiteY18" fmla="*/ 343477 h 695955"/>
              <a:gd name="connsiteX19" fmla="*/ 3083554 w 3252371"/>
              <a:gd name="connsiteY19" fmla="*/ 678538 h 695955"/>
              <a:gd name="connsiteX20" fmla="*/ 3252371 w 3252371"/>
              <a:gd name="connsiteY20" fmla="*/ 347959 h 695955"/>
              <a:gd name="connsiteX0" fmla="*/ 0 w 3265271"/>
              <a:gd name="connsiteY0" fmla="*/ 347683 h 695955"/>
              <a:gd name="connsiteX1" fmla="*/ 166038 w 3265271"/>
              <a:gd name="connsiteY1" fmla="*/ 6452 h 695955"/>
              <a:gd name="connsiteX2" fmla="*/ 340676 w 3265271"/>
              <a:gd name="connsiteY2" fmla="*/ 348238 h 695955"/>
              <a:gd name="connsiteX3" fmla="*/ 479990 w 3265271"/>
              <a:gd name="connsiteY3" fmla="*/ 683006 h 695955"/>
              <a:gd name="connsiteX4" fmla="*/ 652177 w 3265271"/>
              <a:gd name="connsiteY4" fmla="*/ 347402 h 695955"/>
              <a:gd name="connsiteX5" fmla="*/ 808691 w 3265271"/>
              <a:gd name="connsiteY5" fmla="*/ 19625 h 695955"/>
              <a:gd name="connsiteX6" fmla="*/ 970429 w 3265271"/>
              <a:gd name="connsiteY6" fmla="*/ 338988 h 695955"/>
              <a:gd name="connsiteX7" fmla="*/ 1144603 w 3265271"/>
              <a:gd name="connsiteY7" fmla="*/ 674034 h 695955"/>
              <a:gd name="connsiteX8" fmla="*/ 1293901 w 3265271"/>
              <a:gd name="connsiteY8" fmla="*/ 333951 h 695955"/>
              <a:gd name="connsiteX9" fmla="*/ 1463778 w 3265271"/>
              <a:gd name="connsiteY9" fmla="*/ 15140 h 695955"/>
              <a:gd name="connsiteX10" fmla="*/ 1635502 w 3265271"/>
              <a:gd name="connsiteY10" fmla="*/ 352167 h 695955"/>
              <a:gd name="connsiteX11" fmla="*/ 1788806 w 3265271"/>
              <a:gd name="connsiteY11" fmla="*/ 691990 h 695955"/>
              <a:gd name="connsiteX12" fmla="*/ 1947902 w 3265271"/>
              <a:gd name="connsiteY12" fmla="*/ 346695 h 695955"/>
              <a:gd name="connsiteX13" fmla="*/ 2115442 w 3265271"/>
              <a:gd name="connsiteY13" fmla="*/ 6 h 695955"/>
              <a:gd name="connsiteX14" fmla="*/ 2281942 w 3265271"/>
              <a:gd name="connsiteY14" fmla="*/ 338987 h 695955"/>
              <a:gd name="connsiteX15" fmla="*/ 2442292 w 3265271"/>
              <a:gd name="connsiteY15" fmla="*/ 687503 h 695955"/>
              <a:gd name="connsiteX16" fmla="*/ 2587294 w 3265271"/>
              <a:gd name="connsiteY16" fmla="*/ 352723 h 695955"/>
              <a:gd name="connsiteX17" fmla="*/ 2765770 w 3265271"/>
              <a:gd name="connsiteY17" fmla="*/ 561 h 695955"/>
              <a:gd name="connsiteX18" fmla="*/ 2919832 w 3265271"/>
              <a:gd name="connsiteY18" fmla="*/ 343477 h 695955"/>
              <a:gd name="connsiteX19" fmla="*/ 3083554 w 3265271"/>
              <a:gd name="connsiteY19" fmla="*/ 678538 h 695955"/>
              <a:gd name="connsiteX20" fmla="*/ 3265271 w 3265271"/>
              <a:gd name="connsiteY20" fmla="*/ 105807 h 695955"/>
              <a:gd name="connsiteX0" fmla="*/ 0 w 3256672"/>
              <a:gd name="connsiteY0" fmla="*/ 347683 h 695955"/>
              <a:gd name="connsiteX1" fmla="*/ 166038 w 3256672"/>
              <a:gd name="connsiteY1" fmla="*/ 6452 h 695955"/>
              <a:gd name="connsiteX2" fmla="*/ 340676 w 3256672"/>
              <a:gd name="connsiteY2" fmla="*/ 348238 h 695955"/>
              <a:gd name="connsiteX3" fmla="*/ 479990 w 3256672"/>
              <a:gd name="connsiteY3" fmla="*/ 683006 h 695955"/>
              <a:gd name="connsiteX4" fmla="*/ 652177 w 3256672"/>
              <a:gd name="connsiteY4" fmla="*/ 347402 h 695955"/>
              <a:gd name="connsiteX5" fmla="*/ 808691 w 3256672"/>
              <a:gd name="connsiteY5" fmla="*/ 19625 h 695955"/>
              <a:gd name="connsiteX6" fmla="*/ 970429 w 3256672"/>
              <a:gd name="connsiteY6" fmla="*/ 338988 h 695955"/>
              <a:gd name="connsiteX7" fmla="*/ 1144603 w 3256672"/>
              <a:gd name="connsiteY7" fmla="*/ 674034 h 695955"/>
              <a:gd name="connsiteX8" fmla="*/ 1293901 w 3256672"/>
              <a:gd name="connsiteY8" fmla="*/ 333951 h 695955"/>
              <a:gd name="connsiteX9" fmla="*/ 1463778 w 3256672"/>
              <a:gd name="connsiteY9" fmla="*/ 15140 h 695955"/>
              <a:gd name="connsiteX10" fmla="*/ 1635502 w 3256672"/>
              <a:gd name="connsiteY10" fmla="*/ 352167 h 695955"/>
              <a:gd name="connsiteX11" fmla="*/ 1788806 w 3256672"/>
              <a:gd name="connsiteY11" fmla="*/ 691990 h 695955"/>
              <a:gd name="connsiteX12" fmla="*/ 1947902 w 3256672"/>
              <a:gd name="connsiteY12" fmla="*/ 346695 h 695955"/>
              <a:gd name="connsiteX13" fmla="*/ 2115442 w 3256672"/>
              <a:gd name="connsiteY13" fmla="*/ 6 h 695955"/>
              <a:gd name="connsiteX14" fmla="*/ 2281942 w 3256672"/>
              <a:gd name="connsiteY14" fmla="*/ 338987 h 695955"/>
              <a:gd name="connsiteX15" fmla="*/ 2442292 w 3256672"/>
              <a:gd name="connsiteY15" fmla="*/ 687503 h 695955"/>
              <a:gd name="connsiteX16" fmla="*/ 2587294 w 3256672"/>
              <a:gd name="connsiteY16" fmla="*/ 352723 h 695955"/>
              <a:gd name="connsiteX17" fmla="*/ 2765770 w 3256672"/>
              <a:gd name="connsiteY17" fmla="*/ 561 h 695955"/>
              <a:gd name="connsiteX18" fmla="*/ 2919832 w 3256672"/>
              <a:gd name="connsiteY18" fmla="*/ 343477 h 695955"/>
              <a:gd name="connsiteX19" fmla="*/ 3083554 w 3256672"/>
              <a:gd name="connsiteY19" fmla="*/ 678538 h 695955"/>
              <a:gd name="connsiteX20" fmla="*/ 3256672 w 3256672"/>
              <a:gd name="connsiteY20" fmla="*/ 361410 h 695955"/>
              <a:gd name="connsiteX0" fmla="*/ 0 w 3256672"/>
              <a:gd name="connsiteY0" fmla="*/ 347683 h 695955"/>
              <a:gd name="connsiteX1" fmla="*/ 166038 w 3256672"/>
              <a:gd name="connsiteY1" fmla="*/ 6452 h 695955"/>
              <a:gd name="connsiteX2" fmla="*/ 332077 w 3256672"/>
              <a:gd name="connsiteY2" fmla="*/ 348237 h 695955"/>
              <a:gd name="connsiteX3" fmla="*/ 479990 w 3256672"/>
              <a:gd name="connsiteY3" fmla="*/ 683006 h 695955"/>
              <a:gd name="connsiteX4" fmla="*/ 652177 w 3256672"/>
              <a:gd name="connsiteY4" fmla="*/ 347402 h 695955"/>
              <a:gd name="connsiteX5" fmla="*/ 808691 w 3256672"/>
              <a:gd name="connsiteY5" fmla="*/ 19625 h 695955"/>
              <a:gd name="connsiteX6" fmla="*/ 970429 w 3256672"/>
              <a:gd name="connsiteY6" fmla="*/ 338988 h 695955"/>
              <a:gd name="connsiteX7" fmla="*/ 1144603 w 3256672"/>
              <a:gd name="connsiteY7" fmla="*/ 674034 h 695955"/>
              <a:gd name="connsiteX8" fmla="*/ 1293901 w 3256672"/>
              <a:gd name="connsiteY8" fmla="*/ 333951 h 695955"/>
              <a:gd name="connsiteX9" fmla="*/ 1463778 w 3256672"/>
              <a:gd name="connsiteY9" fmla="*/ 15140 h 695955"/>
              <a:gd name="connsiteX10" fmla="*/ 1635502 w 3256672"/>
              <a:gd name="connsiteY10" fmla="*/ 352167 h 695955"/>
              <a:gd name="connsiteX11" fmla="*/ 1788806 w 3256672"/>
              <a:gd name="connsiteY11" fmla="*/ 691990 h 695955"/>
              <a:gd name="connsiteX12" fmla="*/ 1947902 w 3256672"/>
              <a:gd name="connsiteY12" fmla="*/ 346695 h 695955"/>
              <a:gd name="connsiteX13" fmla="*/ 2115442 w 3256672"/>
              <a:gd name="connsiteY13" fmla="*/ 6 h 695955"/>
              <a:gd name="connsiteX14" fmla="*/ 2281942 w 3256672"/>
              <a:gd name="connsiteY14" fmla="*/ 338987 h 695955"/>
              <a:gd name="connsiteX15" fmla="*/ 2442292 w 3256672"/>
              <a:gd name="connsiteY15" fmla="*/ 687503 h 695955"/>
              <a:gd name="connsiteX16" fmla="*/ 2587294 w 3256672"/>
              <a:gd name="connsiteY16" fmla="*/ 352723 h 695955"/>
              <a:gd name="connsiteX17" fmla="*/ 2765770 w 3256672"/>
              <a:gd name="connsiteY17" fmla="*/ 561 h 695955"/>
              <a:gd name="connsiteX18" fmla="*/ 2919832 w 3256672"/>
              <a:gd name="connsiteY18" fmla="*/ 343477 h 695955"/>
              <a:gd name="connsiteX19" fmla="*/ 3083554 w 3256672"/>
              <a:gd name="connsiteY19" fmla="*/ 678538 h 695955"/>
              <a:gd name="connsiteX20" fmla="*/ 3256672 w 3256672"/>
              <a:gd name="connsiteY20" fmla="*/ 361410 h 695955"/>
              <a:gd name="connsiteX0" fmla="*/ 0 w 3256672"/>
              <a:gd name="connsiteY0" fmla="*/ 347683 h 695955"/>
              <a:gd name="connsiteX1" fmla="*/ 166038 w 3256672"/>
              <a:gd name="connsiteY1" fmla="*/ 6452 h 695955"/>
              <a:gd name="connsiteX2" fmla="*/ 332077 w 3256672"/>
              <a:gd name="connsiteY2" fmla="*/ 348237 h 695955"/>
              <a:gd name="connsiteX3" fmla="*/ 479990 w 3256672"/>
              <a:gd name="connsiteY3" fmla="*/ 683006 h 695955"/>
              <a:gd name="connsiteX4" fmla="*/ 652177 w 3256672"/>
              <a:gd name="connsiteY4" fmla="*/ 347402 h 695955"/>
              <a:gd name="connsiteX5" fmla="*/ 808691 w 3256672"/>
              <a:gd name="connsiteY5" fmla="*/ 19625 h 695955"/>
              <a:gd name="connsiteX6" fmla="*/ 970429 w 3256672"/>
              <a:gd name="connsiteY6" fmla="*/ 338988 h 695955"/>
              <a:gd name="connsiteX7" fmla="*/ 1144603 w 3256672"/>
              <a:gd name="connsiteY7" fmla="*/ 674034 h 695955"/>
              <a:gd name="connsiteX8" fmla="*/ 1293901 w 3256672"/>
              <a:gd name="connsiteY8" fmla="*/ 333951 h 695955"/>
              <a:gd name="connsiteX9" fmla="*/ 1463778 w 3256672"/>
              <a:gd name="connsiteY9" fmla="*/ 15140 h 695955"/>
              <a:gd name="connsiteX10" fmla="*/ 1635502 w 3256672"/>
              <a:gd name="connsiteY10" fmla="*/ 352167 h 695955"/>
              <a:gd name="connsiteX11" fmla="*/ 1788806 w 3256672"/>
              <a:gd name="connsiteY11" fmla="*/ 691990 h 695955"/>
              <a:gd name="connsiteX12" fmla="*/ 1947902 w 3256672"/>
              <a:gd name="connsiteY12" fmla="*/ 346695 h 695955"/>
              <a:gd name="connsiteX13" fmla="*/ 2115442 w 3256672"/>
              <a:gd name="connsiteY13" fmla="*/ 6 h 695955"/>
              <a:gd name="connsiteX14" fmla="*/ 2281942 w 3256672"/>
              <a:gd name="connsiteY14" fmla="*/ 338987 h 695955"/>
              <a:gd name="connsiteX15" fmla="*/ 2442292 w 3256672"/>
              <a:gd name="connsiteY15" fmla="*/ 687503 h 695955"/>
              <a:gd name="connsiteX16" fmla="*/ 2587294 w 3256672"/>
              <a:gd name="connsiteY16" fmla="*/ 352723 h 695955"/>
              <a:gd name="connsiteX17" fmla="*/ 2765770 w 3256672"/>
              <a:gd name="connsiteY17" fmla="*/ 561 h 695955"/>
              <a:gd name="connsiteX18" fmla="*/ 2919832 w 3256672"/>
              <a:gd name="connsiteY18" fmla="*/ 343477 h 695955"/>
              <a:gd name="connsiteX19" fmla="*/ 3083554 w 3256672"/>
              <a:gd name="connsiteY19" fmla="*/ 678538 h 695955"/>
              <a:gd name="connsiteX20" fmla="*/ 3256672 w 3256672"/>
              <a:gd name="connsiteY20" fmla="*/ 361410 h 695955"/>
              <a:gd name="connsiteX0" fmla="*/ 0 w 3256672"/>
              <a:gd name="connsiteY0" fmla="*/ 347683 h 695955"/>
              <a:gd name="connsiteX1" fmla="*/ 166038 w 3256672"/>
              <a:gd name="connsiteY1" fmla="*/ 6452 h 695955"/>
              <a:gd name="connsiteX2" fmla="*/ 332077 w 3256672"/>
              <a:gd name="connsiteY2" fmla="*/ 348237 h 695955"/>
              <a:gd name="connsiteX3" fmla="*/ 479990 w 3256672"/>
              <a:gd name="connsiteY3" fmla="*/ 683006 h 695955"/>
              <a:gd name="connsiteX4" fmla="*/ 652177 w 3256672"/>
              <a:gd name="connsiteY4" fmla="*/ 347402 h 695955"/>
              <a:gd name="connsiteX5" fmla="*/ 808691 w 3256672"/>
              <a:gd name="connsiteY5" fmla="*/ 19625 h 695955"/>
              <a:gd name="connsiteX6" fmla="*/ 970429 w 3256672"/>
              <a:gd name="connsiteY6" fmla="*/ 338988 h 695955"/>
              <a:gd name="connsiteX7" fmla="*/ 1144603 w 3256672"/>
              <a:gd name="connsiteY7" fmla="*/ 674034 h 695955"/>
              <a:gd name="connsiteX8" fmla="*/ 1293901 w 3256672"/>
              <a:gd name="connsiteY8" fmla="*/ 333951 h 695955"/>
              <a:gd name="connsiteX9" fmla="*/ 1463778 w 3256672"/>
              <a:gd name="connsiteY9" fmla="*/ 15140 h 695955"/>
              <a:gd name="connsiteX10" fmla="*/ 1635502 w 3256672"/>
              <a:gd name="connsiteY10" fmla="*/ 352167 h 695955"/>
              <a:gd name="connsiteX11" fmla="*/ 1788806 w 3256672"/>
              <a:gd name="connsiteY11" fmla="*/ 691990 h 695955"/>
              <a:gd name="connsiteX12" fmla="*/ 1947902 w 3256672"/>
              <a:gd name="connsiteY12" fmla="*/ 346695 h 695955"/>
              <a:gd name="connsiteX13" fmla="*/ 2115442 w 3256672"/>
              <a:gd name="connsiteY13" fmla="*/ 6 h 695955"/>
              <a:gd name="connsiteX14" fmla="*/ 2281942 w 3256672"/>
              <a:gd name="connsiteY14" fmla="*/ 338987 h 695955"/>
              <a:gd name="connsiteX15" fmla="*/ 2442292 w 3256672"/>
              <a:gd name="connsiteY15" fmla="*/ 687503 h 695955"/>
              <a:gd name="connsiteX16" fmla="*/ 2600194 w 3256672"/>
              <a:gd name="connsiteY16" fmla="*/ 343755 h 695955"/>
              <a:gd name="connsiteX17" fmla="*/ 2765770 w 3256672"/>
              <a:gd name="connsiteY17" fmla="*/ 561 h 695955"/>
              <a:gd name="connsiteX18" fmla="*/ 2919832 w 3256672"/>
              <a:gd name="connsiteY18" fmla="*/ 343477 h 695955"/>
              <a:gd name="connsiteX19" fmla="*/ 3083554 w 3256672"/>
              <a:gd name="connsiteY19" fmla="*/ 678538 h 695955"/>
              <a:gd name="connsiteX20" fmla="*/ 3256672 w 3256672"/>
              <a:gd name="connsiteY20" fmla="*/ 361410 h 695955"/>
              <a:gd name="connsiteX0" fmla="*/ 0 w 3256672"/>
              <a:gd name="connsiteY0" fmla="*/ 347683 h 695955"/>
              <a:gd name="connsiteX1" fmla="*/ 166038 w 3256672"/>
              <a:gd name="connsiteY1" fmla="*/ 6452 h 695955"/>
              <a:gd name="connsiteX2" fmla="*/ 332077 w 3256672"/>
              <a:gd name="connsiteY2" fmla="*/ 348237 h 695955"/>
              <a:gd name="connsiteX3" fmla="*/ 479990 w 3256672"/>
              <a:gd name="connsiteY3" fmla="*/ 683006 h 695955"/>
              <a:gd name="connsiteX4" fmla="*/ 652177 w 3256672"/>
              <a:gd name="connsiteY4" fmla="*/ 347402 h 695955"/>
              <a:gd name="connsiteX5" fmla="*/ 808691 w 3256672"/>
              <a:gd name="connsiteY5" fmla="*/ 19625 h 695955"/>
              <a:gd name="connsiteX6" fmla="*/ 970429 w 3256672"/>
              <a:gd name="connsiteY6" fmla="*/ 338988 h 695955"/>
              <a:gd name="connsiteX7" fmla="*/ 1144603 w 3256672"/>
              <a:gd name="connsiteY7" fmla="*/ 674034 h 695955"/>
              <a:gd name="connsiteX8" fmla="*/ 1293901 w 3256672"/>
              <a:gd name="connsiteY8" fmla="*/ 333951 h 695955"/>
              <a:gd name="connsiteX9" fmla="*/ 1463778 w 3256672"/>
              <a:gd name="connsiteY9" fmla="*/ 15140 h 695955"/>
              <a:gd name="connsiteX10" fmla="*/ 1635502 w 3256672"/>
              <a:gd name="connsiteY10" fmla="*/ 352167 h 695955"/>
              <a:gd name="connsiteX11" fmla="*/ 1788806 w 3256672"/>
              <a:gd name="connsiteY11" fmla="*/ 691990 h 695955"/>
              <a:gd name="connsiteX12" fmla="*/ 1947902 w 3256672"/>
              <a:gd name="connsiteY12" fmla="*/ 346695 h 695955"/>
              <a:gd name="connsiteX13" fmla="*/ 2115442 w 3256672"/>
              <a:gd name="connsiteY13" fmla="*/ 6 h 695955"/>
              <a:gd name="connsiteX14" fmla="*/ 2281942 w 3256672"/>
              <a:gd name="connsiteY14" fmla="*/ 338987 h 695955"/>
              <a:gd name="connsiteX15" fmla="*/ 2442292 w 3256672"/>
              <a:gd name="connsiteY15" fmla="*/ 687503 h 695955"/>
              <a:gd name="connsiteX16" fmla="*/ 2600194 w 3256672"/>
              <a:gd name="connsiteY16" fmla="*/ 343755 h 695955"/>
              <a:gd name="connsiteX17" fmla="*/ 2765769 w 3256672"/>
              <a:gd name="connsiteY17" fmla="*/ 5047 h 695955"/>
              <a:gd name="connsiteX18" fmla="*/ 2919832 w 3256672"/>
              <a:gd name="connsiteY18" fmla="*/ 343477 h 695955"/>
              <a:gd name="connsiteX19" fmla="*/ 3083554 w 3256672"/>
              <a:gd name="connsiteY19" fmla="*/ 678538 h 695955"/>
              <a:gd name="connsiteX20" fmla="*/ 3256672 w 3256672"/>
              <a:gd name="connsiteY20" fmla="*/ 361410 h 695955"/>
              <a:gd name="connsiteX0" fmla="*/ 0 w 3256672"/>
              <a:gd name="connsiteY0" fmla="*/ 347683 h 695955"/>
              <a:gd name="connsiteX1" fmla="*/ 166038 w 3256672"/>
              <a:gd name="connsiteY1" fmla="*/ 6452 h 695955"/>
              <a:gd name="connsiteX2" fmla="*/ 332077 w 3256672"/>
              <a:gd name="connsiteY2" fmla="*/ 348237 h 695955"/>
              <a:gd name="connsiteX3" fmla="*/ 479990 w 3256672"/>
              <a:gd name="connsiteY3" fmla="*/ 683006 h 695955"/>
              <a:gd name="connsiteX4" fmla="*/ 652177 w 3256672"/>
              <a:gd name="connsiteY4" fmla="*/ 347402 h 695955"/>
              <a:gd name="connsiteX5" fmla="*/ 808691 w 3256672"/>
              <a:gd name="connsiteY5" fmla="*/ 19625 h 695955"/>
              <a:gd name="connsiteX6" fmla="*/ 970429 w 3256672"/>
              <a:gd name="connsiteY6" fmla="*/ 338988 h 695955"/>
              <a:gd name="connsiteX7" fmla="*/ 1144603 w 3256672"/>
              <a:gd name="connsiteY7" fmla="*/ 674034 h 695955"/>
              <a:gd name="connsiteX8" fmla="*/ 1293901 w 3256672"/>
              <a:gd name="connsiteY8" fmla="*/ 333951 h 695955"/>
              <a:gd name="connsiteX9" fmla="*/ 1463778 w 3256672"/>
              <a:gd name="connsiteY9" fmla="*/ 15140 h 695955"/>
              <a:gd name="connsiteX10" fmla="*/ 1635502 w 3256672"/>
              <a:gd name="connsiteY10" fmla="*/ 352167 h 695955"/>
              <a:gd name="connsiteX11" fmla="*/ 1788806 w 3256672"/>
              <a:gd name="connsiteY11" fmla="*/ 691990 h 695955"/>
              <a:gd name="connsiteX12" fmla="*/ 1947902 w 3256672"/>
              <a:gd name="connsiteY12" fmla="*/ 346695 h 695955"/>
              <a:gd name="connsiteX13" fmla="*/ 2115442 w 3256672"/>
              <a:gd name="connsiteY13" fmla="*/ 6 h 695955"/>
              <a:gd name="connsiteX14" fmla="*/ 2281942 w 3256672"/>
              <a:gd name="connsiteY14" fmla="*/ 338987 h 695955"/>
              <a:gd name="connsiteX15" fmla="*/ 2442292 w 3256672"/>
              <a:gd name="connsiteY15" fmla="*/ 687503 h 695955"/>
              <a:gd name="connsiteX16" fmla="*/ 2600194 w 3256672"/>
              <a:gd name="connsiteY16" fmla="*/ 343755 h 695955"/>
              <a:gd name="connsiteX17" fmla="*/ 2765769 w 3256672"/>
              <a:gd name="connsiteY17" fmla="*/ 5047 h 695955"/>
              <a:gd name="connsiteX18" fmla="*/ 2932733 w 3256672"/>
              <a:gd name="connsiteY18" fmla="*/ 352446 h 695955"/>
              <a:gd name="connsiteX19" fmla="*/ 3083554 w 3256672"/>
              <a:gd name="connsiteY19" fmla="*/ 678538 h 695955"/>
              <a:gd name="connsiteX20" fmla="*/ 3256672 w 3256672"/>
              <a:gd name="connsiteY20" fmla="*/ 361410 h 695955"/>
              <a:gd name="connsiteX0" fmla="*/ 0 w 3256672"/>
              <a:gd name="connsiteY0" fmla="*/ 347683 h 695955"/>
              <a:gd name="connsiteX1" fmla="*/ 166038 w 3256672"/>
              <a:gd name="connsiteY1" fmla="*/ 6452 h 695955"/>
              <a:gd name="connsiteX2" fmla="*/ 332077 w 3256672"/>
              <a:gd name="connsiteY2" fmla="*/ 348237 h 695955"/>
              <a:gd name="connsiteX3" fmla="*/ 479990 w 3256672"/>
              <a:gd name="connsiteY3" fmla="*/ 683006 h 695955"/>
              <a:gd name="connsiteX4" fmla="*/ 652177 w 3256672"/>
              <a:gd name="connsiteY4" fmla="*/ 347402 h 695955"/>
              <a:gd name="connsiteX5" fmla="*/ 808691 w 3256672"/>
              <a:gd name="connsiteY5" fmla="*/ 19625 h 695955"/>
              <a:gd name="connsiteX6" fmla="*/ 970429 w 3256672"/>
              <a:gd name="connsiteY6" fmla="*/ 338988 h 695955"/>
              <a:gd name="connsiteX7" fmla="*/ 1144603 w 3256672"/>
              <a:gd name="connsiteY7" fmla="*/ 674034 h 695955"/>
              <a:gd name="connsiteX8" fmla="*/ 1293901 w 3256672"/>
              <a:gd name="connsiteY8" fmla="*/ 333951 h 695955"/>
              <a:gd name="connsiteX9" fmla="*/ 1463778 w 3256672"/>
              <a:gd name="connsiteY9" fmla="*/ 15140 h 695955"/>
              <a:gd name="connsiteX10" fmla="*/ 1635502 w 3256672"/>
              <a:gd name="connsiteY10" fmla="*/ 352167 h 695955"/>
              <a:gd name="connsiteX11" fmla="*/ 1788806 w 3256672"/>
              <a:gd name="connsiteY11" fmla="*/ 691990 h 695955"/>
              <a:gd name="connsiteX12" fmla="*/ 1947902 w 3256672"/>
              <a:gd name="connsiteY12" fmla="*/ 346695 h 695955"/>
              <a:gd name="connsiteX13" fmla="*/ 2115442 w 3256672"/>
              <a:gd name="connsiteY13" fmla="*/ 6 h 695955"/>
              <a:gd name="connsiteX14" fmla="*/ 2281942 w 3256672"/>
              <a:gd name="connsiteY14" fmla="*/ 338987 h 695955"/>
              <a:gd name="connsiteX15" fmla="*/ 2442292 w 3256672"/>
              <a:gd name="connsiteY15" fmla="*/ 687503 h 695955"/>
              <a:gd name="connsiteX16" fmla="*/ 2600194 w 3256672"/>
              <a:gd name="connsiteY16" fmla="*/ 343755 h 695955"/>
              <a:gd name="connsiteX17" fmla="*/ 2765769 w 3256672"/>
              <a:gd name="connsiteY17" fmla="*/ 5047 h 695955"/>
              <a:gd name="connsiteX18" fmla="*/ 2932733 w 3256672"/>
              <a:gd name="connsiteY18" fmla="*/ 352446 h 695955"/>
              <a:gd name="connsiteX19" fmla="*/ 3096454 w 3256672"/>
              <a:gd name="connsiteY19" fmla="*/ 678538 h 695955"/>
              <a:gd name="connsiteX20" fmla="*/ 3256672 w 3256672"/>
              <a:gd name="connsiteY20" fmla="*/ 361410 h 695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256672" h="695955">
                <a:moveTo>
                  <a:pt x="0" y="347683"/>
                </a:moveTo>
                <a:cubicBezTo>
                  <a:pt x="23812" y="189726"/>
                  <a:pt x="110692" y="6360"/>
                  <a:pt x="166038" y="6452"/>
                </a:cubicBezTo>
                <a:cubicBezTo>
                  <a:pt x="221384" y="6544"/>
                  <a:pt x="279752" y="235478"/>
                  <a:pt x="332077" y="348237"/>
                </a:cubicBezTo>
                <a:cubicBezTo>
                  <a:pt x="384402" y="460996"/>
                  <a:pt x="426640" y="683145"/>
                  <a:pt x="479990" y="683006"/>
                </a:cubicBezTo>
                <a:cubicBezTo>
                  <a:pt x="533340" y="682867"/>
                  <a:pt x="597394" y="457965"/>
                  <a:pt x="652177" y="347402"/>
                </a:cubicBezTo>
                <a:cubicBezTo>
                  <a:pt x="706960" y="236839"/>
                  <a:pt x="755649" y="21027"/>
                  <a:pt x="808691" y="19625"/>
                </a:cubicBezTo>
                <a:cubicBezTo>
                  <a:pt x="861733" y="18223"/>
                  <a:pt x="914444" y="229920"/>
                  <a:pt x="970429" y="338988"/>
                </a:cubicBezTo>
                <a:cubicBezTo>
                  <a:pt x="1026414" y="448056"/>
                  <a:pt x="1090691" y="674873"/>
                  <a:pt x="1144603" y="674034"/>
                </a:cubicBezTo>
                <a:cubicBezTo>
                  <a:pt x="1198515" y="673195"/>
                  <a:pt x="1240705" y="443767"/>
                  <a:pt x="1293901" y="333951"/>
                </a:cubicBezTo>
                <a:cubicBezTo>
                  <a:pt x="1347097" y="224135"/>
                  <a:pt x="1406845" y="12104"/>
                  <a:pt x="1463778" y="15140"/>
                </a:cubicBezTo>
                <a:cubicBezTo>
                  <a:pt x="1520712" y="18176"/>
                  <a:pt x="1581331" y="239359"/>
                  <a:pt x="1635502" y="352167"/>
                </a:cubicBezTo>
                <a:cubicBezTo>
                  <a:pt x="1689673" y="464975"/>
                  <a:pt x="1764690" y="648059"/>
                  <a:pt x="1788806" y="691990"/>
                </a:cubicBezTo>
                <a:cubicBezTo>
                  <a:pt x="1812922" y="735921"/>
                  <a:pt x="1921413" y="401488"/>
                  <a:pt x="1947902" y="346695"/>
                </a:cubicBezTo>
                <a:cubicBezTo>
                  <a:pt x="1974391" y="291902"/>
                  <a:pt x="2059769" y="1291"/>
                  <a:pt x="2115442" y="6"/>
                </a:cubicBezTo>
                <a:cubicBezTo>
                  <a:pt x="2171115" y="-1279"/>
                  <a:pt x="2227467" y="224404"/>
                  <a:pt x="2281942" y="338987"/>
                </a:cubicBezTo>
                <a:cubicBezTo>
                  <a:pt x="2336417" y="453570"/>
                  <a:pt x="2389250" y="686708"/>
                  <a:pt x="2442292" y="687503"/>
                </a:cubicBezTo>
                <a:cubicBezTo>
                  <a:pt x="2495334" y="688298"/>
                  <a:pt x="2546281" y="457498"/>
                  <a:pt x="2600194" y="343755"/>
                </a:cubicBezTo>
                <a:cubicBezTo>
                  <a:pt x="2654107" y="230012"/>
                  <a:pt x="2710346" y="3599"/>
                  <a:pt x="2765769" y="5047"/>
                </a:cubicBezTo>
                <a:cubicBezTo>
                  <a:pt x="2821192" y="6495"/>
                  <a:pt x="2877619" y="240198"/>
                  <a:pt x="2932733" y="352446"/>
                </a:cubicBezTo>
                <a:cubicBezTo>
                  <a:pt x="2987847" y="464695"/>
                  <a:pt x="3071848" y="678538"/>
                  <a:pt x="3096454" y="678538"/>
                </a:cubicBezTo>
                <a:cubicBezTo>
                  <a:pt x="3121060" y="678538"/>
                  <a:pt x="3218968" y="197104"/>
                  <a:pt x="3256672" y="361410"/>
                </a:cubicBez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cxnSp>
        <p:nvCxnSpPr>
          <p:cNvPr id="80" name="Conector recto 79">
            <a:extLst>
              <a:ext uri="{FF2B5EF4-FFF2-40B4-BE49-F238E27FC236}">
                <a16:creationId xmlns:a16="http://schemas.microsoft.com/office/drawing/2014/main" id="{5EEE79E0-6B4A-4A78-B664-0C4A6DD3DEC0}"/>
              </a:ext>
            </a:extLst>
          </p:cNvPr>
          <p:cNvCxnSpPr>
            <a:cxnSpLocks/>
          </p:cNvCxnSpPr>
          <p:nvPr/>
        </p:nvCxnSpPr>
        <p:spPr>
          <a:xfrm flipV="1">
            <a:off x="3219508" y="2985945"/>
            <a:ext cx="456770" cy="434831"/>
          </a:xfrm>
          <a:prstGeom prst="line">
            <a:avLst/>
          </a:prstGeom>
        </p:spPr>
        <p:style>
          <a:lnRef idx="3">
            <a:schemeClr val="dk1"/>
          </a:lnRef>
          <a:fillRef idx="0">
            <a:schemeClr val="dk1"/>
          </a:fillRef>
          <a:effectRef idx="2">
            <a:schemeClr val="dk1"/>
          </a:effectRef>
          <a:fontRef idx="minor">
            <a:schemeClr val="tx1"/>
          </a:fontRef>
        </p:style>
      </p:cxnSp>
      <mc:AlternateContent xmlns:mc="http://schemas.openxmlformats.org/markup-compatibility/2006" xmlns:a14="http://schemas.microsoft.com/office/drawing/2010/main">
        <mc:Choice Requires="a14">
          <p:sp>
            <p:nvSpPr>
              <p:cNvPr id="82" name="CuadroTexto 81">
                <a:extLst>
                  <a:ext uri="{FF2B5EF4-FFF2-40B4-BE49-F238E27FC236}">
                    <a16:creationId xmlns:a16="http://schemas.microsoft.com/office/drawing/2014/main" id="{0760A1AE-32E3-418F-B881-8B973FB749DE}"/>
                  </a:ext>
                </a:extLst>
              </p:cNvPr>
              <p:cNvSpPr txBox="1"/>
              <p:nvPr/>
            </p:nvSpPr>
            <p:spPr>
              <a:xfrm>
                <a:off x="5345764" y="3264050"/>
                <a:ext cx="288527"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s-MX" b="0" i="1" smtClean="0">
                          <a:solidFill>
                            <a:srgbClr val="002060"/>
                          </a:solidFill>
                          <a:latin typeface="Cambria Math" panose="02040503050406030204" pitchFamily="18" charset="0"/>
                        </a:rPr>
                        <m:t>𝑙</m:t>
                      </m:r>
                    </m:oMath>
                  </m:oMathPara>
                </a14:m>
                <a:endParaRPr lang="es-MX" dirty="0">
                  <a:solidFill>
                    <a:srgbClr val="002060"/>
                  </a:solidFill>
                </a:endParaRPr>
              </a:p>
            </p:txBody>
          </p:sp>
        </mc:Choice>
        <mc:Fallback xmlns="">
          <p:sp>
            <p:nvSpPr>
              <p:cNvPr id="82" name="CuadroTexto 81">
                <a:extLst>
                  <a:ext uri="{FF2B5EF4-FFF2-40B4-BE49-F238E27FC236}">
                    <a16:creationId xmlns:a16="http://schemas.microsoft.com/office/drawing/2014/main" id="{0760A1AE-32E3-418F-B881-8B973FB749DE}"/>
                  </a:ext>
                </a:extLst>
              </p:cNvPr>
              <p:cNvSpPr txBox="1">
                <a:spLocks noRot="1" noChangeAspect="1" noMove="1" noResize="1" noEditPoints="1" noAdjustHandles="1" noChangeArrowheads="1" noChangeShapeType="1" noTextEdit="1"/>
              </p:cNvSpPr>
              <p:nvPr/>
            </p:nvSpPr>
            <p:spPr>
              <a:xfrm>
                <a:off x="5345764" y="3264050"/>
                <a:ext cx="288527" cy="369332"/>
              </a:xfrm>
              <a:prstGeom prst="rect">
                <a:avLst/>
              </a:prstGeom>
              <a:blipFill>
                <a:blip r:embed="rId1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3" name="CuadroTexto 82">
                <a:extLst>
                  <a:ext uri="{FF2B5EF4-FFF2-40B4-BE49-F238E27FC236}">
                    <a16:creationId xmlns:a16="http://schemas.microsoft.com/office/drawing/2014/main" id="{31B4E6D9-D899-4E77-B4C6-C46DD5BD93CE}"/>
                  </a:ext>
                </a:extLst>
              </p:cNvPr>
              <p:cNvSpPr txBox="1"/>
              <p:nvPr/>
            </p:nvSpPr>
            <p:spPr>
              <a:xfrm>
                <a:off x="2997022" y="3270694"/>
                <a:ext cx="288527"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s-MX" b="0" i="1" smtClean="0">
                          <a:solidFill>
                            <a:srgbClr val="002060"/>
                          </a:solidFill>
                          <a:latin typeface="Cambria Math" panose="02040503050406030204" pitchFamily="18" charset="0"/>
                        </a:rPr>
                        <m:t>𝑙</m:t>
                      </m:r>
                    </m:oMath>
                  </m:oMathPara>
                </a14:m>
                <a:endParaRPr lang="es-MX" dirty="0">
                  <a:solidFill>
                    <a:srgbClr val="002060"/>
                  </a:solidFill>
                </a:endParaRPr>
              </a:p>
            </p:txBody>
          </p:sp>
        </mc:Choice>
        <mc:Fallback xmlns="">
          <p:sp>
            <p:nvSpPr>
              <p:cNvPr id="83" name="CuadroTexto 82">
                <a:extLst>
                  <a:ext uri="{FF2B5EF4-FFF2-40B4-BE49-F238E27FC236}">
                    <a16:creationId xmlns:a16="http://schemas.microsoft.com/office/drawing/2014/main" id="{31B4E6D9-D899-4E77-B4C6-C46DD5BD93CE}"/>
                  </a:ext>
                </a:extLst>
              </p:cNvPr>
              <p:cNvSpPr txBox="1">
                <a:spLocks noRot="1" noChangeAspect="1" noMove="1" noResize="1" noEditPoints="1" noAdjustHandles="1" noChangeArrowheads="1" noChangeShapeType="1" noTextEdit="1"/>
              </p:cNvSpPr>
              <p:nvPr/>
            </p:nvSpPr>
            <p:spPr>
              <a:xfrm>
                <a:off x="2997022" y="3270694"/>
                <a:ext cx="288527" cy="369332"/>
              </a:xfrm>
              <a:prstGeom prst="rect">
                <a:avLst/>
              </a:prstGeom>
              <a:blipFill>
                <a:blip r:embed="rId1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6" name="CuadroTexto 85">
                <a:extLst>
                  <a:ext uri="{FF2B5EF4-FFF2-40B4-BE49-F238E27FC236}">
                    <a16:creationId xmlns:a16="http://schemas.microsoft.com/office/drawing/2014/main" id="{618307D1-979F-4BC1-A999-99F8B3B5197E}"/>
                  </a:ext>
                </a:extLst>
              </p:cNvPr>
              <p:cNvSpPr txBox="1"/>
              <p:nvPr/>
            </p:nvSpPr>
            <p:spPr>
              <a:xfrm>
                <a:off x="4363139" y="2312561"/>
                <a:ext cx="800710"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es-MX" i="1" smtClean="0">
                              <a:solidFill>
                                <a:srgbClr val="097D09"/>
                              </a:solidFill>
                              <a:latin typeface="Cambria Math" panose="02040503050406030204" pitchFamily="18" charset="0"/>
                            </a:rPr>
                          </m:ctrlPr>
                        </m:sSupPr>
                        <m:e>
                          <m:r>
                            <a:rPr lang="es-MX" i="1" smtClean="0">
                              <a:solidFill>
                                <a:srgbClr val="097D09"/>
                              </a:solidFill>
                              <a:latin typeface="Cambria Math" panose="02040503050406030204" pitchFamily="18" charset="0"/>
                              <a:ea typeface="Cambria Math" panose="02040503050406030204" pitchFamily="18" charset="0"/>
                            </a:rPr>
                            <m:t>𝜙</m:t>
                          </m:r>
                        </m:e>
                        <m:sup>
                          <m:r>
                            <a:rPr lang="es-MX" b="0" i="1" smtClean="0">
                              <a:solidFill>
                                <a:srgbClr val="097D09"/>
                              </a:solidFill>
                              <a:latin typeface="Cambria Math" panose="02040503050406030204" pitchFamily="18" charset="0"/>
                            </a:rPr>
                            <m:t>+</m:t>
                          </m:r>
                        </m:sup>
                      </m:sSup>
                    </m:oMath>
                  </m:oMathPara>
                </a14:m>
                <a:endParaRPr lang="es-MX" dirty="0">
                  <a:solidFill>
                    <a:schemeClr val="accent5">
                      <a:lumMod val="50000"/>
                    </a:schemeClr>
                  </a:solidFill>
                </a:endParaRPr>
              </a:p>
            </p:txBody>
          </p:sp>
        </mc:Choice>
        <mc:Fallback xmlns="">
          <p:sp>
            <p:nvSpPr>
              <p:cNvPr id="86" name="CuadroTexto 85">
                <a:extLst>
                  <a:ext uri="{FF2B5EF4-FFF2-40B4-BE49-F238E27FC236}">
                    <a16:creationId xmlns:a16="http://schemas.microsoft.com/office/drawing/2014/main" id="{618307D1-979F-4BC1-A999-99F8B3B5197E}"/>
                  </a:ext>
                </a:extLst>
              </p:cNvPr>
              <p:cNvSpPr txBox="1">
                <a:spLocks noRot="1" noChangeAspect="1" noMove="1" noResize="1" noEditPoints="1" noAdjustHandles="1" noChangeArrowheads="1" noChangeShapeType="1" noTextEdit="1"/>
              </p:cNvSpPr>
              <p:nvPr/>
            </p:nvSpPr>
            <p:spPr>
              <a:xfrm>
                <a:off x="4363139" y="2312561"/>
                <a:ext cx="800710" cy="369332"/>
              </a:xfrm>
              <a:prstGeom prst="rect">
                <a:avLst/>
              </a:prstGeom>
              <a:blipFill>
                <a:blip r:embed="rId16"/>
                <a:stretch>
                  <a:fillRect b="-1147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7" name="CuadroTexto 86">
                <a:extLst>
                  <a:ext uri="{FF2B5EF4-FFF2-40B4-BE49-F238E27FC236}">
                    <a16:creationId xmlns:a16="http://schemas.microsoft.com/office/drawing/2014/main" id="{A9EAD0F9-11CB-49A9-AFB9-66031B0610F9}"/>
                  </a:ext>
                </a:extLst>
              </p:cNvPr>
              <p:cNvSpPr txBox="1"/>
              <p:nvPr/>
            </p:nvSpPr>
            <p:spPr>
              <a:xfrm>
                <a:off x="3694341" y="2329309"/>
                <a:ext cx="480567"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es-MX" i="1" smtClean="0">
                              <a:solidFill>
                                <a:srgbClr val="097D09"/>
                              </a:solidFill>
                              <a:latin typeface="Cambria Math" panose="02040503050406030204" pitchFamily="18" charset="0"/>
                            </a:rPr>
                          </m:ctrlPr>
                        </m:sSupPr>
                        <m:e>
                          <m:r>
                            <a:rPr lang="es-MX" i="1" smtClean="0">
                              <a:solidFill>
                                <a:srgbClr val="097D09"/>
                              </a:solidFill>
                              <a:latin typeface="Cambria Math" panose="02040503050406030204" pitchFamily="18" charset="0"/>
                              <a:ea typeface="Cambria Math" panose="02040503050406030204" pitchFamily="18" charset="0"/>
                            </a:rPr>
                            <m:t>𝜙</m:t>
                          </m:r>
                        </m:e>
                        <m:sup>
                          <m:r>
                            <a:rPr lang="es-MX" b="0" i="1" smtClean="0">
                              <a:solidFill>
                                <a:srgbClr val="097D09"/>
                              </a:solidFill>
                              <a:latin typeface="Cambria Math" panose="02040503050406030204" pitchFamily="18" charset="0"/>
                            </a:rPr>
                            <m:t>−</m:t>
                          </m:r>
                        </m:sup>
                      </m:sSup>
                    </m:oMath>
                  </m:oMathPara>
                </a14:m>
                <a:endParaRPr lang="es-MX" dirty="0">
                  <a:solidFill>
                    <a:srgbClr val="097D09"/>
                  </a:solidFill>
                </a:endParaRPr>
              </a:p>
            </p:txBody>
          </p:sp>
        </mc:Choice>
        <mc:Fallback xmlns="">
          <p:sp>
            <p:nvSpPr>
              <p:cNvPr id="87" name="CuadroTexto 86">
                <a:extLst>
                  <a:ext uri="{FF2B5EF4-FFF2-40B4-BE49-F238E27FC236}">
                    <a16:creationId xmlns:a16="http://schemas.microsoft.com/office/drawing/2014/main" id="{A9EAD0F9-11CB-49A9-AFB9-66031B0610F9}"/>
                  </a:ext>
                </a:extLst>
              </p:cNvPr>
              <p:cNvSpPr txBox="1">
                <a:spLocks noRot="1" noChangeAspect="1" noMove="1" noResize="1" noEditPoints="1" noAdjustHandles="1" noChangeArrowheads="1" noChangeShapeType="1" noTextEdit="1"/>
              </p:cNvSpPr>
              <p:nvPr/>
            </p:nvSpPr>
            <p:spPr>
              <a:xfrm>
                <a:off x="3694341" y="2329309"/>
                <a:ext cx="480567" cy="369332"/>
              </a:xfrm>
              <a:prstGeom prst="rect">
                <a:avLst/>
              </a:prstGeom>
              <a:blipFill>
                <a:blip r:embed="rId17"/>
                <a:stretch>
                  <a:fillRect l="-2532" b="-1147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8" name="CuadroTexto 87">
                <a:extLst>
                  <a:ext uri="{FF2B5EF4-FFF2-40B4-BE49-F238E27FC236}">
                    <a16:creationId xmlns:a16="http://schemas.microsoft.com/office/drawing/2014/main" id="{08CC7E07-02C2-4BDC-A016-97DAA4531FC0}"/>
                  </a:ext>
                </a:extLst>
              </p:cNvPr>
              <p:cNvSpPr txBox="1"/>
              <p:nvPr/>
            </p:nvSpPr>
            <p:spPr>
              <a:xfrm>
                <a:off x="4101017" y="2554382"/>
                <a:ext cx="381793"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s-MX" i="1" smtClean="0">
                              <a:solidFill>
                                <a:srgbClr val="0000FF"/>
                              </a:solidFill>
                              <a:latin typeface="Cambria Math" panose="02040503050406030204" pitchFamily="18" charset="0"/>
                            </a:rPr>
                          </m:ctrlPr>
                        </m:sSubPr>
                        <m:e>
                          <m:r>
                            <a:rPr lang="es-MX" i="1" smtClean="0">
                              <a:solidFill>
                                <a:srgbClr val="0000FF"/>
                              </a:solidFill>
                              <a:latin typeface="Cambria Math" panose="02040503050406030204" pitchFamily="18" charset="0"/>
                              <a:ea typeface="Cambria Math" panose="02040503050406030204" pitchFamily="18" charset="0"/>
                            </a:rPr>
                            <m:t>𝜈</m:t>
                          </m:r>
                        </m:e>
                        <m:sub>
                          <m:r>
                            <a:rPr lang="es-MX" b="0" i="1" smtClean="0">
                              <a:solidFill>
                                <a:srgbClr val="0000FF"/>
                              </a:solidFill>
                              <a:latin typeface="Cambria Math" panose="02040503050406030204" pitchFamily="18" charset="0"/>
                            </a:rPr>
                            <m:t>𝑙</m:t>
                          </m:r>
                        </m:sub>
                      </m:sSub>
                    </m:oMath>
                  </m:oMathPara>
                </a14:m>
                <a:endParaRPr lang="es-MX" dirty="0">
                  <a:solidFill>
                    <a:srgbClr val="0000FF"/>
                  </a:solidFill>
                </a:endParaRPr>
              </a:p>
            </p:txBody>
          </p:sp>
        </mc:Choice>
        <mc:Fallback xmlns="">
          <p:sp>
            <p:nvSpPr>
              <p:cNvPr id="88" name="CuadroTexto 87">
                <a:extLst>
                  <a:ext uri="{FF2B5EF4-FFF2-40B4-BE49-F238E27FC236}">
                    <a16:creationId xmlns:a16="http://schemas.microsoft.com/office/drawing/2014/main" id="{08CC7E07-02C2-4BDC-A016-97DAA4531FC0}"/>
                  </a:ext>
                </a:extLst>
              </p:cNvPr>
              <p:cNvSpPr txBox="1">
                <a:spLocks noRot="1" noChangeAspect="1" noMove="1" noResize="1" noEditPoints="1" noAdjustHandles="1" noChangeArrowheads="1" noChangeShapeType="1" noTextEdit="1"/>
              </p:cNvSpPr>
              <p:nvPr/>
            </p:nvSpPr>
            <p:spPr>
              <a:xfrm>
                <a:off x="4101017" y="2554382"/>
                <a:ext cx="381793" cy="369332"/>
              </a:xfrm>
              <a:prstGeom prst="rect">
                <a:avLst/>
              </a:prstGeom>
              <a:blipFill>
                <a:blip r:embed="rId1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0" name="CuadroTexto 89">
                <a:extLst>
                  <a:ext uri="{FF2B5EF4-FFF2-40B4-BE49-F238E27FC236}">
                    <a16:creationId xmlns:a16="http://schemas.microsoft.com/office/drawing/2014/main" id="{DA3DF5B0-4338-4894-BB8C-2BDECA8D78AD}"/>
                  </a:ext>
                </a:extLst>
              </p:cNvPr>
              <p:cNvSpPr txBox="1"/>
              <p:nvPr/>
            </p:nvSpPr>
            <p:spPr>
              <a:xfrm>
                <a:off x="3941893" y="1698151"/>
                <a:ext cx="347313"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s-MX" i="1" smtClean="0">
                          <a:solidFill>
                            <a:srgbClr val="C00000"/>
                          </a:solidFill>
                          <a:latin typeface="Cambria Math" panose="02040503050406030204" pitchFamily="18" charset="0"/>
                          <a:ea typeface="Cambria Math" panose="02040503050406030204" pitchFamily="18" charset="0"/>
                        </a:rPr>
                        <m:t>𝛾</m:t>
                      </m:r>
                    </m:oMath>
                  </m:oMathPara>
                </a14:m>
                <a:endParaRPr lang="es-MX" dirty="0">
                  <a:solidFill>
                    <a:srgbClr val="C00000"/>
                  </a:solidFill>
                </a:endParaRPr>
              </a:p>
            </p:txBody>
          </p:sp>
        </mc:Choice>
        <mc:Fallback xmlns="">
          <p:sp>
            <p:nvSpPr>
              <p:cNvPr id="90" name="CuadroTexto 89">
                <a:extLst>
                  <a:ext uri="{FF2B5EF4-FFF2-40B4-BE49-F238E27FC236}">
                    <a16:creationId xmlns:a16="http://schemas.microsoft.com/office/drawing/2014/main" id="{DA3DF5B0-4338-4894-BB8C-2BDECA8D78AD}"/>
                  </a:ext>
                </a:extLst>
              </p:cNvPr>
              <p:cNvSpPr txBox="1">
                <a:spLocks noRot="1" noChangeAspect="1" noMove="1" noResize="1" noEditPoints="1" noAdjustHandles="1" noChangeArrowheads="1" noChangeShapeType="1" noTextEdit="1"/>
              </p:cNvSpPr>
              <p:nvPr/>
            </p:nvSpPr>
            <p:spPr>
              <a:xfrm>
                <a:off x="3941893" y="1698151"/>
                <a:ext cx="347313" cy="369332"/>
              </a:xfrm>
              <a:prstGeom prst="rect">
                <a:avLst/>
              </a:prstGeom>
              <a:blipFill>
                <a:blip r:embed="rId19"/>
                <a:stretch>
                  <a:fillRect b="-5000"/>
                </a:stretch>
              </a:blipFill>
            </p:spPr>
            <p:txBody>
              <a:bodyPr/>
              <a:lstStyle/>
              <a:p>
                <a:r>
                  <a:rPr lang="en-US">
                    <a:noFill/>
                  </a:rPr>
                  <a:t> </a:t>
                </a:r>
              </a:p>
            </p:txBody>
          </p:sp>
        </mc:Fallback>
      </mc:AlternateContent>
      <p:sp>
        <p:nvSpPr>
          <p:cNvPr id="66" name="Forma libre: forma 65">
            <a:extLst>
              <a:ext uri="{FF2B5EF4-FFF2-40B4-BE49-F238E27FC236}">
                <a16:creationId xmlns:a16="http://schemas.microsoft.com/office/drawing/2014/main" id="{0C44191F-4CD8-4FB2-B4FF-86363D6BA106}"/>
              </a:ext>
            </a:extLst>
          </p:cNvPr>
          <p:cNvSpPr/>
          <p:nvPr/>
        </p:nvSpPr>
        <p:spPr>
          <a:xfrm rot="5400000">
            <a:off x="3979041" y="4802315"/>
            <a:ext cx="646332" cy="117170"/>
          </a:xfrm>
          <a:custGeom>
            <a:avLst/>
            <a:gdLst>
              <a:gd name="connsiteX0" fmla="*/ 0 w 1300163"/>
              <a:gd name="connsiteY0" fmla="*/ 323852 h 690581"/>
              <a:gd name="connsiteX1" fmla="*/ 71438 w 1300163"/>
              <a:gd name="connsiteY1" fmla="*/ 9527 h 690581"/>
              <a:gd name="connsiteX2" fmla="*/ 142875 w 1300163"/>
              <a:gd name="connsiteY2" fmla="*/ 333377 h 690581"/>
              <a:gd name="connsiteX3" fmla="*/ 204788 w 1300163"/>
              <a:gd name="connsiteY3" fmla="*/ 690564 h 690581"/>
              <a:gd name="connsiteX4" fmla="*/ 295275 w 1300163"/>
              <a:gd name="connsiteY4" fmla="*/ 319089 h 690581"/>
              <a:gd name="connsiteX5" fmla="*/ 357188 w 1300163"/>
              <a:gd name="connsiteY5" fmla="*/ 4764 h 690581"/>
              <a:gd name="connsiteX6" fmla="*/ 428625 w 1300163"/>
              <a:gd name="connsiteY6" fmla="*/ 328614 h 690581"/>
              <a:gd name="connsiteX7" fmla="*/ 495300 w 1300163"/>
              <a:gd name="connsiteY7" fmla="*/ 690564 h 690581"/>
              <a:gd name="connsiteX8" fmla="*/ 571500 w 1300163"/>
              <a:gd name="connsiteY8" fmla="*/ 319089 h 690581"/>
              <a:gd name="connsiteX9" fmla="*/ 638175 w 1300163"/>
              <a:gd name="connsiteY9" fmla="*/ 4764 h 690581"/>
              <a:gd name="connsiteX10" fmla="*/ 723900 w 1300163"/>
              <a:gd name="connsiteY10" fmla="*/ 323852 h 690581"/>
              <a:gd name="connsiteX11" fmla="*/ 795338 w 1300163"/>
              <a:gd name="connsiteY11" fmla="*/ 666752 h 690581"/>
              <a:gd name="connsiteX12" fmla="*/ 871538 w 1300163"/>
              <a:gd name="connsiteY12" fmla="*/ 328614 h 690581"/>
              <a:gd name="connsiteX13" fmla="*/ 928688 w 1300163"/>
              <a:gd name="connsiteY13" fmla="*/ 2 h 690581"/>
              <a:gd name="connsiteX14" fmla="*/ 1004888 w 1300163"/>
              <a:gd name="connsiteY14" fmla="*/ 333377 h 690581"/>
              <a:gd name="connsiteX15" fmla="*/ 1071563 w 1300163"/>
              <a:gd name="connsiteY15" fmla="*/ 676277 h 690581"/>
              <a:gd name="connsiteX16" fmla="*/ 1152525 w 1300163"/>
              <a:gd name="connsiteY16" fmla="*/ 328614 h 690581"/>
              <a:gd name="connsiteX17" fmla="*/ 1200150 w 1300163"/>
              <a:gd name="connsiteY17" fmla="*/ 2 h 690581"/>
              <a:gd name="connsiteX18" fmla="*/ 1300163 w 1300163"/>
              <a:gd name="connsiteY18" fmla="*/ 328614 h 690581"/>
              <a:gd name="connsiteX0" fmla="*/ 0 w 1300163"/>
              <a:gd name="connsiteY0" fmla="*/ 323852 h 690581"/>
              <a:gd name="connsiteX1" fmla="*/ 71438 w 1300163"/>
              <a:gd name="connsiteY1" fmla="*/ 9527 h 690581"/>
              <a:gd name="connsiteX2" fmla="*/ 142875 w 1300163"/>
              <a:gd name="connsiteY2" fmla="*/ 333377 h 690581"/>
              <a:gd name="connsiteX3" fmla="*/ 204788 w 1300163"/>
              <a:gd name="connsiteY3" fmla="*/ 690564 h 690581"/>
              <a:gd name="connsiteX4" fmla="*/ 295275 w 1300163"/>
              <a:gd name="connsiteY4" fmla="*/ 319089 h 690581"/>
              <a:gd name="connsiteX5" fmla="*/ 357188 w 1300163"/>
              <a:gd name="connsiteY5" fmla="*/ 4764 h 690581"/>
              <a:gd name="connsiteX6" fmla="*/ 428625 w 1300163"/>
              <a:gd name="connsiteY6" fmla="*/ 328614 h 690581"/>
              <a:gd name="connsiteX7" fmla="*/ 495300 w 1300163"/>
              <a:gd name="connsiteY7" fmla="*/ 690564 h 690581"/>
              <a:gd name="connsiteX8" fmla="*/ 571500 w 1300163"/>
              <a:gd name="connsiteY8" fmla="*/ 319089 h 690581"/>
              <a:gd name="connsiteX9" fmla="*/ 638175 w 1300163"/>
              <a:gd name="connsiteY9" fmla="*/ 4764 h 690581"/>
              <a:gd name="connsiteX10" fmla="*/ 723900 w 1300163"/>
              <a:gd name="connsiteY10" fmla="*/ 323852 h 690581"/>
              <a:gd name="connsiteX11" fmla="*/ 795338 w 1300163"/>
              <a:gd name="connsiteY11" fmla="*/ 666752 h 690581"/>
              <a:gd name="connsiteX12" fmla="*/ 871538 w 1300163"/>
              <a:gd name="connsiteY12" fmla="*/ 328614 h 690581"/>
              <a:gd name="connsiteX13" fmla="*/ 928688 w 1300163"/>
              <a:gd name="connsiteY13" fmla="*/ 2 h 690581"/>
              <a:gd name="connsiteX14" fmla="*/ 1004888 w 1300163"/>
              <a:gd name="connsiteY14" fmla="*/ 333377 h 690581"/>
              <a:gd name="connsiteX15" fmla="*/ 1071563 w 1300163"/>
              <a:gd name="connsiteY15" fmla="*/ 676277 h 690581"/>
              <a:gd name="connsiteX16" fmla="*/ 1143925 w 1300163"/>
              <a:gd name="connsiteY16" fmla="*/ 328614 h 690581"/>
              <a:gd name="connsiteX17" fmla="*/ 1200150 w 1300163"/>
              <a:gd name="connsiteY17" fmla="*/ 2 h 690581"/>
              <a:gd name="connsiteX18" fmla="*/ 1300163 w 1300163"/>
              <a:gd name="connsiteY18" fmla="*/ 328614 h 690581"/>
              <a:gd name="connsiteX0" fmla="*/ 0 w 1291564"/>
              <a:gd name="connsiteY0" fmla="*/ 323852 h 690581"/>
              <a:gd name="connsiteX1" fmla="*/ 71438 w 1291564"/>
              <a:gd name="connsiteY1" fmla="*/ 9527 h 690581"/>
              <a:gd name="connsiteX2" fmla="*/ 142875 w 1291564"/>
              <a:gd name="connsiteY2" fmla="*/ 333377 h 690581"/>
              <a:gd name="connsiteX3" fmla="*/ 204788 w 1291564"/>
              <a:gd name="connsiteY3" fmla="*/ 690564 h 690581"/>
              <a:gd name="connsiteX4" fmla="*/ 295275 w 1291564"/>
              <a:gd name="connsiteY4" fmla="*/ 319089 h 690581"/>
              <a:gd name="connsiteX5" fmla="*/ 357188 w 1291564"/>
              <a:gd name="connsiteY5" fmla="*/ 4764 h 690581"/>
              <a:gd name="connsiteX6" fmla="*/ 428625 w 1291564"/>
              <a:gd name="connsiteY6" fmla="*/ 328614 h 690581"/>
              <a:gd name="connsiteX7" fmla="*/ 495300 w 1291564"/>
              <a:gd name="connsiteY7" fmla="*/ 690564 h 690581"/>
              <a:gd name="connsiteX8" fmla="*/ 571500 w 1291564"/>
              <a:gd name="connsiteY8" fmla="*/ 319089 h 690581"/>
              <a:gd name="connsiteX9" fmla="*/ 638175 w 1291564"/>
              <a:gd name="connsiteY9" fmla="*/ 4764 h 690581"/>
              <a:gd name="connsiteX10" fmla="*/ 723900 w 1291564"/>
              <a:gd name="connsiteY10" fmla="*/ 323852 h 690581"/>
              <a:gd name="connsiteX11" fmla="*/ 795338 w 1291564"/>
              <a:gd name="connsiteY11" fmla="*/ 666752 h 690581"/>
              <a:gd name="connsiteX12" fmla="*/ 871538 w 1291564"/>
              <a:gd name="connsiteY12" fmla="*/ 328614 h 690581"/>
              <a:gd name="connsiteX13" fmla="*/ 928688 w 1291564"/>
              <a:gd name="connsiteY13" fmla="*/ 2 h 690581"/>
              <a:gd name="connsiteX14" fmla="*/ 1004888 w 1291564"/>
              <a:gd name="connsiteY14" fmla="*/ 333377 h 690581"/>
              <a:gd name="connsiteX15" fmla="*/ 1071563 w 1291564"/>
              <a:gd name="connsiteY15" fmla="*/ 676277 h 690581"/>
              <a:gd name="connsiteX16" fmla="*/ 1143925 w 1291564"/>
              <a:gd name="connsiteY16" fmla="*/ 328614 h 690581"/>
              <a:gd name="connsiteX17" fmla="*/ 1200150 w 1291564"/>
              <a:gd name="connsiteY17" fmla="*/ 2 h 690581"/>
              <a:gd name="connsiteX18" fmla="*/ 1291564 w 1291564"/>
              <a:gd name="connsiteY18" fmla="*/ 328614 h 690581"/>
              <a:gd name="connsiteX0" fmla="*/ 0 w 1291564"/>
              <a:gd name="connsiteY0" fmla="*/ 323852 h 690581"/>
              <a:gd name="connsiteX1" fmla="*/ 71438 w 1291564"/>
              <a:gd name="connsiteY1" fmla="*/ 9527 h 690581"/>
              <a:gd name="connsiteX2" fmla="*/ 142875 w 1291564"/>
              <a:gd name="connsiteY2" fmla="*/ 333377 h 690581"/>
              <a:gd name="connsiteX3" fmla="*/ 204788 w 1291564"/>
              <a:gd name="connsiteY3" fmla="*/ 690564 h 690581"/>
              <a:gd name="connsiteX4" fmla="*/ 295275 w 1291564"/>
              <a:gd name="connsiteY4" fmla="*/ 319089 h 690581"/>
              <a:gd name="connsiteX5" fmla="*/ 357188 w 1291564"/>
              <a:gd name="connsiteY5" fmla="*/ 4764 h 690581"/>
              <a:gd name="connsiteX6" fmla="*/ 428625 w 1291564"/>
              <a:gd name="connsiteY6" fmla="*/ 328614 h 690581"/>
              <a:gd name="connsiteX7" fmla="*/ 495300 w 1291564"/>
              <a:gd name="connsiteY7" fmla="*/ 690564 h 690581"/>
              <a:gd name="connsiteX8" fmla="*/ 571500 w 1291564"/>
              <a:gd name="connsiteY8" fmla="*/ 319089 h 690581"/>
              <a:gd name="connsiteX9" fmla="*/ 651076 w 1291564"/>
              <a:gd name="connsiteY9" fmla="*/ 4764 h 690581"/>
              <a:gd name="connsiteX10" fmla="*/ 723900 w 1291564"/>
              <a:gd name="connsiteY10" fmla="*/ 323852 h 690581"/>
              <a:gd name="connsiteX11" fmla="*/ 795338 w 1291564"/>
              <a:gd name="connsiteY11" fmla="*/ 666752 h 690581"/>
              <a:gd name="connsiteX12" fmla="*/ 871538 w 1291564"/>
              <a:gd name="connsiteY12" fmla="*/ 328614 h 690581"/>
              <a:gd name="connsiteX13" fmla="*/ 928688 w 1291564"/>
              <a:gd name="connsiteY13" fmla="*/ 2 h 690581"/>
              <a:gd name="connsiteX14" fmla="*/ 1004888 w 1291564"/>
              <a:gd name="connsiteY14" fmla="*/ 333377 h 690581"/>
              <a:gd name="connsiteX15" fmla="*/ 1071563 w 1291564"/>
              <a:gd name="connsiteY15" fmla="*/ 676277 h 690581"/>
              <a:gd name="connsiteX16" fmla="*/ 1143925 w 1291564"/>
              <a:gd name="connsiteY16" fmla="*/ 328614 h 690581"/>
              <a:gd name="connsiteX17" fmla="*/ 1200150 w 1291564"/>
              <a:gd name="connsiteY17" fmla="*/ 2 h 690581"/>
              <a:gd name="connsiteX18" fmla="*/ 1291564 w 1291564"/>
              <a:gd name="connsiteY18" fmla="*/ 328614 h 690581"/>
              <a:gd name="connsiteX0" fmla="*/ 0 w 1291564"/>
              <a:gd name="connsiteY0" fmla="*/ 323852 h 690581"/>
              <a:gd name="connsiteX1" fmla="*/ 71438 w 1291564"/>
              <a:gd name="connsiteY1" fmla="*/ 9527 h 690581"/>
              <a:gd name="connsiteX2" fmla="*/ 142875 w 1291564"/>
              <a:gd name="connsiteY2" fmla="*/ 333377 h 690581"/>
              <a:gd name="connsiteX3" fmla="*/ 204788 w 1291564"/>
              <a:gd name="connsiteY3" fmla="*/ 690564 h 690581"/>
              <a:gd name="connsiteX4" fmla="*/ 273776 w 1291564"/>
              <a:gd name="connsiteY4" fmla="*/ 319089 h 690581"/>
              <a:gd name="connsiteX5" fmla="*/ 357188 w 1291564"/>
              <a:gd name="connsiteY5" fmla="*/ 4764 h 690581"/>
              <a:gd name="connsiteX6" fmla="*/ 428625 w 1291564"/>
              <a:gd name="connsiteY6" fmla="*/ 328614 h 690581"/>
              <a:gd name="connsiteX7" fmla="*/ 495300 w 1291564"/>
              <a:gd name="connsiteY7" fmla="*/ 690564 h 690581"/>
              <a:gd name="connsiteX8" fmla="*/ 571500 w 1291564"/>
              <a:gd name="connsiteY8" fmla="*/ 319089 h 690581"/>
              <a:gd name="connsiteX9" fmla="*/ 651076 w 1291564"/>
              <a:gd name="connsiteY9" fmla="*/ 4764 h 690581"/>
              <a:gd name="connsiteX10" fmla="*/ 723900 w 1291564"/>
              <a:gd name="connsiteY10" fmla="*/ 323852 h 690581"/>
              <a:gd name="connsiteX11" fmla="*/ 795338 w 1291564"/>
              <a:gd name="connsiteY11" fmla="*/ 666752 h 690581"/>
              <a:gd name="connsiteX12" fmla="*/ 871538 w 1291564"/>
              <a:gd name="connsiteY12" fmla="*/ 328614 h 690581"/>
              <a:gd name="connsiteX13" fmla="*/ 928688 w 1291564"/>
              <a:gd name="connsiteY13" fmla="*/ 2 h 690581"/>
              <a:gd name="connsiteX14" fmla="*/ 1004888 w 1291564"/>
              <a:gd name="connsiteY14" fmla="*/ 333377 h 690581"/>
              <a:gd name="connsiteX15" fmla="*/ 1071563 w 1291564"/>
              <a:gd name="connsiteY15" fmla="*/ 676277 h 690581"/>
              <a:gd name="connsiteX16" fmla="*/ 1143925 w 1291564"/>
              <a:gd name="connsiteY16" fmla="*/ 328614 h 690581"/>
              <a:gd name="connsiteX17" fmla="*/ 1200150 w 1291564"/>
              <a:gd name="connsiteY17" fmla="*/ 2 h 690581"/>
              <a:gd name="connsiteX18" fmla="*/ 1291564 w 1291564"/>
              <a:gd name="connsiteY18" fmla="*/ 328614 h 690581"/>
              <a:gd name="connsiteX0" fmla="*/ 0 w 1291564"/>
              <a:gd name="connsiteY0" fmla="*/ 323852 h 690581"/>
              <a:gd name="connsiteX1" fmla="*/ 71438 w 1291564"/>
              <a:gd name="connsiteY1" fmla="*/ 9527 h 690581"/>
              <a:gd name="connsiteX2" fmla="*/ 142875 w 1291564"/>
              <a:gd name="connsiteY2" fmla="*/ 333377 h 690581"/>
              <a:gd name="connsiteX3" fmla="*/ 204788 w 1291564"/>
              <a:gd name="connsiteY3" fmla="*/ 690564 h 690581"/>
              <a:gd name="connsiteX4" fmla="*/ 273776 w 1291564"/>
              <a:gd name="connsiteY4" fmla="*/ 319089 h 690581"/>
              <a:gd name="connsiteX5" fmla="*/ 391589 w 1291564"/>
              <a:gd name="connsiteY5" fmla="*/ 4764 h 690581"/>
              <a:gd name="connsiteX6" fmla="*/ 428625 w 1291564"/>
              <a:gd name="connsiteY6" fmla="*/ 328614 h 690581"/>
              <a:gd name="connsiteX7" fmla="*/ 495300 w 1291564"/>
              <a:gd name="connsiteY7" fmla="*/ 690564 h 690581"/>
              <a:gd name="connsiteX8" fmla="*/ 571500 w 1291564"/>
              <a:gd name="connsiteY8" fmla="*/ 319089 h 690581"/>
              <a:gd name="connsiteX9" fmla="*/ 651076 w 1291564"/>
              <a:gd name="connsiteY9" fmla="*/ 4764 h 690581"/>
              <a:gd name="connsiteX10" fmla="*/ 723900 w 1291564"/>
              <a:gd name="connsiteY10" fmla="*/ 323852 h 690581"/>
              <a:gd name="connsiteX11" fmla="*/ 795338 w 1291564"/>
              <a:gd name="connsiteY11" fmla="*/ 666752 h 690581"/>
              <a:gd name="connsiteX12" fmla="*/ 871538 w 1291564"/>
              <a:gd name="connsiteY12" fmla="*/ 328614 h 690581"/>
              <a:gd name="connsiteX13" fmla="*/ 928688 w 1291564"/>
              <a:gd name="connsiteY13" fmla="*/ 2 h 690581"/>
              <a:gd name="connsiteX14" fmla="*/ 1004888 w 1291564"/>
              <a:gd name="connsiteY14" fmla="*/ 333377 h 690581"/>
              <a:gd name="connsiteX15" fmla="*/ 1071563 w 1291564"/>
              <a:gd name="connsiteY15" fmla="*/ 676277 h 690581"/>
              <a:gd name="connsiteX16" fmla="*/ 1143925 w 1291564"/>
              <a:gd name="connsiteY16" fmla="*/ 328614 h 690581"/>
              <a:gd name="connsiteX17" fmla="*/ 1200150 w 1291564"/>
              <a:gd name="connsiteY17" fmla="*/ 2 h 690581"/>
              <a:gd name="connsiteX18" fmla="*/ 1291564 w 1291564"/>
              <a:gd name="connsiteY18" fmla="*/ 328614 h 690581"/>
              <a:gd name="connsiteX0" fmla="*/ 0 w 1291564"/>
              <a:gd name="connsiteY0" fmla="*/ 323852 h 690581"/>
              <a:gd name="connsiteX1" fmla="*/ 71438 w 1291564"/>
              <a:gd name="connsiteY1" fmla="*/ 9527 h 690581"/>
              <a:gd name="connsiteX2" fmla="*/ 142875 w 1291564"/>
              <a:gd name="connsiteY2" fmla="*/ 333377 h 690581"/>
              <a:gd name="connsiteX3" fmla="*/ 204788 w 1291564"/>
              <a:gd name="connsiteY3" fmla="*/ 690564 h 690581"/>
              <a:gd name="connsiteX4" fmla="*/ 273776 w 1291564"/>
              <a:gd name="connsiteY4" fmla="*/ 319089 h 690581"/>
              <a:gd name="connsiteX5" fmla="*/ 391589 w 1291564"/>
              <a:gd name="connsiteY5" fmla="*/ 4764 h 690581"/>
              <a:gd name="connsiteX6" fmla="*/ 506026 w 1291564"/>
              <a:gd name="connsiteY6" fmla="*/ 319645 h 690581"/>
              <a:gd name="connsiteX7" fmla="*/ 495300 w 1291564"/>
              <a:gd name="connsiteY7" fmla="*/ 690564 h 690581"/>
              <a:gd name="connsiteX8" fmla="*/ 571500 w 1291564"/>
              <a:gd name="connsiteY8" fmla="*/ 319089 h 690581"/>
              <a:gd name="connsiteX9" fmla="*/ 651076 w 1291564"/>
              <a:gd name="connsiteY9" fmla="*/ 4764 h 690581"/>
              <a:gd name="connsiteX10" fmla="*/ 723900 w 1291564"/>
              <a:gd name="connsiteY10" fmla="*/ 323852 h 690581"/>
              <a:gd name="connsiteX11" fmla="*/ 795338 w 1291564"/>
              <a:gd name="connsiteY11" fmla="*/ 666752 h 690581"/>
              <a:gd name="connsiteX12" fmla="*/ 871538 w 1291564"/>
              <a:gd name="connsiteY12" fmla="*/ 328614 h 690581"/>
              <a:gd name="connsiteX13" fmla="*/ 928688 w 1291564"/>
              <a:gd name="connsiteY13" fmla="*/ 2 h 690581"/>
              <a:gd name="connsiteX14" fmla="*/ 1004888 w 1291564"/>
              <a:gd name="connsiteY14" fmla="*/ 333377 h 690581"/>
              <a:gd name="connsiteX15" fmla="*/ 1071563 w 1291564"/>
              <a:gd name="connsiteY15" fmla="*/ 676277 h 690581"/>
              <a:gd name="connsiteX16" fmla="*/ 1143925 w 1291564"/>
              <a:gd name="connsiteY16" fmla="*/ 328614 h 690581"/>
              <a:gd name="connsiteX17" fmla="*/ 1200150 w 1291564"/>
              <a:gd name="connsiteY17" fmla="*/ 2 h 690581"/>
              <a:gd name="connsiteX18" fmla="*/ 1291564 w 1291564"/>
              <a:gd name="connsiteY18" fmla="*/ 328614 h 690581"/>
              <a:gd name="connsiteX0" fmla="*/ 0 w 1291564"/>
              <a:gd name="connsiteY0" fmla="*/ 323852 h 690581"/>
              <a:gd name="connsiteX1" fmla="*/ 71438 w 1291564"/>
              <a:gd name="connsiteY1" fmla="*/ 9527 h 690581"/>
              <a:gd name="connsiteX2" fmla="*/ 142875 w 1291564"/>
              <a:gd name="connsiteY2" fmla="*/ 333377 h 690581"/>
              <a:gd name="connsiteX3" fmla="*/ 204788 w 1291564"/>
              <a:gd name="connsiteY3" fmla="*/ 690564 h 690581"/>
              <a:gd name="connsiteX4" fmla="*/ 273776 w 1291564"/>
              <a:gd name="connsiteY4" fmla="*/ 319089 h 690581"/>
              <a:gd name="connsiteX5" fmla="*/ 391589 w 1291564"/>
              <a:gd name="connsiteY5" fmla="*/ 4764 h 690581"/>
              <a:gd name="connsiteX6" fmla="*/ 506026 w 1291564"/>
              <a:gd name="connsiteY6" fmla="*/ 319645 h 690581"/>
              <a:gd name="connsiteX7" fmla="*/ 495300 w 1291564"/>
              <a:gd name="connsiteY7" fmla="*/ 690564 h 690581"/>
              <a:gd name="connsiteX8" fmla="*/ 571500 w 1291564"/>
              <a:gd name="connsiteY8" fmla="*/ 319089 h 690581"/>
              <a:gd name="connsiteX9" fmla="*/ 651076 w 1291564"/>
              <a:gd name="connsiteY9" fmla="*/ 4764 h 690581"/>
              <a:gd name="connsiteX10" fmla="*/ 723900 w 1291564"/>
              <a:gd name="connsiteY10" fmla="*/ 323852 h 690581"/>
              <a:gd name="connsiteX11" fmla="*/ 795338 w 1291564"/>
              <a:gd name="connsiteY11" fmla="*/ 666752 h 690581"/>
              <a:gd name="connsiteX12" fmla="*/ 871538 w 1291564"/>
              <a:gd name="connsiteY12" fmla="*/ 328614 h 690581"/>
              <a:gd name="connsiteX13" fmla="*/ 928688 w 1291564"/>
              <a:gd name="connsiteY13" fmla="*/ 2 h 690581"/>
              <a:gd name="connsiteX14" fmla="*/ 1004888 w 1291564"/>
              <a:gd name="connsiteY14" fmla="*/ 333377 h 690581"/>
              <a:gd name="connsiteX15" fmla="*/ 1071563 w 1291564"/>
              <a:gd name="connsiteY15" fmla="*/ 676277 h 690581"/>
              <a:gd name="connsiteX16" fmla="*/ 1143925 w 1291564"/>
              <a:gd name="connsiteY16" fmla="*/ 328614 h 690581"/>
              <a:gd name="connsiteX17" fmla="*/ 1200150 w 1291564"/>
              <a:gd name="connsiteY17" fmla="*/ 2 h 690581"/>
              <a:gd name="connsiteX18" fmla="*/ 1291564 w 1291564"/>
              <a:gd name="connsiteY18" fmla="*/ 328614 h 690581"/>
              <a:gd name="connsiteX0" fmla="*/ 0 w 1291564"/>
              <a:gd name="connsiteY0" fmla="*/ 323852 h 690581"/>
              <a:gd name="connsiteX1" fmla="*/ 92938 w 1291564"/>
              <a:gd name="connsiteY1" fmla="*/ 5043 h 690581"/>
              <a:gd name="connsiteX2" fmla="*/ 142875 w 1291564"/>
              <a:gd name="connsiteY2" fmla="*/ 333377 h 690581"/>
              <a:gd name="connsiteX3" fmla="*/ 204788 w 1291564"/>
              <a:gd name="connsiteY3" fmla="*/ 690564 h 690581"/>
              <a:gd name="connsiteX4" fmla="*/ 273776 w 1291564"/>
              <a:gd name="connsiteY4" fmla="*/ 319089 h 690581"/>
              <a:gd name="connsiteX5" fmla="*/ 391589 w 1291564"/>
              <a:gd name="connsiteY5" fmla="*/ 4764 h 690581"/>
              <a:gd name="connsiteX6" fmla="*/ 506026 w 1291564"/>
              <a:gd name="connsiteY6" fmla="*/ 319645 h 690581"/>
              <a:gd name="connsiteX7" fmla="*/ 495300 w 1291564"/>
              <a:gd name="connsiteY7" fmla="*/ 690564 h 690581"/>
              <a:gd name="connsiteX8" fmla="*/ 571500 w 1291564"/>
              <a:gd name="connsiteY8" fmla="*/ 319089 h 690581"/>
              <a:gd name="connsiteX9" fmla="*/ 651076 w 1291564"/>
              <a:gd name="connsiteY9" fmla="*/ 4764 h 690581"/>
              <a:gd name="connsiteX10" fmla="*/ 723900 w 1291564"/>
              <a:gd name="connsiteY10" fmla="*/ 323852 h 690581"/>
              <a:gd name="connsiteX11" fmla="*/ 795338 w 1291564"/>
              <a:gd name="connsiteY11" fmla="*/ 666752 h 690581"/>
              <a:gd name="connsiteX12" fmla="*/ 871538 w 1291564"/>
              <a:gd name="connsiteY12" fmla="*/ 328614 h 690581"/>
              <a:gd name="connsiteX13" fmla="*/ 928688 w 1291564"/>
              <a:gd name="connsiteY13" fmla="*/ 2 h 690581"/>
              <a:gd name="connsiteX14" fmla="*/ 1004888 w 1291564"/>
              <a:gd name="connsiteY14" fmla="*/ 333377 h 690581"/>
              <a:gd name="connsiteX15" fmla="*/ 1071563 w 1291564"/>
              <a:gd name="connsiteY15" fmla="*/ 676277 h 690581"/>
              <a:gd name="connsiteX16" fmla="*/ 1143925 w 1291564"/>
              <a:gd name="connsiteY16" fmla="*/ 328614 h 690581"/>
              <a:gd name="connsiteX17" fmla="*/ 1200150 w 1291564"/>
              <a:gd name="connsiteY17" fmla="*/ 2 h 690581"/>
              <a:gd name="connsiteX18" fmla="*/ 1291564 w 1291564"/>
              <a:gd name="connsiteY18" fmla="*/ 328614 h 690581"/>
              <a:gd name="connsiteX0" fmla="*/ 0 w 1291564"/>
              <a:gd name="connsiteY0" fmla="*/ 341239 h 707968"/>
              <a:gd name="connsiteX1" fmla="*/ 92938 w 1291564"/>
              <a:gd name="connsiteY1" fmla="*/ 9 h 707968"/>
              <a:gd name="connsiteX2" fmla="*/ 142875 w 1291564"/>
              <a:gd name="connsiteY2" fmla="*/ 350764 h 707968"/>
              <a:gd name="connsiteX3" fmla="*/ 204788 w 1291564"/>
              <a:gd name="connsiteY3" fmla="*/ 707951 h 707968"/>
              <a:gd name="connsiteX4" fmla="*/ 273776 w 1291564"/>
              <a:gd name="connsiteY4" fmla="*/ 336476 h 707968"/>
              <a:gd name="connsiteX5" fmla="*/ 391589 w 1291564"/>
              <a:gd name="connsiteY5" fmla="*/ 22151 h 707968"/>
              <a:gd name="connsiteX6" fmla="*/ 506026 w 1291564"/>
              <a:gd name="connsiteY6" fmla="*/ 337032 h 707968"/>
              <a:gd name="connsiteX7" fmla="*/ 495300 w 1291564"/>
              <a:gd name="connsiteY7" fmla="*/ 707951 h 707968"/>
              <a:gd name="connsiteX8" fmla="*/ 571500 w 1291564"/>
              <a:gd name="connsiteY8" fmla="*/ 336476 h 707968"/>
              <a:gd name="connsiteX9" fmla="*/ 651076 w 1291564"/>
              <a:gd name="connsiteY9" fmla="*/ 22151 h 707968"/>
              <a:gd name="connsiteX10" fmla="*/ 723900 w 1291564"/>
              <a:gd name="connsiteY10" fmla="*/ 341239 h 707968"/>
              <a:gd name="connsiteX11" fmla="*/ 795338 w 1291564"/>
              <a:gd name="connsiteY11" fmla="*/ 684139 h 707968"/>
              <a:gd name="connsiteX12" fmla="*/ 871538 w 1291564"/>
              <a:gd name="connsiteY12" fmla="*/ 346001 h 707968"/>
              <a:gd name="connsiteX13" fmla="*/ 928688 w 1291564"/>
              <a:gd name="connsiteY13" fmla="*/ 17389 h 707968"/>
              <a:gd name="connsiteX14" fmla="*/ 1004888 w 1291564"/>
              <a:gd name="connsiteY14" fmla="*/ 350764 h 707968"/>
              <a:gd name="connsiteX15" fmla="*/ 1071563 w 1291564"/>
              <a:gd name="connsiteY15" fmla="*/ 693664 h 707968"/>
              <a:gd name="connsiteX16" fmla="*/ 1143925 w 1291564"/>
              <a:gd name="connsiteY16" fmla="*/ 346001 h 707968"/>
              <a:gd name="connsiteX17" fmla="*/ 1200150 w 1291564"/>
              <a:gd name="connsiteY17" fmla="*/ 17389 h 707968"/>
              <a:gd name="connsiteX18" fmla="*/ 1291564 w 1291564"/>
              <a:gd name="connsiteY18" fmla="*/ 346001 h 707968"/>
              <a:gd name="connsiteX0" fmla="*/ 0 w 1291564"/>
              <a:gd name="connsiteY0" fmla="*/ 341233 h 707953"/>
              <a:gd name="connsiteX1" fmla="*/ 92938 w 1291564"/>
              <a:gd name="connsiteY1" fmla="*/ 3 h 707953"/>
              <a:gd name="connsiteX2" fmla="*/ 164375 w 1291564"/>
              <a:gd name="connsiteY2" fmla="*/ 346274 h 707953"/>
              <a:gd name="connsiteX3" fmla="*/ 204788 w 1291564"/>
              <a:gd name="connsiteY3" fmla="*/ 707945 h 707953"/>
              <a:gd name="connsiteX4" fmla="*/ 273776 w 1291564"/>
              <a:gd name="connsiteY4" fmla="*/ 336470 h 707953"/>
              <a:gd name="connsiteX5" fmla="*/ 391589 w 1291564"/>
              <a:gd name="connsiteY5" fmla="*/ 22145 h 707953"/>
              <a:gd name="connsiteX6" fmla="*/ 506026 w 1291564"/>
              <a:gd name="connsiteY6" fmla="*/ 337026 h 707953"/>
              <a:gd name="connsiteX7" fmla="*/ 495300 w 1291564"/>
              <a:gd name="connsiteY7" fmla="*/ 707945 h 707953"/>
              <a:gd name="connsiteX8" fmla="*/ 571500 w 1291564"/>
              <a:gd name="connsiteY8" fmla="*/ 336470 h 707953"/>
              <a:gd name="connsiteX9" fmla="*/ 651076 w 1291564"/>
              <a:gd name="connsiteY9" fmla="*/ 22145 h 707953"/>
              <a:gd name="connsiteX10" fmla="*/ 723900 w 1291564"/>
              <a:gd name="connsiteY10" fmla="*/ 341233 h 707953"/>
              <a:gd name="connsiteX11" fmla="*/ 795338 w 1291564"/>
              <a:gd name="connsiteY11" fmla="*/ 684133 h 707953"/>
              <a:gd name="connsiteX12" fmla="*/ 871538 w 1291564"/>
              <a:gd name="connsiteY12" fmla="*/ 345995 h 707953"/>
              <a:gd name="connsiteX13" fmla="*/ 928688 w 1291564"/>
              <a:gd name="connsiteY13" fmla="*/ 17383 h 707953"/>
              <a:gd name="connsiteX14" fmla="*/ 1004888 w 1291564"/>
              <a:gd name="connsiteY14" fmla="*/ 350758 h 707953"/>
              <a:gd name="connsiteX15" fmla="*/ 1071563 w 1291564"/>
              <a:gd name="connsiteY15" fmla="*/ 693658 h 707953"/>
              <a:gd name="connsiteX16" fmla="*/ 1143925 w 1291564"/>
              <a:gd name="connsiteY16" fmla="*/ 345995 h 707953"/>
              <a:gd name="connsiteX17" fmla="*/ 1200150 w 1291564"/>
              <a:gd name="connsiteY17" fmla="*/ 17383 h 707953"/>
              <a:gd name="connsiteX18" fmla="*/ 1291564 w 1291564"/>
              <a:gd name="connsiteY18" fmla="*/ 345995 h 707953"/>
              <a:gd name="connsiteX0" fmla="*/ 0 w 1291564"/>
              <a:gd name="connsiteY0" fmla="*/ 341231 h 707951"/>
              <a:gd name="connsiteX1" fmla="*/ 166038 w 1291564"/>
              <a:gd name="connsiteY1" fmla="*/ 2 h 707951"/>
              <a:gd name="connsiteX2" fmla="*/ 164375 w 1291564"/>
              <a:gd name="connsiteY2" fmla="*/ 346272 h 707951"/>
              <a:gd name="connsiteX3" fmla="*/ 204788 w 1291564"/>
              <a:gd name="connsiteY3" fmla="*/ 707943 h 707951"/>
              <a:gd name="connsiteX4" fmla="*/ 273776 w 1291564"/>
              <a:gd name="connsiteY4" fmla="*/ 336468 h 707951"/>
              <a:gd name="connsiteX5" fmla="*/ 391589 w 1291564"/>
              <a:gd name="connsiteY5" fmla="*/ 22143 h 707951"/>
              <a:gd name="connsiteX6" fmla="*/ 506026 w 1291564"/>
              <a:gd name="connsiteY6" fmla="*/ 337024 h 707951"/>
              <a:gd name="connsiteX7" fmla="*/ 495300 w 1291564"/>
              <a:gd name="connsiteY7" fmla="*/ 707943 h 707951"/>
              <a:gd name="connsiteX8" fmla="*/ 571500 w 1291564"/>
              <a:gd name="connsiteY8" fmla="*/ 336468 h 707951"/>
              <a:gd name="connsiteX9" fmla="*/ 651076 w 1291564"/>
              <a:gd name="connsiteY9" fmla="*/ 22143 h 707951"/>
              <a:gd name="connsiteX10" fmla="*/ 723900 w 1291564"/>
              <a:gd name="connsiteY10" fmla="*/ 341231 h 707951"/>
              <a:gd name="connsiteX11" fmla="*/ 795338 w 1291564"/>
              <a:gd name="connsiteY11" fmla="*/ 684131 h 707951"/>
              <a:gd name="connsiteX12" fmla="*/ 871538 w 1291564"/>
              <a:gd name="connsiteY12" fmla="*/ 345993 h 707951"/>
              <a:gd name="connsiteX13" fmla="*/ 928688 w 1291564"/>
              <a:gd name="connsiteY13" fmla="*/ 17381 h 707951"/>
              <a:gd name="connsiteX14" fmla="*/ 1004888 w 1291564"/>
              <a:gd name="connsiteY14" fmla="*/ 350756 h 707951"/>
              <a:gd name="connsiteX15" fmla="*/ 1071563 w 1291564"/>
              <a:gd name="connsiteY15" fmla="*/ 693656 h 707951"/>
              <a:gd name="connsiteX16" fmla="*/ 1143925 w 1291564"/>
              <a:gd name="connsiteY16" fmla="*/ 345993 h 707951"/>
              <a:gd name="connsiteX17" fmla="*/ 1200150 w 1291564"/>
              <a:gd name="connsiteY17" fmla="*/ 17381 h 707951"/>
              <a:gd name="connsiteX18" fmla="*/ 1291564 w 1291564"/>
              <a:gd name="connsiteY18" fmla="*/ 345993 h 707951"/>
              <a:gd name="connsiteX0" fmla="*/ 0 w 1291564"/>
              <a:gd name="connsiteY0" fmla="*/ 341231 h 707951"/>
              <a:gd name="connsiteX1" fmla="*/ 166038 w 1291564"/>
              <a:gd name="connsiteY1" fmla="*/ 2 h 707951"/>
              <a:gd name="connsiteX2" fmla="*/ 336375 w 1291564"/>
              <a:gd name="connsiteY2" fmla="*/ 346272 h 707951"/>
              <a:gd name="connsiteX3" fmla="*/ 204788 w 1291564"/>
              <a:gd name="connsiteY3" fmla="*/ 707943 h 707951"/>
              <a:gd name="connsiteX4" fmla="*/ 273776 w 1291564"/>
              <a:gd name="connsiteY4" fmla="*/ 336468 h 707951"/>
              <a:gd name="connsiteX5" fmla="*/ 391589 w 1291564"/>
              <a:gd name="connsiteY5" fmla="*/ 22143 h 707951"/>
              <a:gd name="connsiteX6" fmla="*/ 506026 w 1291564"/>
              <a:gd name="connsiteY6" fmla="*/ 337024 h 707951"/>
              <a:gd name="connsiteX7" fmla="*/ 495300 w 1291564"/>
              <a:gd name="connsiteY7" fmla="*/ 707943 h 707951"/>
              <a:gd name="connsiteX8" fmla="*/ 571500 w 1291564"/>
              <a:gd name="connsiteY8" fmla="*/ 336468 h 707951"/>
              <a:gd name="connsiteX9" fmla="*/ 651076 w 1291564"/>
              <a:gd name="connsiteY9" fmla="*/ 22143 h 707951"/>
              <a:gd name="connsiteX10" fmla="*/ 723900 w 1291564"/>
              <a:gd name="connsiteY10" fmla="*/ 341231 h 707951"/>
              <a:gd name="connsiteX11" fmla="*/ 795338 w 1291564"/>
              <a:gd name="connsiteY11" fmla="*/ 684131 h 707951"/>
              <a:gd name="connsiteX12" fmla="*/ 871538 w 1291564"/>
              <a:gd name="connsiteY12" fmla="*/ 345993 h 707951"/>
              <a:gd name="connsiteX13" fmla="*/ 928688 w 1291564"/>
              <a:gd name="connsiteY13" fmla="*/ 17381 h 707951"/>
              <a:gd name="connsiteX14" fmla="*/ 1004888 w 1291564"/>
              <a:gd name="connsiteY14" fmla="*/ 350756 h 707951"/>
              <a:gd name="connsiteX15" fmla="*/ 1071563 w 1291564"/>
              <a:gd name="connsiteY15" fmla="*/ 693656 h 707951"/>
              <a:gd name="connsiteX16" fmla="*/ 1143925 w 1291564"/>
              <a:gd name="connsiteY16" fmla="*/ 345993 h 707951"/>
              <a:gd name="connsiteX17" fmla="*/ 1200150 w 1291564"/>
              <a:gd name="connsiteY17" fmla="*/ 17381 h 707951"/>
              <a:gd name="connsiteX18" fmla="*/ 1291564 w 1291564"/>
              <a:gd name="connsiteY18" fmla="*/ 345993 h 707951"/>
              <a:gd name="connsiteX0" fmla="*/ 0 w 1291564"/>
              <a:gd name="connsiteY0" fmla="*/ 341231 h 707943"/>
              <a:gd name="connsiteX1" fmla="*/ 166038 w 1291564"/>
              <a:gd name="connsiteY1" fmla="*/ 2 h 707943"/>
              <a:gd name="connsiteX2" fmla="*/ 336375 w 1291564"/>
              <a:gd name="connsiteY2" fmla="*/ 346272 h 707943"/>
              <a:gd name="connsiteX3" fmla="*/ 488590 w 1291564"/>
              <a:gd name="connsiteY3" fmla="*/ 681039 h 707943"/>
              <a:gd name="connsiteX4" fmla="*/ 273776 w 1291564"/>
              <a:gd name="connsiteY4" fmla="*/ 336468 h 707943"/>
              <a:gd name="connsiteX5" fmla="*/ 391589 w 1291564"/>
              <a:gd name="connsiteY5" fmla="*/ 22143 h 707943"/>
              <a:gd name="connsiteX6" fmla="*/ 506026 w 1291564"/>
              <a:gd name="connsiteY6" fmla="*/ 337024 h 707943"/>
              <a:gd name="connsiteX7" fmla="*/ 495300 w 1291564"/>
              <a:gd name="connsiteY7" fmla="*/ 707943 h 707943"/>
              <a:gd name="connsiteX8" fmla="*/ 571500 w 1291564"/>
              <a:gd name="connsiteY8" fmla="*/ 336468 h 707943"/>
              <a:gd name="connsiteX9" fmla="*/ 651076 w 1291564"/>
              <a:gd name="connsiteY9" fmla="*/ 22143 h 707943"/>
              <a:gd name="connsiteX10" fmla="*/ 723900 w 1291564"/>
              <a:gd name="connsiteY10" fmla="*/ 341231 h 707943"/>
              <a:gd name="connsiteX11" fmla="*/ 795338 w 1291564"/>
              <a:gd name="connsiteY11" fmla="*/ 684131 h 707943"/>
              <a:gd name="connsiteX12" fmla="*/ 871538 w 1291564"/>
              <a:gd name="connsiteY12" fmla="*/ 345993 h 707943"/>
              <a:gd name="connsiteX13" fmla="*/ 928688 w 1291564"/>
              <a:gd name="connsiteY13" fmla="*/ 17381 h 707943"/>
              <a:gd name="connsiteX14" fmla="*/ 1004888 w 1291564"/>
              <a:gd name="connsiteY14" fmla="*/ 350756 h 707943"/>
              <a:gd name="connsiteX15" fmla="*/ 1071563 w 1291564"/>
              <a:gd name="connsiteY15" fmla="*/ 693656 h 707943"/>
              <a:gd name="connsiteX16" fmla="*/ 1143925 w 1291564"/>
              <a:gd name="connsiteY16" fmla="*/ 345993 h 707943"/>
              <a:gd name="connsiteX17" fmla="*/ 1200150 w 1291564"/>
              <a:gd name="connsiteY17" fmla="*/ 17381 h 707943"/>
              <a:gd name="connsiteX18" fmla="*/ 1291564 w 1291564"/>
              <a:gd name="connsiteY18" fmla="*/ 345993 h 707943"/>
              <a:gd name="connsiteX0" fmla="*/ 0 w 1291564"/>
              <a:gd name="connsiteY0" fmla="*/ 341231 h 707943"/>
              <a:gd name="connsiteX1" fmla="*/ 166038 w 1291564"/>
              <a:gd name="connsiteY1" fmla="*/ 2 h 707943"/>
              <a:gd name="connsiteX2" fmla="*/ 336375 w 1291564"/>
              <a:gd name="connsiteY2" fmla="*/ 346272 h 707943"/>
              <a:gd name="connsiteX3" fmla="*/ 488590 w 1291564"/>
              <a:gd name="connsiteY3" fmla="*/ 681039 h 707943"/>
              <a:gd name="connsiteX4" fmla="*/ 660776 w 1291564"/>
              <a:gd name="connsiteY4" fmla="*/ 340952 h 707943"/>
              <a:gd name="connsiteX5" fmla="*/ 391589 w 1291564"/>
              <a:gd name="connsiteY5" fmla="*/ 22143 h 707943"/>
              <a:gd name="connsiteX6" fmla="*/ 506026 w 1291564"/>
              <a:gd name="connsiteY6" fmla="*/ 337024 h 707943"/>
              <a:gd name="connsiteX7" fmla="*/ 495300 w 1291564"/>
              <a:gd name="connsiteY7" fmla="*/ 707943 h 707943"/>
              <a:gd name="connsiteX8" fmla="*/ 571500 w 1291564"/>
              <a:gd name="connsiteY8" fmla="*/ 336468 h 707943"/>
              <a:gd name="connsiteX9" fmla="*/ 651076 w 1291564"/>
              <a:gd name="connsiteY9" fmla="*/ 22143 h 707943"/>
              <a:gd name="connsiteX10" fmla="*/ 723900 w 1291564"/>
              <a:gd name="connsiteY10" fmla="*/ 341231 h 707943"/>
              <a:gd name="connsiteX11" fmla="*/ 795338 w 1291564"/>
              <a:gd name="connsiteY11" fmla="*/ 684131 h 707943"/>
              <a:gd name="connsiteX12" fmla="*/ 871538 w 1291564"/>
              <a:gd name="connsiteY12" fmla="*/ 345993 h 707943"/>
              <a:gd name="connsiteX13" fmla="*/ 928688 w 1291564"/>
              <a:gd name="connsiteY13" fmla="*/ 17381 h 707943"/>
              <a:gd name="connsiteX14" fmla="*/ 1004888 w 1291564"/>
              <a:gd name="connsiteY14" fmla="*/ 350756 h 707943"/>
              <a:gd name="connsiteX15" fmla="*/ 1071563 w 1291564"/>
              <a:gd name="connsiteY15" fmla="*/ 693656 h 707943"/>
              <a:gd name="connsiteX16" fmla="*/ 1143925 w 1291564"/>
              <a:gd name="connsiteY16" fmla="*/ 345993 h 707943"/>
              <a:gd name="connsiteX17" fmla="*/ 1200150 w 1291564"/>
              <a:gd name="connsiteY17" fmla="*/ 17381 h 707943"/>
              <a:gd name="connsiteX18" fmla="*/ 1291564 w 1291564"/>
              <a:gd name="connsiteY18" fmla="*/ 345993 h 707943"/>
              <a:gd name="connsiteX0" fmla="*/ 0 w 1291564"/>
              <a:gd name="connsiteY0" fmla="*/ 341235 h 707947"/>
              <a:gd name="connsiteX1" fmla="*/ 166038 w 1291564"/>
              <a:gd name="connsiteY1" fmla="*/ 6 h 707947"/>
              <a:gd name="connsiteX2" fmla="*/ 340675 w 1291564"/>
              <a:gd name="connsiteY2" fmla="*/ 332823 h 707947"/>
              <a:gd name="connsiteX3" fmla="*/ 488590 w 1291564"/>
              <a:gd name="connsiteY3" fmla="*/ 681043 h 707947"/>
              <a:gd name="connsiteX4" fmla="*/ 660776 w 1291564"/>
              <a:gd name="connsiteY4" fmla="*/ 340956 h 707947"/>
              <a:gd name="connsiteX5" fmla="*/ 391589 w 1291564"/>
              <a:gd name="connsiteY5" fmla="*/ 22147 h 707947"/>
              <a:gd name="connsiteX6" fmla="*/ 506026 w 1291564"/>
              <a:gd name="connsiteY6" fmla="*/ 337028 h 707947"/>
              <a:gd name="connsiteX7" fmla="*/ 495300 w 1291564"/>
              <a:gd name="connsiteY7" fmla="*/ 707947 h 707947"/>
              <a:gd name="connsiteX8" fmla="*/ 571500 w 1291564"/>
              <a:gd name="connsiteY8" fmla="*/ 336472 h 707947"/>
              <a:gd name="connsiteX9" fmla="*/ 651076 w 1291564"/>
              <a:gd name="connsiteY9" fmla="*/ 22147 h 707947"/>
              <a:gd name="connsiteX10" fmla="*/ 723900 w 1291564"/>
              <a:gd name="connsiteY10" fmla="*/ 341235 h 707947"/>
              <a:gd name="connsiteX11" fmla="*/ 795338 w 1291564"/>
              <a:gd name="connsiteY11" fmla="*/ 684135 h 707947"/>
              <a:gd name="connsiteX12" fmla="*/ 871538 w 1291564"/>
              <a:gd name="connsiteY12" fmla="*/ 345997 h 707947"/>
              <a:gd name="connsiteX13" fmla="*/ 928688 w 1291564"/>
              <a:gd name="connsiteY13" fmla="*/ 17385 h 707947"/>
              <a:gd name="connsiteX14" fmla="*/ 1004888 w 1291564"/>
              <a:gd name="connsiteY14" fmla="*/ 350760 h 707947"/>
              <a:gd name="connsiteX15" fmla="*/ 1071563 w 1291564"/>
              <a:gd name="connsiteY15" fmla="*/ 693660 h 707947"/>
              <a:gd name="connsiteX16" fmla="*/ 1143925 w 1291564"/>
              <a:gd name="connsiteY16" fmla="*/ 345997 h 707947"/>
              <a:gd name="connsiteX17" fmla="*/ 1200150 w 1291564"/>
              <a:gd name="connsiteY17" fmla="*/ 17385 h 707947"/>
              <a:gd name="connsiteX18" fmla="*/ 1291564 w 1291564"/>
              <a:gd name="connsiteY18" fmla="*/ 345997 h 707947"/>
              <a:gd name="connsiteX0" fmla="*/ 0 w 1291564"/>
              <a:gd name="connsiteY0" fmla="*/ 341235 h 743821"/>
              <a:gd name="connsiteX1" fmla="*/ 166038 w 1291564"/>
              <a:gd name="connsiteY1" fmla="*/ 6 h 743821"/>
              <a:gd name="connsiteX2" fmla="*/ 340675 w 1291564"/>
              <a:gd name="connsiteY2" fmla="*/ 332823 h 743821"/>
              <a:gd name="connsiteX3" fmla="*/ 488590 w 1291564"/>
              <a:gd name="connsiteY3" fmla="*/ 681043 h 743821"/>
              <a:gd name="connsiteX4" fmla="*/ 660776 w 1291564"/>
              <a:gd name="connsiteY4" fmla="*/ 340956 h 743821"/>
              <a:gd name="connsiteX5" fmla="*/ 391589 w 1291564"/>
              <a:gd name="connsiteY5" fmla="*/ 22147 h 743821"/>
              <a:gd name="connsiteX6" fmla="*/ 506026 w 1291564"/>
              <a:gd name="connsiteY6" fmla="*/ 337028 h 743821"/>
              <a:gd name="connsiteX7" fmla="*/ 869402 w 1291564"/>
              <a:gd name="connsiteY7" fmla="*/ 743821 h 743821"/>
              <a:gd name="connsiteX8" fmla="*/ 571500 w 1291564"/>
              <a:gd name="connsiteY8" fmla="*/ 336472 h 743821"/>
              <a:gd name="connsiteX9" fmla="*/ 651076 w 1291564"/>
              <a:gd name="connsiteY9" fmla="*/ 22147 h 743821"/>
              <a:gd name="connsiteX10" fmla="*/ 723900 w 1291564"/>
              <a:gd name="connsiteY10" fmla="*/ 341235 h 743821"/>
              <a:gd name="connsiteX11" fmla="*/ 795338 w 1291564"/>
              <a:gd name="connsiteY11" fmla="*/ 684135 h 743821"/>
              <a:gd name="connsiteX12" fmla="*/ 871538 w 1291564"/>
              <a:gd name="connsiteY12" fmla="*/ 345997 h 743821"/>
              <a:gd name="connsiteX13" fmla="*/ 928688 w 1291564"/>
              <a:gd name="connsiteY13" fmla="*/ 17385 h 743821"/>
              <a:gd name="connsiteX14" fmla="*/ 1004888 w 1291564"/>
              <a:gd name="connsiteY14" fmla="*/ 350760 h 743821"/>
              <a:gd name="connsiteX15" fmla="*/ 1071563 w 1291564"/>
              <a:gd name="connsiteY15" fmla="*/ 693660 h 743821"/>
              <a:gd name="connsiteX16" fmla="*/ 1143925 w 1291564"/>
              <a:gd name="connsiteY16" fmla="*/ 345997 h 743821"/>
              <a:gd name="connsiteX17" fmla="*/ 1200150 w 1291564"/>
              <a:gd name="connsiteY17" fmla="*/ 17385 h 743821"/>
              <a:gd name="connsiteX18" fmla="*/ 1291564 w 1291564"/>
              <a:gd name="connsiteY18" fmla="*/ 345997 h 743821"/>
              <a:gd name="connsiteX0" fmla="*/ 0 w 1291564"/>
              <a:gd name="connsiteY0" fmla="*/ 341235 h 743823"/>
              <a:gd name="connsiteX1" fmla="*/ 166038 w 1291564"/>
              <a:gd name="connsiteY1" fmla="*/ 6 h 743823"/>
              <a:gd name="connsiteX2" fmla="*/ 340675 w 1291564"/>
              <a:gd name="connsiteY2" fmla="*/ 332823 h 743823"/>
              <a:gd name="connsiteX3" fmla="*/ 488590 w 1291564"/>
              <a:gd name="connsiteY3" fmla="*/ 681043 h 743823"/>
              <a:gd name="connsiteX4" fmla="*/ 660776 w 1291564"/>
              <a:gd name="connsiteY4" fmla="*/ 340956 h 743823"/>
              <a:gd name="connsiteX5" fmla="*/ 391589 w 1291564"/>
              <a:gd name="connsiteY5" fmla="*/ 22147 h 743823"/>
              <a:gd name="connsiteX6" fmla="*/ 1073628 w 1291564"/>
              <a:gd name="connsiteY6" fmla="*/ 332542 h 743823"/>
              <a:gd name="connsiteX7" fmla="*/ 869402 w 1291564"/>
              <a:gd name="connsiteY7" fmla="*/ 743821 h 743823"/>
              <a:gd name="connsiteX8" fmla="*/ 571500 w 1291564"/>
              <a:gd name="connsiteY8" fmla="*/ 336472 h 743823"/>
              <a:gd name="connsiteX9" fmla="*/ 651076 w 1291564"/>
              <a:gd name="connsiteY9" fmla="*/ 22147 h 743823"/>
              <a:gd name="connsiteX10" fmla="*/ 723900 w 1291564"/>
              <a:gd name="connsiteY10" fmla="*/ 341235 h 743823"/>
              <a:gd name="connsiteX11" fmla="*/ 795338 w 1291564"/>
              <a:gd name="connsiteY11" fmla="*/ 684135 h 743823"/>
              <a:gd name="connsiteX12" fmla="*/ 871538 w 1291564"/>
              <a:gd name="connsiteY12" fmla="*/ 345997 h 743823"/>
              <a:gd name="connsiteX13" fmla="*/ 928688 w 1291564"/>
              <a:gd name="connsiteY13" fmla="*/ 17385 h 743823"/>
              <a:gd name="connsiteX14" fmla="*/ 1004888 w 1291564"/>
              <a:gd name="connsiteY14" fmla="*/ 350760 h 743823"/>
              <a:gd name="connsiteX15" fmla="*/ 1071563 w 1291564"/>
              <a:gd name="connsiteY15" fmla="*/ 693660 h 743823"/>
              <a:gd name="connsiteX16" fmla="*/ 1143925 w 1291564"/>
              <a:gd name="connsiteY16" fmla="*/ 345997 h 743823"/>
              <a:gd name="connsiteX17" fmla="*/ 1200150 w 1291564"/>
              <a:gd name="connsiteY17" fmla="*/ 17385 h 743823"/>
              <a:gd name="connsiteX18" fmla="*/ 1291564 w 1291564"/>
              <a:gd name="connsiteY18" fmla="*/ 345997 h 743823"/>
              <a:gd name="connsiteX0" fmla="*/ 0 w 1291564"/>
              <a:gd name="connsiteY0" fmla="*/ 341235 h 743821"/>
              <a:gd name="connsiteX1" fmla="*/ 166038 w 1291564"/>
              <a:gd name="connsiteY1" fmla="*/ 6 h 743821"/>
              <a:gd name="connsiteX2" fmla="*/ 340675 w 1291564"/>
              <a:gd name="connsiteY2" fmla="*/ 332823 h 743821"/>
              <a:gd name="connsiteX3" fmla="*/ 488590 w 1291564"/>
              <a:gd name="connsiteY3" fmla="*/ 681043 h 743821"/>
              <a:gd name="connsiteX4" fmla="*/ 660776 w 1291564"/>
              <a:gd name="connsiteY4" fmla="*/ 340956 h 743821"/>
              <a:gd name="connsiteX5" fmla="*/ 1079591 w 1291564"/>
              <a:gd name="connsiteY5" fmla="*/ 17662 h 743821"/>
              <a:gd name="connsiteX6" fmla="*/ 1073628 w 1291564"/>
              <a:gd name="connsiteY6" fmla="*/ 332542 h 743821"/>
              <a:gd name="connsiteX7" fmla="*/ 869402 w 1291564"/>
              <a:gd name="connsiteY7" fmla="*/ 743821 h 743821"/>
              <a:gd name="connsiteX8" fmla="*/ 571500 w 1291564"/>
              <a:gd name="connsiteY8" fmla="*/ 336472 h 743821"/>
              <a:gd name="connsiteX9" fmla="*/ 651076 w 1291564"/>
              <a:gd name="connsiteY9" fmla="*/ 22147 h 743821"/>
              <a:gd name="connsiteX10" fmla="*/ 723900 w 1291564"/>
              <a:gd name="connsiteY10" fmla="*/ 341235 h 743821"/>
              <a:gd name="connsiteX11" fmla="*/ 795338 w 1291564"/>
              <a:gd name="connsiteY11" fmla="*/ 684135 h 743821"/>
              <a:gd name="connsiteX12" fmla="*/ 871538 w 1291564"/>
              <a:gd name="connsiteY12" fmla="*/ 345997 h 743821"/>
              <a:gd name="connsiteX13" fmla="*/ 928688 w 1291564"/>
              <a:gd name="connsiteY13" fmla="*/ 17385 h 743821"/>
              <a:gd name="connsiteX14" fmla="*/ 1004888 w 1291564"/>
              <a:gd name="connsiteY14" fmla="*/ 350760 h 743821"/>
              <a:gd name="connsiteX15" fmla="*/ 1071563 w 1291564"/>
              <a:gd name="connsiteY15" fmla="*/ 693660 h 743821"/>
              <a:gd name="connsiteX16" fmla="*/ 1143925 w 1291564"/>
              <a:gd name="connsiteY16" fmla="*/ 345997 h 743821"/>
              <a:gd name="connsiteX17" fmla="*/ 1200150 w 1291564"/>
              <a:gd name="connsiteY17" fmla="*/ 17385 h 743821"/>
              <a:gd name="connsiteX18" fmla="*/ 1291564 w 1291564"/>
              <a:gd name="connsiteY18" fmla="*/ 345997 h 743821"/>
              <a:gd name="connsiteX0" fmla="*/ 0 w 1291564"/>
              <a:gd name="connsiteY0" fmla="*/ 341235 h 743911"/>
              <a:gd name="connsiteX1" fmla="*/ 166038 w 1291564"/>
              <a:gd name="connsiteY1" fmla="*/ 6 h 743911"/>
              <a:gd name="connsiteX2" fmla="*/ 340675 w 1291564"/>
              <a:gd name="connsiteY2" fmla="*/ 332823 h 743911"/>
              <a:gd name="connsiteX3" fmla="*/ 488590 w 1291564"/>
              <a:gd name="connsiteY3" fmla="*/ 681043 h 743911"/>
              <a:gd name="connsiteX4" fmla="*/ 660776 w 1291564"/>
              <a:gd name="connsiteY4" fmla="*/ 340956 h 743911"/>
              <a:gd name="connsiteX5" fmla="*/ 1079591 w 1291564"/>
              <a:gd name="connsiteY5" fmla="*/ 17662 h 743911"/>
              <a:gd name="connsiteX6" fmla="*/ 1073628 w 1291564"/>
              <a:gd name="connsiteY6" fmla="*/ 332542 h 743911"/>
              <a:gd name="connsiteX7" fmla="*/ 869402 w 1291564"/>
              <a:gd name="connsiteY7" fmla="*/ 743821 h 743911"/>
              <a:gd name="connsiteX8" fmla="*/ 1074601 w 1291564"/>
              <a:gd name="connsiteY8" fmla="*/ 296114 h 743911"/>
              <a:gd name="connsiteX9" fmla="*/ 651076 w 1291564"/>
              <a:gd name="connsiteY9" fmla="*/ 22147 h 743911"/>
              <a:gd name="connsiteX10" fmla="*/ 723900 w 1291564"/>
              <a:gd name="connsiteY10" fmla="*/ 341235 h 743911"/>
              <a:gd name="connsiteX11" fmla="*/ 795338 w 1291564"/>
              <a:gd name="connsiteY11" fmla="*/ 684135 h 743911"/>
              <a:gd name="connsiteX12" fmla="*/ 871538 w 1291564"/>
              <a:gd name="connsiteY12" fmla="*/ 345997 h 743911"/>
              <a:gd name="connsiteX13" fmla="*/ 928688 w 1291564"/>
              <a:gd name="connsiteY13" fmla="*/ 17385 h 743911"/>
              <a:gd name="connsiteX14" fmla="*/ 1004888 w 1291564"/>
              <a:gd name="connsiteY14" fmla="*/ 350760 h 743911"/>
              <a:gd name="connsiteX15" fmla="*/ 1071563 w 1291564"/>
              <a:gd name="connsiteY15" fmla="*/ 693660 h 743911"/>
              <a:gd name="connsiteX16" fmla="*/ 1143925 w 1291564"/>
              <a:gd name="connsiteY16" fmla="*/ 345997 h 743911"/>
              <a:gd name="connsiteX17" fmla="*/ 1200150 w 1291564"/>
              <a:gd name="connsiteY17" fmla="*/ 17385 h 743911"/>
              <a:gd name="connsiteX18" fmla="*/ 1291564 w 1291564"/>
              <a:gd name="connsiteY18" fmla="*/ 345997 h 743911"/>
              <a:gd name="connsiteX0" fmla="*/ 0 w 1291564"/>
              <a:gd name="connsiteY0" fmla="*/ 341235 h 743913"/>
              <a:gd name="connsiteX1" fmla="*/ 166038 w 1291564"/>
              <a:gd name="connsiteY1" fmla="*/ 6 h 743913"/>
              <a:gd name="connsiteX2" fmla="*/ 340675 w 1291564"/>
              <a:gd name="connsiteY2" fmla="*/ 332823 h 743913"/>
              <a:gd name="connsiteX3" fmla="*/ 488590 w 1291564"/>
              <a:gd name="connsiteY3" fmla="*/ 681043 h 743913"/>
              <a:gd name="connsiteX4" fmla="*/ 660776 w 1291564"/>
              <a:gd name="connsiteY4" fmla="*/ 340956 h 743913"/>
              <a:gd name="connsiteX5" fmla="*/ 1079591 w 1291564"/>
              <a:gd name="connsiteY5" fmla="*/ 17662 h 743913"/>
              <a:gd name="connsiteX6" fmla="*/ 1073628 w 1291564"/>
              <a:gd name="connsiteY6" fmla="*/ 332542 h 743913"/>
              <a:gd name="connsiteX7" fmla="*/ 869402 w 1291564"/>
              <a:gd name="connsiteY7" fmla="*/ 743821 h 743913"/>
              <a:gd name="connsiteX8" fmla="*/ 1074601 w 1291564"/>
              <a:gd name="connsiteY8" fmla="*/ 296114 h 743913"/>
              <a:gd name="connsiteX9" fmla="*/ 1171377 w 1291564"/>
              <a:gd name="connsiteY9" fmla="*/ 13178 h 743913"/>
              <a:gd name="connsiteX10" fmla="*/ 723900 w 1291564"/>
              <a:gd name="connsiteY10" fmla="*/ 341235 h 743913"/>
              <a:gd name="connsiteX11" fmla="*/ 795338 w 1291564"/>
              <a:gd name="connsiteY11" fmla="*/ 684135 h 743913"/>
              <a:gd name="connsiteX12" fmla="*/ 871538 w 1291564"/>
              <a:gd name="connsiteY12" fmla="*/ 345997 h 743913"/>
              <a:gd name="connsiteX13" fmla="*/ 928688 w 1291564"/>
              <a:gd name="connsiteY13" fmla="*/ 17385 h 743913"/>
              <a:gd name="connsiteX14" fmla="*/ 1004888 w 1291564"/>
              <a:gd name="connsiteY14" fmla="*/ 350760 h 743913"/>
              <a:gd name="connsiteX15" fmla="*/ 1071563 w 1291564"/>
              <a:gd name="connsiteY15" fmla="*/ 693660 h 743913"/>
              <a:gd name="connsiteX16" fmla="*/ 1143925 w 1291564"/>
              <a:gd name="connsiteY16" fmla="*/ 345997 h 743913"/>
              <a:gd name="connsiteX17" fmla="*/ 1200150 w 1291564"/>
              <a:gd name="connsiteY17" fmla="*/ 17385 h 743913"/>
              <a:gd name="connsiteX18" fmla="*/ 1291564 w 1291564"/>
              <a:gd name="connsiteY18" fmla="*/ 345997 h 743913"/>
              <a:gd name="connsiteX0" fmla="*/ 0 w 1291564"/>
              <a:gd name="connsiteY0" fmla="*/ 341235 h 743911"/>
              <a:gd name="connsiteX1" fmla="*/ 166038 w 1291564"/>
              <a:gd name="connsiteY1" fmla="*/ 6 h 743911"/>
              <a:gd name="connsiteX2" fmla="*/ 340675 w 1291564"/>
              <a:gd name="connsiteY2" fmla="*/ 332823 h 743911"/>
              <a:gd name="connsiteX3" fmla="*/ 488590 w 1291564"/>
              <a:gd name="connsiteY3" fmla="*/ 681043 h 743911"/>
              <a:gd name="connsiteX4" fmla="*/ 660776 w 1291564"/>
              <a:gd name="connsiteY4" fmla="*/ 340956 h 743911"/>
              <a:gd name="connsiteX5" fmla="*/ 1079591 w 1291564"/>
              <a:gd name="connsiteY5" fmla="*/ 17662 h 743911"/>
              <a:gd name="connsiteX6" fmla="*/ 1073628 w 1291564"/>
              <a:gd name="connsiteY6" fmla="*/ 332542 h 743911"/>
              <a:gd name="connsiteX7" fmla="*/ 869402 w 1291564"/>
              <a:gd name="connsiteY7" fmla="*/ 743821 h 743911"/>
              <a:gd name="connsiteX8" fmla="*/ 1074601 w 1291564"/>
              <a:gd name="connsiteY8" fmla="*/ 296114 h 743911"/>
              <a:gd name="connsiteX9" fmla="*/ 1171377 w 1291564"/>
              <a:gd name="connsiteY9" fmla="*/ 13178 h 743911"/>
              <a:gd name="connsiteX10" fmla="*/ 1175402 w 1291564"/>
              <a:gd name="connsiteY10" fmla="*/ 354688 h 743911"/>
              <a:gd name="connsiteX11" fmla="*/ 795338 w 1291564"/>
              <a:gd name="connsiteY11" fmla="*/ 684135 h 743911"/>
              <a:gd name="connsiteX12" fmla="*/ 871538 w 1291564"/>
              <a:gd name="connsiteY12" fmla="*/ 345997 h 743911"/>
              <a:gd name="connsiteX13" fmla="*/ 928688 w 1291564"/>
              <a:gd name="connsiteY13" fmla="*/ 17385 h 743911"/>
              <a:gd name="connsiteX14" fmla="*/ 1004888 w 1291564"/>
              <a:gd name="connsiteY14" fmla="*/ 350760 h 743911"/>
              <a:gd name="connsiteX15" fmla="*/ 1071563 w 1291564"/>
              <a:gd name="connsiteY15" fmla="*/ 693660 h 743911"/>
              <a:gd name="connsiteX16" fmla="*/ 1143925 w 1291564"/>
              <a:gd name="connsiteY16" fmla="*/ 345997 h 743911"/>
              <a:gd name="connsiteX17" fmla="*/ 1200150 w 1291564"/>
              <a:gd name="connsiteY17" fmla="*/ 17385 h 743911"/>
              <a:gd name="connsiteX18" fmla="*/ 1291564 w 1291564"/>
              <a:gd name="connsiteY18" fmla="*/ 345997 h 743911"/>
              <a:gd name="connsiteX0" fmla="*/ 0 w 1291564"/>
              <a:gd name="connsiteY0" fmla="*/ 341235 h 743913"/>
              <a:gd name="connsiteX1" fmla="*/ 166038 w 1291564"/>
              <a:gd name="connsiteY1" fmla="*/ 6 h 743913"/>
              <a:gd name="connsiteX2" fmla="*/ 340675 w 1291564"/>
              <a:gd name="connsiteY2" fmla="*/ 332823 h 743913"/>
              <a:gd name="connsiteX3" fmla="*/ 488590 w 1291564"/>
              <a:gd name="connsiteY3" fmla="*/ 681043 h 743913"/>
              <a:gd name="connsiteX4" fmla="*/ 660776 w 1291564"/>
              <a:gd name="connsiteY4" fmla="*/ 340956 h 743913"/>
              <a:gd name="connsiteX5" fmla="*/ 1079591 w 1291564"/>
              <a:gd name="connsiteY5" fmla="*/ 17662 h 743913"/>
              <a:gd name="connsiteX6" fmla="*/ 1073628 w 1291564"/>
              <a:gd name="connsiteY6" fmla="*/ 332542 h 743913"/>
              <a:gd name="connsiteX7" fmla="*/ 869402 w 1291564"/>
              <a:gd name="connsiteY7" fmla="*/ 743821 h 743913"/>
              <a:gd name="connsiteX8" fmla="*/ 1074601 w 1291564"/>
              <a:gd name="connsiteY8" fmla="*/ 296114 h 743913"/>
              <a:gd name="connsiteX9" fmla="*/ 1171377 w 1291564"/>
              <a:gd name="connsiteY9" fmla="*/ 13178 h 743913"/>
              <a:gd name="connsiteX10" fmla="*/ 1175402 w 1291564"/>
              <a:gd name="connsiteY10" fmla="*/ 354688 h 743913"/>
              <a:gd name="connsiteX11" fmla="*/ 1139339 w 1291564"/>
              <a:gd name="connsiteY11" fmla="*/ 702073 h 743913"/>
              <a:gd name="connsiteX12" fmla="*/ 871538 w 1291564"/>
              <a:gd name="connsiteY12" fmla="*/ 345997 h 743913"/>
              <a:gd name="connsiteX13" fmla="*/ 928688 w 1291564"/>
              <a:gd name="connsiteY13" fmla="*/ 17385 h 743913"/>
              <a:gd name="connsiteX14" fmla="*/ 1004888 w 1291564"/>
              <a:gd name="connsiteY14" fmla="*/ 350760 h 743913"/>
              <a:gd name="connsiteX15" fmla="*/ 1071563 w 1291564"/>
              <a:gd name="connsiteY15" fmla="*/ 693660 h 743913"/>
              <a:gd name="connsiteX16" fmla="*/ 1143925 w 1291564"/>
              <a:gd name="connsiteY16" fmla="*/ 345997 h 743913"/>
              <a:gd name="connsiteX17" fmla="*/ 1200150 w 1291564"/>
              <a:gd name="connsiteY17" fmla="*/ 17385 h 743913"/>
              <a:gd name="connsiteX18" fmla="*/ 1291564 w 1291564"/>
              <a:gd name="connsiteY18" fmla="*/ 345997 h 743913"/>
              <a:gd name="connsiteX0" fmla="*/ 0 w 1356933"/>
              <a:gd name="connsiteY0" fmla="*/ 341235 h 743911"/>
              <a:gd name="connsiteX1" fmla="*/ 166038 w 1356933"/>
              <a:gd name="connsiteY1" fmla="*/ 6 h 743911"/>
              <a:gd name="connsiteX2" fmla="*/ 340675 w 1356933"/>
              <a:gd name="connsiteY2" fmla="*/ 332823 h 743911"/>
              <a:gd name="connsiteX3" fmla="*/ 488590 w 1356933"/>
              <a:gd name="connsiteY3" fmla="*/ 681043 h 743911"/>
              <a:gd name="connsiteX4" fmla="*/ 660776 w 1356933"/>
              <a:gd name="connsiteY4" fmla="*/ 340956 h 743911"/>
              <a:gd name="connsiteX5" fmla="*/ 1079591 w 1356933"/>
              <a:gd name="connsiteY5" fmla="*/ 17662 h 743911"/>
              <a:gd name="connsiteX6" fmla="*/ 1073628 w 1356933"/>
              <a:gd name="connsiteY6" fmla="*/ 332542 h 743911"/>
              <a:gd name="connsiteX7" fmla="*/ 869402 w 1356933"/>
              <a:gd name="connsiteY7" fmla="*/ 743821 h 743911"/>
              <a:gd name="connsiteX8" fmla="*/ 1074601 w 1356933"/>
              <a:gd name="connsiteY8" fmla="*/ 296114 h 743911"/>
              <a:gd name="connsiteX9" fmla="*/ 1171377 w 1356933"/>
              <a:gd name="connsiteY9" fmla="*/ 13178 h 743911"/>
              <a:gd name="connsiteX10" fmla="*/ 1175402 w 1356933"/>
              <a:gd name="connsiteY10" fmla="*/ 354688 h 743911"/>
              <a:gd name="connsiteX11" fmla="*/ 1139339 w 1356933"/>
              <a:gd name="connsiteY11" fmla="*/ 702073 h 743911"/>
              <a:gd name="connsiteX12" fmla="*/ 1353139 w 1356933"/>
              <a:gd name="connsiteY12" fmla="*/ 314607 h 743911"/>
              <a:gd name="connsiteX13" fmla="*/ 928688 w 1356933"/>
              <a:gd name="connsiteY13" fmla="*/ 17385 h 743911"/>
              <a:gd name="connsiteX14" fmla="*/ 1004888 w 1356933"/>
              <a:gd name="connsiteY14" fmla="*/ 350760 h 743911"/>
              <a:gd name="connsiteX15" fmla="*/ 1071563 w 1356933"/>
              <a:gd name="connsiteY15" fmla="*/ 693660 h 743911"/>
              <a:gd name="connsiteX16" fmla="*/ 1143925 w 1356933"/>
              <a:gd name="connsiteY16" fmla="*/ 345997 h 743911"/>
              <a:gd name="connsiteX17" fmla="*/ 1200150 w 1356933"/>
              <a:gd name="connsiteY17" fmla="*/ 17385 h 743911"/>
              <a:gd name="connsiteX18" fmla="*/ 1291564 w 1356933"/>
              <a:gd name="connsiteY18" fmla="*/ 345997 h 743911"/>
              <a:gd name="connsiteX0" fmla="*/ 0 w 1356492"/>
              <a:gd name="connsiteY0" fmla="*/ 341235 h 743913"/>
              <a:gd name="connsiteX1" fmla="*/ 166038 w 1356492"/>
              <a:gd name="connsiteY1" fmla="*/ 6 h 743913"/>
              <a:gd name="connsiteX2" fmla="*/ 340675 w 1356492"/>
              <a:gd name="connsiteY2" fmla="*/ 332823 h 743913"/>
              <a:gd name="connsiteX3" fmla="*/ 488590 w 1356492"/>
              <a:gd name="connsiteY3" fmla="*/ 681043 h 743913"/>
              <a:gd name="connsiteX4" fmla="*/ 660776 w 1356492"/>
              <a:gd name="connsiteY4" fmla="*/ 340956 h 743913"/>
              <a:gd name="connsiteX5" fmla="*/ 1079591 w 1356492"/>
              <a:gd name="connsiteY5" fmla="*/ 17662 h 743913"/>
              <a:gd name="connsiteX6" fmla="*/ 1073628 w 1356492"/>
              <a:gd name="connsiteY6" fmla="*/ 332542 h 743913"/>
              <a:gd name="connsiteX7" fmla="*/ 869402 w 1356492"/>
              <a:gd name="connsiteY7" fmla="*/ 743821 h 743913"/>
              <a:gd name="connsiteX8" fmla="*/ 1074601 w 1356492"/>
              <a:gd name="connsiteY8" fmla="*/ 296114 h 743913"/>
              <a:gd name="connsiteX9" fmla="*/ 1171377 w 1356492"/>
              <a:gd name="connsiteY9" fmla="*/ 13178 h 743913"/>
              <a:gd name="connsiteX10" fmla="*/ 1175402 w 1356492"/>
              <a:gd name="connsiteY10" fmla="*/ 354688 h 743913"/>
              <a:gd name="connsiteX11" fmla="*/ 1139339 w 1356492"/>
              <a:gd name="connsiteY11" fmla="*/ 702073 h 743913"/>
              <a:gd name="connsiteX12" fmla="*/ 1353139 w 1356492"/>
              <a:gd name="connsiteY12" fmla="*/ 314607 h 743913"/>
              <a:gd name="connsiteX13" fmla="*/ 1251190 w 1356492"/>
              <a:gd name="connsiteY13" fmla="*/ 17385 h 743913"/>
              <a:gd name="connsiteX14" fmla="*/ 1004888 w 1356492"/>
              <a:gd name="connsiteY14" fmla="*/ 350760 h 743913"/>
              <a:gd name="connsiteX15" fmla="*/ 1071563 w 1356492"/>
              <a:gd name="connsiteY15" fmla="*/ 693660 h 743913"/>
              <a:gd name="connsiteX16" fmla="*/ 1143925 w 1356492"/>
              <a:gd name="connsiteY16" fmla="*/ 345997 h 743913"/>
              <a:gd name="connsiteX17" fmla="*/ 1200150 w 1356492"/>
              <a:gd name="connsiteY17" fmla="*/ 17385 h 743913"/>
              <a:gd name="connsiteX18" fmla="*/ 1291564 w 1356492"/>
              <a:gd name="connsiteY18" fmla="*/ 345997 h 743913"/>
              <a:gd name="connsiteX0" fmla="*/ 0 w 1356492"/>
              <a:gd name="connsiteY0" fmla="*/ 341235 h 702210"/>
              <a:gd name="connsiteX1" fmla="*/ 166038 w 1356492"/>
              <a:gd name="connsiteY1" fmla="*/ 6 h 702210"/>
              <a:gd name="connsiteX2" fmla="*/ 340675 w 1356492"/>
              <a:gd name="connsiteY2" fmla="*/ 332823 h 702210"/>
              <a:gd name="connsiteX3" fmla="*/ 488590 w 1356492"/>
              <a:gd name="connsiteY3" fmla="*/ 681043 h 702210"/>
              <a:gd name="connsiteX4" fmla="*/ 660776 w 1356492"/>
              <a:gd name="connsiteY4" fmla="*/ 340956 h 702210"/>
              <a:gd name="connsiteX5" fmla="*/ 1079591 w 1356492"/>
              <a:gd name="connsiteY5" fmla="*/ 17662 h 702210"/>
              <a:gd name="connsiteX6" fmla="*/ 1073628 w 1356492"/>
              <a:gd name="connsiteY6" fmla="*/ 332542 h 702210"/>
              <a:gd name="connsiteX7" fmla="*/ 1265002 w 1356492"/>
              <a:gd name="connsiteY7" fmla="*/ 681042 h 702210"/>
              <a:gd name="connsiteX8" fmla="*/ 1074601 w 1356492"/>
              <a:gd name="connsiteY8" fmla="*/ 296114 h 702210"/>
              <a:gd name="connsiteX9" fmla="*/ 1171377 w 1356492"/>
              <a:gd name="connsiteY9" fmla="*/ 13178 h 702210"/>
              <a:gd name="connsiteX10" fmla="*/ 1175402 w 1356492"/>
              <a:gd name="connsiteY10" fmla="*/ 354688 h 702210"/>
              <a:gd name="connsiteX11" fmla="*/ 1139339 w 1356492"/>
              <a:gd name="connsiteY11" fmla="*/ 702073 h 702210"/>
              <a:gd name="connsiteX12" fmla="*/ 1353139 w 1356492"/>
              <a:gd name="connsiteY12" fmla="*/ 314607 h 702210"/>
              <a:gd name="connsiteX13" fmla="*/ 1251190 w 1356492"/>
              <a:gd name="connsiteY13" fmla="*/ 17385 h 702210"/>
              <a:gd name="connsiteX14" fmla="*/ 1004888 w 1356492"/>
              <a:gd name="connsiteY14" fmla="*/ 350760 h 702210"/>
              <a:gd name="connsiteX15" fmla="*/ 1071563 w 1356492"/>
              <a:gd name="connsiteY15" fmla="*/ 693660 h 702210"/>
              <a:gd name="connsiteX16" fmla="*/ 1143925 w 1356492"/>
              <a:gd name="connsiteY16" fmla="*/ 345997 h 702210"/>
              <a:gd name="connsiteX17" fmla="*/ 1200150 w 1356492"/>
              <a:gd name="connsiteY17" fmla="*/ 17385 h 702210"/>
              <a:gd name="connsiteX18" fmla="*/ 1291564 w 1356492"/>
              <a:gd name="connsiteY18" fmla="*/ 345997 h 702210"/>
              <a:gd name="connsiteX0" fmla="*/ 0 w 1356492"/>
              <a:gd name="connsiteY0" fmla="*/ 341235 h 702210"/>
              <a:gd name="connsiteX1" fmla="*/ 166038 w 1356492"/>
              <a:gd name="connsiteY1" fmla="*/ 6 h 702210"/>
              <a:gd name="connsiteX2" fmla="*/ 340675 w 1356492"/>
              <a:gd name="connsiteY2" fmla="*/ 332822 h 702210"/>
              <a:gd name="connsiteX3" fmla="*/ 488590 w 1356492"/>
              <a:gd name="connsiteY3" fmla="*/ 681043 h 702210"/>
              <a:gd name="connsiteX4" fmla="*/ 660776 w 1356492"/>
              <a:gd name="connsiteY4" fmla="*/ 340956 h 702210"/>
              <a:gd name="connsiteX5" fmla="*/ 1079591 w 1356492"/>
              <a:gd name="connsiteY5" fmla="*/ 17662 h 702210"/>
              <a:gd name="connsiteX6" fmla="*/ 1073628 w 1356492"/>
              <a:gd name="connsiteY6" fmla="*/ 332542 h 702210"/>
              <a:gd name="connsiteX7" fmla="*/ 1265002 w 1356492"/>
              <a:gd name="connsiteY7" fmla="*/ 681042 h 702210"/>
              <a:gd name="connsiteX8" fmla="*/ 1074601 w 1356492"/>
              <a:gd name="connsiteY8" fmla="*/ 296114 h 702210"/>
              <a:gd name="connsiteX9" fmla="*/ 1171377 w 1356492"/>
              <a:gd name="connsiteY9" fmla="*/ 13178 h 702210"/>
              <a:gd name="connsiteX10" fmla="*/ 1175402 w 1356492"/>
              <a:gd name="connsiteY10" fmla="*/ 354688 h 702210"/>
              <a:gd name="connsiteX11" fmla="*/ 1139339 w 1356492"/>
              <a:gd name="connsiteY11" fmla="*/ 702073 h 702210"/>
              <a:gd name="connsiteX12" fmla="*/ 1353139 w 1356492"/>
              <a:gd name="connsiteY12" fmla="*/ 314607 h 702210"/>
              <a:gd name="connsiteX13" fmla="*/ 1251190 w 1356492"/>
              <a:gd name="connsiteY13" fmla="*/ 17385 h 702210"/>
              <a:gd name="connsiteX14" fmla="*/ 1004888 w 1356492"/>
              <a:gd name="connsiteY14" fmla="*/ 350760 h 702210"/>
              <a:gd name="connsiteX15" fmla="*/ 1071563 w 1356492"/>
              <a:gd name="connsiteY15" fmla="*/ 693660 h 702210"/>
              <a:gd name="connsiteX16" fmla="*/ 1143925 w 1356492"/>
              <a:gd name="connsiteY16" fmla="*/ 345997 h 702210"/>
              <a:gd name="connsiteX17" fmla="*/ 1200150 w 1356492"/>
              <a:gd name="connsiteY17" fmla="*/ 17385 h 702210"/>
              <a:gd name="connsiteX18" fmla="*/ 1291564 w 1356492"/>
              <a:gd name="connsiteY18" fmla="*/ 345997 h 702210"/>
              <a:gd name="connsiteX0" fmla="*/ 0 w 1356492"/>
              <a:gd name="connsiteY0" fmla="*/ 341235 h 702210"/>
              <a:gd name="connsiteX1" fmla="*/ 166038 w 1356492"/>
              <a:gd name="connsiteY1" fmla="*/ 6 h 702210"/>
              <a:gd name="connsiteX2" fmla="*/ 340675 w 1356492"/>
              <a:gd name="connsiteY2" fmla="*/ 332822 h 702210"/>
              <a:gd name="connsiteX3" fmla="*/ 501490 w 1356492"/>
              <a:gd name="connsiteY3" fmla="*/ 681043 h 702210"/>
              <a:gd name="connsiteX4" fmla="*/ 660776 w 1356492"/>
              <a:gd name="connsiteY4" fmla="*/ 340956 h 702210"/>
              <a:gd name="connsiteX5" fmla="*/ 1079591 w 1356492"/>
              <a:gd name="connsiteY5" fmla="*/ 17662 h 702210"/>
              <a:gd name="connsiteX6" fmla="*/ 1073628 w 1356492"/>
              <a:gd name="connsiteY6" fmla="*/ 332542 h 702210"/>
              <a:gd name="connsiteX7" fmla="*/ 1265002 w 1356492"/>
              <a:gd name="connsiteY7" fmla="*/ 681042 h 702210"/>
              <a:gd name="connsiteX8" fmla="*/ 1074601 w 1356492"/>
              <a:gd name="connsiteY8" fmla="*/ 296114 h 702210"/>
              <a:gd name="connsiteX9" fmla="*/ 1171377 w 1356492"/>
              <a:gd name="connsiteY9" fmla="*/ 13178 h 702210"/>
              <a:gd name="connsiteX10" fmla="*/ 1175402 w 1356492"/>
              <a:gd name="connsiteY10" fmla="*/ 354688 h 702210"/>
              <a:gd name="connsiteX11" fmla="*/ 1139339 w 1356492"/>
              <a:gd name="connsiteY11" fmla="*/ 702073 h 702210"/>
              <a:gd name="connsiteX12" fmla="*/ 1353139 w 1356492"/>
              <a:gd name="connsiteY12" fmla="*/ 314607 h 702210"/>
              <a:gd name="connsiteX13" fmla="*/ 1251190 w 1356492"/>
              <a:gd name="connsiteY13" fmla="*/ 17385 h 702210"/>
              <a:gd name="connsiteX14" fmla="*/ 1004888 w 1356492"/>
              <a:gd name="connsiteY14" fmla="*/ 350760 h 702210"/>
              <a:gd name="connsiteX15" fmla="*/ 1071563 w 1356492"/>
              <a:gd name="connsiteY15" fmla="*/ 693660 h 702210"/>
              <a:gd name="connsiteX16" fmla="*/ 1143925 w 1356492"/>
              <a:gd name="connsiteY16" fmla="*/ 345997 h 702210"/>
              <a:gd name="connsiteX17" fmla="*/ 1200150 w 1356492"/>
              <a:gd name="connsiteY17" fmla="*/ 17385 h 702210"/>
              <a:gd name="connsiteX18" fmla="*/ 1291564 w 1356492"/>
              <a:gd name="connsiteY18" fmla="*/ 345997 h 702210"/>
              <a:gd name="connsiteX0" fmla="*/ 0 w 1356492"/>
              <a:gd name="connsiteY0" fmla="*/ 341235 h 702210"/>
              <a:gd name="connsiteX1" fmla="*/ 166038 w 1356492"/>
              <a:gd name="connsiteY1" fmla="*/ 6 h 702210"/>
              <a:gd name="connsiteX2" fmla="*/ 340675 w 1356492"/>
              <a:gd name="connsiteY2" fmla="*/ 332822 h 702210"/>
              <a:gd name="connsiteX3" fmla="*/ 501490 w 1356492"/>
              <a:gd name="connsiteY3" fmla="*/ 681043 h 702210"/>
              <a:gd name="connsiteX4" fmla="*/ 660776 w 1356492"/>
              <a:gd name="connsiteY4" fmla="*/ 340956 h 702210"/>
              <a:gd name="connsiteX5" fmla="*/ 1079591 w 1356492"/>
              <a:gd name="connsiteY5" fmla="*/ 17662 h 702210"/>
              <a:gd name="connsiteX6" fmla="*/ 1073628 w 1356492"/>
              <a:gd name="connsiteY6" fmla="*/ 332542 h 702210"/>
              <a:gd name="connsiteX7" fmla="*/ 1265002 w 1356492"/>
              <a:gd name="connsiteY7" fmla="*/ 681042 h 702210"/>
              <a:gd name="connsiteX8" fmla="*/ 1074601 w 1356492"/>
              <a:gd name="connsiteY8" fmla="*/ 296114 h 702210"/>
              <a:gd name="connsiteX9" fmla="*/ 1171377 w 1356492"/>
              <a:gd name="connsiteY9" fmla="*/ 13178 h 702210"/>
              <a:gd name="connsiteX10" fmla="*/ 1175402 w 1356492"/>
              <a:gd name="connsiteY10" fmla="*/ 354688 h 702210"/>
              <a:gd name="connsiteX11" fmla="*/ 1139339 w 1356492"/>
              <a:gd name="connsiteY11" fmla="*/ 702073 h 702210"/>
              <a:gd name="connsiteX12" fmla="*/ 1353139 w 1356492"/>
              <a:gd name="connsiteY12" fmla="*/ 314607 h 702210"/>
              <a:gd name="connsiteX13" fmla="*/ 1251190 w 1356492"/>
              <a:gd name="connsiteY13" fmla="*/ 17385 h 702210"/>
              <a:gd name="connsiteX14" fmla="*/ 1004888 w 1356492"/>
              <a:gd name="connsiteY14" fmla="*/ 350760 h 702210"/>
              <a:gd name="connsiteX15" fmla="*/ 1071563 w 1356492"/>
              <a:gd name="connsiteY15" fmla="*/ 693660 h 702210"/>
              <a:gd name="connsiteX16" fmla="*/ 1143925 w 1356492"/>
              <a:gd name="connsiteY16" fmla="*/ 345997 h 702210"/>
              <a:gd name="connsiteX17" fmla="*/ 1200150 w 1356492"/>
              <a:gd name="connsiteY17" fmla="*/ 17385 h 702210"/>
              <a:gd name="connsiteX18" fmla="*/ 1291564 w 1356492"/>
              <a:gd name="connsiteY18" fmla="*/ 345997 h 702210"/>
              <a:gd name="connsiteX0" fmla="*/ 0 w 1356492"/>
              <a:gd name="connsiteY0" fmla="*/ 341235 h 702210"/>
              <a:gd name="connsiteX1" fmla="*/ 166038 w 1356492"/>
              <a:gd name="connsiteY1" fmla="*/ 6 h 702210"/>
              <a:gd name="connsiteX2" fmla="*/ 340675 w 1356492"/>
              <a:gd name="connsiteY2" fmla="*/ 332822 h 702210"/>
              <a:gd name="connsiteX3" fmla="*/ 501490 w 1356492"/>
              <a:gd name="connsiteY3" fmla="*/ 681043 h 702210"/>
              <a:gd name="connsiteX4" fmla="*/ 660776 w 1356492"/>
              <a:gd name="connsiteY4" fmla="*/ 340956 h 702210"/>
              <a:gd name="connsiteX5" fmla="*/ 821590 w 1356492"/>
              <a:gd name="connsiteY5" fmla="*/ 4209 h 702210"/>
              <a:gd name="connsiteX6" fmla="*/ 1073628 w 1356492"/>
              <a:gd name="connsiteY6" fmla="*/ 332542 h 702210"/>
              <a:gd name="connsiteX7" fmla="*/ 1265002 w 1356492"/>
              <a:gd name="connsiteY7" fmla="*/ 681042 h 702210"/>
              <a:gd name="connsiteX8" fmla="*/ 1074601 w 1356492"/>
              <a:gd name="connsiteY8" fmla="*/ 296114 h 702210"/>
              <a:gd name="connsiteX9" fmla="*/ 1171377 w 1356492"/>
              <a:gd name="connsiteY9" fmla="*/ 13178 h 702210"/>
              <a:gd name="connsiteX10" fmla="*/ 1175402 w 1356492"/>
              <a:gd name="connsiteY10" fmla="*/ 354688 h 702210"/>
              <a:gd name="connsiteX11" fmla="*/ 1139339 w 1356492"/>
              <a:gd name="connsiteY11" fmla="*/ 702073 h 702210"/>
              <a:gd name="connsiteX12" fmla="*/ 1353139 w 1356492"/>
              <a:gd name="connsiteY12" fmla="*/ 314607 h 702210"/>
              <a:gd name="connsiteX13" fmla="*/ 1251190 w 1356492"/>
              <a:gd name="connsiteY13" fmla="*/ 17385 h 702210"/>
              <a:gd name="connsiteX14" fmla="*/ 1004888 w 1356492"/>
              <a:gd name="connsiteY14" fmla="*/ 350760 h 702210"/>
              <a:gd name="connsiteX15" fmla="*/ 1071563 w 1356492"/>
              <a:gd name="connsiteY15" fmla="*/ 693660 h 702210"/>
              <a:gd name="connsiteX16" fmla="*/ 1143925 w 1356492"/>
              <a:gd name="connsiteY16" fmla="*/ 345997 h 702210"/>
              <a:gd name="connsiteX17" fmla="*/ 1200150 w 1356492"/>
              <a:gd name="connsiteY17" fmla="*/ 17385 h 702210"/>
              <a:gd name="connsiteX18" fmla="*/ 1291564 w 1356492"/>
              <a:gd name="connsiteY18" fmla="*/ 345997 h 702210"/>
              <a:gd name="connsiteX0" fmla="*/ 0 w 1771633"/>
              <a:gd name="connsiteY0" fmla="*/ 341235 h 702210"/>
              <a:gd name="connsiteX1" fmla="*/ 166038 w 1771633"/>
              <a:gd name="connsiteY1" fmla="*/ 6 h 702210"/>
              <a:gd name="connsiteX2" fmla="*/ 340675 w 1771633"/>
              <a:gd name="connsiteY2" fmla="*/ 332822 h 702210"/>
              <a:gd name="connsiteX3" fmla="*/ 501490 w 1771633"/>
              <a:gd name="connsiteY3" fmla="*/ 681043 h 702210"/>
              <a:gd name="connsiteX4" fmla="*/ 660776 w 1771633"/>
              <a:gd name="connsiteY4" fmla="*/ 340956 h 702210"/>
              <a:gd name="connsiteX5" fmla="*/ 821590 w 1771633"/>
              <a:gd name="connsiteY5" fmla="*/ 4209 h 702210"/>
              <a:gd name="connsiteX6" fmla="*/ 1073628 w 1771633"/>
              <a:gd name="connsiteY6" fmla="*/ 332542 h 702210"/>
              <a:gd name="connsiteX7" fmla="*/ 1265002 w 1771633"/>
              <a:gd name="connsiteY7" fmla="*/ 681042 h 702210"/>
              <a:gd name="connsiteX8" fmla="*/ 1074601 w 1771633"/>
              <a:gd name="connsiteY8" fmla="*/ 296114 h 702210"/>
              <a:gd name="connsiteX9" fmla="*/ 1171377 w 1771633"/>
              <a:gd name="connsiteY9" fmla="*/ 13178 h 702210"/>
              <a:gd name="connsiteX10" fmla="*/ 1175402 w 1771633"/>
              <a:gd name="connsiteY10" fmla="*/ 354688 h 702210"/>
              <a:gd name="connsiteX11" fmla="*/ 1139339 w 1771633"/>
              <a:gd name="connsiteY11" fmla="*/ 702073 h 702210"/>
              <a:gd name="connsiteX12" fmla="*/ 1353139 w 1771633"/>
              <a:gd name="connsiteY12" fmla="*/ 314607 h 702210"/>
              <a:gd name="connsiteX13" fmla="*/ 1251190 w 1771633"/>
              <a:gd name="connsiteY13" fmla="*/ 17385 h 702210"/>
              <a:gd name="connsiteX14" fmla="*/ 1770290 w 1771633"/>
              <a:gd name="connsiteY14" fmla="*/ 359729 h 702210"/>
              <a:gd name="connsiteX15" fmla="*/ 1071563 w 1771633"/>
              <a:gd name="connsiteY15" fmla="*/ 693660 h 702210"/>
              <a:gd name="connsiteX16" fmla="*/ 1143925 w 1771633"/>
              <a:gd name="connsiteY16" fmla="*/ 345997 h 702210"/>
              <a:gd name="connsiteX17" fmla="*/ 1200150 w 1771633"/>
              <a:gd name="connsiteY17" fmla="*/ 17385 h 702210"/>
              <a:gd name="connsiteX18" fmla="*/ 1291564 w 1771633"/>
              <a:gd name="connsiteY18" fmla="*/ 345997 h 702210"/>
              <a:gd name="connsiteX0" fmla="*/ 0 w 1856963"/>
              <a:gd name="connsiteY0" fmla="*/ 341235 h 702210"/>
              <a:gd name="connsiteX1" fmla="*/ 166038 w 1856963"/>
              <a:gd name="connsiteY1" fmla="*/ 6 h 702210"/>
              <a:gd name="connsiteX2" fmla="*/ 340675 w 1856963"/>
              <a:gd name="connsiteY2" fmla="*/ 332822 h 702210"/>
              <a:gd name="connsiteX3" fmla="*/ 501490 w 1856963"/>
              <a:gd name="connsiteY3" fmla="*/ 681043 h 702210"/>
              <a:gd name="connsiteX4" fmla="*/ 660776 w 1856963"/>
              <a:gd name="connsiteY4" fmla="*/ 340956 h 702210"/>
              <a:gd name="connsiteX5" fmla="*/ 821590 w 1856963"/>
              <a:gd name="connsiteY5" fmla="*/ 4209 h 702210"/>
              <a:gd name="connsiteX6" fmla="*/ 1073628 w 1856963"/>
              <a:gd name="connsiteY6" fmla="*/ 332542 h 702210"/>
              <a:gd name="connsiteX7" fmla="*/ 1265002 w 1856963"/>
              <a:gd name="connsiteY7" fmla="*/ 681042 h 702210"/>
              <a:gd name="connsiteX8" fmla="*/ 1074601 w 1856963"/>
              <a:gd name="connsiteY8" fmla="*/ 296114 h 702210"/>
              <a:gd name="connsiteX9" fmla="*/ 1171377 w 1856963"/>
              <a:gd name="connsiteY9" fmla="*/ 13178 h 702210"/>
              <a:gd name="connsiteX10" fmla="*/ 1175402 w 1856963"/>
              <a:gd name="connsiteY10" fmla="*/ 354688 h 702210"/>
              <a:gd name="connsiteX11" fmla="*/ 1139339 w 1856963"/>
              <a:gd name="connsiteY11" fmla="*/ 702073 h 702210"/>
              <a:gd name="connsiteX12" fmla="*/ 1353139 w 1856963"/>
              <a:gd name="connsiteY12" fmla="*/ 314607 h 702210"/>
              <a:gd name="connsiteX13" fmla="*/ 1251190 w 1856963"/>
              <a:gd name="connsiteY13" fmla="*/ 17385 h 702210"/>
              <a:gd name="connsiteX14" fmla="*/ 1770290 w 1856963"/>
              <a:gd name="connsiteY14" fmla="*/ 359729 h 702210"/>
              <a:gd name="connsiteX15" fmla="*/ 1793965 w 1856963"/>
              <a:gd name="connsiteY15" fmla="*/ 675723 h 702210"/>
              <a:gd name="connsiteX16" fmla="*/ 1143925 w 1856963"/>
              <a:gd name="connsiteY16" fmla="*/ 345997 h 702210"/>
              <a:gd name="connsiteX17" fmla="*/ 1200150 w 1856963"/>
              <a:gd name="connsiteY17" fmla="*/ 17385 h 702210"/>
              <a:gd name="connsiteX18" fmla="*/ 1291564 w 1856963"/>
              <a:gd name="connsiteY18" fmla="*/ 345997 h 702210"/>
              <a:gd name="connsiteX0" fmla="*/ 0 w 1856965"/>
              <a:gd name="connsiteY0" fmla="*/ 341235 h 702210"/>
              <a:gd name="connsiteX1" fmla="*/ 166038 w 1856965"/>
              <a:gd name="connsiteY1" fmla="*/ 6 h 702210"/>
              <a:gd name="connsiteX2" fmla="*/ 340675 w 1856965"/>
              <a:gd name="connsiteY2" fmla="*/ 332822 h 702210"/>
              <a:gd name="connsiteX3" fmla="*/ 501490 w 1856965"/>
              <a:gd name="connsiteY3" fmla="*/ 681043 h 702210"/>
              <a:gd name="connsiteX4" fmla="*/ 660776 w 1856965"/>
              <a:gd name="connsiteY4" fmla="*/ 340956 h 702210"/>
              <a:gd name="connsiteX5" fmla="*/ 821590 w 1856965"/>
              <a:gd name="connsiteY5" fmla="*/ 4209 h 702210"/>
              <a:gd name="connsiteX6" fmla="*/ 1073628 w 1856965"/>
              <a:gd name="connsiteY6" fmla="*/ 332542 h 702210"/>
              <a:gd name="connsiteX7" fmla="*/ 1265002 w 1856965"/>
              <a:gd name="connsiteY7" fmla="*/ 681042 h 702210"/>
              <a:gd name="connsiteX8" fmla="*/ 1646501 w 1856965"/>
              <a:gd name="connsiteY8" fmla="*/ 291630 h 702210"/>
              <a:gd name="connsiteX9" fmla="*/ 1171377 w 1856965"/>
              <a:gd name="connsiteY9" fmla="*/ 13178 h 702210"/>
              <a:gd name="connsiteX10" fmla="*/ 1175402 w 1856965"/>
              <a:gd name="connsiteY10" fmla="*/ 354688 h 702210"/>
              <a:gd name="connsiteX11" fmla="*/ 1139339 w 1856965"/>
              <a:gd name="connsiteY11" fmla="*/ 702073 h 702210"/>
              <a:gd name="connsiteX12" fmla="*/ 1353139 w 1856965"/>
              <a:gd name="connsiteY12" fmla="*/ 314607 h 702210"/>
              <a:gd name="connsiteX13" fmla="*/ 1251190 w 1856965"/>
              <a:gd name="connsiteY13" fmla="*/ 17385 h 702210"/>
              <a:gd name="connsiteX14" fmla="*/ 1770290 w 1856965"/>
              <a:gd name="connsiteY14" fmla="*/ 359729 h 702210"/>
              <a:gd name="connsiteX15" fmla="*/ 1793965 w 1856965"/>
              <a:gd name="connsiteY15" fmla="*/ 675723 h 702210"/>
              <a:gd name="connsiteX16" fmla="*/ 1143925 w 1856965"/>
              <a:gd name="connsiteY16" fmla="*/ 345997 h 702210"/>
              <a:gd name="connsiteX17" fmla="*/ 1200150 w 1856965"/>
              <a:gd name="connsiteY17" fmla="*/ 17385 h 702210"/>
              <a:gd name="connsiteX18" fmla="*/ 1291564 w 1856965"/>
              <a:gd name="connsiteY18" fmla="*/ 345997 h 702210"/>
              <a:gd name="connsiteX0" fmla="*/ 0 w 1819125"/>
              <a:gd name="connsiteY0" fmla="*/ 341235 h 702210"/>
              <a:gd name="connsiteX1" fmla="*/ 166038 w 1819125"/>
              <a:gd name="connsiteY1" fmla="*/ 6 h 702210"/>
              <a:gd name="connsiteX2" fmla="*/ 340675 w 1819125"/>
              <a:gd name="connsiteY2" fmla="*/ 332822 h 702210"/>
              <a:gd name="connsiteX3" fmla="*/ 501490 w 1819125"/>
              <a:gd name="connsiteY3" fmla="*/ 681043 h 702210"/>
              <a:gd name="connsiteX4" fmla="*/ 660776 w 1819125"/>
              <a:gd name="connsiteY4" fmla="*/ 340956 h 702210"/>
              <a:gd name="connsiteX5" fmla="*/ 821590 w 1819125"/>
              <a:gd name="connsiteY5" fmla="*/ 4209 h 702210"/>
              <a:gd name="connsiteX6" fmla="*/ 1073628 w 1819125"/>
              <a:gd name="connsiteY6" fmla="*/ 332542 h 702210"/>
              <a:gd name="connsiteX7" fmla="*/ 1265002 w 1819125"/>
              <a:gd name="connsiteY7" fmla="*/ 681042 h 702210"/>
              <a:gd name="connsiteX8" fmla="*/ 1646501 w 1819125"/>
              <a:gd name="connsiteY8" fmla="*/ 291630 h 702210"/>
              <a:gd name="connsiteX9" fmla="*/ 1171377 w 1819125"/>
              <a:gd name="connsiteY9" fmla="*/ 13178 h 702210"/>
              <a:gd name="connsiteX10" fmla="*/ 1175402 w 1819125"/>
              <a:gd name="connsiteY10" fmla="*/ 354688 h 702210"/>
              <a:gd name="connsiteX11" fmla="*/ 1139339 w 1819125"/>
              <a:gd name="connsiteY11" fmla="*/ 702073 h 702210"/>
              <a:gd name="connsiteX12" fmla="*/ 1353139 w 1819125"/>
              <a:gd name="connsiteY12" fmla="*/ 314607 h 702210"/>
              <a:gd name="connsiteX13" fmla="*/ 1251190 w 1819125"/>
              <a:gd name="connsiteY13" fmla="*/ 17385 h 702210"/>
              <a:gd name="connsiteX14" fmla="*/ 1770290 w 1819125"/>
              <a:gd name="connsiteY14" fmla="*/ 359729 h 702210"/>
              <a:gd name="connsiteX15" fmla="*/ 1793965 w 1819125"/>
              <a:gd name="connsiteY15" fmla="*/ 675723 h 702210"/>
              <a:gd name="connsiteX16" fmla="*/ 1741625 w 1819125"/>
              <a:gd name="connsiteY16" fmla="*/ 247342 h 702210"/>
              <a:gd name="connsiteX17" fmla="*/ 1200150 w 1819125"/>
              <a:gd name="connsiteY17" fmla="*/ 17385 h 702210"/>
              <a:gd name="connsiteX18" fmla="*/ 1291564 w 1819125"/>
              <a:gd name="connsiteY18" fmla="*/ 345997 h 702210"/>
              <a:gd name="connsiteX0" fmla="*/ 0 w 1819125"/>
              <a:gd name="connsiteY0" fmla="*/ 341235 h 702086"/>
              <a:gd name="connsiteX1" fmla="*/ 166038 w 1819125"/>
              <a:gd name="connsiteY1" fmla="*/ 6 h 702086"/>
              <a:gd name="connsiteX2" fmla="*/ 340675 w 1819125"/>
              <a:gd name="connsiteY2" fmla="*/ 332822 h 702086"/>
              <a:gd name="connsiteX3" fmla="*/ 501490 w 1819125"/>
              <a:gd name="connsiteY3" fmla="*/ 681043 h 702086"/>
              <a:gd name="connsiteX4" fmla="*/ 660776 w 1819125"/>
              <a:gd name="connsiteY4" fmla="*/ 340956 h 702086"/>
              <a:gd name="connsiteX5" fmla="*/ 821590 w 1819125"/>
              <a:gd name="connsiteY5" fmla="*/ 4209 h 702086"/>
              <a:gd name="connsiteX6" fmla="*/ 1073628 w 1819125"/>
              <a:gd name="connsiteY6" fmla="*/ 332542 h 702086"/>
              <a:gd name="connsiteX7" fmla="*/ 1265002 w 1819125"/>
              <a:gd name="connsiteY7" fmla="*/ 681042 h 702086"/>
              <a:gd name="connsiteX8" fmla="*/ 1646501 w 1819125"/>
              <a:gd name="connsiteY8" fmla="*/ 291630 h 702086"/>
              <a:gd name="connsiteX9" fmla="*/ 1171377 w 1819125"/>
              <a:gd name="connsiteY9" fmla="*/ 13178 h 702086"/>
              <a:gd name="connsiteX10" fmla="*/ 1665603 w 1819125"/>
              <a:gd name="connsiteY10" fmla="*/ 327783 h 702086"/>
              <a:gd name="connsiteX11" fmla="*/ 1139339 w 1819125"/>
              <a:gd name="connsiteY11" fmla="*/ 702073 h 702086"/>
              <a:gd name="connsiteX12" fmla="*/ 1353139 w 1819125"/>
              <a:gd name="connsiteY12" fmla="*/ 314607 h 702086"/>
              <a:gd name="connsiteX13" fmla="*/ 1251190 w 1819125"/>
              <a:gd name="connsiteY13" fmla="*/ 17385 h 702086"/>
              <a:gd name="connsiteX14" fmla="*/ 1770290 w 1819125"/>
              <a:gd name="connsiteY14" fmla="*/ 359729 h 702086"/>
              <a:gd name="connsiteX15" fmla="*/ 1793965 w 1819125"/>
              <a:gd name="connsiteY15" fmla="*/ 675723 h 702086"/>
              <a:gd name="connsiteX16" fmla="*/ 1741625 w 1819125"/>
              <a:gd name="connsiteY16" fmla="*/ 247342 h 702086"/>
              <a:gd name="connsiteX17" fmla="*/ 1200150 w 1819125"/>
              <a:gd name="connsiteY17" fmla="*/ 17385 h 702086"/>
              <a:gd name="connsiteX18" fmla="*/ 1291564 w 1819125"/>
              <a:gd name="connsiteY18" fmla="*/ 345997 h 702086"/>
              <a:gd name="connsiteX0" fmla="*/ 0 w 1966699"/>
              <a:gd name="connsiteY0" fmla="*/ 341235 h 721149"/>
              <a:gd name="connsiteX1" fmla="*/ 166038 w 1966699"/>
              <a:gd name="connsiteY1" fmla="*/ 6 h 721149"/>
              <a:gd name="connsiteX2" fmla="*/ 340675 w 1966699"/>
              <a:gd name="connsiteY2" fmla="*/ 332822 h 721149"/>
              <a:gd name="connsiteX3" fmla="*/ 501490 w 1966699"/>
              <a:gd name="connsiteY3" fmla="*/ 681043 h 721149"/>
              <a:gd name="connsiteX4" fmla="*/ 660776 w 1966699"/>
              <a:gd name="connsiteY4" fmla="*/ 340956 h 721149"/>
              <a:gd name="connsiteX5" fmla="*/ 821590 w 1966699"/>
              <a:gd name="connsiteY5" fmla="*/ 4209 h 721149"/>
              <a:gd name="connsiteX6" fmla="*/ 1073628 w 1966699"/>
              <a:gd name="connsiteY6" fmla="*/ 332542 h 721149"/>
              <a:gd name="connsiteX7" fmla="*/ 1265002 w 1966699"/>
              <a:gd name="connsiteY7" fmla="*/ 681042 h 721149"/>
              <a:gd name="connsiteX8" fmla="*/ 1646501 w 1966699"/>
              <a:gd name="connsiteY8" fmla="*/ 291630 h 721149"/>
              <a:gd name="connsiteX9" fmla="*/ 1171377 w 1966699"/>
              <a:gd name="connsiteY9" fmla="*/ 13178 h 721149"/>
              <a:gd name="connsiteX10" fmla="*/ 1665603 w 1966699"/>
              <a:gd name="connsiteY10" fmla="*/ 327783 h 721149"/>
              <a:gd name="connsiteX11" fmla="*/ 1947904 w 1966699"/>
              <a:gd name="connsiteY11" fmla="*/ 627247 h 721149"/>
              <a:gd name="connsiteX12" fmla="*/ 1139339 w 1966699"/>
              <a:gd name="connsiteY12" fmla="*/ 702073 h 721149"/>
              <a:gd name="connsiteX13" fmla="*/ 1353139 w 1966699"/>
              <a:gd name="connsiteY13" fmla="*/ 314607 h 721149"/>
              <a:gd name="connsiteX14" fmla="*/ 1251190 w 1966699"/>
              <a:gd name="connsiteY14" fmla="*/ 17385 h 721149"/>
              <a:gd name="connsiteX15" fmla="*/ 1770290 w 1966699"/>
              <a:gd name="connsiteY15" fmla="*/ 359729 h 721149"/>
              <a:gd name="connsiteX16" fmla="*/ 1793965 w 1966699"/>
              <a:gd name="connsiteY16" fmla="*/ 675723 h 721149"/>
              <a:gd name="connsiteX17" fmla="*/ 1741625 w 1966699"/>
              <a:gd name="connsiteY17" fmla="*/ 247342 h 721149"/>
              <a:gd name="connsiteX18" fmla="*/ 1200150 w 1966699"/>
              <a:gd name="connsiteY18" fmla="*/ 17385 h 721149"/>
              <a:gd name="connsiteX19" fmla="*/ 1291564 w 1966699"/>
              <a:gd name="connsiteY19" fmla="*/ 345997 h 721149"/>
              <a:gd name="connsiteX0" fmla="*/ 0 w 2047760"/>
              <a:gd name="connsiteY0" fmla="*/ 341235 h 681183"/>
              <a:gd name="connsiteX1" fmla="*/ 166038 w 2047760"/>
              <a:gd name="connsiteY1" fmla="*/ 6 h 681183"/>
              <a:gd name="connsiteX2" fmla="*/ 340675 w 2047760"/>
              <a:gd name="connsiteY2" fmla="*/ 332822 h 681183"/>
              <a:gd name="connsiteX3" fmla="*/ 501490 w 2047760"/>
              <a:gd name="connsiteY3" fmla="*/ 681043 h 681183"/>
              <a:gd name="connsiteX4" fmla="*/ 660776 w 2047760"/>
              <a:gd name="connsiteY4" fmla="*/ 340956 h 681183"/>
              <a:gd name="connsiteX5" fmla="*/ 821590 w 2047760"/>
              <a:gd name="connsiteY5" fmla="*/ 4209 h 681183"/>
              <a:gd name="connsiteX6" fmla="*/ 1073628 w 2047760"/>
              <a:gd name="connsiteY6" fmla="*/ 332542 h 681183"/>
              <a:gd name="connsiteX7" fmla="*/ 1265002 w 2047760"/>
              <a:gd name="connsiteY7" fmla="*/ 681042 h 681183"/>
              <a:gd name="connsiteX8" fmla="*/ 1646501 w 2047760"/>
              <a:gd name="connsiteY8" fmla="*/ 291630 h 681183"/>
              <a:gd name="connsiteX9" fmla="*/ 1171377 w 2047760"/>
              <a:gd name="connsiteY9" fmla="*/ 13178 h 681183"/>
              <a:gd name="connsiteX10" fmla="*/ 1665603 w 2047760"/>
              <a:gd name="connsiteY10" fmla="*/ 327783 h 681183"/>
              <a:gd name="connsiteX11" fmla="*/ 1947904 w 2047760"/>
              <a:gd name="connsiteY11" fmla="*/ 627247 h 681183"/>
              <a:gd name="connsiteX12" fmla="*/ 2025141 w 2047760"/>
              <a:gd name="connsiteY12" fmla="*/ 536155 h 681183"/>
              <a:gd name="connsiteX13" fmla="*/ 1353139 w 2047760"/>
              <a:gd name="connsiteY13" fmla="*/ 314607 h 681183"/>
              <a:gd name="connsiteX14" fmla="*/ 1251190 w 2047760"/>
              <a:gd name="connsiteY14" fmla="*/ 17385 h 681183"/>
              <a:gd name="connsiteX15" fmla="*/ 1770290 w 2047760"/>
              <a:gd name="connsiteY15" fmla="*/ 359729 h 681183"/>
              <a:gd name="connsiteX16" fmla="*/ 1793965 w 2047760"/>
              <a:gd name="connsiteY16" fmla="*/ 675723 h 681183"/>
              <a:gd name="connsiteX17" fmla="*/ 1741625 w 2047760"/>
              <a:gd name="connsiteY17" fmla="*/ 247342 h 681183"/>
              <a:gd name="connsiteX18" fmla="*/ 1200150 w 2047760"/>
              <a:gd name="connsiteY18" fmla="*/ 17385 h 681183"/>
              <a:gd name="connsiteX19" fmla="*/ 1291564 w 2047760"/>
              <a:gd name="connsiteY19" fmla="*/ 345997 h 681183"/>
              <a:gd name="connsiteX0" fmla="*/ 0 w 2026065"/>
              <a:gd name="connsiteY0" fmla="*/ 341235 h 681181"/>
              <a:gd name="connsiteX1" fmla="*/ 166038 w 2026065"/>
              <a:gd name="connsiteY1" fmla="*/ 6 h 681181"/>
              <a:gd name="connsiteX2" fmla="*/ 340675 w 2026065"/>
              <a:gd name="connsiteY2" fmla="*/ 332822 h 681181"/>
              <a:gd name="connsiteX3" fmla="*/ 501490 w 2026065"/>
              <a:gd name="connsiteY3" fmla="*/ 681043 h 681181"/>
              <a:gd name="connsiteX4" fmla="*/ 660776 w 2026065"/>
              <a:gd name="connsiteY4" fmla="*/ 340956 h 681181"/>
              <a:gd name="connsiteX5" fmla="*/ 821590 w 2026065"/>
              <a:gd name="connsiteY5" fmla="*/ 4209 h 681181"/>
              <a:gd name="connsiteX6" fmla="*/ 1073628 w 2026065"/>
              <a:gd name="connsiteY6" fmla="*/ 332542 h 681181"/>
              <a:gd name="connsiteX7" fmla="*/ 1265002 w 2026065"/>
              <a:gd name="connsiteY7" fmla="*/ 681042 h 681181"/>
              <a:gd name="connsiteX8" fmla="*/ 1646501 w 2026065"/>
              <a:gd name="connsiteY8" fmla="*/ 291630 h 681181"/>
              <a:gd name="connsiteX9" fmla="*/ 1171377 w 2026065"/>
              <a:gd name="connsiteY9" fmla="*/ 13178 h 681181"/>
              <a:gd name="connsiteX10" fmla="*/ 1665603 w 2026065"/>
              <a:gd name="connsiteY10" fmla="*/ 327783 h 681181"/>
              <a:gd name="connsiteX11" fmla="*/ 1947904 w 2026065"/>
              <a:gd name="connsiteY11" fmla="*/ 627247 h 681181"/>
              <a:gd name="connsiteX12" fmla="*/ 2025141 w 2026065"/>
              <a:gd name="connsiteY12" fmla="*/ 536155 h 681181"/>
              <a:gd name="connsiteX13" fmla="*/ 1856239 w 2026065"/>
              <a:gd name="connsiteY13" fmla="*/ 229405 h 681181"/>
              <a:gd name="connsiteX14" fmla="*/ 1251190 w 2026065"/>
              <a:gd name="connsiteY14" fmla="*/ 17385 h 681181"/>
              <a:gd name="connsiteX15" fmla="*/ 1770290 w 2026065"/>
              <a:gd name="connsiteY15" fmla="*/ 359729 h 681181"/>
              <a:gd name="connsiteX16" fmla="*/ 1793965 w 2026065"/>
              <a:gd name="connsiteY16" fmla="*/ 675723 h 681181"/>
              <a:gd name="connsiteX17" fmla="*/ 1741625 w 2026065"/>
              <a:gd name="connsiteY17" fmla="*/ 247342 h 681181"/>
              <a:gd name="connsiteX18" fmla="*/ 1200150 w 2026065"/>
              <a:gd name="connsiteY18" fmla="*/ 17385 h 681181"/>
              <a:gd name="connsiteX19" fmla="*/ 1291564 w 2026065"/>
              <a:gd name="connsiteY19" fmla="*/ 345997 h 681181"/>
              <a:gd name="connsiteX0" fmla="*/ 0 w 2026067"/>
              <a:gd name="connsiteY0" fmla="*/ 341235 h 681183"/>
              <a:gd name="connsiteX1" fmla="*/ 166038 w 2026067"/>
              <a:gd name="connsiteY1" fmla="*/ 6 h 681183"/>
              <a:gd name="connsiteX2" fmla="*/ 340675 w 2026067"/>
              <a:gd name="connsiteY2" fmla="*/ 332822 h 681183"/>
              <a:gd name="connsiteX3" fmla="*/ 501490 w 2026067"/>
              <a:gd name="connsiteY3" fmla="*/ 681043 h 681183"/>
              <a:gd name="connsiteX4" fmla="*/ 660776 w 2026067"/>
              <a:gd name="connsiteY4" fmla="*/ 340956 h 681183"/>
              <a:gd name="connsiteX5" fmla="*/ 821590 w 2026067"/>
              <a:gd name="connsiteY5" fmla="*/ 4209 h 681183"/>
              <a:gd name="connsiteX6" fmla="*/ 1073628 w 2026067"/>
              <a:gd name="connsiteY6" fmla="*/ 332542 h 681183"/>
              <a:gd name="connsiteX7" fmla="*/ 1265002 w 2026067"/>
              <a:gd name="connsiteY7" fmla="*/ 681042 h 681183"/>
              <a:gd name="connsiteX8" fmla="*/ 1646501 w 2026067"/>
              <a:gd name="connsiteY8" fmla="*/ 291630 h 681183"/>
              <a:gd name="connsiteX9" fmla="*/ 1171377 w 2026067"/>
              <a:gd name="connsiteY9" fmla="*/ 13178 h 681183"/>
              <a:gd name="connsiteX10" fmla="*/ 1665603 w 2026067"/>
              <a:gd name="connsiteY10" fmla="*/ 327783 h 681183"/>
              <a:gd name="connsiteX11" fmla="*/ 1947904 w 2026067"/>
              <a:gd name="connsiteY11" fmla="*/ 627247 h 681183"/>
              <a:gd name="connsiteX12" fmla="*/ 2025141 w 2026067"/>
              <a:gd name="connsiteY12" fmla="*/ 536155 h 681183"/>
              <a:gd name="connsiteX13" fmla="*/ 1856239 w 2026067"/>
              <a:gd name="connsiteY13" fmla="*/ 229405 h 681183"/>
              <a:gd name="connsiteX14" fmla="*/ 1969291 w 2026067"/>
              <a:gd name="connsiteY14" fmla="*/ 17385 h 681183"/>
              <a:gd name="connsiteX15" fmla="*/ 1770290 w 2026067"/>
              <a:gd name="connsiteY15" fmla="*/ 359729 h 681183"/>
              <a:gd name="connsiteX16" fmla="*/ 1793965 w 2026067"/>
              <a:gd name="connsiteY16" fmla="*/ 675723 h 681183"/>
              <a:gd name="connsiteX17" fmla="*/ 1741625 w 2026067"/>
              <a:gd name="connsiteY17" fmla="*/ 247342 h 681183"/>
              <a:gd name="connsiteX18" fmla="*/ 1200150 w 2026067"/>
              <a:gd name="connsiteY18" fmla="*/ 17385 h 681183"/>
              <a:gd name="connsiteX19" fmla="*/ 1291564 w 2026067"/>
              <a:gd name="connsiteY19" fmla="*/ 345997 h 681183"/>
              <a:gd name="connsiteX0" fmla="*/ 0 w 2026065"/>
              <a:gd name="connsiteY0" fmla="*/ 359724 h 699670"/>
              <a:gd name="connsiteX1" fmla="*/ 166038 w 2026065"/>
              <a:gd name="connsiteY1" fmla="*/ 18495 h 699670"/>
              <a:gd name="connsiteX2" fmla="*/ 340675 w 2026065"/>
              <a:gd name="connsiteY2" fmla="*/ 351311 h 699670"/>
              <a:gd name="connsiteX3" fmla="*/ 501490 w 2026065"/>
              <a:gd name="connsiteY3" fmla="*/ 699532 h 699670"/>
              <a:gd name="connsiteX4" fmla="*/ 660776 w 2026065"/>
              <a:gd name="connsiteY4" fmla="*/ 359445 h 699670"/>
              <a:gd name="connsiteX5" fmla="*/ 821590 w 2026065"/>
              <a:gd name="connsiteY5" fmla="*/ 22698 h 699670"/>
              <a:gd name="connsiteX6" fmla="*/ 1073628 w 2026065"/>
              <a:gd name="connsiteY6" fmla="*/ 351031 h 699670"/>
              <a:gd name="connsiteX7" fmla="*/ 1265002 w 2026065"/>
              <a:gd name="connsiteY7" fmla="*/ 699531 h 699670"/>
              <a:gd name="connsiteX8" fmla="*/ 1646501 w 2026065"/>
              <a:gd name="connsiteY8" fmla="*/ 310119 h 699670"/>
              <a:gd name="connsiteX9" fmla="*/ 1171377 w 2026065"/>
              <a:gd name="connsiteY9" fmla="*/ 31667 h 699670"/>
              <a:gd name="connsiteX10" fmla="*/ 1665603 w 2026065"/>
              <a:gd name="connsiteY10" fmla="*/ 346272 h 699670"/>
              <a:gd name="connsiteX11" fmla="*/ 1947904 w 2026065"/>
              <a:gd name="connsiteY11" fmla="*/ 645736 h 699670"/>
              <a:gd name="connsiteX12" fmla="*/ 2025141 w 2026065"/>
              <a:gd name="connsiteY12" fmla="*/ 554644 h 699670"/>
              <a:gd name="connsiteX13" fmla="*/ 1856239 w 2026065"/>
              <a:gd name="connsiteY13" fmla="*/ 247894 h 699670"/>
              <a:gd name="connsiteX14" fmla="*/ 1969291 w 2026065"/>
              <a:gd name="connsiteY14" fmla="*/ 35874 h 699670"/>
              <a:gd name="connsiteX15" fmla="*/ 1770290 w 2026065"/>
              <a:gd name="connsiteY15" fmla="*/ 378218 h 699670"/>
              <a:gd name="connsiteX16" fmla="*/ 1793965 w 2026065"/>
              <a:gd name="connsiteY16" fmla="*/ 694212 h 699670"/>
              <a:gd name="connsiteX17" fmla="*/ 1741625 w 2026065"/>
              <a:gd name="connsiteY17" fmla="*/ 265831 h 699670"/>
              <a:gd name="connsiteX18" fmla="*/ 1806452 w 2026065"/>
              <a:gd name="connsiteY18" fmla="*/ 0 h 699670"/>
              <a:gd name="connsiteX19" fmla="*/ 1291564 w 2026065"/>
              <a:gd name="connsiteY19" fmla="*/ 364486 h 699670"/>
              <a:gd name="connsiteX0" fmla="*/ 0 w 2026067"/>
              <a:gd name="connsiteY0" fmla="*/ 377509 h 717456"/>
              <a:gd name="connsiteX1" fmla="*/ 166038 w 2026067"/>
              <a:gd name="connsiteY1" fmla="*/ 36280 h 717456"/>
              <a:gd name="connsiteX2" fmla="*/ 340675 w 2026067"/>
              <a:gd name="connsiteY2" fmla="*/ 369096 h 717456"/>
              <a:gd name="connsiteX3" fmla="*/ 501490 w 2026067"/>
              <a:gd name="connsiteY3" fmla="*/ 717317 h 717456"/>
              <a:gd name="connsiteX4" fmla="*/ 660776 w 2026067"/>
              <a:gd name="connsiteY4" fmla="*/ 377230 h 717456"/>
              <a:gd name="connsiteX5" fmla="*/ 821590 w 2026067"/>
              <a:gd name="connsiteY5" fmla="*/ 40483 h 717456"/>
              <a:gd name="connsiteX6" fmla="*/ 1073628 w 2026067"/>
              <a:gd name="connsiteY6" fmla="*/ 368816 h 717456"/>
              <a:gd name="connsiteX7" fmla="*/ 1265002 w 2026067"/>
              <a:gd name="connsiteY7" fmla="*/ 717316 h 717456"/>
              <a:gd name="connsiteX8" fmla="*/ 1646501 w 2026067"/>
              <a:gd name="connsiteY8" fmla="*/ 327904 h 717456"/>
              <a:gd name="connsiteX9" fmla="*/ 1829279 w 2026067"/>
              <a:gd name="connsiteY9" fmla="*/ 125 h 717456"/>
              <a:gd name="connsiteX10" fmla="*/ 1665603 w 2026067"/>
              <a:gd name="connsiteY10" fmla="*/ 364057 h 717456"/>
              <a:gd name="connsiteX11" fmla="*/ 1947904 w 2026067"/>
              <a:gd name="connsiteY11" fmla="*/ 663521 h 717456"/>
              <a:gd name="connsiteX12" fmla="*/ 2025141 w 2026067"/>
              <a:gd name="connsiteY12" fmla="*/ 572429 h 717456"/>
              <a:gd name="connsiteX13" fmla="*/ 1856239 w 2026067"/>
              <a:gd name="connsiteY13" fmla="*/ 265679 h 717456"/>
              <a:gd name="connsiteX14" fmla="*/ 1969291 w 2026067"/>
              <a:gd name="connsiteY14" fmla="*/ 53659 h 717456"/>
              <a:gd name="connsiteX15" fmla="*/ 1770290 w 2026067"/>
              <a:gd name="connsiteY15" fmla="*/ 396003 h 717456"/>
              <a:gd name="connsiteX16" fmla="*/ 1793965 w 2026067"/>
              <a:gd name="connsiteY16" fmla="*/ 711997 h 717456"/>
              <a:gd name="connsiteX17" fmla="*/ 1741625 w 2026067"/>
              <a:gd name="connsiteY17" fmla="*/ 283616 h 717456"/>
              <a:gd name="connsiteX18" fmla="*/ 1806452 w 2026067"/>
              <a:gd name="connsiteY18" fmla="*/ 17785 h 717456"/>
              <a:gd name="connsiteX19" fmla="*/ 1291564 w 2026067"/>
              <a:gd name="connsiteY19" fmla="*/ 382271 h 717456"/>
              <a:gd name="connsiteX0" fmla="*/ 0 w 2026065"/>
              <a:gd name="connsiteY0" fmla="*/ 377509 h 717456"/>
              <a:gd name="connsiteX1" fmla="*/ 166038 w 2026065"/>
              <a:gd name="connsiteY1" fmla="*/ 36279 h 717456"/>
              <a:gd name="connsiteX2" fmla="*/ 340675 w 2026065"/>
              <a:gd name="connsiteY2" fmla="*/ 369096 h 717456"/>
              <a:gd name="connsiteX3" fmla="*/ 501490 w 2026065"/>
              <a:gd name="connsiteY3" fmla="*/ 717317 h 717456"/>
              <a:gd name="connsiteX4" fmla="*/ 660776 w 2026065"/>
              <a:gd name="connsiteY4" fmla="*/ 377230 h 717456"/>
              <a:gd name="connsiteX5" fmla="*/ 821590 w 2026065"/>
              <a:gd name="connsiteY5" fmla="*/ 40483 h 717456"/>
              <a:gd name="connsiteX6" fmla="*/ 1073628 w 2026065"/>
              <a:gd name="connsiteY6" fmla="*/ 368816 h 717456"/>
              <a:gd name="connsiteX7" fmla="*/ 1265002 w 2026065"/>
              <a:gd name="connsiteY7" fmla="*/ 717316 h 717456"/>
              <a:gd name="connsiteX8" fmla="*/ 1646501 w 2026065"/>
              <a:gd name="connsiteY8" fmla="*/ 327904 h 717456"/>
              <a:gd name="connsiteX9" fmla="*/ 1829279 w 2026065"/>
              <a:gd name="connsiteY9" fmla="*/ 125 h 717456"/>
              <a:gd name="connsiteX10" fmla="*/ 1665603 w 2026065"/>
              <a:gd name="connsiteY10" fmla="*/ 364057 h 717456"/>
              <a:gd name="connsiteX11" fmla="*/ 1947904 w 2026065"/>
              <a:gd name="connsiteY11" fmla="*/ 663521 h 717456"/>
              <a:gd name="connsiteX12" fmla="*/ 2025141 w 2026065"/>
              <a:gd name="connsiteY12" fmla="*/ 572429 h 717456"/>
              <a:gd name="connsiteX13" fmla="*/ 1856239 w 2026065"/>
              <a:gd name="connsiteY13" fmla="*/ 265679 h 717456"/>
              <a:gd name="connsiteX14" fmla="*/ 1969291 w 2026065"/>
              <a:gd name="connsiteY14" fmla="*/ 53659 h 717456"/>
              <a:gd name="connsiteX15" fmla="*/ 1770290 w 2026065"/>
              <a:gd name="connsiteY15" fmla="*/ 396003 h 717456"/>
              <a:gd name="connsiteX16" fmla="*/ 1793965 w 2026065"/>
              <a:gd name="connsiteY16" fmla="*/ 711997 h 717456"/>
              <a:gd name="connsiteX17" fmla="*/ 1741625 w 2026065"/>
              <a:gd name="connsiteY17" fmla="*/ 283616 h 717456"/>
              <a:gd name="connsiteX18" fmla="*/ 1806452 w 2026065"/>
              <a:gd name="connsiteY18" fmla="*/ 17785 h 717456"/>
              <a:gd name="connsiteX19" fmla="*/ 1291564 w 2026065"/>
              <a:gd name="connsiteY19" fmla="*/ 382271 h 717456"/>
              <a:gd name="connsiteX0" fmla="*/ 0 w 2017468"/>
              <a:gd name="connsiteY0" fmla="*/ 377510 h 717456"/>
              <a:gd name="connsiteX1" fmla="*/ 157439 w 2017468"/>
              <a:gd name="connsiteY1" fmla="*/ 36279 h 717456"/>
              <a:gd name="connsiteX2" fmla="*/ 332076 w 2017468"/>
              <a:gd name="connsiteY2" fmla="*/ 369096 h 717456"/>
              <a:gd name="connsiteX3" fmla="*/ 492891 w 2017468"/>
              <a:gd name="connsiteY3" fmla="*/ 717317 h 717456"/>
              <a:gd name="connsiteX4" fmla="*/ 652177 w 2017468"/>
              <a:gd name="connsiteY4" fmla="*/ 377230 h 717456"/>
              <a:gd name="connsiteX5" fmla="*/ 812991 w 2017468"/>
              <a:gd name="connsiteY5" fmla="*/ 40483 h 717456"/>
              <a:gd name="connsiteX6" fmla="*/ 1065029 w 2017468"/>
              <a:gd name="connsiteY6" fmla="*/ 368816 h 717456"/>
              <a:gd name="connsiteX7" fmla="*/ 1256403 w 2017468"/>
              <a:gd name="connsiteY7" fmla="*/ 717316 h 717456"/>
              <a:gd name="connsiteX8" fmla="*/ 1637902 w 2017468"/>
              <a:gd name="connsiteY8" fmla="*/ 327904 h 717456"/>
              <a:gd name="connsiteX9" fmla="*/ 1820680 w 2017468"/>
              <a:gd name="connsiteY9" fmla="*/ 125 h 717456"/>
              <a:gd name="connsiteX10" fmla="*/ 1657004 w 2017468"/>
              <a:gd name="connsiteY10" fmla="*/ 364057 h 717456"/>
              <a:gd name="connsiteX11" fmla="*/ 1939305 w 2017468"/>
              <a:gd name="connsiteY11" fmla="*/ 663521 h 717456"/>
              <a:gd name="connsiteX12" fmla="*/ 2016542 w 2017468"/>
              <a:gd name="connsiteY12" fmla="*/ 572429 h 717456"/>
              <a:gd name="connsiteX13" fmla="*/ 1847640 w 2017468"/>
              <a:gd name="connsiteY13" fmla="*/ 265679 h 717456"/>
              <a:gd name="connsiteX14" fmla="*/ 1960692 w 2017468"/>
              <a:gd name="connsiteY14" fmla="*/ 53659 h 717456"/>
              <a:gd name="connsiteX15" fmla="*/ 1761691 w 2017468"/>
              <a:gd name="connsiteY15" fmla="*/ 396003 h 717456"/>
              <a:gd name="connsiteX16" fmla="*/ 1785366 w 2017468"/>
              <a:gd name="connsiteY16" fmla="*/ 711997 h 717456"/>
              <a:gd name="connsiteX17" fmla="*/ 1733026 w 2017468"/>
              <a:gd name="connsiteY17" fmla="*/ 283616 h 717456"/>
              <a:gd name="connsiteX18" fmla="*/ 1797853 w 2017468"/>
              <a:gd name="connsiteY18" fmla="*/ 17785 h 717456"/>
              <a:gd name="connsiteX19" fmla="*/ 1282965 w 2017468"/>
              <a:gd name="connsiteY19" fmla="*/ 382271 h 717456"/>
              <a:gd name="connsiteX0" fmla="*/ 0 w 2017466"/>
              <a:gd name="connsiteY0" fmla="*/ 377510 h 717456"/>
              <a:gd name="connsiteX1" fmla="*/ 166038 w 2017466"/>
              <a:gd name="connsiteY1" fmla="*/ 36279 h 717456"/>
              <a:gd name="connsiteX2" fmla="*/ 332076 w 2017466"/>
              <a:gd name="connsiteY2" fmla="*/ 369096 h 717456"/>
              <a:gd name="connsiteX3" fmla="*/ 492891 w 2017466"/>
              <a:gd name="connsiteY3" fmla="*/ 717317 h 717456"/>
              <a:gd name="connsiteX4" fmla="*/ 652177 w 2017466"/>
              <a:gd name="connsiteY4" fmla="*/ 377230 h 717456"/>
              <a:gd name="connsiteX5" fmla="*/ 812991 w 2017466"/>
              <a:gd name="connsiteY5" fmla="*/ 40483 h 717456"/>
              <a:gd name="connsiteX6" fmla="*/ 1065029 w 2017466"/>
              <a:gd name="connsiteY6" fmla="*/ 368816 h 717456"/>
              <a:gd name="connsiteX7" fmla="*/ 1256403 w 2017466"/>
              <a:gd name="connsiteY7" fmla="*/ 717316 h 717456"/>
              <a:gd name="connsiteX8" fmla="*/ 1637902 w 2017466"/>
              <a:gd name="connsiteY8" fmla="*/ 327904 h 717456"/>
              <a:gd name="connsiteX9" fmla="*/ 1820680 w 2017466"/>
              <a:gd name="connsiteY9" fmla="*/ 125 h 717456"/>
              <a:gd name="connsiteX10" fmla="*/ 1657004 w 2017466"/>
              <a:gd name="connsiteY10" fmla="*/ 364057 h 717456"/>
              <a:gd name="connsiteX11" fmla="*/ 1939305 w 2017466"/>
              <a:gd name="connsiteY11" fmla="*/ 663521 h 717456"/>
              <a:gd name="connsiteX12" fmla="*/ 2016542 w 2017466"/>
              <a:gd name="connsiteY12" fmla="*/ 572429 h 717456"/>
              <a:gd name="connsiteX13" fmla="*/ 1847640 w 2017466"/>
              <a:gd name="connsiteY13" fmla="*/ 265679 h 717456"/>
              <a:gd name="connsiteX14" fmla="*/ 1960692 w 2017466"/>
              <a:gd name="connsiteY14" fmla="*/ 53659 h 717456"/>
              <a:gd name="connsiteX15" fmla="*/ 1761691 w 2017466"/>
              <a:gd name="connsiteY15" fmla="*/ 396003 h 717456"/>
              <a:gd name="connsiteX16" fmla="*/ 1785366 w 2017466"/>
              <a:gd name="connsiteY16" fmla="*/ 711997 h 717456"/>
              <a:gd name="connsiteX17" fmla="*/ 1733026 w 2017466"/>
              <a:gd name="connsiteY17" fmla="*/ 283616 h 717456"/>
              <a:gd name="connsiteX18" fmla="*/ 1797853 w 2017466"/>
              <a:gd name="connsiteY18" fmla="*/ 17785 h 717456"/>
              <a:gd name="connsiteX19" fmla="*/ 1282965 w 2017466"/>
              <a:gd name="connsiteY19" fmla="*/ 382271 h 717456"/>
              <a:gd name="connsiteX0" fmla="*/ 0 w 2017468"/>
              <a:gd name="connsiteY0" fmla="*/ 377510 h 717456"/>
              <a:gd name="connsiteX1" fmla="*/ 166038 w 2017468"/>
              <a:gd name="connsiteY1" fmla="*/ 36279 h 717456"/>
              <a:gd name="connsiteX2" fmla="*/ 327776 w 2017468"/>
              <a:gd name="connsiteY2" fmla="*/ 364612 h 717456"/>
              <a:gd name="connsiteX3" fmla="*/ 492891 w 2017468"/>
              <a:gd name="connsiteY3" fmla="*/ 717317 h 717456"/>
              <a:gd name="connsiteX4" fmla="*/ 652177 w 2017468"/>
              <a:gd name="connsiteY4" fmla="*/ 377230 h 717456"/>
              <a:gd name="connsiteX5" fmla="*/ 812991 w 2017468"/>
              <a:gd name="connsiteY5" fmla="*/ 40483 h 717456"/>
              <a:gd name="connsiteX6" fmla="*/ 1065029 w 2017468"/>
              <a:gd name="connsiteY6" fmla="*/ 368816 h 717456"/>
              <a:gd name="connsiteX7" fmla="*/ 1256403 w 2017468"/>
              <a:gd name="connsiteY7" fmla="*/ 717316 h 717456"/>
              <a:gd name="connsiteX8" fmla="*/ 1637902 w 2017468"/>
              <a:gd name="connsiteY8" fmla="*/ 327904 h 717456"/>
              <a:gd name="connsiteX9" fmla="*/ 1820680 w 2017468"/>
              <a:gd name="connsiteY9" fmla="*/ 125 h 717456"/>
              <a:gd name="connsiteX10" fmla="*/ 1657004 w 2017468"/>
              <a:gd name="connsiteY10" fmla="*/ 364057 h 717456"/>
              <a:gd name="connsiteX11" fmla="*/ 1939305 w 2017468"/>
              <a:gd name="connsiteY11" fmla="*/ 663521 h 717456"/>
              <a:gd name="connsiteX12" fmla="*/ 2016542 w 2017468"/>
              <a:gd name="connsiteY12" fmla="*/ 572429 h 717456"/>
              <a:gd name="connsiteX13" fmla="*/ 1847640 w 2017468"/>
              <a:gd name="connsiteY13" fmla="*/ 265679 h 717456"/>
              <a:gd name="connsiteX14" fmla="*/ 1960692 w 2017468"/>
              <a:gd name="connsiteY14" fmla="*/ 53659 h 717456"/>
              <a:gd name="connsiteX15" fmla="*/ 1761691 w 2017468"/>
              <a:gd name="connsiteY15" fmla="*/ 396003 h 717456"/>
              <a:gd name="connsiteX16" fmla="*/ 1785366 w 2017468"/>
              <a:gd name="connsiteY16" fmla="*/ 711997 h 717456"/>
              <a:gd name="connsiteX17" fmla="*/ 1733026 w 2017468"/>
              <a:gd name="connsiteY17" fmla="*/ 283616 h 717456"/>
              <a:gd name="connsiteX18" fmla="*/ 1797853 w 2017468"/>
              <a:gd name="connsiteY18" fmla="*/ 17785 h 717456"/>
              <a:gd name="connsiteX19" fmla="*/ 1282965 w 2017468"/>
              <a:gd name="connsiteY19" fmla="*/ 382271 h 717456"/>
              <a:gd name="connsiteX0" fmla="*/ 0 w 2017466"/>
              <a:gd name="connsiteY0" fmla="*/ 377510 h 717456"/>
              <a:gd name="connsiteX1" fmla="*/ 166038 w 2017466"/>
              <a:gd name="connsiteY1" fmla="*/ 36279 h 717456"/>
              <a:gd name="connsiteX2" fmla="*/ 327776 w 2017466"/>
              <a:gd name="connsiteY2" fmla="*/ 364612 h 717456"/>
              <a:gd name="connsiteX3" fmla="*/ 492891 w 2017466"/>
              <a:gd name="connsiteY3" fmla="*/ 717317 h 717456"/>
              <a:gd name="connsiteX4" fmla="*/ 652177 w 2017466"/>
              <a:gd name="connsiteY4" fmla="*/ 377230 h 717456"/>
              <a:gd name="connsiteX5" fmla="*/ 812991 w 2017466"/>
              <a:gd name="connsiteY5" fmla="*/ 40483 h 717456"/>
              <a:gd name="connsiteX6" fmla="*/ 1065029 w 2017466"/>
              <a:gd name="connsiteY6" fmla="*/ 368816 h 717456"/>
              <a:gd name="connsiteX7" fmla="*/ 1256403 w 2017466"/>
              <a:gd name="connsiteY7" fmla="*/ 717316 h 717456"/>
              <a:gd name="connsiteX8" fmla="*/ 1637902 w 2017466"/>
              <a:gd name="connsiteY8" fmla="*/ 327904 h 717456"/>
              <a:gd name="connsiteX9" fmla="*/ 1820680 w 2017466"/>
              <a:gd name="connsiteY9" fmla="*/ 125 h 717456"/>
              <a:gd name="connsiteX10" fmla="*/ 1657004 w 2017466"/>
              <a:gd name="connsiteY10" fmla="*/ 364057 h 717456"/>
              <a:gd name="connsiteX11" fmla="*/ 1939305 w 2017466"/>
              <a:gd name="connsiteY11" fmla="*/ 663521 h 717456"/>
              <a:gd name="connsiteX12" fmla="*/ 2016542 w 2017466"/>
              <a:gd name="connsiteY12" fmla="*/ 572429 h 717456"/>
              <a:gd name="connsiteX13" fmla="*/ 1847640 w 2017466"/>
              <a:gd name="connsiteY13" fmla="*/ 265679 h 717456"/>
              <a:gd name="connsiteX14" fmla="*/ 1960692 w 2017466"/>
              <a:gd name="connsiteY14" fmla="*/ 53659 h 717456"/>
              <a:gd name="connsiteX15" fmla="*/ 1761691 w 2017466"/>
              <a:gd name="connsiteY15" fmla="*/ 396003 h 717456"/>
              <a:gd name="connsiteX16" fmla="*/ 1785366 w 2017466"/>
              <a:gd name="connsiteY16" fmla="*/ 711997 h 717456"/>
              <a:gd name="connsiteX17" fmla="*/ 1733026 w 2017466"/>
              <a:gd name="connsiteY17" fmla="*/ 283616 h 717456"/>
              <a:gd name="connsiteX18" fmla="*/ 1797853 w 2017466"/>
              <a:gd name="connsiteY18" fmla="*/ 17785 h 717456"/>
              <a:gd name="connsiteX19" fmla="*/ 1282965 w 2017466"/>
              <a:gd name="connsiteY19" fmla="*/ 382271 h 717456"/>
              <a:gd name="connsiteX0" fmla="*/ 0 w 2017468"/>
              <a:gd name="connsiteY0" fmla="*/ 377510 h 717456"/>
              <a:gd name="connsiteX1" fmla="*/ 166038 w 2017468"/>
              <a:gd name="connsiteY1" fmla="*/ 36279 h 717456"/>
              <a:gd name="connsiteX2" fmla="*/ 327776 w 2017468"/>
              <a:gd name="connsiteY2" fmla="*/ 364612 h 717456"/>
              <a:gd name="connsiteX3" fmla="*/ 479990 w 2017468"/>
              <a:gd name="connsiteY3" fmla="*/ 712833 h 717456"/>
              <a:gd name="connsiteX4" fmla="*/ 652177 w 2017468"/>
              <a:gd name="connsiteY4" fmla="*/ 377230 h 717456"/>
              <a:gd name="connsiteX5" fmla="*/ 812991 w 2017468"/>
              <a:gd name="connsiteY5" fmla="*/ 40483 h 717456"/>
              <a:gd name="connsiteX6" fmla="*/ 1065029 w 2017468"/>
              <a:gd name="connsiteY6" fmla="*/ 368816 h 717456"/>
              <a:gd name="connsiteX7" fmla="*/ 1256403 w 2017468"/>
              <a:gd name="connsiteY7" fmla="*/ 717316 h 717456"/>
              <a:gd name="connsiteX8" fmla="*/ 1637902 w 2017468"/>
              <a:gd name="connsiteY8" fmla="*/ 327904 h 717456"/>
              <a:gd name="connsiteX9" fmla="*/ 1820680 w 2017468"/>
              <a:gd name="connsiteY9" fmla="*/ 125 h 717456"/>
              <a:gd name="connsiteX10" fmla="*/ 1657004 w 2017468"/>
              <a:gd name="connsiteY10" fmla="*/ 364057 h 717456"/>
              <a:gd name="connsiteX11" fmla="*/ 1939305 w 2017468"/>
              <a:gd name="connsiteY11" fmla="*/ 663521 h 717456"/>
              <a:gd name="connsiteX12" fmla="*/ 2016542 w 2017468"/>
              <a:gd name="connsiteY12" fmla="*/ 572429 h 717456"/>
              <a:gd name="connsiteX13" fmla="*/ 1847640 w 2017468"/>
              <a:gd name="connsiteY13" fmla="*/ 265679 h 717456"/>
              <a:gd name="connsiteX14" fmla="*/ 1960692 w 2017468"/>
              <a:gd name="connsiteY14" fmla="*/ 53659 h 717456"/>
              <a:gd name="connsiteX15" fmla="*/ 1761691 w 2017468"/>
              <a:gd name="connsiteY15" fmla="*/ 396003 h 717456"/>
              <a:gd name="connsiteX16" fmla="*/ 1785366 w 2017468"/>
              <a:gd name="connsiteY16" fmla="*/ 711997 h 717456"/>
              <a:gd name="connsiteX17" fmla="*/ 1733026 w 2017468"/>
              <a:gd name="connsiteY17" fmla="*/ 283616 h 717456"/>
              <a:gd name="connsiteX18" fmla="*/ 1797853 w 2017468"/>
              <a:gd name="connsiteY18" fmla="*/ 17785 h 717456"/>
              <a:gd name="connsiteX19" fmla="*/ 1282965 w 2017468"/>
              <a:gd name="connsiteY19" fmla="*/ 382271 h 717456"/>
              <a:gd name="connsiteX0" fmla="*/ 0 w 2017466"/>
              <a:gd name="connsiteY0" fmla="*/ 377510 h 717456"/>
              <a:gd name="connsiteX1" fmla="*/ 166038 w 2017466"/>
              <a:gd name="connsiteY1" fmla="*/ 36279 h 717456"/>
              <a:gd name="connsiteX2" fmla="*/ 327776 w 2017466"/>
              <a:gd name="connsiteY2" fmla="*/ 364612 h 717456"/>
              <a:gd name="connsiteX3" fmla="*/ 479990 w 2017466"/>
              <a:gd name="connsiteY3" fmla="*/ 712833 h 717456"/>
              <a:gd name="connsiteX4" fmla="*/ 652177 w 2017466"/>
              <a:gd name="connsiteY4" fmla="*/ 377229 h 717456"/>
              <a:gd name="connsiteX5" fmla="*/ 812991 w 2017466"/>
              <a:gd name="connsiteY5" fmla="*/ 40483 h 717456"/>
              <a:gd name="connsiteX6" fmla="*/ 1065029 w 2017466"/>
              <a:gd name="connsiteY6" fmla="*/ 368816 h 717456"/>
              <a:gd name="connsiteX7" fmla="*/ 1256403 w 2017466"/>
              <a:gd name="connsiteY7" fmla="*/ 717316 h 717456"/>
              <a:gd name="connsiteX8" fmla="*/ 1637902 w 2017466"/>
              <a:gd name="connsiteY8" fmla="*/ 327904 h 717456"/>
              <a:gd name="connsiteX9" fmla="*/ 1820680 w 2017466"/>
              <a:gd name="connsiteY9" fmla="*/ 125 h 717456"/>
              <a:gd name="connsiteX10" fmla="*/ 1657004 w 2017466"/>
              <a:gd name="connsiteY10" fmla="*/ 364057 h 717456"/>
              <a:gd name="connsiteX11" fmla="*/ 1939305 w 2017466"/>
              <a:gd name="connsiteY11" fmla="*/ 663521 h 717456"/>
              <a:gd name="connsiteX12" fmla="*/ 2016542 w 2017466"/>
              <a:gd name="connsiteY12" fmla="*/ 572429 h 717456"/>
              <a:gd name="connsiteX13" fmla="*/ 1847640 w 2017466"/>
              <a:gd name="connsiteY13" fmla="*/ 265679 h 717456"/>
              <a:gd name="connsiteX14" fmla="*/ 1960692 w 2017466"/>
              <a:gd name="connsiteY14" fmla="*/ 53659 h 717456"/>
              <a:gd name="connsiteX15" fmla="*/ 1761691 w 2017466"/>
              <a:gd name="connsiteY15" fmla="*/ 396003 h 717456"/>
              <a:gd name="connsiteX16" fmla="*/ 1785366 w 2017466"/>
              <a:gd name="connsiteY16" fmla="*/ 711997 h 717456"/>
              <a:gd name="connsiteX17" fmla="*/ 1733026 w 2017466"/>
              <a:gd name="connsiteY17" fmla="*/ 283616 h 717456"/>
              <a:gd name="connsiteX18" fmla="*/ 1797853 w 2017466"/>
              <a:gd name="connsiteY18" fmla="*/ 17785 h 717456"/>
              <a:gd name="connsiteX19" fmla="*/ 1282965 w 2017466"/>
              <a:gd name="connsiteY19" fmla="*/ 382271 h 717456"/>
              <a:gd name="connsiteX0" fmla="*/ 0 w 2017468"/>
              <a:gd name="connsiteY0" fmla="*/ 377510 h 717456"/>
              <a:gd name="connsiteX1" fmla="*/ 166038 w 2017468"/>
              <a:gd name="connsiteY1" fmla="*/ 36279 h 717456"/>
              <a:gd name="connsiteX2" fmla="*/ 327776 w 2017468"/>
              <a:gd name="connsiteY2" fmla="*/ 364612 h 717456"/>
              <a:gd name="connsiteX3" fmla="*/ 479990 w 2017468"/>
              <a:gd name="connsiteY3" fmla="*/ 712833 h 717456"/>
              <a:gd name="connsiteX4" fmla="*/ 652177 w 2017468"/>
              <a:gd name="connsiteY4" fmla="*/ 377229 h 717456"/>
              <a:gd name="connsiteX5" fmla="*/ 808691 w 2017468"/>
              <a:gd name="connsiteY5" fmla="*/ 49452 h 717456"/>
              <a:gd name="connsiteX6" fmla="*/ 1065029 w 2017468"/>
              <a:gd name="connsiteY6" fmla="*/ 368816 h 717456"/>
              <a:gd name="connsiteX7" fmla="*/ 1256403 w 2017468"/>
              <a:gd name="connsiteY7" fmla="*/ 717316 h 717456"/>
              <a:gd name="connsiteX8" fmla="*/ 1637902 w 2017468"/>
              <a:gd name="connsiteY8" fmla="*/ 327904 h 717456"/>
              <a:gd name="connsiteX9" fmla="*/ 1820680 w 2017468"/>
              <a:gd name="connsiteY9" fmla="*/ 125 h 717456"/>
              <a:gd name="connsiteX10" fmla="*/ 1657004 w 2017468"/>
              <a:gd name="connsiteY10" fmla="*/ 364057 h 717456"/>
              <a:gd name="connsiteX11" fmla="*/ 1939305 w 2017468"/>
              <a:gd name="connsiteY11" fmla="*/ 663521 h 717456"/>
              <a:gd name="connsiteX12" fmla="*/ 2016542 w 2017468"/>
              <a:gd name="connsiteY12" fmla="*/ 572429 h 717456"/>
              <a:gd name="connsiteX13" fmla="*/ 1847640 w 2017468"/>
              <a:gd name="connsiteY13" fmla="*/ 265679 h 717456"/>
              <a:gd name="connsiteX14" fmla="*/ 1960692 w 2017468"/>
              <a:gd name="connsiteY14" fmla="*/ 53659 h 717456"/>
              <a:gd name="connsiteX15" fmla="*/ 1761691 w 2017468"/>
              <a:gd name="connsiteY15" fmla="*/ 396003 h 717456"/>
              <a:gd name="connsiteX16" fmla="*/ 1785366 w 2017468"/>
              <a:gd name="connsiteY16" fmla="*/ 711997 h 717456"/>
              <a:gd name="connsiteX17" fmla="*/ 1733026 w 2017468"/>
              <a:gd name="connsiteY17" fmla="*/ 283616 h 717456"/>
              <a:gd name="connsiteX18" fmla="*/ 1797853 w 2017468"/>
              <a:gd name="connsiteY18" fmla="*/ 17785 h 717456"/>
              <a:gd name="connsiteX19" fmla="*/ 1282965 w 2017468"/>
              <a:gd name="connsiteY19" fmla="*/ 382271 h 717456"/>
              <a:gd name="connsiteX0" fmla="*/ 0 w 2017466"/>
              <a:gd name="connsiteY0" fmla="*/ 377510 h 717456"/>
              <a:gd name="connsiteX1" fmla="*/ 166038 w 2017466"/>
              <a:gd name="connsiteY1" fmla="*/ 36279 h 717456"/>
              <a:gd name="connsiteX2" fmla="*/ 327776 w 2017466"/>
              <a:gd name="connsiteY2" fmla="*/ 364612 h 717456"/>
              <a:gd name="connsiteX3" fmla="*/ 479990 w 2017466"/>
              <a:gd name="connsiteY3" fmla="*/ 712833 h 717456"/>
              <a:gd name="connsiteX4" fmla="*/ 652177 w 2017466"/>
              <a:gd name="connsiteY4" fmla="*/ 377229 h 717456"/>
              <a:gd name="connsiteX5" fmla="*/ 808691 w 2017466"/>
              <a:gd name="connsiteY5" fmla="*/ 49452 h 717456"/>
              <a:gd name="connsiteX6" fmla="*/ 983329 w 2017466"/>
              <a:gd name="connsiteY6" fmla="*/ 368815 h 717456"/>
              <a:gd name="connsiteX7" fmla="*/ 1256403 w 2017466"/>
              <a:gd name="connsiteY7" fmla="*/ 717316 h 717456"/>
              <a:gd name="connsiteX8" fmla="*/ 1637902 w 2017466"/>
              <a:gd name="connsiteY8" fmla="*/ 327904 h 717456"/>
              <a:gd name="connsiteX9" fmla="*/ 1820680 w 2017466"/>
              <a:gd name="connsiteY9" fmla="*/ 125 h 717456"/>
              <a:gd name="connsiteX10" fmla="*/ 1657004 w 2017466"/>
              <a:gd name="connsiteY10" fmla="*/ 364057 h 717456"/>
              <a:gd name="connsiteX11" fmla="*/ 1939305 w 2017466"/>
              <a:gd name="connsiteY11" fmla="*/ 663521 h 717456"/>
              <a:gd name="connsiteX12" fmla="*/ 2016542 w 2017466"/>
              <a:gd name="connsiteY12" fmla="*/ 572429 h 717456"/>
              <a:gd name="connsiteX13" fmla="*/ 1847640 w 2017466"/>
              <a:gd name="connsiteY13" fmla="*/ 265679 h 717456"/>
              <a:gd name="connsiteX14" fmla="*/ 1960692 w 2017466"/>
              <a:gd name="connsiteY14" fmla="*/ 53659 h 717456"/>
              <a:gd name="connsiteX15" fmla="*/ 1761691 w 2017466"/>
              <a:gd name="connsiteY15" fmla="*/ 396003 h 717456"/>
              <a:gd name="connsiteX16" fmla="*/ 1785366 w 2017466"/>
              <a:gd name="connsiteY16" fmla="*/ 711997 h 717456"/>
              <a:gd name="connsiteX17" fmla="*/ 1733026 w 2017466"/>
              <a:gd name="connsiteY17" fmla="*/ 283616 h 717456"/>
              <a:gd name="connsiteX18" fmla="*/ 1797853 w 2017466"/>
              <a:gd name="connsiteY18" fmla="*/ 17785 h 717456"/>
              <a:gd name="connsiteX19" fmla="*/ 1282965 w 2017466"/>
              <a:gd name="connsiteY19" fmla="*/ 382271 h 717456"/>
              <a:gd name="connsiteX0" fmla="*/ 0 w 2017468"/>
              <a:gd name="connsiteY0" fmla="*/ 377510 h 717462"/>
              <a:gd name="connsiteX1" fmla="*/ 166038 w 2017468"/>
              <a:gd name="connsiteY1" fmla="*/ 36279 h 717462"/>
              <a:gd name="connsiteX2" fmla="*/ 327776 w 2017468"/>
              <a:gd name="connsiteY2" fmla="*/ 364612 h 717462"/>
              <a:gd name="connsiteX3" fmla="*/ 479990 w 2017468"/>
              <a:gd name="connsiteY3" fmla="*/ 712833 h 717462"/>
              <a:gd name="connsiteX4" fmla="*/ 652177 w 2017468"/>
              <a:gd name="connsiteY4" fmla="*/ 377229 h 717462"/>
              <a:gd name="connsiteX5" fmla="*/ 808691 w 2017468"/>
              <a:gd name="connsiteY5" fmla="*/ 49452 h 717462"/>
              <a:gd name="connsiteX6" fmla="*/ 983329 w 2017468"/>
              <a:gd name="connsiteY6" fmla="*/ 368815 h 717462"/>
              <a:gd name="connsiteX7" fmla="*/ 1256403 w 2017468"/>
              <a:gd name="connsiteY7" fmla="*/ 717316 h 717462"/>
              <a:gd name="connsiteX8" fmla="*/ 1637902 w 2017468"/>
              <a:gd name="connsiteY8" fmla="*/ 327904 h 717462"/>
              <a:gd name="connsiteX9" fmla="*/ 1820680 w 2017468"/>
              <a:gd name="connsiteY9" fmla="*/ 125 h 717462"/>
              <a:gd name="connsiteX10" fmla="*/ 1657004 w 2017468"/>
              <a:gd name="connsiteY10" fmla="*/ 364057 h 717462"/>
              <a:gd name="connsiteX11" fmla="*/ 1939305 w 2017468"/>
              <a:gd name="connsiteY11" fmla="*/ 663521 h 717462"/>
              <a:gd name="connsiteX12" fmla="*/ 2016542 w 2017468"/>
              <a:gd name="connsiteY12" fmla="*/ 572429 h 717462"/>
              <a:gd name="connsiteX13" fmla="*/ 1847640 w 2017468"/>
              <a:gd name="connsiteY13" fmla="*/ 265679 h 717462"/>
              <a:gd name="connsiteX14" fmla="*/ 1960692 w 2017468"/>
              <a:gd name="connsiteY14" fmla="*/ 53659 h 717462"/>
              <a:gd name="connsiteX15" fmla="*/ 1761691 w 2017468"/>
              <a:gd name="connsiteY15" fmla="*/ 396003 h 717462"/>
              <a:gd name="connsiteX16" fmla="*/ 1785366 w 2017468"/>
              <a:gd name="connsiteY16" fmla="*/ 711997 h 717462"/>
              <a:gd name="connsiteX17" fmla="*/ 1733026 w 2017468"/>
              <a:gd name="connsiteY17" fmla="*/ 283616 h 717462"/>
              <a:gd name="connsiteX18" fmla="*/ 1797853 w 2017468"/>
              <a:gd name="connsiteY18" fmla="*/ 17785 h 717462"/>
              <a:gd name="connsiteX19" fmla="*/ 1282965 w 2017468"/>
              <a:gd name="connsiteY19" fmla="*/ 382271 h 717462"/>
              <a:gd name="connsiteX0" fmla="*/ 0 w 2017466"/>
              <a:gd name="connsiteY0" fmla="*/ 377510 h 717460"/>
              <a:gd name="connsiteX1" fmla="*/ 166038 w 2017466"/>
              <a:gd name="connsiteY1" fmla="*/ 36279 h 717460"/>
              <a:gd name="connsiteX2" fmla="*/ 340676 w 2017466"/>
              <a:gd name="connsiteY2" fmla="*/ 378065 h 717460"/>
              <a:gd name="connsiteX3" fmla="*/ 479990 w 2017466"/>
              <a:gd name="connsiteY3" fmla="*/ 712833 h 717460"/>
              <a:gd name="connsiteX4" fmla="*/ 652177 w 2017466"/>
              <a:gd name="connsiteY4" fmla="*/ 377229 h 717460"/>
              <a:gd name="connsiteX5" fmla="*/ 808691 w 2017466"/>
              <a:gd name="connsiteY5" fmla="*/ 49452 h 717460"/>
              <a:gd name="connsiteX6" fmla="*/ 983329 w 2017466"/>
              <a:gd name="connsiteY6" fmla="*/ 368815 h 717460"/>
              <a:gd name="connsiteX7" fmla="*/ 1256403 w 2017466"/>
              <a:gd name="connsiteY7" fmla="*/ 717316 h 717460"/>
              <a:gd name="connsiteX8" fmla="*/ 1637902 w 2017466"/>
              <a:gd name="connsiteY8" fmla="*/ 327904 h 717460"/>
              <a:gd name="connsiteX9" fmla="*/ 1820680 w 2017466"/>
              <a:gd name="connsiteY9" fmla="*/ 125 h 717460"/>
              <a:gd name="connsiteX10" fmla="*/ 1657004 w 2017466"/>
              <a:gd name="connsiteY10" fmla="*/ 364057 h 717460"/>
              <a:gd name="connsiteX11" fmla="*/ 1939305 w 2017466"/>
              <a:gd name="connsiteY11" fmla="*/ 663521 h 717460"/>
              <a:gd name="connsiteX12" fmla="*/ 2016542 w 2017466"/>
              <a:gd name="connsiteY12" fmla="*/ 572429 h 717460"/>
              <a:gd name="connsiteX13" fmla="*/ 1847640 w 2017466"/>
              <a:gd name="connsiteY13" fmla="*/ 265679 h 717460"/>
              <a:gd name="connsiteX14" fmla="*/ 1960692 w 2017466"/>
              <a:gd name="connsiteY14" fmla="*/ 53659 h 717460"/>
              <a:gd name="connsiteX15" fmla="*/ 1761691 w 2017466"/>
              <a:gd name="connsiteY15" fmla="*/ 396003 h 717460"/>
              <a:gd name="connsiteX16" fmla="*/ 1785366 w 2017466"/>
              <a:gd name="connsiteY16" fmla="*/ 711997 h 717460"/>
              <a:gd name="connsiteX17" fmla="*/ 1733026 w 2017466"/>
              <a:gd name="connsiteY17" fmla="*/ 283616 h 717460"/>
              <a:gd name="connsiteX18" fmla="*/ 1797853 w 2017466"/>
              <a:gd name="connsiteY18" fmla="*/ 17785 h 717460"/>
              <a:gd name="connsiteX19" fmla="*/ 1282965 w 2017466"/>
              <a:gd name="connsiteY19" fmla="*/ 382271 h 717460"/>
              <a:gd name="connsiteX0" fmla="*/ 0 w 2017468"/>
              <a:gd name="connsiteY0" fmla="*/ 377510 h 717462"/>
              <a:gd name="connsiteX1" fmla="*/ 166038 w 2017468"/>
              <a:gd name="connsiteY1" fmla="*/ 36279 h 717462"/>
              <a:gd name="connsiteX2" fmla="*/ 340676 w 2017468"/>
              <a:gd name="connsiteY2" fmla="*/ 378065 h 717462"/>
              <a:gd name="connsiteX3" fmla="*/ 479990 w 2017468"/>
              <a:gd name="connsiteY3" fmla="*/ 712833 h 717462"/>
              <a:gd name="connsiteX4" fmla="*/ 652177 w 2017468"/>
              <a:gd name="connsiteY4" fmla="*/ 377229 h 717462"/>
              <a:gd name="connsiteX5" fmla="*/ 808691 w 2017468"/>
              <a:gd name="connsiteY5" fmla="*/ 49452 h 717462"/>
              <a:gd name="connsiteX6" fmla="*/ 983329 w 2017468"/>
              <a:gd name="connsiteY6" fmla="*/ 368815 h 717462"/>
              <a:gd name="connsiteX7" fmla="*/ 1256403 w 2017468"/>
              <a:gd name="connsiteY7" fmla="*/ 717316 h 717462"/>
              <a:gd name="connsiteX8" fmla="*/ 1637902 w 2017468"/>
              <a:gd name="connsiteY8" fmla="*/ 327904 h 717462"/>
              <a:gd name="connsiteX9" fmla="*/ 1820680 w 2017468"/>
              <a:gd name="connsiteY9" fmla="*/ 125 h 717462"/>
              <a:gd name="connsiteX10" fmla="*/ 1657004 w 2017468"/>
              <a:gd name="connsiteY10" fmla="*/ 364057 h 717462"/>
              <a:gd name="connsiteX11" fmla="*/ 1939305 w 2017468"/>
              <a:gd name="connsiteY11" fmla="*/ 663521 h 717462"/>
              <a:gd name="connsiteX12" fmla="*/ 2016542 w 2017468"/>
              <a:gd name="connsiteY12" fmla="*/ 572429 h 717462"/>
              <a:gd name="connsiteX13" fmla="*/ 1847640 w 2017468"/>
              <a:gd name="connsiteY13" fmla="*/ 265679 h 717462"/>
              <a:gd name="connsiteX14" fmla="*/ 1960692 w 2017468"/>
              <a:gd name="connsiteY14" fmla="*/ 53659 h 717462"/>
              <a:gd name="connsiteX15" fmla="*/ 1761691 w 2017468"/>
              <a:gd name="connsiteY15" fmla="*/ 396003 h 717462"/>
              <a:gd name="connsiteX16" fmla="*/ 1785366 w 2017468"/>
              <a:gd name="connsiteY16" fmla="*/ 711997 h 717462"/>
              <a:gd name="connsiteX17" fmla="*/ 1733026 w 2017468"/>
              <a:gd name="connsiteY17" fmla="*/ 283616 h 717462"/>
              <a:gd name="connsiteX18" fmla="*/ 1797853 w 2017468"/>
              <a:gd name="connsiteY18" fmla="*/ 17785 h 717462"/>
              <a:gd name="connsiteX19" fmla="*/ 1282965 w 2017468"/>
              <a:gd name="connsiteY19" fmla="*/ 382271 h 717462"/>
              <a:gd name="connsiteX0" fmla="*/ 0 w 2017466"/>
              <a:gd name="connsiteY0" fmla="*/ 377510 h 721936"/>
              <a:gd name="connsiteX1" fmla="*/ 166038 w 2017466"/>
              <a:gd name="connsiteY1" fmla="*/ 36279 h 721936"/>
              <a:gd name="connsiteX2" fmla="*/ 340676 w 2017466"/>
              <a:gd name="connsiteY2" fmla="*/ 378065 h 721936"/>
              <a:gd name="connsiteX3" fmla="*/ 479990 w 2017466"/>
              <a:gd name="connsiteY3" fmla="*/ 712833 h 721936"/>
              <a:gd name="connsiteX4" fmla="*/ 652177 w 2017466"/>
              <a:gd name="connsiteY4" fmla="*/ 377229 h 721936"/>
              <a:gd name="connsiteX5" fmla="*/ 808691 w 2017466"/>
              <a:gd name="connsiteY5" fmla="*/ 49452 h 721936"/>
              <a:gd name="connsiteX6" fmla="*/ 983329 w 2017466"/>
              <a:gd name="connsiteY6" fmla="*/ 368815 h 721936"/>
              <a:gd name="connsiteX7" fmla="*/ 1295102 w 2017466"/>
              <a:gd name="connsiteY7" fmla="*/ 721799 h 721936"/>
              <a:gd name="connsiteX8" fmla="*/ 1637902 w 2017466"/>
              <a:gd name="connsiteY8" fmla="*/ 327904 h 721936"/>
              <a:gd name="connsiteX9" fmla="*/ 1820680 w 2017466"/>
              <a:gd name="connsiteY9" fmla="*/ 125 h 721936"/>
              <a:gd name="connsiteX10" fmla="*/ 1657004 w 2017466"/>
              <a:gd name="connsiteY10" fmla="*/ 364057 h 721936"/>
              <a:gd name="connsiteX11" fmla="*/ 1939305 w 2017466"/>
              <a:gd name="connsiteY11" fmla="*/ 663521 h 721936"/>
              <a:gd name="connsiteX12" fmla="*/ 2016542 w 2017466"/>
              <a:gd name="connsiteY12" fmla="*/ 572429 h 721936"/>
              <a:gd name="connsiteX13" fmla="*/ 1847640 w 2017466"/>
              <a:gd name="connsiteY13" fmla="*/ 265679 h 721936"/>
              <a:gd name="connsiteX14" fmla="*/ 1960692 w 2017466"/>
              <a:gd name="connsiteY14" fmla="*/ 53659 h 721936"/>
              <a:gd name="connsiteX15" fmla="*/ 1761691 w 2017466"/>
              <a:gd name="connsiteY15" fmla="*/ 396003 h 721936"/>
              <a:gd name="connsiteX16" fmla="*/ 1785366 w 2017466"/>
              <a:gd name="connsiteY16" fmla="*/ 711997 h 721936"/>
              <a:gd name="connsiteX17" fmla="*/ 1733026 w 2017466"/>
              <a:gd name="connsiteY17" fmla="*/ 283616 h 721936"/>
              <a:gd name="connsiteX18" fmla="*/ 1797853 w 2017466"/>
              <a:gd name="connsiteY18" fmla="*/ 17785 h 721936"/>
              <a:gd name="connsiteX19" fmla="*/ 1282965 w 2017466"/>
              <a:gd name="connsiteY19" fmla="*/ 382271 h 721936"/>
              <a:gd name="connsiteX0" fmla="*/ 0 w 2017468"/>
              <a:gd name="connsiteY0" fmla="*/ 377510 h 721936"/>
              <a:gd name="connsiteX1" fmla="*/ 166038 w 2017468"/>
              <a:gd name="connsiteY1" fmla="*/ 36279 h 721936"/>
              <a:gd name="connsiteX2" fmla="*/ 340676 w 2017468"/>
              <a:gd name="connsiteY2" fmla="*/ 378065 h 721936"/>
              <a:gd name="connsiteX3" fmla="*/ 479990 w 2017468"/>
              <a:gd name="connsiteY3" fmla="*/ 712833 h 721936"/>
              <a:gd name="connsiteX4" fmla="*/ 652177 w 2017468"/>
              <a:gd name="connsiteY4" fmla="*/ 377229 h 721936"/>
              <a:gd name="connsiteX5" fmla="*/ 808691 w 2017468"/>
              <a:gd name="connsiteY5" fmla="*/ 49452 h 721936"/>
              <a:gd name="connsiteX6" fmla="*/ 983329 w 2017468"/>
              <a:gd name="connsiteY6" fmla="*/ 368815 h 721936"/>
              <a:gd name="connsiteX7" fmla="*/ 1114503 w 2017468"/>
              <a:gd name="connsiteY7" fmla="*/ 721799 h 721936"/>
              <a:gd name="connsiteX8" fmla="*/ 1637902 w 2017468"/>
              <a:gd name="connsiteY8" fmla="*/ 327904 h 721936"/>
              <a:gd name="connsiteX9" fmla="*/ 1820680 w 2017468"/>
              <a:gd name="connsiteY9" fmla="*/ 125 h 721936"/>
              <a:gd name="connsiteX10" fmla="*/ 1657004 w 2017468"/>
              <a:gd name="connsiteY10" fmla="*/ 364057 h 721936"/>
              <a:gd name="connsiteX11" fmla="*/ 1939305 w 2017468"/>
              <a:gd name="connsiteY11" fmla="*/ 663521 h 721936"/>
              <a:gd name="connsiteX12" fmla="*/ 2016542 w 2017468"/>
              <a:gd name="connsiteY12" fmla="*/ 572429 h 721936"/>
              <a:gd name="connsiteX13" fmla="*/ 1847640 w 2017468"/>
              <a:gd name="connsiteY13" fmla="*/ 265679 h 721936"/>
              <a:gd name="connsiteX14" fmla="*/ 1960692 w 2017468"/>
              <a:gd name="connsiteY14" fmla="*/ 53659 h 721936"/>
              <a:gd name="connsiteX15" fmla="*/ 1761691 w 2017468"/>
              <a:gd name="connsiteY15" fmla="*/ 396003 h 721936"/>
              <a:gd name="connsiteX16" fmla="*/ 1785366 w 2017468"/>
              <a:gd name="connsiteY16" fmla="*/ 711997 h 721936"/>
              <a:gd name="connsiteX17" fmla="*/ 1733026 w 2017468"/>
              <a:gd name="connsiteY17" fmla="*/ 283616 h 721936"/>
              <a:gd name="connsiteX18" fmla="*/ 1797853 w 2017468"/>
              <a:gd name="connsiteY18" fmla="*/ 17785 h 721936"/>
              <a:gd name="connsiteX19" fmla="*/ 1282965 w 2017468"/>
              <a:gd name="connsiteY19" fmla="*/ 382271 h 721936"/>
              <a:gd name="connsiteX0" fmla="*/ 0 w 2017466"/>
              <a:gd name="connsiteY0" fmla="*/ 377510 h 721936"/>
              <a:gd name="connsiteX1" fmla="*/ 166038 w 2017466"/>
              <a:gd name="connsiteY1" fmla="*/ 36279 h 721936"/>
              <a:gd name="connsiteX2" fmla="*/ 340676 w 2017466"/>
              <a:gd name="connsiteY2" fmla="*/ 378065 h 721936"/>
              <a:gd name="connsiteX3" fmla="*/ 479990 w 2017466"/>
              <a:gd name="connsiteY3" fmla="*/ 712833 h 721936"/>
              <a:gd name="connsiteX4" fmla="*/ 652177 w 2017466"/>
              <a:gd name="connsiteY4" fmla="*/ 377229 h 721936"/>
              <a:gd name="connsiteX5" fmla="*/ 808691 w 2017466"/>
              <a:gd name="connsiteY5" fmla="*/ 49452 h 721936"/>
              <a:gd name="connsiteX6" fmla="*/ 983329 w 2017466"/>
              <a:gd name="connsiteY6" fmla="*/ 368815 h 721936"/>
              <a:gd name="connsiteX7" fmla="*/ 1114503 w 2017466"/>
              <a:gd name="connsiteY7" fmla="*/ 721799 h 721936"/>
              <a:gd name="connsiteX8" fmla="*/ 1637902 w 2017466"/>
              <a:gd name="connsiteY8" fmla="*/ 327904 h 721936"/>
              <a:gd name="connsiteX9" fmla="*/ 1820680 w 2017466"/>
              <a:gd name="connsiteY9" fmla="*/ 125 h 721936"/>
              <a:gd name="connsiteX10" fmla="*/ 1657004 w 2017466"/>
              <a:gd name="connsiteY10" fmla="*/ 364057 h 721936"/>
              <a:gd name="connsiteX11" fmla="*/ 1939305 w 2017466"/>
              <a:gd name="connsiteY11" fmla="*/ 663521 h 721936"/>
              <a:gd name="connsiteX12" fmla="*/ 2016542 w 2017466"/>
              <a:gd name="connsiteY12" fmla="*/ 572429 h 721936"/>
              <a:gd name="connsiteX13" fmla="*/ 1847640 w 2017466"/>
              <a:gd name="connsiteY13" fmla="*/ 265679 h 721936"/>
              <a:gd name="connsiteX14" fmla="*/ 1960692 w 2017466"/>
              <a:gd name="connsiteY14" fmla="*/ 53659 h 721936"/>
              <a:gd name="connsiteX15" fmla="*/ 1761691 w 2017466"/>
              <a:gd name="connsiteY15" fmla="*/ 396003 h 721936"/>
              <a:gd name="connsiteX16" fmla="*/ 1785366 w 2017466"/>
              <a:gd name="connsiteY16" fmla="*/ 711997 h 721936"/>
              <a:gd name="connsiteX17" fmla="*/ 1733026 w 2017466"/>
              <a:gd name="connsiteY17" fmla="*/ 283616 h 721936"/>
              <a:gd name="connsiteX18" fmla="*/ 1797853 w 2017466"/>
              <a:gd name="connsiteY18" fmla="*/ 17785 h 721936"/>
              <a:gd name="connsiteX19" fmla="*/ 1282965 w 2017466"/>
              <a:gd name="connsiteY19" fmla="*/ 382271 h 721936"/>
              <a:gd name="connsiteX0" fmla="*/ 0 w 2017468"/>
              <a:gd name="connsiteY0" fmla="*/ 377510 h 721936"/>
              <a:gd name="connsiteX1" fmla="*/ 166038 w 2017468"/>
              <a:gd name="connsiteY1" fmla="*/ 36279 h 721936"/>
              <a:gd name="connsiteX2" fmla="*/ 340676 w 2017468"/>
              <a:gd name="connsiteY2" fmla="*/ 378065 h 721936"/>
              <a:gd name="connsiteX3" fmla="*/ 479990 w 2017468"/>
              <a:gd name="connsiteY3" fmla="*/ 712833 h 721936"/>
              <a:gd name="connsiteX4" fmla="*/ 652177 w 2017468"/>
              <a:gd name="connsiteY4" fmla="*/ 377229 h 721936"/>
              <a:gd name="connsiteX5" fmla="*/ 808691 w 2017468"/>
              <a:gd name="connsiteY5" fmla="*/ 49452 h 721936"/>
              <a:gd name="connsiteX6" fmla="*/ 970429 w 2017468"/>
              <a:gd name="connsiteY6" fmla="*/ 368815 h 721936"/>
              <a:gd name="connsiteX7" fmla="*/ 1114503 w 2017468"/>
              <a:gd name="connsiteY7" fmla="*/ 721799 h 721936"/>
              <a:gd name="connsiteX8" fmla="*/ 1637902 w 2017468"/>
              <a:gd name="connsiteY8" fmla="*/ 327904 h 721936"/>
              <a:gd name="connsiteX9" fmla="*/ 1820680 w 2017468"/>
              <a:gd name="connsiteY9" fmla="*/ 125 h 721936"/>
              <a:gd name="connsiteX10" fmla="*/ 1657004 w 2017468"/>
              <a:gd name="connsiteY10" fmla="*/ 364057 h 721936"/>
              <a:gd name="connsiteX11" fmla="*/ 1939305 w 2017468"/>
              <a:gd name="connsiteY11" fmla="*/ 663521 h 721936"/>
              <a:gd name="connsiteX12" fmla="*/ 2016542 w 2017468"/>
              <a:gd name="connsiteY12" fmla="*/ 572429 h 721936"/>
              <a:gd name="connsiteX13" fmla="*/ 1847640 w 2017468"/>
              <a:gd name="connsiteY13" fmla="*/ 265679 h 721936"/>
              <a:gd name="connsiteX14" fmla="*/ 1960692 w 2017468"/>
              <a:gd name="connsiteY14" fmla="*/ 53659 h 721936"/>
              <a:gd name="connsiteX15" fmla="*/ 1761691 w 2017468"/>
              <a:gd name="connsiteY15" fmla="*/ 396003 h 721936"/>
              <a:gd name="connsiteX16" fmla="*/ 1785366 w 2017468"/>
              <a:gd name="connsiteY16" fmla="*/ 711997 h 721936"/>
              <a:gd name="connsiteX17" fmla="*/ 1733026 w 2017468"/>
              <a:gd name="connsiteY17" fmla="*/ 283616 h 721936"/>
              <a:gd name="connsiteX18" fmla="*/ 1797853 w 2017468"/>
              <a:gd name="connsiteY18" fmla="*/ 17785 h 721936"/>
              <a:gd name="connsiteX19" fmla="*/ 1282965 w 2017468"/>
              <a:gd name="connsiteY19" fmla="*/ 382271 h 721936"/>
              <a:gd name="connsiteX0" fmla="*/ 0 w 2017466"/>
              <a:gd name="connsiteY0" fmla="*/ 377508 h 713095"/>
              <a:gd name="connsiteX1" fmla="*/ 166038 w 2017466"/>
              <a:gd name="connsiteY1" fmla="*/ 36277 h 713095"/>
              <a:gd name="connsiteX2" fmla="*/ 340676 w 2017466"/>
              <a:gd name="connsiteY2" fmla="*/ 378063 h 713095"/>
              <a:gd name="connsiteX3" fmla="*/ 479990 w 2017466"/>
              <a:gd name="connsiteY3" fmla="*/ 712831 h 713095"/>
              <a:gd name="connsiteX4" fmla="*/ 652177 w 2017466"/>
              <a:gd name="connsiteY4" fmla="*/ 377227 h 713095"/>
              <a:gd name="connsiteX5" fmla="*/ 808691 w 2017466"/>
              <a:gd name="connsiteY5" fmla="*/ 49450 h 713095"/>
              <a:gd name="connsiteX6" fmla="*/ 970429 w 2017466"/>
              <a:gd name="connsiteY6" fmla="*/ 368813 h 713095"/>
              <a:gd name="connsiteX7" fmla="*/ 1144603 w 2017466"/>
              <a:gd name="connsiteY7" fmla="*/ 703859 h 713095"/>
              <a:gd name="connsiteX8" fmla="*/ 1637902 w 2017466"/>
              <a:gd name="connsiteY8" fmla="*/ 327902 h 713095"/>
              <a:gd name="connsiteX9" fmla="*/ 1820680 w 2017466"/>
              <a:gd name="connsiteY9" fmla="*/ 123 h 713095"/>
              <a:gd name="connsiteX10" fmla="*/ 1657004 w 2017466"/>
              <a:gd name="connsiteY10" fmla="*/ 364055 h 713095"/>
              <a:gd name="connsiteX11" fmla="*/ 1939305 w 2017466"/>
              <a:gd name="connsiteY11" fmla="*/ 663519 h 713095"/>
              <a:gd name="connsiteX12" fmla="*/ 2016542 w 2017466"/>
              <a:gd name="connsiteY12" fmla="*/ 572427 h 713095"/>
              <a:gd name="connsiteX13" fmla="*/ 1847640 w 2017466"/>
              <a:gd name="connsiteY13" fmla="*/ 265677 h 713095"/>
              <a:gd name="connsiteX14" fmla="*/ 1960692 w 2017466"/>
              <a:gd name="connsiteY14" fmla="*/ 53657 h 713095"/>
              <a:gd name="connsiteX15" fmla="*/ 1761691 w 2017466"/>
              <a:gd name="connsiteY15" fmla="*/ 396001 h 713095"/>
              <a:gd name="connsiteX16" fmla="*/ 1785366 w 2017466"/>
              <a:gd name="connsiteY16" fmla="*/ 711995 h 713095"/>
              <a:gd name="connsiteX17" fmla="*/ 1733026 w 2017466"/>
              <a:gd name="connsiteY17" fmla="*/ 283614 h 713095"/>
              <a:gd name="connsiteX18" fmla="*/ 1797853 w 2017466"/>
              <a:gd name="connsiteY18" fmla="*/ 17783 h 713095"/>
              <a:gd name="connsiteX19" fmla="*/ 1282965 w 2017466"/>
              <a:gd name="connsiteY19" fmla="*/ 382269 h 713095"/>
              <a:gd name="connsiteX0" fmla="*/ 0 w 2017468"/>
              <a:gd name="connsiteY0" fmla="*/ 377387 h 712974"/>
              <a:gd name="connsiteX1" fmla="*/ 166038 w 2017468"/>
              <a:gd name="connsiteY1" fmla="*/ 36156 h 712974"/>
              <a:gd name="connsiteX2" fmla="*/ 340676 w 2017468"/>
              <a:gd name="connsiteY2" fmla="*/ 377942 h 712974"/>
              <a:gd name="connsiteX3" fmla="*/ 479990 w 2017468"/>
              <a:gd name="connsiteY3" fmla="*/ 712710 h 712974"/>
              <a:gd name="connsiteX4" fmla="*/ 652177 w 2017468"/>
              <a:gd name="connsiteY4" fmla="*/ 377106 h 712974"/>
              <a:gd name="connsiteX5" fmla="*/ 808691 w 2017468"/>
              <a:gd name="connsiteY5" fmla="*/ 49329 h 712974"/>
              <a:gd name="connsiteX6" fmla="*/ 970429 w 2017468"/>
              <a:gd name="connsiteY6" fmla="*/ 368692 h 712974"/>
              <a:gd name="connsiteX7" fmla="*/ 1144603 w 2017468"/>
              <a:gd name="connsiteY7" fmla="*/ 703738 h 712974"/>
              <a:gd name="connsiteX8" fmla="*/ 1306802 w 2017468"/>
              <a:gd name="connsiteY8" fmla="*/ 359169 h 712974"/>
              <a:gd name="connsiteX9" fmla="*/ 1820680 w 2017468"/>
              <a:gd name="connsiteY9" fmla="*/ 2 h 712974"/>
              <a:gd name="connsiteX10" fmla="*/ 1657004 w 2017468"/>
              <a:gd name="connsiteY10" fmla="*/ 363934 h 712974"/>
              <a:gd name="connsiteX11" fmla="*/ 1939305 w 2017468"/>
              <a:gd name="connsiteY11" fmla="*/ 663398 h 712974"/>
              <a:gd name="connsiteX12" fmla="*/ 2016542 w 2017468"/>
              <a:gd name="connsiteY12" fmla="*/ 572306 h 712974"/>
              <a:gd name="connsiteX13" fmla="*/ 1847640 w 2017468"/>
              <a:gd name="connsiteY13" fmla="*/ 265556 h 712974"/>
              <a:gd name="connsiteX14" fmla="*/ 1960692 w 2017468"/>
              <a:gd name="connsiteY14" fmla="*/ 53536 h 712974"/>
              <a:gd name="connsiteX15" fmla="*/ 1761691 w 2017468"/>
              <a:gd name="connsiteY15" fmla="*/ 395880 h 712974"/>
              <a:gd name="connsiteX16" fmla="*/ 1785366 w 2017468"/>
              <a:gd name="connsiteY16" fmla="*/ 711874 h 712974"/>
              <a:gd name="connsiteX17" fmla="*/ 1733026 w 2017468"/>
              <a:gd name="connsiteY17" fmla="*/ 283493 h 712974"/>
              <a:gd name="connsiteX18" fmla="*/ 1797853 w 2017468"/>
              <a:gd name="connsiteY18" fmla="*/ 17662 h 712974"/>
              <a:gd name="connsiteX19" fmla="*/ 1282965 w 2017468"/>
              <a:gd name="connsiteY19" fmla="*/ 382148 h 712974"/>
              <a:gd name="connsiteX0" fmla="*/ 0 w 2017466"/>
              <a:gd name="connsiteY0" fmla="*/ 377387 h 712974"/>
              <a:gd name="connsiteX1" fmla="*/ 166038 w 2017466"/>
              <a:gd name="connsiteY1" fmla="*/ 36156 h 712974"/>
              <a:gd name="connsiteX2" fmla="*/ 340676 w 2017466"/>
              <a:gd name="connsiteY2" fmla="*/ 377942 h 712974"/>
              <a:gd name="connsiteX3" fmla="*/ 479990 w 2017466"/>
              <a:gd name="connsiteY3" fmla="*/ 712710 h 712974"/>
              <a:gd name="connsiteX4" fmla="*/ 652177 w 2017466"/>
              <a:gd name="connsiteY4" fmla="*/ 377106 h 712974"/>
              <a:gd name="connsiteX5" fmla="*/ 808691 w 2017466"/>
              <a:gd name="connsiteY5" fmla="*/ 49329 h 712974"/>
              <a:gd name="connsiteX6" fmla="*/ 970429 w 2017466"/>
              <a:gd name="connsiteY6" fmla="*/ 368692 h 712974"/>
              <a:gd name="connsiteX7" fmla="*/ 1144603 w 2017466"/>
              <a:gd name="connsiteY7" fmla="*/ 703738 h 712974"/>
              <a:gd name="connsiteX8" fmla="*/ 1306802 w 2017466"/>
              <a:gd name="connsiteY8" fmla="*/ 359169 h 712974"/>
              <a:gd name="connsiteX9" fmla="*/ 1820680 w 2017466"/>
              <a:gd name="connsiteY9" fmla="*/ 2 h 712974"/>
              <a:gd name="connsiteX10" fmla="*/ 1657004 w 2017466"/>
              <a:gd name="connsiteY10" fmla="*/ 363934 h 712974"/>
              <a:gd name="connsiteX11" fmla="*/ 1939305 w 2017466"/>
              <a:gd name="connsiteY11" fmla="*/ 663398 h 712974"/>
              <a:gd name="connsiteX12" fmla="*/ 2016542 w 2017466"/>
              <a:gd name="connsiteY12" fmla="*/ 572306 h 712974"/>
              <a:gd name="connsiteX13" fmla="*/ 1847640 w 2017466"/>
              <a:gd name="connsiteY13" fmla="*/ 265556 h 712974"/>
              <a:gd name="connsiteX14" fmla="*/ 1960692 w 2017466"/>
              <a:gd name="connsiteY14" fmla="*/ 53536 h 712974"/>
              <a:gd name="connsiteX15" fmla="*/ 1761691 w 2017466"/>
              <a:gd name="connsiteY15" fmla="*/ 395880 h 712974"/>
              <a:gd name="connsiteX16" fmla="*/ 1785366 w 2017466"/>
              <a:gd name="connsiteY16" fmla="*/ 711874 h 712974"/>
              <a:gd name="connsiteX17" fmla="*/ 1733026 w 2017466"/>
              <a:gd name="connsiteY17" fmla="*/ 283493 h 712974"/>
              <a:gd name="connsiteX18" fmla="*/ 1466753 w 2017466"/>
              <a:gd name="connsiteY18" fmla="*/ 26632 h 712974"/>
              <a:gd name="connsiteX19" fmla="*/ 1282965 w 2017466"/>
              <a:gd name="connsiteY19" fmla="*/ 382148 h 712974"/>
              <a:gd name="connsiteX0" fmla="*/ 0 w 2769946"/>
              <a:gd name="connsiteY0" fmla="*/ 377387 h 712974"/>
              <a:gd name="connsiteX1" fmla="*/ 166038 w 2769946"/>
              <a:gd name="connsiteY1" fmla="*/ 36156 h 712974"/>
              <a:gd name="connsiteX2" fmla="*/ 340676 w 2769946"/>
              <a:gd name="connsiteY2" fmla="*/ 377942 h 712974"/>
              <a:gd name="connsiteX3" fmla="*/ 479990 w 2769946"/>
              <a:gd name="connsiteY3" fmla="*/ 712710 h 712974"/>
              <a:gd name="connsiteX4" fmla="*/ 652177 w 2769946"/>
              <a:gd name="connsiteY4" fmla="*/ 377106 h 712974"/>
              <a:gd name="connsiteX5" fmla="*/ 808691 w 2769946"/>
              <a:gd name="connsiteY5" fmla="*/ 49329 h 712974"/>
              <a:gd name="connsiteX6" fmla="*/ 970429 w 2769946"/>
              <a:gd name="connsiteY6" fmla="*/ 368692 h 712974"/>
              <a:gd name="connsiteX7" fmla="*/ 1144603 w 2769946"/>
              <a:gd name="connsiteY7" fmla="*/ 703738 h 712974"/>
              <a:gd name="connsiteX8" fmla="*/ 1306802 w 2769946"/>
              <a:gd name="connsiteY8" fmla="*/ 359169 h 712974"/>
              <a:gd name="connsiteX9" fmla="*/ 1820680 w 2769946"/>
              <a:gd name="connsiteY9" fmla="*/ 2 h 712974"/>
              <a:gd name="connsiteX10" fmla="*/ 1657004 w 2769946"/>
              <a:gd name="connsiteY10" fmla="*/ 363934 h 712974"/>
              <a:gd name="connsiteX11" fmla="*/ 1939305 w 2769946"/>
              <a:gd name="connsiteY11" fmla="*/ 663398 h 712974"/>
              <a:gd name="connsiteX12" fmla="*/ 2016542 w 2769946"/>
              <a:gd name="connsiteY12" fmla="*/ 572306 h 712974"/>
              <a:gd name="connsiteX13" fmla="*/ 1847640 w 2769946"/>
              <a:gd name="connsiteY13" fmla="*/ 265556 h 712974"/>
              <a:gd name="connsiteX14" fmla="*/ 1960692 w 2769946"/>
              <a:gd name="connsiteY14" fmla="*/ 53536 h 712974"/>
              <a:gd name="connsiteX15" fmla="*/ 1761691 w 2769946"/>
              <a:gd name="connsiteY15" fmla="*/ 395880 h 712974"/>
              <a:gd name="connsiteX16" fmla="*/ 1785366 w 2769946"/>
              <a:gd name="connsiteY16" fmla="*/ 711874 h 712974"/>
              <a:gd name="connsiteX17" fmla="*/ 1733026 w 2769946"/>
              <a:gd name="connsiteY17" fmla="*/ 283493 h 712974"/>
              <a:gd name="connsiteX18" fmla="*/ 2769656 w 2769946"/>
              <a:gd name="connsiteY18" fmla="*/ 214972 h 712974"/>
              <a:gd name="connsiteX19" fmla="*/ 1282965 w 2769946"/>
              <a:gd name="connsiteY19" fmla="*/ 382148 h 712974"/>
              <a:gd name="connsiteX0" fmla="*/ 0 w 2770013"/>
              <a:gd name="connsiteY0" fmla="*/ 377387 h 712974"/>
              <a:gd name="connsiteX1" fmla="*/ 166038 w 2770013"/>
              <a:gd name="connsiteY1" fmla="*/ 36156 h 712974"/>
              <a:gd name="connsiteX2" fmla="*/ 340676 w 2770013"/>
              <a:gd name="connsiteY2" fmla="*/ 377942 h 712974"/>
              <a:gd name="connsiteX3" fmla="*/ 479990 w 2770013"/>
              <a:gd name="connsiteY3" fmla="*/ 712710 h 712974"/>
              <a:gd name="connsiteX4" fmla="*/ 652177 w 2770013"/>
              <a:gd name="connsiteY4" fmla="*/ 377106 h 712974"/>
              <a:gd name="connsiteX5" fmla="*/ 808691 w 2770013"/>
              <a:gd name="connsiteY5" fmla="*/ 49329 h 712974"/>
              <a:gd name="connsiteX6" fmla="*/ 970429 w 2770013"/>
              <a:gd name="connsiteY6" fmla="*/ 368692 h 712974"/>
              <a:gd name="connsiteX7" fmla="*/ 1144603 w 2770013"/>
              <a:gd name="connsiteY7" fmla="*/ 703738 h 712974"/>
              <a:gd name="connsiteX8" fmla="*/ 1306802 w 2770013"/>
              <a:gd name="connsiteY8" fmla="*/ 359169 h 712974"/>
              <a:gd name="connsiteX9" fmla="*/ 1820680 w 2770013"/>
              <a:gd name="connsiteY9" fmla="*/ 2 h 712974"/>
              <a:gd name="connsiteX10" fmla="*/ 1657004 w 2770013"/>
              <a:gd name="connsiteY10" fmla="*/ 363934 h 712974"/>
              <a:gd name="connsiteX11" fmla="*/ 1939305 w 2770013"/>
              <a:gd name="connsiteY11" fmla="*/ 663398 h 712974"/>
              <a:gd name="connsiteX12" fmla="*/ 2016542 w 2770013"/>
              <a:gd name="connsiteY12" fmla="*/ 572306 h 712974"/>
              <a:gd name="connsiteX13" fmla="*/ 1847640 w 2770013"/>
              <a:gd name="connsiteY13" fmla="*/ 265556 h 712974"/>
              <a:gd name="connsiteX14" fmla="*/ 1960692 w 2770013"/>
              <a:gd name="connsiteY14" fmla="*/ 53536 h 712974"/>
              <a:gd name="connsiteX15" fmla="*/ 1761691 w 2770013"/>
              <a:gd name="connsiteY15" fmla="*/ 395880 h 712974"/>
              <a:gd name="connsiteX16" fmla="*/ 1785366 w 2770013"/>
              <a:gd name="connsiteY16" fmla="*/ 711874 h 712974"/>
              <a:gd name="connsiteX17" fmla="*/ 1733026 w 2770013"/>
              <a:gd name="connsiteY17" fmla="*/ 283493 h 712974"/>
              <a:gd name="connsiteX18" fmla="*/ 2769656 w 2770013"/>
              <a:gd name="connsiteY18" fmla="*/ 214972 h 712974"/>
              <a:gd name="connsiteX19" fmla="*/ 1579666 w 2770013"/>
              <a:gd name="connsiteY19" fmla="*/ 583940 h 712974"/>
              <a:gd name="connsiteX0" fmla="*/ 0 w 2770486"/>
              <a:gd name="connsiteY0" fmla="*/ 377387 h 712974"/>
              <a:gd name="connsiteX1" fmla="*/ 166038 w 2770486"/>
              <a:gd name="connsiteY1" fmla="*/ 36156 h 712974"/>
              <a:gd name="connsiteX2" fmla="*/ 340676 w 2770486"/>
              <a:gd name="connsiteY2" fmla="*/ 377942 h 712974"/>
              <a:gd name="connsiteX3" fmla="*/ 479990 w 2770486"/>
              <a:gd name="connsiteY3" fmla="*/ 712710 h 712974"/>
              <a:gd name="connsiteX4" fmla="*/ 652177 w 2770486"/>
              <a:gd name="connsiteY4" fmla="*/ 377106 h 712974"/>
              <a:gd name="connsiteX5" fmla="*/ 808691 w 2770486"/>
              <a:gd name="connsiteY5" fmla="*/ 49329 h 712974"/>
              <a:gd name="connsiteX6" fmla="*/ 970429 w 2770486"/>
              <a:gd name="connsiteY6" fmla="*/ 368692 h 712974"/>
              <a:gd name="connsiteX7" fmla="*/ 1144603 w 2770486"/>
              <a:gd name="connsiteY7" fmla="*/ 703738 h 712974"/>
              <a:gd name="connsiteX8" fmla="*/ 1306802 w 2770486"/>
              <a:gd name="connsiteY8" fmla="*/ 359169 h 712974"/>
              <a:gd name="connsiteX9" fmla="*/ 1820680 w 2770486"/>
              <a:gd name="connsiteY9" fmla="*/ 2 h 712974"/>
              <a:gd name="connsiteX10" fmla="*/ 1657004 w 2770486"/>
              <a:gd name="connsiteY10" fmla="*/ 363934 h 712974"/>
              <a:gd name="connsiteX11" fmla="*/ 1939305 w 2770486"/>
              <a:gd name="connsiteY11" fmla="*/ 663398 h 712974"/>
              <a:gd name="connsiteX12" fmla="*/ 2016542 w 2770486"/>
              <a:gd name="connsiteY12" fmla="*/ 572306 h 712974"/>
              <a:gd name="connsiteX13" fmla="*/ 1847640 w 2770486"/>
              <a:gd name="connsiteY13" fmla="*/ 265556 h 712974"/>
              <a:gd name="connsiteX14" fmla="*/ 1960692 w 2770486"/>
              <a:gd name="connsiteY14" fmla="*/ 53536 h 712974"/>
              <a:gd name="connsiteX15" fmla="*/ 1761691 w 2770486"/>
              <a:gd name="connsiteY15" fmla="*/ 395880 h 712974"/>
              <a:gd name="connsiteX16" fmla="*/ 1785366 w 2770486"/>
              <a:gd name="connsiteY16" fmla="*/ 711874 h 712974"/>
              <a:gd name="connsiteX17" fmla="*/ 1733026 w 2770486"/>
              <a:gd name="connsiteY17" fmla="*/ 283493 h 712974"/>
              <a:gd name="connsiteX18" fmla="*/ 2769656 w 2770486"/>
              <a:gd name="connsiteY18" fmla="*/ 214972 h 712974"/>
              <a:gd name="connsiteX19" fmla="*/ 2302067 w 2770486"/>
              <a:gd name="connsiteY19" fmla="*/ 628784 h 712974"/>
              <a:gd name="connsiteX0" fmla="*/ 0 w 2770488"/>
              <a:gd name="connsiteY0" fmla="*/ 377385 h 712972"/>
              <a:gd name="connsiteX1" fmla="*/ 166038 w 2770488"/>
              <a:gd name="connsiteY1" fmla="*/ 36154 h 712972"/>
              <a:gd name="connsiteX2" fmla="*/ 340676 w 2770488"/>
              <a:gd name="connsiteY2" fmla="*/ 377940 h 712972"/>
              <a:gd name="connsiteX3" fmla="*/ 479990 w 2770488"/>
              <a:gd name="connsiteY3" fmla="*/ 712708 h 712972"/>
              <a:gd name="connsiteX4" fmla="*/ 652177 w 2770488"/>
              <a:gd name="connsiteY4" fmla="*/ 377104 h 712972"/>
              <a:gd name="connsiteX5" fmla="*/ 808691 w 2770488"/>
              <a:gd name="connsiteY5" fmla="*/ 49327 h 712972"/>
              <a:gd name="connsiteX6" fmla="*/ 970429 w 2770488"/>
              <a:gd name="connsiteY6" fmla="*/ 368690 h 712972"/>
              <a:gd name="connsiteX7" fmla="*/ 1144603 w 2770488"/>
              <a:gd name="connsiteY7" fmla="*/ 703736 h 712972"/>
              <a:gd name="connsiteX8" fmla="*/ 1293901 w 2770488"/>
              <a:gd name="connsiteY8" fmla="*/ 363653 h 712972"/>
              <a:gd name="connsiteX9" fmla="*/ 1820680 w 2770488"/>
              <a:gd name="connsiteY9" fmla="*/ 0 h 712972"/>
              <a:gd name="connsiteX10" fmla="*/ 1657004 w 2770488"/>
              <a:gd name="connsiteY10" fmla="*/ 363932 h 712972"/>
              <a:gd name="connsiteX11" fmla="*/ 1939305 w 2770488"/>
              <a:gd name="connsiteY11" fmla="*/ 663396 h 712972"/>
              <a:gd name="connsiteX12" fmla="*/ 2016542 w 2770488"/>
              <a:gd name="connsiteY12" fmla="*/ 572304 h 712972"/>
              <a:gd name="connsiteX13" fmla="*/ 1847640 w 2770488"/>
              <a:gd name="connsiteY13" fmla="*/ 265554 h 712972"/>
              <a:gd name="connsiteX14" fmla="*/ 1960692 w 2770488"/>
              <a:gd name="connsiteY14" fmla="*/ 53534 h 712972"/>
              <a:gd name="connsiteX15" fmla="*/ 1761691 w 2770488"/>
              <a:gd name="connsiteY15" fmla="*/ 395878 h 712972"/>
              <a:gd name="connsiteX16" fmla="*/ 1785366 w 2770488"/>
              <a:gd name="connsiteY16" fmla="*/ 711872 h 712972"/>
              <a:gd name="connsiteX17" fmla="*/ 1733026 w 2770488"/>
              <a:gd name="connsiteY17" fmla="*/ 283491 h 712972"/>
              <a:gd name="connsiteX18" fmla="*/ 2769656 w 2770488"/>
              <a:gd name="connsiteY18" fmla="*/ 214970 h 712972"/>
              <a:gd name="connsiteX19" fmla="*/ 2302067 w 2770488"/>
              <a:gd name="connsiteY19" fmla="*/ 628782 h 712972"/>
              <a:gd name="connsiteX0" fmla="*/ 0 w 2770486"/>
              <a:gd name="connsiteY0" fmla="*/ 341232 h 676819"/>
              <a:gd name="connsiteX1" fmla="*/ 166038 w 2770486"/>
              <a:gd name="connsiteY1" fmla="*/ 1 h 676819"/>
              <a:gd name="connsiteX2" fmla="*/ 340676 w 2770486"/>
              <a:gd name="connsiteY2" fmla="*/ 341787 h 676819"/>
              <a:gd name="connsiteX3" fmla="*/ 479990 w 2770486"/>
              <a:gd name="connsiteY3" fmla="*/ 676555 h 676819"/>
              <a:gd name="connsiteX4" fmla="*/ 652177 w 2770486"/>
              <a:gd name="connsiteY4" fmla="*/ 340951 h 676819"/>
              <a:gd name="connsiteX5" fmla="*/ 808691 w 2770486"/>
              <a:gd name="connsiteY5" fmla="*/ 13174 h 676819"/>
              <a:gd name="connsiteX6" fmla="*/ 970429 w 2770486"/>
              <a:gd name="connsiteY6" fmla="*/ 332537 h 676819"/>
              <a:gd name="connsiteX7" fmla="*/ 1144603 w 2770486"/>
              <a:gd name="connsiteY7" fmla="*/ 667583 h 676819"/>
              <a:gd name="connsiteX8" fmla="*/ 1293901 w 2770486"/>
              <a:gd name="connsiteY8" fmla="*/ 327500 h 676819"/>
              <a:gd name="connsiteX9" fmla="*/ 1463778 w 2770486"/>
              <a:gd name="connsiteY9" fmla="*/ 8689 h 676819"/>
              <a:gd name="connsiteX10" fmla="*/ 1657004 w 2770486"/>
              <a:gd name="connsiteY10" fmla="*/ 327779 h 676819"/>
              <a:gd name="connsiteX11" fmla="*/ 1939305 w 2770486"/>
              <a:gd name="connsiteY11" fmla="*/ 627243 h 676819"/>
              <a:gd name="connsiteX12" fmla="*/ 2016542 w 2770486"/>
              <a:gd name="connsiteY12" fmla="*/ 536151 h 676819"/>
              <a:gd name="connsiteX13" fmla="*/ 1847640 w 2770486"/>
              <a:gd name="connsiteY13" fmla="*/ 229401 h 676819"/>
              <a:gd name="connsiteX14" fmla="*/ 1960692 w 2770486"/>
              <a:gd name="connsiteY14" fmla="*/ 17381 h 676819"/>
              <a:gd name="connsiteX15" fmla="*/ 1761691 w 2770486"/>
              <a:gd name="connsiteY15" fmla="*/ 359725 h 676819"/>
              <a:gd name="connsiteX16" fmla="*/ 1785366 w 2770486"/>
              <a:gd name="connsiteY16" fmla="*/ 675719 h 676819"/>
              <a:gd name="connsiteX17" fmla="*/ 1733026 w 2770486"/>
              <a:gd name="connsiteY17" fmla="*/ 247338 h 676819"/>
              <a:gd name="connsiteX18" fmla="*/ 2769656 w 2770486"/>
              <a:gd name="connsiteY18" fmla="*/ 178817 h 676819"/>
              <a:gd name="connsiteX19" fmla="*/ 2302067 w 2770486"/>
              <a:gd name="connsiteY19" fmla="*/ 592629 h 676819"/>
              <a:gd name="connsiteX0" fmla="*/ 0 w 2770488"/>
              <a:gd name="connsiteY0" fmla="*/ 341232 h 676819"/>
              <a:gd name="connsiteX1" fmla="*/ 166038 w 2770488"/>
              <a:gd name="connsiteY1" fmla="*/ 1 h 676819"/>
              <a:gd name="connsiteX2" fmla="*/ 340676 w 2770488"/>
              <a:gd name="connsiteY2" fmla="*/ 341787 h 676819"/>
              <a:gd name="connsiteX3" fmla="*/ 479990 w 2770488"/>
              <a:gd name="connsiteY3" fmla="*/ 676555 h 676819"/>
              <a:gd name="connsiteX4" fmla="*/ 652177 w 2770488"/>
              <a:gd name="connsiteY4" fmla="*/ 340951 h 676819"/>
              <a:gd name="connsiteX5" fmla="*/ 808691 w 2770488"/>
              <a:gd name="connsiteY5" fmla="*/ 13174 h 676819"/>
              <a:gd name="connsiteX6" fmla="*/ 970429 w 2770488"/>
              <a:gd name="connsiteY6" fmla="*/ 332537 h 676819"/>
              <a:gd name="connsiteX7" fmla="*/ 1144603 w 2770488"/>
              <a:gd name="connsiteY7" fmla="*/ 667583 h 676819"/>
              <a:gd name="connsiteX8" fmla="*/ 1293901 w 2770488"/>
              <a:gd name="connsiteY8" fmla="*/ 327500 h 676819"/>
              <a:gd name="connsiteX9" fmla="*/ 1463778 w 2770488"/>
              <a:gd name="connsiteY9" fmla="*/ 8689 h 676819"/>
              <a:gd name="connsiteX10" fmla="*/ 1635502 w 2770488"/>
              <a:gd name="connsiteY10" fmla="*/ 345716 h 676819"/>
              <a:gd name="connsiteX11" fmla="*/ 1939305 w 2770488"/>
              <a:gd name="connsiteY11" fmla="*/ 627243 h 676819"/>
              <a:gd name="connsiteX12" fmla="*/ 2016542 w 2770488"/>
              <a:gd name="connsiteY12" fmla="*/ 536151 h 676819"/>
              <a:gd name="connsiteX13" fmla="*/ 1847640 w 2770488"/>
              <a:gd name="connsiteY13" fmla="*/ 229401 h 676819"/>
              <a:gd name="connsiteX14" fmla="*/ 1960692 w 2770488"/>
              <a:gd name="connsiteY14" fmla="*/ 17381 h 676819"/>
              <a:gd name="connsiteX15" fmla="*/ 1761691 w 2770488"/>
              <a:gd name="connsiteY15" fmla="*/ 359725 h 676819"/>
              <a:gd name="connsiteX16" fmla="*/ 1785366 w 2770488"/>
              <a:gd name="connsiteY16" fmla="*/ 675719 h 676819"/>
              <a:gd name="connsiteX17" fmla="*/ 1733026 w 2770488"/>
              <a:gd name="connsiteY17" fmla="*/ 247338 h 676819"/>
              <a:gd name="connsiteX18" fmla="*/ 2769656 w 2770488"/>
              <a:gd name="connsiteY18" fmla="*/ 178817 h 676819"/>
              <a:gd name="connsiteX19" fmla="*/ 2302067 w 2770488"/>
              <a:gd name="connsiteY19" fmla="*/ 592629 h 676819"/>
              <a:gd name="connsiteX0" fmla="*/ 0 w 2770486"/>
              <a:gd name="connsiteY0" fmla="*/ 341232 h 676555"/>
              <a:gd name="connsiteX1" fmla="*/ 166038 w 2770486"/>
              <a:gd name="connsiteY1" fmla="*/ 1 h 676555"/>
              <a:gd name="connsiteX2" fmla="*/ 340676 w 2770486"/>
              <a:gd name="connsiteY2" fmla="*/ 341787 h 676555"/>
              <a:gd name="connsiteX3" fmla="*/ 479990 w 2770486"/>
              <a:gd name="connsiteY3" fmla="*/ 676555 h 676555"/>
              <a:gd name="connsiteX4" fmla="*/ 652177 w 2770486"/>
              <a:gd name="connsiteY4" fmla="*/ 340951 h 676555"/>
              <a:gd name="connsiteX5" fmla="*/ 808691 w 2770486"/>
              <a:gd name="connsiteY5" fmla="*/ 13174 h 676555"/>
              <a:gd name="connsiteX6" fmla="*/ 970429 w 2770486"/>
              <a:gd name="connsiteY6" fmla="*/ 332537 h 676555"/>
              <a:gd name="connsiteX7" fmla="*/ 1144603 w 2770486"/>
              <a:gd name="connsiteY7" fmla="*/ 667583 h 676555"/>
              <a:gd name="connsiteX8" fmla="*/ 1293901 w 2770486"/>
              <a:gd name="connsiteY8" fmla="*/ 327500 h 676555"/>
              <a:gd name="connsiteX9" fmla="*/ 1463778 w 2770486"/>
              <a:gd name="connsiteY9" fmla="*/ 8689 h 676555"/>
              <a:gd name="connsiteX10" fmla="*/ 1635502 w 2770486"/>
              <a:gd name="connsiteY10" fmla="*/ 345716 h 676555"/>
              <a:gd name="connsiteX11" fmla="*/ 1939305 w 2770486"/>
              <a:gd name="connsiteY11" fmla="*/ 627243 h 676555"/>
              <a:gd name="connsiteX12" fmla="*/ 2016542 w 2770486"/>
              <a:gd name="connsiteY12" fmla="*/ 536151 h 676555"/>
              <a:gd name="connsiteX13" fmla="*/ 1847640 w 2770486"/>
              <a:gd name="connsiteY13" fmla="*/ 229401 h 676555"/>
              <a:gd name="connsiteX14" fmla="*/ 1960692 w 2770486"/>
              <a:gd name="connsiteY14" fmla="*/ 17381 h 676555"/>
              <a:gd name="connsiteX15" fmla="*/ 1761691 w 2770486"/>
              <a:gd name="connsiteY15" fmla="*/ 359725 h 676555"/>
              <a:gd name="connsiteX16" fmla="*/ 2271266 w 2770486"/>
              <a:gd name="connsiteY16" fmla="*/ 361819 h 676555"/>
              <a:gd name="connsiteX17" fmla="*/ 1733026 w 2770486"/>
              <a:gd name="connsiteY17" fmla="*/ 247338 h 676555"/>
              <a:gd name="connsiteX18" fmla="*/ 2769656 w 2770486"/>
              <a:gd name="connsiteY18" fmla="*/ 178817 h 676555"/>
              <a:gd name="connsiteX19" fmla="*/ 2302067 w 2770486"/>
              <a:gd name="connsiteY19" fmla="*/ 592629 h 676555"/>
              <a:gd name="connsiteX0" fmla="*/ 0 w 2770488"/>
              <a:gd name="connsiteY0" fmla="*/ 341232 h 676555"/>
              <a:gd name="connsiteX1" fmla="*/ 166038 w 2770488"/>
              <a:gd name="connsiteY1" fmla="*/ 1 h 676555"/>
              <a:gd name="connsiteX2" fmla="*/ 340676 w 2770488"/>
              <a:gd name="connsiteY2" fmla="*/ 341787 h 676555"/>
              <a:gd name="connsiteX3" fmla="*/ 479990 w 2770488"/>
              <a:gd name="connsiteY3" fmla="*/ 676555 h 676555"/>
              <a:gd name="connsiteX4" fmla="*/ 652177 w 2770488"/>
              <a:gd name="connsiteY4" fmla="*/ 340951 h 676555"/>
              <a:gd name="connsiteX5" fmla="*/ 808691 w 2770488"/>
              <a:gd name="connsiteY5" fmla="*/ 13174 h 676555"/>
              <a:gd name="connsiteX6" fmla="*/ 970429 w 2770488"/>
              <a:gd name="connsiteY6" fmla="*/ 332537 h 676555"/>
              <a:gd name="connsiteX7" fmla="*/ 1144603 w 2770488"/>
              <a:gd name="connsiteY7" fmla="*/ 667583 h 676555"/>
              <a:gd name="connsiteX8" fmla="*/ 1293901 w 2770488"/>
              <a:gd name="connsiteY8" fmla="*/ 327500 h 676555"/>
              <a:gd name="connsiteX9" fmla="*/ 1463778 w 2770488"/>
              <a:gd name="connsiteY9" fmla="*/ 8689 h 676555"/>
              <a:gd name="connsiteX10" fmla="*/ 1635502 w 2770488"/>
              <a:gd name="connsiteY10" fmla="*/ 345716 h 676555"/>
              <a:gd name="connsiteX11" fmla="*/ 1939305 w 2770488"/>
              <a:gd name="connsiteY11" fmla="*/ 627243 h 676555"/>
              <a:gd name="connsiteX12" fmla="*/ 2016542 w 2770488"/>
              <a:gd name="connsiteY12" fmla="*/ 536151 h 676555"/>
              <a:gd name="connsiteX13" fmla="*/ 1847640 w 2770488"/>
              <a:gd name="connsiteY13" fmla="*/ 229401 h 676555"/>
              <a:gd name="connsiteX14" fmla="*/ 1960692 w 2770488"/>
              <a:gd name="connsiteY14" fmla="*/ 17381 h 676555"/>
              <a:gd name="connsiteX15" fmla="*/ 2191693 w 2770488"/>
              <a:gd name="connsiteY15" fmla="*/ 310397 h 676555"/>
              <a:gd name="connsiteX16" fmla="*/ 2271266 w 2770488"/>
              <a:gd name="connsiteY16" fmla="*/ 361819 h 676555"/>
              <a:gd name="connsiteX17" fmla="*/ 1733026 w 2770488"/>
              <a:gd name="connsiteY17" fmla="*/ 247338 h 676555"/>
              <a:gd name="connsiteX18" fmla="*/ 2769656 w 2770488"/>
              <a:gd name="connsiteY18" fmla="*/ 178817 h 676555"/>
              <a:gd name="connsiteX19" fmla="*/ 2302067 w 2770488"/>
              <a:gd name="connsiteY19" fmla="*/ 592629 h 676555"/>
              <a:gd name="connsiteX0" fmla="*/ 0 w 2770486"/>
              <a:gd name="connsiteY0" fmla="*/ 341232 h 676555"/>
              <a:gd name="connsiteX1" fmla="*/ 166038 w 2770486"/>
              <a:gd name="connsiteY1" fmla="*/ 1 h 676555"/>
              <a:gd name="connsiteX2" fmla="*/ 340676 w 2770486"/>
              <a:gd name="connsiteY2" fmla="*/ 341787 h 676555"/>
              <a:gd name="connsiteX3" fmla="*/ 479990 w 2770486"/>
              <a:gd name="connsiteY3" fmla="*/ 676555 h 676555"/>
              <a:gd name="connsiteX4" fmla="*/ 652177 w 2770486"/>
              <a:gd name="connsiteY4" fmla="*/ 340951 h 676555"/>
              <a:gd name="connsiteX5" fmla="*/ 808691 w 2770486"/>
              <a:gd name="connsiteY5" fmla="*/ 13174 h 676555"/>
              <a:gd name="connsiteX6" fmla="*/ 970429 w 2770486"/>
              <a:gd name="connsiteY6" fmla="*/ 332537 h 676555"/>
              <a:gd name="connsiteX7" fmla="*/ 1144603 w 2770486"/>
              <a:gd name="connsiteY7" fmla="*/ 667583 h 676555"/>
              <a:gd name="connsiteX8" fmla="*/ 1293901 w 2770486"/>
              <a:gd name="connsiteY8" fmla="*/ 327500 h 676555"/>
              <a:gd name="connsiteX9" fmla="*/ 1463778 w 2770486"/>
              <a:gd name="connsiteY9" fmla="*/ 8689 h 676555"/>
              <a:gd name="connsiteX10" fmla="*/ 1635502 w 2770486"/>
              <a:gd name="connsiteY10" fmla="*/ 345716 h 676555"/>
              <a:gd name="connsiteX11" fmla="*/ 1939305 w 2770486"/>
              <a:gd name="connsiteY11" fmla="*/ 627243 h 676555"/>
              <a:gd name="connsiteX12" fmla="*/ 2016542 w 2770486"/>
              <a:gd name="connsiteY12" fmla="*/ 536151 h 676555"/>
              <a:gd name="connsiteX13" fmla="*/ 1847640 w 2770486"/>
              <a:gd name="connsiteY13" fmla="*/ 229401 h 676555"/>
              <a:gd name="connsiteX14" fmla="*/ 1960692 w 2770486"/>
              <a:gd name="connsiteY14" fmla="*/ 17381 h 676555"/>
              <a:gd name="connsiteX15" fmla="*/ 2191693 w 2770486"/>
              <a:gd name="connsiteY15" fmla="*/ 310397 h 676555"/>
              <a:gd name="connsiteX16" fmla="*/ 2271266 w 2770486"/>
              <a:gd name="connsiteY16" fmla="*/ 361819 h 676555"/>
              <a:gd name="connsiteX17" fmla="*/ 2171629 w 2770486"/>
              <a:gd name="connsiteY17" fmla="*/ 265275 h 676555"/>
              <a:gd name="connsiteX18" fmla="*/ 2769656 w 2770486"/>
              <a:gd name="connsiteY18" fmla="*/ 178817 h 676555"/>
              <a:gd name="connsiteX19" fmla="*/ 2302067 w 2770486"/>
              <a:gd name="connsiteY19" fmla="*/ 592629 h 676555"/>
              <a:gd name="connsiteX0" fmla="*/ 0 w 2770488"/>
              <a:gd name="connsiteY0" fmla="*/ 341232 h 689031"/>
              <a:gd name="connsiteX1" fmla="*/ 166038 w 2770488"/>
              <a:gd name="connsiteY1" fmla="*/ 1 h 689031"/>
              <a:gd name="connsiteX2" fmla="*/ 340676 w 2770488"/>
              <a:gd name="connsiteY2" fmla="*/ 341787 h 689031"/>
              <a:gd name="connsiteX3" fmla="*/ 479990 w 2770488"/>
              <a:gd name="connsiteY3" fmla="*/ 676555 h 689031"/>
              <a:gd name="connsiteX4" fmla="*/ 652177 w 2770488"/>
              <a:gd name="connsiteY4" fmla="*/ 340951 h 689031"/>
              <a:gd name="connsiteX5" fmla="*/ 808691 w 2770488"/>
              <a:gd name="connsiteY5" fmla="*/ 13174 h 689031"/>
              <a:gd name="connsiteX6" fmla="*/ 970429 w 2770488"/>
              <a:gd name="connsiteY6" fmla="*/ 332537 h 689031"/>
              <a:gd name="connsiteX7" fmla="*/ 1144603 w 2770488"/>
              <a:gd name="connsiteY7" fmla="*/ 667583 h 689031"/>
              <a:gd name="connsiteX8" fmla="*/ 1293901 w 2770488"/>
              <a:gd name="connsiteY8" fmla="*/ 327500 h 689031"/>
              <a:gd name="connsiteX9" fmla="*/ 1463778 w 2770488"/>
              <a:gd name="connsiteY9" fmla="*/ 8689 h 689031"/>
              <a:gd name="connsiteX10" fmla="*/ 1635502 w 2770488"/>
              <a:gd name="connsiteY10" fmla="*/ 345716 h 689031"/>
              <a:gd name="connsiteX11" fmla="*/ 1788805 w 2770488"/>
              <a:gd name="connsiteY11" fmla="*/ 672086 h 689031"/>
              <a:gd name="connsiteX12" fmla="*/ 2016542 w 2770488"/>
              <a:gd name="connsiteY12" fmla="*/ 536151 h 689031"/>
              <a:gd name="connsiteX13" fmla="*/ 1847640 w 2770488"/>
              <a:gd name="connsiteY13" fmla="*/ 229401 h 689031"/>
              <a:gd name="connsiteX14" fmla="*/ 1960692 w 2770488"/>
              <a:gd name="connsiteY14" fmla="*/ 17381 h 689031"/>
              <a:gd name="connsiteX15" fmla="*/ 2191693 w 2770488"/>
              <a:gd name="connsiteY15" fmla="*/ 310397 h 689031"/>
              <a:gd name="connsiteX16" fmla="*/ 2271266 w 2770488"/>
              <a:gd name="connsiteY16" fmla="*/ 361819 h 689031"/>
              <a:gd name="connsiteX17" fmla="*/ 2171629 w 2770488"/>
              <a:gd name="connsiteY17" fmla="*/ 265275 h 689031"/>
              <a:gd name="connsiteX18" fmla="*/ 2769656 w 2770488"/>
              <a:gd name="connsiteY18" fmla="*/ 178817 h 689031"/>
              <a:gd name="connsiteX19" fmla="*/ 2302067 w 2770488"/>
              <a:gd name="connsiteY19" fmla="*/ 592629 h 689031"/>
              <a:gd name="connsiteX0" fmla="*/ 0 w 2770486"/>
              <a:gd name="connsiteY0" fmla="*/ 341232 h 680158"/>
              <a:gd name="connsiteX1" fmla="*/ 166038 w 2770486"/>
              <a:gd name="connsiteY1" fmla="*/ 1 h 680158"/>
              <a:gd name="connsiteX2" fmla="*/ 340676 w 2770486"/>
              <a:gd name="connsiteY2" fmla="*/ 341787 h 680158"/>
              <a:gd name="connsiteX3" fmla="*/ 479990 w 2770486"/>
              <a:gd name="connsiteY3" fmla="*/ 676555 h 680158"/>
              <a:gd name="connsiteX4" fmla="*/ 652177 w 2770486"/>
              <a:gd name="connsiteY4" fmla="*/ 340951 h 680158"/>
              <a:gd name="connsiteX5" fmla="*/ 808691 w 2770486"/>
              <a:gd name="connsiteY5" fmla="*/ 13174 h 680158"/>
              <a:gd name="connsiteX6" fmla="*/ 970429 w 2770486"/>
              <a:gd name="connsiteY6" fmla="*/ 332537 h 680158"/>
              <a:gd name="connsiteX7" fmla="*/ 1144603 w 2770486"/>
              <a:gd name="connsiteY7" fmla="*/ 667583 h 680158"/>
              <a:gd name="connsiteX8" fmla="*/ 1293901 w 2770486"/>
              <a:gd name="connsiteY8" fmla="*/ 327500 h 680158"/>
              <a:gd name="connsiteX9" fmla="*/ 1463778 w 2770486"/>
              <a:gd name="connsiteY9" fmla="*/ 8689 h 680158"/>
              <a:gd name="connsiteX10" fmla="*/ 1635502 w 2770486"/>
              <a:gd name="connsiteY10" fmla="*/ 345716 h 680158"/>
              <a:gd name="connsiteX11" fmla="*/ 1788805 w 2770486"/>
              <a:gd name="connsiteY11" fmla="*/ 672086 h 680158"/>
              <a:gd name="connsiteX12" fmla="*/ 1947741 w 2770486"/>
              <a:gd name="connsiteY12" fmla="*/ 343328 h 680158"/>
              <a:gd name="connsiteX13" fmla="*/ 1847640 w 2770486"/>
              <a:gd name="connsiteY13" fmla="*/ 229401 h 680158"/>
              <a:gd name="connsiteX14" fmla="*/ 1960692 w 2770486"/>
              <a:gd name="connsiteY14" fmla="*/ 17381 h 680158"/>
              <a:gd name="connsiteX15" fmla="*/ 2191693 w 2770486"/>
              <a:gd name="connsiteY15" fmla="*/ 310397 h 680158"/>
              <a:gd name="connsiteX16" fmla="*/ 2271266 w 2770486"/>
              <a:gd name="connsiteY16" fmla="*/ 361819 h 680158"/>
              <a:gd name="connsiteX17" fmla="*/ 2171629 w 2770486"/>
              <a:gd name="connsiteY17" fmla="*/ 265275 h 680158"/>
              <a:gd name="connsiteX18" fmla="*/ 2769656 w 2770486"/>
              <a:gd name="connsiteY18" fmla="*/ 178817 h 680158"/>
              <a:gd name="connsiteX19" fmla="*/ 2302067 w 2770486"/>
              <a:gd name="connsiteY19" fmla="*/ 592629 h 680158"/>
              <a:gd name="connsiteX0" fmla="*/ 0 w 2770488"/>
              <a:gd name="connsiteY0" fmla="*/ 361836 h 701588"/>
              <a:gd name="connsiteX1" fmla="*/ 166038 w 2770488"/>
              <a:gd name="connsiteY1" fmla="*/ 20605 h 701588"/>
              <a:gd name="connsiteX2" fmla="*/ 340676 w 2770488"/>
              <a:gd name="connsiteY2" fmla="*/ 362391 h 701588"/>
              <a:gd name="connsiteX3" fmla="*/ 479990 w 2770488"/>
              <a:gd name="connsiteY3" fmla="*/ 697159 h 701588"/>
              <a:gd name="connsiteX4" fmla="*/ 652177 w 2770488"/>
              <a:gd name="connsiteY4" fmla="*/ 361555 h 701588"/>
              <a:gd name="connsiteX5" fmla="*/ 808691 w 2770488"/>
              <a:gd name="connsiteY5" fmla="*/ 33778 h 701588"/>
              <a:gd name="connsiteX6" fmla="*/ 970429 w 2770488"/>
              <a:gd name="connsiteY6" fmla="*/ 353141 h 701588"/>
              <a:gd name="connsiteX7" fmla="*/ 1144603 w 2770488"/>
              <a:gd name="connsiteY7" fmla="*/ 688187 h 701588"/>
              <a:gd name="connsiteX8" fmla="*/ 1293901 w 2770488"/>
              <a:gd name="connsiteY8" fmla="*/ 348104 h 701588"/>
              <a:gd name="connsiteX9" fmla="*/ 1463778 w 2770488"/>
              <a:gd name="connsiteY9" fmla="*/ 29293 h 701588"/>
              <a:gd name="connsiteX10" fmla="*/ 1635502 w 2770488"/>
              <a:gd name="connsiteY10" fmla="*/ 366320 h 701588"/>
              <a:gd name="connsiteX11" fmla="*/ 1788805 w 2770488"/>
              <a:gd name="connsiteY11" fmla="*/ 692690 h 701588"/>
              <a:gd name="connsiteX12" fmla="*/ 1947741 w 2770488"/>
              <a:gd name="connsiteY12" fmla="*/ 363932 h 701588"/>
              <a:gd name="connsiteX13" fmla="*/ 2109941 w 2770488"/>
              <a:gd name="connsiteY13" fmla="*/ 39244 h 701588"/>
              <a:gd name="connsiteX14" fmla="*/ 1960692 w 2770488"/>
              <a:gd name="connsiteY14" fmla="*/ 37985 h 701588"/>
              <a:gd name="connsiteX15" fmla="*/ 2191693 w 2770488"/>
              <a:gd name="connsiteY15" fmla="*/ 331001 h 701588"/>
              <a:gd name="connsiteX16" fmla="*/ 2271266 w 2770488"/>
              <a:gd name="connsiteY16" fmla="*/ 382423 h 701588"/>
              <a:gd name="connsiteX17" fmla="*/ 2171629 w 2770488"/>
              <a:gd name="connsiteY17" fmla="*/ 285879 h 701588"/>
              <a:gd name="connsiteX18" fmla="*/ 2769656 w 2770488"/>
              <a:gd name="connsiteY18" fmla="*/ 199421 h 701588"/>
              <a:gd name="connsiteX19" fmla="*/ 2302067 w 2770488"/>
              <a:gd name="connsiteY19" fmla="*/ 613233 h 701588"/>
              <a:gd name="connsiteX0" fmla="*/ 0 w 2770486"/>
              <a:gd name="connsiteY0" fmla="*/ 341232 h 680984"/>
              <a:gd name="connsiteX1" fmla="*/ 166038 w 2770486"/>
              <a:gd name="connsiteY1" fmla="*/ 1 h 680984"/>
              <a:gd name="connsiteX2" fmla="*/ 340676 w 2770486"/>
              <a:gd name="connsiteY2" fmla="*/ 341787 h 680984"/>
              <a:gd name="connsiteX3" fmla="*/ 479990 w 2770486"/>
              <a:gd name="connsiteY3" fmla="*/ 676555 h 680984"/>
              <a:gd name="connsiteX4" fmla="*/ 652177 w 2770486"/>
              <a:gd name="connsiteY4" fmla="*/ 340951 h 680984"/>
              <a:gd name="connsiteX5" fmla="*/ 808691 w 2770486"/>
              <a:gd name="connsiteY5" fmla="*/ 13174 h 680984"/>
              <a:gd name="connsiteX6" fmla="*/ 970429 w 2770486"/>
              <a:gd name="connsiteY6" fmla="*/ 332537 h 680984"/>
              <a:gd name="connsiteX7" fmla="*/ 1144603 w 2770486"/>
              <a:gd name="connsiteY7" fmla="*/ 667583 h 680984"/>
              <a:gd name="connsiteX8" fmla="*/ 1293901 w 2770486"/>
              <a:gd name="connsiteY8" fmla="*/ 327500 h 680984"/>
              <a:gd name="connsiteX9" fmla="*/ 1463778 w 2770486"/>
              <a:gd name="connsiteY9" fmla="*/ 8689 h 680984"/>
              <a:gd name="connsiteX10" fmla="*/ 1635502 w 2770486"/>
              <a:gd name="connsiteY10" fmla="*/ 345716 h 680984"/>
              <a:gd name="connsiteX11" fmla="*/ 1788805 w 2770486"/>
              <a:gd name="connsiteY11" fmla="*/ 672086 h 680984"/>
              <a:gd name="connsiteX12" fmla="*/ 1947741 w 2770486"/>
              <a:gd name="connsiteY12" fmla="*/ 343328 h 680984"/>
              <a:gd name="connsiteX13" fmla="*/ 2109941 w 2770486"/>
              <a:gd name="connsiteY13" fmla="*/ 18640 h 680984"/>
              <a:gd name="connsiteX14" fmla="*/ 2158494 w 2770486"/>
              <a:gd name="connsiteY14" fmla="*/ 331281 h 680984"/>
              <a:gd name="connsiteX15" fmla="*/ 2191693 w 2770486"/>
              <a:gd name="connsiteY15" fmla="*/ 310397 h 680984"/>
              <a:gd name="connsiteX16" fmla="*/ 2271266 w 2770486"/>
              <a:gd name="connsiteY16" fmla="*/ 361819 h 680984"/>
              <a:gd name="connsiteX17" fmla="*/ 2171629 w 2770486"/>
              <a:gd name="connsiteY17" fmla="*/ 265275 h 680984"/>
              <a:gd name="connsiteX18" fmla="*/ 2769656 w 2770486"/>
              <a:gd name="connsiteY18" fmla="*/ 178817 h 680984"/>
              <a:gd name="connsiteX19" fmla="*/ 2302067 w 2770486"/>
              <a:gd name="connsiteY19" fmla="*/ 592629 h 680984"/>
              <a:gd name="connsiteX0" fmla="*/ 0 w 2770488"/>
              <a:gd name="connsiteY0" fmla="*/ 341232 h 700729"/>
              <a:gd name="connsiteX1" fmla="*/ 166038 w 2770488"/>
              <a:gd name="connsiteY1" fmla="*/ 1 h 700729"/>
              <a:gd name="connsiteX2" fmla="*/ 340676 w 2770488"/>
              <a:gd name="connsiteY2" fmla="*/ 341787 h 700729"/>
              <a:gd name="connsiteX3" fmla="*/ 479990 w 2770488"/>
              <a:gd name="connsiteY3" fmla="*/ 676555 h 700729"/>
              <a:gd name="connsiteX4" fmla="*/ 652177 w 2770488"/>
              <a:gd name="connsiteY4" fmla="*/ 340951 h 700729"/>
              <a:gd name="connsiteX5" fmla="*/ 808691 w 2770488"/>
              <a:gd name="connsiteY5" fmla="*/ 13174 h 700729"/>
              <a:gd name="connsiteX6" fmla="*/ 970429 w 2770488"/>
              <a:gd name="connsiteY6" fmla="*/ 332537 h 700729"/>
              <a:gd name="connsiteX7" fmla="*/ 1144603 w 2770488"/>
              <a:gd name="connsiteY7" fmla="*/ 667583 h 700729"/>
              <a:gd name="connsiteX8" fmla="*/ 1293901 w 2770488"/>
              <a:gd name="connsiteY8" fmla="*/ 327500 h 700729"/>
              <a:gd name="connsiteX9" fmla="*/ 1463778 w 2770488"/>
              <a:gd name="connsiteY9" fmla="*/ 8689 h 700729"/>
              <a:gd name="connsiteX10" fmla="*/ 1635502 w 2770488"/>
              <a:gd name="connsiteY10" fmla="*/ 345716 h 700729"/>
              <a:gd name="connsiteX11" fmla="*/ 1788805 w 2770488"/>
              <a:gd name="connsiteY11" fmla="*/ 672086 h 700729"/>
              <a:gd name="connsiteX12" fmla="*/ 1909202 w 2770488"/>
              <a:gd name="connsiteY12" fmla="*/ 654141 h 700729"/>
              <a:gd name="connsiteX13" fmla="*/ 1947741 w 2770488"/>
              <a:gd name="connsiteY13" fmla="*/ 343328 h 700729"/>
              <a:gd name="connsiteX14" fmla="*/ 2109941 w 2770488"/>
              <a:gd name="connsiteY14" fmla="*/ 18640 h 700729"/>
              <a:gd name="connsiteX15" fmla="*/ 2158494 w 2770488"/>
              <a:gd name="connsiteY15" fmla="*/ 331281 h 700729"/>
              <a:gd name="connsiteX16" fmla="*/ 2191693 w 2770488"/>
              <a:gd name="connsiteY16" fmla="*/ 310397 h 700729"/>
              <a:gd name="connsiteX17" fmla="*/ 2271266 w 2770488"/>
              <a:gd name="connsiteY17" fmla="*/ 361819 h 700729"/>
              <a:gd name="connsiteX18" fmla="*/ 2171629 w 2770488"/>
              <a:gd name="connsiteY18" fmla="*/ 265275 h 700729"/>
              <a:gd name="connsiteX19" fmla="*/ 2769656 w 2770488"/>
              <a:gd name="connsiteY19" fmla="*/ 178817 h 700729"/>
              <a:gd name="connsiteX20" fmla="*/ 2302067 w 2770488"/>
              <a:gd name="connsiteY20" fmla="*/ 592629 h 700729"/>
              <a:gd name="connsiteX0" fmla="*/ 0 w 2770486"/>
              <a:gd name="connsiteY0" fmla="*/ 341232 h 709358"/>
              <a:gd name="connsiteX1" fmla="*/ 166038 w 2770486"/>
              <a:gd name="connsiteY1" fmla="*/ 1 h 709358"/>
              <a:gd name="connsiteX2" fmla="*/ 340676 w 2770486"/>
              <a:gd name="connsiteY2" fmla="*/ 341787 h 709358"/>
              <a:gd name="connsiteX3" fmla="*/ 479990 w 2770486"/>
              <a:gd name="connsiteY3" fmla="*/ 676555 h 709358"/>
              <a:gd name="connsiteX4" fmla="*/ 652177 w 2770486"/>
              <a:gd name="connsiteY4" fmla="*/ 340951 h 709358"/>
              <a:gd name="connsiteX5" fmla="*/ 808691 w 2770486"/>
              <a:gd name="connsiteY5" fmla="*/ 13174 h 709358"/>
              <a:gd name="connsiteX6" fmla="*/ 970429 w 2770486"/>
              <a:gd name="connsiteY6" fmla="*/ 332537 h 709358"/>
              <a:gd name="connsiteX7" fmla="*/ 1144603 w 2770486"/>
              <a:gd name="connsiteY7" fmla="*/ 667583 h 709358"/>
              <a:gd name="connsiteX8" fmla="*/ 1293901 w 2770486"/>
              <a:gd name="connsiteY8" fmla="*/ 327500 h 709358"/>
              <a:gd name="connsiteX9" fmla="*/ 1463778 w 2770486"/>
              <a:gd name="connsiteY9" fmla="*/ 8689 h 709358"/>
              <a:gd name="connsiteX10" fmla="*/ 1635502 w 2770486"/>
              <a:gd name="connsiteY10" fmla="*/ 345716 h 709358"/>
              <a:gd name="connsiteX11" fmla="*/ 1788806 w 2770486"/>
              <a:gd name="connsiteY11" fmla="*/ 685539 h 709358"/>
              <a:gd name="connsiteX12" fmla="*/ 1909202 w 2770486"/>
              <a:gd name="connsiteY12" fmla="*/ 654141 h 709358"/>
              <a:gd name="connsiteX13" fmla="*/ 1947741 w 2770486"/>
              <a:gd name="connsiteY13" fmla="*/ 343328 h 709358"/>
              <a:gd name="connsiteX14" fmla="*/ 2109941 w 2770486"/>
              <a:gd name="connsiteY14" fmla="*/ 18640 h 709358"/>
              <a:gd name="connsiteX15" fmla="*/ 2158494 w 2770486"/>
              <a:gd name="connsiteY15" fmla="*/ 331281 h 709358"/>
              <a:gd name="connsiteX16" fmla="*/ 2191693 w 2770486"/>
              <a:gd name="connsiteY16" fmla="*/ 310397 h 709358"/>
              <a:gd name="connsiteX17" fmla="*/ 2271266 w 2770486"/>
              <a:gd name="connsiteY17" fmla="*/ 361819 h 709358"/>
              <a:gd name="connsiteX18" fmla="*/ 2171629 w 2770486"/>
              <a:gd name="connsiteY18" fmla="*/ 265275 h 709358"/>
              <a:gd name="connsiteX19" fmla="*/ 2769656 w 2770486"/>
              <a:gd name="connsiteY19" fmla="*/ 178817 h 709358"/>
              <a:gd name="connsiteX20" fmla="*/ 2302067 w 2770486"/>
              <a:gd name="connsiteY20" fmla="*/ 592629 h 709358"/>
              <a:gd name="connsiteX0" fmla="*/ 0 w 2770488"/>
              <a:gd name="connsiteY0" fmla="*/ 341232 h 689504"/>
              <a:gd name="connsiteX1" fmla="*/ 166038 w 2770488"/>
              <a:gd name="connsiteY1" fmla="*/ 1 h 689504"/>
              <a:gd name="connsiteX2" fmla="*/ 340676 w 2770488"/>
              <a:gd name="connsiteY2" fmla="*/ 341787 h 689504"/>
              <a:gd name="connsiteX3" fmla="*/ 479990 w 2770488"/>
              <a:gd name="connsiteY3" fmla="*/ 676555 h 689504"/>
              <a:gd name="connsiteX4" fmla="*/ 652177 w 2770488"/>
              <a:gd name="connsiteY4" fmla="*/ 340951 h 689504"/>
              <a:gd name="connsiteX5" fmla="*/ 808691 w 2770488"/>
              <a:gd name="connsiteY5" fmla="*/ 13174 h 689504"/>
              <a:gd name="connsiteX6" fmla="*/ 970429 w 2770488"/>
              <a:gd name="connsiteY6" fmla="*/ 332537 h 689504"/>
              <a:gd name="connsiteX7" fmla="*/ 1144603 w 2770488"/>
              <a:gd name="connsiteY7" fmla="*/ 667583 h 689504"/>
              <a:gd name="connsiteX8" fmla="*/ 1293901 w 2770488"/>
              <a:gd name="connsiteY8" fmla="*/ 327500 h 689504"/>
              <a:gd name="connsiteX9" fmla="*/ 1463778 w 2770488"/>
              <a:gd name="connsiteY9" fmla="*/ 8689 h 689504"/>
              <a:gd name="connsiteX10" fmla="*/ 1635502 w 2770488"/>
              <a:gd name="connsiteY10" fmla="*/ 345716 h 689504"/>
              <a:gd name="connsiteX11" fmla="*/ 1788806 w 2770488"/>
              <a:gd name="connsiteY11" fmla="*/ 685539 h 689504"/>
              <a:gd name="connsiteX12" fmla="*/ 1947902 w 2770488"/>
              <a:gd name="connsiteY12" fmla="*/ 340244 h 689504"/>
              <a:gd name="connsiteX13" fmla="*/ 1947741 w 2770488"/>
              <a:gd name="connsiteY13" fmla="*/ 343328 h 689504"/>
              <a:gd name="connsiteX14" fmla="*/ 2109941 w 2770488"/>
              <a:gd name="connsiteY14" fmla="*/ 18640 h 689504"/>
              <a:gd name="connsiteX15" fmla="*/ 2158494 w 2770488"/>
              <a:gd name="connsiteY15" fmla="*/ 331281 h 689504"/>
              <a:gd name="connsiteX16" fmla="*/ 2191693 w 2770488"/>
              <a:gd name="connsiteY16" fmla="*/ 310397 h 689504"/>
              <a:gd name="connsiteX17" fmla="*/ 2271266 w 2770488"/>
              <a:gd name="connsiteY17" fmla="*/ 361819 h 689504"/>
              <a:gd name="connsiteX18" fmla="*/ 2171629 w 2770488"/>
              <a:gd name="connsiteY18" fmla="*/ 265275 h 689504"/>
              <a:gd name="connsiteX19" fmla="*/ 2769656 w 2770488"/>
              <a:gd name="connsiteY19" fmla="*/ 178817 h 689504"/>
              <a:gd name="connsiteX20" fmla="*/ 2302067 w 2770488"/>
              <a:gd name="connsiteY20" fmla="*/ 592629 h 689504"/>
              <a:gd name="connsiteX0" fmla="*/ 0 w 2770486"/>
              <a:gd name="connsiteY0" fmla="*/ 398836 h 747108"/>
              <a:gd name="connsiteX1" fmla="*/ 166038 w 2770486"/>
              <a:gd name="connsiteY1" fmla="*/ 57605 h 747108"/>
              <a:gd name="connsiteX2" fmla="*/ 340676 w 2770486"/>
              <a:gd name="connsiteY2" fmla="*/ 399391 h 747108"/>
              <a:gd name="connsiteX3" fmla="*/ 479990 w 2770486"/>
              <a:gd name="connsiteY3" fmla="*/ 734159 h 747108"/>
              <a:gd name="connsiteX4" fmla="*/ 652177 w 2770486"/>
              <a:gd name="connsiteY4" fmla="*/ 398555 h 747108"/>
              <a:gd name="connsiteX5" fmla="*/ 808691 w 2770486"/>
              <a:gd name="connsiteY5" fmla="*/ 70778 h 747108"/>
              <a:gd name="connsiteX6" fmla="*/ 970429 w 2770486"/>
              <a:gd name="connsiteY6" fmla="*/ 390141 h 747108"/>
              <a:gd name="connsiteX7" fmla="*/ 1144603 w 2770486"/>
              <a:gd name="connsiteY7" fmla="*/ 725187 h 747108"/>
              <a:gd name="connsiteX8" fmla="*/ 1293901 w 2770486"/>
              <a:gd name="connsiteY8" fmla="*/ 385104 h 747108"/>
              <a:gd name="connsiteX9" fmla="*/ 1463778 w 2770486"/>
              <a:gd name="connsiteY9" fmla="*/ 66293 h 747108"/>
              <a:gd name="connsiteX10" fmla="*/ 1635502 w 2770486"/>
              <a:gd name="connsiteY10" fmla="*/ 403320 h 747108"/>
              <a:gd name="connsiteX11" fmla="*/ 1788806 w 2770486"/>
              <a:gd name="connsiteY11" fmla="*/ 743143 h 747108"/>
              <a:gd name="connsiteX12" fmla="*/ 1947902 w 2770486"/>
              <a:gd name="connsiteY12" fmla="*/ 397848 h 747108"/>
              <a:gd name="connsiteX13" fmla="*/ 1947741 w 2770486"/>
              <a:gd name="connsiteY13" fmla="*/ 400932 h 747108"/>
              <a:gd name="connsiteX14" fmla="*/ 2230342 w 2770486"/>
              <a:gd name="connsiteY14" fmla="*/ 9 h 747108"/>
              <a:gd name="connsiteX15" fmla="*/ 2158494 w 2770486"/>
              <a:gd name="connsiteY15" fmla="*/ 388885 h 747108"/>
              <a:gd name="connsiteX16" fmla="*/ 2191693 w 2770486"/>
              <a:gd name="connsiteY16" fmla="*/ 368001 h 747108"/>
              <a:gd name="connsiteX17" fmla="*/ 2271266 w 2770486"/>
              <a:gd name="connsiteY17" fmla="*/ 419423 h 747108"/>
              <a:gd name="connsiteX18" fmla="*/ 2171629 w 2770486"/>
              <a:gd name="connsiteY18" fmla="*/ 322879 h 747108"/>
              <a:gd name="connsiteX19" fmla="*/ 2769656 w 2770486"/>
              <a:gd name="connsiteY19" fmla="*/ 236421 h 747108"/>
              <a:gd name="connsiteX20" fmla="*/ 2302067 w 2770486"/>
              <a:gd name="connsiteY20" fmla="*/ 650233 h 747108"/>
              <a:gd name="connsiteX0" fmla="*/ 0 w 2770488"/>
              <a:gd name="connsiteY0" fmla="*/ 403084 h 751356"/>
              <a:gd name="connsiteX1" fmla="*/ 166038 w 2770488"/>
              <a:gd name="connsiteY1" fmla="*/ 61853 h 751356"/>
              <a:gd name="connsiteX2" fmla="*/ 340676 w 2770488"/>
              <a:gd name="connsiteY2" fmla="*/ 403639 h 751356"/>
              <a:gd name="connsiteX3" fmla="*/ 479990 w 2770488"/>
              <a:gd name="connsiteY3" fmla="*/ 738407 h 751356"/>
              <a:gd name="connsiteX4" fmla="*/ 652177 w 2770488"/>
              <a:gd name="connsiteY4" fmla="*/ 402803 h 751356"/>
              <a:gd name="connsiteX5" fmla="*/ 808691 w 2770488"/>
              <a:gd name="connsiteY5" fmla="*/ 75026 h 751356"/>
              <a:gd name="connsiteX6" fmla="*/ 970429 w 2770488"/>
              <a:gd name="connsiteY6" fmla="*/ 394389 h 751356"/>
              <a:gd name="connsiteX7" fmla="*/ 1144603 w 2770488"/>
              <a:gd name="connsiteY7" fmla="*/ 729435 h 751356"/>
              <a:gd name="connsiteX8" fmla="*/ 1293901 w 2770488"/>
              <a:gd name="connsiteY8" fmla="*/ 389352 h 751356"/>
              <a:gd name="connsiteX9" fmla="*/ 1463778 w 2770488"/>
              <a:gd name="connsiteY9" fmla="*/ 70541 h 751356"/>
              <a:gd name="connsiteX10" fmla="*/ 1635502 w 2770488"/>
              <a:gd name="connsiteY10" fmla="*/ 407568 h 751356"/>
              <a:gd name="connsiteX11" fmla="*/ 1788806 w 2770488"/>
              <a:gd name="connsiteY11" fmla="*/ 747391 h 751356"/>
              <a:gd name="connsiteX12" fmla="*/ 1947902 w 2770488"/>
              <a:gd name="connsiteY12" fmla="*/ 402096 h 751356"/>
              <a:gd name="connsiteX13" fmla="*/ 1986441 w 2770488"/>
              <a:gd name="connsiteY13" fmla="*/ 198903 h 751356"/>
              <a:gd name="connsiteX14" fmla="*/ 2230342 w 2770488"/>
              <a:gd name="connsiteY14" fmla="*/ 4257 h 751356"/>
              <a:gd name="connsiteX15" fmla="*/ 2158494 w 2770488"/>
              <a:gd name="connsiteY15" fmla="*/ 393133 h 751356"/>
              <a:gd name="connsiteX16" fmla="*/ 2191693 w 2770488"/>
              <a:gd name="connsiteY16" fmla="*/ 372249 h 751356"/>
              <a:gd name="connsiteX17" fmla="*/ 2271266 w 2770488"/>
              <a:gd name="connsiteY17" fmla="*/ 423671 h 751356"/>
              <a:gd name="connsiteX18" fmla="*/ 2171629 w 2770488"/>
              <a:gd name="connsiteY18" fmla="*/ 327127 h 751356"/>
              <a:gd name="connsiteX19" fmla="*/ 2769656 w 2770488"/>
              <a:gd name="connsiteY19" fmla="*/ 240669 h 751356"/>
              <a:gd name="connsiteX20" fmla="*/ 2302067 w 2770488"/>
              <a:gd name="connsiteY20" fmla="*/ 654481 h 751356"/>
              <a:gd name="connsiteX0" fmla="*/ 0 w 2770486"/>
              <a:gd name="connsiteY0" fmla="*/ 415829 h 764101"/>
              <a:gd name="connsiteX1" fmla="*/ 166038 w 2770486"/>
              <a:gd name="connsiteY1" fmla="*/ 74598 h 764101"/>
              <a:gd name="connsiteX2" fmla="*/ 340676 w 2770486"/>
              <a:gd name="connsiteY2" fmla="*/ 416384 h 764101"/>
              <a:gd name="connsiteX3" fmla="*/ 479990 w 2770486"/>
              <a:gd name="connsiteY3" fmla="*/ 751152 h 764101"/>
              <a:gd name="connsiteX4" fmla="*/ 652177 w 2770486"/>
              <a:gd name="connsiteY4" fmla="*/ 415548 h 764101"/>
              <a:gd name="connsiteX5" fmla="*/ 808691 w 2770486"/>
              <a:gd name="connsiteY5" fmla="*/ 87771 h 764101"/>
              <a:gd name="connsiteX6" fmla="*/ 970429 w 2770486"/>
              <a:gd name="connsiteY6" fmla="*/ 407134 h 764101"/>
              <a:gd name="connsiteX7" fmla="*/ 1144603 w 2770486"/>
              <a:gd name="connsiteY7" fmla="*/ 742180 h 764101"/>
              <a:gd name="connsiteX8" fmla="*/ 1293901 w 2770486"/>
              <a:gd name="connsiteY8" fmla="*/ 402097 h 764101"/>
              <a:gd name="connsiteX9" fmla="*/ 1463778 w 2770486"/>
              <a:gd name="connsiteY9" fmla="*/ 83286 h 764101"/>
              <a:gd name="connsiteX10" fmla="*/ 1635502 w 2770486"/>
              <a:gd name="connsiteY10" fmla="*/ 420313 h 764101"/>
              <a:gd name="connsiteX11" fmla="*/ 1788806 w 2770486"/>
              <a:gd name="connsiteY11" fmla="*/ 760136 h 764101"/>
              <a:gd name="connsiteX12" fmla="*/ 1947902 w 2770486"/>
              <a:gd name="connsiteY12" fmla="*/ 414841 h 764101"/>
              <a:gd name="connsiteX13" fmla="*/ 2141241 w 2770486"/>
              <a:gd name="connsiteY13" fmla="*/ 104025 h 764101"/>
              <a:gd name="connsiteX14" fmla="*/ 2230342 w 2770486"/>
              <a:gd name="connsiteY14" fmla="*/ 17002 h 764101"/>
              <a:gd name="connsiteX15" fmla="*/ 2158494 w 2770486"/>
              <a:gd name="connsiteY15" fmla="*/ 405878 h 764101"/>
              <a:gd name="connsiteX16" fmla="*/ 2191693 w 2770486"/>
              <a:gd name="connsiteY16" fmla="*/ 384994 h 764101"/>
              <a:gd name="connsiteX17" fmla="*/ 2271266 w 2770486"/>
              <a:gd name="connsiteY17" fmla="*/ 436416 h 764101"/>
              <a:gd name="connsiteX18" fmla="*/ 2171629 w 2770486"/>
              <a:gd name="connsiteY18" fmla="*/ 339872 h 764101"/>
              <a:gd name="connsiteX19" fmla="*/ 2769656 w 2770486"/>
              <a:gd name="connsiteY19" fmla="*/ 253414 h 764101"/>
              <a:gd name="connsiteX20" fmla="*/ 2302067 w 2770486"/>
              <a:gd name="connsiteY20" fmla="*/ 667226 h 764101"/>
              <a:gd name="connsiteX0" fmla="*/ 0 w 2770488"/>
              <a:gd name="connsiteY0" fmla="*/ 425320 h 773592"/>
              <a:gd name="connsiteX1" fmla="*/ 166038 w 2770488"/>
              <a:gd name="connsiteY1" fmla="*/ 84089 h 773592"/>
              <a:gd name="connsiteX2" fmla="*/ 340676 w 2770488"/>
              <a:gd name="connsiteY2" fmla="*/ 425875 h 773592"/>
              <a:gd name="connsiteX3" fmla="*/ 479990 w 2770488"/>
              <a:gd name="connsiteY3" fmla="*/ 760643 h 773592"/>
              <a:gd name="connsiteX4" fmla="*/ 652177 w 2770488"/>
              <a:gd name="connsiteY4" fmla="*/ 425039 h 773592"/>
              <a:gd name="connsiteX5" fmla="*/ 808691 w 2770488"/>
              <a:gd name="connsiteY5" fmla="*/ 97262 h 773592"/>
              <a:gd name="connsiteX6" fmla="*/ 970429 w 2770488"/>
              <a:gd name="connsiteY6" fmla="*/ 416625 h 773592"/>
              <a:gd name="connsiteX7" fmla="*/ 1144603 w 2770488"/>
              <a:gd name="connsiteY7" fmla="*/ 751671 h 773592"/>
              <a:gd name="connsiteX8" fmla="*/ 1293901 w 2770488"/>
              <a:gd name="connsiteY8" fmla="*/ 411588 h 773592"/>
              <a:gd name="connsiteX9" fmla="*/ 1463778 w 2770488"/>
              <a:gd name="connsiteY9" fmla="*/ 92777 h 773592"/>
              <a:gd name="connsiteX10" fmla="*/ 1635502 w 2770488"/>
              <a:gd name="connsiteY10" fmla="*/ 429804 h 773592"/>
              <a:gd name="connsiteX11" fmla="*/ 1788806 w 2770488"/>
              <a:gd name="connsiteY11" fmla="*/ 769627 h 773592"/>
              <a:gd name="connsiteX12" fmla="*/ 1947902 w 2770488"/>
              <a:gd name="connsiteY12" fmla="*/ 424332 h 773592"/>
              <a:gd name="connsiteX13" fmla="*/ 2115442 w 2770488"/>
              <a:gd name="connsiteY13" fmla="*/ 77643 h 773592"/>
              <a:gd name="connsiteX14" fmla="*/ 2230342 w 2770488"/>
              <a:gd name="connsiteY14" fmla="*/ 26493 h 773592"/>
              <a:gd name="connsiteX15" fmla="*/ 2158494 w 2770488"/>
              <a:gd name="connsiteY15" fmla="*/ 415369 h 773592"/>
              <a:gd name="connsiteX16" fmla="*/ 2191693 w 2770488"/>
              <a:gd name="connsiteY16" fmla="*/ 394485 h 773592"/>
              <a:gd name="connsiteX17" fmla="*/ 2271266 w 2770488"/>
              <a:gd name="connsiteY17" fmla="*/ 445907 h 773592"/>
              <a:gd name="connsiteX18" fmla="*/ 2171629 w 2770488"/>
              <a:gd name="connsiteY18" fmla="*/ 349363 h 773592"/>
              <a:gd name="connsiteX19" fmla="*/ 2769656 w 2770488"/>
              <a:gd name="connsiteY19" fmla="*/ 262905 h 773592"/>
              <a:gd name="connsiteX20" fmla="*/ 2302067 w 2770488"/>
              <a:gd name="connsiteY20" fmla="*/ 676717 h 773592"/>
              <a:gd name="connsiteX0" fmla="*/ 0 w 2770486"/>
              <a:gd name="connsiteY0" fmla="*/ 425322 h 773594"/>
              <a:gd name="connsiteX1" fmla="*/ 166038 w 2770486"/>
              <a:gd name="connsiteY1" fmla="*/ 84091 h 773594"/>
              <a:gd name="connsiteX2" fmla="*/ 340676 w 2770486"/>
              <a:gd name="connsiteY2" fmla="*/ 425877 h 773594"/>
              <a:gd name="connsiteX3" fmla="*/ 479990 w 2770486"/>
              <a:gd name="connsiteY3" fmla="*/ 760645 h 773594"/>
              <a:gd name="connsiteX4" fmla="*/ 652177 w 2770486"/>
              <a:gd name="connsiteY4" fmla="*/ 425041 h 773594"/>
              <a:gd name="connsiteX5" fmla="*/ 808691 w 2770486"/>
              <a:gd name="connsiteY5" fmla="*/ 97264 h 773594"/>
              <a:gd name="connsiteX6" fmla="*/ 970429 w 2770486"/>
              <a:gd name="connsiteY6" fmla="*/ 416627 h 773594"/>
              <a:gd name="connsiteX7" fmla="*/ 1144603 w 2770486"/>
              <a:gd name="connsiteY7" fmla="*/ 751673 h 773594"/>
              <a:gd name="connsiteX8" fmla="*/ 1293901 w 2770486"/>
              <a:gd name="connsiteY8" fmla="*/ 411590 h 773594"/>
              <a:gd name="connsiteX9" fmla="*/ 1463778 w 2770486"/>
              <a:gd name="connsiteY9" fmla="*/ 92779 h 773594"/>
              <a:gd name="connsiteX10" fmla="*/ 1635502 w 2770486"/>
              <a:gd name="connsiteY10" fmla="*/ 429806 h 773594"/>
              <a:gd name="connsiteX11" fmla="*/ 1788806 w 2770486"/>
              <a:gd name="connsiteY11" fmla="*/ 769629 h 773594"/>
              <a:gd name="connsiteX12" fmla="*/ 1947902 w 2770486"/>
              <a:gd name="connsiteY12" fmla="*/ 424334 h 773594"/>
              <a:gd name="connsiteX13" fmla="*/ 2115442 w 2770486"/>
              <a:gd name="connsiteY13" fmla="*/ 77645 h 773594"/>
              <a:gd name="connsiteX14" fmla="*/ 2230342 w 2770486"/>
              <a:gd name="connsiteY14" fmla="*/ 26495 h 773594"/>
              <a:gd name="connsiteX15" fmla="*/ 2158494 w 2770486"/>
              <a:gd name="connsiteY15" fmla="*/ 415371 h 773594"/>
              <a:gd name="connsiteX16" fmla="*/ 2191693 w 2770486"/>
              <a:gd name="connsiteY16" fmla="*/ 394487 h 773594"/>
              <a:gd name="connsiteX17" fmla="*/ 2271266 w 2770486"/>
              <a:gd name="connsiteY17" fmla="*/ 445909 h 773594"/>
              <a:gd name="connsiteX18" fmla="*/ 2683330 w 2770486"/>
              <a:gd name="connsiteY18" fmla="*/ 282103 h 773594"/>
              <a:gd name="connsiteX19" fmla="*/ 2769656 w 2770486"/>
              <a:gd name="connsiteY19" fmla="*/ 262907 h 773594"/>
              <a:gd name="connsiteX20" fmla="*/ 2302067 w 2770486"/>
              <a:gd name="connsiteY20" fmla="*/ 676719 h 773594"/>
              <a:gd name="connsiteX0" fmla="*/ 0 w 2770488"/>
              <a:gd name="connsiteY0" fmla="*/ 425322 h 773594"/>
              <a:gd name="connsiteX1" fmla="*/ 166038 w 2770488"/>
              <a:gd name="connsiteY1" fmla="*/ 84091 h 773594"/>
              <a:gd name="connsiteX2" fmla="*/ 340676 w 2770488"/>
              <a:gd name="connsiteY2" fmla="*/ 425877 h 773594"/>
              <a:gd name="connsiteX3" fmla="*/ 479990 w 2770488"/>
              <a:gd name="connsiteY3" fmla="*/ 760645 h 773594"/>
              <a:gd name="connsiteX4" fmla="*/ 652177 w 2770488"/>
              <a:gd name="connsiteY4" fmla="*/ 425041 h 773594"/>
              <a:gd name="connsiteX5" fmla="*/ 808691 w 2770488"/>
              <a:gd name="connsiteY5" fmla="*/ 97264 h 773594"/>
              <a:gd name="connsiteX6" fmla="*/ 970429 w 2770488"/>
              <a:gd name="connsiteY6" fmla="*/ 416627 h 773594"/>
              <a:gd name="connsiteX7" fmla="*/ 1144603 w 2770488"/>
              <a:gd name="connsiteY7" fmla="*/ 751673 h 773594"/>
              <a:gd name="connsiteX8" fmla="*/ 1293901 w 2770488"/>
              <a:gd name="connsiteY8" fmla="*/ 411590 h 773594"/>
              <a:gd name="connsiteX9" fmla="*/ 1463778 w 2770488"/>
              <a:gd name="connsiteY9" fmla="*/ 92779 h 773594"/>
              <a:gd name="connsiteX10" fmla="*/ 1635502 w 2770488"/>
              <a:gd name="connsiteY10" fmla="*/ 429806 h 773594"/>
              <a:gd name="connsiteX11" fmla="*/ 1788806 w 2770488"/>
              <a:gd name="connsiteY11" fmla="*/ 769629 h 773594"/>
              <a:gd name="connsiteX12" fmla="*/ 1947902 w 2770488"/>
              <a:gd name="connsiteY12" fmla="*/ 424334 h 773594"/>
              <a:gd name="connsiteX13" fmla="*/ 2115442 w 2770488"/>
              <a:gd name="connsiteY13" fmla="*/ 77645 h 773594"/>
              <a:gd name="connsiteX14" fmla="*/ 2230342 w 2770488"/>
              <a:gd name="connsiteY14" fmla="*/ 26495 h 773594"/>
              <a:gd name="connsiteX15" fmla="*/ 2158494 w 2770488"/>
              <a:gd name="connsiteY15" fmla="*/ 415371 h 773594"/>
              <a:gd name="connsiteX16" fmla="*/ 2509892 w 2770488"/>
              <a:gd name="connsiteY16" fmla="*/ 255475 h 773594"/>
              <a:gd name="connsiteX17" fmla="*/ 2271266 w 2770488"/>
              <a:gd name="connsiteY17" fmla="*/ 445909 h 773594"/>
              <a:gd name="connsiteX18" fmla="*/ 2683330 w 2770488"/>
              <a:gd name="connsiteY18" fmla="*/ 282103 h 773594"/>
              <a:gd name="connsiteX19" fmla="*/ 2769656 w 2770488"/>
              <a:gd name="connsiteY19" fmla="*/ 262907 h 773594"/>
              <a:gd name="connsiteX20" fmla="*/ 2302067 w 2770488"/>
              <a:gd name="connsiteY20" fmla="*/ 676719 h 773594"/>
              <a:gd name="connsiteX0" fmla="*/ 0 w 2770486"/>
              <a:gd name="connsiteY0" fmla="*/ 403739 h 752011"/>
              <a:gd name="connsiteX1" fmla="*/ 166038 w 2770486"/>
              <a:gd name="connsiteY1" fmla="*/ 62508 h 752011"/>
              <a:gd name="connsiteX2" fmla="*/ 340676 w 2770486"/>
              <a:gd name="connsiteY2" fmla="*/ 404294 h 752011"/>
              <a:gd name="connsiteX3" fmla="*/ 479990 w 2770486"/>
              <a:gd name="connsiteY3" fmla="*/ 739062 h 752011"/>
              <a:gd name="connsiteX4" fmla="*/ 652177 w 2770486"/>
              <a:gd name="connsiteY4" fmla="*/ 403458 h 752011"/>
              <a:gd name="connsiteX5" fmla="*/ 808691 w 2770486"/>
              <a:gd name="connsiteY5" fmla="*/ 75681 h 752011"/>
              <a:gd name="connsiteX6" fmla="*/ 970429 w 2770486"/>
              <a:gd name="connsiteY6" fmla="*/ 395044 h 752011"/>
              <a:gd name="connsiteX7" fmla="*/ 1144603 w 2770486"/>
              <a:gd name="connsiteY7" fmla="*/ 730090 h 752011"/>
              <a:gd name="connsiteX8" fmla="*/ 1293901 w 2770486"/>
              <a:gd name="connsiteY8" fmla="*/ 390007 h 752011"/>
              <a:gd name="connsiteX9" fmla="*/ 1463778 w 2770486"/>
              <a:gd name="connsiteY9" fmla="*/ 71196 h 752011"/>
              <a:gd name="connsiteX10" fmla="*/ 1635502 w 2770486"/>
              <a:gd name="connsiteY10" fmla="*/ 408223 h 752011"/>
              <a:gd name="connsiteX11" fmla="*/ 1788806 w 2770486"/>
              <a:gd name="connsiteY11" fmla="*/ 748046 h 752011"/>
              <a:gd name="connsiteX12" fmla="*/ 1947902 w 2770486"/>
              <a:gd name="connsiteY12" fmla="*/ 402751 h 752011"/>
              <a:gd name="connsiteX13" fmla="*/ 2115442 w 2770486"/>
              <a:gd name="connsiteY13" fmla="*/ 56062 h 752011"/>
              <a:gd name="connsiteX14" fmla="*/ 2230342 w 2770486"/>
              <a:gd name="connsiteY14" fmla="*/ 4912 h 752011"/>
              <a:gd name="connsiteX15" fmla="*/ 2622895 w 2770486"/>
              <a:gd name="connsiteY15" fmla="*/ 102308 h 752011"/>
              <a:gd name="connsiteX16" fmla="*/ 2509892 w 2770486"/>
              <a:gd name="connsiteY16" fmla="*/ 233892 h 752011"/>
              <a:gd name="connsiteX17" fmla="*/ 2271266 w 2770486"/>
              <a:gd name="connsiteY17" fmla="*/ 424326 h 752011"/>
              <a:gd name="connsiteX18" fmla="*/ 2683330 w 2770486"/>
              <a:gd name="connsiteY18" fmla="*/ 260520 h 752011"/>
              <a:gd name="connsiteX19" fmla="*/ 2769656 w 2770486"/>
              <a:gd name="connsiteY19" fmla="*/ 241324 h 752011"/>
              <a:gd name="connsiteX20" fmla="*/ 2302067 w 2770486"/>
              <a:gd name="connsiteY20" fmla="*/ 655136 h 752011"/>
              <a:gd name="connsiteX0" fmla="*/ 0 w 2783072"/>
              <a:gd name="connsiteY0" fmla="*/ 403739 h 752011"/>
              <a:gd name="connsiteX1" fmla="*/ 166038 w 2783072"/>
              <a:gd name="connsiteY1" fmla="*/ 62508 h 752011"/>
              <a:gd name="connsiteX2" fmla="*/ 340676 w 2783072"/>
              <a:gd name="connsiteY2" fmla="*/ 404294 h 752011"/>
              <a:gd name="connsiteX3" fmla="*/ 479990 w 2783072"/>
              <a:gd name="connsiteY3" fmla="*/ 739062 h 752011"/>
              <a:gd name="connsiteX4" fmla="*/ 652177 w 2783072"/>
              <a:gd name="connsiteY4" fmla="*/ 403458 h 752011"/>
              <a:gd name="connsiteX5" fmla="*/ 808691 w 2783072"/>
              <a:gd name="connsiteY5" fmla="*/ 75681 h 752011"/>
              <a:gd name="connsiteX6" fmla="*/ 970429 w 2783072"/>
              <a:gd name="connsiteY6" fmla="*/ 395044 h 752011"/>
              <a:gd name="connsiteX7" fmla="*/ 1144603 w 2783072"/>
              <a:gd name="connsiteY7" fmla="*/ 730090 h 752011"/>
              <a:gd name="connsiteX8" fmla="*/ 1293901 w 2783072"/>
              <a:gd name="connsiteY8" fmla="*/ 390007 h 752011"/>
              <a:gd name="connsiteX9" fmla="*/ 1463778 w 2783072"/>
              <a:gd name="connsiteY9" fmla="*/ 71196 h 752011"/>
              <a:gd name="connsiteX10" fmla="*/ 1635502 w 2783072"/>
              <a:gd name="connsiteY10" fmla="*/ 408223 h 752011"/>
              <a:gd name="connsiteX11" fmla="*/ 1788806 w 2783072"/>
              <a:gd name="connsiteY11" fmla="*/ 748046 h 752011"/>
              <a:gd name="connsiteX12" fmla="*/ 1947902 w 2783072"/>
              <a:gd name="connsiteY12" fmla="*/ 402751 h 752011"/>
              <a:gd name="connsiteX13" fmla="*/ 2115442 w 2783072"/>
              <a:gd name="connsiteY13" fmla="*/ 56062 h 752011"/>
              <a:gd name="connsiteX14" fmla="*/ 2230342 w 2783072"/>
              <a:gd name="connsiteY14" fmla="*/ 4912 h 752011"/>
              <a:gd name="connsiteX15" fmla="*/ 2622895 w 2783072"/>
              <a:gd name="connsiteY15" fmla="*/ 102308 h 752011"/>
              <a:gd name="connsiteX16" fmla="*/ 2509892 w 2783072"/>
              <a:gd name="connsiteY16" fmla="*/ 233892 h 752011"/>
              <a:gd name="connsiteX17" fmla="*/ 2778668 w 2783072"/>
              <a:gd name="connsiteY17" fmla="*/ 146303 h 752011"/>
              <a:gd name="connsiteX18" fmla="*/ 2683330 w 2783072"/>
              <a:gd name="connsiteY18" fmla="*/ 260520 h 752011"/>
              <a:gd name="connsiteX19" fmla="*/ 2769656 w 2783072"/>
              <a:gd name="connsiteY19" fmla="*/ 241324 h 752011"/>
              <a:gd name="connsiteX20" fmla="*/ 2302067 w 2783072"/>
              <a:gd name="connsiteY20" fmla="*/ 655136 h 752011"/>
              <a:gd name="connsiteX0" fmla="*/ 0 w 3093269"/>
              <a:gd name="connsiteY0" fmla="*/ 403739 h 752011"/>
              <a:gd name="connsiteX1" fmla="*/ 166038 w 3093269"/>
              <a:gd name="connsiteY1" fmla="*/ 62508 h 752011"/>
              <a:gd name="connsiteX2" fmla="*/ 340676 w 3093269"/>
              <a:gd name="connsiteY2" fmla="*/ 404294 h 752011"/>
              <a:gd name="connsiteX3" fmla="*/ 479990 w 3093269"/>
              <a:gd name="connsiteY3" fmla="*/ 739062 h 752011"/>
              <a:gd name="connsiteX4" fmla="*/ 652177 w 3093269"/>
              <a:gd name="connsiteY4" fmla="*/ 403458 h 752011"/>
              <a:gd name="connsiteX5" fmla="*/ 808691 w 3093269"/>
              <a:gd name="connsiteY5" fmla="*/ 75681 h 752011"/>
              <a:gd name="connsiteX6" fmla="*/ 970429 w 3093269"/>
              <a:gd name="connsiteY6" fmla="*/ 395044 h 752011"/>
              <a:gd name="connsiteX7" fmla="*/ 1144603 w 3093269"/>
              <a:gd name="connsiteY7" fmla="*/ 730090 h 752011"/>
              <a:gd name="connsiteX8" fmla="*/ 1293901 w 3093269"/>
              <a:gd name="connsiteY8" fmla="*/ 390007 h 752011"/>
              <a:gd name="connsiteX9" fmla="*/ 1463778 w 3093269"/>
              <a:gd name="connsiteY9" fmla="*/ 71196 h 752011"/>
              <a:gd name="connsiteX10" fmla="*/ 1635502 w 3093269"/>
              <a:gd name="connsiteY10" fmla="*/ 408223 h 752011"/>
              <a:gd name="connsiteX11" fmla="*/ 1788806 w 3093269"/>
              <a:gd name="connsiteY11" fmla="*/ 748046 h 752011"/>
              <a:gd name="connsiteX12" fmla="*/ 1947902 w 3093269"/>
              <a:gd name="connsiteY12" fmla="*/ 402751 h 752011"/>
              <a:gd name="connsiteX13" fmla="*/ 2115442 w 3093269"/>
              <a:gd name="connsiteY13" fmla="*/ 56062 h 752011"/>
              <a:gd name="connsiteX14" fmla="*/ 2230342 w 3093269"/>
              <a:gd name="connsiteY14" fmla="*/ 4912 h 752011"/>
              <a:gd name="connsiteX15" fmla="*/ 2622895 w 3093269"/>
              <a:gd name="connsiteY15" fmla="*/ 102308 h 752011"/>
              <a:gd name="connsiteX16" fmla="*/ 2509892 w 3093269"/>
              <a:gd name="connsiteY16" fmla="*/ 233892 h 752011"/>
              <a:gd name="connsiteX17" fmla="*/ 2778668 w 3093269"/>
              <a:gd name="connsiteY17" fmla="*/ 146303 h 752011"/>
              <a:gd name="connsiteX18" fmla="*/ 2683330 w 3093269"/>
              <a:gd name="connsiteY18" fmla="*/ 260520 h 752011"/>
              <a:gd name="connsiteX19" fmla="*/ 2769656 w 3093269"/>
              <a:gd name="connsiteY19" fmla="*/ 241324 h 752011"/>
              <a:gd name="connsiteX20" fmla="*/ 3093269 w 3093269"/>
              <a:gd name="connsiteY20" fmla="*/ 565450 h 752011"/>
              <a:gd name="connsiteX0" fmla="*/ 0 w 3093269"/>
              <a:gd name="connsiteY0" fmla="*/ 347681 h 695953"/>
              <a:gd name="connsiteX1" fmla="*/ 166038 w 3093269"/>
              <a:gd name="connsiteY1" fmla="*/ 6450 h 695953"/>
              <a:gd name="connsiteX2" fmla="*/ 340676 w 3093269"/>
              <a:gd name="connsiteY2" fmla="*/ 348236 h 695953"/>
              <a:gd name="connsiteX3" fmla="*/ 479990 w 3093269"/>
              <a:gd name="connsiteY3" fmla="*/ 683004 h 695953"/>
              <a:gd name="connsiteX4" fmla="*/ 652177 w 3093269"/>
              <a:gd name="connsiteY4" fmla="*/ 347400 h 695953"/>
              <a:gd name="connsiteX5" fmla="*/ 808691 w 3093269"/>
              <a:gd name="connsiteY5" fmla="*/ 19623 h 695953"/>
              <a:gd name="connsiteX6" fmla="*/ 970429 w 3093269"/>
              <a:gd name="connsiteY6" fmla="*/ 338986 h 695953"/>
              <a:gd name="connsiteX7" fmla="*/ 1144603 w 3093269"/>
              <a:gd name="connsiteY7" fmla="*/ 674032 h 695953"/>
              <a:gd name="connsiteX8" fmla="*/ 1293901 w 3093269"/>
              <a:gd name="connsiteY8" fmla="*/ 333949 h 695953"/>
              <a:gd name="connsiteX9" fmla="*/ 1463778 w 3093269"/>
              <a:gd name="connsiteY9" fmla="*/ 15138 h 695953"/>
              <a:gd name="connsiteX10" fmla="*/ 1635502 w 3093269"/>
              <a:gd name="connsiteY10" fmla="*/ 352165 h 695953"/>
              <a:gd name="connsiteX11" fmla="*/ 1788806 w 3093269"/>
              <a:gd name="connsiteY11" fmla="*/ 691988 h 695953"/>
              <a:gd name="connsiteX12" fmla="*/ 1947902 w 3093269"/>
              <a:gd name="connsiteY12" fmla="*/ 346693 h 695953"/>
              <a:gd name="connsiteX13" fmla="*/ 2115442 w 3093269"/>
              <a:gd name="connsiteY13" fmla="*/ 4 h 695953"/>
              <a:gd name="connsiteX14" fmla="*/ 2281942 w 3093269"/>
              <a:gd name="connsiteY14" fmla="*/ 338985 h 695953"/>
              <a:gd name="connsiteX15" fmla="*/ 2622895 w 3093269"/>
              <a:gd name="connsiteY15" fmla="*/ 46250 h 695953"/>
              <a:gd name="connsiteX16" fmla="*/ 2509892 w 3093269"/>
              <a:gd name="connsiteY16" fmla="*/ 177834 h 695953"/>
              <a:gd name="connsiteX17" fmla="*/ 2778668 w 3093269"/>
              <a:gd name="connsiteY17" fmla="*/ 90245 h 695953"/>
              <a:gd name="connsiteX18" fmla="*/ 2683330 w 3093269"/>
              <a:gd name="connsiteY18" fmla="*/ 204462 h 695953"/>
              <a:gd name="connsiteX19" fmla="*/ 2769656 w 3093269"/>
              <a:gd name="connsiteY19" fmla="*/ 185266 h 695953"/>
              <a:gd name="connsiteX20" fmla="*/ 3093269 w 3093269"/>
              <a:gd name="connsiteY20" fmla="*/ 509392 h 695953"/>
              <a:gd name="connsiteX0" fmla="*/ 0 w 3093269"/>
              <a:gd name="connsiteY0" fmla="*/ 347681 h 695953"/>
              <a:gd name="connsiteX1" fmla="*/ 166038 w 3093269"/>
              <a:gd name="connsiteY1" fmla="*/ 6450 h 695953"/>
              <a:gd name="connsiteX2" fmla="*/ 340676 w 3093269"/>
              <a:gd name="connsiteY2" fmla="*/ 348236 h 695953"/>
              <a:gd name="connsiteX3" fmla="*/ 479990 w 3093269"/>
              <a:gd name="connsiteY3" fmla="*/ 683004 h 695953"/>
              <a:gd name="connsiteX4" fmla="*/ 652177 w 3093269"/>
              <a:gd name="connsiteY4" fmla="*/ 347400 h 695953"/>
              <a:gd name="connsiteX5" fmla="*/ 808691 w 3093269"/>
              <a:gd name="connsiteY5" fmla="*/ 19623 h 695953"/>
              <a:gd name="connsiteX6" fmla="*/ 970429 w 3093269"/>
              <a:gd name="connsiteY6" fmla="*/ 338986 h 695953"/>
              <a:gd name="connsiteX7" fmla="*/ 1144603 w 3093269"/>
              <a:gd name="connsiteY7" fmla="*/ 674032 h 695953"/>
              <a:gd name="connsiteX8" fmla="*/ 1293901 w 3093269"/>
              <a:gd name="connsiteY8" fmla="*/ 333949 h 695953"/>
              <a:gd name="connsiteX9" fmla="*/ 1463778 w 3093269"/>
              <a:gd name="connsiteY9" fmla="*/ 15138 h 695953"/>
              <a:gd name="connsiteX10" fmla="*/ 1635502 w 3093269"/>
              <a:gd name="connsiteY10" fmla="*/ 352165 h 695953"/>
              <a:gd name="connsiteX11" fmla="*/ 1788806 w 3093269"/>
              <a:gd name="connsiteY11" fmla="*/ 691988 h 695953"/>
              <a:gd name="connsiteX12" fmla="*/ 1947902 w 3093269"/>
              <a:gd name="connsiteY12" fmla="*/ 346693 h 695953"/>
              <a:gd name="connsiteX13" fmla="*/ 2115442 w 3093269"/>
              <a:gd name="connsiteY13" fmla="*/ 4 h 695953"/>
              <a:gd name="connsiteX14" fmla="*/ 2281942 w 3093269"/>
              <a:gd name="connsiteY14" fmla="*/ 338985 h 695953"/>
              <a:gd name="connsiteX15" fmla="*/ 2429393 w 3093269"/>
              <a:gd name="connsiteY15" fmla="*/ 10376 h 695953"/>
              <a:gd name="connsiteX16" fmla="*/ 2509892 w 3093269"/>
              <a:gd name="connsiteY16" fmla="*/ 177834 h 695953"/>
              <a:gd name="connsiteX17" fmla="*/ 2778668 w 3093269"/>
              <a:gd name="connsiteY17" fmla="*/ 90245 h 695953"/>
              <a:gd name="connsiteX18" fmla="*/ 2683330 w 3093269"/>
              <a:gd name="connsiteY18" fmla="*/ 204462 h 695953"/>
              <a:gd name="connsiteX19" fmla="*/ 2769656 w 3093269"/>
              <a:gd name="connsiteY19" fmla="*/ 185266 h 695953"/>
              <a:gd name="connsiteX20" fmla="*/ 3093269 w 3093269"/>
              <a:gd name="connsiteY20" fmla="*/ 509392 h 695953"/>
              <a:gd name="connsiteX0" fmla="*/ 0 w 3093269"/>
              <a:gd name="connsiteY0" fmla="*/ 347681 h 695953"/>
              <a:gd name="connsiteX1" fmla="*/ 166038 w 3093269"/>
              <a:gd name="connsiteY1" fmla="*/ 6450 h 695953"/>
              <a:gd name="connsiteX2" fmla="*/ 340676 w 3093269"/>
              <a:gd name="connsiteY2" fmla="*/ 348236 h 695953"/>
              <a:gd name="connsiteX3" fmla="*/ 479990 w 3093269"/>
              <a:gd name="connsiteY3" fmla="*/ 683004 h 695953"/>
              <a:gd name="connsiteX4" fmla="*/ 652177 w 3093269"/>
              <a:gd name="connsiteY4" fmla="*/ 347400 h 695953"/>
              <a:gd name="connsiteX5" fmla="*/ 808691 w 3093269"/>
              <a:gd name="connsiteY5" fmla="*/ 19623 h 695953"/>
              <a:gd name="connsiteX6" fmla="*/ 970429 w 3093269"/>
              <a:gd name="connsiteY6" fmla="*/ 338986 h 695953"/>
              <a:gd name="connsiteX7" fmla="*/ 1144603 w 3093269"/>
              <a:gd name="connsiteY7" fmla="*/ 674032 h 695953"/>
              <a:gd name="connsiteX8" fmla="*/ 1293901 w 3093269"/>
              <a:gd name="connsiteY8" fmla="*/ 333949 h 695953"/>
              <a:gd name="connsiteX9" fmla="*/ 1463778 w 3093269"/>
              <a:gd name="connsiteY9" fmla="*/ 15138 h 695953"/>
              <a:gd name="connsiteX10" fmla="*/ 1635502 w 3093269"/>
              <a:gd name="connsiteY10" fmla="*/ 352165 h 695953"/>
              <a:gd name="connsiteX11" fmla="*/ 1788806 w 3093269"/>
              <a:gd name="connsiteY11" fmla="*/ 691988 h 695953"/>
              <a:gd name="connsiteX12" fmla="*/ 1947902 w 3093269"/>
              <a:gd name="connsiteY12" fmla="*/ 346693 h 695953"/>
              <a:gd name="connsiteX13" fmla="*/ 2115442 w 3093269"/>
              <a:gd name="connsiteY13" fmla="*/ 4 h 695953"/>
              <a:gd name="connsiteX14" fmla="*/ 2281942 w 3093269"/>
              <a:gd name="connsiteY14" fmla="*/ 338985 h 695953"/>
              <a:gd name="connsiteX15" fmla="*/ 2429393 w 3093269"/>
              <a:gd name="connsiteY15" fmla="*/ 10376 h 695953"/>
              <a:gd name="connsiteX16" fmla="*/ 2587294 w 3093269"/>
              <a:gd name="connsiteY16" fmla="*/ 352721 h 695953"/>
              <a:gd name="connsiteX17" fmla="*/ 2778668 w 3093269"/>
              <a:gd name="connsiteY17" fmla="*/ 90245 h 695953"/>
              <a:gd name="connsiteX18" fmla="*/ 2683330 w 3093269"/>
              <a:gd name="connsiteY18" fmla="*/ 204462 h 695953"/>
              <a:gd name="connsiteX19" fmla="*/ 2769656 w 3093269"/>
              <a:gd name="connsiteY19" fmla="*/ 185266 h 695953"/>
              <a:gd name="connsiteX20" fmla="*/ 3093269 w 3093269"/>
              <a:gd name="connsiteY20" fmla="*/ 509392 h 695953"/>
              <a:gd name="connsiteX0" fmla="*/ 0 w 3134806"/>
              <a:gd name="connsiteY0" fmla="*/ 347681 h 695953"/>
              <a:gd name="connsiteX1" fmla="*/ 166038 w 3134806"/>
              <a:gd name="connsiteY1" fmla="*/ 6450 h 695953"/>
              <a:gd name="connsiteX2" fmla="*/ 340676 w 3134806"/>
              <a:gd name="connsiteY2" fmla="*/ 348236 h 695953"/>
              <a:gd name="connsiteX3" fmla="*/ 479990 w 3134806"/>
              <a:gd name="connsiteY3" fmla="*/ 683004 h 695953"/>
              <a:gd name="connsiteX4" fmla="*/ 652177 w 3134806"/>
              <a:gd name="connsiteY4" fmla="*/ 347400 h 695953"/>
              <a:gd name="connsiteX5" fmla="*/ 808691 w 3134806"/>
              <a:gd name="connsiteY5" fmla="*/ 19623 h 695953"/>
              <a:gd name="connsiteX6" fmla="*/ 970429 w 3134806"/>
              <a:gd name="connsiteY6" fmla="*/ 338986 h 695953"/>
              <a:gd name="connsiteX7" fmla="*/ 1144603 w 3134806"/>
              <a:gd name="connsiteY7" fmla="*/ 674032 h 695953"/>
              <a:gd name="connsiteX8" fmla="*/ 1293901 w 3134806"/>
              <a:gd name="connsiteY8" fmla="*/ 333949 h 695953"/>
              <a:gd name="connsiteX9" fmla="*/ 1463778 w 3134806"/>
              <a:gd name="connsiteY9" fmla="*/ 15138 h 695953"/>
              <a:gd name="connsiteX10" fmla="*/ 1635502 w 3134806"/>
              <a:gd name="connsiteY10" fmla="*/ 352165 h 695953"/>
              <a:gd name="connsiteX11" fmla="*/ 1788806 w 3134806"/>
              <a:gd name="connsiteY11" fmla="*/ 691988 h 695953"/>
              <a:gd name="connsiteX12" fmla="*/ 1947902 w 3134806"/>
              <a:gd name="connsiteY12" fmla="*/ 346693 h 695953"/>
              <a:gd name="connsiteX13" fmla="*/ 2115442 w 3134806"/>
              <a:gd name="connsiteY13" fmla="*/ 4 h 695953"/>
              <a:gd name="connsiteX14" fmla="*/ 2281942 w 3134806"/>
              <a:gd name="connsiteY14" fmla="*/ 338985 h 695953"/>
              <a:gd name="connsiteX15" fmla="*/ 2429393 w 3134806"/>
              <a:gd name="connsiteY15" fmla="*/ 10376 h 695953"/>
              <a:gd name="connsiteX16" fmla="*/ 2587294 w 3134806"/>
              <a:gd name="connsiteY16" fmla="*/ 352721 h 695953"/>
              <a:gd name="connsiteX17" fmla="*/ 2778668 w 3134806"/>
              <a:gd name="connsiteY17" fmla="*/ 90245 h 695953"/>
              <a:gd name="connsiteX18" fmla="*/ 2683330 w 3134806"/>
              <a:gd name="connsiteY18" fmla="*/ 204462 h 695953"/>
              <a:gd name="connsiteX19" fmla="*/ 3130856 w 3134806"/>
              <a:gd name="connsiteY19" fmla="*/ 158359 h 695953"/>
              <a:gd name="connsiteX20" fmla="*/ 3093269 w 3134806"/>
              <a:gd name="connsiteY20" fmla="*/ 509392 h 695953"/>
              <a:gd name="connsiteX0" fmla="*/ 0 w 3148514"/>
              <a:gd name="connsiteY0" fmla="*/ 347681 h 695953"/>
              <a:gd name="connsiteX1" fmla="*/ 166038 w 3148514"/>
              <a:gd name="connsiteY1" fmla="*/ 6450 h 695953"/>
              <a:gd name="connsiteX2" fmla="*/ 340676 w 3148514"/>
              <a:gd name="connsiteY2" fmla="*/ 348236 h 695953"/>
              <a:gd name="connsiteX3" fmla="*/ 479990 w 3148514"/>
              <a:gd name="connsiteY3" fmla="*/ 683004 h 695953"/>
              <a:gd name="connsiteX4" fmla="*/ 652177 w 3148514"/>
              <a:gd name="connsiteY4" fmla="*/ 347400 h 695953"/>
              <a:gd name="connsiteX5" fmla="*/ 808691 w 3148514"/>
              <a:gd name="connsiteY5" fmla="*/ 19623 h 695953"/>
              <a:gd name="connsiteX6" fmla="*/ 970429 w 3148514"/>
              <a:gd name="connsiteY6" fmla="*/ 338986 h 695953"/>
              <a:gd name="connsiteX7" fmla="*/ 1144603 w 3148514"/>
              <a:gd name="connsiteY7" fmla="*/ 674032 h 695953"/>
              <a:gd name="connsiteX8" fmla="*/ 1293901 w 3148514"/>
              <a:gd name="connsiteY8" fmla="*/ 333949 h 695953"/>
              <a:gd name="connsiteX9" fmla="*/ 1463778 w 3148514"/>
              <a:gd name="connsiteY9" fmla="*/ 15138 h 695953"/>
              <a:gd name="connsiteX10" fmla="*/ 1635502 w 3148514"/>
              <a:gd name="connsiteY10" fmla="*/ 352165 h 695953"/>
              <a:gd name="connsiteX11" fmla="*/ 1788806 w 3148514"/>
              <a:gd name="connsiteY11" fmla="*/ 691988 h 695953"/>
              <a:gd name="connsiteX12" fmla="*/ 1947902 w 3148514"/>
              <a:gd name="connsiteY12" fmla="*/ 346693 h 695953"/>
              <a:gd name="connsiteX13" fmla="*/ 2115442 w 3148514"/>
              <a:gd name="connsiteY13" fmla="*/ 4 h 695953"/>
              <a:gd name="connsiteX14" fmla="*/ 2281942 w 3148514"/>
              <a:gd name="connsiteY14" fmla="*/ 338985 h 695953"/>
              <a:gd name="connsiteX15" fmla="*/ 2429393 w 3148514"/>
              <a:gd name="connsiteY15" fmla="*/ 10376 h 695953"/>
              <a:gd name="connsiteX16" fmla="*/ 2587294 w 3148514"/>
              <a:gd name="connsiteY16" fmla="*/ 352721 h 695953"/>
              <a:gd name="connsiteX17" fmla="*/ 2778668 w 3148514"/>
              <a:gd name="connsiteY17" fmla="*/ 90245 h 695953"/>
              <a:gd name="connsiteX18" fmla="*/ 3126232 w 3148514"/>
              <a:gd name="connsiteY18" fmla="*/ 141681 h 695953"/>
              <a:gd name="connsiteX19" fmla="*/ 3130856 w 3148514"/>
              <a:gd name="connsiteY19" fmla="*/ 158359 h 695953"/>
              <a:gd name="connsiteX20" fmla="*/ 3093269 w 3148514"/>
              <a:gd name="connsiteY20" fmla="*/ 509392 h 695953"/>
              <a:gd name="connsiteX0" fmla="*/ 0 w 3148514"/>
              <a:gd name="connsiteY0" fmla="*/ 347683 h 695955"/>
              <a:gd name="connsiteX1" fmla="*/ 166038 w 3148514"/>
              <a:gd name="connsiteY1" fmla="*/ 6452 h 695955"/>
              <a:gd name="connsiteX2" fmla="*/ 340676 w 3148514"/>
              <a:gd name="connsiteY2" fmla="*/ 348238 h 695955"/>
              <a:gd name="connsiteX3" fmla="*/ 479990 w 3148514"/>
              <a:gd name="connsiteY3" fmla="*/ 683006 h 695955"/>
              <a:gd name="connsiteX4" fmla="*/ 652177 w 3148514"/>
              <a:gd name="connsiteY4" fmla="*/ 347402 h 695955"/>
              <a:gd name="connsiteX5" fmla="*/ 808691 w 3148514"/>
              <a:gd name="connsiteY5" fmla="*/ 19625 h 695955"/>
              <a:gd name="connsiteX6" fmla="*/ 970429 w 3148514"/>
              <a:gd name="connsiteY6" fmla="*/ 338988 h 695955"/>
              <a:gd name="connsiteX7" fmla="*/ 1144603 w 3148514"/>
              <a:gd name="connsiteY7" fmla="*/ 674034 h 695955"/>
              <a:gd name="connsiteX8" fmla="*/ 1293901 w 3148514"/>
              <a:gd name="connsiteY8" fmla="*/ 333951 h 695955"/>
              <a:gd name="connsiteX9" fmla="*/ 1463778 w 3148514"/>
              <a:gd name="connsiteY9" fmla="*/ 15140 h 695955"/>
              <a:gd name="connsiteX10" fmla="*/ 1635502 w 3148514"/>
              <a:gd name="connsiteY10" fmla="*/ 352167 h 695955"/>
              <a:gd name="connsiteX11" fmla="*/ 1788806 w 3148514"/>
              <a:gd name="connsiteY11" fmla="*/ 691990 h 695955"/>
              <a:gd name="connsiteX12" fmla="*/ 1947902 w 3148514"/>
              <a:gd name="connsiteY12" fmla="*/ 346695 h 695955"/>
              <a:gd name="connsiteX13" fmla="*/ 2115442 w 3148514"/>
              <a:gd name="connsiteY13" fmla="*/ 6 h 695955"/>
              <a:gd name="connsiteX14" fmla="*/ 2281942 w 3148514"/>
              <a:gd name="connsiteY14" fmla="*/ 338987 h 695955"/>
              <a:gd name="connsiteX15" fmla="*/ 2442292 w 3148514"/>
              <a:gd name="connsiteY15" fmla="*/ 687503 h 695955"/>
              <a:gd name="connsiteX16" fmla="*/ 2587294 w 3148514"/>
              <a:gd name="connsiteY16" fmla="*/ 352723 h 695955"/>
              <a:gd name="connsiteX17" fmla="*/ 2778668 w 3148514"/>
              <a:gd name="connsiteY17" fmla="*/ 90247 h 695955"/>
              <a:gd name="connsiteX18" fmla="*/ 3126232 w 3148514"/>
              <a:gd name="connsiteY18" fmla="*/ 141683 h 695955"/>
              <a:gd name="connsiteX19" fmla="*/ 3130856 w 3148514"/>
              <a:gd name="connsiteY19" fmla="*/ 158361 h 695955"/>
              <a:gd name="connsiteX20" fmla="*/ 3093269 w 3148514"/>
              <a:gd name="connsiteY20" fmla="*/ 509394 h 695955"/>
              <a:gd name="connsiteX0" fmla="*/ 0 w 3149455"/>
              <a:gd name="connsiteY0" fmla="*/ 347683 h 695955"/>
              <a:gd name="connsiteX1" fmla="*/ 166038 w 3149455"/>
              <a:gd name="connsiteY1" fmla="*/ 6452 h 695955"/>
              <a:gd name="connsiteX2" fmla="*/ 340676 w 3149455"/>
              <a:gd name="connsiteY2" fmla="*/ 348238 h 695955"/>
              <a:gd name="connsiteX3" fmla="*/ 479990 w 3149455"/>
              <a:gd name="connsiteY3" fmla="*/ 683006 h 695955"/>
              <a:gd name="connsiteX4" fmla="*/ 652177 w 3149455"/>
              <a:gd name="connsiteY4" fmla="*/ 347402 h 695955"/>
              <a:gd name="connsiteX5" fmla="*/ 808691 w 3149455"/>
              <a:gd name="connsiteY5" fmla="*/ 19625 h 695955"/>
              <a:gd name="connsiteX6" fmla="*/ 970429 w 3149455"/>
              <a:gd name="connsiteY6" fmla="*/ 338988 h 695955"/>
              <a:gd name="connsiteX7" fmla="*/ 1144603 w 3149455"/>
              <a:gd name="connsiteY7" fmla="*/ 674034 h 695955"/>
              <a:gd name="connsiteX8" fmla="*/ 1293901 w 3149455"/>
              <a:gd name="connsiteY8" fmla="*/ 333951 h 695955"/>
              <a:gd name="connsiteX9" fmla="*/ 1463778 w 3149455"/>
              <a:gd name="connsiteY9" fmla="*/ 15140 h 695955"/>
              <a:gd name="connsiteX10" fmla="*/ 1635502 w 3149455"/>
              <a:gd name="connsiteY10" fmla="*/ 352167 h 695955"/>
              <a:gd name="connsiteX11" fmla="*/ 1788806 w 3149455"/>
              <a:gd name="connsiteY11" fmla="*/ 691990 h 695955"/>
              <a:gd name="connsiteX12" fmla="*/ 1947902 w 3149455"/>
              <a:gd name="connsiteY12" fmla="*/ 346695 h 695955"/>
              <a:gd name="connsiteX13" fmla="*/ 2115442 w 3149455"/>
              <a:gd name="connsiteY13" fmla="*/ 6 h 695955"/>
              <a:gd name="connsiteX14" fmla="*/ 2281942 w 3149455"/>
              <a:gd name="connsiteY14" fmla="*/ 338987 h 695955"/>
              <a:gd name="connsiteX15" fmla="*/ 2442292 w 3149455"/>
              <a:gd name="connsiteY15" fmla="*/ 687503 h 695955"/>
              <a:gd name="connsiteX16" fmla="*/ 2587294 w 3149455"/>
              <a:gd name="connsiteY16" fmla="*/ 352723 h 695955"/>
              <a:gd name="connsiteX17" fmla="*/ 2765770 w 3149455"/>
              <a:gd name="connsiteY17" fmla="*/ 561 h 695955"/>
              <a:gd name="connsiteX18" fmla="*/ 3126232 w 3149455"/>
              <a:gd name="connsiteY18" fmla="*/ 141683 h 695955"/>
              <a:gd name="connsiteX19" fmla="*/ 3130856 w 3149455"/>
              <a:gd name="connsiteY19" fmla="*/ 158361 h 695955"/>
              <a:gd name="connsiteX20" fmla="*/ 3093269 w 3149455"/>
              <a:gd name="connsiteY20" fmla="*/ 509394 h 695955"/>
              <a:gd name="connsiteX0" fmla="*/ 0 w 3130191"/>
              <a:gd name="connsiteY0" fmla="*/ 347683 h 695955"/>
              <a:gd name="connsiteX1" fmla="*/ 166038 w 3130191"/>
              <a:gd name="connsiteY1" fmla="*/ 6452 h 695955"/>
              <a:gd name="connsiteX2" fmla="*/ 340676 w 3130191"/>
              <a:gd name="connsiteY2" fmla="*/ 348238 h 695955"/>
              <a:gd name="connsiteX3" fmla="*/ 479990 w 3130191"/>
              <a:gd name="connsiteY3" fmla="*/ 683006 h 695955"/>
              <a:gd name="connsiteX4" fmla="*/ 652177 w 3130191"/>
              <a:gd name="connsiteY4" fmla="*/ 347402 h 695955"/>
              <a:gd name="connsiteX5" fmla="*/ 808691 w 3130191"/>
              <a:gd name="connsiteY5" fmla="*/ 19625 h 695955"/>
              <a:gd name="connsiteX6" fmla="*/ 970429 w 3130191"/>
              <a:gd name="connsiteY6" fmla="*/ 338988 h 695955"/>
              <a:gd name="connsiteX7" fmla="*/ 1144603 w 3130191"/>
              <a:gd name="connsiteY7" fmla="*/ 674034 h 695955"/>
              <a:gd name="connsiteX8" fmla="*/ 1293901 w 3130191"/>
              <a:gd name="connsiteY8" fmla="*/ 333951 h 695955"/>
              <a:gd name="connsiteX9" fmla="*/ 1463778 w 3130191"/>
              <a:gd name="connsiteY9" fmla="*/ 15140 h 695955"/>
              <a:gd name="connsiteX10" fmla="*/ 1635502 w 3130191"/>
              <a:gd name="connsiteY10" fmla="*/ 352167 h 695955"/>
              <a:gd name="connsiteX11" fmla="*/ 1788806 w 3130191"/>
              <a:gd name="connsiteY11" fmla="*/ 691990 h 695955"/>
              <a:gd name="connsiteX12" fmla="*/ 1947902 w 3130191"/>
              <a:gd name="connsiteY12" fmla="*/ 346695 h 695955"/>
              <a:gd name="connsiteX13" fmla="*/ 2115442 w 3130191"/>
              <a:gd name="connsiteY13" fmla="*/ 6 h 695955"/>
              <a:gd name="connsiteX14" fmla="*/ 2281942 w 3130191"/>
              <a:gd name="connsiteY14" fmla="*/ 338987 h 695955"/>
              <a:gd name="connsiteX15" fmla="*/ 2442292 w 3130191"/>
              <a:gd name="connsiteY15" fmla="*/ 687503 h 695955"/>
              <a:gd name="connsiteX16" fmla="*/ 2587294 w 3130191"/>
              <a:gd name="connsiteY16" fmla="*/ 352723 h 695955"/>
              <a:gd name="connsiteX17" fmla="*/ 2765770 w 3130191"/>
              <a:gd name="connsiteY17" fmla="*/ 561 h 695955"/>
              <a:gd name="connsiteX18" fmla="*/ 3126232 w 3130191"/>
              <a:gd name="connsiteY18" fmla="*/ 141683 h 695955"/>
              <a:gd name="connsiteX19" fmla="*/ 2976055 w 3130191"/>
              <a:gd name="connsiteY19" fmla="*/ 337731 h 695955"/>
              <a:gd name="connsiteX20" fmla="*/ 3093269 w 3130191"/>
              <a:gd name="connsiteY20" fmla="*/ 509394 h 695955"/>
              <a:gd name="connsiteX0" fmla="*/ 0 w 3304432"/>
              <a:gd name="connsiteY0" fmla="*/ 347683 h 695955"/>
              <a:gd name="connsiteX1" fmla="*/ 166038 w 3304432"/>
              <a:gd name="connsiteY1" fmla="*/ 6452 h 695955"/>
              <a:gd name="connsiteX2" fmla="*/ 340676 w 3304432"/>
              <a:gd name="connsiteY2" fmla="*/ 348238 h 695955"/>
              <a:gd name="connsiteX3" fmla="*/ 479990 w 3304432"/>
              <a:gd name="connsiteY3" fmla="*/ 683006 h 695955"/>
              <a:gd name="connsiteX4" fmla="*/ 652177 w 3304432"/>
              <a:gd name="connsiteY4" fmla="*/ 347402 h 695955"/>
              <a:gd name="connsiteX5" fmla="*/ 808691 w 3304432"/>
              <a:gd name="connsiteY5" fmla="*/ 19625 h 695955"/>
              <a:gd name="connsiteX6" fmla="*/ 970429 w 3304432"/>
              <a:gd name="connsiteY6" fmla="*/ 338988 h 695955"/>
              <a:gd name="connsiteX7" fmla="*/ 1144603 w 3304432"/>
              <a:gd name="connsiteY7" fmla="*/ 674034 h 695955"/>
              <a:gd name="connsiteX8" fmla="*/ 1293901 w 3304432"/>
              <a:gd name="connsiteY8" fmla="*/ 333951 h 695955"/>
              <a:gd name="connsiteX9" fmla="*/ 1463778 w 3304432"/>
              <a:gd name="connsiteY9" fmla="*/ 15140 h 695955"/>
              <a:gd name="connsiteX10" fmla="*/ 1635502 w 3304432"/>
              <a:gd name="connsiteY10" fmla="*/ 352167 h 695955"/>
              <a:gd name="connsiteX11" fmla="*/ 1788806 w 3304432"/>
              <a:gd name="connsiteY11" fmla="*/ 691990 h 695955"/>
              <a:gd name="connsiteX12" fmla="*/ 1947902 w 3304432"/>
              <a:gd name="connsiteY12" fmla="*/ 346695 h 695955"/>
              <a:gd name="connsiteX13" fmla="*/ 2115442 w 3304432"/>
              <a:gd name="connsiteY13" fmla="*/ 6 h 695955"/>
              <a:gd name="connsiteX14" fmla="*/ 2281942 w 3304432"/>
              <a:gd name="connsiteY14" fmla="*/ 338987 h 695955"/>
              <a:gd name="connsiteX15" fmla="*/ 2442292 w 3304432"/>
              <a:gd name="connsiteY15" fmla="*/ 687503 h 695955"/>
              <a:gd name="connsiteX16" fmla="*/ 2587294 w 3304432"/>
              <a:gd name="connsiteY16" fmla="*/ 352723 h 695955"/>
              <a:gd name="connsiteX17" fmla="*/ 2765770 w 3304432"/>
              <a:gd name="connsiteY17" fmla="*/ 561 h 695955"/>
              <a:gd name="connsiteX18" fmla="*/ 3126232 w 3304432"/>
              <a:gd name="connsiteY18" fmla="*/ 141683 h 695955"/>
              <a:gd name="connsiteX19" fmla="*/ 3302856 w 3304432"/>
              <a:gd name="connsiteY19" fmla="*/ 346701 h 695955"/>
              <a:gd name="connsiteX20" fmla="*/ 3093269 w 3304432"/>
              <a:gd name="connsiteY20" fmla="*/ 509394 h 695955"/>
              <a:gd name="connsiteX0" fmla="*/ 0 w 3304434"/>
              <a:gd name="connsiteY0" fmla="*/ 347683 h 695955"/>
              <a:gd name="connsiteX1" fmla="*/ 166038 w 3304434"/>
              <a:gd name="connsiteY1" fmla="*/ 6452 h 695955"/>
              <a:gd name="connsiteX2" fmla="*/ 340676 w 3304434"/>
              <a:gd name="connsiteY2" fmla="*/ 348238 h 695955"/>
              <a:gd name="connsiteX3" fmla="*/ 479990 w 3304434"/>
              <a:gd name="connsiteY3" fmla="*/ 683006 h 695955"/>
              <a:gd name="connsiteX4" fmla="*/ 652177 w 3304434"/>
              <a:gd name="connsiteY4" fmla="*/ 347402 h 695955"/>
              <a:gd name="connsiteX5" fmla="*/ 808691 w 3304434"/>
              <a:gd name="connsiteY5" fmla="*/ 19625 h 695955"/>
              <a:gd name="connsiteX6" fmla="*/ 970429 w 3304434"/>
              <a:gd name="connsiteY6" fmla="*/ 338988 h 695955"/>
              <a:gd name="connsiteX7" fmla="*/ 1144603 w 3304434"/>
              <a:gd name="connsiteY7" fmla="*/ 674034 h 695955"/>
              <a:gd name="connsiteX8" fmla="*/ 1293901 w 3304434"/>
              <a:gd name="connsiteY8" fmla="*/ 333951 h 695955"/>
              <a:gd name="connsiteX9" fmla="*/ 1463778 w 3304434"/>
              <a:gd name="connsiteY9" fmla="*/ 15140 h 695955"/>
              <a:gd name="connsiteX10" fmla="*/ 1635502 w 3304434"/>
              <a:gd name="connsiteY10" fmla="*/ 352167 h 695955"/>
              <a:gd name="connsiteX11" fmla="*/ 1788806 w 3304434"/>
              <a:gd name="connsiteY11" fmla="*/ 691990 h 695955"/>
              <a:gd name="connsiteX12" fmla="*/ 1947902 w 3304434"/>
              <a:gd name="connsiteY12" fmla="*/ 346695 h 695955"/>
              <a:gd name="connsiteX13" fmla="*/ 2115442 w 3304434"/>
              <a:gd name="connsiteY13" fmla="*/ 6 h 695955"/>
              <a:gd name="connsiteX14" fmla="*/ 2281942 w 3304434"/>
              <a:gd name="connsiteY14" fmla="*/ 338987 h 695955"/>
              <a:gd name="connsiteX15" fmla="*/ 2442292 w 3304434"/>
              <a:gd name="connsiteY15" fmla="*/ 687503 h 695955"/>
              <a:gd name="connsiteX16" fmla="*/ 2587294 w 3304434"/>
              <a:gd name="connsiteY16" fmla="*/ 352723 h 695955"/>
              <a:gd name="connsiteX17" fmla="*/ 2765770 w 3304434"/>
              <a:gd name="connsiteY17" fmla="*/ 561 h 695955"/>
              <a:gd name="connsiteX18" fmla="*/ 2919832 w 3304434"/>
              <a:gd name="connsiteY18" fmla="*/ 343477 h 695955"/>
              <a:gd name="connsiteX19" fmla="*/ 3302856 w 3304434"/>
              <a:gd name="connsiteY19" fmla="*/ 346701 h 695955"/>
              <a:gd name="connsiteX20" fmla="*/ 3093269 w 3304434"/>
              <a:gd name="connsiteY20" fmla="*/ 509394 h 695955"/>
              <a:gd name="connsiteX0" fmla="*/ 0 w 3536171"/>
              <a:gd name="connsiteY0" fmla="*/ 347683 h 733607"/>
              <a:gd name="connsiteX1" fmla="*/ 166038 w 3536171"/>
              <a:gd name="connsiteY1" fmla="*/ 6452 h 733607"/>
              <a:gd name="connsiteX2" fmla="*/ 340676 w 3536171"/>
              <a:gd name="connsiteY2" fmla="*/ 348238 h 733607"/>
              <a:gd name="connsiteX3" fmla="*/ 479990 w 3536171"/>
              <a:gd name="connsiteY3" fmla="*/ 683006 h 733607"/>
              <a:gd name="connsiteX4" fmla="*/ 652177 w 3536171"/>
              <a:gd name="connsiteY4" fmla="*/ 347402 h 733607"/>
              <a:gd name="connsiteX5" fmla="*/ 808691 w 3536171"/>
              <a:gd name="connsiteY5" fmla="*/ 19625 h 733607"/>
              <a:gd name="connsiteX6" fmla="*/ 970429 w 3536171"/>
              <a:gd name="connsiteY6" fmla="*/ 338988 h 733607"/>
              <a:gd name="connsiteX7" fmla="*/ 1144603 w 3536171"/>
              <a:gd name="connsiteY7" fmla="*/ 674034 h 733607"/>
              <a:gd name="connsiteX8" fmla="*/ 1293901 w 3536171"/>
              <a:gd name="connsiteY8" fmla="*/ 333951 h 733607"/>
              <a:gd name="connsiteX9" fmla="*/ 1463778 w 3536171"/>
              <a:gd name="connsiteY9" fmla="*/ 15140 h 733607"/>
              <a:gd name="connsiteX10" fmla="*/ 1635502 w 3536171"/>
              <a:gd name="connsiteY10" fmla="*/ 352167 h 733607"/>
              <a:gd name="connsiteX11" fmla="*/ 1788806 w 3536171"/>
              <a:gd name="connsiteY11" fmla="*/ 691990 h 733607"/>
              <a:gd name="connsiteX12" fmla="*/ 1947902 w 3536171"/>
              <a:gd name="connsiteY12" fmla="*/ 346695 h 733607"/>
              <a:gd name="connsiteX13" fmla="*/ 2115442 w 3536171"/>
              <a:gd name="connsiteY13" fmla="*/ 6 h 733607"/>
              <a:gd name="connsiteX14" fmla="*/ 2281942 w 3536171"/>
              <a:gd name="connsiteY14" fmla="*/ 338987 h 733607"/>
              <a:gd name="connsiteX15" fmla="*/ 2442292 w 3536171"/>
              <a:gd name="connsiteY15" fmla="*/ 687503 h 733607"/>
              <a:gd name="connsiteX16" fmla="*/ 2587294 w 3536171"/>
              <a:gd name="connsiteY16" fmla="*/ 352723 h 733607"/>
              <a:gd name="connsiteX17" fmla="*/ 2765770 w 3536171"/>
              <a:gd name="connsiteY17" fmla="*/ 561 h 733607"/>
              <a:gd name="connsiteX18" fmla="*/ 2919832 w 3536171"/>
              <a:gd name="connsiteY18" fmla="*/ 343477 h 733607"/>
              <a:gd name="connsiteX19" fmla="*/ 3302856 w 3536171"/>
              <a:gd name="connsiteY19" fmla="*/ 346701 h 733607"/>
              <a:gd name="connsiteX20" fmla="*/ 3536171 w 3536171"/>
              <a:gd name="connsiteY20" fmla="*/ 733607 h 733607"/>
              <a:gd name="connsiteX0" fmla="*/ 0 w 3536171"/>
              <a:gd name="connsiteY0" fmla="*/ 347683 h 733607"/>
              <a:gd name="connsiteX1" fmla="*/ 166038 w 3536171"/>
              <a:gd name="connsiteY1" fmla="*/ 6452 h 733607"/>
              <a:gd name="connsiteX2" fmla="*/ 340676 w 3536171"/>
              <a:gd name="connsiteY2" fmla="*/ 348238 h 733607"/>
              <a:gd name="connsiteX3" fmla="*/ 479990 w 3536171"/>
              <a:gd name="connsiteY3" fmla="*/ 683006 h 733607"/>
              <a:gd name="connsiteX4" fmla="*/ 652177 w 3536171"/>
              <a:gd name="connsiteY4" fmla="*/ 347402 h 733607"/>
              <a:gd name="connsiteX5" fmla="*/ 808691 w 3536171"/>
              <a:gd name="connsiteY5" fmla="*/ 19625 h 733607"/>
              <a:gd name="connsiteX6" fmla="*/ 970429 w 3536171"/>
              <a:gd name="connsiteY6" fmla="*/ 338988 h 733607"/>
              <a:gd name="connsiteX7" fmla="*/ 1144603 w 3536171"/>
              <a:gd name="connsiteY7" fmla="*/ 674034 h 733607"/>
              <a:gd name="connsiteX8" fmla="*/ 1293901 w 3536171"/>
              <a:gd name="connsiteY8" fmla="*/ 333951 h 733607"/>
              <a:gd name="connsiteX9" fmla="*/ 1463778 w 3536171"/>
              <a:gd name="connsiteY9" fmla="*/ 15140 h 733607"/>
              <a:gd name="connsiteX10" fmla="*/ 1635502 w 3536171"/>
              <a:gd name="connsiteY10" fmla="*/ 352167 h 733607"/>
              <a:gd name="connsiteX11" fmla="*/ 1788806 w 3536171"/>
              <a:gd name="connsiteY11" fmla="*/ 691990 h 733607"/>
              <a:gd name="connsiteX12" fmla="*/ 1947902 w 3536171"/>
              <a:gd name="connsiteY12" fmla="*/ 346695 h 733607"/>
              <a:gd name="connsiteX13" fmla="*/ 2115442 w 3536171"/>
              <a:gd name="connsiteY13" fmla="*/ 6 h 733607"/>
              <a:gd name="connsiteX14" fmla="*/ 2281942 w 3536171"/>
              <a:gd name="connsiteY14" fmla="*/ 338987 h 733607"/>
              <a:gd name="connsiteX15" fmla="*/ 2442292 w 3536171"/>
              <a:gd name="connsiteY15" fmla="*/ 687503 h 733607"/>
              <a:gd name="connsiteX16" fmla="*/ 2587294 w 3536171"/>
              <a:gd name="connsiteY16" fmla="*/ 352723 h 733607"/>
              <a:gd name="connsiteX17" fmla="*/ 2765770 w 3536171"/>
              <a:gd name="connsiteY17" fmla="*/ 561 h 733607"/>
              <a:gd name="connsiteX18" fmla="*/ 2919832 w 3536171"/>
              <a:gd name="connsiteY18" fmla="*/ 343477 h 733607"/>
              <a:gd name="connsiteX19" fmla="*/ 3083554 w 3536171"/>
              <a:gd name="connsiteY19" fmla="*/ 678538 h 733607"/>
              <a:gd name="connsiteX20" fmla="*/ 3536171 w 3536171"/>
              <a:gd name="connsiteY20" fmla="*/ 733607 h 733607"/>
              <a:gd name="connsiteX0" fmla="*/ 0 w 3252371"/>
              <a:gd name="connsiteY0" fmla="*/ 347683 h 695955"/>
              <a:gd name="connsiteX1" fmla="*/ 166038 w 3252371"/>
              <a:gd name="connsiteY1" fmla="*/ 6452 h 695955"/>
              <a:gd name="connsiteX2" fmla="*/ 340676 w 3252371"/>
              <a:gd name="connsiteY2" fmla="*/ 348238 h 695955"/>
              <a:gd name="connsiteX3" fmla="*/ 479990 w 3252371"/>
              <a:gd name="connsiteY3" fmla="*/ 683006 h 695955"/>
              <a:gd name="connsiteX4" fmla="*/ 652177 w 3252371"/>
              <a:gd name="connsiteY4" fmla="*/ 347402 h 695955"/>
              <a:gd name="connsiteX5" fmla="*/ 808691 w 3252371"/>
              <a:gd name="connsiteY5" fmla="*/ 19625 h 695955"/>
              <a:gd name="connsiteX6" fmla="*/ 970429 w 3252371"/>
              <a:gd name="connsiteY6" fmla="*/ 338988 h 695955"/>
              <a:gd name="connsiteX7" fmla="*/ 1144603 w 3252371"/>
              <a:gd name="connsiteY7" fmla="*/ 674034 h 695955"/>
              <a:gd name="connsiteX8" fmla="*/ 1293901 w 3252371"/>
              <a:gd name="connsiteY8" fmla="*/ 333951 h 695955"/>
              <a:gd name="connsiteX9" fmla="*/ 1463778 w 3252371"/>
              <a:gd name="connsiteY9" fmla="*/ 15140 h 695955"/>
              <a:gd name="connsiteX10" fmla="*/ 1635502 w 3252371"/>
              <a:gd name="connsiteY10" fmla="*/ 352167 h 695955"/>
              <a:gd name="connsiteX11" fmla="*/ 1788806 w 3252371"/>
              <a:gd name="connsiteY11" fmla="*/ 691990 h 695955"/>
              <a:gd name="connsiteX12" fmla="*/ 1947902 w 3252371"/>
              <a:gd name="connsiteY12" fmla="*/ 346695 h 695955"/>
              <a:gd name="connsiteX13" fmla="*/ 2115442 w 3252371"/>
              <a:gd name="connsiteY13" fmla="*/ 6 h 695955"/>
              <a:gd name="connsiteX14" fmla="*/ 2281942 w 3252371"/>
              <a:gd name="connsiteY14" fmla="*/ 338987 h 695955"/>
              <a:gd name="connsiteX15" fmla="*/ 2442292 w 3252371"/>
              <a:gd name="connsiteY15" fmla="*/ 687503 h 695955"/>
              <a:gd name="connsiteX16" fmla="*/ 2587294 w 3252371"/>
              <a:gd name="connsiteY16" fmla="*/ 352723 h 695955"/>
              <a:gd name="connsiteX17" fmla="*/ 2765770 w 3252371"/>
              <a:gd name="connsiteY17" fmla="*/ 561 h 695955"/>
              <a:gd name="connsiteX18" fmla="*/ 2919832 w 3252371"/>
              <a:gd name="connsiteY18" fmla="*/ 343477 h 695955"/>
              <a:gd name="connsiteX19" fmla="*/ 3083554 w 3252371"/>
              <a:gd name="connsiteY19" fmla="*/ 678538 h 695955"/>
              <a:gd name="connsiteX20" fmla="*/ 3252371 w 3252371"/>
              <a:gd name="connsiteY20" fmla="*/ 347959 h 695955"/>
              <a:gd name="connsiteX0" fmla="*/ 0 w 3265271"/>
              <a:gd name="connsiteY0" fmla="*/ 347683 h 695955"/>
              <a:gd name="connsiteX1" fmla="*/ 166038 w 3265271"/>
              <a:gd name="connsiteY1" fmla="*/ 6452 h 695955"/>
              <a:gd name="connsiteX2" fmla="*/ 340676 w 3265271"/>
              <a:gd name="connsiteY2" fmla="*/ 348238 h 695955"/>
              <a:gd name="connsiteX3" fmla="*/ 479990 w 3265271"/>
              <a:gd name="connsiteY3" fmla="*/ 683006 h 695955"/>
              <a:gd name="connsiteX4" fmla="*/ 652177 w 3265271"/>
              <a:gd name="connsiteY4" fmla="*/ 347402 h 695955"/>
              <a:gd name="connsiteX5" fmla="*/ 808691 w 3265271"/>
              <a:gd name="connsiteY5" fmla="*/ 19625 h 695955"/>
              <a:gd name="connsiteX6" fmla="*/ 970429 w 3265271"/>
              <a:gd name="connsiteY6" fmla="*/ 338988 h 695955"/>
              <a:gd name="connsiteX7" fmla="*/ 1144603 w 3265271"/>
              <a:gd name="connsiteY7" fmla="*/ 674034 h 695955"/>
              <a:gd name="connsiteX8" fmla="*/ 1293901 w 3265271"/>
              <a:gd name="connsiteY8" fmla="*/ 333951 h 695955"/>
              <a:gd name="connsiteX9" fmla="*/ 1463778 w 3265271"/>
              <a:gd name="connsiteY9" fmla="*/ 15140 h 695955"/>
              <a:gd name="connsiteX10" fmla="*/ 1635502 w 3265271"/>
              <a:gd name="connsiteY10" fmla="*/ 352167 h 695955"/>
              <a:gd name="connsiteX11" fmla="*/ 1788806 w 3265271"/>
              <a:gd name="connsiteY11" fmla="*/ 691990 h 695955"/>
              <a:gd name="connsiteX12" fmla="*/ 1947902 w 3265271"/>
              <a:gd name="connsiteY12" fmla="*/ 346695 h 695955"/>
              <a:gd name="connsiteX13" fmla="*/ 2115442 w 3265271"/>
              <a:gd name="connsiteY13" fmla="*/ 6 h 695955"/>
              <a:gd name="connsiteX14" fmla="*/ 2281942 w 3265271"/>
              <a:gd name="connsiteY14" fmla="*/ 338987 h 695955"/>
              <a:gd name="connsiteX15" fmla="*/ 2442292 w 3265271"/>
              <a:gd name="connsiteY15" fmla="*/ 687503 h 695955"/>
              <a:gd name="connsiteX16" fmla="*/ 2587294 w 3265271"/>
              <a:gd name="connsiteY16" fmla="*/ 352723 h 695955"/>
              <a:gd name="connsiteX17" fmla="*/ 2765770 w 3265271"/>
              <a:gd name="connsiteY17" fmla="*/ 561 h 695955"/>
              <a:gd name="connsiteX18" fmla="*/ 2919832 w 3265271"/>
              <a:gd name="connsiteY18" fmla="*/ 343477 h 695955"/>
              <a:gd name="connsiteX19" fmla="*/ 3083554 w 3265271"/>
              <a:gd name="connsiteY19" fmla="*/ 678538 h 695955"/>
              <a:gd name="connsiteX20" fmla="*/ 3265271 w 3265271"/>
              <a:gd name="connsiteY20" fmla="*/ 105807 h 695955"/>
              <a:gd name="connsiteX0" fmla="*/ 0 w 3256672"/>
              <a:gd name="connsiteY0" fmla="*/ 347683 h 695955"/>
              <a:gd name="connsiteX1" fmla="*/ 166038 w 3256672"/>
              <a:gd name="connsiteY1" fmla="*/ 6452 h 695955"/>
              <a:gd name="connsiteX2" fmla="*/ 340676 w 3256672"/>
              <a:gd name="connsiteY2" fmla="*/ 348238 h 695955"/>
              <a:gd name="connsiteX3" fmla="*/ 479990 w 3256672"/>
              <a:gd name="connsiteY3" fmla="*/ 683006 h 695955"/>
              <a:gd name="connsiteX4" fmla="*/ 652177 w 3256672"/>
              <a:gd name="connsiteY4" fmla="*/ 347402 h 695955"/>
              <a:gd name="connsiteX5" fmla="*/ 808691 w 3256672"/>
              <a:gd name="connsiteY5" fmla="*/ 19625 h 695955"/>
              <a:gd name="connsiteX6" fmla="*/ 970429 w 3256672"/>
              <a:gd name="connsiteY6" fmla="*/ 338988 h 695955"/>
              <a:gd name="connsiteX7" fmla="*/ 1144603 w 3256672"/>
              <a:gd name="connsiteY7" fmla="*/ 674034 h 695955"/>
              <a:gd name="connsiteX8" fmla="*/ 1293901 w 3256672"/>
              <a:gd name="connsiteY8" fmla="*/ 333951 h 695955"/>
              <a:gd name="connsiteX9" fmla="*/ 1463778 w 3256672"/>
              <a:gd name="connsiteY9" fmla="*/ 15140 h 695955"/>
              <a:gd name="connsiteX10" fmla="*/ 1635502 w 3256672"/>
              <a:gd name="connsiteY10" fmla="*/ 352167 h 695955"/>
              <a:gd name="connsiteX11" fmla="*/ 1788806 w 3256672"/>
              <a:gd name="connsiteY11" fmla="*/ 691990 h 695955"/>
              <a:gd name="connsiteX12" fmla="*/ 1947902 w 3256672"/>
              <a:gd name="connsiteY12" fmla="*/ 346695 h 695955"/>
              <a:gd name="connsiteX13" fmla="*/ 2115442 w 3256672"/>
              <a:gd name="connsiteY13" fmla="*/ 6 h 695955"/>
              <a:gd name="connsiteX14" fmla="*/ 2281942 w 3256672"/>
              <a:gd name="connsiteY14" fmla="*/ 338987 h 695955"/>
              <a:gd name="connsiteX15" fmla="*/ 2442292 w 3256672"/>
              <a:gd name="connsiteY15" fmla="*/ 687503 h 695955"/>
              <a:gd name="connsiteX16" fmla="*/ 2587294 w 3256672"/>
              <a:gd name="connsiteY16" fmla="*/ 352723 h 695955"/>
              <a:gd name="connsiteX17" fmla="*/ 2765770 w 3256672"/>
              <a:gd name="connsiteY17" fmla="*/ 561 h 695955"/>
              <a:gd name="connsiteX18" fmla="*/ 2919832 w 3256672"/>
              <a:gd name="connsiteY18" fmla="*/ 343477 h 695955"/>
              <a:gd name="connsiteX19" fmla="*/ 3083554 w 3256672"/>
              <a:gd name="connsiteY19" fmla="*/ 678538 h 695955"/>
              <a:gd name="connsiteX20" fmla="*/ 3256672 w 3256672"/>
              <a:gd name="connsiteY20" fmla="*/ 361410 h 695955"/>
              <a:gd name="connsiteX0" fmla="*/ 0 w 3256672"/>
              <a:gd name="connsiteY0" fmla="*/ 347683 h 695955"/>
              <a:gd name="connsiteX1" fmla="*/ 166038 w 3256672"/>
              <a:gd name="connsiteY1" fmla="*/ 6452 h 695955"/>
              <a:gd name="connsiteX2" fmla="*/ 332077 w 3256672"/>
              <a:gd name="connsiteY2" fmla="*/ 348237 h 695955"/>
              <a:gd name="connsiteX3" fmla="*/ 479990 w 3256672"/>
              <a:gd name="connsiteY3" fmla="*/ 683006 h 695955"/>
              <a:gd name="connsiteX4" fmla="*/ 652177 w 3256672"/>
              <a:gd name="connsiteY4" fmla="*/ 347402 h 695955"/>
              <a:gd name="connsiteX5" fmla="*/ 808691 w 3256672"/>
              <a:gd name="connsiteY5" fmla="*/ 19625 h 695955"/>
              <a:gd name="connsiteX6" fmla="*/ 970429 w 3256672"/>
              <a:gd name="connsiteY6" fmla="*/ 338988 h 695955"/>
              <a:gd name="connsiteX7" fmla="*/ 1144603 w 3256672"/>
              <a:gd name="connsiteY7" fmla="*/ 674034 h 695955"/>
              <a:gd name="connsiteX8" fmla="*/ 1293901 w 3256672"/>
              <a:gd name="connsiteY8" fmla="*/ 333951 h 695955"/>
              <a:gd name="connsiteX9" fmla="*/ 1463778 w 3256672"/>
              <a:gd name="connsiteY9" fmla="*/ 15140 h 695955"/>
              <a:gd name="connsiteX10" fmla="*/ 1635502 w 3256672"/>
              <a:gd name="connsiteY10" fmla="*/ 352167 h 695955"/>
              <a:gd name="connsiteX11" fmla="*/ 1788806 w 3256672"/>
              <a:gd name="connsiteY11" fmla="*/ 691990 h 695955"/>
              <a:gd name="connsiteX12" fmla="*/ 1947902 w 3256672"/>
              <a:gd name="connsiteY12" fmla="*/ 346695 h 695955"/>
              <a:gd name="connsiteX13" fmla="*/ 2115442 w 3256672"/>
              <a:gd name="connsiteY13" fmla="*/ 6 h 695955"/>
              <a:gd name="connsiteX14" fmla="*/ 2281942 w 3256672"/>
              <a:gd name="connsiteY14" fmla="*/ 338987 h 695955"/>
              <a:gd name="connsiteX15" fmla="*/ 2442292 w 3256672"/>
              <a:gd name="connsiteY15" fmla="*/ 687503 h 695955"/>
              <a:gd name="connsiteX16" fmla="*/ 2587294 w 3256672"/>
              <a:gd name="connsiteY16" fmla="*/ 352723 h 695955"/>
              <a:gd name="connsiteX17" fmla="*/ 2765770 w 3256672"/>
              <a:gd name="connsiteY17" fmla="*/ 561 h 695955"/>
              <a:gd name="connsiteX18" fmla="*/ 2919832 w 3256672"/>
              <a:gd name="connsiteY18" fmla="*/ 343477 h 695955"/>
              <a:gd name="connsiteX19" fmla="*/ 3083554 w 3256672"/>
              <a:gd name="connsiteY19" fmla="*/ 678538 h 695955"/>
              <a:gd name="connsiteX20" fmla="*/ 3256672 w 3256672"/>
              <a:gd name="connsiteY20" fmla="*/ 361410 h 695955"/>
              <a:gd name="connsiteX0" fmla="*/ 0 w 3256672"/>
              <a:gd name="connsiteY0" fmla="*/ 347683 h 695955"/>
              <a:gd name="connsiteX1" fmla="*/ 166038 w 3256672"/>
              <a:gd name="connsiteY1" fmla="*/ 6452 h 695955"/>
              <a:gd name="connsiteX2" fmla="*/ 332077 w 3256672"/>
              <a:gd name="connsiteY2" fmla="*/ 348237 h 695955"/>
              <a:gd name="connsiteX3" fmla="*/ 479990 w 3256672"/>
              <a:gd name="connsiteY3" fmla="*/ 683006 h 695955"/>
              <a:gd name="connsiteX4" fmla="*/ 652177 w 3256672"/>
              <a:gd name="connsiteY4" fmla="*/ 347402 h 695955"/>
              <a:gd name="connsiteX5" fmla="*/ 808691 w 3256672"/>
              <a:gd name="connsiteY5" fmla="*/ 19625 h 695955"/>
              <a:gd name="connsiteX6" fmla="*/ 970429 w 3256672"/>
              <a:gd name="connsiteY6" fmla="*/ 338988 h 695955"/>
              <a:gd name="connsiteX7" fmla="*/ 1144603 w 3256672"/>
              <a:gd name="connsiteY7" fmla="*/ 674034 h 695955"/>
              <a:gd name="connsiteX8" fmla="*/ 1293901 w 3256672"/>
              <a:gd name="connsiteY8" fmla="*/ 333951 h 695955"/>
              <a:gd name="connsiteX9" fmla="*/ 1463778 w 3256672"/>
              <a:gd name="connsiteY9" fmla="*/ 15140 h 695955"/>
              <a:gd name="connsiteX10" fmla="*/ 1635502 w 3256672"/>
              <a:gd name="connsiteY10" fmla="*/ 352167 h 695955"/>
              <a:gd name="connsiteX11" fmla="*/ 1788806 w 3256672"/>
              <a:gd name="connsiteY11" fmla="*/ 691990 h 695955"/>
              <a:gd name="connsiteX12" fmla="*/ 1947902 w 3256672"/>
              <a:gd name="connsiteY12" fmla="*/ 346695 h 695955"/>
              <a:gd name="connsiteX13" fmla="*/ 2115442 w 3256672"/>
              <a:gd name="connsiteY13" fmla="*/ 6 h 695955"/>
              <a:gd name="connsiteX14" fmla="*/ 2281942 w 3256672"/>
              <a:gd name="connsiteY14" fmla="*/ 338987 h 695955"/>
              <a:gd name="connsiteX15" fmla="*/ 2442292 w 3256672"/>
              <a:gd name="connsiteY15" fmla="*/ 687503 h 695955"/>
              <a:gd name="connsiteX16" fmla="*/ 2587294 w 3256672"/>
              <a:gd name="connsiteY16" fmla="*/ 352723 h 695955"/>
              <a:gd name="connsiteX17" fmla="*/ 2765770 w 3256672"/>
              <a:gd name="connsiteY17" fmla="*/ 561 h 695955"/>
              <a:gd name="connsiteX18" fmla="*/ 2919832 w 3256672"/>
              <a:gd name="connsiteY18" fmla="*/ 343477 h 695955"/>
              <a:gd name="connsiteX19" fmla="*/ 3083554 w 3256672"/>
              <a:gd name="connsiteY19" fmla="*/ 678538 h 695955"/>
              <a:gd name="connsiteX20" fmla="*/ 3256672 w 3256672"/>
              <a:gd name="connsiteY20" fmla="*/ 361410 h 695955"/>
              <a:gd name="connsiteX0" fmla="*/ 0 w 3256672"/>
              <a:gd name="connsiteY0" fmla="*/ 347683 h 695955"/>
              <a:gd name="connsiteX1" fmla="*/ 166038 w 3256672"/>
              <a:gd name="connsiteY1" fmla="*/ 6452 h 695955"/>
              <a:gd name="connsiteX2" fmla="*/ 332077 w 3256672"/>
              <a:gd name="connsiteY2" fmla="*/ 348237 h 695955"/>
              <a:gd name="connsiteX3" fmla="*/ 479990 w 3256672"/>
              <a:gd name="connsiteY3" fmla="*/ 683006 h 695955"/>
              <a:gd name="connsiteX4" fmla="*/ 652177 w 3256672"/>
              <a:gd name="connsiteY4" fmla="*/ 347402 h 695955"/>
              <a:gd name="connsiteX5" fmla="*/ 808691 w 3256672"/>
              <a:gd name="connsiteY5" fmla="*/ 19625 h 695955"/>
              <a:gd name="connsiteX6" fmla="*/ 970429 w 3256672"/>
              <a:gd name="connsiteY6" fmla="*/ 338988 h 695955"/>
              <a:gd name="connsiteX7" fmla="*/ 1144603 w 3256672"/>
              <a:gd name="connsiteY7" fmla="*/ 674034 h 695955"/>
              <a:gd name="connsiteX8" fmla="*/ 1293901 w 3256672"/>
              <a:gd name="connsiteY8" fmla="*/ 333951 h 695955"/>
              <a:gd name="connsiteX9" fmla="*/ 1463778 w 3256672"/>
              <a:gd name="connsiteY9" fmla="*/ 15140 h 695955"/>
              <a:gd name="connsiteX10" fmla="*/ 1635502 w 3256672"/>
              <a:gd name="connsiteY10" fmla="*/ 352167 h 695955"/>
              <a:gd name="connsiteX11" fmla="*/ 1788806 w 3256672"/>
              <a:gd name="connsiteY11" fmla="*/ 691990 h 695955"/>
              <a:gd name="connsiteX12" fmla="*/ 1947902 w 3256672"/>
              <a:gd name="connsiteY12" fmla="*/ 346695 h 695955"/>
              <a:gd name="connsiteX13" fmla="*/ 2115442 w 3256672"/>
              <a:gd name="connsiteY13" fmla="*/ 6 h 695955"/>
              <a:gd name="connsiteX14" fmla="*/ 2281942 w 3256672"/>
              <a:gd name="connsiteY14" fmla="*/ 338987 h 695955"/>
              <a:gd name="connsiteX15" fmla="*/ 2442292 w 3256672"/>
              <a:gd name="connsiteY15" fmla="*/ 687503 h 695955"/>
              <a:gd name="connsiteX16" fmla="*/ 2600194 w 3256672"/>
              <a:gd name="connsiteY16" fmla="*/ 343755 h 695955"/>
              <a:gd name="connsiteX17" fmla="*/ 2765770 w 3256672"/>
              <a:gd name="connsiteY17" fmla="*/ 561 h 695955"/>
              <a:gd name="connsiteX18" fmla="*/ 2919832 w 3256672"/>
              <a:gd name="connsiteY18" fmla="*/ 343477 h 695955"/>
              <a:gd name="connsiteX19" fmla="*/ 3083554 w 3256672"/>
              <a:gd name="connsiteY19" fmla="*/ 678538 h 695955"/>
              <a:gd name="connsiteX20" fmla="*/ 3256672 w 3256672"/>
              <a:gd name="connsiteY20" fmla="*/ 361410 h 695955"/>
              <a:gd name="connsiteX0" fmla="*/ 0 w 3256672"/>
              <a:gd name="connsiteY0" fmla="*/ 347683 h 695955"/>
              <a:gd name="connsiteX1" fmla="*/ 166038 w 3256672"/>
              <a:gd name="connsiteY1" fmla="*/ 6452 h 695955"/>
              <a:gd name="connsiteX2" fmla="*/ 332077 w 3256672"/>
              <a:gd name="connsiteY2" fmla="*/ 348237 h 695955"/>
              <a:gd name="connsiteX3" fmla="*/ 479990 w 3256672"/>
              <a:gd name="connsiteY3" fmla="*/ 683006 h 695955"/>
              <a:gd name="connsiteX4" fmla="*/ 652177 w 3256672"/>
              <a:gd name="connsiteY4" fmla="*/ 347402 h 695955"/>
              <a:gd name="connsiteX5" fmla="*/ 808691 w 3256672"/>
              <a:gd name="connsiteY5" fmla="*/ 19625 h 695955"/>
              <a:gd name="connsiteX6" fmla="*/ 970429 w 3256672"/>
              <a:gd name="connsiteY6" fmla="*/ 338988 h 695955"/>
              <a:gd name="connsiteX7" fmla="*/ 1144603 w 3256672"/>
              <a:gd name="connsiteY7" fmla="*/ 674034 h 695955"/>
              <a:gd name="connsiteX8" fmla="*/ 1293901 w 3256672"/>
              <a:gd name="connsiteY8" fmla="*/ 333951 h 695955"/>
              <a:gd name="connsiteX9" fmla="*/ 1463778 w 3256672"/>
              <a:gd name="connsiteY9" fmla="*/ 15140 h 695955"/>
              <a:gd name="connsiteX10" fmla="*/ 1635502 w 3256672"/>
              <a:gd name="connsiteY10" fmla="*/ 352167 h 695955"/>
              <a:gd name="connsiteX11" fmla="*/ 1788806 w 3256672"/>
              <a:gd name="connsiteY11" fmla="*/ 691990 h 695955"/>
              <a:gd name="connsiteX12" fmla="*/ 1947902 w 3256672"/>
              <a:gd name="connsiteY12" fmla="*/ 346695 h 695955"/>
              <a:gd name="connsiteX13" fmla="*/ 2115442 w 3256672"/>
              <a:gd name="connsiteY13" fmla="*/ 6 h 695955"/>
              <a:gd name="connsiteX14" fmla="*/ 2281942 w 3256672"/>
              <a:gd name="connsiteY14" fmla="*/ 338987 h 695955"/>
              <a:gd name="connsiteX15" fmla="*/ 2442292 w 3256672"/>
              <a:gd name="connsiteY15" fmla="*/ 687503 h 695955"/>
              <a:gd name="connsiteX16" fmla="*/ 2600194 w 3256672"/>
              <a:gd name="connsiteY16" fmla="*/ 343755 h 695955"/>
              <a:gd name="connsiteX17" fmla="*/ 2765769 w 3256672"/>
              <a:gd name="connsiteY17" fmla="*/ 5047 h 695955"/>
              <a:gd name="connsiteX18" fmla="*/ 2919832 w 3256672"/>
              <a:gd name="connsiteY18" fmla="*/ 343477 h 695955"/>
              <a:gd name="connsiteX19" fmla="*/ 3083554 w 3256672"/>
              <a:gd name="connsiteY19" fmla="*/ 678538 h 695955"/>
              <a:gd name="connsiteX20" fmla="*/ 3256672 w 3256672"/>
              <a:gd name="connsiteY20" fmla="*/ 361410 h 695955"/>
              <a:gd name="connsiteX0" fmla="*/ 0 w 3256672"/>
              <a:gd name="connsiteY0" fmla="*/ 347683 h 695955"/>
              <a:gd name="connsiteX1" fmla="*/ 166038 w 3256672"/>
              <a:gd name="connsiteY1" fmla="*/ 6452 h 695955"/>
              <a:gd name="connsiteX2" fmla="*/ 332077 w 3256672"/>
              <a:gd name="connsiteY2" fmla="*/ 348237 h 695955"/>
              <a:gd name="connsiteX3" fmla="*/ 479990 w 3256672"/>
              <a:gd name="connsiteY3" fmla="*/ 683006 h 695955"/>
              <a:gd name="connsiteX4" fmla="*/ 652177 w 3256672"/>
              <a:gd name="connsiteY4" fmla="*/ 347402 h 695955"/>
              <a:gd name="connsiteX5" fmla="*/ 808691 w 3256672"/>
              <a:gd name="connsiteY5" fmla="*/ 19625 h 695955"/>
              <a:gd name="connsiteX6" fmla="*/ 970429 w 3256672"/>
              <a:gd name="connsiteY6" fmla="*/ 338988 h 695955"/>
              <a:gd name="connsiteX7" fmla="*/ 1144603 w 3256672"/>
              <a:gd name="connsiteY7" fmla="*/ 674034 h 695955"/>
              <a:gd name="connsiteX8" fmla="*/ 1293901 w 3256672"/>
              <a:gd name="connsiteY8" fmla="*/ 333951 h 695955"/>
              <a:gd name="connsiteX9" fmla="*/ 1463778 w 3256672"/>
              <a:gd name="connsiteY9" fmla="*/ 15140 h 695955"/>
              <a:gd name="connsiteX10" fmla="*/ 1635502 w 3256672"/>
              <a:gd name="connsiteY10" fmla="*/ 352167 h 695955"/>
              <a:gd name="connsiteX11" fmla="*/ 1788806 w 3256672"/>
              <a:gd name="connsiteY11" fmla="*/ 691990 h 695955"/>
              <a:gd name="connsiteX12" fmla="*/ 1947902 w 3256672"/>
              <a:gd name="connsiteY12" fmla="*/ 346695 h 695955"/>
              <a:gd name="connsiteX13" fmla="*/ 2115442 w 3256672"/>
              <a:gd name="connsiteY13" fmla="*/ 6 h 695955"/>
              <a:gd name="connsiteX14" fmla="*/ 2281942 w 3256672"/>
              <a:gd name="connsiteY14" fmla="*/ 338987 h 695955"/>
              <a:gd name="connsiteX15" fmla="*/ 2442292 w 3256672"/>
              <a:gd name="connsiteY15" fmla="*/ 687503 h 695955"/>
              <a:gd name="connsiteX16" fmla="*/ 2600194 w 3256672"/>
              <a:gd name="connsiteY16" fmla="*/ 343755 h 695955"/>
              <a:gd name="connsiteX17" fmla="*/ 2765769 w 3256672"/>
              <a:gd name="connsiteY17" fmla="*/ 5047 h 695955"/>
              <a:gd name="connsiteX18" fmla="*/ 2932733 w 3256672"/>
              <a:gd name="connsiteY18" fmla="*/ 352446 h 695955"/>
              <a:gd name="connsiteX19" fmla="*/ 3083554 w 3256672"/>
              <a:gd name="connsiteY19" fmla="*/ 678538 h 695955"/>
              <a:gd name="connsiteX20" fmla="*/ 3256672 w 3256672"/>
              <a:gd name="connsiteY20" fmla="*/ 361410 h 695955"/>
              <a:gd name="connsiteX0" fmla="*/ 0 w 3256672"/>
              <a:gd name="connsiteY0" fmla="*/ 347683 h 695955"/>
              <a:gd name="connsiteX1" fmla="*/ 166038 w 3256672"/>
              <a:gd name="connsiteY1" fmla="*/ 6452 h 695955"/>
              <a:gd name="connsiteX2" fmla="*/ 332077 w 3256672"/>
              <a:gd name="connsiteY2" fmla="*/ 348237 h 695955"/>
              <a:gd name="connsiteX3" fmla="*/ 479990 w 3256672"/>
              <a:gd name="connsiteY3" fmla="*/ 683006 h 695955"/>
              <a:gd name="connsiteX4" fmla="*/ 652177 w 3256672"/>
              <a:gd name="connsiteY4" fmla="*/ 347402 h 695955"/>
              <a:gd name="connsiteX5" fmla="*/ 808691 w 3256672"/>
              <a:gd name="connsiteY5" fmla="*/ 19625 h 695955"/>
              <a:gd name="connsiteX6" fmla="*/ 970429 w 3256672"/>
              <a:gd name="connsiteY6" fmla="*/ 338988 h 695955"/>
              <a:gd name="connsiteX7" fmla="*/ 1144603 w 3256672"/>
              <a:gd name="connsiteY7" fmla="*/ 674034 h 695955"/>
              <a:gd name="connsiteX8" fmla="*/ 1293901 w 3256672"/>
              <a:gd name="connsiteY8" fmla="*/ 333951 h 695955"/>
              <a:gd name="connsiteX9" fmla="*/ 1463778 w 3256672"/>
              <a:gd name="connsiteY9" fmla="*/ 15140 h 695955"/>
              <a:gd name="connsiteX10" fmla="*/ 1635502 w 3256672"/>
              <a:gd name="connsiteY10" fmla="*/ 352167 h 695955"/>
              <a:gd name="connsiteX11" fmla="*/ 1788806 w 3256672"/>
              <a:gd name="connsiteY11" fmla="*/ 691990 h 695955"/>
              <a:gd name="connsiteX12" fmla="*/ 1947902 w 3256672"/>
              <a:gd name="connsiteY12" fmla="*/ 346695 h 695955"/>
              <a:gd name="connsiteX13" fmla="*/ 2115442 w 3256672"/>
              <a:gd name="connsiteY13" fmla="*/ 6 h 695955"/>
              <a:gd name="connsiteX14" fmla="*/ 2281942 w 3256672"/>
              <a:gd name="connsiteY14" fmla="*/ 338987 h 695955"/>
              <a:gd name="connsiteX15" fmla="*/ 2442292 w 3256672"/>
              <a:gd name="connsiteY15" fmla="*/ 687503 h 695955"/>
              <a:gd name="connsiteX16" fmla="*/ 2600194 w 3256672"/>
              <a:gd name="connsiteY16" fmla="*/ 343755 h 695955"/>
              <a:gd name="connsiteX17" fmla="*/ 2765769 w 3256672"/>
              <a:gd name="connsiteY17" fmla="*/ 5047 h 695955"/>
              <a:gd name="connsiteX18" fmla="*/ 2932733 w 3256672"/>
              <a:gd name="connsiteY18" fmla="*/ 352446 h 695955"/>
              <a:gd name="connsiteX19" fmla="*/ 3096454 w 3256672"/>
              <a:gd name="connsiteY19" fmla="*/ 678538 h 695955"/>
              <a:gd name="connsiteX20" fmla="*/ 3256672 w 3256672"/>
              <a:gd name="connsiteY20" fmla="*/ 361410 h 695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256672" h="695955">
                <a:moveTo>
                  <a:pt x="0" y="347683"/>
                </a:moveTo>
                <a:cubicBezTo>
                  <a:pt x="23812" y="189726"/>
                  <a:pt x="110692" y="6360"/>
                  <a:pt x="166038" y="6452"/>
                </a:cubicBezTo>
                <a:cubicBezTo>
                  <a:pt x="221384" y="6544"/>
                  <a:pt x="279752" y="235478"/>
                  <a:pt x="332077" y="348237"/>
                </a:cubicBezTo>
                <a:cubicBezTo>
                  <a:pt x="384402" y="460996"/>
                  <a:pt x="426640" y="683145"/>
                  <a:pt x="479990" y="683006"/>
                </a:cubicBezTo>
                <a:cubicBezTo>
                  <a:pt x="533340" y="682867"/>
                  <a:pt x="597394" y="457965"/>
                  <a:pt x="652177" y="347402"/>
                </a:cubicBezTo>
                <a:cubicBezTo>
                  <a:pt x="706960" y="236839"/>
                  <a:pt x="755649" y="21027"/>
                  <a:pt x="808691" y="19625"/>
                </a:cubicBezTo>
                <a:cubicBezTo>
                  <a:pt x="861733" y="18223"/>
                  <a:pt x="914444" y="229920"/>
                  <a:pt x="970429" y="338988"/>
                </a:cubicBezTo>
                <a:cubicBezTo>
                  <a:pt x="1026414" y="448056"/>
                  <a:pt x="1090691" y="674873"/>
                  <a:pt x="1144603" y="674034"/>
                </a:cubicBezTo>
                <a:cubicBezTo>
                  <a:pt x="1198515" y="673195"/>
                  <a:pt x="1240705" y="443767"/>
                  <a:pt x="1293901" y="333951"/>
                </a:cubicBezTo>
                <a:cubicBezTo>
                  <a:pt x="1347097" y="224135"/>
                  <a:pt x="1406845" y="12104"/>
                  <a:pt x="1463778" y="15140"/>
                </a:cubicBezTo>
                <a:cubicBezTo>
                  <a:pt x="1520712" y="18176"/>
                  <a:pt x="1581331" y="239359"/>
                  <a:pt x="1635502" y="352167"/>
                </a:cubicBezTo>
                <a:cubicBezTo>
                  <a:pt x="1689673" y="464975"/>
                  <a:pt x="1764690" y="648059"/>
                  <a:pt x="1788806" y="691990"/>
                </a:cubicBezTo>
                <a:cubicBezTo>
                  <a:pt x="1812922" y="735921"/>
                  <a:pt x="1921413" y="401488"/>
                  <a:pt x="1947902" y="346695"/>
                </a:cubicBezTo>
                <a:cubicBezTo>
                  <a:pt x="1974391" y="291902"/>
                  <a:pt x="2059769" y="1291"/>
                  <a:pt x="2115442" y="6"/>
                </a:cubicBezTo>
                <a:cubicBezTo>
                  <a:pt x="2171115" y="-1279"/>
                  <a:pt x="2227467" y="224404"/>
                  <a:pt x="2281942" y="338987"/>
                </a:cubicBezTo>
                <a:cubicBezTo>
                  <a:pt x="2336417" y="453570"/>
                  <a:pt x="2389250" y="686708"/>
                  <a:pt x="2442292" y="687503"/>
                </a:cubicBezTo>
                <a:cubicBezTo>
                  <a:pt x="2495334" y="688298"/>
                  <a:pt x="2546281" y="457498"/>
                  <a:pt x="2600194" y="343755"/>
                </a:cubicBezTo>
                <a:cubicBezTo>
                  <a:pt x="2654107" y="230012"/>
                  <a:pt x="2710346" y="3599"/>
                  <a:pt x="2765769" y="5047"/>
                </a:cubicBezTo>
                <a:cubicBezTo>
                  <a:pt x="2821192" y="6495"/>
                  <a:pt x="2877619" y="240198"/>
                  <a:pt x="2932733" y="352446"/>
                </a:cubicBezTo>
                <a:cubicBezTo>
                  <a:pt x="2987847" y="464695"/>
                  <a:pt x="3071848" y="678538"/>
                  <a:pt x="3096454" y="678538"/>
                </a:cubicBezTo>
                <a:cubicBezTo>
                  <a:pt x="3121060" y="678538"/>
                  <a:pt x="3218968" y="197104"/>
                  <a:pt x="3256672" y="361410"/>
                </a:cubicBez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81" name="Forma libre: forma 80">
            <a:extLst>
              <a:ext uri="{FF2B5EF4-FFF2-40B4-BE49-F238E27FC236}">
                <a16:creationId xmlns:a16="http://schemas.microsoft.com/office/drawing/2014/main" id="{BCF9C2D2-40C2-419A-87DC-AC8573648513}"/>
              </a:ext>
            </a:extLst>
          </p:cNvPr>
          <p:cNvSpPr/>
          <p:nvPr/>
        </p:nvSpPr>
        <p:spPr>
          <a:xfrm rot="2905101">
            <a:off x="4147984" y="5533664"/>
            <a:ext cx="903653" cy="105643"/>
          </a:xfrm>
          <a:custGeom>
            <a:avLst/>
            <a:gdLst>
              <a:gd name="connsiteX0" fmla="*/ 0 w 1300163"/>
              <a:gd name="connsiteY0" fmla="*/ 323852 h 690581"/>
              <a:gd name="connsiteX1" fmla="*/ 71438 w 1300163"/>
              <a:gd name="connsiteY1" fmla="*/ 9527 h 690581"/>
              <a:gd name="connsiteX2" fmla="*/ 142875 w 1300163"/>
              <a:gd name="connsiteY2" fmla="*/ 333377 h 690581"/>
              <a:gd name="connsiteX3" fmla="*/ 204788 w 1300163"/>
              <a:gd name="connsiteY3" fmla="*/ 690564 h 690581"/>
              <a:gd name="connsiteX4" fmla="*/ 295275 w 1300163"/>
              <a:gd name="connsiteY4" fmla="*/ 319089 h 690581"/>
              <a:gd name="connsiteX5" fmla="*/ 357188 w 1300163"/>
              <a:gd name="connsiteY5" fmla="*/ 4764 h 690581"/>
              <a:gd name="connsiteX6" fmla="*/ 428625 w 1300163"/>
              <a:gd name="connsiteY6" fmla="*/ 328614 h 690581"/>
              <a:gd name="connsiteX7" fmla="*/ 495300 w 1300163"/>
              <a:gd name="connsiteY7" fmla="*/ 690564 h 690581"/>
              <a:gd name="connsiteX8" fmla="*/ 571500 w 1300163"/>
              <a:gd name="connsiteY8" fmla="*/ 319089 h 690581"/>
              <a:gd name="connsiteX9" fmla="*/ 638175 w 1300163"/>
              <a:gd name="connsiteY9" fmla="*/ 4764 h 690581"/>
              <a:gd name="connsiteX10" fmla="*/ 723900 w 1300163"/>
              <a:gd name="connsiteY10" fmla="*/ 323852 h 690581"/>
              <a:gd name="connsiteX11" fmla="*/ 795338 w 1300163"/>
              <a:gd name="connsiteY11" fmla="*/ 666752 h 690581"/>
              <a:gd name="connsiteX12" fmla="*/ 871538 w 1300163"/>
              <a:gd name="connsiteY12" fmla="*/ 328614 h 690581"/>
              <a:gd name="connsiteX13" fmla="*/ 928688 w 1300163"/>
              <a:gd name="connsiteY13" fmla="*/ 2 h 690581"/>
              <a:gd name="connsiteX14" fmla="*/ 1004888 w 1300163"/>
              <a:gd name="connsiteY14" fmla="*/ 333377 h 690581"/>
              <a:gd name="connsiteX15" fmla="*/ 1071563 w 1300163"/>
              <a:gd name="connsiteY15" fmla="*/ 676277 h 690581"/>
              <a:gd name="connsiteX16" fmla="*/ 1152525 w 1300163"/>
              <a:gd name="connsiteY16" fmla="*/ 328614 h 690581"/>
              <a:gd name="connsiteX17" fmla="*/ 1200150 w 1300163"/>
              <a:gd name="connsiteY17" fmla="*/ 2 h 690581"/>
              <a:gd name="connsiteX18" fmla="*/ 1300163 w 1300163"/>
              <a:gd name="connsiteY18" fmla="*/ 328614 h 690581"/>
              <a:gd name="connsiteX0" fmla="*/ 0 w 1300163"/>
              <a:gd name="connsiteY0" fmla="*/ 323852 h 690581"/>
              <a:gd name="connsiteX1" fmla="*/ 71438 w 1300163"/>
              <a:gd name="connsiteY1" fmla="*/ 9527 h 690581"/>
              <a:gd name="connsiteX2" fmla="*/ 142875 w 1300163"/>
              <a:gd name="connsiteY2" fmla="*/ 333377 h 690581"/>
              <a:gd name="connsiteX3" fmla="*/ 204788 w 1300163"/>
              <a:gd name="connsiteY3" fmla="*/ 690564 h 690581"/>
              <a:gd name="connsiteX4" fmla="*/ 295275 w 1300163"/>
              <a:gd name="connsiteY4" fmla="*/ 319089 h 690581"/>
              <a:gd name="connsiteX5" fmla="*/ 357188 w 1300163"/>
              <a:gd name="connsiteY5" fmla="*/ 4764 h 690581"/>
              <a:gd name="connsiteX6" fmla="*/ 428625 w 1300163"/>
              <a:gd name="connsiteY6" fmla="*/ 328614 h 690581"/>
              <a:gd name="connsiteX7" fmla="*/ 495300 w 1300163"/>
              <a:gd name="connsiteY7" fmla="*/ 690564 h 690581"/>
              <a:gd name="connsiteX8" fmla="*/ 571500 w 1300163"/>
              <a:gd name="connsiteY8" fmla="*/ 319089 h 690581"/>
              <a:gd name="connsiteX9" fmla="*/ 638175 w 1300163"/>
              <a:gd name="connsiteY9" fmla="*/ 4764 h 690581"/>
              <a:gd name="connsiteX10" fmla="*/ 723900 w 1300163"/>
              <a:gd name="connsiteY10" fmla="*/ 323852 h 690581"/>
              <a:gd name="connsiteX11" fmla="*/ 795338 w 1300163"/>
              <a:gd name="connsiteY11" fmla="*/ 666752 h 690581"/>
              <a:gd name="connsiteX12" fmla="*/ 871538 w 1300163"/>
              <a:gd name="connsiteY12" fmla="*/ 328614 h 690581"/>
              <a:gd name="connsiteX13" fmla="*/ 928688 w 1300163"/>
              <a:gd name="connsiteY13" fmla="*/ 2 h 690581"/>
              <a:gd name="connsiteX14" fmla="*/ 1004888 w 1300163"/>
              <a:gd name="connsiteY14" fmla="*/ 333377 h 690581"/>
              <a:gd name="connsiteX15" fmla="*/ 1071563 w 1300163"/>
              <a:gd name="connsiteY15" fmla="*/ 676277 h 690581"/>
              <a:gd name="connsiteX16" fmla="*/ 1143925 w 1300163"/>
              <a:gd name="connsiteY16" fmla="*/ 328614 h 690581"/>
              <a:gd name="connsiteX17" fmla="*/ 1200150 w 1300163"/>
              <a:gd name="connsiteY17" fmla="*/ 2 h 690581"/>
              <a:gd name="connsiteX18" fmla="*/ 1300163 w 1300163"/>
              <a:gd name="connsiteY18" fmla="*/ 328614 h 690581"/>
              <a:gd name="connsiteX0" fmla="*/ 0 w 1291564"/>
              <a:gd name="connsiteY0" fmla="*/ 323852 h 690581"/>
              <a:gd name="connsiteX1" fmla="*/ 71438 w 1291564"/>
              <a:gd name="connsiteY1" fmla="*/ 9527 h 690581"/>
              <a:gd name="connsiteX2" fmla="*/ 142875 w 1291564"/>
              <a:gd name="connsiteY2" fmla="*/ 333377 h 690581"/>
              <a:gd name="connsiteX3" fmla="*/ 204788 w 1291564"/>
              <a:gd name="connsiteY3" fmla="*/ 690564 h 690581"/>
              <a:gd name="connsiteX4" fmla="*/ 295275 w 1291564"/>
              <a:gd name="connsiteY4" fmla="*/ 319089 h 690581"/>
              <a:gd name="connsiteX5" fmla="*/ 357188 w 1291564"/>
              <a:gd name="connsiteY5" fmla="*/ 4764 h 690581"/>
              <a:gd name="connsiteX6" fmla="*/ 428625 w 1291564"/>
              <a:gd name="connsiteY6" fmla="*/ 328614 h 690581"/>
              <a:gd name="connsiteX7" fmla="*/ 495300 w 1291564"/>
              <a:gd name="connsiteY7" fmla="*/ 690564 h 690581"/>
              <a:gd name="connsiteX8" fmla="*/ 571500 w 1291564"/>
              <a:gd name="connsiteY8" fmla="*/ 319089 h 690581"/>
              <a:gd name="connsiteX9" fmla="*/ 638175 w 1291564"/>
              <a:gd name="connsiteY9" fmla="*/ 4764 h 690581"/>
              <a:gd name="connsiteX10" fmla="*/ 723900 w 1291564"/>
              <a:gd name="connsiteY10" fmla="*/ 323852 h 690581"/>
              <a:gd name="connsiteX11" fmla="*/ 795338 w 1291564"/>
              <a:gd name="connsiteY11" fmla="*/ 666752 h 690581"/>
              <a:gd name="connsiteX12" fmla="*/ 871538 w 1291564"/>
              <a:gd name="connsiteY12" fmla="*/ 328614 h 690581"/>
              <a:gd name="connsiteX13" fmla="*/ 928688 w 1291564"/>
              <a:gd name="connsiteY13" fmla="*/ 2 h 690581"/>
              <a:gd name="connsiteX14" fmla="*/ 1004888 w 1291564"/>
              <a:gd name="connsiteY14" fmla="*/ 333377 h 690581"/>
              <a:gd name="connsiteX15" fmla="*/ 1071563 w 1291564"/>
              <a:gd name="connsiteY15" fmla="*/ 676277 h 690581"/>
              <a:gd name="connsiteX16" fmla="*/ 1143925 w 1291564"/>
              <a:gd name="connsiteY16" fmla="*/ 328614 h 690581"/>
              <a:gd name="connsiteX17" fmla="*/ 1200150 w 1291564"/>
              <a:gd name="connsiteY17" fmla="*/ 2 h 690581"/>
              <a:gd name="connsiteX18" fmla="*/ 1291564 w 1291564"/>
              <a:gd name="connsiteY18" fmla="*/ 328614 h 690581"/>
              <a:gd name="connsiteX0" fmla="*/ 0 w 1291564"/>
              <a:gd name="connsiteY0" fmla="*/ 323852 h 690581"/>
              <a:gd name="connsiteX1" fmla="*/ 71438 w 1291564"/>
              <a:gd name="connsiteY1" fmla="*/ 9527 h 690581"/>
              <a:gd name="connsiteX2" fmla="*/ 142875 w 1291564"/>
              <a:gd name="connsiteY2" fmla="*/ 333377 h 690581"/>
              <a:gd name="connsiteX3" fmla="*/ 204788 w 1291564"/>
              <a:gd name="connsiteY3" fmla="*/ 690564 h 690581"/>
              <a:gd name="connsiteX4" fmla="*/ 295275 w 1291564"/>
              <a:gd name="connsiteY4" fmla="*/ 319089 h 690581"/>
              <a:gd name="connsiteX5" fmla="*/ 357188 w 1291564"/>
              <a:gd name="connsiteY5" fmla="*/ 4764 h 690581"/>
              <a:gd name="connsiteX6" fmla="*/ 428625 w 1291564"/>
              <a:gd name="connsiteY6" fmla="*/ 328614 h 690581"/>
              <a:gd name="connsiteX7" fmla="*/ 495300 w 1291564"/>
              <a:gd name="connsiteY7" fmla="*/ 690564 h 690581"/>
              <a:gd name="connsiteX8" fmla="*/ 571500 w 1291564"/>
              <a:gd name="connsiteY8" fmla="*/ 319089 h 690581"/>
              <a:gd name="connsiteX9" fmla="*/ 651076 w 1291564"/>
              <a:gd name="connsiteY9" fmla="*/ 4764 h 690581"/>
              <a:gd name="connsiteX10" fmla="*/ 723900 w 1291564"/>
              <a:gd name="connsiteY10" fmla="*/ 323852 h 690581"/>
              <a:gd name="connsiteX11" fmla="*/ 795338 w 1291564"/>
              <a:gd name="connsiteY11" fmla="*/ 666752 h 690581"/>
              <a:gd name="connsiteX12" fmla="*/ 871538 w 1291564"/>
              <a:gd name="connsiteY12" fmla="*/ 328614 h 690581"/>
              <a:gd name="connsiteX13" fmla="*/ 928688 w 1291564"/>
              <a:gd name="connsiteY13" fmla="*/ 2 h 690581"/>
              <a:gd name="connsiteX14" fmla="*/ 1004888 w 1291564"/>
              <a:gd name="connsiteY14" fmla="*/ 333377 h 690581"/>
              <a:gd name="connsiteX15" fmla="*/ 1071563 w 1291564"/>
              <a:gd name="connsiteY15" fmla="*/ 676277 h 690581"/>
              <a:gd name="connsiteX16" fmla="*/ 1143925 w 1291564"/>
              <a:gd name="connsiteY16" fmla="*/ 328614 h 690581"/>
              <a:gd name="connsiteX17" fmla="*/ 1200150 w 1291564"/>
              <a:gd name="connsiteY17" fmla="*/ 2 h 690581"/>
              <a:gd name="connsiteX18" fmla="*/ 1291564 w 1291564"/>
              <a:gd name="connsiteY18" fmla="*/ 328614 h 690581"/>
              <a:gd name="connsiteX0" fmla="*/ 0 w 1291564"/>
              <a:gd name="connsiteY0" fmla="*/ 323852 h 690581"/>
              <a:gd name="connsiteX1" fmla="*/ 71438 w 1291564"/>
              <a:gd name="connsiteY1" fmla="*/ 9527 h 690581"/>
              <a:gd name="connsiteX2" fmla="*/ 142875 w 1291564"/>
              <a:gd name="connsiteY2" fmla="*/ 333377 h 690581"/>
              <a:gd name="connsiteX3" fmla="*/ 204788 w 1291564"/>
              <a:gd name="connsiteY3" fmla="*/ 690564 h 690581"/>
              <a:gd name="connsiteX4" fmla="*/ 273776 w 1291564"/>
              <a:gd name="connsiteY4" fmla="*/ 319089 h 690581"/>
              <a:gd name="connsiteX5" fmla="*/ 357188 w 1291564"/>
              <a:gd name="connsiteY5" fmla="*/ 4764 h 690581"/>
              <a:gd name="connsiteX6" fmla="*/ 428625 w 1291564"/>
              <a:gd name="connsiteY6" fmla="*/ 328614 h 690581"/>
              <a:gd name="connsiteX7" fmla="*/ 495300 w 1291564"/>
              <a:gd name="connsiteY7" fmla="*/ 690564 h 690581"/>
              <a:gd name="connsiteX8" fmla="*/ 571500 w 1291564"/>
              <a:gd name="connsiteY8" fmla="*/ 319089 h 690581"/>
              <a:gd name="connsiteX9" fmla="*/ 651076 w 1291564"/>
              <a:gd name="connsiteY9" fmla="*/ 4764 h 690581"/>
              <a:gd name="connsiteX10" fmla="*/ 723900 w 1291564"/>
              <a:gd name="connsiteY10" fmla="*/ 323852 h 690581"/>
              <a:gd name="connsiteX11" fmla="*/ 795338 w 1291564"/>
              <a:gd name="connsiteY11" fmla="*/ 666752 h 690581"/>
              <a:gd name="connsiteX12" fmla="*/ 871538 w 1291564"/>
              <a:gd name="connsiteY12" fmla="*/ 328614 h 690581"/>
              <a:gd name="connsiteX13" fmla="*/ 928688 w 1291564"/>
              <a:gd name="connsiteY13" fmla="*/ 2 h 690581"/>
              <a:gd name="connsiteX14" fmla="*/ 1004888 w 1291564"/>
              <a:gd name="connsiteY14" fmla="*/ 333377 h 690581"/>
              <a:gd name="connsiteX15" fmla="*/ 1071563 w 1291564"/>
              <a:gd name="connsiteY15" fmla="*/ 676277 h 690581"/>
              <a:gd name="connsiteX16" fmla="*/ 1143925 w 1291564"/>
              <a:gd name="connsiteY16" fmla="*/ 328614 h 690581"/>
              <a:gd name="connsiteX17" fmla="*/ 1200150 w 1291564"/>
              <a:gd name="connsiteY17" fmla="*/ 2 h 690581"/>
              <a:gd name="connsiteX18" fmla="*/ 1291564 w 1291564"/>
              <a:gd name="connsiteY18" fmla="*/ 328614 h 690581"/>
              <a:gd name="connsiteX0" fmla="*/ 0 w 1291564"/>
              <a:gd name="connsiteY0" fmla="*/ 323852 h 690581"/>
              <a:gd name="connsiteX1" fmla="*/ 71438 w 1291564"/>
              <a:gd name="connsiteY1" fmla="*/ 9527 h 690581"/>
              <a:gd name="connsiteX2" fmla="*/ 142875 w 1291564"/>
              <a:gd name="connsiteY2" fmla="*/ 333377 h 690581"/>
              <a:gd name="connsiteX3" fmla="*/ 204788 w 1291564"/>
              <a:gd name="connsiteY3" fmla="*/ 690564 h 690581"/>
              <a:gd name="connsiteX4" fmla="*/ 273776 w 1291564"/>
              <a:gd name="connsiteY4" fmla="*/ 319089 h 690581"/>
              <a:gd name="connsiteX5" fmla="*/ 391589 w 1291564"/>
              <a:gd name="connsiteY5" fmla="*/ 4764 h 690581"/>
              <a:gd name="connsiteX6" fmla="*/ 428625 w 1291564"/>
              <a:gd name="connsiteY6" fmla="*/ 328614 h 690581"/>
              <a:gd name="connsiteX7" fmla="*/ 495300 w 1291564"/>
              <a:gd name="connsiteY7" fmla="*/ 690564 h 690581"/>
              <a:gd name="connsiteX8" fmla="*/ 571500 w 1291564"/>
              <a:gd name="connsiteY8" fmla="*/ 319089 h 690581"/>
              <a:gd name="connsiteX9" fmla="*/ 651076 w 1291564"/>
              <a:gd name="connsiteY9" fmla="*/ 4764 h 690581"/>
              <a:gd name="connsiteX10" fmla="*/ 723900 w 1291564"/>
              <a:gd name="connsiteY10" fmla="*/ 323852 h 690581"/>
              <a:gd name="connsiteX11" fmla="*/ 795338 w 1291564"/>
              <a:gd name="connsiteY11" fmla="*/ 666752 h 690581"/>
              <a:gd name="connsiteX12" fmla="*/ 871538 w 1291564"/>
              <a:gd name="connsiteY12" fmla="*/ 328614 h 690581"/>
              <a:gd name="connsiteX13" fmla="*/ 928688 w 1291564"/>
              <a:gd name="connsiteY13" fmla="*/ 2 h 690581"/>
              <a:gd name="connsiteX14" fmla="*/ 1004888 w 1291564"/>
              <a:gd name="connsiteY14" fmla="*/ 333377 h 690581"/>
              <a:gd name="connsiteX15" fmla="*/ 1071563 w 1291564"/>
              <a:gd name="connsiteY15" fmla="*/ 676277 h 690581"/>
              <a:gd name="connsiteX16" fmla="*/ 1143925 w 1291564"/>
              <a:gd name="connsiteY16" fmla="*/ 328614 h 690581"/>
              <a:gd name="connsiteX17" fmla="*/ 1200150 w 1291564"/>
              <a:gd name="connsiteY17" fmla="*/ 2 h 690581"/>
              <a:gd name="connsiteX18" fmla="*/ 1291564 w 1291564"/>
              <a:gd name="connsiteY18" fmla="*/ 328614 h 690581"/>
              <a:gd name="connsiteX0" fmla="*/ 0 w 1291564"/>
              <a:gd name="connsiteY0" fmla="*/ 323852 h 690581"/>
              <a:gd name="connsiteX1" fmla="*/ 71438 w 1291564"/>
              <a:gd name="connsiteY1" fmla="*/ 9527 h 690581"/>
              <a:gd name="connsiteX2" fmla="*/ 142875 w 1291564"/>
              <a:gd name="connsiteY2" fmla="*/ 333377 h 690581"/>
              <a:gd name="connsiteX3" fmla="*/ 204788 w 1291564"/>
              <a:gd name="connsiteY3" fmla="*/ 690564 h 690581"/>
              <a:gd name="connsiteX4" fmla="*/ 273776 w 1291564"/>
              <a:gd name="connsiteY4" fmla="*/ 319089 h 690581"/>
              <a:gd name="connsiteX5" fmla="*/ 391589 w 1291564"/>
              <a:gd name="connsiteY5" fmla="*/ 4764 h 690581"/>
              <a:gd name="connsiteX6" fmla="*/ 506026 w 1291564"/>
              <a:gd name="connsiteY6" fmla="*/ 319645 h 690581"/>
              <a:gd name="connsiteX7" fmla="*/ 495300 w 1291564"/>
              <a:gd name="connsiteY7" fmla="*/ 690564 h 690581"/>
              <a:gd name="connsiteX8" fmla="*/ 571500 w 1291564"/>
              <a:gd name="connsiteY8" fmla="*/ 319089 h 690581"/>
              <a:gd name="connsiteX9" fmla="*/ 651076 w 1291564"/>
              <a:gd name="connsiteY9" fmla="*/ 4764 h 690581"/>
              <a:gd name="connsiteX10" fmla="*/ 723900 w 1291564"/>
              <a:gd name="connsiteY10" fmla="*/ 323852 h 690581"/>
              <a:gd name="connsiteX11" fmla="*/ 795338 w 1291564"/>
              <a:gd name="connsiteY11" fmla="*/ 666752 h 690581"/>
              <a:gd name="connsiteX12" fmla="*/ 871538 w 1291564"/>
              <a:gd name="connsiteY12" fmla="*/ 328614 h 690581"/>
              <a:gd name="connsiteX13" fmla="*/ 928688 w 1291564"/>
              <a:gd name="connsiteY13" fmla="*/ 2 h 690581"/>
              <a:gd name="connsiteX14" fmla="*/ 1004888 w 1291564"/>
              <a:gd name="connsiteY14" fmla="*/ 333377 h 690581"/>
              <a:gd name="connsiteX15" fmla="*/ 1071563 w 1291564"/>
              <a:gd name="connsiteY15" fmla="*/ 676277 h 690581"/>
              <a:gd name="connsiteX16" fmla="*/ 1143925 w 1291564"/>
              <a:gd name="connsiteY16" fmla="*/ 328614 h 690581"/>
              <a:gd name="connsiteX17" fmla="*/ 1200150 w 1291564"/>
              <a:gd name="connsiteY17" fmla="*/ 2 h 690581"/>
              <a:gd name="connsiteX18" fmla="*/ 1291564 w 1291564"/>
              <a:gd name="connsiteY18" fmla="*/ 328614 h 690581"/>
              <a:gd name="connsiteX0" fmla="*/ 0 w 1291564"/>
              <a:gd name="connsiteY0" fmla="*/ 323852 h 690581"/>
              <a:gd name="connsiteX1" fmla="*/ 71438 w 1291564"/>
              <a:gd name="connsiteY1" fmla="*/ 9527 h 690581"/>
              <a:gd name="connsiteX2" fmla="*/ 142875 w 1291564"/>
              <a:gd name="connsiteY2" fmla="*/ 333377 h 690581"/>
              <a:gd name="connsiteX3" fmla="*/ 204788 w 1291564"/>
              <a:gd name="connsiteY3" fmla="*/ 690564 h 690581"/>
              <a:gd name="connsiteX4" fmla="*/ 273776 w 1291564"/>
              <a:gd name="connsiteY4" fmla="*/ 319089 h 690581"/>
              <a:gd name="connsiteX5" fmla="*/ 391589 w 1291564"/>
              <a:gd name="connsiteY5" fmla="*/ 4764 h 690581"/>
              <a:gd name="connsiteX6" fmla="*/ 506026 w 1291564"/>
              <a:gd name="connsiteY6" fmla="*/ 319645 h 690581"/>
              <a:gd name="connsiteX7" fmla="*/ 495300 w 1291564"/>
              <a:gd name="connsiteY7" fmla="*/ 690564 h 690581"/>
              <a:gd name="connsiteX8" fmla="*/ 571500 w 1291564"/>
              <a:gd name="connsiteY8" fmla="*/ 319089 h 690581"/>
              <a:gd name="connsiteX9" fmla="*/ 651076 w 1291564"/>
              <a:gd name="connsiteY9" fmla="*/ 4764 h 690581"/>
              <a:gd name="connsiteX10" fmla="*/ 723900 w 1291564"/>
              <a:gd name="connsiteY10" fmla="*/ 323852 h 690581"/>
              <a:gd name="connsiteX11" fmla="*/ 795338 w 1291564"/>
              <a:gd name="connsiteY11" fmla="*/ 666752 h 690581"/>
              <a:gd name="connsiteX12" fmla="*/ 871538 w 1291564"/>
              <a:gd name="connsiteY12" fmla="*/ 328614 h 690581"/>
              <a:gd name="connsiteX13" fmla="*/ 928688 w 1291564"/>
              <a:gd name="connsiteY13" fmla="*/ 2 h 690581"/>
              <a:gd name="connsiteX14" fmla="*/ 1004888 w 1291564"/>
              <a:gd name="connsiteY14" fmla="*/ 333377 h 690581"/>
              <a:gd name="connsiteX15" fmla="*/ 1071563 w 1291564"/>
              <a:gd name="connsiteY15" fmla="*/ 676277 h 690581"/>
              <a:gd name="connsiteX16" fmla="*/ 1143925 w 1291564"/>
              <a:gd name="connsiteY16" fmla="*/ 328614 h 690581"/>
              <a:gd name="connsiteX17" fmla="*/ 1200150 w 1291564"/>
              <a:gd name="connsiteY17" fmla="*/ 2 h 690581"/>
              <a:gd name="connsiteX18" fmla="*/ 1291564 w 1291564"/>
              <a:gd name="connsiteY18" fmla="*/ 328614 h 690581"/>
              <a:gd name="connsiteX0" fmla="*/ 0 w 1291564"/>
              <a:gd name="connsiteY0" fmla="*/ 323852 h 690581"/>
              <a:gd name="connsiteX1" fmla="*/ 92938 w 1291564"/>
              <a:gd name="connsiteY1" fmla="*/ 5043 h 690581"/>
              <a:gd name="connsiteX2" fmla="*/ 142875 w 1291564"/>
              <a:gd name="connsiteY2" fmla="*/ 333377 h 690581"/>
              <a:gd name="connsiteX3" fmla="*/ 204788 w 1291564"/>
              <a:gd name="connsiteY3" fmla="*/ 690564 h 690581"/>
              <a:gd name="connsiteX4" fmla="*/ 273776 w 1291564"/>
              <a:gd name="connsiteY4" fmla="*/ 319089 h 690581"/>
              <a:gd name="connsiteX5" fmla="*/ 391589 w 1291564"/>
              <a:gd name="connsiteY5" fmla="*/ 4764 h 690581"/>
              <a:gd name="connsiteX6" fmla="*/ 506026 w 1291564"/>
              <a:gd name="connsiteY6" fmla="*/ 319645 h 690581"/>
              <a:gd name="connsiteX7" fmla="*/ 495300 w 1291564"/>
              <a:gd name="connsiteY7" fmla="*/ 690564 h 690581"/>
              <a:gd name="connsiteX8" fmla="*/ 571500 w 1291564"/>
              <a:gd name="connsiteY8" fmla="*/ 319089 h 690581"/>
              <a:gd name="connsiteX9" fmla="*/ 651076 w 1291564"/>
              <a:gd name="connsiteY9" fmla="*/ 4764 h 690581"/>
              <a:gd name="connsiteX10" fmla="*/ 723900 w 1291564"/>
              <a:gd name="connsiteY10" fmla="*/ 323852 h 690581"/>
              <a:gd name="connsiteX11" fmla="*/ 795338 w 1291564"/>
              <a:gd name="connsiteY11" fmla="*/ 666752 h 690581"/>
              <a:gd name="connsiteX12" fmla="*/ 871538 w 1291564"/>
              <a:gd name="connsiteY12" fmla="*/ 328614 h 690581"/>
              <a:gd name="connsiteX13" fmla="*/ 928688 w 1291564"/>
              <a:gd name="connsiteY13" fmla="*/ 2 h 690581"/>
              <a:gd name="connsiteX14" fmla="*/ 1004888 w 1291564"/>
              <a:gd name="connsiteY14" fmla="*/ 333377 h 690581"/>
              <a:gd name="connsiteX15" fmla="*/ 1071563 w 1291564"/>
              <a:gd name="connsiteY15" fmla="*/ 676277 h 690581"/>
              <a:gd name="connsiteX16" fmla="*/ 1143925 w 1291564"/>
              <a:gd name="connsiteY16" fmla="*/ 328614 h 690581"/>
              <a:gd name="connsiteX17" fmla="*/ 1200150 w 1291564"/>
              <a:gd name="connsiteY17" fmla="*/ 2 h 690581"/>
              <a:gd name="connsiteX18" fmla="*/ 1291564 w 1291564"/>
              <a:gd name="connsiteY18" fmla="*/ 328614 h 690581"/>
              <a:gd name="connsiteX0" fmla="*/ 0 w 1291564"/>
              <a:gd name="connsiteY0" fmla="*/ 341239 h 707968"/>
              <a:gd name="connsiteX1" fmla="*/ 92938 w 1291564"/>
              <a:gd name="connsiteY1" fmla="*/ 9 h 707968"/>
              <a:gd name="connsiteX2" fmla="*/ 142875 w 1291564"/>
              <a:gd name="connsiteY2" fmla="*/ 350764 h 707968"/>
              <a:gd name="connsiteX3" fmla="*/ 204788 w 1291564"/>
              <a:gd name="connsiteY3" fmla="*/ 707951 h 707968"/>
              <a:gd name="connsiteX4" fmla="*/ 273776 w 1291564"/>
              <a:gd name="connsiteY4" fmla="*/ 336476 h 707968"/>
              <a:gd name="connsiteX5" fmla="*/ 391589 w 1291564"/>
              <a:gd name="connsiteY5" fmla="*/ 22151 h 707968"/>
              <a:gd name="connsiteX6" fmla="*/ 506026 w 1291564"/>
              <a:gd name="connsiteY6" fmla="*/ 337032 h 707968"/>
              <a:gd name="connsiteX7" fmla="*/ 495300 w 1291564"/>
              <a:gd name="connsiteY7" fmla="*/ 707951 h 707968"/>
              <a:gd name="connsiteX8" fmla="*/ 571500 w 1291564"/>
              <a:gd name="connsiteY8" fmla="*/ 336476 h 707968"/>
              <a:gd name="connsiteX9" fmla="*/ 651076 w 1291564"/>
              <a:gd name="connsiteY9" fmla="*/ 22151 h 707968"/>
              <a:gd name="connsiteX10" fmla="*/ 723900 w 1291564"/>
              <a:gd name="connsiteY10" fmla="*/ 341239 h 707968"/>
              <a:gd name="connsiteX11" fmla="*/ 795338 w 1291564"/>
              <a:gd name="connsiteY11" fmla="*/ 684139 h 707968"/>
              <a:gd name="connsiteX12" fmla="*/ 871538 w 1291564"/>
              <a:gd name="connsiteY12" fmla="*/ 346001 h 707968"/>
              <a:gd name="connsiteX13" fmla="*/ 928688 w 1291564"/>
              <a:gd name="connsiteY13" fmla="*/ 17389 h 707968"/>
              <a:gd name="connsiteX14" fmla="*/ 1004888 w 1291564"/>
              <a:gd name="connsiteY14" fmla="*/ 350764 h 707968"/>
              <a:gd name="connsiteX15" fmla="*/ 1071563 w 1291564"/>
              <a:gd name="connsiteY15" fmla="*/ 693664 h 707968"/>
              <a:gd name="connsiteX16" fmla="*/ 1143925 w 1291564"/>
              <a:gd name="connsiteY16" fmla="*/ 346001 h 707968"/>
              <a:gd name="connsiteX17" fmla="*/ 1200150 w 1291564"/>
              <a:gd name="connsiteY17" fmla="*/ 17389 h 707968"/>
              <a:gd name="connsiteX18" fmla="*/ 1291564 w 1291564"/>
              <a:gd name="connsiteY18" fmla="*/ 346001 h 707968"/>
              <a:gd name="connsiteX0" fmla="*/ 0 w 1291564"/>
              <a:gd name="connsiteY0" fmla="*/ 341233 h 707953"/>
              <a:gd name="connsiteX1" fmla="*/ 92938 w 1291564"/>
              <a:gd name="connsiteY1" fmla="*/ 3 h 707953"/>
              <a:gd name="connsiteX2" fmla="*/ 164375 w 1291564"/>
              <a:gd name="connsiteY2" fmla="*/ 346274 h 707953"/>
              <a:gd name="connsiteX3" fmla="*/ 204788 w 1291564"/>
              <a:gd name="connsiteY3" fmla="*/ 707945 h 707953"/>
              <a:gd name="connsiteX4" fmla="*/ 273776 w 1291564"/>
              <a:gd name="connsiteY4" fmla="*/ 336470 h 707953"/>
              <a:gd name="connsiteX5" fmla="*/ 391589 w 1291564"/>
              <a:gd name="connsiteY5" fmla="*/ 22145 h 707953"/>
              <a:gd name="connsiteX6" fmla="*/ 506026 w 1291564"/>
              <a:gd name="connsiteY6" fmla="*/ 337026 h 707953"/>
              <a:gd name="connsiteX7" fmla="*/ 495300 w 1291564"/>
              <a:gd name="connsiteY7" fmla="*/ 707945 h 707953"/>
              <a:gd name="connsiteX8" fmla="*/ 571500 w 1291564"/>
              <a:gd name="connsiteY8" fmla="*/ 336470 h 707953"/>
              <a:gd name="connsiteX9" fmla="*/ 651076 w 1291564"/>
              <a:gd name="connsiteY9" fmla="*/ 22145 h 707953"/>
              <a:gd name="connsiteX10" fmla="*/ 723900 w 1291564"/>
              <a:gd name="connsiteY10" fmla="*/ 341233 h 707953"/>
              <a:gd name="connsiteX11" fmla="*/ 795338 w 1291564"/>
              <a:gd name="connsiteY11" fmla="*/ 684133 h 707953"/>
              <a:gd name="connsiteX12" fmla="*/ 871538 w 1291564"/>
              <a:gd name="connsiteY12" fmla="*/ 345995 h 707953"/>
              <a:gd name="connsiteX13" fmla="*/ 928688 w 1291564"/>
              <a:gd name="connsiteY13" fmla="*/ 17383 h 707953"/>
              <a:gd name="connsiteX14" fmla="*/ 1004888 w 1291564"/>
              <a:gd name="connsiteY14" fmla="*/ 350758 h 707953"/>
              <a:gd name="connsiteX15" fmla="*/ 1071563 w 1291564"/>
              <a:gd name="connsiteY15" fmla="*/ 693658 h 707953"/>
              <a:gd name="connsiteX16" fmla="*/ 1143925 w 1291564"/>
              <a:gd name="connsiteY16" fmla="*/ 345995 h 707953"/>
              <a:gd name="connsiteX17" fmla="*/ 1200150 w 1291564"/>
              <a:gd name="connsiteY17" fmla="*/ 17383 h 707953"/>
              <a:gd name="connsiteX18" fmla="*/ 1291564 w 1291564"/>
              <a:gd name="connsiteY18" fmla="*/ 345995 h 707953"/>
              <a:gd name="connsiteX0" fmla="*/ 0 w 1291564"/>
              <a:gd name="connsiteY0" fmla="*/ 341231 h 707951"/>
              <a:gd name="connsiteX1" fmla="*/ 166038 w 1291564"/>
              <a:gd name="connsiteY1" fmla="*/ 2 h 707951"/>
              <a:gd name="connsiteX2" fmla="*/ 164375 w 1291564"/>
              <a:gd name="connsiteY2" fmla="*/ 346272 h 707951"/>
              <a:gd name="connsiteX3" fmla="*/ 204788 w 1291564"/>
              <a:gd name="connsiteY3" fmla="*/ 707943 h 707951"/>
              <a:gd name="connsiteX4" fmla="*/ 273776 w 1291564"/>
              <a:gd name="connsiteY4" fmla="*/ 336468 h 707951"/>
              <a:gd name="connsiteX5" fmla="*/ 391589 w 1291564"/>
              <a:gd name="connsiteY5" fmla="*/ 22143 h 707951"/>
              <a:gd name="connsiteX6" fmla="*/ 506026 w 1291564"/>
              <a:gd name="connsiteY6" fmla="*/ 337024 h 707951"/>
              <a:gd name="connsiteX7" fmla="*/ 495300 w 1291564"/>
              <a:gd name="connsiteY7" fmla="*/ 707943 h 707951"/>
              <a:gd name="connsiteX8" fmla="*/ 571500 w 1291564"/>
              <a:gd name="connsiteY8" fmla="*/ 336468 h 707951"/>
              <a:gd name="connsiteX9" fmla="*/ 651076 w 1291564"/>
              <a:gd name="connsiteY9" fmla="*/ 22143 h 707951"/>
              <a:gd name="connsiteX10" fmla="*/ 723900 w 1291564"/>
              <a:gd name="connsiteY10" fmla="*/ 341231 h 707951"/>
              <a:gd name="connsiteX11" fmla="*/ 795338 w 1291564"/>
              <a:gd name="connsiteY11" fmla="*/ 684131 h 707951"/>
              <a:gd name="connsiteX12" fmla="*/ 871538 w 1291564"/>
              <a:gd name="connsiteY12" fmla="*/ 345993 h 707951"/>
              <a:gd name="connsiteX13" fmla="*/ 928688 w 1291564"/>
              <a:gd name="connsiteY13" fmla="*/ 17381 h 707951"/>
              <a:gd name="connsiteX14" fmla="*/ 1004888 w 1291564"/>
              <a:gd name="connsiteY14" fmla="*/ 350756 h 707951"/>
              <a:gd name="connsiteX15" fmla="*/ 1071563 w 1291564"/>
              <a:gd name="connsiteY15" fmla="*/ 693656 h 707951"/>
              <a:gd name="connsiteX16" fmla="*/ 1143925 w 1291564"/>
              <a:gd name="connsiteY16" fmla="*/ 345993 h 707951"/>
              <a:gd name="connsiteX17" fmla="*/ 1200150 w 1291564"/>
              <a:gd name="connsiteY17" fmla="*/ 17381 h 707951"/>
              <a:gd name="connsiteX18" fmla="*/ 1291564 w 1291564"/>
              <a:gd name="connsiteY18" fmla="*/ 345993 h 707951"/>
              <a:gd name="connsiteX0" fmla="*/ 0 w 1291564"/>
              <a:gd name="connsiteY0" fmla="*/ 341231 h 707951"/>
              <a:gd name="connsiteX1" fmla="*/ 166038 w 1291564"/>
              <a:gd name="connsiteY1" fmla="*/ 2 h 707951"/>
              <a:gd name="connsiteX2" fmla="*/ 336375 w 1291564"/>
              <a:gd name="connsiteY2" fmla="*/ 346272 h 707951"/>
              <a:gd name="connsiteX3" fmla="*/ 204788 w 1291564"/>
              <a:gd name="connsiteY3" fmla="*/ 707943 h 707951"/>
              <a:gd name="connsiteX4" fmla="*/ 273776 w 1291564"/>
              <a:gd name="connsiteY4" fmla="*/ 336468 h 707951"/>
              <a:gd name="connsiteX5" fmla="*/ 391589 w 1291564"/>
              <a:gd name="connsiteY5" fmla="*/ 22143 h 707951"/>
              <a:gd name="connsiteX6" fmla="*/ 506026 w 1291564"/>
              <a:gd name="connsiteY6" fmla="*/ 337024 h 707951"/>
              <a:gd name="connsiteX7" fmla="*/ 495300 w 1291564"/>
              <a:gd name="connsiteY7" fmla="*/ 707943 h 707951"/>
              <a:gd name="connsiteX8" fmla="*/ 571500 w 1291564"/>
              <a:gd name="connsiteY8" fmla="*/ 336468 h 707951"/>
              <a:gd name="connsiteX9" fmla="*/ 651076 w 1291564"/>
              <a:gd name="connsiteY9" fmla="*/ 22143 h 707951"/>
              <a:gd name="connsiteX10" fmla="*/ 723900 w 1291564"/>
              <a:gd name="connsiteY10" fmla="*/ 341231 h 707951"/>
              <a:gd name="connsiteX11" fmla="*/ 795338 w 1291564"/>
              <a:gd name="connsiteY11" fmla="*/ 684131 h 707951"/>
              <a:gd name="connsiteX12" fmla="*/ 871538 w 1291564"/>
              <a:gd name="connsiteY12" fmla="*/ 345993 h 707951"/>
              <a:gd name="connsiteX13" fmla="*/ 928688 w 1291564"/>
              <a:gd name="connsiteY13" fmla="*/ 17381 h 707951"/>
              <a:gd name="connsiteX14" fmla="*/ 1004888 w 1291564"/>
              <a:gd name="connsiteY14" fmla="*/ 350756 h 707951"/>
              <a:gd name="connsiteX15" fmla="*/ 1071563 w 1291564"/>
              <a:gd name="connsiteY15" fmla="*/ 693656 h 707951"/>
              <a:gd name="connsiteX16" fmla="*/ 1143925 w 1291564"/>
              <a:gd name="connsiteY16" fmla="*/ 345993 h 707951"/>
              <a:gd name="connsiteX17" fmla="*/ 1200150 w 1291564"/>
              <a:gd name="connsiteY17" fmla="*/ 17381 h 707951"/>
              <a:gd name="connsiteX18" fmla="*/ 1291564 w 1291564"/>
              <a:gd name="connsiteY18" fmla="*/ 345993 h 707951"/>
              <a:gd name="connsiteX0" fmla="*/ 0 w 1291564"/>
              <a:gd name="connsiteY0" fmla="*/ 341231 h 707943"/>
              <a:gd name="connsiteX1" fmla="*/ 166038 w 1291564"/>
              <a:gd name="connsiteY1" fmla="*/ 2 h 707943"/>
              <a:gd name="connsiteX2" fmla="*/ 336375 w 1291564"/>
              <a:gd name="connsiteY2" fmla="*/ 346272 h 707943"/>
              <a:gd name="connsiteX3" fmla="*/ 488590 w 1291564"/>
              <a:gd name="connsiteY3" fmla="*/ 681039 h 707943"/>
              <a:gd name="connsiteX4" fmla="*/ 273776 w 1291564"/>
              <a:gd name="connsiteY4" fmla="*/ 336468 h 707943"/>
              <a:gd name="connsiteX5" fmla="*/ 391589 w 1291564"/>
              <a:gd name="connsiteY5" fmla="*/ 22143 h 707943"/>
              <a:gd name="connsiteX6" fmla="*/ 506026 w 1291564"/>
              <a:gd name="connsiteY6" fmla="*/ 337024 h 707943"/>
              <a:gd name="connsiteX7" fmla="*/ 495300 w 1291564"/>
              <a:gd name="connsiteY7" fmla="*/ 707943 h 707943"/>
              <a:gd name="connsiteX8" fmla="*/ 571500 w 1291564"/>
              <a:gd name="connsiteY8" fmla="*/ 336468 h 707943"/>
              <a:gd name="connsiteX9" fmla="*/ 651076 w 1291564"/>
              <a:gd name="connsiteY9" fmla="*/ 22143 h 707943"/>
              <a:gd name="connsiteX10" fmla="*/ 723900 w 1291564"/>
              <a:gd name="connsiteY10" fmla="*/ 341231 h 707943"/>
              <a:gd name="connsiteX11" fmla="*/ 795338 w 1291564"/>
              <a:gd name="connsiteY11" fmla="*/ 684131 h 707943"/>
              <a:gd name="connsiteX12" fmla="*/ 871538 w 1291564"/>
              <a:gd name="connsiteY12" fmla="*/ 345993 h 707943"/>
              <a:gd name="connsiteX13" fmla="*/ 928688 w 1291564"/>
              <a:gd name="connsiteY13" fmla="*/ 17381 h 707943"/>
              <a:gd name="connsiteX14" fmla="*/ 1004888 w 1291564"/>
              <a:gd name="connsiteY14" fmla="*/ 350756 h 707943"/>
              <a:gd name="connsiteX15" fmla="*/ 1071563 w 1291564"/>
              <a:gd name="connsiteY15" fmla="*/ 693656 h 707943"/>
              <a:gd name="connsiteX16" fmla="*/ 1143925 w 1291564"/>
              <a:gd name="connsiteY16" fmla="*/ 345993 h 707943"/>
              <a:gd name="connsiteX17" fmla="*/ 1200150 w 1291564"/>
              <a:gd name="connsiteY17" fmla="*/ 17381 h 707943"/>
              <a:gd name="connsiteX18" fmla="*/ 1291564 w 1291564"/>
              <a:gd name="connsiteY18" fmla="*/ 345993 h 707943"/>
              <a:gd name="connsiteX0" fmla="*/ 0 w 1291564"/>
              <a:gd name="connsiteY0" fmla="*/ 341231 h 707943"/>
              <a:gd name="connsiteX1" fmla="*/ 166038 w 1291564"/>
              <a:gd name="connsiteY1" fmla="*/ 2 h 707943"/>
              <a:gd name="connsiteX2" fmla="*/ 336375 w 1291564"/>
              <a:gd name="connsiteY2" fmla="*/ 346272 h 707943"/>
              <a:gd name="connsiteX3" fmla="*/ 488590 w 1291564"/>
              <a:gd name="connsiteY3" fmla="*/ 681039 h 707943"/>
              <a:gd name="connsiteX4" fmla="*/ 660776 w 1291564"/>
              <a:gd name="connsiteY4" fmla="*/ 340952 h 707943"/>
              <a:gd name="connsiteX5" fmla="*/ 391589 w 1291564"/>
              <a:gd name="connsiteY5" fmla="*/ 22143 h 707943"/>
              <a:gd name="connsiteX6" fmla="*/ 506026 w 1291564"/>
              <a:gd name="connsiteY6" fmla="*/ 337024 h 707943"/>
              <a:gd name="connsiteX7" fmla="*/ 495300 w 1291564"/>
              <a:gd name="connsiteY7" fmla="*/ 707943 h 707943"/>
              <a:gd name="connsiteX8" fmla="*/ 571500 w 1291564"/>
              <a:gd name="connsiteY8" fmla="*/ 336468 h 707943"/>
              <a:gd name="connsiteX9" fmla="*/ 651076 w 1291564"/>
              <a:gd name="connsiteY9" fmla="*/ 22143 h 707943"/>
              <a:gd name="connsiteX10" fmla="*/ 723900 w 1291564"/>
              <a:gd name="connsiteY10" fmla="*/ 341231 h 707943"/>
              <a:gd name="connsiteX11" fmla="*/ 795338 w 1291564"/>
              <a:gd name="connsiteY11" fmla="*/ 684131 h 707943"/>
              <a:gd name="connsiteX12" fmla="*/ 871538 w 1291564"/>
              <a:gd name="connsiteY12" fmla="*/ 345993 h 707943"/>
              <a:gd name="connsiteX13" fmla="*/ 928688 w 1291564"/>
              <a:gd name="connsiteY13" fmla="*/ 17381 h 707943"/>
              <a:gd name="connsiteX14" fmla="*/ 1004888 w 1291564"/>
              <a:gd name="connsiteY14" fmla="*/ 350756 h 707943"/>
              <a:gd name="connsiteX15" fmla="*/ 1071563 w 1291564"/>
              <a:gd name="connsiteY15" fmla="*/ 693656 h 707943"/>
              <a:gd name="connsiteX16" fmla="*/ 1143925 w 1291564"/>
              <a:gd name="connsiteY16" fmla="*/ 345993 h 707943"/>
              <a:gd name="connsiteX17" fmla="*/ 1200150 w 1291564"/>
              <a:gd name="connsiteY17" fmla="*/ 17381 h 707943"/>
              <a:gd name="connsiteX18" fmla="*/ 1291564 w 1291564"/>
              <a:gd name="connsiteY18" fmla="*/ 345993 h 707943"/>
              <a:gd name="connsiteX0" fmla="*/ 0 w 1291564"/>
              <a:gd name="connsiteY0" fmla="*/ 341235 h 707947"/>
              <a:gd name="connsiteX1" fmla="*/ 166038 w 1291564"/>
              <a:gd name="connsiteY1" fmla="*/ 6 h 707947"/>
              <a:gd name="connsiteX2" fmla="*/ 340675 w 1291564"/>
              <a:gd name="connsiteY2" fmla="*/ 332823 h 707947"/>
              <a:gd name="connsiteX3" fmla="*/ 488590 w 1291564"/>
              <a:gd name="connsiteY3" fmla="*/ 681043 h 707947"/>
              <a:gd name="connsiteX4" fmla="*/ 660776 w 1291564"/>
              <a:gd name="connsiteY4" fmla="*/ 340956 h 707947"/>
              <a:gd name="connsiteX5" fmla="*/ 391589 w 1291564"/>
              <a:gd name="connsiteY5" fmla="*/ 22147 h 707947"/>
              <a:gd name="connsiteX6" fmla="*/ 506026 w 1291564"/>
              <a:gd name="connsiteY6" fmla="*/ 337028 h 707947"/>
              <a:gd name="connsiteX7" fmla="*/ 495300 w 1291564"/>
              <a:gd name="connsiteY7" fmla="*/ 707947 h 707947"/>
              <a:gd name="connsiteX8" fmla="*/ 571500 w 1291564"/>
              <a:gd name="connsiteY8" fmla="*/ 336472 h 707947"/>
              <a:gd name="connsiteX9" fmla="*/ 651076 w 1291564"/>
              <a:gd name="connsiteY9" fmla="*/ 22147 h 707947"/>
              <a:gd name="connsiteX10" fmla="*/ 723900 w 1291564"/>
              <a:gd name="connsiteY10" fmla="*/ 341235 h 707947"/>
              <a:gd name="connsiteX11" fmla="*/ 795338 w 1291564"/>
              <a:gd name="connsiteY11" fmla="*/ 684135 h 707947"/>
              <a:gd name="connsiteX12" fmla="*/ 871538 w 1291564"/>
              <a:gd name="connsiteY12" fmla="*/ 345997 h 707947"/>
              <a:gd name="connsiteX13" fmla="*/ 928688 w 1291564"/>
              <a:gd name="connsiteY13" fmla="*/ 17385 h 707947"/>
              <a:gd name="connsiteX14" fmla="*/ 1004888 w 1291564"/>
              <a:gd name="connsiteY14" fmla="*/ 350760 h 707947"/>
              <a:gd name="connsiteX15" fmla="*/ 1071563 w 1291564"/>
              <a:gd name="connsiteY15" fmla="*/ 693660 h 707947"/>
              <a:gd name="connsiteX16" fmla="*/ 1143925 w 1291564"/>
              <a:gd name="connsiteY16" fmla="*/ 345997 h 707947"/>
              <a:gd name="connsiteX17" fmla="*/ 1200150 w 1291564"/>
              <a:gd name="connsiteY17" fmla="*/ 17385 h 707947"/>
              <a:gd name="connsiteX18" fmla="*/ 1291564 w 1291564"/>
              <a:gd name="connsiteY18" fmla="*/ 345997 h 707947"/>
              <a:gd name="connsiteX0" fmla="*/ 0 w 1291564"/>
              <a:gd name="connsiteY0" fmla="*/ 341235 h 743821"/>
              <a:gd name="connsiteX1" fmla="*/ 166038 w 1291564"/>
              <a:gd name="connsiteY1" fmla="*/ 6 h 743821"/>
              <a:gd name="connsiteX2" fmla="*/ 340675 w 1291564"/>
              <a:gd name="connsiteY2" fmla="*/ 332823 h 743821"/>
              <a:gd name="connsiteX3" fmla="*/ 488590 w 1291564"/>
              <a:gd name="connsiteY3" fmla="*/ 681043 h 743821"/>
              <a:gd name="connsiteX4" fmla="*/ 660776 w 1291564"/>
              <a:gd name="connsiteY4" fmla="*/ 340956 h 743821"/>
              <a:gd name="connsiteX5" fmla="*/ 391589 w 1291564"/>
              <a:gd name="connsiteY5" fmla="*/ 22147 h 743821"/>
              <a:gd name="connsiteX6" fmla="*/ 506026 w 1291564"/>
              <a:gd name="connsiteY6" fmla="*/ 337028 h 743821"/>
              <a:gd name="connsiteX7" fmla="*/ 869402 w 1291564"/>
              <a:gd name="connsiteY7" fmla="*/ 743821 h 743821"/>
              <a:gd name="connsiteX8" fmla="*/ 571500 w 1291564"/>
              <a:gd name="connsiteY8" fmla="*/ 336472 h 743821"/>
              <a:gd name="connsiteX9" fmla="*/ 651076 w 1291564"/>
              <a:gd name="connsiteY9" fmla="*/ 22147 h 743821"/>
              <a:gd name="connsiteX10" fmla="*/ 723900 w 1291564"/>
              <a:gd name="connsiteY10" fmla="*/ 341235 h 743821"/>
              <a:gd name="connsiteX11" fmla="*/ 795338 w 1291564"/>
              <a:gd name="connsiteY11" fmla="*/ 684135 h 743821"/>
              <a:gd name="connsiteX12" fmla="*/ 871538 w 1291564"/>
              <a:gd name="connsiteY12" fmla="*/ 345997 h 743821"/>
              <a:gd name="connsiteX13" fmla="*/ 928688 w 1291564"/>
              <a:gd name="connsiteY13" fmla="*/ 17385 h 743821"/>
              <a:gd name="connsiteX14" fmla="*/ 1004888 w 1291564"/>
              <a:gd name="connsiteY14" fmla="*/ 350760 h 743821"/>
              <a:gd name="connsiteX15" fmla="*/ 1071563 w 1291564"/>
              <a:gd name="connsiteY15" fmla="*/ 693660 h 743821"/>
              <a:gd name="connsiteX16" fmla="*/ 1143925 w 1291564"/>
              <a:gd name="connsiteY16" fmla="*/ 345997 h 743821"/>
              <a:gd name="connsiteX17" fmla="*/ 1200150 w 1291564"/>
              <a:gd name="connsiteY17" fmla="*/ 17385 h 743821"/>
              <a:gd name="connsiteX18" fmla="*/ 1291564 w 1291564"/>
              <a:gd name="connsiteY18" fmla="*/ 345997 h 743821"/>
              <a:gd name="connsiteX0" fmla="*/ 0 w 1291564"/>
              <a:gd name="connsiteY0" fmla="*/ 341235 h 743823"/>
              <a:gd name="connsiteX1" fmla="*/ 166038 w 1291564"/>
              <a:gd name="connsiteY1" fmla="*/ 6 h 743823"/>
              <a:gd name="connsiteX2" fmla="*/ 340675 w 1291564"/>
              <a:gd name="connsiteY2" fmla="*/ 332823 h 743823"/>
              <a:gd name="connsiteX3" fmla="*/ 488590 w 1291564"/>
              <a:gd name="connsiteY3" fmla="*/ 681043 h 743823"/>
              <a:gd name="connsiteX4" fmla="*/ 660776 w 1291564"/>
              <a:gd name="connsiteY4" fmla="*/ 340956 h 743823"/>
              <a:gd name="connsiteX5" fmla="*/ 391589 w 1291564"/>
              <a:gd name="connsiteY5" fmla="*/ 22147 h 743823"/>
              <a:gd name="connsiteX6" fmla="*/ 1073628 w 1291564"/>
              <a:gd name="connsiteY6" fmla="*/ 332542 h 743823"/>
              <a:gd name="connsiteX7" fmla="*/ 869402 w 1291564"/>
              <a:gd name="connsiteY7" fmla="*/ 743821 h 743823"/>
              <a:gd name="connsiteX8" fmla="*/ 571500 w 1291564"/>
              <a:gd name="connsiteY8" fmla="*/ 336472 h 743823"/>
              <a:gd name="connsiteX9" fmla="*/ 651076 w 1291564"/>
              <a:gd name="connsiteY9" fmla="*/ 22147 h 743823"/>
              <a:gd name="connsiteX10" fmla="*/ 723900 w 1291564"/>
              <a:gd name="connsiteY10" fmla="*/ 341235 h 743823"/>
              <a:gd name="connsiteX11" fmla="*/ 795338 w 1291564"/>
              <a:gd name="connsiteY11" fmla="*/ 684135 h 743823"/>
              <a:gd name="connsiteX12" fmla="*/ 871538 w 1291564"/>
              <a:gd name="connsiteY12" fmla="*/ 345997 h 743823"/>
              <a:gd name="connsiteX13" fmla="*/ 928688 w 1291564"/>
              <a:gd name="connsiteY13" fmla="*/ 17385 h 743823"/>
              <a:gd name="connsiteX14" fmla="*/ 1004888 w 1291564"/>
              <a:gd name="connsiteY14" fmla="*/ 350760 h 743823"/>
              <a:gd name="connsiteX15" fmla="*/ 1071563 w 1291564"/>
              <a:gd name="connsiteY15" fmla="*/ 693660 h 743823"/>
              <a:gd name="connsiteX16" fmla="*/ 1143925 w 1291564"/>
              <a:gd name="connsiteY16" fmla="*/ 345997 h 743823"/>
              <a:gd name="connsiteX17" fmla="*/ 1200150 w 1291564"/>
              <a:gd name="connsiteY17" fmla="*/ 17385 h 743823"/>
              <a:gd name="connsiteX18" fmla="*/ 1291564 w 1291564"/>
              <a:gd name="connsiteY18" fmla="*/ 345997 h 743823"/>
              <a:gd name="connsiteX0" fmla="*/ 0 w 1291564"/>
              <a:gd name="connsiteY0" fmla="*/ 341235 h 743821"/>
              <a:gd name="connsiteX1" fmla="*/ 166038 w 1291564"/>
              <a:gd name="connsiteY1" fmla="*/ 6 h 743821"/>
              <a:gd name="connsiteX2" fmla="*/ 340675 w 1291564"/>
              <a:gd name="connsiteY2" fmla="*/ 332823 h 743821"/>
              <a:gd name="connsiteX3" fmla="*/ 488590 w 1291564"/>
              <a:gd name="connsiteY3" fmla="*/ 681043 h 743821"/>
              <a:gd name="connsiteX4" fmla="*/ 660776 w 1291564"/>
              <a:gd name="connsiteY4" fmla="*/ 340956 h 743821"/>
              <a:gd name="connsiteX5" fmla="*/ 1079591 w 1291564"/>
              <a:gd name="connsiteY5" fmla="*/ 17662 h 743821"/>
              <a:gd name="connsiteX6" fmla="*/ 1073628 w 1291564"/>
              <a:gd name="connsiteY6" fmla="*/ 332542 h 743821"/>
              <a:gd name="connsiteX7" fmla="*/ 869402 w 1291564"/>
              <a:gd name="connsiteY7" fmla="*/ 743821 h 743821"/>
              <a:gd name="connsiteX8" fmla="*/ 571500 w 1291564"/>
              <a:gd name="connsiteY8" fmla="*/ 336472 h 743821"/>
              <a:gd name="connsiteX9" fmla="*/ 651076 w 1291564"/>
              <a:gd name="connsiteY9" fmla="*/ 22147 h 743821"/>
              <a:gd name="connsiteX10" fmla="*/ 723900 w 1291564"/>
              <a:gd name="connsiteY10" fmla="*/ 341235 h 743821"/>
              <a:gd name="connsiteX11" fmla="*/ 795338 w 1291564"/>
              <a:gd name="connsiteY11" fmla="*/ 684135 h 743821"/>
              <a:gd name="connsiteX12" fmla="*/ 871538 w 1291564"/>
              <a:gd name="connsiteY12" fmla="*/ 345997 h 743821"/>
              <a:gd name="connsiteX13" fmla="*/ 928688 w 1291564"/>
              <a:gd name="connsiteY13" fmla="*/ 17385 h 743821"/>
              <a:gd name="connsiteX14" fmla="*/ 1004888 w 1291564"/>
              <a:gd name="connsiteY14" fmla="*/ 350760 h 743821"/>
              <a:gd name="connsiteX15" fmla="*/ 1071563 w 1291564"/>
              <a:gd name="connsiteY15" fmla="*/ 693660 h 743821"/>
              <a:gd name="connsiteX16" fmla="*/ 1143925 w 1291564"/>
              <a:gd name="connsiteY16" fmla="*/ 345997 h 743821"/>
              <a:gd name="connsiteX17" fmla="*/ 1200150 w 1291564"/>
              <a:gd name="connsiteY17" fmla="*/ 17385 h 743821"/>
              <a:gd name="connsiteX18" fmla="*/ 1291564 w 1291564"/>
              <a:gd name="connsiteY18" fmla="*/ 345997 h 743821"/>
              <a:gd name="connsiteX0" fmla="*/ 0 w 1291564"/>
              <a:gd name="connsiteY0" fmla="*/ 341235 h 743911"/>
              <a:gd name="connsiteX1" fmla="*/ 166038 w 1291564"/>
              <a:gd name="connsiteY1" fmla="*/ 6 h 743911"/>
              <a:gd name="connsiteX2" fmla="*/ 340675 w 1291564"/>
              <a:gd name="connsiteY2" fmla="*/ 332823 h 743911"/>
              <a:gd name="connsiteX3" fmla="*/ 488590 w 1291564"/>
              <a:gd name="connsiteY3" fmla="*/ 681043 h 743911"/>
              <a:gd name="connsiteX4" fmla="*/ 660776 w 1291564"/>
              <a:gd name="connsiteY4" fmla="*/ 340956 h 743911"/>
              <a:gd name="connsiteX5" fmla="*/ 1079591 w 1291564"/>
              <a:gd name="connsiteY5" fmla="*/ 17662 h 743911"/>
              <a:gd name="connsiteX6" fmla="*/ 1073628 w 1291564"/>
              <a:gd name="connsiteY6" fmla="*/ 332542 h 743911"/>
              <a:gd name="connsiteX7" fmla="*/ 869402 w 1291564"/>
              <a:gd name="connsiteY7" fmla="*/ 743821 h 743911"/>
              <a:gd name="connsiteX8" fmla="*/ 1074601 w 1291564"/>
              <a:gd name="connsiteY8" fmla="*/ 296114 h 743911"/>
              <a:gd name="connsiteX9" fmla="*/ 651076 w 1291564"/>
              <a:gd name="connsiteY9" fmla="*/ 22147 h 743911"/>
              <a:gd name="connsiteX10" fmla="*/ 723900 w 1291564"/>
              <a:gd name="connsiteY10" fmla="*/ 341235 h 743911"/>
              <a:gd name="connsiteX11" fmla="*/ 795338 w 1291564"/>
              <a:gd name="connsiteY11" fmla="*/ 684135 h 743911"/>
              <a:gd name="connsiteX12" fmla="*/ 871538 w 1291564"/>
              <a:gd name="connsiteY12" fmla="*/ 345997 h 743911"/>
              <a:gd name="connsiteX13" fmla="*/ 928688 w 1291564"/>
              <a:gd name="connsiteY13" fmla="*/ 17385 h 743911"/>
              <a:gd name="connsiteX14" fmla="*/ 1004888 w 1291564"/>
              <a:gd name="connsiteY14" fmla="*/ 350760 h 743911"/>
              <a:gd name="connsiteX15" fmla="*/ 1071563 w 1291564"/>
              <a:gd name="connsiteY15" fmla="*/ 693660 h 743911"/>
              <a:gd name="connsiteX16" fmla="*/ 1143925 w 1291564"/>
              <a:gd name="connsiteY16" fmla="*/ 345997 h 743911"/>
              <a:gd name="connsiteX17" fmla="*/ 1200150 w 1291564"/>
              <a:gd name="connsiteY17" fmla="*/ 17385 h 743911"/>
              <a:gd name="connsiteX18" fmla="*/ 1291564 w 1291564"/>
              <a:gd name="connsiteY18" fmla="*/ 345997 h 743911"/>
              <a:gd name="connsiteX0" fmla="*/ 0 w 1291564"/>
              <a:gd name="connsiteY0" fmla="*/ 341235 h 743913"/>
              <a:gd name="connsiteX1" fmla="*/ 166038 w 1291564"/>
              <a:gd name="connsiteY1" fmla="*/ 6 h 743913"/>
              <a:gd name="connsiteX2" fmla="*/ 340675 w 1291564"/>
              <a:gd name="connsiteY2" fmla="*/ 332823 h 743913"/>
              <a:gd name="connsiteX3" fmla="*/ 488590 w 1291564"/>
              <a:gd name="connsiteY3" fmla="*/ 681043 h 743913"/>
              <a:gd name="connsiteX4" fmla="*/ 660776 w 1291564"/>
              <a:gd name="connsiteY4" fmla="*/ 340956 h 743913"/>
              <a:gd name="connsiteX5" fmla="*/ 1079591 w 1291564"/>
              <a:gd name="connsiteY5" fmla="*/ 17662 h 743913"/>
              <a:gd name="connsiteX6" fmla="*/ 1073628 w 1291564"/>
              <a:gd name="connsiteY6" fmla="*/ 332542 h 743913"/>
              <a:gd name="connsiteX7" fmla="*/ 869402 w 1291564"/>
              <a:gd name="connsiteY7" fmla="*/ 743821 h 743913"/>
              <a:gd name="connsiteX8" fmla="*/ 1074601 w 1291564"/>
              <a:gd name="connsiteY8" fmla="*/ 296114 h 743913"/>
              <a:gd name="connsiteX9" fmla="*/ 1171377 w 1291564"/>
              <a:gd name="connsiteY9" fmla="*/ 13178 h 743913"/>
              <a:gd name="connsiteX10" fmla="*/ 723900 w 1291564"/>
              <a:gd name="connsiteY10" fmla="*/ 341235 h 743913"/>
              <a:gd name="connsiteX11" fmla="*/ 795338 w 1291564"/>
              <a:gd name="connsiteY11" fmla="*/ 684135 h 743913"/>
              <a:gd name="connsiteX12" fmla="*/ 871538 w 1291564"/>
              <a:gd name="connsiteY12" fmla="*/ 345997 h 743913"/>
              <a:gd name="connsiteX13" fmla="*/ 928688 w 1291564"/>
              <a:gd name="connsiteY13" fmla="*/ 17385 h 743913"/>
              <a:gd name="connsiteX14" fmla="*/ 1004888 w 1291564"/>
              <a:gd name="connsiteY14" fmla="*/ 350760 h 743913"/>
              <a:gd name="connsiteX15" fmla="*/ 1071563 w 1291564"/>
              <a:gd name="connsiteY15" fmla="*/ 693660 h 743913"/>
              <a:gd name="connsiteX16" fmla="*/ 1143925 w 1291564"/>
              <a:gd name="connsiteY16" fmla="*/ 345997 h 743913"/>
              <a:gd name="connsiteX17" fmla="*/ 1200150 w 1291564"/>
              <a:gd name="connsiteY17" fmla="*/ 17385 h 743913"/>
              <a:gd name="connsiteX18" fmla="*/ 1291564 w 1291564"/>
              <a:gd name="connsiteY18" fmla="*/ 345997 h 743913"/>
              <a:gd name="connsiteX0" fmla="*/ 0 w 1291564"/>
              <a:gd name="connsiteY0" fmla="*/ 341235 h 743911"/>
              <a:gd name="connsiteX1" fmla="*/ 166038 w 1291564"/>
              <a:gd name="connsiteY1" fmla="*/ 6 h 743911"/>
              <a:gd name="connsiteX2" fmla="*/ 340675 w 1291564"/>
              <a:gd name="connsiteY2" fmla="*/ 332823 h 743911"/>
              <a:gd name="connsiteX3" fmla="*/ 488590 w 1291564"/>
              <a:gd name="connsiteY3" fmla="*/ 681043 h 743911"/>
              <a:gd name="connsiteX4" fmla="*/ 660776 w 1291564"/>
              <a:gd name="connsiteY4" fmla="*/ 340956 h 743911"/>
              <a:gd name="connsiteX5" fmla="*/ 1079591 w 1291564"/>
              <a:gd name="connsiteY5" fmla="*/ 17662 h 743911"/>
              <a:gd name="connsiteX6" fmla="*/ 1073628 w 1291564"/>
              <a:gd name="connsiteY6" fmla="*/ 332542 h 743911"/>
              <a:gd name="connsiteX7" fmla="*/ 869402 w 1291564"/>
              <a:gd name="connsiteY7" fmla="*/ 743821 h 743911"/>
              <a:gd name="connsiteX8" fmla="*/ 1074601 w 1291564"/>
              <a:gd name="connsiteY8" fmla="*/ 296114 h 743911"/>
              <a:gd name="connsiteX9" fmla="*/ 1171377 w 1291564"/>
              <a:gd name="connsiteY9" fmla="*/ 13178 h 743911"/>
              <a:gd name="connsiteX10" fmla="*/ 1175402 w 1291564"/>
              <a:gd name="connsiteY10" fmla="*/ 354688 h 743911"/>
              <a:gd name="connsiteX11" fmla="*/ 795338 w 1291564"/>
              <a:gd name="connsiteY11" fmla="*/ 684135 h 743911"/>
              <a:gd name="connsiteX12" fmla="*/ 871538 w 1291564"/>
              <a:gd name="connsiteY12" fmla="*/ 345997 h 743911"/>
              <a:gd name="connsiteX13" fmla="*/ 928688 w 1291564"/>
              <a:gd name="connsiteY13" fmla="*/ 17385 h 743911"/>
              <a:gd name="connsiteX14" fmla="*/ 1004888 w 1291564"/>
              <a:gd name="connsiteY14" fmla="*/ 350760 h 743911"/>
              <a:gd name="connsiteX15" fmla="*/ 1071563 w 1291564"/>
              <a:gd name="connsiteY15" fmla="*/ 693660 h 743911"/>
              <a:gd name="connsiteX16" fmla="*/ 1143925 w 1291564"/>
              <a:gd name="connsiteY16" fmla="*/ 345997 h 743911"/>
              <a:gd name="connsiteX17" fmla="*/ 1200150 w 1291564"/>
              <a:gd name="connsiteY17" fmla="*/ 17385 h 743911"/>
              <a:gd name="connsiteX18" fmla="*/ 1291564 w 1291564"/>
              <a:gd name="connsiteY18" fmla="*/ 345997 h 743911"/>
              <a:gd name="connsiteX0" fmla="*/ 0 w 1291564"/>
              <a:gd name="connsiteY0" fmla="*/ 341235 h 743913"/>
              <a:gd name="connsiteX1" fmla="*/ 166038 w 1291564"/>
              <a:gd name="connsiteY1" fmla="*/ 6 h 743913"/>
              <a:gd name="connsiteX2" fmla="*/ 340675 w 1291564"/>
              <a:gd name="connsiteY2" fmla="*/ 332823 h 743913"/>
              <a:gd name="connsiteX3" fmla="*/ 488590 w 1291564"/>
              <a:gd name="connsiteY3" fmla="*/ 681043 h 743913"/>
              <a:gd name="connsiteX4" fmla="*/ 660776 w 1291564"/>
              <a:gd name="connsiteY4" fmla="*/ 340956 h 743913"/>
              <a:gd name="connsiteX5" fmla="*/ 1079591 w 1291564"/>
              <a:gd name="connsiteY5" fmla="*/ 17662 h 743913"/>
              <a:gd name="connsiteX6" fmla="*/ 1073628 w 1291564"/>
              <a:gd name="connsiteY6" fmla="*/ 332542 h 743913"/>
              <a:gd name="connsiteX7" fmla="*/ 869402 w 1291564"/>
              <a:gd name="connsiteY7" fmla="*/ 743821 h 743913"/>
              <a:gd name="connsiteX8" fmla="*/ 1074601 w 1291564"/>
              <a:gd name="connsiteY8" fmla="*/ 296114 h 743913"/>
              <a:gd name="connsiteX9" fmla="*/ 1171377 w 1291564"/>
              <a:gd name="connsiteY9" fmla="*/ 13178 h 743913"/>
              <a:gd name="connsiteX10" fmla="*/ 1175402 w 1291564"/>
              <a:gd name="connsiteY10" fmla="*/ 354688 h 743913"/>
              <a:gd name="connsiteX11" fmla="*/ 1139339 w 1291564"/>
              <a:gd name="connsiteY11" fmla="*/ 702073 h 743913"/>
              <a:gd name="connsiteX12" fmla="*/ 871538 w 1291564"/>
              <a:gd name="connsiteY12" fmla="*/ 345997 h 743913"/>
              <a:gd name="connsiteX13" fmla="*/ 928688 w 1291564"/>
              <a:gd name="connsiteY13" fmla="*/ 17385 h 743913"/>
              <a:gd name="connsiteX14" fmla="*/ 1004888 w 1291564"/>
              <a:gd name="connsiteY14" fmla="*/ 350760 h 743913"/>
              <a:gd name="connsiteX15" fmla="*/ 1071563 w 1291564"/>
              <a:gd name="connsiteY15" fmla="*/ 693660 h 743913"/>
              <a:gd name="connsiteX16" fmla="*/ 1143925 w 1291564"/>
              <a:gd name="connsiteY16" fmla="*/ 345997 h 743913"/>
              <a:gd name="connsiteX17" fmla="*/ 1200150 w 1291564"/>
              <a:gd name="connsiteY17" fmla="*/ 17385 h 743913"/>
              <a:gd name="connsiteX18" fmla="*/ 1291564 w 1291564"/>
              <a:gd name="connsiteY18" fmla="*/ 345997 h 743913"/>
              <a:gd name="connsiteX0" fmla="*/ 0 w 1356933"/>
              <a:gd name="connsiteY0" fmla="*/ 341235 h 743911"/>
              <a:gd name="connsiteX1" fmla="*/ 166038 w 1356933"/>
              <a:gd name="connsiteY1" fmla="*/ 6 h 743911"/>
              <a:gd name="connsiteX2" fmla="*/ 340675 w 1356933"/>
              <a:gd name="connsiteY2" fmla="*/ 332823 h 743911"/>
              <a:gd name="connsiteX3" fmla="*/ 488590 w 1356933"/>
              <a:gd name="connsiteY3" fmla="*/ 681043 h 743911"/>
              <a:gd name="connsiteX4" fmla="*/ 660776 w 1356933"/>
              <a:gd name="connsiteY4" fmla="*/ 340956 h 743911"/>
              <a:gd name="connsiteX5" fmla="*/ 1079591 w 1356933"/>
              <a:gd name="connsiteY5" fmla="*/ 17662 h 743911"/>
              <a:gd name="connsiteX6" fmla="*/ 1073628 w 1356933"/>
              <a:gd name="connsiteY6" fmla="*/ 332542 h 743911"/>
              <a:gd name="connsiteX7" fmla="*/ 869402 w 1356933"/>
              <a:gd name="connsiteY7" fmla="*/ 743821 h 743911"/>
              <a:gd name="connsiteX8" fmla="*/ 1074601 w 1356933"/>
              <a:gd name="connsiteY8" fmla="*/ 296114 h 743911"/>
              <a:gd name="connsiteX9" fmla="*/ 1171377 w 1356933"/>
              <a:gd name="connsiteY9" fmla="*/ 13178 h 743911"/>
              <a:gd name="connsiteX10" fmla="*/ 1175402 w 1356933"/>
              <a:gd name="connsiteY10" fmla="*/ 354688 h 743911"/>
              <a:gd name="connsiteX11" fmla="*/ 1139339 w 1356933"/>
              <a:gd name="connsiteY11" fmla="*/ 702073 h 743911"/>
              <a:gd name="connsiteX12" fmla="*/ 1353139 w 1356933"/>
              <a:gd name="connsiteY12" fmla="*/ 314607 h 743911"/>
              <a:gd name="connsiteX13" fmla="*/ 928688 w 1356933"/>
              <a:gd name="connsiteY13" fmla="*/ 17385 h 743911"/>
              <a:gd name="connsiteX14" fmla="*/ 1004888 w 1356933"/>
              <a:gd name="connsiteY14" fmla="*/ 350760 h 743911"/>
              <a:gd name="connsiteX15" fmla="*/ 1071563 w 1356933"/>
              <a:gd name="connsiteY15" fmla="*/ 693660 h 743911"/>
              <a:gd name="connsiteX16" fmla="*/ 1143925 w 1356933"/>
              <a:gd name="connsiteY16" fmla="*/ 345997 h 743911"/>
              <a:gd name="connsiteX17" fmla="*/ 1200150 w 1356933"/>
              <a:gd name="connsiteY17" fmla="*/ 17385 h 743911"/>
              <a:gd name="connsiteX18" fmla="*/ 1291564 w 1356933"/>
              <a:gd name="connsiteY18" fmla="*/ 345997 h 743911"/>
              <a:gd name="connsiteX0" fmla="*/ 0 w 1356492"/>
              <a:gd name="connsiteY0" fmla="*/ 341235 h 743913"/>
              <a:gd name="connsiteX1" fmla="*/ 166038 w 1356492"/>
              <a:gd name="connsiteY1" fmla="*/ 6 h 743913"/>
              <a:gd name="connsiteX2" fmla="*/ 340675 w 1356492"/>
              <a:gd name="connsiteY2" fmla="*/ 332823 h 743913"/>
              <a:gd name="connsiteX3" fmla="*/ 488590 w 1356492"/>
              <a:gd name="connsiteY3" fmla="*/ 681043 h 743913"/>
              <a:gd name="connsiteX4" fmla="*/ 660776 w 1356492"/>
              <a:gd name="connsiteY4" fmla="*/ 340956 h 743913"/>
              <a:gd name="connsiteX5" fmla="*/ 1079591 w 1356492"/>
              <a:gd name="connsiteY5" fmla="*/ 17662 h 743913"/>
              <a:gd name="connsiteX6" fmla="*/ 1073628 w 1356492"/>
              <a:gd name="connsiteY6" fmla="*/ 332542 h 743913"/>
              <a:gd name="connsiteX7" fmla="*/ 869402 w 1356492"/>
              <a:gd name="connsiteY7" fmla="*/ 743821 h 743913"/>
              <a:gd name="connsiteX8" fmla="*/ 1074601 w 1356492"/>
              <a:gd name="connsiteY8" fmla="*/ 296114 h 743913"/>
              <a:gd name="connsiteX9" fmla="*/ 1171377 w 1356492"/>
              <a:gd name="connsiteY9" fmla="*/ 13178 h 743913"/>
              <a:gd name="connsiteX10" fmla="*/ 1175402 w 1356492"/>
              <a:gd name="connsiteY10" fmla="*/ 354688 h 743913"/>
              <a:gd name="connsiteX11" fmla="*/ 1139339 w 1356492"/>
              <a:gd name="connsiteY11" fmla="*/ 702073 h 743913"/>
              <a:gd name="connsiteX12" fmla="*/ 1353139 w 1356492"/>
              <a:gd name="connsiteY12" fmla="*/ 314607 h 743913"/>
              <a:gd name="connsiteX13" fmla="*/ 1251190 w 1356492"/>
              <a:gd name="connsiteY13" fmla="*/ 17385 h 743913"/>
              <a:gd name="connsiteX14" fmla="*/ 1004888 w 1356492"/>
              <a:gd name="connsiteY14" fmla="*/ 350760 h 743913"/>
              <a:gd name="connsiteX15" fmla="*/ 1071563 w 1356492"/>
              <a:gd name="connsiteY15" fmla="*/ 693660 h 743913"/>
              <a:gd name="connsiteX16" fmla="*/ 1143925 w 1356492"/>
              <a:gd name="connsiteY16" fmla="*/ 345997 h 743913"/>
              <a:gd name="connsiteX17" fmla="*/ 1200150 w 1356492"/>
              <a:gd name="connsiteY17" fmla="*/ 17385 h 743913"/>
              <a:gd name="connsiteX18" fmla="*/ 1291564 w 1356492"/>
              <a:gd name="connsiteY18" fmla="*/ 345997 h 743913"/>
              <a:gd name="connsiteX0" fmla="*/ 0 w 1356492"/>
              <a:gd name="connsiteY0" fmla="*/ 341235 h 702210"/>
              <a:gd name="connsiteX1" fmla="*/ 166038 w 1356492"/>
              <a:gd name="connsiteY1" fmla="*/ 6 h 702210"/>
              <a:gd name="connsiteX2" fmla="*/ 340675 w 1356492"/>
              <a:gd name="connsiteY2" fmla="*/ 332823 h 702210"/>
              <a:gd name="connsiteX3" fmla="*/ 488590 w 1356492"/>
              <a:gd name="connsiteY3" fmla="*/ 681043 h 702210"/>
              <a:gd name="connsiteX4" fmla="*/ 660776 w 1356492"/>
              <a:gd name="connsiteY4" fmla="*/ 340956 h 702210"/>
              <a:gd name="connsiteX5" fmla="*/ 1079591 w 1356492"/>
              <a:gd name="connsiteY5" fmla="*/ 17662 h 702210"/>
              <a:gd name="connsiteX6" fmla="*/ 1073628 w 1356492"/>
              <a:gd name="connsiteY6" fmla="*/ 332542 h 702210"/>
              <a:gd name="connsiteX7" fmla="*/ 1265002 w 1356492"/>
              <a:gd name="connsiteY7" fmla="*/ 681042 h 702210"/>
              <a:gd name="connsiteX8" fmla="*/ 1074601 w 1356492"/>
              <a:gd name="connsiteY8" fmla="*/ 296114 h 702210"/>
              <a:gd name="connsiteX9" fmla="*/ 1171377 w 1356492"/>
              <a:gd name="connsiteY9" fmla="*/ 13178 h 702210"/>
              <a:gd name="connsiteX10" fmla="*/ 1175402 w 1356492"/>
              <a:gd name="connsiteY10" fmla="*/ 354688 h 702210"/>
              <a:gd name="connsiteX11" fmla="*/ 1139339 w 1356492"/>
              <a:gd name="connsiteY11" fmla="*/ 702073 h 702210"/>
              <a:gd name="connsiteX12" fmla="*/ 1353139 w 1356492"/>
              <a:gd name="connsiteY12" fmla="*/ 314607 h 702210"/>
              <a:gd name="connsiteX13" fmla="*/ 1251190 w 1356492"/>
              <a:gd name="connsiteY13" fmla="*/ 17385 h 702210"/>
              <a:gd name="connsiteX14" fmla="*/ 1004888 w 1356492"/>
              <a:gd name="connsiteY14" fmla="*/ 350760 h 702210"/>
              <a:gd name="connsiteX15" fmla="*/ 1071563 w 1356492"/>
              <a:gd name="connsiteY15" fmla="*/ 693660 h 702210"/>
              <a:gd name="connsiteX16" fmla="*/ 1143925 w 1356492"/>
              <a:gd name="connsiteY16" fmla="*/ 345997 h 702210"/>
              <a:gd name="connsiteX17" fmla="*/ 1200150 w 1356492"/>
              <a:gd name="connsiteY17" fmla="*/ 17385 h 702210"/>
              <a:gd name="connsiteX18" fmla="*/ 1291564 w 1356492"/>
              <a:gd name="connsiteY18" fmla="*/ 345997 h 702210"/>
              <a:gd name="connsiteX0" fmla="*/ 0 w 1356492"/>
              <a:gd name="connsiteY0" fmla="*/ 341235 h 702210"/>
              <a:gd name="connsiteX1" fmla="*/ 166038 w 1356492"/>
              <a:gd name="connsiteY1" fmla="*/ 6 h 702210"/>
              <a:gd name="connsiteX2" fmla="*/ 340675 w 1356492"/>
              <a:gd name="connsiteY2" fmla="*/ 332822 h 702210"/>
              <a:gd name="connsiteX3" fmla="*/ 488590 w 1356492"/>
              <a:gd name="connsiteY3" fmla="*/ 681043 h 702210"/>
              <a:gd name="connsiteX4" fmla="*/ 660776 w 1356492"/>
              <a:gd name="connsiteY4" fmla="*/ 340956 h 702210"/>
              <a:gd name="connsiteX5" fmla="*/ 1079591 w 1356492"/>
              <a:gd name="connsiteY5" fmla="*/ 17662 h 702210"/>
              <a:gd name="connsiteX6" fmla="*/ 1073628 w 1356492"/>
              <a:gd name="connsiteY6" fmla="*/ 332542 h 702210"/>
              <a:gd name="connsiteX7" fmla="*/ 1265002 w 1356492"/>
              <a:gd name="connsiteY7" fmla="*/ 681042 h 702210"/>
              <a:gd name="connsiteX8" fmla="*/ 1074601 w 1356492"/>
              <a:gd name="connsiteY8" fmla="*/ 296114 h 702210"/>
              <a:gd name="connsiteX9" fmla="*/ 1171377 w 1356492"/>
              <a:gd name="connsiteY9" fmla="*/ 13178 h 702210"/>
              <a:gd name="connsiteX10" fmla="*/ 1175402 w 1356492"/>
              <a:gd name="connsiteY10" fmla="*/ 354688 h 702210"/>
              <a:gd name="connsiteX11" fmla="*/ 1139339 w 1356492"/>
              <a:gd name="connsiteY11" fmla="*/ 702073 h 702210"/>
              <a:gd name="connsiteX12" fmla="*/ 1353139 w 1356492"/>
              <a:gd name="connsiteY12" fmla="*/ 314607 h 702210"/>
              <a:gd name="connsiteX13" fmla="*/ 1251190 w 1356492"/>
              <a:gd name="connsiteY13" fmla="*/ 17385 h 702210"/>
              <a:gd name="connsiteX14" fmla="*/ 1004888 w 1356492"/>
              <a:gd name="connsiteY14" fmla="*/ 350760 h 702210"/>
              <a:gd name="connsiteX15" fmla="*/ 1071563 w 1356492"/>
              <a:gd name="connsiteY15" fmla="*/ 693660 h 702210"/>
              <a:gd name="connsiteX16" fmla="*/ 1143925 w 1356492"/>
              <a:gd name="connsiteY16" fmla="*/ 345997 h 702210"/>
              <a:gd name="connsiteX17" fmla="*/ 1200150 w 1356492"/>
              <a:gd name="connsiteY17" fmla="*/ 17385 h 702210"/>
              <a:gd name="connsiteX18" fmla="*/ 1291564 w 1356492"/>
              <a:gd name="connsiteY18" fmla="*/ 345997 h 702210"/>
              <a:gd name="connsiteX0" fmla="*/ 0 w 1356492"/>
              <a:gd name="connsiteY0" fmla="*/ 341235 h 702210"/>
              <a:gd name="connsiteX1" fmla="*/ 166038 w 1356492"/>
              <a:gd name="connsiteY1" fmla="*/ 6 h 702210"/>
              <a:gd name="connsiteX2" fmla="*/ 340675 w 1356492"/>
              <a:gd name="connsiteY2" fmla="*/ 332822 h 702210"/>
              <a:gd name="connsiteX3" fmla="*/ 501490 w 1356492"/>
              <a:gd name="connsiteY3" fmla="*/ 681043 h 702210"/>
              <a:gd name="connsiteX4" fmla="*/ 660776 w 1356492"/>
              <a:gd name="connsiteY4" fmla="*/ 340956 h 702210"/>
              <a:gd name="connsiteX5" fmla="*/ 1079591 w 1356492"/>
              <a:gd name="connsiteY5" fmla="*/ 17662 h 702210"/>
              <a:gd name="connsiteX6" fmla="*/ 1073628 w 1356492"/>
              <a:gd name="connsiteY6" fmla="*/ 332542 h 702210"/>
              <a:gd name="connsiteX7" fmla="*/ 1265002 w 1356492"/>
              <a:gd name="connsiteY7" fmla="*/ 681042 h 702210"/>
              <a:gd name="connsiteX8" fmla="*/ 1074601 w 1356492"/>
              <a:gd name="connsiteY8" fmla="*/ 296114 h 702210"/>
              <a:gd name="connsiteX9" fmla="*/ 1171377 w 1356492"/>
              <a:gd name="connsiteY9" fmla="*/ 13178 h 702210"/>
              <a:gd name="connsiteX10" fmla="*/ 1175402 w 1356492"/>
              <a:gd name="connsiteY10" fmla="*/ 354688 h 702210"/>
              <a:gd name="connsiteX11" fmla="*/ 1139339 w 1356492"/>
              <a:gd name="connsiteY11" fmla="*/ 702073 h 702210"/>
              <a:gd name="connsiteX12" fmla="*/ 1353139 w 1356492"/>
              <a:gd name="connsiteY12" fmla="*/ 314607 h 702210"/>
              <a:gd name="connsiteX13" fmla="*/ 1251190 w 1356492"/>
              <a:gd name="connsiteY13" fmla="*/ 17385 h 702210"/>
              <a:gd name="connsiteX14" fmla="*/ 1004888 w 1356492"/>
              <a:gd name="connsiteY14" fmla="*/ 350760 h 702210"/>
              <a:gd name="connsiteX15" fmla="*/ 1071563 w 1356492"/>
              <a:gd name="connsiteY15" fmla="*/ 693660 h 702210"/>
              <a:gd name="connsiteX16" fmla="*/ 1143925 w 1356492"/>
              <a:gd name="connsiteY16" fmla="*/ 345997 h 702210"/>
              <a:gd name="connsiteX17" fmla="*/ 1200150 w 1356492"/>
              <a:gd name="connsiteY17" fmla="*/ 17385 h 702210"/>
              <a:gd name="connsiteX18" fmla="*/ 1291564 w 1356492"/>
              <a:gd name="connsiteY18" fmla="*/ 345997 h 702210"/>
              <a:gd name="connsiteX0" fmla="*/ 0 w 1356492"/>
              <a:gd name="connsiteY0" fmla="*/ 341235 h 702210"/>
              <a:gd name="connsiteX1" fmla="*/ 166038 w 1356492"/>
              <a:gd name="connsiteY1" fmla="*/ 6 h 702210"/>
              <a:gd name="connsiteX2" fmla="*/ 340675 w 1356492"/>
              <a:gd name="connsiteY2" fmla="*/ 332822 h 702210"/>
              <a:gd name="connsiteX3" fmla="*/ 501490 w 1356492"/>
              <a:gd name="connsiteY3" fmla="*/ 681043 h 702210"/>
              <a:gd name="connsiteX4" fmla="*/ 660776 w 1356492"/>
              <a:gd name="connsiteY4" fmla="*/ 340956 h 702210"/>
              <a:gd name="connsiteX5" fmla="*/ 1079591 w 1356492"/>
              <a:gd name="connsiteY5" fmla="*/ 17662 h 702210"/>
              <a:gd name="connsiteX6" fmla="*/ 1073628 w 1356492"/>
              <a:gd name="connsiteY6" fmla="*/ 332542 h 702210"/>
              <a:gd name="connsiteX7" fmla="*/ 1265002 w 1356492"/>
              <a:gd name="connsiteY7" fmla="*/ 681042 h 702210"/>
              <a:gd name="connsiteX8" fmla="*/ 1074601 w 1356492"/>
              <a:gd name="connsiteY8" fmla="*/ 296114 h 702210"/>
              <a:gd name="connsiteX9" fmla="*/ 1171377 w 1356492"/>
              <a:gd name="connsiteY9" fmla="*/ 13178 h 702210"/>
              <a:gd name="connsiteX10" fmla="*/ 1175402 w 1356492"/>
              <a:gd name="connsiteY10" fmla="*/ 354688 h 702210"/>
              <a:gd name="connsiteX11" fmla="*/ 1139339 w 1356492"/>
              <a:gd name="connsiteY11" fmla="*/ 702073 h 702210"/>
              <a:gd name="connsiteX12" fmla="*/ 1353139 w 1356492"/>
              <a:gd name="connsiteY12" fmla="*/ 314607 h 702210"/>
              <a:gd name="connsiteX13" fmla="*/ 1251190 w 1356492"/>
              <a:gd name="connsiteY13" fmla="*/ 17385 h 702210"/>
              <a:gd name="connsiteX14" fmla="*/ 1004888 w 1356492"/>
              <a:gd name="connsiteY14" fmla="*/ 350760 h 702210"/>
              <a:gd name="connsiteX15" fmla="*/ 1071563 w 1356492"/>
              <a:gd name="connsiteY15" fmla="*/ 693660 h 702210"/>
              <a:gd name="connsiteX16" fmla="*/ 1143925 w 1356492"/>
              <a:gd name="connsiteY16" fmla="*/ 345997 h 702210"/>
              <a:gd name="connsiteX17" fmla="*/ 1200150 w 1356492"/>
              <a:gd name="connsiteY17" fmla="*/ 17385 h 702210"/>
              <a:gd name="connsiteX18" fmla="*/ 1291564 w 1356492"/>
              <a:gd name="connsiteY18" fmla="*/ 345997 h 702210"/>
              <a:gd name="connsiteX0" fmla="*/ 0 w 1356492"/>
              <a:gd name="connsiteY0" fmla="*/ 341235 h 702210"/>
              <a:gd name="connsiteX1" fmla="*/ 166038 w 1356492"/>
              <a:gd name="connsiteY1" fmla="*/ 6 h 702210"/>
              <a:gd name="connsiteX2" fmla="*/ 340675 w 1356492"/>
              <a:gd name="connsiteY2" fmla="*/ 332822 h 702210"/>
              <a:gd name="connsiteX3" fmla="*/ 501490 w 1356492"/>
              <a:gd name="connsiteY3" fmla="*/ 681043 h 702210"/>
              <a:gd name="connsiteX4" fmla="*/ 660776 w 1356492"/>
              <a:gd name="connsiteY4" fmla="*/ 340956 h 702210"/>
              <a:gd name="connsiteX5" fmla="*/ 821590 w 1356492"/>
              <a:gd name="connsiteY5" fmla="*/ 4209 h 702210"/>
              <a:gd name="connsiteX6" fmla="*/ 1073628 w 1356492"/>
              <a:gd name="connsiteY6" fmla="*/ 332542 h 702210"/>
              <a:gd name="connsiteX7" fmla="*/ 1265002 w 1356492"/>
              <a:gd name="connsiteY7" fmla="*/ 681042 h 702210"/>
              <a:gd name="connsiteX8" fmla="*/ 1074601 w 1356492"/>
              <a:gd name="connsiteY8" fmla="*/ 296114 h 702210"/>
              <a:gd name="connsiteX9" fmla="*/ 1171377 w 1356492"/>
              <a:gd name="connsiteY9" fmla="*/ 13178 h 702210"/>
              <a:gd name="connsiteX10" fmla="*/ 1175402 w 1356492"/>
              <a:gd name="connsiteY10" fmla="*/ 354688 h 702210"/>
              <a:gd name="connsiteX11" fmla="*/ 1139339 w 1356492"/>
              <a:gd name="connsiteY11" fmla="*/ 702073 h 702210"/>
              <a:gd name="connsiteX12" fmla="*/ 1353139 w 1356492"/>
              <a:gd name="connsiteY12" fmla="*/ 314607 h 702210"/>
              <a:gd name="connsiteX13" fmla="*/ 1251190 w 1356492"/>
              <a:gd name="connsiteY13" fmla="*/ 17385 h 702210"/>
              <a:gd name="connsiteX14" fmla="*/ 1004888 w 1356492"/>
              <a:gd name="connsiteY14" fmla="*/ 350760 h 702210"/>
              <a:gd name="connsiteX15" fmla="*/ 1071563 w 1356492"/>
              <a:gd name="connsiteY15" fmla="*/ 693660 h 702210"/>
              <a:gd name="connsiteX16" fmla="*/ 1143925 w 1356492"/>
              <a:gd name="connsiteY16" fmla="*/ 345997 h 702210"/>
              <a:gd name="connsiteX17" fmla="*/ 1200150 w 1356492"/>
              <a:gd name="connsiteY17" fmla="*/ 17385 h 702210"/>
              <a:gd name="connsiteX18" fmla="*/ 1291564 w 1356492"/>
              <a:gd name="connsiteY18" fmla="*/ 345997 h 702210"/>
              <a:gd name="connsiteX0" fmla="*/ 0 w 1771633"/>
              <a:gd name="connsiteY0" fmla="*/ 341235 h 702210"/>
              <a:gd name="connsiteX1" fmla="*/ 166038 w 1771633"/>
              <a:gd name="connsiteY1" fmla="*/ 6 h 702210"/>
              <a:gd name="connsiteX2" fmla="*/ 340675 w 1771633"/>
              <a:gd name="connsiteY2" fmla="*/ 332822 h 702210"/>
              <a:gd name="connsiteX3" fmla="*/ 501490 w 1771633"/>
              <a:gd name="connsiteY3" fmla="*/ 681043 h 702210"/>
              <a:gd name="connsiteX4" fmla="*/ 660776 w 1771633"/>
              <a:gd name="connsiteY4" fmla="*/ 340956 h 702210"/>
              <a:gd name="connsiteX5" fmla="*/ 821590 w 1771633"/>
              <a:gd name="connsiteY5" fmla="*/ 4209 h 702210"/>
              <a:gd name="connsiteX6" fmla="*/ 1073628 w 1771633"/>
              <a:gd name="connsiteY6" fmla="*/ 332542 h 702210"/>
              <a:gd name="connsiteX7" fmla="*/ 1265002 w 1771633"/>
              <a:gd name="connsiteY7" fmla="*/ 681042 h 702210"/>
              <a:gd name="connsiteX8" fmla="*/ 1074601 w 1771633"/>
              <a:gd name="connsiteY8" fmla="*/ 296114 h 702210"/>
              <a:gd name="connsiteX9" fmla="*/ 1171377 w 1771633"/>
              <a:gd name="connsiteY9" fmla="*/ 13178 h 702210"/>
              <a:gd name="connsiteX10" fmla="*/ 1175402 w 1771633"/>
              <a:gd name="connsiteY10" fmla="*/ 354688 h 702210"/>
              <a:gd name="connsiteX11" fmla="*/ 1139339 w 1771633"/>
              <a:gd name="connsiteY11" fmla="*/ 702073 h 702210"/>
              <a:gd name="connsiteX12" fmla="*/ 1353139 w 1771633"/>
              <a:gd name="connsiteY12" fmla="*/ 314607 h 702210"/>
              <a:gd name="connsiteX13" fmla="*/ 1251190 w 1771633"/>
              <a:gd name="connsiteY13" fmla="*/ 17385 h 702210"/>
              <a:gd name="connsiteX14" fmla="*/ 1770290 w 1771633"/>
              <a:gd name="connsiteY14" fmla="*/ 359729 h 702210"/>
              <a:gd name="connsiteX15" fmla="*/ 1071563 w 1771633"/>
              <a:gd name="connsiteY15" fmla="*/ 693660 h 702210"/>
              <a:gd name="connsiteX16" fmla="*/ 1143925 w 1771633"/>
              <a:gd name="connsiteY16" fmla="*/ 345997 h 702210"/>
              <a:gd name="connsiteX17" fmla="*/ 1200150 w 1771633"/>
              <a:gd name="connsiteY17" fmla="*/ 17385 h 702210"/>
              <a:gd name="connsiteX18" fmla="*/ 1291564 w 1771633"/>
              <a:gd name="connsiteY18" fmla="*/ 345997 h 702210"/>
              <a:gd name="connsiteX0" fmla="*/ 0 w 1856963"/>
              <a:gd name="connsiteY0" fmla="*/ 341235 h 702210"/>
              <a:gd name="connsiteX1" fmla="*/ 166038 w 1856963"/>
              <a:gd name="connsiteY1" fmla="*/ 6 h 702210"/>
              <a:gd name="connsiteX2" fmla="*/ 340675 w 1856963"/>
              <a:gd name="connsiteY2" fmla="*/ 332822 h 702210"/>
              <a:gd name="connsiteX3" fmla="*/ 501490 w 1856963"/>
              <a:gd name="connsiteY3" fmla="*/ 681043 h 702210"/>
              <a:gd name="connsiteX4" fmla="*/ 660776 w 1856963"/>
              <a:gd name="connsiteY4" fmla="*/ 340956 h 702210"/>
              <a:gd name="connsiteX5" fmla="*/ 821590 w 1856963"/>
              <a:gd name="connsiteY5" fmla="*/ 4209 h 702210"/>
              <a:gd name="connsiteX6" fmla="*/ 1073628 w 1856963"/>
              <a:gd name="connsiteY6" fmla="*/ 332542 h 702210"/>
              <a:gd name="connsiteX7" fmla="*/ 1265002 w 1856963"/>
              <a:gd name="connsiteY7" fmla="*/ 681042 h 702210"/>
              <a:gd name="connsiteX8" fmla="*/ 1074601 w 1856963"/>
              <a:gd name="connsiteY8" fmla="*/ 296114 h 702210"/>
              <a:gd name="connsiteX9" fmla="*/ 1171377 w 1856963"/>
              <a:gd name="connsiteY9" fmla="*/ 13178 h 702210"/>
              <a:gd name="connsiteX10" fmla="*/ 1175402 w 1856963"/>
              <a:gd name="connsiteY10" fmla="*/ 354688 h 702210"/>
              <a:gd name="connsiteX11" fmla="*/ 1139339 w 1856963"/>
              <a:gd name="connsiteY11" fmla="*/ 702073 h 702210"/>
              <a:gd name="connsiteX12" fmla="*/ 1353139 w 1856963"/>
              <a:gd name="connsiteY12" fmla="*/ 314607 h 702210"/>
              <a:gd name="connsiteX13" fmla="*/ 1251190 w 1856963"/>
              <a:gd name="connsiteY13" fmla="*/ 17385 h 702210"/>
              <a:gd name="connsiteX14" fmla="*/ 1770290 w 1856963"/>
              <a:gd name="connsiteY14" fmla="*/ 359729 h 702210"/>
              <a:gd name="connsiteX15" fmla="*/ 1793965 w 1856963"/>
              <a:gd name="connsiteY15" fmla="*/ 675723 h 702210"/>
              <a:gd name="connsiteX16" fmla="*/ 1143925 w 1856963"/>
              <a:gd name="connsiteY16" fmla="*/ 345997 h 702210"/>
              <a:gd name="connsiteX17" fmla="*/ 1200150 w 1856963"/>
              <a:gd name="connsiteY17" fmla="*/ 17385 h 702210"/>
              <a:gd name="connsiteX18" fmla="*/ 1291564 w 1856963"/>
              <a:gd name="connsiteY18" fmla="*/ 345997 h 702210"/>
              <a:gd name="connsiteX0" fmla="*/ 0 w 1856965"/>
              <a:gd name="connsiteY0" fmla="*/ 341235 h 702210"/>
              <a:gd name="connsiteX1" fmla="*/ 166038 w 1856965"/>
              <a:gd name="connsiteY1" fmla="*/ 6 h 702210"/>
              <a:gd name="connsiteX2" fmla="*/ 340675 w 1856965"/>
              <a:gd name="connsiteY2" fmla="*/ 332822 h 702210"/>
              <a:gd name="connsiteX3" fmla="*/ 501490 w 1856965"/>
              <a:gd name="connsiteY3" fmla="*/ 681043 h 702210"/>
              <a:gd name="connsiteX4" fmla="*/ 660776 w 1856965"/>
              <a:gd name="connsiteY4" fmla="*/ 340956 h 702210"/>
              <a:gd name="connsiteX5" fmla="*/ 821590 w 1856965"/>
              <a:gd name="connsiteY5" fmla="*/ 4209 h 702210"/>
              <a:gd name="connsiteX6" fmla="*/ 1073628 w 1856965"/>
              <a:gd name="connsiteY6" fmla="*/ 332542 h 702210"/>
              <a:gd name="connsiteX7" fmla="*/ 1265002 w 1856965"/>
              <a:gd name="connsiteY7" fmla="*/ 681042 h 702210"/>
              <a:gd name="connsiteX8" fmla="*/ 1646501 w 1856965"/>
              <a:gd name="connsiteY8" fmla="*/ 291630 h 702210"/>
              <a:gd name="connsiteX9" fmla="*/ 1171377 w 1856965"/>
              <a:gd name="connsiteY9" fmla="*/ 13178 h 702210"/>
              <a:gd name="connsiteX10" fmla="*/ 1175402 w 1856965"/>
              <a:gd name="connsiteY10" fmla="*/ 354688 h 702210"/>
              <a:gd name="connsiteX11" fmla="*/ 1139339 w 1856965"/>
              <a:gd name="connsiteY11" fmla="*/ 702073 h 702210"/>
              <a:gd name="connsiteX12" fmla="*/ 1353139 w 1856965"/>
              <a:gd name="connsiteY12" fmla="*/ 314607 h 702210"/>
              <a:gd name="connsiteX13" fmla="*/ 1251190 w 1856965"/>
              <a:gd name="connsiteY13" fmla="*/ 17385 h 702210"/>
              <a:gd name="connsiteX14" fmla="*/ 1770290 w 1856965"/>
              <a:gd name="connsiteY14" fmla="*/ 359729 h 702210"/>
              <a:gd name="connsiteX15" fmla="*/ 1793965 w 1856965"/>
              <a:gd name="connsiteY15" fmla="*/ 675723 h 702210"/>
              <a:gd name="connsiteX16" fmla="*/ 1143925 w 1856965"/>
              <a:gd name="connsiteY16" fmla="*/ 345997 h 702210"/>
              <a:gd name="connsiteX17" fmla="*/ 1200150 w 1856965"/>
              <a:gd name="connsiteY17" fmla="*/ 17385 h 702210"/>
              <a:gd name="connsiteX18" fmla="*/ 1291564 w 1856965"/>
              <a:gd name="connsiteY18" fmla="*/ 345997 h 702210"/>
              <a:gd name="connsiteX0" fmla="*/ 0 w 1819125"/>
              <a:gd name="connsiteY0" fmla="*/ 341235 h 702210"/>
              <a:gd name="connsiteX1" fmla="*/ 166038 w 1819125"/>
              <a:gd name="connsiteY1" fmla="*/ 6 h 702210"/>
              <a:gd name="connsiteX2" fmla="*/ 340675 w 1819125"/>
              <a:gd name="connsiteY2" fmla="*/ 332822 h 702210"/>
              <a:gd name="connsiteX3" fmla="*/ 501490 w 1819125"/>
              <a:gd name="connsiteY3" fmla="*/ 681043 h 702210"/>
              <a:gd name="connsiteX4" fmla="*/ 660776 w 1819125"/>
              <a:gd name="connsiteY4" fmla="*/ 340956 h 702210"/>
              <a:gd name="connsiteX5" fmla="*/ 821590 w 1819125"/>
              <a:gd name="connsiteY5" fmla="*/ 4209 h 702210"/>
              <a:gd name="connsiteX6" fmla="*/ 1073628 w 1819125"/>
              <a:gd name="connsiteY6" fmla="*/ 332542 h 702210"/>
              <a:gd name="connsiteX7" fmla="*/ 1265002 w 1819125"/>
              <a:gd name="connsiteY7" fmla="*/ 681042 h 702210"/>
              <a:gd name="connsiteX8" fmla="*/ 1646501 w 1819125"/>
              <a:gd name="connsiteY8" fmla="*/ 291630 h 702210"/>
              <a:gd name="connsiteX9" fmla="*/ 1171377 w 1819125"/>
              <a:gd name="connsiteY9" fmla="*/ 13178 h 702210"/>
              <a:gd name="connsiteX10" fmla="*/ 1175402 w 1819125"/>
              <a:gd name="connsiteY10" fmla="*/ 354688 h 702210"/>
              <a:gd name="connsiteX11" fmla="*/ 1139339 w 1819125"/>
              <a:gd name="connsiteY11" fmla="*/ 702073 h 702210"/>
              <a:gd name="connsiteX12" fmla="*/ 1353139 w 1819125"/>
              <a:gd name="connsiteY12" fmla="*/ 314607 h 702210"/>
              <a:gd name="connsiteX13" fmla="*/ 1251190 w 1819125"/>
              <a:gd name="connsiteY13" fmla="*/ 17385 h 702210"/>
              <a:gd name="connsiteX14" fmla="*/ 1770290 w 1819125"/>
              <a:gd name="connsiteY14" fmla="*/ 359729 h 702210"/>
              <a:gd name="connsiteX15" fmla="*/ 1793965 w 1819125"/>
              <a:gd name="connsiteY15" fmla="*/ 675723 h 702210"/>
              <a:gd name="connsiteX16" fmla="*/ 1741625 w 1819125"/>
              <a:gd name="connsiteY16" fmla="*/ 247342 h 702210"/>
              <a:gd name="connsiteX17" fmla="*/ 1200150 w 1819125"/>
              <a:gd name="connsiteY17" fmla="*/ 17385 h 702210"/>
              <a:gd name="connsiteX18" fmla="*/ 1291564 w 1819125"/>
              <a:gd name="connsiteY18" fmla="*/ 345997 h 702210"/>
              <a:gd name="connsiteX0" fmla="*/ 0 w 1819125"/>
              <a:gd name="connsiteY0" fmla="*/ 341235 h 702086"/>
              <a:gd name="connsiteX1" fmla="*/ 166038 w 1819125"/>
              <a:gd name="connsiteY1" fmla="*/ 6 h 702086"/>
              <a:gd name="connsiteX2" fmla="*/ 340675 w 1819125"/>
              <a:gd name="connsiteY2" fmla="*/ 332822 h 702086"/>
              <a:gd name="connsiteX3" fmla="*/ 501490 w 1819125"/>
              <a:gd name="connsiteY3" fmla="*/ 681043 h 702086"/>
              <a:gd name="connsiteX4" fmla="*/ 660776 w 1819125"/>
              <a:gd name="connsiteY4" fmla="*/ 340956 h 702086"/>
              <a:gd name="connsiteX5" fmla="*/ 821590 w 1819125"/>
              <a:gd name="connsiteY5" fmla="*/ 4209 h 702086"/>
              <a:gd name="connsiteX6" fmla="*/ 1073628 w 1819125"/>
              <a:gd name="connsiteY6" fmla="*/ 332542 h 702086"/>
              <a:gd name="connsiteX7" fmla="*/ 1265002 w 1819125"/>
              <a:gd name="connsiteY7" fmla="*/ 681042 h 702086"/>
              <a:gd name="connsiteX8" fmla="*/ 1646501 w 1819125"/>
              <a:gd name="connsiteY8" fmla="*/ 291630 h 702086"/>
              <a:gd name="connsiteX9" fmla="*/ 1171377 w 1819125"/>
              <a:gd name="connsiteY9" fmla="*/ 13178 h 702086"/>
              <a:gd name="connsiteX10" fmla="*/ 1665603 w 1819125"/>
              <a:gd name="connsiteY10" fmla="*/ 327783 h 702086"/>
              <a:gd name="connsiteX11" fmla="*/ 1139339 w 1819125"/>
              <a:gd name="connsiteY11" fmla="*/ 702073 h 702086"/>
              <a:gd name="connsiteX12" fmla="*/ 1353139 w 1819125"/>
              <a:gd name="connsiteY12" fmla="*/ 314607 h 702086"/>
              <a:gd name="connsiteX13" fmla="*/ 1251190 w 1819125"/>
              <a:gd name="connsiteY13" fmla="*/ 17385 h 702086"/>
              <a:gd name="connsiteX14" fmla="*/ 1770290 w 1819125"/>
              <a:gd name="connsiteY14" fmla="*/ 359729 h 702086"/>
              <a:gd name="connsiteX15" fmla="*/ 1793965 w 1819125"/>
              <a:gd name="connsiteY15" fmla="*/ 675723 h 702086"/>
              <a:gd name="connsiteX16" fmla="*/ 1741625 w 1819125"/>
              <a:gd name="connsiteY16" fmla="*/ 247342 h 702086"/>
              <a:gd name="connsiteX17" fmla="*/ 1200150 w 1819125"/>
              <a:gd name="connsiteY17" fmla="*/ 17385 h 702086"/>
              <a:gd name="connsiteX18" fmla="*/ 1291564 w 1819125"/>
              <a:gd name="connsiteY18" fmla="*/ 345997 h 702086"/>
              <a:gd name="connsiteX0" fmla="*/ 0 w 1966699"/>
              <a:gd name="connsiteY0" fmla="*/ 341235 h 721149"/>
              <a:gd name="connsiteX1" fmla="*/ 166038 w 1966699"/>
              <a:gd name="connsiteY1" fmla="*/ 6 h 721149"/>
              <a:gd name="connsiteX2" fmla="*/ 340675 w 1966699"/>
              <a:gd name="connsiteY2" fmla="*/ 332822 h 721149"/>
              <a:gd name="connsiteX3" fmla="*/ 501490 w 1966699"/>
              <a:gd name="connsiteY3" fmla="*/ 681043 h 721149"/>
              <a:gd name="connsiteX4" fmla="*/ 660776 w 1966699"/>
              <a:gd name="connsiteY4" fmla="*/ 340956 h 721149"/>
              <a:gd name="connsiteX5" fmla="*/ 821590 w 1966699"/>
              <a:gd name="connsiteY5" fmla="*/ 4209 h 721149"/>
              <a:gd name="connsiteX6" fmla="*/ 1073628 w 1966699"/>
              <a:gd name="connsiteY6" fmla="*/ 332542 h 721149"/>
              <a:gd name="connsiteX7" fmla="*/ 1265002 w 1966699"/>
              <a:gd name="connsiteY7" fmla="*/ 681042 h 721149"/>
              <a:gd name="connsiteX8" fmla="*/ 1646501 w 1966699"/>
              <a:gd name="connsiteY8" fmla="*/ 291630 h 721149"/>
              <a:gd name="connsiteX9" fmla="*/ 1171377 w 1966699"/>
              <a:gd name="connsiteY9" fmla="*/ 13178 h 721149"/>
              <a:gd name="connsiteX10" fmla="*/ 1665603 w 1966699"/>
              <a:gd name="connsiteY10" fmla="*/ 327783 h 721149"/>
              <a:gd name="connsiteX11" fmla="*/ 1947904 w 1966699"/>
              <a:gd name="connsiteY11" fmla="*/ 627247 h 721149"/>
              <a:gd name="connsiteX12" fmla="*/ 1139339 w 1966699"/>
              <a:gd name="connsiteY12" fmla="*/ 702073 h 721149"/>
              <a:gd name="connsiteX13" fmla="*/ 1353139 w 1966699"/>
              <a:gd name="connsiteY13" fmla="*/ 314607 h 721149"/>
              <a:gd name="connsiteX14" fmla="*/ 1251190 w 1966699"/>
              <a:gd name="connsiteY14" fmla="*/ 17385 h 721149"/>
              <a:gd name="connsiteX15" fmla="*/ 1770290 w 1966699"/>
              <a:gd name="connsiteY15" fmla="*/ 359729 h 721149"/>
              <a:gd name="connsiteX16" fmla="*/ 1793965 w 1966699"/>
              <a:gd name="connsiteY16" fmla="*/ 675723 h 721149"/>
              <a:gd name="connsiteX17" fmla="*/ 1741625 w 1966699"/>
              <a:gd name="connsiteY17" fmla="*/ 247342 h 721149"/>
              <a:gd name="connsiteX18" fmla="*/ 1200150 w 1966699"/>
              <a:gd name="connsiteY18" fmla="*/ 17385 h 721149"/>
              <a:gd name="connsiteX19" fmla="*/ 1291564 w 1966699"/>
              <a:gd name="connsiteY19" fmla="*/ 345997 h 721149"/>
              <a:gd name="connsiteX0" fmla="*/ 0 w 2047760"/>
              <a:gd name="connsiteY0" fmla="*/ 341235 h 681183"/>
              <a:gd name="connsiteX1" fmla="*/ 166038 w 2047760"/>
              <a:gd name="connsiteY1" fmla="*/ 6 h 681183"/>
              <a:gd name="connsiteX2" fmla="*/ 340675 w 2047760"/>
              <a:gd name="connsiteY2" fmla="*/ 332822 h 681183"/>
              <a:gd name="connsiteX3" fmla="*/ 501490 w 2047760"/>
              <a:gd name="connsiteY3" fmla="*/ 681043 h 681183"/>
              <a:gd name="connsiteX4" fmla="*/ 660776 w 2047760"/>
              <a:gd name="connsiteY4" fmla="*/ 340956 h 681183"/>
              <a:gd name="connsiteX5" fmla="*/ 821590 w 2047760"/>
              <a:gd name="connsiteY5" fmla="*/ 4209 h 681183"/>
              <a:gd name="connsiteX6" fmla="*/ 1073628 w 2047760"/>
              <a:gd name="connsiteY6" fmla="*/ 332542 h 681183"/>
              <a:gd name="connsiteX7" fmla="*/ 1265002 w 2047760"/>
              <a:gd name="connsiteY7" fmla="*/ 681042 h 681183"/>
              <a:gd name="connsiteX8" fmla="*/ 1646501 w 2047760"/>
              <a:gd name="connsiteY8" fmla="*/ 291630 h 681183"/>
              <a:gd name="connsiteX9" fmla="*/ 1171377 w 2047760"/>
              <a:gd name="connsiteY9" fmla="*/ 13178 h 681183"/>
              <a:gd name="connsiteX10" fmla="*/ 1665603 w 2047760"/>
              <a:gd name="connsiteY10" fmla="*/ 327783 h 681183"/>
              <a:gd name="connsiteX11" fmla="*/ 1947904 w 2047760"/>
              <a:gd name="connsiteY11" fmla="*/ 627247 h 681183"/>
              <a:gd name="connsiteX12" fmla="*/ 2025141 w 2047760"/>
              <a:gd name="connsiteY12" fmla="*/ 536155 h 681183"/>
              <a:gd name="connsiteX13" fmla="*/ 1353139 w 2047760"/>
              <a:gd name="connsiteY13" fmla="*/ 314607 h 681183"/>
              <a:gd name="connsiteX14" fmla="*/ 1251190 w 2047760"/>
              <a:gd name="connsiteY14" fmla="*/ 17385 h 681183"/>
              <a:gd name="connsiteX15" fmla="*/ 1770290 w 2047760"/>
              <a:gd name="connsiteY15" fmla="*/ 359729 h 681183"/>
              <a:gd name="connsiteX16" fmla="*/ 1793965 w 2047760"/>
              <a:gd name="connsiteY16" fmla="*/ 675723 h 681183"/>
              <a:gd name="connsiteX17" fmla="*/ 1741625 w 2047760"/>
              <a:gd name="connsiteY17" fmla="*/ 247342 h 681183"/>
              <a:gd name="connsiteX18" fmla="*/ 1200150 w 2047760"/>
              <a:gd name="connsiteY18" fmla="*/ 17385 h 681183"/>
              <a:gd name="connsiteX19" fmla="*/ 1291564 w 2047760"/>
              <a:gd name="connsiteY19" fmla="*/ 345997 h 681183"/>
              <a:gd name="connsiteX0" fmla="*/ 0 w 2026065"/>
              <a:gd name="connsiteY0" fmla="*/ 341235 h 681181"/>
              <a:gd name="connsiteX1" fmla="*/ 166038 w 2026065"/>
              <a:gd name="connsiteY1" fmla="*/ 6 h 681181"/>
              <a:gd name="connsiteX2" fmla="*/ 340675 w 2026065"/>
              <a:gd name="connsiteY2" fmla="*/ 332822 h 681181"/>
              <a:gd name="connsiteX3" fmla="*/ 501490 w 2026065"/>
              <a:gd name="connsiteY3" fmla="*/ 681043 h 681181"/>
              <a:gd name="connsiteX4" fmla="*/ 660776 w 2026065"/>
              <a:gd name="connsiteY4" fmla="*/ 340956 h 681181"/>
              <a:gd name="connsiteX5" fmla="*/ 821590 w 2026065"/>
              <a:gd name="connsiteY5" fmla="*/ 4209 h 681181"/>
              <a:gd name="connsiteX6" fmla="*/ 1073628 w 2026065"/>
              <a:gd name="connsiteY6" fmla="*/ 332542 h 681181"/>
              <a:gd name="connsiteX7" fmla="*/ 1265002 w 2026065"/>
              <a:gd name="connsiteY7" fmla="*/ 681042 h 681181"/>
              <a:gd name="connsiteX8" fmla="*/ 1646501 w 2026065"/>
              <a:gd name="connsiteY8" fmla="*/ 291630 h 681181"/>
              <a:gd name="connsiteX9" fmla="*/ 1171377 w 2026065"/>
              <a:gd name="connsiteY9" fmla="*/ 13178 h 681181"/>
              <a:gd name="connsiteX10" fmla="*/ 1665603 w 2026065"/>
              <a:gd name="connsiteY10" fmla="*/ 327783 h 681181"/>
              <a:gd name="connsiteX11" fmla="*/ 1947904 w 2026065"/>
              <a:gd name="connsiteY11" fmla="*/ 627247 h 681181"/>
              <a:gd name="connsiteX12" fmla="*/ 2025141 w 2026065"/>
              <a:gd name="connsiteY12" fmla="*/ 536155 h 681181"/>
              <a:gd name="connsiteX13" fmla="*/ 1856239 w 2026065"/>
              <a:gd name="connsiteY13" fmla="*/ 229405 h 681181"/>
              <a:gd name="connsiteX14" fmla="*/ 1251190 w 2026065"/>
              <a:gd name="connsiteY14" fmla="*/ 17385 h 681181"/>
              <a:gd name="connsiteX15" fmla="*/ 1770290 w 2026065"/>
              <a:gd name="connsiteY15" fmla="*/ 359729 h 681181"/>
              <a:gd name="connsiteX16" fmla="*/ 1793965 w 2026065"/>
              <a:gd name="connsiteY16" fmla="*/ 675723 h 681181"/>
              <a:gd name="connsiteX17" fmla="*/ 1741625 w 2026065"/>
              <a:gd name="connsiteY17" fmla="*/ 247342 h 681181"/>
              <a:gd name="connsiteX18" fmla="*/ 1200150 w 2026065"/>
              <a:gd name="connsiteY18" fmla="*/ 17385 h 681181"/>
              <a:gd name="connsiteX19" fmla="*/ 1291564 w 2026065"/>
              <a:gd name="connsiteY19" fmla="*/ 345997 h 681181"/>
              <a:gd name="connsiteX0" fmla="*/ 0 w 2026067"/>
              <a:gd name="connsiteY0" fmla="*/ 341235 h 681183"/>
              <a:gd name="connsiteX1" fmla="*/ 166038 w 2026067"/>
              <a:gd name="connsiteY1" fmla="*/ 6 h 681183"/>
              <a:gd name="connsiteX2" fmla="*/ 340675 w 2026067"/>
              <a:gd name="connsiteY2" fmla="*/ 332822 h 681183"/>
              <a:gd name="connsiteX3" fmla="*/ 501490 w 2026067"/>
              <a:gd name="connsiteY3" fmla="*/ 681043 h 681183"/>
              <a:gd name="connsiteX4" fmla="*/ 660776 w 2026067"/>
              <a:gd name="connsiteY4" fmla="*/ 340956 h 681183"/>
              <a:gd name="connsiteX5" fmla="*/ 821590 w 2026067"/>
              <a:gd name="connsiteY5" fmla="*/ 4209 h 681183"/>
              <a:gd name="connsiteX6" fmla="*/ 1073628 w 2026067"/>
              <a:gd name="connsiteY6" fmla="*/ 332542 h 681183"/>
              <a:gd name="connsiteX7" fmla="*/ 1265002 w 2026067"/>
              <a:gd name="connsiteY7" fmla="*/ 681042 h 681183"/>
              <a:gd name="connsiteX8" fmla="*/ 1646501 w 2026067"/>
              <a:gd name="connsiteY8" fmla="*/ 291630 h 681183"/>
              <a:gd name="connsiteX9" fmla="*/ 1171377 w 2026067"/>
              <a:gd name="connsiteY9" fmla="*/ 13178 h 681183"/>
              <a:gd name="connsiteX10" fmla="*/ 1665603 w 2026067"/>
              <a:gd name="connsiteY10" fmla="*/ 327783 h 681183"/>
              <a:gd name="connsiteX11" fmla="*/ 1947904 w 2026067"/>
              <a:gd name="connsiteY11" fmla="*/ 627247 h 681183"/>
              <a:gd name="connsiteX12" fmla="*/ 2025141 w 2026067"/>
              <a:gd name="connsiteY12" fmla="*/ 536155 h 681183"/>
              <a:gd name="connsiteX13" fmla="*/ 1856239 w 2026067"/>
              <a:gd name="connsiteY13" fmla="*/ 229405 h 681183"/>
              <a:gd name="connsiteX14" fmla="*/ 1969291 w 2026067"/>
              <a:gd name="connsiteY14" fmla="*/ 17385 h 681183"/>
              <a:gd name="connsiteX15" fmla="*/ 1770290 w 2026067"/>
              <a:gd name="connsiteY15" fmla="*/ 359729 h 681183"/>
              <a:gd name="connsiteX16" fmla="*/ 1793965 w 2026067"/>
              <a:gd name="connsiteY16" fmla="*/ 675723 h 681183"/>
              <a:gd name="connsiteX17" fmla="*/ 1741625 w 2026067"/>
              <a:gd name="connsiteY17" fmla="*/ 247342 h 681183"/>
              <a:gd name="connsiteX18" fmla="*/ 1200150 w 2026067"/>
              <a:gd name="connsiteY18" fmla="*/ 17385 h 681183"/>
              <a:gd name="connsiteX19" fmla="*/ 1291564 w 2026067"/>
              <a:gd name="connsiteY19" fmla="*/ 345997 h 681183"/>
              <a:gd name="connsiteX0" fmla="*/ 0 w 2026065"/>
              <a:gd name="connsiteY0" fmla="*/ 359724 h 699670"/>
              <a:gd name="connsiteX1" fmla="*/ 166038 w 2026065"/>
              <a:gd name="connsiteY1" fmla="*/ 18495 h 699670"/>
              <a:gd name="connsiteX2" fmla="*/ 340675 w 2026065"/>
              <a:gd name="connsiteY2" fmla="*/ 351311 h 699670"/>
              <a:gd name="connsiteX3" fmla="*/ 501490 w 2026065"/>
              <a:gd name="connsiteY3" fmla="*/ 699532 h 699670"/>
              <a:gd name="connsiteX4" fmla="*/ 660776 w 2026065"/>
              <a:gd name="connsiteY4" fmla="*/ 359445 h 699670"/>
              <a:gd name="connsiteX5" fmla="*/ 821590 w 2026065"/>
              <a:gd name="connsiteY5" fmla="*/ 22698 h 699670"/>
              <a:gd name="connsiteX6" fmla="*/ 1073628 w 2026065"/>
              <a:gd name="connsiteY6" fmla="*/ 351031 h 699670"/>
              <a:gd name="connsiteX7" fmla="*/ 1265002 w 2026065"/>
              <a:gd name="connsiteY7" fmla="*/ 699531 h 699670"/>
              <a:gd name="connsiteX8" fmla="*/ 1646501 w 2026065"/>
              <a:gd name="connsiteY8" fmla="*/ 310119 h 699670"/>
              <a:gd name="connsiteX9" fmla="*/ 1171377 w 2026065"/>
              <a:gd name="connsiteY9" fmla="*/ 31667 h 699670"/>
              <a:gd name="connsiteX10" fmla="*/ 1665603 w 2026065"/>
              <a:gd name="connsiteY10" fmla="*/ 346272 h 699670"/>
              <a:gd name="connsiteX11" fmla="*/ 1947904 w 2026065"/>
              <a:gd name="connsiteY11" fmla="*/ 645736 h 699670"/>
              <a:gd name="connsiteX12" fmla="*/ 2025141 w 2026065"/>
              <a:gd name="connsiteY12" fmla="*/ 554644 h 699670"/>
              <a:gd name="connsiteX13" fmla="*/ 1856239 w 2026065"/>
              <a:gd name="connsiteY13" fmla="*/ 247894 h 699670"/>
              <a:gd name="connsiteX14" fmla="*/ 1969291 w 2026065"/>
              <a:gd name="connsiteY14" fmla="*/ 35874 h 699670"/>
              <a:gd name="connsiteX15" fmla="*/ 1770290 w 2026065"/>
              <a:gd name="connsiteY15" fmla="*/ 378218 h 699670"/>
              <a:gd name="connsiteX16" fmla="*/ 1793965 w 2026065"/>
              <a:gd name="connsiteY16" fmla="*/ 694212 h 699670"/>
              <a:gd name="connsiteX17" fmla="*/ 1741625 w 2026065"/>
              <a:gd name="connsiteY17" fmla="*/ 265831 h 699670"/>
              <a:gd name="connsiteX18" fmla="*/ 1806452 w 2026065"/>
              <a:gd name="connsiteY18" fmla="*/ 0 h 699670"/>
              <a:gd name="connsiteX19" fmla="*/ 1291564 w 2026065"/>
              <a:gd name="connsiteY19" fmla="*/ 364486 h 699670"/>
              <a:gd name="connsiteX0" fmla="*/ 0 w 2026067"/>
              <a:gd name="connsiteY0" fmla="*/ 377509 h 717456"/>
              <a:gd name="connsiteX1" fmla="*/ 166038 w 2026067"/>
              <a:gd name="connsiteY1" fmla="*/ 36280 h 717456"/>
              <a:gd name="connsiteX2" fmla="*/ 340675 w 2026067"/>
              <a:gd name="connsiteY2" fmla="*/ 369096 h 717456"/>
              <a:gd name="connsiteX3" fmla="*/ 501490 w 2026067"/>
              <a:gd name="connsiteY3" fmla="*/ 717317 h 717456"/>
              <a:gd name="connsiteX4" fmla="*/ 660776 w 2026067"/>
              <a:gd name="connsiteY4" fmla="*/ 377230 h 717456"/>
              <a:gd name="connsiteX5" fmla="*/ 821590 w 2026067"/>
              <a:gd name="connsiteY5" fmla="*/ 40483 h 717456"/>
              <a:gd name="connsiteX6" fmla="*/ 1073628 w 2026067"/>
              <a:gd name="connsiteY6" fmla="*/ 368816 h 717456"/>
              <a:gd name="connsiteX7" fmla="*/ 1265002 w 2026067"/>
              <a:gd name="connsiteY7" fmla="*/ 717316 h 717456"/>
              <a:gd name="connsiteX8" fmla="*/ 1646501 w 2026067"/>
              <a:gd name="connsiteY8" fmla="*/ 327904 h 717456"/>
              <a:gd name="connsiteX9" fmla="*/ 1829279 w 2026067"/>
              <a:gd name="connsiteY9" fmla="*/ 125 h 717456"/>
              <a:gd name="connsiteX10" fmla="*/ 1665603 w 2026067"/>
              <a:gd name="connsiteY10" fmla="*/ 364057 h 717456"/>
              <a:gd name="connsiteX11" fmla="*/ 1947904 w 2026067"/>
              <a:gd name="connsiteY11" fmla="*/ 663521 h 717456"/>
              <a:gd name="connsiteX12" fmla="*/ 2025141 w 2026067"/>
              <a:gd name="connsiteY12" fmla="*/ 572429 h 717456"/>
              <a:gd name="connsiteX13" fmla="*/ 1856239 w 2026067"/>
              <a:gd name="connsiteY13" fmla="*/ 265679 h 717456"/>
              <a:gd name="connsiteX14" fmla="*/ 1969291 w 2026067"/>
              <a:gd name="connsiteY14" fmla="*/ 53659 h 717456"/>
              <a:gd name="connsiteX15" fmla="*/ 1770290 w 2026067"/>
              <a:gd name="connsiteY15" fmla="*/ 396003 h 717456"/>
              <a:gd name="connsiteX16" fmla="*/ 1793965 w 2026067"/>
              <a:gd name="connsiteY16" fmla="*/ 711997 h 717456"/>
              <a:gd name="connsiteX17" fmla="*/ 1741625 w 2026067"/>
              <a:gd name="connsiteY17" fmla="*/ 283616 h 717456"/>
              <a:gd name="connsiteX18" fmla="*/ 1806452 w 2026067"/>
              <a:gd name="connsiteY18" fmla="*/ 17785 h 717456"/>
              <a:gd name="connsiteX19" fmla="*/ 1291564 w 2026067"/>
              <a:gd name="connsiteY19" fmla="*/ 382271 h 717456"/>
              <a:gd name="connsiteX0" fmla="*/ 0 w 2026065"/>
              <a:gd name="connsiteY0" fmla="*/ 377509 h 717456"/>
              <a:gd name="connsiteX1" fmla="*/ 166038 w 2026065"/>
              <a:gd name="connsiteY1" fmla="*/ 36279 h 717456"/>
              <a:gd name="connsiteX2" fmla="*/ 340675 w 2026065"/>
              <a:gd name="connsiteY2" fmla="*/ 369096 h 717456"/>
              <a:gd name="connsiteX3" fmla="*/ 501490 w 2026065"/>
              <a:gd name="connsiteY3" fmla="*/ 717317 h 717456"/>
              <a:gd name="connsiteX4" fmla="*/ 660776 w 2026065"/>
              <a:gd name="connsiteY4" fmla="*/ 377230 h 717456"/>
              <a:gd name="connsiteX5" fmla="*/ 821590 w 2026065"/>
              <a:gd name="connsiteY5" fmla="*/ 40483 h 717456"/>
              <a:gd name="connsiteX6" fmla="*/ 1073628 w 2026065"/>
              <a:gd name="connsiteY6" fmla="*/ 368816 h 717456"/>
              <a:gd name="connsiteX7" fmla="*/ 1265002 w 2026065"/>
              <a:gd name="connsiteY7" fmla="*/ 717316 h 717456"/>
              <a:gd name="connsiteX8" fmla="*/ 1646501 w 2026065"/>
              <a:gd name="connsiteY8" fmla="*/ 327904 h 717456"/>
              <a:gd name="connsiteX9" fmla="*/ 1829279 w 2026065"/>
              <a:gd name="connsiteY9" fmla="*/ 125 h 717456"/>
              <a:gd name="connsiteX10" fmla="*/ 1665603 w 2026065"/>
              <a:gd name="connsiteY10" fmla="*/ 364057 h 717456"/>
              <a:gd name="connsiteX11" fmla="*/ 1947904 w 2026065"/>
              <a:gd name="connsiteY11" fmla="*/ 663521 h 717456"/>
              <a:gd name="connsiteX12" fmla="*/ 2025141 w 2026065"/>
              <a:gd name="connsiteY12" fmla="*/ 572429 h 717456"/>
              <a:gd name="connsiteX13" fmla="*/ 1856239 w 2026065"/>
              <a:gd name="connsiteY13" fmla="*/ 265679 h 717456"/>
              <a:gd name="connsiteX14" fmla="*/ 1969291 w 2026065"/>
              <a:gd name="connsiteY14" fmla="*/ 53659 h 717456"/>
              <a:gd name="connsiteX15" fmla="*/ 1770290 w 2026065"/>
              <a:gd name="connsiteY15" fmla="*/ 396003 h 717456"/>
              <a:gd name="connsiteX16" fmla="*/ 1793965 w 2026065"/>
              <a:gd name="connsiteY16" fmla="*/ 711997 h 717456"/>
              <a:gd name="connsiteX17" fmla="*/ 1741625 w 2026065"/>
              <a:gd name="connsiteY17" fmla="*/ 283616 h 717456"/>
              <a:gd name="connsiteX18" fmla="*/ 1806452 w 2026065"/>
              <a:gd name="connsiteY18" fmla="*/ 17785 h 717456"/>
              <a:gd name="connsiteX19" fmla="*/ 1291564 w 2026065"/>
              <a:gd name="connsiteY19" fmla="*/ 382271 h 717456"/>
              <a:gd name="connsiteX0" fmla="*/ 0 w 2017468"/>
              <a:gd name="connsiteY0" fmla="*/ 377510 h 717456"/>
              <a:gd name="connsiteX1" fmla="*/ 157439 w 2017468"/>
              <a:gd name="connsiteY1" fmla="*/ 36279 h 717456"/>
              <a:gd name="connsiteX2" fmla="*/ 332076 w 2017468"/>
              <a:gd name="connsiteY2" fmla="*/ 369096 h 717456"/>
              <a:gd name="connsiteX3" fmla="*/ 492891 w 2017468"/>
              <a:gd name="connsiteY3" fmla="*/ 717317 h 717456"/>
              <a:gd name="connsiteX4" fmla="*/ 652177 w 2017468"/>
              <a:gd name="connsiteY4" fmla="*/ 377230 h 717456"/>
              <a:gd name="connsiteX5" fmla="*/ 812991 w 2017468"/>
              <a:gd name="connsiteY5" fmla="*/ 40483 h 717456"/>
              <a:gd name="connsiteX6" fmla="*/ 1065029 w 2017468"/>
              <a:gd name="connsiteY6" fmla="*/ 368816 h 717456"/>
              <a:gd name="connsiteX7" fmla="*/ 1256403 w 2017468"/>
              <a:gd name="connsiteY7" fmla="*/ 717316 h 717456"/>
              <a:gd name="connsiteX8" fmla="*/ 1637902 w 2017468"/>
              <a:gd name="connsiteY8" fmla="*/ 327904 h 717456"/>
              <a:gd name="connsiteX9" fmla="*/ 1820680 w 2017468"/>
              <a:gd name="connsiteY9" fmla="*/ 125 h 717456"/>
              <a:gd name="connsiteX10" fmla="*/ 1657004 w 2017468"/>
              <a:gd name="connsiteY10" fmla="*/ 364057 h 717456"/>
              <a:gd name="connsiteX11" fmla="*/ 1939305 w 2017468"/>
              <a:gd name="connsiteY11" fmla="*/ 663521 h 717456"/>
              <a:gd name="connsiteX12" fmla="*/ 2016542 w 2017468"/>
              <a:gd name="connsiteY12" fmla="*/ 572429 h 717456"/>
              <a:gd name="connsiteX13" fmla="*/ 1847640 w 2017468"/>
              <a:gd name="connsiteY13" fmla="*/ 265679 h 717456"/>
              <a:gd name="connsiteX14" fmla="*/ 1960692 w 2017468"/>
              <a:gd name="connsiteY14" fmla="*/ 53659 h 717456"/>
              <a:gd name="connsiteX15" fmla="*/ 1761691 w 2017468"/>
              <a:gd name="connsiteY15" fmla="*/ 396003 h 717456"/>
              <a:gd name="connsiteX16" fmla="*/ 1785366 w 2017468"/>
              <a:gd name="connsiteY16" fmla="*/ 711997 h 717456"/>
              <a:gd name="connsiteX17" fmla="*/ 1733026 w 2017468"/>
              <a:gd name="connsiteY17" fmla="*/ 283616 h 717456"/>
              <a:gd name="connsiteX18" fmla="*/ 1797853 w 2017468"/>
              <a:gd name="connsiteY18" fmla="*/ 17785 h 717456"/>
              <a:gd name="connsiteX19" fmla="*/ 1282965 w 2017468"/>
              <a:gd name="connsiteY19" fmla="*/ 382271 h 717456"/>
              <a:gd name="connsiteX0" fmla="*/ 0 w 2017466"/>
              <a:gd name="connsiteY0" fmla="*/ 377510 h 717456"/>
              <a:gd name="connsiteX1" fmla="*/ 166038 w 2017466"/>
              <a:gd name="connsiteY1" fmla="*/ 36279 h 717456"/>
              <a:gd name="connsiteX2" fmla="*/ 332076 w 2017466"/>
              <a:gd name="connsiteY2" fmla="*/ 369096 h 717456"/>
              <a:gd name="connsiteX3" fmla="*/ 492891 w 2017466"/>
              <a:gd name="connsiteY3" fmla="*/ 717317 h 717456"/>
              <a:gd name="connsiteX4" fmla="*/ 652177 w 2017466"/>
              <a:gd name="connsiteY4" fmla="*/ 377230 h 717456"/>
              <a:gd name="connsiteX5" fmla="*/ 812991 w 2017466"/>
              <a:gd name="connsiteY5" fmla="*/ 40483 h 717456"/>
              <a:gd name="connsiteX6" fmla="*/ 1065029 w 2017466"/>
              <a:gd name="connsiteY6" fmla="*/ 368816 h 717456"/>
              <a:gd name="connsiteX7" fmla="*/ 1256403 w 2017466"/>
              <a:gd name="connsiteY7" fmla="*/ 717316 h 717456"/>
              <a:gd name="connsiteX8" fmla="*/ 1637902 w 2017466"/>
              <a:gd name="connsiteY8" fmla="*/ 327904 h 717456"/>
              <a:gd name="connsiteX9" fmla="*/ 1820680 w 2017466"/>
              <a:gd name="connsiteY9" fmla="*/ 125 h 717456"/>
              <a:gd name="connsiteX10" fmla="*/ 1657004 w 2017466"/>
              <a:gd name="connsiteY10" fmla="*/ 364057 h 717456"/>
              <a:gd name="connsiteX11" fmla="*/ 1939305 w 2017466"/>
              <a:gd name="connsiteY11" fmla="*/ 663521 h 717456"/>
              <a:gd name="connsiteX12" fmla="*/ 2016542 w 2017466"/>
              <a:gd name="connsiteY12" fmla="*/ 572429 h 717456"/>
              <a:gd name="connsiteX13" fmla="*/ 1847640 w 2017466"/>
              <a:gd name="connsiteY13" fmla="*/ 265679 h 717456"/>
              <a:gd name="connsiteX14" fmla="*/ 1960692 w 2017466"/>
              <a:gd name="connsiteY14" fmla="*/ 53659 h 717456"/>
              <a:gd name="connsiteX15" fmla="*/ 1761691 w 2017466"/>
              <a:gd name="connsiteY15" fmla="*/ 396003 h 717456"/>
              <a:gd name="connsiteX16" fmla="*/ 1785366 w 2017466"/>
              <a:gd name="connsiteY16" fmla="*/ 711997 h 717456"/>
              <a:gd name="connsiteX17" fmla="*/ 1733026 w 2017466"/>
              <a:gd name="connsiteY17" fmla="*/ 283616 h 717456"/>
              <a:gd name="connsiteX18" fmla="*/ 1797853 w 2017466"/>
              <a:gd name="connsiteY18" fmla="*/ 17785 h 717456"/>
              <a:gd name="connsiteX19" fmla="*/ 1282965 w 2017466"/>
              <a:gd name="connsiteY19" fmla="*/ 382271 h 717456"/>
              <a:gd name="connsiteX0" fmla="*/ 0 w 2017468"/>
              <a:gd name="connsiteY0" fmla="*/ 377510 h 717456"/>
              <a:gd name="connsiteX1" fmla="*/ 166038 w 2017468"/>
              <a:gd name="connsiteY1" fmla="*/ 36279 h 717456"/>
              <a:gd name="connsiteX2" fmla="*/ 327776 w 2017468"/>
              <a:gd name="connsiteY2" fmla="*/ 364612 h 717456"/>
              <a:gd name="connsiteX3" fmla="*/ 492891 w 2017468"/>
              <a:gd name="connsiteY3" fmla="*/ 717317 h 717456"/>
              <a:gd name="connsiteX4" fmla="*/ 652177 w 2017468"/>
              <a:gd name="connsiteY4" fmla="*/ 377230 h 717456"/>
              <a:gd name="connsiteX5" fmla="*/ 812991 w 2017468"/>
              <a:gd name="connsiteY5" fmla="*/ 40483 h 717456"/>
              <a:gd name="connsiteX6" fmla="*/ 1065029 w 2017468"/>
              <a:gd name="connsiteY6" fmla="*/ 368816 h 717456"/>
              <a:gd name="connsiteX7" fmla="*/ 1256403 w 2017468"/>
              <a:gd name="connsiteY7" fmla="*/ 717316 h 717456"/>
              <a:gd name="connsiteX8" fmla="*/ 1637902 w 2017468"/>
              <a:gd name="connsiteY8" fmla="*/ 327904 h 717456"/>
              <a:gd name="connsiteX9" fmla="*/ 1820680 w 2017468"/>
              <a:gd name="connsiteY9" fmla="*/ 125 h 717456"/>
              <a:gd name="connsiteX10" fmla="*/ 1657004 w 2017468"/>
              <a:gd name="connsiteY10" fmla="*/ 364057 h 717456"/>
              <a:gd name="connsiteX11" fmla="*/ 1939305 w 2017468"/>
              <a:gd name="connsiteY11" fmla="*/ 663521 h 717456"/>
              <a:gd name="connsiteX12" fmla="*/ 2016542 w 2017468"/>
              <a:gd name="connsiteY12" fmla="*/ 572429 h 717456"/>
              <a:gd name="connsiteX13" fmla="*/ 1847640 w 2017468"/>
              <a:gd name="connsiteY13" fmla="*/ 265679 h 717456"/>
              <a:gd name="connsiteX14" fmla="*/ 1960692 w 2017468"/>
              <a:gd name="connsiteY14" fmla="*/ 53659 h 717456"/>
              <a:gd name="connsiteX15" fmla="*/ 1761691 w 2017468"/>
              <a:gd name="connsiteY15" fmla="*/ 396003 h 717456"/>
              <a:gd name="connsiteX16" fmla="*/ 1785366 w 2017468"/>
              <a:gd name="connsiteY16" fmla="*/ 711997 h 717456"/>
              <a:gd name="connsiteX17" fmla="*/ 1733026 w 2017468"/>
              <a:gd name="connsiteY17" fmla="*/ 283616 h 717456"/>
              <a:gd name="connsiteX18" fmla="*/ 1797853 w 2017468"/>
              <a:gd name="connsiteY18" fmla="*/ 17785 h 717456"/>
              <a:gd name="connsiteX19" fmla="*/ 1282965 w 2017468"/>
              <a:gd name="connsiteY19" fmla="*/ 382271 h 717456"/>
              <a:gd name="connsiteX0" fmla="*/ 0 w 2017466"/>
              <a:gd name="connsiteY0" fmla="*/ 377510 h 717456"/>
              <a:gd name="connsiteX1" fmla="*/ 166038 w 2017466"/>
              <a:gd name="connsiteY1" fmla="*/ 36279 h 717456"/>
              <a:gd name="connsiteX2" fmla="*/ 327776 w 2017466"/>
              <a:gd name="connsiteY2" fmla="*/ 364612 h 717456"/>
              <a:gd name="connsiteX3" fmla="*/ 492891 w 2017466"/>
              <a:gd name="connsiteY3" fmla="*/ 717317 h 717456"/>
              <a:gd name="connsiteX4" fmla="*/ 652177 w 2017466"/>
              <a:gd name="connsiteY4" fmla="*/ 377230 h 717456"/>
              <a:gd name="connsiteX5" fmla="*/ 812991 w 2017466"/>
              <a:gd name="connsiteY5" fmla="*/ 40483 h 717456"/>
              <a:gd name="connsiteX6" fmla="*/ 1065029 w 2017466"/>
              <a:gd name="connsiteY6" fmla="*/ 368816 h 717456"/>
              <a:gd name="connsiteX7" fmla="*/ 1256403 w 2017466"/>
              <a:gd name="connsiteY7" fmla="*/ 717316 h 717456"/>
              <a:gd name="connsiteX8" fmla="*/ 1637902 w 2017466"/>
              <a:gd name="connsiteY8" fmla="*/ 327904 h 717456"/>
              <a:gd name="connsiteX9" fmla="*/ 1820680 w 2017466"/>
              <a:gd name="connsiteY9" fmla="*/ 125 h 717456"/>
              <a:gd name="connsiteX10" fmla="*/ 1657004 w 2017466"/>
              <a:gd name="connsiteY10" fmla="*/ 364057 h 717456"/>
              <a:gd name="connsiteX11" fmla="*/ 1939305 w 2017466"/>
              <a:gd name="connsiteY11" fmla="*/ 663521 h 717456"/>
              <a:gd name="connsiteX12" fmla="*/ 2016542 w 2017466"/>
              <a:gd name="connsiteY12" fmla="*/ 572429 h 717456"/>
              <a:gd name="connsiteX13" fmla="*/ 1847640 w 2017466"/>
              <a:gd name="connsiteY13" fmla="*/ 265679 h 717456"/>
              <a:gd name="connsiteX14" fmla="*/ 1960692 w 2017466"/>
              <a:gd name="connsiteY14" fmla="*/ 53659 h 717456"/>
              <a:gd name="connsiteX15" fmla="*/ 1761691 w 2017466"/>
              <a:gd name="connsiteY15" fmla="*/ 396003 h 717456"/>
              <a:gd name="connsiteX16" fmla="*/ 1785366 w 2017466"/>
              <a:gd name="connsiteY16" fmla="*/ 711997 h 717456"/>
              <a:gd name="connsiteX17" fmla="*/ 1733026 w 2017466"/>
              <a:gd name="connsiteY17" fmla="*/ 283616 h 717456"/>
              <a:gd name="connsiteX18" fmla="*/ 1797853 w 2017466"/>
              <a:gd name="connsiteY18" fmla="*/ 17785 h 717456"/>
              <a:gd name="connsiteX19" fmla="*/ 1282965 w 2017466"/>
              <a:gd name="connsiteY19" fmla="*/ 382271 h 717456"/>
              <a:gd name="connsiteX0" fmla="*/ 0 w 2017468"/>
              <a:gd name="connsiteY0" fmla="*/ 377510 h 717456"/>
              <a:gd name="connsiteX1" fmla="*/ 166038 w 2017468"/>
              <a:gd name="connsiteY1" fmla="*/ 36279 h 717456"/>
              <a:gd name="connsiteX2" fmla="*/ 327776 w 2017468"/>
              <a:gd name="connsiteY2" fmla="*/ 364612 h 717456"/>
              <a:gd name="connsiteX3" fmla="*/ 479990 w 2017468"/>
              <a:gd name="connsiteY3" fmla="*/ 712833 h 717456"/>
              <a:gd name="connsiteX4" fmla="*/ 652177 w 2017468"/>
              <a:gd name="connsiteY4" fmla="*/ 377230 h 717456"/>
              <a:gd name="connsiteX5" fmla="*/ 812991 w 2017468"/>
              <a:gd name="connsiteY5" fmla="*/ 40483 h 717456"/>
              <a:gd name="connsiteX6" fmla="*/ 1065029 w 2017468"/>
              <a:gd name="connsiteY6" fmla="*/ 368816 h 717456"/>
              <a:gd name="connsiteX7" fmla="*/ 1256403 w 2017468"/>
              <a:gd name="connsiteY7" fmla="*/ 717316 h 717456"/>
              <a:gd name="connsiteX8" fmla="*/ 1637902 w 2017468"/>
              <a:gd name="connsiteY8" fmla="*/ 327904 h 717456"/>
              <a:gd name="connsiteX9" fmla="*/ 1820680 w 2017468"/>
              <a:gd name="connsiteY9" fmla="*/ 125 h 717456"/>
              <a:gd name="connsiteX10" fmla="*/ 1657004 w 2017468"/>
              <a:gd name="connsiteY10" fmla="*/ 364057 h 717456"/>
              <a:gd name="connsiteX11" fmla="*/ 1939305 w 2017468"/>
              <a:gd name="connsiteY11" fmla="*/ 663521 h 717456"/>
              <a:gd name="connsiteX12" fmla="*/ 2016542 w 2017468"/>
              <a:gd name="connsiteY12" fmla="*/ 572429 h 717456"/>
              <a:gd name="connsiteX13" fmla="*/ 1847640 w 2017468"/>
              <a:gd name="connsiteY13" fmla="*/ 265679 h 717456"/>
              <a:gd name="connsiteX14" fmla="*/ 1960692 w 2017468"/>
              <a:gd name="connsiteY14" fmla="*/ 53659 h 717456"/>
              <a:gd name="connsiteX15" fmla="*/ 1761691 w 2017468"/>
              <a:gd name="connsiteY15" fmla="*/ 396003 h 717456"/>
              <a:gd name="connsiteX16" fmla="*/ 1785366 w 2017468"/>
              <a:gd name="connsiteY16" fmla="*/ 711997 h 717456"/>
              <a:gd name="connsiteX17" fmla="*/ 1733026 w 2017468"/>
              <a:gd name="connsiteY17" fmla="*/ 283616 h 717456"/>
              <a:gd name="connsiteX18" fmla="*/ 1797853 w 2017468"/>
              <a:gd name="connsiteY18" fmla="*/ 17785 h 717456"/>
              <a:gd name="connsiteX19" fmla="*/ 1282965 w 2017468"/>
              <a:gd name="connsiteY19" fmla="*/ 382271 h 717456"/>
              <a:gd name="connsiteX0" fmla="*/ 0 w 2017466"/>
              <a:gd name="connsiteY0" fmla="*/ 377510 h 717456"/>
              <a:gd name="connsiteX1" fmla="*/ 166038 w 2017466"/>
              <a:gd name="connsiteY1" fmla="*/ 36279 h 717456"/>
              <a:gd name="connsiteX2" fmla="*/ 327776 w 2017466"/>
              <a:gd name="connsiteY2" fmla="*/ 364612 h 717456"/>
              <a:gd name="connsiteX3" fmla="*/ 479990 w 2017466"/>
              <a:gd name="connsiteY3" fmla="*/ 712833 h 717456"/>
              <a:gd name="connsiteX4" fmla="*/ 652177 w 2017466"/>
              <a:gd name="connsiteY4" fmla="*/ 377229 h 717456"/>
              <a:gd name="connsiteX5" fmla="*/ 812991 w 2017466"/>
              <a:gd name="connsiteY5" fmla="*/ 40483 h 717456"/>
              <a:gd name="connsiteX6" fmla="*/ 1065029 w 2017466"/>
              <a:gd name="connsiteY6" fmla="*/ 368816 h 717456"/>
              <a:gd name="connsiteX7" fmla="*/ 1256403 w 2017466"/>
              <a:gd name="connsiteY7" fmla="*/ 717316 h 717456"/>
              <a:gd name="connsiteX8" fmla="*/ 1637902 w 2017466"/>
              <a:gd name="connsiteY8" fmla="*/ 327904 h 717456"/>
              <a:gd name="connsiteX9" fmla="*/ 1820680 w 2017466"/>
              <a:gd name="connsiteY9" fmla="*/ 125 h 717456"/>
              <a:gd name="connsiteX10" fmla="*/ 1657004 w 2017466"/>
              <a:gd name="connsiteY10" fmla="*/ 364057 h 717456"/>
              <a:gd name="connsiteX11" fmla="*/ 1939305 w 2017466"/>
              <a:gd name="connsiteY11" fmla="*/ 663521 h 717456"/>
              <a:gd name="connsiteX12" fmla="*/ 2016542 w 2017466"/>
              <a:gd name="connsiteY12" fmla="*/ 572429 h 717456"/>
              <a:gd name="connsiteX13" fmla="*/ 1847640 w 2017466"/>
              <a:gd name="connsiteY13" fmla="*/ 265679 h 717456"/>
              <a:gd name="connsiteX14" fmla="*/ 1960692 w 2017466"/>
              <a:gd name="connsiteY14" fmla="*/ 53659 h 717456"/>
              <a:gd name="connsiteX15" fmla="*/ 1761691 w 2017466"/>
              <a:gd name="connsiteY15" fmla="*/ 396003 h 717456"/>
              <a:gd name="connsiteX16" fmla="*/ 1785366 w 2017466"/>
              <a:gd name="connsiteY16" fmla="*/ 711997 h 717456"/>
              <a:gd name="connsiteX17" fmla="*/ 1733026 w 2017466"/>
              <a:gd name="connsiteY17" fmla="*/ 283616 h 717456"/>
              <a:gd name="connsiteX18" fmla="*/ 1797853 w 2017466"/>
              <a:gd name="connsiteY18" fmla="*/ 17785 h 717456"/>
              <a:gd name="connsiteX19" fmla="*/ 1282965 w 2017466"/>
              <a:gd name="connsiteY19" fmla="*/ 382271 h 717456"/>
              <a:gd name="connsiteX0" fmla="*/ 0 w 2017468"/>
              <a:gd name="connsiteY0" fmla="*/ 377510 h 717456"/>
              <a:gd name="connsiteX1" fmla="*/ 166038 w 2017468"/>
              <a:gd name="connsiteY1" fmla="*/ 36279 h 717456"/>
              <a:gd name="connsiteX2" fmla="*/ 327776 w 2017468"/>
              <a:gd name="connsiteY2" fmla="*/ 364612 h 717456"/>
              <a:gd name="connsiteX3" fmla="*/ 479990 w 2017468"/>
              <a:gd name="connsiteY3" fmla="*/ 712833 h 717456"/>
              <a:gd name="connsiteX4" fmla="*/ 652177 w 2017468"/>
              <a:gd name="connsiteY4" fmla="*/ 377229 h 717456"/>
              <a:gd name="connsiteX5" fmla="*/ 808691 w 2017468"/>
              <a:gd name="connsiteY5" fmla="*/ 49452 h 717456"/>
              <a:gd name="connsiteX6" fmla="*/ 1065029 w 2017468"/>
              <a:gd name="connsiteY6" fmla="*/ 368816 h 717456"/>
              <a:gd name="connsiteX7" fmla="*/ 1256403 w 2017468"/>
              <a:gd name="connsiteY7" fmla="*/ 717316 h 717456"/>
              <a:gd name="connsiteX8" fmla="*/ 1637902 w 2017468"/>
              <a:gd name="connsiteY8" fmla="*/ 327904 h 717456"/>
              <a:gd name="connsiteX9" fmla="*/ 1820680 w 2017468"/>
              <a:gd name="connsiteY9" fmla="*/ 125 h 717456"/>
              <a:gd name="connsiteX10" fmla="*/ 1657004 w 2017468"/>
              <a:gd name="connsiteY10" fmla="*/ 364057 h 717456"/>
              <a:gd name="connsiteX11" fmla="*/ 1939305 w 2017468"/>
              <a:gd name="connsiteY11" fmla="*/ 663521 h 717456"/>
              <a:gd name="connsiteX12" fmla="*/ 2016542 w 2017468"/>
              <a:gd name="connsiteY12" fmla="*/ 572429 h 717456"/>
              <a:gd name="connsiteX13" fmla="*/ 1847640 w 2017468"/>
              <a:gd name="connsiteY13" fmla="*/ 265679 h 717456"/>
              <a:gd name="connsiteX14" fmla="*/ 1960692 w 2017468"/>
              <a:gd name="connsiteY14" fmla="*/ 53659 h 717456"/>
              <a:gd name="connsiteX15" fmla="*/ 1761691 w 2017468"/>
              <a:gd name="connsiteY15" fmla="*/ 396003 h 717456"/>
              <a:gd name="connsiteX16" fmla="*/ 1785366 w 2017468"/>
              <a:gd name="connsiteY16" fmla="*/ 711997 h 717456"/>
              <a:gd name="connsiteX17" fmla="*/ 1733026 w 2017468"/>
              <a:gd name="connsiteY17" fmla="*/ 283616 h 717456"/>
              <a:gd name="connsiteX18" fmla="*/ 1797853 w 2017468"/>
              <a:gd name="connsiteY18" fmla="*/ 17785 h 717456"/>
              <a:gd name="connsiteX19" fmla="*/ 1282965 w 2017468"/>
              <a:gd name="connsiteY19" fmla="*/ 382271 h 717456"/>
              <a:gd name="connsiteX0" fmla="*/ 0 w 2017466"/>
              <a:gd name="connsiteY0" fmla="*/ 377510 h 717456"/>
              <a:gd name="connsiteX1" fmla="*/ 166038 w 2017466"/>
              <a:gd name="connsiteY1" fmla="*/ 36279 h 717456"/>
              <a:gd name="connsiteX2" fmla="*/ 327776 w 2017466"/>
              <a:gd name="connsiteY2" fmla="*/ 364612 h 717456"/>
              <a:gd name="connsiteX3" fmla="*/ 479990 w 2017466"/>
              <a:gd name="connsiteY3" fmla="*/ 712833 h 717456"/>
              <a:gd name="connsiteX4" fmla="*/ 652177 w 2017466"/>
              <a:gd name="connsiteY4" fmla="*/ 377229 h 717456"/>
              <a:gd name="connsiteX5" fmla="*/ 808691 w 2017466"/>
              <a:gd name="connsiteY5" fmla="*/ 49452 h 717456"/>
              <a:gd name="connsiteX6" fmla="*/ 983329 w 2017466"/>
              <a:gd name="connsiteY6" fmla="*/ 368815 h 717456"/>
              <a:gd name="connsiteX7" fmla="*/ 1256403 w 2017466"/>
              <a:gd name="connsiteY7" fmla="*/ 717316 h 717456"/>
              <a:gd name="connsiteX8" fmla="*/ 1637902 w 2017466"/>
              <a:gd name="connsiteY8" fmla="*/ 327904 h 717456"/>
              <a:gd name="connsiteX9" fmla="*/ 1820680 w 2017466"/>
              <a:gd name="connsiteY9" fmla="*/ 125 h 717456"/>
              <a:gd name="connsiteX10" fmla="*/ 1657004 w 2017466"/>
              <a:gd name="connsiteY10" fmla="*/ 364057 h 717456"/>
              <a:gd name="connsiteX11" fmla="*/ 1939305 w 2017466"/>
              <a:gd name="connsiteY11" fmla="*/ 663521 h 717456"/>
              <a:gd name="connsiteX12" fmla="*/ 2016542 w 2017466"/>
              <a:gd name="connsiteY12" fmla="*/ 572429 h 717456"/>
              <a:gd name="connsiteX13" fmla="*/ 1847640 w 2017466"/>
              <a:gd name="connsiteY13" fmla="*/ 265679 h 717456"/>
              <a:gd name="connsiteX14" fmla="*/ 1960692 w 2017466"/>
              <a:gd name="connsiteY14" fmla="*/ 53659 h 717456"/>
              <a:gd name="connsiteX15" fmla="*/ 1761691 w 2017466"/>
              <a:gd name="connsiteY15" fmla="*/ 396003 h 717456"/>
              <a:gd name="connsiteX16" fmla="*/ 1785366 w 2017466"/>
              <a:gd name="connsiteY16" fmla="*/ 711997 h 717456"/>
              <a:gd name="connsiteX17" fmla="*/ 1733026 w 2017466"/>
              <a:gd name="connsiteY17" fmla="*/ 283616 h 717456"/>
              <a:gd name="connsiteX18" fmla="*/ 1797853 w 2017466"/>
              <a:gd name="connsiteY18" fmla="*/ 17785 h 717456"/>
              <a:gd name="connsiteX19" fmla="*/ 1282965 w 2017466"/>
              <a:gd name="connsiteY19" fmla="*/ 382271 h 717456"/>
              <a:gd name="connsiteX0" fmla="*/ 0 w 2017468"/>
              <a:gd name="connsiteY0" fmla="*/ 377510 h 717462"/>
              <a:gd name="connsiteX1" fmla="*/ 166038 w 2017468"/>
              <a:gd name="connsiteY1" fmla="*/ 36279 h 717462"/>
              <a:gd name="connsiteX2" fmla="*/ 327776 w 2017468"/>
              <a:gd name="connsiteY2" fmla="*/ 364612 h 717462"/>
              <a:gd name="connsiteX3" fmla="*/ 479990 w 2017468"/>
              <a:gd name="connsiteY3" fmla="*/ 712833 h 717462"/>
              <a:gd name="connsiteX4" fmla="*/ 652177 w 2017468"/>
              <a:gd name="connsiteY4" fmla="*/ 377229 h 717462"/>
              <a:gd name="connsiteX5" fmla="*/ 808691 w 2017468"/>
              <a:gd name="connsiteY5" fmla="*/ 49452 h 717462"/>
              <a:gd name="connsiteX6" fmla="*/ 983329 w 2017468"/>
              <a:gd name="connsiteY6" fmla="*/ 368815 h 717462"/>
              <a:gd name="connsiteX7" fmla="*/ 1256403 w 2017468"/>
              <a:gd name="connsiteY7" fmla="*/ 717316 h 717462"/>
              <a:gd name="connsiteX8" fmla="*/ 1637902 w 2017468"/>
              <a:gd name="connsiteY8" fmla="*/ 327904 h 717462"/>
              <a:gd name="connsiteX9" fmla="*/ 1820680 w 2017468"/>
              <a:gd name="connsiteY9" fmla="*/ 125 h 717462"/>
              <a:gd name="connsiteX10" fmla="*/ 1657004 w 2017468"/>
              <a:gd name="connsiteY10" fmla="*/ 364057 h 717462"/>
              <a:gd name="connsiteX11" fmla="*/ 1939305 w 2017468"/>
              <a:gd name="connsiteY11" fmla="*/ 663521 h 717462"/>
              <a:gd name="connsiteX12" fmla="*/ 2016542 w 2017468"/>
              <a:gd name="connsiteY12" fmla="*/ 572429 h 717462"/>
              <a:gd name="connsiteX13" fmla="*/ 1847640 w 2017468"/>
              <a:gd name="connsiteY13" fmla="*/ 265679 h 717462"/>
              <a:gd name="connsiteX14" fmla="*/ 1960692 w 2017468"/>
              <a:gd name="connsiteY14" fmla="*/ 53659 h 717462"/>
              <a:gd name="connsiteX15" fmla="*/ 1761691 w 2017468"/>
              <a:gd name="connsiteY15" fmla="*/ 396003 h 717462"/>
              <a:gd name="connsiteX16" fmla="*/ 1785366 w 2017468"/>
              <a:gd name="connsiteY16" fmla="*/ 711997 h 717462"/>
              <a:gd name="connsiteX17" fmla="*/ 1733026 w 2017468"/>
              <a:gd name="connsiteY17" fmla="*/ 283616 h 717462"/>
              <a:gd name="connsiteX18" fmla="*/ 1797853 w 2017468"/>
              <a:gd name="connsiteY18" fmla="*/ 17785 h 717462"/>
              <a:gd name="connsiteX19" fmla="*/ 1282965 w 2017468"/>
              <a:gd name="connsiteY19" fmla="*/ 382271 h 717462"/>
              <a:gd name="connsiteX0" fmla="*/ 0 w 2017466"/>
              <a:gd name="connsiteY0" fmla="*/ 377510 h 717460"/>
              <a:gd name="connsiteX1" fmla="*/ 166038 w 2017466"/>
              <a:gd name="connsiteY1" fmla="*/ 36279 h 717460"/>
              <a:gd name="connsiteX2" fmla="*/ 340676 w 2017466"/>
              <a:gd name="connsiteY2" fmla="*/ 378065 h 717460"/>
              <a:gd name="connsiteX3" fmla="*/ 479990 w 2017466"/>
              <a:gd name="connsiteY3" fmla="*/ 712833 h 717460"/>
              <a:gd name="connsiteX4" fmla="*/ 652177 w 2017466"/>
              <a:gd name="connsiteY4" fmla="*/ 377229 h 717460"/>
              <a:gd name="connsiteX5" fmla="*/ 808691 w 2017466"/>
              <a:gd name="connsiteY5" fmla="*/ 49452 h 717460"/>
              <a:gd name="connsiteX6" fmla="*/ 983329 w 2017466"/>
              <a:gd name="connsiteY6" fmla="*/ 368815 h 717460"/>
              <a:gd name="connsiteX7" fmla="*/ 1256403 w 2017466"/>
              <a:gd name="connsiteY7" fmla="*/ 717316 h 717460"/>
              <a:gd name="connsiteX8" fmla="*/ 1637902 w 2017466"/>
              <a:gd name="connsiteY8" fmla="*/ 327904 h 717460"/>
              <a:gd name="connsiteX9" fmla="*/ 1820680 w 2017466"/>
              <a:gd name="connsiteY9" fmla="*/ 125 h 717460"/>
              <a:gd name="connsiteX10" fmla="*/ 1657004 w 2017466"/>
              <a:gd name="connsiteY10" fmla="*/ 364057 h 717460"/>
              <a:gd name="connsiteX11" fmla="*/ 1939305 w 2017466"/>
              <a:gd name="connsiteY11" fmla="*/ 663521 h 717460"/>
              <a:gd name="connsiteX12" fmla="*/ 2016542 w 2017466"/>
              <a:gd name="connsiteY12" fmla="*/ 572429 h 717460"/>
              <a:gd name="connsiteX13" fmla="*/ 1847640 w 2017466"/>
              <a:gd name="connsiteY13" fmla="*/ 265679 h 717460"/>
              <a:gd name="connsiteX14" fmla="*/ 1960692 w 2017466"/>
              <a:gd name="connsiteY14" fmla="*/ 53659 h 717460"/>
              <a:gd name="connsiteX15" fmla="*/ 1761691 w 2017466"/>
              <a:gd name="connsiteY15" fmla="*/ 396003 h 717460"/>
              <a:gd name="connsiteX16" fmla="*/ 1785366 w 2017466"/>
              <a:gd name="connsiteY16" fmla="*/ 711997 h 717460"/>
              <a:gd name="connsiteX17" fmla="*/ 1733026 w 2017466"/>
              <a:gd name="connsiteY17" fmla="*/ 283616 h 717460"/>
              <a:gd name="connsiteX18" fmla="*/ 1797853 w 2017466"/>
              <a:gd name="connsiteY18" fmla="*/ 17785 h 717460"/>
              <a:gd name="connsiteX19" fmla="*/ 1282965 w 2017466"/>
              <a:gd name="connsiteY19" fmla="*/ 382271 h 717460"/>
              <a:gd name="connsiteX0" fmla="*/ 0 w 2017468"/>
              <a:gd name="connsiteY0" fmla="*/ 377510 h 717462"/>
              <a:gd name="connsiteX1" fmla="*/ 166038 w 2017468"/>
              <a:gd name="connsiteY1" fmla="*/ 36279 h 717462"/>
              <a:gd name="connsiteX2" fmla="*/ 340676 w 2017468"/>
              <a:gd name="connsiteY2" fmla="*/ 378065 h 717462"/>
              <a:gd name="connsiteX3" fmla="*/ 479990 w 2017468"/>
              <a:gd name="connsiteY3" fmla="*/ 712833 h 717462"/>
              <a:gd name="connsiteX4" fmla="*/ 652177 w 2017468"/>
              <a:gd name="connsiteY4" fmla="*/ 377229 h 717462"/>
              <a:gd name="connsiteX5" fmla="*/ 808691 w 2017468"/>
              <a:gd name="connsiteY5" fmla="*/ 49452 h 717462"/>
              <a:gd name="connsiteX6" fmla="*/ 983329 w 2017468"/>
              <a:gd name="connsiteY6" fmla="*/ 368815 h 717462"/>
              <a:gd name="connsiteX7" fmla="*/ 1256403 w 2017468"/>
              <a:gd name="connsiteY7" fmla="*/ 717316 h 717462"/>
              <a:gd name="connsiteX8" fmla="*/ 1637902 w 2017468"/>
              <a:gd name="connsiteY8" fmla="*/ 327904 h 717462"/>
              <a:gd name="connsiteX9" fmla="*/ 1820680 w 2017468"/>
              <a:gd name="connsiteY9" fmla="*/ 125 h 717462"/>
              <a:gd name="connsiteX10" fmla="*/ 1657004 w 2017468"/>
              <a:gd name="connsiteY10" fmla="*/ 364057 h 717462"/>
              <a:gd name="connsiteX11" fmla="*/ 1939305 w 2017468"/>
              <a:gd name="connsiteY11" fmla="*/ 663521 h 717462"/>
              <a:gd name="connsiteX12" fmla="*/ 2016542 w 2017468"/>
              <a:gd name="connsiteY12" fmla="*/ 572429 h 717462"/>
              <a:gd name="connsiteX13" fmla="*/ 1847640 w 2017468"/>
              <a:gd name="connsiteY13" fmla="*/ 265679 h 717462"/>
              <a:gd name="connsiteX14" fmla="*/ 1960692 w 2017468"/>
              <a:gd name="connsiteY14" fmla="*/ 53659 h 717462"/>
              <a:gd name="connsiteX15" fmla="*/ 1761691 w 2017468"/>
              <a:gd name="connsiteY15" fmla="*/ 396003 h 717462"/>
              <a:gd name="connsiteX16" fmla="*/ 1785366 w 2017468"/>
              <a:gd name="connsiteY16" fmla="*/ 711997 h 717462"/>
              <a:gd name="connsiteX17" fmla="*/ 1733026 w 2017468"/>
              <a:gd name="connsiteY17" fmla="*/ 283616 h 717462"/>
              <a:gd name="connsiteX18" fmla="*/ 1797853 w 2017468"/>
              <a:gd name="connsiteY18" fmla="*/ 17785 h 717462"/>
              <a:gd name="connsiteX19" fmla="*/ 1282965 w 2017468"/>
              <a:gd name="connsiteY19" fmla="*/ 382271 h 717462"/>
              <a:gd name="connsiteX0" fmla="*/ 0 w 2017466"/>
              <a:gd name="connsiteY0" fmla="*/ 377510 h 721936"/>
              <a:gd name="connsiteX1" fmla="*/ 166038 w 2017466"/>
              <a:gd name="connsiteY1" fmla="*/ 36279 h 721936"/>
              <a:gd name="connsiteX2" fmla="*/ 340676 w 2017466"/>
              <a:gd name="connsiteY2" fmla="*/ 378065 h 721936"/>
              <a:gd name="connsiteX3" fmla="*/ 479990 w 2017466"/>
              <a:gd name="connsiteY3" fmla="*/ 712833 h 721936"/>
              <a:gd name="connsiteX4" fmla="*/ 652177 w 2017466"/>
              <a:gd name="connsiteY4" fmla="*/ 377229 h 721936"/>
              <a:gd name="connsiteX5" fmla="*/ 808691 w 2017466"/>
              <a:gd name="connsiteY5" fmla="*/ 49452 h 721936"/>
              <a:gd name="connsiteX6" fmla="*/ 983329 w 2017466"/>
              <a:gd name="connsiteY6" fmla="*/ 368815 h 721936"/>
              <a:gd name="connsiteX7" fmla="*/ 1295102 w 2017466"/>
              <a:gd name="connsiteY7" fmla="*/ 721799 h 721936"/>
              <a:gd name="connsiteX8" fmla="*/ 1637902 w 2017466"/>
              <a:gd name="connsiteY8" fmla="*/ 327904 h 721936"/>
              <a:gd name="connsiteX9" fmla="*/ 1820680 w 2017466"/>
              <a:gd name="connsiteY9" fmla="*/ 125 h 721936"/>
              <a:gd name="connsiteX10" fmla="*/ 1657004 w 2017466"/>
              <a:gd name="connsiteY10" fmla="*/ 364057 h 721936"/>
              <a:gd name="connsiteX11" fmla="*/ 1939305 w 2017466"/>
              <a:gd name="connsiteY11" fmla="*/ 663521 h 721936"/>
              <a:gd name="connsiteX12" fmla="*/ 2016542 w 2017466"/>
              <a:gd name="connsiteY12" fmla="*/ 572429 h 721936"/>
              <a:gd name="connsiteX13" fmla="*/ 1847640 w 2017466"/>
              <a:gd name="connsiteY13" fmla="*/ 265679 h 721936"/>
              <a:gd name="connsiteX14" fmla="*/ 1960692 w 2017466"/>
              <a:gd name="connsiteY14" fmla="*/ 53659 h 721936"/>
              <a:gd name="connsiteX15" fmla="*/ 1761691 w 2017466"/>
              <a:gd name="connsiteY15" fmla="*/ 396003 h 721936"/>
              <a:gd name="connsiteX16" fmla="*/ 1785366 w 2017466"/>
              <a:gd name="connsiteY16" fmla="*/ 711997 h 721936"/>
              <a:gd name="connsiteX17" fmla="*/ 1733026 w 2017466"/>
              <a:gd name="connsiteY17" fmla="*/ 283616 h 721936"/>
              <a:gd name="connsiteX18" fmla="*/ 1797853 w 2017466"/>
              <a:gd name="connsiteY18" fmla="*/ 17785 h 721936"/>
              <a:gd name="connsiteX19" fmla="*/ 1282965 w 2017466"/>
              <a:gd name="connsiteY19" fmla="*/ 382271 h 721936"/>
              <a:gd name="connsiteX0" fmla="*/ 0 w 2017468"/>
              <a:gd name="connsiteY0" fmla="*/ 377510 h 721936"/>
              <a:gd name="connsiteX1" fmla="*/ 166038 w 2017468"/>
              <a:gd name="connsiteY1" fmla="*/ 36279 h 721936"/>
              <a:gd name="connsiteX2" fmla="*/ 340676 w 2017468"/>
              <a:gd name="connsiteY2" fmla="*/ 378065 h 721936"/>
              <a:gd name="connsiteX3" fmla="*/ 479990 w 2017468"/>
              <a:gd name="connsiteY3" fmla="*/ 712833 h 721936"/>
              <a:gd name="connsiteX4" fmla="*/ 652177 w 2017468"/>
              <a:gd name="connsiteY4" fmla="*/ 377229 h 721936"/>
              <a:gd name="connsiteX5" fmla="*/ 808691 w 2017468"/>
              <a:gd name="connsiteY5" fmla="*/ 49452 h 721936"/>
              <a:gd name="connsiteX6" fmla="*/ 983329 w 2017468"/>
              <a:gd name="connsiteY6" fmla="*/ 368815 h 721936"/>
              <a:gd name="connsiteX7" fmla="*/ 1114503 w 2017468"/>
              <a:gd name="connsiteY7" fmla="*/ 721799 h 721936"/>
              <a:gd name="connsiteX8" fmla="*/ 1637902 w 2017468"/>
              <a:gd name="connsiteY8" fmla="*/ 327904 h 721936"/>
              <a:gd name="connsiteX9" fmla="*/ 1820680 w 2017468"/>
              <a:gd name="connsiteY9" fmla="*/ 125 h 721936"/>
              <a:gd name="connsiteX10" fmla="*/ 1657004 w 2017468"/>
              <a:gd name="connsiteY10" fmla="*/ 364057 h 721936"/>
              <a:gd name="connsiteX11" fmla="*/ 1939305 w 2017468"/>
              <a:gd name="connsiteY11" fmla="*/ 663521 h 721936"/>
              <a:gd name="connsiteX12" fmla="*/ 2016542 w 2017468"/>
              <a:gd name="connsiteY12" fmla="*/ 572429 h 721936"/>
              <a:gd name="connsiteX13" fmla="*/ 1847640 w 2017468"/>
              <a:gd name="connsiteY13" fmla="*/ 265679 h 721936"/>
              <a:gd name="connsiteX14" fmla="*/ 1960692 w 2017468"/>
              <a:gd name="connsiteY14" fmla="*/ 53659 h 721936"/>
              <a:gd name="connsiteX15" fmla="*/ 1761691 w 2017468"/>
              <a:gd name="connsiteY15" fmla="*/ 396003 h 721936"/>
              <a:gd name="connsiteX16" fmla="*/ 1785366 w 2017468"/>
              <a:gd name="connsiteY16" fmla="*/ 711997 h 721936"/>
              <a:gd name="connsiteX17" fmla="*/ 1733026 w 2017468"/>
              <a:gd name="connsiteY17" fmla="*/ 283616 h 721936"/>
              <a:gd name="connsiteX18" fmla="*/ 1797853 w 2017468"/>
              <a:gd name="connsiteY18" fmla="*/ 17785 h 721936"/>
              <a:gd name="connsiteX19" fmla="*/ 1282965 w 2017468"/>
              <a:gd name="connsiteY19" fmla="*/ 382271 h 721936"/>
              <a:gd name="connsiteX0" fmla="*/ 0 w 2017466"/>
              <a:gd name="connsiteY0" fmla="*/ 377510 h 721936"/>
              <a:gd name="connsiteX1" fmla="*/ 166038 w 2017466"/>
              <a:gd name="connsiteY1" fmla="*/ 36279 h 721936"/>
              <a:gd name="connsiteX2" fmla="*/ 340676 w 2017466"/>
              <a:gd name="connsiteY2" fmla="*/ 378065 h 721936"/>
              <a:gd name="connsiteX3" fmla="*/ 479990 w 2017466"/>
              <a:gd name="connsiteY3" fmla="*/ 712833 h 721936"/>
              <a:gd name="connsiteX4" fmla="*/ 652177 w 2017466"/>
              <a:gd name="connsiteY4" fmla="*/ 377229 h 721936"/>
              <a:gd name="connsiteX5" fmla="*/ 808691 w 2017466"/>
              <a:gd name="connsiteY5" fmla="*/ 49452 h 721936"/>
              <a:gd name="connsiteX6" fmla="*/ 983329 w 2017466"/>
              <a:gd name="connsiteY6" fmla="*/ 368815 h 721936"/>
              <a:gd name="connsiteX7" fmla="*/ 1114503 w 2017466"/>
              <a:gd name="connsiteY7" fmla="*/ 721799 h 721936"/>
              <a:gd name="connsiteX8" fmla="*/ 1637902 w 2017466"/>
              <a:gd name="connsiteY8" fmla="*/ 327904 h 721936"/>
              <a:gd name="connsiteX9" fmla="*/ 1820680 w 2017466"/>
              <a:gd name="connsiteY9" fmla="*/ 125 h 721936"/>
              <a:gd name="connsiteX10" fmla="*/ 1657004 w 2017466"/>
              <a:gd name="connsiteY10" fmla="*/ 364057 h 721936"/>
              <a:gd name="connsiteX11" fmla="*/ 1939305 w 2017466"/>
              <a:gd name="connsiteY11" fmla="*/ 663521 h 721936"/>
              <a:gd name="connsiteX12" fmla="*/ 2016542 w 2017466"/>
              <a:gd name="connsiteY12" fmla="*/ 572429 h 721936"/>
              <a:gd name="connsiteX13" fmla="*/ 1847640 w 2017466"/>
              <a:gd name="connsiteY13" fmla="*/ 265679 h 721936"/>
              <a:gd name="connsiteX14" fmla="*/ 1960692 w 2017466"/>
              <a:gd name="connsiteY14" fmla="*/ 53659 h 721936"/>
              <a:gd name="connsiteX15" fmla="*/ 1761691 w 2017466"/>
              <a:gd name="connsiteY15" fmla="*/ 396003 h 721936"/>
              <a:gd name="connsiteX16" fmla="*/ 1785366 w 2017466"/>
              <a:gd name="connsiteY16" fmla="*/ 711997 h 721936"/>
              <a:gd name="connsiteX17" fmla="*/ 1733026 w 2017466"/>
              <a:gd name="connsiteY17" fmla="*/ 283616 h 721936"/>
              <a:gd name="connsiteX18" fmla="*/ 1797853 w 2017466"/>
              <a:gd name="connsiteY18" fmla="*/ 17785 h 721936"/>
              <a:gd name="connsiteX19" fmla="*/ 1282965 w 2017466"/>
              <a:gd name="connsiteY19" fmla="*/ 382271 h 721936"/>
              <a:gd name="connsiteX0" fmla="*/ 0 w 2017468"/>
              <a:gd name="connsiteY0" fmla="*/ 377510 h 721936"/>
              <a:gd name="connsiteX1" fmla="*/ 166038 w 2017468"/>
              <a:gd name="connsiteY1" fmla="*/ 36279 h 721936"/>
              <a:gd name="connsiteX2" fmla="*/ 340676 w 2017468"/>
              <a:gd name="connsiteY2" fmla="*/ 378065 h 721936"/>
              <a:gd name="connsiteX3" fmla="*/ 479990 w 2017468"/>
              <a:gd name="connsiteY3" fmla="*/ 712833 h 721936"/>
              <a:gd name="connsiteX4" fmla="*/ 652177 w 2017468"/>
              <a:gd name="connsiteY4" fmla="*/ 377229 h 721936"/>
              <a:gd name="connsiteX5" fmla="*/ 808691 w 2017468"/>
              <a:gd name="connsiteY5" fmla="*/ 49452 h 721936"/>
              <a:gd name="connsiteX6" fmla="*/ 970429 w 2017468"/>
              <a:gd name="connsiteY6" fmla="*/ 368815 h 721936"/>
              <a:gd name="connsiteX7" fmla="*/ 1114503 w 2017468"/>
              <a:gd name="connsiteY7" fmla="*/ 721799 h 721936"/>
              <a:gd name="connsiteX8" fmla="*/ 1637902 w 2017468"/>
              <a:gd name="connsiteY8" fmla="*/ 327904 h 721936"/>
              <a:gd name="connsiteX9" fmla="*/ 1820680 w 2017468"/>
              <a:gd name="connsiteY9" fmla="*/ 125 h 721936"/>
              <a:gd name="connsiteX10" fmla="*/ 1657004 w 2017468"/>
              <a:gd name="connsiteY10" fmla="*/ 364057 h 721936"/>
              <a:gd name="connsiteX11" fmla="*/ 1939305 w 2017468"/>
              <a:gd name="connsiteY11" fmla="*/ 663521 h 721936"/>
              <a:gd name="connsiteX12" fmla="*/ 2016542 w 2017468"/>
              <a:gd name="connsiteY12" fmla="*/ 572429 h 721936"/>
              <a:gd name="connsiteX13" fmla="*/ 1847640 w 2017468"/>
              <a:gd name="connsiteY13" fmla="*/ 265679 h 721936"/>
              <a:gd name="connsiteX14" fmla="*/ 1960692 w 2017468"/>
              <a:gd name="connsiteY14" fmla="*/ 53659 h 721936"/>
              <a:gd name="connsiteX15" fmla="*/ 1761691 w 2017468"/>
              <a:gd name="connsiteY15" fmla="*/ 396003 h 721936"/>
              <a:gd name="connsiteX16" fmla="*/ 1785366 w 2017468"/>
              <a:gd name="connsiteY16" fmla="*/ 711997 h 721936"/>
              <a:gd name="connsiteX17" fmla="*/ 1733026 w 2017468"/>
              <a:gd name="connsiteY17" fmla="*/ 283616 h 721936"/>
              <a:gd name="connsiteX18" fmla="*/ 1797853 w 2017468"/>
              <a:gd name="connsiteY18" fmla="*/ 17785 h 721936"/>
              <a:gd name="connsiteX19" fmla="*/ 1282965 w 2017468"/>
              <a:gd name="connsiteY19" fmla="*/ 382271 h 721936"/>
              <a:gd name="connsiteX0" fmla="*/ 0 w 2017466"/>
              <a:gd name="connsiteY0" fmla="*/ 377508 h 713095"/>
              <a:gd name="connsiteX1" fmla="*/ 166038 w 2017466"/>
              <a:gd name="connsiteY1" fmla="*/ 36277 h 713095"/>
              <a:gd name="connsiteX2" fmla="*/ 340676 w 2017466"/>
              <a:gd name="connsiteY2" fmla="*/ 378063 h 713095"/>
              <a:gd name="connsiteX3" fmla="*/ 479990 w 2017466"/>
              <a:gd name="connsiteY3" fmla="*/ 712831 h 713095"/>
              <a:gd name="connsiteX4" fmla="*/ 652177 w 2017466"/>
              <a:gd name="connsiteY4" fmla="*/ 377227 h 713095"/>
              <a:gd name="connsiteX5" fmla="*/ 808691 w 2017466"/>
              <a:gd name="connsiteY5" fmla="*/ 49450 h 713095"/>
              <a:gd name="connsiteX6" fmla="*/ 970429 w 2017466"/>
              <a:gd name="connsiteY6" fmla="*/ 368813 h 713095"/>
              <a:gd name="connsiteX7" fmla="*/ 1144603 w 2017466"/>
              <a:gd name="connsiteY7" fmla="*/ 703859 h 713095"/>
              <a:gd name="connsiteX8" fmla="*/ 1637902 w 2017466"/>
              <a:gd name="connsiteY8" fmla="*/ 327902 h 713095"/>
              <a:gd name="connsiteX9" fmla="*/ 1820680 w 2017466"/>
              <a:gd name="connsiteY9" fmla="*/ 123 h 713095"/>
              <a:gd name="connsiteX10" fmla="*/ 1657004 w 2017466"/>
              <a:gd name="connsiteY10" fmla="*/ 364055 h 713095"/>
              <a:gd name="connsiteX11" fmla="*/ 1939305 w 2017466"/>
              <a:gd name="connsiteY11" fmla="*/ 663519 h 713095"/>
              <a:gd name="connsiteX12" fmla="*/ 2016542 w 2017466"/>
              <a:gd name="connsiteY12" fmla="*/ 572427 h 713095"/>
              <a:gd name="connsiteX13" fmla="*/ 1847640 w 2017466"/>
              <a:gd name="connsiteY13" fmla="*/ 265677 h 713095"/>
              <a:gd name="connsiteX14" fmla="*/ 1960692 w 2017466"/>
              <a:gd name="connsiteY14" fmla="*/ 53657 h 713095"/>
              <a:gd name="connsiteX15" fmla="*/ 1761691 w 2017466"/>
              <a:gd name="connsiteY15" fmla="*/ 396001 h 713095"/>
              <a:gd name="connsiteX16" fmla="*/ 1785366 w 2017466"/>
              <a:gd name="connsiteY16" fmla="*/ 711995 h 713095"/>
              <a:gd name="connsiteX17" fmla="*/ 1733026 w 2017466"/>
              <a:gd name="connsiteY17" fmla="*/ 283614 h 713095"/>
              <a:gd name="connsiteX18" fmla="*/ 1797853 w 2017466"/>
              <a:gd name="connsiteY18" fmla="*/ 17783 h 713095"/>
              <a:gd name="connsiteX19" fmla="*/ 1282965 w 2017466"/>
              <a:gd name="connsiteY19" fmla="*/ 382269 h 713095"/>
              <a:gd name="connsiteX0" fmla="*/ 0 w 2017468"/>
              <a:gd name="connsiteY0" fmla="*/ 377387 h 712974"/>
              <a:gd name="connsiteX1" fmla="*/ 166038 w 2017468"/>
              <a:gd name="connsiteY1" fmla="*/ 36156 h 712974"/>
              <a:gd name="connsiteX2" fmla="*/ 340676 w 2017468"/>
              <a:gd name="connsiteY2" fmla="*/ 377942 h 712974"/>
              <a:gd name="connsiteX3" fmla="*/ 479990 w 2017468"/>
              <a:gd name="connsiteY3" fmla="*/ 712710 h 712974"/>
              <a:gd name="connsiteX4" fmla="*/ 652177 w 2017468"/>
              <a:gd name="connsiteY4" fmla="*/ 377106 h 712974"/>
              <a:gd name="connsiteX5" fmla="*/ 808691 w 2017468"/>
              <a:gd name="connsiteY5" fmla="*/ 49329 h 712974"/>
              <a:gd name="connsiteX6" fmla="*/ 970429 w 2017468"/>
              <a:gd name="connsiteY6" fmla="*/ 368692 h 712974"/>
              <a:gd name="connsiteX7" fmla="*/ 1144603 w 2017468"/>
              <a:gd name="connsiteY7" fmla="*/ 703738 h 712974"/>
              <a:gd name="connsiteX8" fmla="*/ 1306802 w 2017468"/>
              <a:gd name="connsiteY8" fmla="*/ 359169 h 712974"/>
              <a:gd name="connsiteX9" fmla="*/ 1820680 w 2017468"/>
              <a:gd name="connsiteY9" fmla="*/ 2 h 712974"/>
              <a:gd name="connsiteX10" fmla="*/ 1657004 w 2017468"/>
              <a:gd name="connsiteY10" fmla="*/ 363934 h 712974"/>
              <a:gd name="connsiteX11" fmla="*/ 1939305 w 2017468"/>
              <a:gd name="connsiteY11" fmla="*/ 663398 h 712974"/>
              <a:gd name="connsiteX12" fmla="*/ 2016542 w 2017468"/>
              <a:gd name="connsiteY12" fmla="*/ 572306 h 712974"/>
              <a:gd name="connsiteX13" fmla="*/ 1847640 w 2017468"/>
              <a:gd name="connsiteY13" fmla="*/ 265556 h 712974"/>
              <a:gd name="connsiteX14" fmla="*/ 1960692 w 2017468"/>
              <a:gd name="connsiteY14" fmla="*/ 53536 h 712974"/>
              <a:gd name="connsiteX15" fmla="*/ 1761691 w 2017468"/>
              <a:gd name="connsiteY15" fmla="*/ 395880 h 712974"/>
              <a:gd name="connsiteX16" fmla="*/ 1785366 w 2017468"/>
              <a:gd name="connsiteY16" fmla="*/ 711874 h 712974"/>
              <a:gd name="connsiteX17" fmla="*/ 1733026 w 2017468"/>
              <a:gd name="connsiteY17" fmla="*/ 283493 h 712974"/>
              <a:gd name="connsiteX18" fmla="*/ 1797853 w 2017468"/>
              <a:gd name="connsiteY18" fmla="*/ 17662 h 712974"/>
              <a:gd name="connsiteX19" fmla="*/ 1282965 w 2017468"/>
              <a:gd name="connsiteY19" fmla="*/ 382148 h 712974"/>
              <a:gd name="connsiteX0" fmla="*/ 0 w 2017466"/>
              <a:gd name="connsiteY0" fmla="*/ 377387 h 712974"/>
              <a:gd name="connsiteX1" fmla="*/ 166038 w 2017466"/>
              <a:gd name="connsiteY1" fmla="*/ 36156 h 712974"/>
              <a:gd name="connsiteX2" fmla="*/ 340676 w 2017466"/>
              <a:gd name="connsiteY2" fmla="*/ 377942 h 712974"/>
              <a:gd name="connsiteX3" fmla="*/ 479990 w 2017466"/>
              <a:gd name="connsiteY3" fmla="*/ 712710 h 712974"/>
              <a:gd name="connsiteX4" fmla="*/ 652177 w 2017466"/>
              <a:gd name="connsiteY4" fmla="*/ 377106 h 712974"/>
              <a:gd name="connsiteX5" fmla="*/ 808691 w 2017466"/>
              <a:gd name="connsiteY5" fmla="*/ 49329 h 712974"/>
              <a:gd name="connsiteX6" fmla="*/ 970429 w 2017466"/>
              <a:gd name="connsiteY6" fmla="*/ 368692 h 712974"/>
              <a:gd name="connsiteX7" fmla="*/ 1144603 w 2017466"/>
              <a:gd name="connsiteY7" fmla="*/ 703738 h 712974"/>
              <a:gd name="connsiteX8" fmla="*/ 1306802 w 2017466"/>
              <a:gd name="connsiteY8" fmla="*/ 359169 h 712974"/>
              <a:gd name="connsiteX9" fmla="*/ 1820680 w 2017466"/>
              <a:gd name="connsiteY9" fmla="*/ 2 h 712974"/>
              <a:gd name="connsiteX10" fmla="*/ 1657004 w 2017466"/>
              <a:gd name="connsiteY10" fmla="*/ 363934 h 712974"/>
              <a:gd name="connsiteX11" fmla="*/ 1939305 w 2017466"/>
              <a:gd name="connsiteY11" fmla="*/ 663398 h 712974"/>
              <a:gd name="connsiteX12" fmla="*/ 2016542 w 2017466"/>
              <a:gd name="connsiteY12" fmla="*/ 572306 h 712974"/>
              <a:gd name="connsiteX13" fmla="*/ 1847640 w 2017466"/>
              <a:gd name="connsiteY13" fmla="*/ 265556 h 712974"/>
              <a:gd name="connsiteX14" fmla="*/ 1960692 w 2017466"/>
              <a:gd name="connsiteY14" fmla="*/ 53536 h 712974"/>
              <a:gd name="connsiteX15" fmla="*/ 1761691 w 2017466"/>
              <a:gd name="connsiteY15" fmla="*/ 395880 h 712974"/>
              <a:gd name="connsiteX16" fmla="*/ 1785366 w 2017466"/>
              <a:gd name="connsiteY16" fmla="*/ 711874 h 712974"/>
              <a:gd name="connsiteX17" fmla="*/ 1733026 w 2017466"/>
              <a:gd name="connsiteY17" fmla="*/ 283493 h 712974"/>
              <a:gd name="connsiteX18" fmla="*/ 1466753 w 2017466"/>
              <a:gd name="connsiteY18" fmla="*/ 26632 h 712974"/>
              <a:gd name="connsiteX19" fmla="*/ 1282965 w 2017466"/>
              <a:gd name="connsiteY19" fmla="*/ 382148 h 712974"/>
              <a:gd name="connsiteX0" fmla="*/ 0 w 2769946"/>
              <a:gd name="connsiteY0" fmla="*/ 377387 h 712974"/>
              <a:gd name="connsiteX1" fmla="*/ 166038 w 2769946"/>
              <a:gd name="connsiteY1" fmla="*/ 36156 h 712974"/>
              <a:gd name="connsiteX2" fmla="*/ 340676 w 2769946"/>
              <a:gd name="connsiteY2" fmla="*/ 377942 h 712974"/>
              <a:gd name="connsiteX3" fmla="*/ 479990 w 2769946"/>
              <a:gd name="connsiteY3" fmla="*/ 712710 h 712974"/>
              <a:gd name="connsiteX4" fmla="*/ 652177 w 2769946"/>
              <a:gd name="connsiteY4" fmla="*/ 377106 h 712974"/>
              <a:gd name="connsiteX5" fmla="*/ 808691 w 2769946"/>
              <a:gd name="connsiteY5" fmla="*/ 49329 h 712974"/>
              <a:gd name="connsiteX6" fmla="*/ 970429 w 2769946"/>
              <a:gd name="connsiteY6" fmla="*/ 368692 h 712974"/>
              <a:gd name="connsiteX7" fmla="*/ 1144603 w 2769946"/>
              <a:gd name="connsiteY7" fmla="*/ 703738 h 712974"/>
              <a:gd name="connsiteX8" fmla="*/ 1306802 w 2769946"/>
              <a:gd name="connsiteY8" fmla="*/ 359169 h 712974"/>
              <a:gd name="connsiteX9" fmla="*/ 1820680 w 2769946"/>
              <a:gd name="connsiteY9" fmla="*/ 2 h 712974"/>
              <a:gd name="connsiteX10" fmla="*/ 1657004 w 2769946"/>
              <a:gd name="connsiteY10" fmla="*/ 363934 h 712974"/>
              <a:gd name="connsiteX11" fmla="*/ 1939305 w 2769946"/>
              <a:gd name="connsiteY11" fmla="*/ 663398 h 712974"/>
              <a:gd name="connsiteX12" fmla="*/ 2016542 w 2769946"/>
              <a:gd name="connsiteY12" fmla="*/ 572306 h 712974"/>
              <a:gd name="connsiteX13" fmla="*/ 1847640 w 2769946"/>
              <a:gd name="connsiteY13" fmla="*/ 265556 h 712974"/>
              <a:gd name="connsiteX14" fmla="*/ 1960692 w 2769946"/>
              <a:gd name="connsiteY14" fmla="*/ 53536 h 712974"/>
              <a:gd name="connsiteX15" fmla="*/ 1761691 w 2769946"/>
              <a:gd name="connsiteY15" fmla="*/ 395880 h 712974"/>
              <a:gd name="connsiteX16" fmla="*/ 1785366 w 2769946"/>
              <a:gd name="connsiteY16" fmla="*/ 711874 h 712974"/>
              <a:gd name="connsiteX17" fmla="*/ 1733026 w 2769946"/>
              <a:gd name="connsiteY17" fmla="*/ 283493 h 712974"/>
              <a:gd name="connsiteX18" fmla="*/ 2769656 w 2769946"/>
              <a:gd name="connsiteY18" fmla="*/ 214972 h 712974"/>
              <a:gd name="connsiteX19" fmla="*/ 1282965 w 2769946"/>
              <a:gd name="connsiteY19" fmla="*/ 382148 h 712974"/>
              <a:gd name="connsiteX0" fmla="*/ 0 w 2770013"/>
              <a:gd name="connsiteY0" fmla="*/ 377387 h 712974"/>
              <a:gd name="connsiteX1" fmla="*/ 166038 w 2770013"/>
              <a:gd name="connsiteY1" fmla="*/ 36156 h 712974"/>
              <a:gd name="connsiteX2" fmla="*/ 340676 w 2770013"/>
              <a:gd name="connsiteY2" fmla="*/ 377942 h 712974"/>
              <a:gd name="connsiteX3" fmla="*/ 479990 w 2770013"/>
              <a:gd name="connsiteY3" fmla="*/ 712710 h 712974"/>
              <a:gd name="connsiteX4" fmla="*/ 652177 w 2770013"/>
              <a:gd name="connsiteY4" fmla="*/ 377106 h 712974"/>
              <a:gd name="connsiteX5" fmla="*/ 808691 w 2770013"/>
              <a:gd name="connsiteY5" fmla="*/ 49329 h 712974"/>
              <a:gd name="connsiteX6" fmla="*/ 970429 w 2770013"/>
              <a:gd name="connsiteY6" fmla="*/ 368692 h 712974"/>
              <a:gd name="connsiteX7" fmla="*/ 1144603 w 2770013"/>
              <a:gd name="connsiteY7" fmla="*/ 703738 h 712974"/>
              <a:gd name="connsiteX8" fmla="*/ 1306802 w 2770013"/>
              <a:gd name="connsiteY8" fmla="*/ 359169 h 712974"/>
              <a:gd name="connsiteX9" fmla="*/ 1820680 w 2770013"/>
              <a:gd name="connsiteY9" fmla="*/ 2 h 712974"/>
              <a:gd name="connsiteX10" fmla="*/ 1657004 w 2770013"/>
              <a:gd name="connsiteY10" fmla="*/ 363934 h 712974"/>
              <a:gd name="connsiteX11" fmla="*/ 1939305 w 2770013"/>
              <a:gd name="connsiteY11" fmla="*/ 663398 h 712974"/>
              <a:gd name="connsiteX12" fmla="*/ 2016542 w 2770013"/>
              <a:gd name="connsiteY12" fmla="*/ 572306 h 712974"/>
              <a:gd name="connsiteX13" fmla="*/ 1847640 w 2770013"/>
              <a:gd name="connsiteY13" fmla="*/ 265556 h 712974"/>
              <a:gd name="connsiteX14" fmla="*/ 1960692 w 2770013"/>
              <a:gd name="connsiteY14" fmla="*/ 53536 h 712974"/>
              <a:gd name="connsiteX15" fmla="*/ 1761691 w 2770013"/>
              <a:gd name="connsiteY15" fmla="*/ 395880 h 712974"/>
              <a:gd name="connsiteX16" fmla="*/ 1785366 w 2770013"/>
              <a:gd name="connsiteY16" fmla="*/ 711874 h 712974"/>
              <a:gd name="connsiteX17" fmla="*/ 1733026 w 2770013"/>
              <a:gd name="connsiteY17" fmla="*/ 283493 h 712974"/>
              <a:gd name="connsiteX18" fmla="*/ 2769656 w 2770013"/>
              <a:gd name="connsiteY18" fmla="*/ 214972 h 712974"/>
              <a:gd name="connsiteX19" fmla="*/ 1579666 w 2770013"/>
              <a:gd name="connsiteY19" fmla="*/ 583940 h 712974"/>
              <a:gd name="connsiteX0" fmla="*/ 0 w 2770486"/>
              <a:gd name="connsiteY0" fmla="*/ 377387 h 712974"/>
              <a:gd name="connsiteX1" fmla="*/ 166038 w 2770486"/>
              <a:gd name="connsiteY1" fmla="*/ 36156 h 712974"/>
              <a:gd name="connsiteX2" fmla="*/ 340676 w 2770486"/>
              <a:gd name="connsiteY2" fmla="*/ 377942 h 712974"/>
              <a:gd name="connsiteX3" fmla="*/ 479990 w 2770486"/>
              <a:gd name="connsiteY3" fmla="*/ 712710 h 712974"/>
              <a:gd name="connsiteX4" fmla="*/ 652177 w 2770486"/>
              <a:gd name="connsiteY4" fmla="*/ 377106 h 712974"/>
              <a:gd name="connsiteX5" fmla="*/ 808691 w 2770486"/>
              <a:gd name="connsiteY5" fmla="*/ 49329 h 712974"/>
              <a:gd name="connsiteX6" fmla="*/ 970429 w 2770486"/>
              <a:gd name="connsiteY6" fmla="*/ 368692 h 712974"/>
              <a:gd name="connsiteX7" fmla="*/ 1144603 w 2770486"/>
              <a:gd name="connsiteY7" fmla="*/ 703738 h 712974"/>
              <a:gd name="connsiteX8" fmla="*/ 1306802 w 2770486"/>
              <a:gd name="connsiteY8" fmla="*/ 359169 h 712974"/>
              <a:gd name="connsiteX9" fmla="*/ 1820680 w 2770486"/>
              <a:gd name="connsiteY9" fmla="*/ 2 h 712974"/>
              <a:gd name="connsiteX10" fmla="*/ 1657004 w 2770486"/>
              <a:gd name="connsiteY10" fmla="*/ 363934 h 712974"/>
              <a:gd name="connsiteX11" fmla="*/ 1939305 w 2770486"/>
              <a:gd name="connsiteY11" fmla="*/ 663398 h 712974"/>
              <a:gd name="connsiteX12" fmla="*/ 2016542 w 2770486"/>
              <a:gd name="connsiteY12" fmla="*/ 572306 h 712974"/>
              <a:gd name="connsiteX13" fmla="*/ 1847640 w 2770486"/>
              <a:gd name="connsiteY13" fmla="*/ 265556 h 712974"/>
              <a:gd name="connsiteX14" fmla="*/ 1960692 w 2770486"/>
              <a:gd name="connsiteY14" fmla="*/ 53536 h 712974"/>
              <a:gd name="connsiteX15" fmla="*/ 1761691 w 2770486"/>
              <a:gd name="connsiteY15" fmla="*/ 395880 h 712974"/>
              <a:gd name="connsiteX16" fmla="*/ 1785366 w 2770486"/>
              <a:gd name="connsiteY16" fmla="*/ 711874 h 712974"/>
              <a:gd name="connsiteX17" fmla="*/ 1733026 w 2770486"/>
              <a:gd name="connsiteY17" fmla="*/ 283493 h 712974"/>
              <a:gd name="connsiteX18" fmla="*/ 2769656 w 2770486"/>
              <a:gd name="connsiteY18" fmla="*/ 214972 h 712974"/>
              <a:gd name="connsiteX19" fmla="*/ 2302067 w 2770486"/>
              <a:gd name="connsiteY19" fmla="*/ 628784 h 712974"/>
              <a:gd name="connsiteX0" fmla="*/ 0 w 2770488"/>
              <a:gd name="connsiteY0" fmla="*/ 377385 h 712972"/>
              <a:gd name="connsiteX1" fmla="*/ 166038 w 2770488"/>
              <a:gd name="connsiteY1" fmla="*/ 36154 h 712972"/>
              <a:gd name="connsiteX2" fmla="*/ 340676 w 2770488"/>
              <a:gd name="connsiteY2" fmla="*/ 377940 h 712972"/>
              <a:gd name="connsiteX3" fmla="*/ 479990 w 2770488"/>
              <a:gd name="connsiteY3" fmla="*/ 712708 h 712972"/>
              <a:gd name="connsiteX4" fmla="*/ 652177 w 2770488"/>
              <a:gd name="connsiteY4" fmla="*/ 377104 h 712972"/>
              <a:gd name="connsiteX5" fmla="*/ 808691 w 2770488"/>
              <a:gd name="connsiteY5" fmla="*/ 49327 h 712972"/>
              <a:gd name="connsiteX6" fmla="*/ 970429 w 2770488"/>
              <a:gd name="connsiteY6" fmla="*/ 368690 h 712972"/>
              <a:gd name="connsiteX7" fmla="*/ 1144603 w 2770488"/>
              <a:gd name="connsiteY7" fmla="*/ 703736 h 712972"/>
              <a:gd name="connsiteX8" fmla="*/ 1293901 w 2770488"/>
              <a:gd name="connsiteY8" fmla="*/ 363653 h 712972"/>
              <a:gd name="connsiteX9" fmla="*/ 1820680 w 2770488"/>
              <a:gd name="connsiteY9" fmla="*/ 0 h 712972"/>
              <a:gd name="connsiteX10" fmla="*/ 1657004 w 2770488"/>
              <a:gd name="connsiteY10" fmla="*/ 363932 h 712972"/>
              <a:gd name="connsiteX11" fmla="*/ 1939305 w 2770488"/>
              <a:gd name="connsiteY11" fmla="*/ 663396 h 712972"/>
              <a:gd name="connsiteX12" fmla="*/ 2016542 w 2770488"/>
              <a:gd name="connsiteY12" fmla="*/ 572304 h 712972"/>
              <a:gd name="connsiteX13" fmla="*/ 1847640 w 2770488"/>
              <a:gd name="connsiteY13" fmla="*/ 265554 h 712972"/>
              <a:gd name="connsiteX14" fmla="*/ 1960692 w 2770488"/>
              <a:gd name="connsiteY14" fmla="*/ 53534 h 712972"/>
              <a:gd name="connsiteX15" fmla="*/ 1761691 w 2770488"/>
              <a:gd name="connsiteY15" fmla="*/ 395878 h 712972"/>
              <a:gd name="connsiteX16" fmla="*/ 1785366 w 2770488"/>
              <a:gd name="connsiteY16" fmla="*/ 711872 h 712972"/>
              <a:gd name="connsiteX17" fmla="*/ 1733026 w 2770488"/>
              <a:gd name="connsiteY17" fmla="*/ 283491 h 712972"/>
              <a:gd name="connsiteX18" fmla="*/ 2769656 w 2770488"/>
              <a:gd name="connsiteY18" fmla="*/ 214970 h 712972"/>
              <a:gd name="connsiteX19" fmla="*/ 2302067 w 2770488"/>
              <a:gd name="connsiteY19" fmla="*/ 628782 h 712972"/>
              <a:gd name="connsiteX0" fmla="*/ 0 w 2770486"/>
              <a:gd name="connsiteY0" fmla="*/ 341232 h 676819"/>
              <a:gd name="connsiteX1" fmla="*/ 166038 w 2770486"/>
              <a:gd name="connsiteY1" fmla="*/ 1 h 676819"/>
              <a:gd name="connsiteX2" fmla="*/ 340676 w 2770486"/>
              <a:gd name="connsiteY2" fmla="*/ 341787 h 676819"/>
              <a:gd name="connsiteX3" fmla="*/ 479990 w 2770486"/>
              <a:gd name="connsiteY3" fmla="*/ 676555 h 676819"/>
              <a:gd name="connsiteX4" fmla="*/ 652177 w 2770486"/>
              <a:gd name="connsiteY4" fmla="*/ 340951 h 676819"/>
              <a:gd name="connsiteX5" fmla="*/ 808691 w 2770486"/>
              <a:gd name="connsiteY5" fmla="*/ 13174 h 676819"/>
              <a:gd name="connsiteX6" fmla="*/ 970429 w 2770486"/>
              <a:gd name="connsiteY6" fmla="*/ 332537 h 676819"/>
              <a:gd name="connsiteX7" fmla="*/ 1144603 w 2770486"/>
              <a:gd name="connsiteY7" fmla="*/ 667583 h 676819"/>
              <a:gd name="connsiteX8" fmla="*/ 1293901 w 2770486"/>
              <a:gd name="connsiteY8" fmla="*/ 327500 h 676819"/>
              <a:gd name="connsiteX9" fmla="*/ 1463778 w 2770486"/>
              <a:gd name="connsiteY9" fmla="*/ 8689 h 676819"/>
              <a:gd name="connsiteX10" fmla="*/ 1657004 w 2770486"/>
              <a:gd name="connsiteY10" fmla="*/ 327779 h 676819"/>
              <a:gd name="connsiteX11" fmla="*/ 1939305 w 2770486"/>
              <a:gd name="connsiteY11" fmla="*/ 627243 h 676819"/>
              <a:gd name="connsiteX12" fmla="*/ 2016542 w 2770486"/>
              <a:gd name="connsiteY12" fmla="*/ 536151 h 676819"/>
              <a:gd name="connsiteX13" fmla="*/ 1847640 w 2770486"/>
              <a:gd name="connsiteY13" fmla="*/ 229401 h 676819"/>
              <a:gd name="connsiteX14" fmla="*/ 1960692 w 2770486"/>
              <a:gd name="connsiteY14" fmla="*/ 17381 h 676819"/>
              <a:gd name="connsiteX15" fmla="*/ 1761691 w 2770486"/>
              <a:gd name="connsiteY15" fmla="*/ 359725 h 676819"/>
              <a:gd name="connsiteX16" fmla="*/ 1785366 w 2770486"/>
              <a:gd name="connsiteY16" fmla="*/ 675719 h 676819"/>
              <a:gd name="connsiteX17" fmla="*/ 1733026 w 2770486"/>
              <a:gd name="connsiteY17" fmla="*/ 247338 h 676819"/>
              <a:gd name="connsiteX18" fmla="*/ 2769656 w 2770486"/>
              <a:gd name="connsiteY18" fmla="*/ 178817 h 676819"/>
              <a:gd name="connsiteX19" fmla="*/ 2302067 w 2770486"/>
              <a:gd name="connsiteY19" fmla="*/ 592629 h 676819"/>
              <a:gd name="connsiteX0" fmla="*/ 0 w 2770488"/>
              <a:gd name="connsiteY0" fmla="*/ 341232 h 676819"/>
              <a:gd name="connsiteX1" fmla="*/ 166038 w 2770488"/>
              <a:gd name="connsiteY1" fmla="*/ 1 h 676819"/>
              <a:gd name="connsiteX2" fmla="*/ 340676 w 2770488"/>
              <a:gd name="connsiteY2" fmla="*/ 341787 h 676819"/>
              <a:gd name="connsiteX3" fmla="*/ 479990 w 2770488"/>
              <a:gd name="connsiteY3" fmla="*/ 676555 h 676819"/>
              <a:gd name="connsiteX4" fmla="*/ 652177 w 2770488"/>
              <a:gd name="connsiteY4" fmla="*/ 340951 h 676819"/>
              <a:gd name="connsiteX5" fmla="*/ 808691 w 2770488"/>
              <a:gd name="connsiteY5" fmla="*/ 13174 h 676819"/>
              <a:gd name="connsiteX6" fmla="*/ 970429 w 2770488"/>
              <a:gd name="connsiteY6" fmla="*/ 332537 h 676819"/>
              <a:gd name="connsiteX7" fmla="*/ 1144603 w 2770488"/>
              <a:gd name="connsiteY7" fmla="*/ 667583 h 676819"/>
              <a:gd name="connsiteX8" fmla="*/ 1293901 w 2770488"/>
              <a:gd name="connsiteY8" fmla="*/ 327500 h 676819"/>
              <a:gd name="connsiteX9" fmla="*/ 1463778 w 2770488"/>
              <a:gd name="connsiteY9" fmla="*/ 8689 h 676819"/>
              <a:gd name="connsiteX10" fmla="*/ 1635502 w 2770488"/>
              <a:gd name="connsiteY10" fmla="*/ 345716 h 676819"/>
              <a:gd name="connsiteX11" fmla="*/ 1939305 w 2770488"/>
              <a:gd name="connsiteY11" fmla="*/ 627243 h 676819"/>
              <a:gd name="connsiteX12" fmla="*/ 2016542 w 2770488"/>
              <a:gd name="connsiteY12" fmla="*/ 536151 h 676819"/>
              <a:gd name="connsiteX13" fmla="*/ 1847640 w 2770488"/>
              <a:gd name="connsiteY13" fmla="*/ 229401 h 676819"/>
              <a:gd name="connsiteX14" fmla="*/ 1960692 w 2770488"/>
              <a:gd name="connsiteY14" fmla="*/ 17381 h 676819"/>
              <a:gd name="connsiteX15" fmla="*/ 1761691 w 2770488"/>
              <a:gd name="connsiteY15" fmla="*/ 359725 h 676819"/>
              <a:gd name="connsiteX16" fmla="*/ 1785366 w 2770488"/>
              <a:gd name="connsiteY16" fmla="*/ 675719 h 676819"/>
              <a:gd name="connsiteX17" fmla="*/ 1733026 w 2770488"/>
              <a:gd name="connsiteY17" fmla="*/ 247338 h 676819"/>
              <a:gd name="connsiteX18" fmla="*/ 2769656 w 2770488"/>
              <a:gd name="connsiteY18" fmla="*/ 178817 h 676819"/>
              <a:gd name="connsiteX19" fmla="*/ 2302067 w 2770488"/>
              <a:gd name="connsiteY19" fmla="*/ 592629 h 676819"/>
              <a:gd name="connsiteX0" fmla="*/ 0 w 2770486"/>
              <a:gd name="connsiteY0" fmla="*/ 341232 h 676555"/>
              <a:gd name="connsiteX1" fmla="*/ 166038 w 2770486"/>
              <a:gd name="connsiteY1" fmla="*/ 1 h 676555"/>
              <a:gd name="connsiteX2" fmla="*/ 340676 w 2770486"/>
              <a:gd name="connsiteY2" fmla="*/ 341787 h 676555"/>
              <a:gd name="connsiteX3" fmla="*/ 479990 w 2770486"/>
              <a:gd name="connsiteY3" fmla="*/ 676555 h 676555"/>
              <a:gd name="connsiteX4" fmla="*/ 652177 w 2770486"/>
              <a:gd name="connsiteY4" fmla="*/ 340951 h 676555"/>
              <a:gd name="connsiteX5" fmla="*/ 808691 w 2770486"/>
              <a:gd name="connsiteY5" fmla="*/ 13174 h 676555"/>
              <a:gd name="connsiteX6" fmla="*/ 970429 w 2770486"/>
              <a:gd name="connsiteY6" fmla="*/ 332537 h 676555"/>
              <a:gd name="connsiteX7" fmla="*/ 1144603 w 2770486"/>
              <a:gd name="connsiteY7" fmla="*/ 667583 h 676555"/>
              <a:gd name="connsiteX8" fmla="*/ 1293901 w 2770486"/>
              <a:gd name="connsiteY8" fmla="*/ 327500 h 676555"/>
              <a:gd name="connsiteX9" fmla="*/ 1463778 w 2770486"/>
              <a:gd name="connsiteY9" fmla="*/ 8689 h 676555"/>
              <a:gd name="connsiteX10" fmla="*/ 1635502 w 2770486"/>
              <a:gd name="connsiteY10" fmla="*/ 345716 h 676555"/>
              <a:gd name="connsiteX11" fmla="*/ 1939305 w 2770486"/>
              <a:gd name="connsiteY11" fmla="*/ 627243 h 676555"/>
              <a:gd name="connsiteX12" fmla="*/ 2016542 w 2770486"/>
              <a:gd name="connsiteY12" fmla="*/ 536151 h 676555"/>
              <a:gd name="connsiteX13" fmla="*/ 1847640 w 2770486"/>
              <a:gd name="connsiteY13" fmla="*/ 229401 h 676555"/>
              <a:gd name="connsiteX14" fmla="*/ 1960692 w 2770486"/>
              <a:gd name="connsiteY14" fmla="*/ 17381 h 676555"/>
              <a:gd name="connsiteX15" fmla="*/ 1761691 w 2770486"/>
              <a:gd name="connsiteY15" fmla="*/ 359725 h 676555"/>
              <a:gd name="connsiteX16" fmla="*/ 2271266 w 2770486"/>
              <a:gd name="connsiteY16" fmla="*/ 361819 h 676555"/>
              <a:gd name="connsiteX17" fmla="*/ 1733026 w 2770486"/>
              <a:gd name="connsiteY17" fmla="*/ 247338 h 676555"/>
              <a:gd name="connsiteX18" fmla="*/ 2769656 w 2770486"/>
              <a:gd name="connsiteY18" fmla="*/ 178817 h 676555"/>
              <a:gd name="connsiteX19" fmla="*/ 2302067 w 2770486"/>
              <a:gd name="connsiteY19" fmla="*/ 592629 h 676555"/>
              <a:gd name="connsiteX0" fmla="*/ 0 w 2770488"/>
              <a:gd name="connsiteY0" fmla="*/ 341232 h 676555"/>
              <a:gd name="connsiteX1" fmla="*/ 166038 w 2770488"/>
              <a:gd name="connsiteY1" fmla="*/ 1 h 676555"/>
              <a:gd name="connsiteX2" fmla="*/ 340676 w 2770488"/>
              <a:gd name="connsiteY2" fmla="*/ 341787 h 676555"/>
              <a:gd name="connsiteX3" fmla="*/ 479990 w 2770488"/>
              <a:gd name="connsiteY3" fmla="*/ 676555 h 676555"/>
              <a:gd name="connsiteX4" fmla="*/ 652177 w 2770488"/>
              <a:gd name="connsiteY4" fmla="*/ 340951 h 676555"/>
              <a:gd name="connsiteX5" fmla="*/ 808691 w 2770488"/>
              <a:gd name="connsiteY5" fmla="*/ 13174 h 676555"/>
              <a:gd name="connsiteX6" fmla="*/ 970429 w 2770488"/>
              <a:gd name="connsiteY6" fmla="*/ 332537 h 676555"/>
              <a:gd name="connsiteX7" fmla="*/ 1144603 w 2770488"/>
              <a:gd name="connsiteY7" fmla="*/ 667583 h 676555"/>
              <a:gd name="connsiteX8" fmla="*/ 1293901 w 2770488"/>
              <a:gd name="connsiteY8" fmla="*/ 327500 h 676555"/>
              <a:gd name="connsiteX9" fmla="*/ 1463778 w 2770488"/>
              <a:gd name="connsiteY9" fmla="*/ 8689 h 676555"/>
              <a:gd name="connsiteX10" fmla="*/ 1635502 w 2770488"/>
              <a:gd name="connsiteY10" fmla="*/ 345716 h 676555"/>
              <a:gd name="connsiteX11" fmla="*/ 1939305 w 2770488"/>
              <a:gd name="connsiteY11" fmla="*/ 627243 h 676555"/>
              <a:gd name="connsiteX12" fmla="*/ 2016542 w 2770488"/>
              <a:gd name="connsiteY12" fmla="*/ 536151 h 676555"/>
              <a:gd name="connsiteX13" fmla="*/ 1847640 w 2770488"/>
              <a:gd name="connsiteY13" fmla="*/ 229401 h 676555"/>
              <a:gd name="connsiteX14" fmla="*/ 1960692 w 2770488"/>
              <a:gd name="connsiteY14" fmla="*/ 17381 h 676555"/>
              <a:gd name="connsiteX15" fmla="*/ 2191693 w 2770488"/>
              <a:gd name="connsiteY15" fmla="*/ 310397 h 676555"/>
              <a:gd name="connsiteX16" fmla="*/ 2271266 w 2770488"/>
              <a:gd name="connsiteY16" fmla="*/ 361819 h 676555"/>
              <a:gd name="connsiteX17" fmla="*/ 1733026 w 2770488"/>
              <a:gd name="connsiteY17" fmla="*/ 247338 h 676555"/>
              <a:gd name="connsiteX18" fmla="*/ 2769656 w 2770488"/>
              <a:gd name="connsiteY18" fmla="*/ 178817 h 676555"/>
              <a:gd name="connsiteX19" fmla="*/ 2302067 w 2770488"/>
              <a:gd name="connsiteY19" fmla="*/ 592629 h 676555"/>
              <a:gd name="connsiteX0" fmla="*/ 0 w 2770486"/>
              <a:gd name="connsiteY0" fmla="*/ 341232 h 676555"/>
              <a:gd name="connsiteX1" fmla="*/ 166038 w 2770486"/>
              <a:gd name="connsiteY1" fmla="*/ 1 h 676555"/>
              <a:gd name="connsiteX2" fmla="*/ 340676 w 2770486"/>
              <a:gd name="connsiteY2" fmla="*/ 341787 h 676555"/>
              <a:gd name="connsiteX3" fmla="*/ 479990 w 2770486"/>
              <a:gd name="connsiteY3" fmla="*/ 676555 h 676555"/>
              <a:gd name="connsiteX4" fmla="*/ 652177 w 2770486"/>
              <a:gd name="connsiteY4" fmla="*/ 340951 h 676555"/>
              <a:gd name="connsiteX5" fmla="*/ 808691 w 2770486"/>
              <a:gd name="connsiteY5" fmla="*/ 13174 h 676555"/>
              <a:gd name="connsiteX6" fmla="*/ 970429 w 2770486"/>
              <a:gd name="connsiteY6" fmla="*/ 332537 h 676555"/>
              <a:gd name="connsiteX7" fmla="*/ 1144603 w 2770486"/>
              <a:gd name="connsiteY7" fmla="*/ 667583 h 676555"/>
              <a:gd name="connsiteX8" fmla="*/ 1293901 w 2770486"/>
              <a:gd name="connsiteY8" fmla="*/ 327500 h 676555"/>
              <a:gd name="connsiteX9" fmla="*/ 1463778 w 2770486"/>
              <a:gd name="connsiteY9" fmla="*/ 8689 h 676555"/>
              <a:gd name="connsiteX10" fmla="*/ 1635502 w 2770486"/>
              <a:gd name="connsiteY10" fmla="*/ 345716 h 676555"/>
              <a:gd name="connsiteX11" fmla="*/ 1939305 w 2770486"/>
              <a:gd name="connsiteY11" fmla="*/ 627243 h 676555"/>
              <a:gd name="connsiteX12" fmla="*/ 2016542 w 2770486"/>
              <a:gd name="connsiteY12" fmla="*/ 536151 h 676555"/>
              <a:gd name="connsiteX13" fmla="*/ 1847640 w 2770486"/>
              <a:gd name="connsiteY13" fmla="*/ 229401 h 676555"/>
              <a:gd name="connsiteX14" fmla="*/ 1960692 w 2770486"/>
              <a:gd name="connsiteY14" fmla="*/ 17381 h 676555"/>
              <a:gd name="connsiteX15" fmla="*/ 2191693 w 2770486"/>
              <a:gd name="connsiteY15" fmla="*/ 310397 h 676555"/>
              <a:gd name="connsiteX16" fmla="*/ 2271266 w 2770486"/>
              <a:gd name="connsiteY16" fmla="*/ 361819 h 676555"/>
              <a:gd name="connsiteX17" fmla="*/ 2171629 w 2770486"/>
              <a:gd name="connsiteY17" fmla="*/ 265275 h 676555"/>
              <a:gd name="connsiteX18" fmla="*/ 2769656 w 2770486"/>
              <a:gd name="connsiteY18" fmla="*/ 178817 h 676555"/>
              <a:gd name="connsiteX19" fmla="*/ 2302067 w 2770486"/>
              <a:gd name="connsiteY19" fmla="*/ 592629 h 676555"/>
              <a:gd name="connsiteX0" fmla="*/ 0 w 2770488"/>
              <a:gd name="connsiteY0" fmla="*/ 341232 h 689031"/>
              <a:gd name="connsiteX1" fmla="*/ 166038 w 2770488"/>
              <a:gd name="connsiteY1" fmla="*/ 1 h 689031"/>
              <a:gd name="connsiteX2" fmla="*/ 340676 w 2770488"/>
              <a:gd name="connsiteY2" fmla="*/ 341787 h 689031"/>
              <a:gd name="connsiteX3" fmla="*/ 479990 w 2770488"/>
              <a:gd name="connsiteY3" fmla="*/ 676555 h 689031"/>
              <a:gd name="connsiteX4" fmla="*/ 652177 w 2770488"/>
              <a:gd name="connsiteY4" fmla="*/ 340951 h 689031"/>
              <a:gd name="connsiteX5" fmla="*/ 808691 w 2770488"/>
              <a:gd name="connsiteY5" fmla="*/ 13174 h 689031"/>
              <a:gd name="connsiteX6" fmla="*/ 970429 w 2770488"/>
              <a:gd name="connsiteY6" fmla="*/ 332537 h 689031"/>
              <a:gd name="connsiteX7" fmla="*/ 1144603 w 2770488"/>
              <a:gd name="connsiteY7" fmla="*/ 667583 h 689031"/>
              <a:gd name="connsiteX8" fmla="*/ 1293901 w 2770488"/>
              <a:gd name="connsiteY8" fmla="*/ 327500 h 689031"/>
              <a:gd name="connsiteX9" fmla="*/ 1463778 w 2770488"/>
              <a:gd name="connsiteY9" fmla="*/ 8689 h 689031"/>
              <a:gd name="connsiteX10" fmla="*/ 1635502 w 2770488"/>
              <a:gd name="connsiteY10" fmla="*/ 345716 h 689031"/>
              <a:gd name="connsiteX11" fmla="*/ 1788805 w 2770488"/>
              <a:gd name="connsiteY11" fmla="*/ 672086 h 689031"/>
              <a:gd name="connsiteX12" fmla="*/ 2016542 w 2770488"/>
              <a:gd name="connsiteY12" fmla="*/ 536151 h 689031"/>
              <a:gd name="connsiteX13" fmla="*/ 1847640 w 2770488"/>
              <a:gd name="connsiteY13" fmla="*/ 229401 h 689031"/>
              <a:gd name="connsiteX14" fmla="*/ 1960692 w 2770488"/>
              <a:gd name="connsiteY14" fmla="*/ 17381 h 689031"/>
              <a:gd name="connsiteX15" fmla="*/ 2191693 w 2770488"/>
              <a:gd name="connsiteY15" fmla="*/ 310397 h 689031"/>
              <a:gd name="connsiteX16" fmla="*/ 2271266 w 2770488"/>
              <a:gd name="connsiteY16" fmla="*/ 361819 h 689031"/>
              <a:gd name="connsiteX17" fmla="*/ 2171629 w 2770488"/>
              <a:gd name="connsiteY17" fmla="*/ 265275 h 689031"/>
              <a:gd name="connsiteX18" fmla="*/ 2769656 w 2770488"/>
              <a:gd name="connsiteY18" fmla="*/ 178817 h 689031"/>
              <a:gd name="connsiteX19" fmla="*/ 2302067 w 2770488"/>
              <a:gd name="connsiteY19" fmla="*/ 592629 h 689031"/>
              <a:gd name="connsiteX0" fmla="*/ 0 w 2770486"/>
              <a:gd name="connsiteY0" fmla="*/ 341232 h 680158"/>
              <a:gd name="connsiteX1" fmla="*/ 166038 w 2770486"/>
              <a:gd name="connsiteY1" fmla="*/ 1 h 680158"/>
              <a:gd name="connsiteX2" fmla="*/ 340676 w 2770486"/>
              <a:gd name="connsiteY2" fmla="*/ 341787 h 680158"/>
              <a:gd name="connsiteX3" fmla="*/ 479990 w 2770486"/>
              <a:gd name="connsiteY3" fmla="*/ 676555 h 680158"/>
              <a:gd name="connsiteX4" fmla="*/ 652177 w 2770486"/>
              <a:gd name="connsiteY4" fmla="*/ 340951 h 680158"/>
              <a:gd name="connsiteX5" fmla="*/ 808691 w 2770486"/>
              <a:gd name="connsiteY5" fmla="*/ 13174 h 680158"/>
              <a:gd name="connsiteX6" fmla="*/ 970429 w 2770486"/>
              <a:gd name="connsiteY6" fmla="*/ 332537 h 680158"/>
              <a:gd name="connsiteX7" fmla="*/ 1144603 w 2770486"/>
              <a:gd name="connsiteY7" fmla="*/ 667583 h 680158"/>
              <a:gd name="connsiteX8" fmla="*/ 1293901 w 2770486"/>
              <a:gd name="connsiteY8" fmla="*/ 327500 h 680158"/>
              <a:gd name="connsiteX9" fmla="*/ 1463778 w 2770486"/>
              <a:gd name="connsiteY9" fmla="*/ 8689 h 680158"/>
              <a:gd name="connsiteX10" fmla="*/ 1635502 w 2770486"/>
              <a:gd name="connsiteY10" fmla="*/ 345716 h 680158"/>
              <a:gd name="connsiteX11" fmla="*/ 1788805 w 2770486"/>
              <a:gd name="connsiteY11" fmla="*/ 672086 h 680158"/>
              <a:gd name="connsiteX12" fmla="*/ 1947741 w 2770486"/>
              <a:gd name="connsiteY12" fmla="*/ 343328 h 680158"/>
              <a:gd name="connsiteX13" fmla="*/ 1847640 w 2770486"/>
              <a:gd name="connsiteY13" fmla="*/ 229401 h 680158"/>
              <a:gd name="connsiteX14" fmla="*/ 1960692 w 2770486"/>
              <a:gd name="connsiteY14" fmla="*/ 17381 h 680158"/>
              <a:gd name="connsiteX15" fmla="*/ 2191693 w 2770486"/>
              <a:gd name="connsiteY15" fmla="*/ 310397 h 680158"/>
              <a:gd name="connsiteX16" fmla="*/ 2271266 w 2770486"/>
              <a:gd name="connsiteY16" fmla="*/ 361819 h 680158"/>
              <a:gd name="connsiteX17" fmla="*/ 2171629 w 2770486"/>
              <a:gd name="connsiteY17" fmla="*/ 265275 h 680158"/>
              <a:gd name="connsiteX18" fmla="*/ 2769656 w 2770486"/>
              <a:gd name="connsiteY18" fmla="*/ 178817 h 680158"/>
              <a:gd name="connsiteX19" fmla="*/ 2302067 w 2770486"/>
              <a:gd name="connsiteY19" fmla="*/ 592629 h 680158"/>
              <a:gd name="connsiteX0" fmla="*/ 0 w 2770488"/>
              <a:gd name="connsiteY0" fmla="*/ 361836 h 701588"/>
              <a:gd name="connsiteX1" fmla="*/ 166038 w 2770488"/>
              <a:gd name="connsiteY1" fmla="*/ 20605 h 701588"/>
              <a:gd name="connsiteX2" fmla="*/ 340676 w 2770488"/>
              <a:gd name="connsiteY2" fmla="*/ 362391 h 701588"/>
              <a:gd name="connsiteX3" fmla="*/ 479990 w 2770488"/>
              <a:gd name="connsiteY3" fmla="*/ 697159 h 701588"/>
              <a:gd name="connsiteX4" fmla="*/ 652177 w 2770488"/>
              <a:gd name="connsiteY4" fmla="*/ 361555 h 701588"/>
              <a:gd name="connsiteX5" fmla="*/ 808691 w 2770488"/>
              <a:gd name="connsiteY5" fmla="*/ 33778 h 701588"/>
              <a:gd name="connsiteX6" fmla="*/ 970429 w 2770488"/>
              <a:gd name="connsiteY6" fmla="*/ 353141 h 701588"/>
              <a:gd name="connsiteX7" fmla="*/ 1144603 w 2770488"/>
              <a:gd name="connsiteY7" fmla="*/ 688187 h 701588"/>
              <a:gd name="connsiteX8" fmla="*/ 1293901 w 2770488"/>
              <a:gd name="connsiteY8" fmla="*/ 348104 h 701588"/>
              <a:gd name="connsiteX9" fmla="*/ 1463778 w 2770488"/>
              <a:gd name="connsiteY9" fmla="*/ 29293 h 701588"/>
              <a:gd name="connsiteX10" fmla="*/ 1635502 w 2770488"/>
              <a:gd name="connsiteY10" fmla="*/ 366320 h 701588"/>
              <a:gd name="connsiteX11" fmla="*/ 1788805 w 2770488"/>
              <a:gd name="connsiteY11" fmla="*/ 692690 h 701588"/>
              <a:gd name="connsiteX12" fmla="*/ 1947741 w 2770488"/>
              <a:gd name="connsiteY12" fmla="*/ 363932 h 701588"/>
              <a:gd name="connsiteX13" fmla="*/ 2109941 w 2770488"/>
              <a:gd name="connsiteY13" fmla="*/ 39244 h 701588"/>
              <a:gd name="connsiteX14" fmla="*/ 1960692 w 2770488"/>
              <a:gd name="connsiteY14" fmla="*/ 37985 h 701588"/>
              <a:gd name="connsiteX15" fmla="*/ 2191693 w 2770488"/>
              <a:gd name="connsiteY15" fmla="*/ 331001 h 701588"/>
              <a:gd name="connsiteX16" fmla="*/ 2271266 w 2770488"/>
              <a:gd name="connsiteY16" fmla="*/ 382423 h 701588"/>
              <a:gd name="connsiteX17" fmla="*/ 2171629 w 2770488"/>
              <a:gd name="connsiteY17" fmla="*/ 285879 h 701588"/>
              <a:gd name="connsiteX18" fmla="*/ 2769656 w 2770488"/>
              <a:gd name="connsiteY18" fmla="*/ 199421 h 701588"/>
              <a:gd name="connsiteX19" fmla="*/ 2302067 w 2770488"/>
              <a:gd name="connsiteY19" fmla="*/ 613233 h 701588"/>
              <a:gd name="connsiteX0" fmla="*/ 0 w 2770486"/>
              <a:gd name="connsiteY0" fmla="*/ 341232 h 680984"/>
              <a:gd name="connsiteX1" fmla="*/ 166038 w 2770486"/>
              <a:gd name="connsiteY1" fmla="*/ 1 h 680984"/>
              <a:gd name="connsiteX2" fmla="*/ 340676 w 2770486"/>
              <a:gd name="connsiteY2" fmla="*/ 341787 h 680984"/>
              <a:gd name="connsiteX3" fmla="*/ 479990 w 2770486"/>
              <a:gd name="connsiteY3" fmla="*/ 676555 h 680984"/>
              <a:gd name="connsiteX4" fmla="*/ 652177 w 2770486"/>
              <a:gd name="connsiteY4" fmla="*/ 340951 h 680984"/>
              <a:gd name="connsiteX5" fmla="*/ 808691 w 2770486"/>
              <a:gd name="connsiteY5" fmla="*/ 13174 h 680984"/>
              <a:gd name="connsiteX6" fmla="*/ 970429 w 2770486"/>
              <a:gd name="connsiteY6" fmla="*/ 332537 h 680984"/>
              <a:gd name="connsiteX7" fmla="*/ 1144603 w 2770486"/>
              <a:gd name="connsiteY7" fmla="*/ 667583 h 680984"/>
              <a:gd name="connsiteX8" fmla="*/ 1293901 w 2770486"/>
              <a:gd name="connsiteY8" fmla="*/ 327500 h 680984"/>
              <a:gd name="connsiteX9" fmla="*/ 1463778 w 2770486"/>
              <a:gd name="connsiteY9" fmla="*/ 8689 h 680984"/>
              <a:gd name="connsiteX10" fmla="*/ 1635502 w 2770486"/>
              <a:gd name="connsiteY10" fmla="*/ 345716 h 680984"/>
              <a:gd name="connsiteX11" fmla="*/ 1788805 w 2770486"/>
              <a:gd name="connsiteY11" fmla="*/ 672086 h 680984"/>
              <a:gd name="connsiteX12" fmla="*/ 1947741 w 2770486"/>
              <a:gd name="connsiteY12" fmla="*/ 343328 h 680984"/>
              <a:gd name="connsiteX13" fmla="*/ 2109941 w 2770486"/>
              <a:gd name="connsiteY13" fmla="*/ 18640 h 680984"/>
              <a:gd name="connsiteX14" fmla="*/ 2158494 w 2770486"/>
              <a:gd name="connsiteY14" fmla="*/ 331281 h 680984"/>
              <a:gd name="connsiteX15" fmla="*/ 2191693 w 2770486"/>
              <a:gd name="connsiteY15" fmla="*/ 310397 h 680984"/>
              <a:gd name="connsiteX16" fmla="*/ 2271266 w 2770486"/>
              <a:gd name="connsiteY16" fmla="*/ 361819 h 680984"/>
              <a:gd name="connsiteX17" fmla="*/ 2171629 w 2770486"/>
              <a:gd name="connsiteY17" fmla="*/ 265275 h 680984"/>
              <a:gd name="connsiteX18" fmla="*/ 2769656 w 2770486"/>
              <a:gd name="connsiteY18" fmla="*/ 178817 h 680984"/>
              <a:gd name="connsiteX19" fmla="*/ 2302067 w 2770486"/>
              <a:gd name="connsiteY19" fmla="*/ 592629 h 680984"/>
              <a:gd name="connsiteX0" fmla="*/ 0 w 2770488"/>
              <a:gd name="connsiteY0" fmla="*/ 341232 h 700729"/>
              <a:gd name="connsiteX1" fmla="*/ 166038 w 2770488"/>
              <a:gd name="connsiteY1" fmla="*/ 1 h 700729"/>
              <a:gd name="connsiteX2" fmla="*/ 340676 w 2770488"/>
              <a:gd name="connsiteY2" fmla="*/ 341787 h 700729"/>
              <a:gd name="connsiteX3" fmla="*/ 479990 w 2770488"/>
              <a:gd name="connsiteY3" fmla="*/ 676555 h 700729"/>
              <a:gd name="connsiteX4" fmla="*/ 652177 w 2770488"/>
              <a:gd name="connsiteY4" fmla="*/ 340951 h 700729"/>
              <a:gd name="connsiteX5" fmla="*/ 808691 w 2770488"/>
              <a:gd name="connsiteY5" fmla="*/ 13174 h 700729"/>
              <a:gd name="connsiteX6" fmla="*/ 970429 w 2770488"/>
              <a:gd name="connsiteY6" fmla="*/ 332537 h 700729"/>
              <a:gd name="connsiteX7" fmla="*/ 1144603 w 2770488"/>
              <a:gd name="connsiteY7" fmla="*/ 667583 h 700729"/>
              <a:gd name="connsiteX8" fmla="*/ 1293901 w 2770488"/>
              <a:gd name="connsiteY8" fmla="*/ 327500 h 700729"/>
              <a:gd name="connsiteX9" fmla="*/ 1463778 w 2770488"/>
              <a:gd name="connsiteY9" fmla="*/ 8689 h 700729"/>
              <a:gd name="connsiteX10" fmla="*/ 1635502 w 2770488"/>
              <a:gd name="connsiteY10" fmla="*/ 345716 h 700729"/>
              <a:gd name="connsiteX11" fmla="*/ 1788805 w 2770488"/>
              <a:gd name="connsiteY11" fmla="*/ 672086 h 700729"/>
              <a:gd name="connsiteX12" fmla="*/ 1909202 w 2770488"/>
              <a:gd name="connsiteY12" fmla="*/ 654141 h 700729"/>
              <a:gd name="connsiteX13" fmla="*/ 1947741 w 2770488"/>
              <a:gd name="connsiteY13" fmla="*/ 343328 h 700729"/>
              <a:gd name="connsiteX14" fmla="*/ 2109941 w 2770488"/>
              <a:gd name="connsiteY14" fmla="*/ 18640 h 700729"/>
              <a:gd name="connsiteX15" fmla="*/ 2158494 w 2770488"/>
              <a:gd name="connsiteY15" fmla="*/ 331281 h 700729"/>
              <a:gd name="connsiteX16" fmla="*/ 2191693 w 2770488"/>
              <a:gd name="connsiteY16" fmla="*/ 310397 h 700729"/>
              <a:gd name="connsiteX17" fmla="*/ 2271266 w 2770488"/>
              <a:gd name="connsiteY17" fmla="*/ 361819 h 700729"/>
              <a:gd name="connsiteX18" fmla="*/ 2171629 w 2770488"/>
              <a:gd name="connsiteY18" fmla="*/ 265275 h 700729"/>
              <a:gd name="connsiteX19" fmla="*/ 2769656 w 2770488"/>
              <a:gd name="connsiteY19" fmla="*/ 178817 h 700729"/>
              <a:gd name="connsiteX20" fmla="*/ 2302067 w 2770488"/>
              <a:gd name="connsiteY20" fmla="*/ 592629 h 700729"/>
              <a:gd name="connsiteX0" fmla="*/ 0 w 2770486"/>
              <a:gd name="connsiteY0" fmla="*/ 341232 h 709358"/>
              <a:gd name="connsiteX1" fmla="*/ 166038 w 2770486"/>
              <a:gd name="connsiteY1" fmla="*/ 1 h 709358"/>
              <a:gd name="connsiteX2" fmla="*/ 340676 w 2770486"/>
              <a:gd name="connsiteY2" fmla="*/ 341787 h 709358"/>
              <a:gd name="connsiteX3" fmla="*/ 479990 w 2770486"/>
              <a:gd name="connsiteY3" fmla="*/ 676555 h 709358"/>
              <a:gd name="connsiteX4" fmla="*/ 652177 w 2770486"/>
              <a:gd name="connsiteY4" fmla="*/ 340951 h 709358"/>
              <a:gd name="connsiteX5" fmla="*/ 808691 w 2770486"/>
              <a:gd name="connsiteY5" fmla="*/ 13174 h 709358"/>
              <a:gd name="connsiteX6" fmla="*/ 970429 w 2770486"/>
              <a:gd name="connsiteY6" fmla="*/ 332537 h 709358"/>
              <a:gd name="connsiteX7" fmla="*/ 1144603 w 2770486"/>
              <a:gd name="connsiteY7" fmla="*/ 667583 h 709358"/>
              <a:gd name="connsiteX8" fmla="*/ 1293901 w 2770486"/>
              <a:gd name="connsiteY8" fmla="*/ 327500 h 709358"/>
              <a:gd name="connsiteX9" fmla="*/ 1463778 w 2770486"/>
              <a:gd name="connsiteY9" fmla="*/ 8689 h 709358"/>
              <a:gd name="connsiteX10" fmla="*/ 1635502 w 2770486"/>
              <a:gd name="connsiteY10" fmla="*/ 345716 h 709358"/>
              <a:gd name="connsiteX11" fmla="*/ 1788806 w 2770486"/>
              <a:gd name="connsiteY11" fmla="*/ 685539 h 709358"/>
              <a:gd name="connsiteX12" fmla="*/ 1909202 w 2770486"/>
              <a:gd name="connsiteY12" fmla="*/ 654141 h 709358"/>
              <a:gd name="connsiteX13" fmla="*/ 1947741 w 2770486"/>
              <a:gd name="connsiteY13" fmla="*/ 343328 h 709358"/>
              <a:gd name="connsiteX14" fmla="*/ 2109941 w 2770486"/>
              <a:gd name="connsiteY14" fmla="*/ 18640 h 709358"/>
              <a:gd name="connsiteX15" fmla="*/ 2158494 w 2770486"/>
              <a:gd name="connsiteY15" fmla="*/ 331281 h 709358"/>
              <a:gd name="connsiteX16" fmla="*/ 2191693 w 2770486"/>
              <a:gd name="connsiteY16" fmla="*/ 310397 h 709358"/>
              <a:gd name="connsiteX17" fmla="*/ 2271266 w 2770486"/>
              <a:gd name="connsiteY17" fmla="*/ 361819 h 709358"/>
              <a:gd name="connsiteX18" fmla="*/ 2171629 w 2770486"/>
              <a:gd name="connsiteY18" fmla="*/ 265275 h 709358"/>
              <a:gd name="connsiteX19" fmla="*/ 2769656 w 2770486"/>
              <a:gd name="connsiteY19" fmla="*/ 178817 h 709358"/>
              <a:gd name="connsiteX20" fmla="*/ 2302067 w 2770486"/>
              <a:gd name="connsiteY20" fmla="*/ 592629 h 709358"/>
              <a:gd name="connsiteX0" fmla="*/ 0 w 2770488"/>
              <a:gd name="connsiteY0" fmla="*/ 341232 h 689504"/>
              <a:gd name="connsiteX1" fmla="*/ 166038 w 2770488"/>
              <a:gd name="connsiteY1" fmla="*/ 1 h 689504"/>
              <a:gd name="connsiteX2" fmla="*/ 340676 w 2770488"/>
              <a:gd name="connsiteY2" fmla="*/ 341787 h 689504"/>
              <a:gd name="connsiteX3" fmla="*/ 479990 w 2770488"/>
              <a:gd name="connsiteY3" fmla="*/ 676555 h 689504"/>
              <a:gd name="connsiteX4" fmla="*/ 652177 w 2770488"/>
              <a:gd name="connsiteY4" fmla="*/ 340951 h 689504"/>
              <a:gd name="connsiteX5" fmla="*/ 808691 w 2770488"/>
              <a:gd name="connsiteY5" fmla="*/ 13174 h 689504"/>
              <a:gd name="connsiteX6" fmla="*/ 970429 w 2770488"/>
              <a:gd name="connsiteY6" fmla="*/ 332537 h 689504"/>
              <a:gd name="connsiteX7" fmla="*/ 1144603 w 2770488"/>
              <a:gd name="connsiteY7" fmla="*/ 667583 h 689504"/>
              <a:gd name="connsiteX8" fmla="*/ 1293901 w 2770488"/>
              <a:gd name="connsiteY8" fmla="*/ 327500 h 689504"/>
              <a:gd name="connsiteX9" fmla="*/ 1463778 w 2770488"/>
              <a:gd name="connsiteY9" fmla="*/ 8689 h 689504"/>
              <a:gd name="connsiteX10" fmla="*/ 1635502 w 2770488"/>
              <a:gd name="connsiteY10" fmla="*/ 345716 h 689504"/>
              <a:gd name="connsiteX11" fmla="*/ 1788806 w 2770488"/>
              <a:gd name="connsiteY11" fmla="*/ 685539 h 689504"/>
              <a:gd name="connsiteX12" fmla="*/ 1947902 w 2770488"/>
              <a:gd name="connsiteY12" fmla="*/ 340244 h 689504"/>
              <a:gd name="connsiteX13" fmla="*/ 1947741 w 2770488"/>
              <a:gd name="connsiteY13" fmla="*/ 343328 h 689504"/>
              <a:gd name="connsiteX14" fmla="*/ 2109941 w 2770488"/>
              <a:gd name="connsiteY14" fmla="*/ 18640 h 689504"/>
              <a:gd name="connsiteX15" fmla="*/ 2158494 w 2770488"/>
              <a:gd name="connsiteY15" fmla="*/ 331281 h 689504"/>
              <a:gd name="connsiteX16" fmla="*/ 2191693 w 2770488"/>
              <a:gd name="connsiteY16" fmla="*/ 310397 h 689504"/>
              <a:gd name="connsiteX17" fmla="*/ 2271266 w 2770488"/>
              <a:gd name="connsiteY17" fmla="*/ 361819 h 689504"/>
              <a:gd name="connsiteX18" fmla="*/ 2171629 w 2770488"/>
              <a:gd name="connsiteY18" fmla="*/ 265275 h 689504"/>
              <a:gd name="connsiteX19" fmla="*/ 2769656 w 2770488"/>
              <a:gd name="connsiteY19" fmla="*/ 178817 h 689504"/>
              <a:gd name="connsiteX20" fmla="*/ 2302067 w 2770488"/>
              <a:gd name="connsiteY20" fmla="*/ 592629 h 689504"/>
              <a:gd name="connsiteX0" fmla="*/ 0 w 2770486"/>
              <a:gd name="connsiteY0" fmla="*/ 398836 h 747108"/>
              <a:gd name="connsiteX1" fmla="*/ 166038 w 2770486"/>
              <a:gd name="connsiteY1" fmla="*/ 57605 h 747108"/>
              <a:gd name="connsiteX2" fmla="*/ 340676 w 2770486"/>
              <a:gd name="connsiteY2" fmla="*/ 399391 h 747108"/>
              <a:gd name="connsiteX3" fmla="*/ 479990 w 2770486"/>
              <a:gd name="connsiteY3" fmla="*/ 734159 h 747108"/>
              <a:gd name="connsiteX4" fmla="*/ 652177 w 2770486"/>
              <a:gd name="connsiteY4" fmla="*/ 398555 h 747108"/>
              <a:gd name="connsiteX5" fmla="*/ 808691 w 2770486"/>
              <a:gd name="connsiteY5" fmla="*/ 70778 h 747108"/>
              <a:gd name="connsiteX6" fmla="*/ 970429 w 2770486"/>
              <a:gd name="connsiteY6" fmla="*/ 390141 h 747108"/>
              <a:gd name="connsiteX7" fmla="*/ 1144603 w 2770486"/>
              <a:gd name="connsiteY7" fmla="*/ 725187 h 747108"/>
              <a:gd name="connsiteX8" fmla="*/ 1293901 w 2770486"/>
              <a:gd name="connsiteY8" fmla="*/ 385104 h 747108"/>
              <a:gd name="connsiteX9" fmla="*/ 1463778 w 2770486"/>
              <a:gd name="connsiteY9" fmla="*/ 66293 h 747108"/>
              <a:gd name="connsiteX10" fmla="*/ 1635502 w 2770486"/>
              <a:gd name="connsiteY10" fmla="*/ 403320 h 747108"/>
              <a:gd name="connsiteX11" fmla="*/ 1788806 w 2770486"/>
              <a:gd name="connsiteY11" fmla="*/ 743143 h 747108"/>
              <a:gd name="connsiteX12" fmla="*/ 1947902 w 2770486"/>
              <a:gd name="connsiteY12" fmla="*/ 397848 h 747108"/>
              <a:gd name="connsiteX13" fmla="*/ 1947741 w 2770486"/>
              <a:gd name="connsiteY13" fmla="*/ 400932 h 747108"/>
              <a:gd name="connsiteX14" fmla="*/ 2230342 w 2770486"/>
              <a:gd name="connsiteY14" fmla="*/ 9 h 747108"/>
              <a:gd name="connsiteX15" fmla="*/ 2158494 w 2770486"/>
              <a:gd name="connsiteY15" fmla="*/ 388885 h 747108"/>
              <a:gd name="connsiteX16" fmla="*/ 2191693 w 2770486"/>
              <a:gd name="connsiteY16" fmla="*/ 368001 h 747108"/>
              <a:gd name="connsiteX17" fmla="*/ 2271266 w 2770486"/>
              <a:gd name="connsiteY17" fmla="*/ 419423 h 747108"/>
              <a:gd name="connsiteX18" fmla="*/ 2171629 w 2770486"/>
              <a:gd name="connsiteY18" fmla="*/ 322879 h 747108"/>
              <a:gd name="connsiteX19" fmla="*/ 2769656 w 2770486"/>
              <a:gd name="connsiteY19" fmla="*/ 236421 h 747108"/>
              <a:gd name="connsiteX20" fmla="*/ 2302067 w 2770486"/>
              <a:gd name="connsiteY20" fmla="*/ 650233 h 747108"/>
              <a:gd name="connsiteX0" fmla="*/ 0 w 2770488"/>
              <a:gd name="connsiteY0" fmla="*/ 403084 h 751356"/>
              <a:gd name="connsiteX1" fmla="*/ 166038 w 2770488"/>
              <a:gd name="connsiteY1" fmla="*/ 61853 h 751356"/>
              <a:gd name="connsiteX2" fmla="*/ 340676 w 2770488"/>
              <a:gd name="connsiteY2" fmla="*/ 403639 h 751356"/>
              <a:gd name="connsiteX3" fmla="*/ 479990 w 2770488"/>
              <a:gd name="connsiteY3" fmla="*/ 738407 h 751356"/>
              <a:gd name="connsiteX4" fmla="*/ 652177 w 2770488"/>
              <a:gd name="connsiteY4" fmla="*/ 402803 h 751356"/>
              <a:gd name="connsiteX5" fmla="*/ 808691 w 2770488"/>
              <a:gd name="connsiteY5" fmla="*/ 75026 h 751356"/>
              <a:gd name="connsiteX6" fmla="*/ 970429 w 2770488"/>
              <a:gd name="connsiteY6" fmla="*/ 394389 h 751356"/>
              <a:gd name="connsiteX7" fmla="*/ 1144603 w 2770488"/>
              <a:gd name="connsiteY7" fmla="*/ 729435 h 751356"/>
              <a:gd name="connsiteX8" fmla="*/ 1293901 w 2770488"/>
              <a:gd name="connsiteY8" fmla="*/ 389352 h 751356"/>
              <a:gd name="connsiteX9" fmla="*/ 1463778 w 2770488"/>
              <a:gd name="connsiteY9" fmla="*/ 70541 h 751356"/>
              <a:gd name="connsiteX10" fmla="*/ 1635502 w 2770488"/>
              <a:gd name="connsiteY10" fmla="*/ 407568 h 751356"/>
              <a:gd name="connsiteX11" fmla="*/ 1788806 w 2770488"/>
              <a:gd name="connsiteY11" fmla="*/ 747391 h 751356"/>
              <a:gd name="connsiteX12" fmla="*/ 1947902 w 2770488"/>
              <a:gd name="connsiteY12" fmla="*/ 402096 h 751356"/>
              <a:gd name="connsiteX13" fmla="*/ 1986441 w 2770488"/>
              <a:gd name="connsiteY13" fmla="*/ 198903 h 751356"/>
              <a:gd name="connsiteX14" fmla="*/ 2230342 w 2770488"/>
              <a:gd name="connsiteY14" fmla="*/ 4257 h 751356"/>
              <a:gd name="connsiteX15" fmla="*/ 2158494 w 2770488"/>
              <a:gd name="connsiteY15" fmla="*/ 393133 h 751356"/>
              <a:gd name="connsiteX16" fmla="*/ 2191693 w 2770488"/>
              <a:gd name="connsiteY16" fmla="*/ 372249 h 751356"/>
              <a:gd name="connsiteX17" fmla="*/ 2271266 w 2770488"/>
              <a:gd name="connsiteY17" fmla="*/ 423671 h 751356"/>
              <a:gd name="connsiteX18" fmla="*/ 2171629 w 2770488"/>
              <a:gd name="connsiteY18" fmla="*/ 327127 h 751356"/>
              <a:gd name="connsiteX19" fmla="*/ 2769656 w 2770488"/>
              <a:gd name="connsiteY19" fmla="*/ 240669 h 751356"/>
              <a:gd name="connsiteX20" fmla="*/ 2302067 w 2770488"/>
              <a:gd name="connsiteY20" fmla="*/ 654481 h 751356"/>
              <a:gd name="connsiteX0" fmla="*/ 0 w 2770486"/>
              <a:gd name="connsiteY0" fmla="*/ 415829 h 764101"/>
              <a:gd name="connsiteX1" fmla="*/ 166038 w 2770486"/>
              <a:gd name="connsiteY1" fmla="*/ 74598 h 764101"/>
              <a:gd name="connsiteX2" fmla="*/ 340676 w 2770486"/>
              <a:gd name="connsiteY2" fmla="*/ 416384 h 764101"/>
              <a:gd name="connsiteX3" fmla="*/ 479990 w 2770486"/>
              <a:gd name="connsiteY3" fmla="*/ 751152 h 764101"/>
              <a:gd name="connsiteX4" fmla="*/ 652177 w 2770486"/>
              <a:gd name="connsiteY4" fmla="*/ 415548 h 764101"/>
              <a:gd name="connsiteX5" fmla="*/ 808691 w 2770486"/>
              <a:gd name="connsiteY5" fmla="*/ 87771 h 764101"/>
              <a:gd name="connsiteX6" fmla="*/ 970429 w 2770486"/>
              <a:gd name="connsiteY6" fmla="*/ 407134 h 764101"/>
              <a:gd name="connsiteX7" fmla="*/ 1144603 w 2770486"/>
              <a:gd name="connsiteY7" fmla="*/ 742180 h 764101"/>
              <a:gd name="connsiteX8" fmla="*/ 1293901 w 2770486"/>
              <a:gd name="connsiteY8" fmla="*/ 402097 h 764101"/>
              <a:gd name="connsiteX9" fmla="*/ 1463778 w 2770486"/>
              <a:gd name="connsiteY9" fmla="*/ 83286 h 764101"/>
              <a:gd name="connsiteX10" fmla="*/ 1635502 w 2770486"/>
              <a:gd name="connsiteY10" fmla="*/ 420313 h 764101"/>
              <a:gd name="connsiteX11" fmla="*/ 1788806 w 2770486"/>
              <a:gd name="connsiteY11" fmla="*/ 760136 h 764101"/>
              <a:gd name="connsiteX12" fmla="*/ 1947902 w 2770486"/>
              <a:gd name="connsiteY12" fmla="*/ 414841 h 764101"/>
              <a:gd name="connsiteX13" fmla="*/ 2141241 w 2770486"/>
              <a:gd name="connsiteY13" fmla="*/ 104025 h 764101"/>
              <a:gd name="connsiteX14" fmla="*/ 2230342 w 2770486"/>
              <a:gd name="connsiteY14" fmla="*/ 17002 h 764101"/>
              <a:gd name="connsiteX15" fmla="*/ 2158494 w 2770486"/>
              <a:gd name="connsiteY15" fmla="*/ 405878 h 764101"/>
              <a:gd name="connsiteX16" fmla="*/ 2191693 w 2770486"/>
              <a:gd name="connsiteY16" fmla="*/ 384994 h 764101"/>
              <a:gd name="connsiteX17" fmla="*/ 2271266 w 2770486"/>
              <a:gd name="connsiteY17" fmla="*/ 436416 h 764101"/>
              <a:gd name="connsiteX18" fmla="*/ 2171629 w 2770486"/>
              <a:gd name="connsiteY18" fmla="*/ 339872 h 764101"/>
              <a:gd name="connsiteX19" fmla="*/ 2769656 w 2770486"/>
              <a:gd name="connsiteY19" fmla="*/ 253414 h 764101"/>
              <a:gd name="connsiteX20" fmla="*/ 2302067 w 2770486"/>
              <a:gd name="connsiteY20" fmla="*/ 667226 h 764101"/>
              <a:gd name="connsiteX0" fmla="*/ 0 w 2770488"/>
              <a:gd name="connsiteY0" fmla="*/ 425320 h 773592"/>
              <a:gd name="connsiteX1" fmla="*/ 166038 w 2770488"/>
              <a:gd name="connsiteY1" fmla="*/ 84089 h 773592"/>
              <a:gd name="connsiteX2" fmla="*/ 340676 w 2770488"/>
              <a:gd name="connsiteY2" fmla="*/ 425875 h 773592"/>
              <a:gd name="connsiteX3" fmla="*/ 479990 w 2770488"/>
              <a:gd name="connsiteY3" fmla="*/ 760643 h 773592"/>
              <a:gd name="connsiteX4" fmla="*/ 652177 w 2770488"/>
              <a:gd name="connsiteY4" fmla="*/ 425039 h 773592"/>
              <a:gd name="connsiteX5" fmla="*/ 808691 w 2770488"/>
              <a:gd name="connsiteY5" fmla="*/ 97262 h 773592"/>
              <a:gd name="connsiteX6" fmla="*/ 970429 w 2770488"/>
              <a:gd name="connsiteY6" fmla="*/ 416625 h 773592"/>
              <a:gd name="connsiteX7" fmla="*/ 1144603 w 2770488"/>
              <a:gd name="connsiteY7" fmla="*/ 751671 h 773592"/>
              <a:gd name="connsiteX8" fmla="*/ 1293901 w 2770488"/>
              <a:gd name="connsiteY8" fmla="*/ 411588 h 773592"/>
              <a:gd name="connsiteX9" fmla="*/ 1463778 w 2770488"/>
              <a:gd name="connsiteY9" fmla="*/ 92777 h 773592"/>
              <a:gd name="connsiteX10" fmla="*/ 1635502 w 2770488"/>
              <a:gd name="connsiteY10" fmla="*/ 429804 h 773592"/>
              <a:gd name="connsiteX11" fmla="*/ 1788806 w 2770488"/>
              <a:gd name="connsiteY11" fmla="*/ 769627 h 773592"/>
              <a:gd name="connsiteX12" fmla="*/ 1947902 w 2770488"/>
              <a:gd name="connsiteY12" fmla="*/ 424332 h 773592"/>
              <a:gd name="connsiteX13" fmla="*/ 2115442 w 2770488"/>
              <a:gd name="connsiteY13" fmla="*/ 77643 h 773592"/>
              <a:gd name="connsiteX14" fmla="*/ 2230342 w 2770488"/>
              <a:gd name="connsiteY14" fmla="*/ 26493 h 773592"/>
              <a:gd name="connsiteX15" fmla="*/ 2158494 w 2770488"/>
              <a:gd name="connsiteY15" fmla="*/ 415369 h 773592"/>
              <a:gd name="connsiteX16" fmla="*/ 2191693 w 2770488"/>
              <a:gd name="connsiteY16" fmla="*/ 394485 h 773592"/>
              <a:gd name="connsiteX17" fmla="*/ 2271266 w 2770488"/>
              <a:gd name="connsiteY17" fmla="*/ 445907 h 773592"/>
              <a:gd name="connsiteX18" fmla="*/ 2171629 w 2770488"/>
              <a:gd name="connsiteY18" fmla="*/ 349363 h 773592"/>
              <a:gd name="connsiteX19" fmla="*/ 2769656 w 2770488"/>
              <a:gd name="connsiteY19" fmla="*/ 262905 h 773592"/>
              <a:gd name="connsiteX20" fmla="*/ 2302067 w 2770488"/>
              <a:gd name="connsiteY20" fmla="*/ 676717 h 773592"/>
              <a:gd name="connsiteX0" fmla="*/ 0 w 2770486"/>
              <a:gd name="connsiteY0" fmla="*/ 425322 h 773594"/>
              <a:gd name="connsiteX1" fmla="*/ 166038 w 2770486"/>
              <a:gd name="connsiteY1" fmla="*/ 84091 h 773594"/>
              <a:gd name="connsiteX2" fmla="*/ 340676 w 2770486"/>
              <a:gd name="connsiteY2" fmla="*/ 425877 h 773594"/>
              <a:gd name="connsiteX3" fmla="*/ 479990 w 2770486"/>
              <a:gd name="connsiteY3" fmla="*/ 760645 h 773594"/>
              <a:gd name="connsiteX4" fmla="*/ 652177 w 2770486"/>
              <a:gd name="connsiteY4" fmla="*/ 425041 h 773594"/>
              <a:gd name="connsiteX5" fmla="*/ 808691 w 2770486"/>
              <a:gd name="connsiteY5" fmla="*/ 97264 h 773594"/>
              <a:gd name="connsiteX6" fmla="*/ 970429 w 2770486"/>
              <a:gd name="connsiteY6" fmla="*/ 416627 h 773594"/>
              <a:gd name="connsiteX7" fmla="*/ 1144603 w 2770486"/>
              <a:gd name="connsiteY7" fmla="*/ 751673 h 773594"/>
              <a:gd name="connsiteX8" fmla="*/ 1293901 w 2770486"/>
              <a:gd name="connsiteY8" fmla="*/ 411590 h 773594"/>
              <a:gd name="connsiteX9" fmla="*/ 1463778 w 2770486"/>
              <a:gd name="connsiteY9" fmla="*/ 92779 h 773594"/>
              <a:gd name="connsiteX10" fmla="*/ 1635502 w 2770486"/>
              <a:gd name="connsiteY10" fmla="*/ 429806 h 773594"/>
              <a:gd name="connsiteX11" fmla="*/ 1788806 w 2770486"/>
              <a:gd name="connsiteY11" fmla="*/ 769629 h 773594"/>
              <a:gd name="connsiteX12" fmla="*/ 1947902 w 2770486"/>
              <a:gd name="connsiteY12" fmla="*/ 424334 h 773594"/>
              <a:gd name="connsiteX13" fmla="*/ 2115442 w 2770486"/>
              <a:gd name="connsiteY13" fmla="*/ 77645 h 773594"/>
              <a:gd name="connsiteX14" fmla="*/ 2230342 w 2770486"/>
              <a:gd name="connsiteY14" fmla="*/ 26495 h 773594"/>
              <a:gd name="connsiteX15" fmla="*/ 2158494 w 2770486"/>
              <a:gd name="connsiteY15" fmla="*/ 415371 h 773594"/>
              <a:gd name="connsiteX16" fmla="*/ 2191693 w 2770486"/>
              <a:gd name="connsiteY16" fmla="*/ 394487 h 773594"/>
              <a:gd name="connsiteX17" fmla="*/ 2271266 w 2770486"/>
              <a:gd name="connsiteY17" fmla="*/ 445909 h 773594"/>
              <a:gd name="connsiteX18" fmla="*/ 2683330 w 2770486"/>
              <a:gd name="connsiteY18" fmla="*/ 282103 h 773594"/>
              <a:gd name="connsiteX19" fmla="*/ 2769656 w 2770486"/>
              <a:gd name="connsiteY19" fmla="*/ 262907 h 773594"/>
              <a:gd name="connsiteX20" fmla="*/ 2302067 w 2770486"/>
              <a:gd name="connsiteY20" fmla="*/ 676719 h 773594"/>
              <a:gd name="connsiteX0" fmla="*/ 0 w 2770488"/>
              <a:gd name="connsiteY0" fmla="*/ 425322 h 773594"/>
              <a:gd name="connsiteX1" fmla="*/ 166038 w 2770488"/>
              <a:gd name="connsiteY1" fmla="*/ 84091 h 773594"/>
              <a:gd name="connsiteX2" fmla="*/ 340676 w 2770488"/>
              <a:gd name="connsiteY2" fmla="*/ 425877 h 773594"/>
              <a:gd name="connsiteX3" fmla="*/ 479990 w 2770488"/>
              <a:gd name="connsiteY3" fmla="*/ 760645 h 773594"/>
              <a:gd name="connsiteX4" fmla="*/ 652177 w 2770488"/>
              <a:gd name="connsiteY4" fmla="*/ 425041 h 773594"/>
              <a:gd name="connsiteX5" fmla="*/ 808691 w 2770488"/>
              <a:gd name="connsiteY5" fmla="*/ 97264 h 773594"/>
              <a:gd name="connsiteX6" fmla="*/ 970429 w 2770488"/>
              <a:gd name="connsiteY6" fmla="*/ 416627 h 773594"/>
              <a:gd name="connsiteX7" fmla="*/ 1144603 w 2770488"/>
              <a:gd name="connsiteY7" fmla="*/ 751673 h 773594"/>
              <a:gd name="connsiteX8" fmla="*/ 1293901 w 2770488"/>
              <a:gd name="connsiteY8" fmla="*/ 411590 h 773594"/>
              <a:gd name="connsiteX9" fmla="*/ 1463778 w 2770488"/>
              <a:gd name="connsiteY9" fmla="*/ 92779 h 773594"/>
              <a:gd name="connsiteX10" fmla="*/ 1635502 w 2770488"/>
              <a:gd name="connsiteY10" fmla="*/ 429806 h 773594"/>
              <a:gd name="connsiteX11" fmla="*/ 1788806 w 2770488"/>
              <a:gd name="connsiteY11" fmla="*/ 769629 h 773594"/>
              <a:gd name="connsiteX12" fmla="*/ 1947902 w 2770488"/>
              <a:gd name="connsiteY12" fmla="*/ 424334 h 773594"/>
              <a:gd name="connsiteX13" fmla="*/ 2115442 w 2770488"/>
              <a:gd name="connsiteY13" fmla="*/ 77645 h 773594"/>
              <a:gd name="connsiteX14" fmla="*/ 2230342 w 2770488"/>
              <a:gd name="connsiteY14" fmla="*/ 26495 h 773594"/>
              <a:gd name="connsiteX15" fmla="*/ 2158494 w 2770488"/>
              <a:gd name="connsiteY15" fmla="*/ 415371 h 773594"/>
              <a:gd name="connsiteX16" fmla="*/ 2509892 w 2770488"/>
              <a:gd name="connsiteY16" fmla="*/ 255475 h 773594"/>
              <a:gd name="connsiteX17" fmla="*/ 2271266 w 2770488"/>
              <a:gd name="connsiteY17" fmla="*/ 445909 h 773594"/>
              <a:gd name="connsiteX18" fmla="*/ 2683330 w 2770488"/>
              <a:gd name="connsiteY18" fmla="*/ 282103 h 773594"/>
              <a:gd name="connsiteX19" fmla="*/ 2769656 w 2770488"/>
              <a:gd name="connsiteY19" fmla="*/ 262907 h 773594"/>
              <a:gd name="connsiteX20" fmla="*/ 2302067 w 2770488"/>
              <a:gd name="connsiteY20" fmla="*/ 676719 h 773594"/>
              <a:gd name="connsiteX0" fmla="*/ 0 w 2770486"/>
              <a:gd name="connsiteY0" fmla="*/ 403739 h 752011"/>
              <a:gd name="connsiteX1" fmla="*/ 166038 w 2770486"/>
              <a:gd name="connsiteY1" fmla="*/ 62508 h 752011"/>
              <a:gd name="connsiteX2" fmla="*/ 340676 w 2770486"/>
              <a:gd name="connsiteY2" fmla="*/ 404294 h 752011"/>
              <a:gd name="connsiteX3" fmla="*/ 479990 w 2770486"/>
              <a:gd name="connsiteY3" fmla="*/ 739062 h 752011"/>
              <a:gd name="connsiteX4" fmla="*/ 652177 w 2770486"/>
              <a:gd name="connsiteY4" fmla="*/ 403458 h 752011"/>
              <a:gd name="connsiteX5" fmla="*/ 808691 w 2770486"/>
              <a:gd name="connsiteY5" fmla="*/ 75681 h 752011"/>
              <a:gd name="connsiteX6" fmla="*/ 970429 w 2770486"/>
              <a:gd name="connsiteY6" fmla="*/ 395044 h 752011"/>
              <a:gd name="connsiteX7" fmla="*/ 1144603 w 2770486"/>
              <a:gd name="connsiteY7" fmla="*/ 730090 h 752011"/>
              <a:gd name="connsiteX8" fmla="*/ 1293901 w 2770486"/>
              <a:gd name="connsiteY8" fmla="*/ 390007 h 752011"/>
              <a:gd name="connsiteX9" fmla="*/ 1463778 w 2770486"/>
              <a:gd name="connsiteY9" fmla="*/ 71196 h 752011"/>
              <a:gd name="connsiteX10" fmla="*/ 1635502 w 2770486"/>
              <a:gd name="connsiteY10" fmla="*/ 408223 h 752011"/>
              <a:gd name="connsiteX11" fmla="*/ 1788806 w 2770486"/>
              <a:gd name="connsiteY11" fmla="*/ 748046 h 752011"/>
              <a:gd name="connsiteX12" fmla="*/ 1947902 w 2770486"/>
              <a:gd name="connsiteY12" fmla="*/ 402751 h 752011"/>
              <a:gd name="connsiteX13" fmla="*/ 2115442 w 2770486"/>
              <a:gd name="connsiteY13" fmla="*/ 56062 h 752011"/>
              <a:gd name="connsiteX14" fmla="*/ 2230342 w 2770486"/>
              <a:gd name="connsiteY14" fmla="*/ 4912 h 752011"/>
              <a:gd name="connsiteX15" fmla="*/ 2622895 w 2770486"/>
              <a:gd name="connsiteY15" fmla="*/ 102308 h 752011"/>
              <a:gd name="connsiteX16" fmla="*/ 2509892 w 2770486"/>
              <a:gd name="connsiteY16" fmla="*/ 233892 h 752011"/>
              <a:gd name="connsiteX17" fmla="*/ 2271266 w 2770486"/>
              <a:gd name="connsiteY17" fmla="*/ 424326 h 752011"/>
              <a:gd name="connsiteX18" fmla="*/ 2683330 w 2770486"/>
              <a:gd name="connsiteY18" fmla="*/ 260520 h 752011"/>
              <a:gd name="connsiteX19" fmla="*/ 2769656 w 2770486"/>
              <a:gd name="connsiteY19" fmla="*/ 241324 h 752011"/>
              <a:gd name="connsiteX20" fmla="*/ 2302067 w 2770486"/>
              <a:gd name="connsiteY20" fmla="*/ 655136 h 752011"/>
              <a:gd name="connsiteX0" fmla="*/ 0 w 2783072"/>
              <a:gd name="connsiteY0" fmla="*/ 403739 h 752011"/>
              <a:gd name="connsiteX1" fmla="*/ 166038 w 2783072"/>
              <a:gd name="connsiteY1" fmla="*/ 62508 h 752011"/>
              <a:gd name="connsiteX2" fmla="*/ 340676 w 2783072"/>
              <a:gd name="connsiteY2" fmla="*/ 404294 h 752011"/>
              <a:gd name="connsiteX3" fmla="*/ 479990 w 2783072"/>
              <a:gd name="connsiteY3" fmla="*/ 739062 h 752011"/>
              <a:gd name="connsiteX4" fmla="*/ 652177 w 2783072"/>
              <a:gd name="connsiteY4" fmla="*/ 403458 h 752011"/>
              <a:gd name="connsiteX5" fmla="*/ 808691 w 2783072"/>
              <a:gd name="connsiteY5" fmla="*/ 75681 h 752011"/>
              <a:gd name="connsiteX6" fmla="*/ 970429 w 2783072"/>
              <a:gd name="connsiteY6" fmla="*/ 395044 h 752011"/>
              <a:gd name="connsiteX7" fmla="*/ 1144603 w 2783072"/>
              <a:gd name="connsiteY7" fmla="*/ 730090 h 752011"/>
              <a:gd name="connsiteX8" fmla="*/ 1293901 w 2783072"/>
              <a:gd name="connsiteY8" fmla="*/ 390007 h 752011"/>
              <a:gd name="connsiteX9" fmla="*/ 1463778 w 2783072"/>
              <a:gd name="connsiteY9" fmla="*/ 71196 h 752011"/>
              <a:gd name="connsiteX10" fmla="*/ 1635502 w 2783072"/>
              <a:gd name="connsiteY10" fmla="*/ 408223 h 752011"/>
              <a:gd name="connsiteX11" fmla="*/ 1788806 w 2783072"/>
              <a:gd name="connsiteY11" fmla="*/ 748046 h 752011"/>
              <a:gd name="connsiteX12" fmla="*/ 1947902 w 2783072"/>
              <a:gd name="connsiteY12" fmla="*/ 402751 h 752011"/>
              <a:gd name="connsiteX13" fmla="*/ 2115442 w 2783072"/>
              <a:gd name="connsiteY13" fmla="*/ 56062 h 752011"/>
              <a:gd name="connsiteX14" fmla="*/ 2230342 w 2783072"/>
              <a:gd name="connsiteY14" fmla="*/ 4912 h 752011"/>
              <a:gd name="connsiteX15" fmla="*/ 2622895 w 2783072"/>
              <a:gd name="connsiteY15" fmla="*/ 102308 h 752011"/>
              <a:gd name="connsiteX16" fmla="*/ 2509892 w 2783072"/>
              <a:gd name="connsiteY16" fmla="*/ 233892 h 752011"/>
              <a:gd name="connsiteX17" fmla="*/ 2778668 w 2783072"/>
              <a:gd name="connsiteY17" fmla="*/ 146303 h 752011"/>
              <a:gd name="connsiteX18" fmla="*/ 2683330 w 2783072"/>
              <a:gd name="connsiteY18" fmla="*/ 260520 h 752011"/>
              <a:gd name="connsiteX19" fmla="*/ 2769656 w 2783072"/>
              <a:gd name="connsiteY19" fmla="*/ 241324 h 752011"/>
              <a:gd name="connsiteX20" fmla="*/ 2302067 w 2783072"/>
              <a:gd name="connsiteY20" fmla="*/ 655136 h 752011"/>
              <a:gd name="connsiteX0" fmla="*/ 0 w 3093269"/>
              <a:gd name="connsiteY0" fmla="*/ 403739 h 752011"/>
              <a:gd name="connsiteX1" fmla="*/ 166038 w 3093269"/>
              <a:gd name="connsiteY1" fmla="*/ 62508 h 752011"/>
              <a:gd name="connsiteX2" fmla="*/ 340676 w 3093269"/>
              <a:gd name="connsiteY2" fmla="*/ 404294 h 752011"/>
              <a:gd name="connsiteX3" fmla="*/ 479990 w 3093269"/>
              <a:gd name="connsiteY3" fmla="*/ 739062 h 752011"/>
              <a:gd name="connsiteX4" fmla="*/ 652177 w 3093269"/>
              <a:gd name="connsiteY4" fmla="*/ 403458 h 752011"/>
              <a:gd name="connsiteX5" fmla="*/ 808691 w 3093269"/>
              <a:gd name="connsiteY5" fmla="*/ 75681 h 752011"/>
              <a:gd name="connsiteX6" fmla="*/ 970429 w 3093269"/>
              <a:gd name="connsiteY6" fmla="*/ 395044 h 752011"/>
              <a:gd name="connsiteX7" fmla="*/ 1144603 w 3093269"/>
              <a:gd name="connsiteY7" fmla="*/ 730090 h 752011"/>
              <a:gd name="connsiteX8" fmla="*/ 1293901 w 3093269"/>
              <a:gd name="connsiteY8" fmla="*/ 390007 h 752011"/>
              <a:gd name="connsiteX9" fmla="*/ 1463778 w 3093269"/>
              <a:gd name="connsiteY9" fmla="*/ 71196 h 752011"/>
              <a:gd name="connsiteX10" fmla="*/ 1635502 w 3093269"/>
              <a:gd name="connsiteY10" fmla="*/ 408223 h 752011"/>
              <a:gd name="connsiteX11" fmla="*/ 1788806 w 3093269"/>
              <a:gd name="connsiteY11" fmla="*/ 748046 h 752011"/>
              <a:gd name="connsiteX12" fmla="*/ 1947902 w 3093269"/>
              <a:gd name="connsiteY12" fmla="*/ 402751 h 752011"/>
              <a:gd name="connsiteX13" fmla="*/ 2115442 w 3093269"/>
              <a:gd name="connsiteY13" fmla="*/ 56062 h 752011"/>
              <a:gd name="connsiteX14" fmla="*/ 2230342 w 3093269"/>
              <a:gd name="connsiteY14" fmla="*/ 4912 h 752011"/>
              <a:gd name="connsiteX15" fmla="*/ 2622895 w 3093269"/>
              <a:gd name="connsiteY15" fmla="*/ 102308 h 752011"/>
              <a:gd name="connsiteX16" fmla="*/ 2509892 w 3093269"/>
              <a:gd name="connsiteY16" fmla="*/ 233892 h 752011"/>
              <a:gd name="connsiteX17" fmla="*/ 2778668 w 3093269"/>
              <a:gd name="connsiteY17" fmla="*/ 146303 h 752011"/>
              <a:gd name="connsiteX18" fmla="*/ 2683330 w 3093269"/>
              <a:gd name="connsiteY18" fmla="*/ 260520 h 752011"/>
              <a:gd name="connsiteX19" fmla="*/ 2769656 w 3093269"/>
              <a:gd name="connsiteY19" fmla="*/ 241324 h 752011"/>
              <a:gd name="connsiteX20" fmla="*/ 3093269 w 3093269"/>
              <a:gd name="connsiteY20" fmla="*/ 565450 h 752011"/>
              <a:gd name="connsiteX0" fmla="*/ 0 w 3093269"/>
              <a:gd name="connsiteY0" fmla="*/ 347681 h 695953"/>
              <a:gd name="connsiteX1" fmla="*/ 166038 w 3093269"/>
              <a:gd name="connsiteY1" fmla="*/ 6450 h 695953"/>
              <a:gd name="connsiteX2" fmla="*/ 340676 w 3093269"/>
              <a:gd name="connsiteY2" fmla="*/ 348236 h 695953"/>
              <a:gd name="connsiteX3" fmla="*/ 479990 w 3093269"/>
              <a:gd name="connsiteY3" fmla="*/ 683004 h 695953"/>
              <a:gd name="connsiteX4" fmla="*/ 652177 w 3093269"/>
              <a:gd name="connsiteY4" fmla="*/ 347400 h 695953"/>
              <a:gd name="connsiteX5" fmla="*/ 808691 w 3093269"/>
              <a:gd name="connsiteY5" fmla="*/ 19623 h 695953"/>
              <a:gd name="connsiteX6" fmla="*/ 970429 w 3093269"/>
              <a:gd name="connsiteY6" fmla="*/ 338986 h 695953"/>
              <a:gd name="connsiteX7" fmla="*/ 1144603 w 3093269"/>
              <a:gd name="connsiteY7" fmla="*/ 674032 h 695953"/>
              <a:gd name="connsiteX8" fmla="*/ 1293901 w 3093269"/>
              <a:gd name="connsiteY8" fmla="*/ 333949 h 695953"/>
              <a:gd name="connsiteX9" fmla="*/ 1463778 w 3093269"/>
              <a:gd name="connsiteY9" fmla="*/ 15138 h 695953"/>
              <a:gd name="connsiteX10" fmla="*/ 1635502 w 3093269"/>
              <a:gd name="connsiteY10" fmla="*/ 352165 h 695953"/>
              <a:gd name="connsiteX11" fmla="*/ 1788806 w 3093269"/>
              <a:gd name="connsiteY11" fmla="*/ 691988 h 695953"/>
              <a:gd name="connsiteX12" fmla="*/ 1947902 w 3093269"/>
              <a:gd name="connsiteY12" fmla="*/ 346693 h 695953"/>
              <a:gd name="connsiteX13" fmla="*/ 2115442 w 3093269"/>
              <a:gd name="connsiteY13" fmla="*/ 4 h 695953"/>
              <a:gd name="connsiteX14" fmla="*/ 2281942 w 3093269"/>
              <a:gd name="connsiteY14" fmla="*/ 338985 h 695953"/>
              <a:gd name="connsiteX15" fmla="*/ 2622895 w 3093269"/>
              <a:gd name="connsiteY15" fmla="*/ 46250 h 695953"/>
              <a:gd name="connsiteX16" fmla="*/ 2509892 w 3093269"/>
              <a:gd name="connsiteY16" fmla="*/ 177834 h 695953"/>
              <a:gd name="connsiteX17" fmla="*/ 2778668 w 3093269"/>
              <a:gd name="connsiteY17" fmla="*/ 90245 h 695953"/>
              <a:gd name="connsiteX18" fmla="*/ 2683330 w 3093269"/>
              <a:gd name="connsiteY18" fmla="*/ 204462 h 695953"/>
              <a:gd name="connsiteX19" fmla="*/ 2769656 w 3093269"/>
              <a:gd name="connsiteY19" fmla="*/ 185266 h 695953"/>
              <a:gd name="connsiteX20" fmla="*/ 3093269 w 3093269"/>
              <a:gd name="connsiteY20" fmla="*/ 509392 h 695953"/>
              <a:gd name="connsiteX0" fmla="*/ 0 w 3093269"/>
              <a:gd name="connsiteY0" fmla="*/ 347681 h 695953"/>
              <a:gd name="connsiteX1" fmla="*/ 166038 w 3093269"/>
              <a:gd name="connsiteY1" fmla="*/ 6450 h 695953"/>
              <a:gd name="connsiteX2" fmla="*/ 340676 w 3093269"/>
              <a:gd name="connsiteY2" fmla="*/ 348236 h 695953"/>
              <a:gd name="connsiteX3" fmla="*/ 479990 w 3093269"/>
              <a:gd name="connsiteY3" fmla="*/ 683004 h 695953"/>
              <a:gd name="connsiteX4" fmla="*/ 652177 w 3093269"/>
              <a:gd name="connsiteY4" fmla="*/ 347400 h 695953"/>
              <a:gd name="connsiteX5" fmla="*/ 808691 w 3093269"/>
              <a:gd name="connsiteY5" fmla="*/ 19623 h 695953"/>
              <a:gd name="connsiteX6" fmla="*/ 970429 w 3093269"/>
              <a:gd name="connsiteY6" fmla="*/ 338986 h 695953"/>
              <a:gd name="connsiteX7" fmla="*/ 1144603 w 3093269"/>
              <a:gd name="connsiteY7" fmla="*/ 674032 h 695953"/>
              <a:gd name="connsiteX8" fmla="*/ 1293901 w 3093269"/>
              <a:gd name="connsiteY8" fmla="*/ 333949 h 695953"/>
              <a:gd name="connsiteX9" fmla="*/ 1463778 w 3093269"/>
              <a:gd name="connsiteY9" fmla="*/ 15138 h 695953"/>
              <a:gd name="connsiteX10" fmla="*/ 1635502 w 3093269"/>
              <a:gd name="connsiteY10" fmla="*/ 352165 h 695953"/>
              <a:gd name="connsiteX11" fmla="*/ 1788806 w 3093269"/>
              <a:gd name="connsiteY11" fmla="*/ 691988 h 695953"/>
              <a:gd name="connsiteX12" fmla="*/ 1947902 w 3093269"/>
              <a:gd name="connsiteY12" fmla="*/ 346693 h 695953"/>
              <a:gd name="connsiteX13" fmla="*/ 2115442 w 3093269"/>
              <a:gd name="connsiteY13" fmla="*/ 4 h 695953"/>
              <a:gd name="connsiteX14" fmla="*/ 2281942 w 3093269"/>
              <a:gd name="connsiteY14" fmla="*/ 338985 h 695953"/>
              <a:gd name="connsiteX15" fmla="*/ 2429393 w 3093269"/>
              <a:gd name="connsiteY15" fmla="*/ 10376 h 695953"/>
              <a:gd name="connsiteX16" fmla="*/ 2509892 w 3093269"/>
              <a:gd name="connsiteY16" fmla="*/ 177834 h 695953"/>
              <a:gd name="connsiteX17" fmla="*/ 2778668 w 3093269"/>
              <a:gd name="connsiteY17" fmla="*/ 90245 h 695953"/>
              <a:gd name="connsiteX18" fmla="*/ 2683330 w 3093269"/>
              <a:gd name="connsiteY18" fmla="*/ 204462 h 695953"/>
              <a:gd name="connsiteX19" fmla="*/ 2769656 w 3093269"/>
              <a:gd name="connsiteY19" fmla="*/ 185266 h 695953"/>
              <a:gd name="connsiteX20" fmla="*/ 3093269 w 3093269"/>
              <a:gd name="connsiteY20" fmla="*/ 509392 h 695953"/>
              <a:gd name="connsiteX0" fmla="*/ 0 w 3093269"/>
              <a:gd name="connsiteY0" fmla="*/ 347681 h 695953"/>
              <a:gd name="connsiteX1" fmla="*/ 166038 w 3093269"/>
              <a:gd name="connsiteY1" fmla="*/ 6450 h 695953"/>
              <a:gd name="connsiteX2" fmla="*/ 340676 w 3093269"/>
              <a:gd name="connsiteY2" fmla="*/ 348236 h 695953"/>
              <a:gd name="connsiteX3" fmla="*/ 479990 w 3093269"/>
              <a:gd name="connsiteY3" fmla="*/ 683004 h 695953"/>
              <a:gd name="connsiteX4" fmla="*/ 652177 w 3093269"/>
              <a:gd name="connsiteY4" fmla="*/ 347400 h 695953"/>
              <a:gd name="connsiteX5" fmla="*/ 808691 w 3093269"/>
              <a:gd name="connsiteY5" fmla="*/ 19623 h 695953"/>
              <a:gd name="connsiteX6" fmla="*/ 970429 w 3093269"/>
              <a:gd name="connsiteY6" fmla="*/ 338986 h 695953"/>
              <a:gd name="connsiteX7" fmla="*/ 1144603 w 3093269"/>
              <a:gd name="connsiteY7" fmla="*/ 674032 h 695953"/>
              <a:gd name="connsiteX8" fmla="*/ 1293901 w 3093269"/>
              <a:gd name="connsiteY8" fmla="*/ 333949 h 695953"/>
              <a:gd name="connsiteX9" fmla="*/ 1463778 w 3093269"/>
              <a:gd name="connsiteY9" fmla="*/ 15138 h 695953"/>
              <a:gd name="connsiteX10" fmla="*/ 1635502 w 3093269"/>
              <a:gd name="connsiteY10" fmla="*/ 352165 h 695953"/>
              <a:gd name="connsiteX11" fmla="*/ 1788806 w 3093269"/>
              <a:gd name="connsiteY11" fmla="*/ 691988 h 695953"/>
              <a:gd name="connsiteX12" fmla="*/ 1947902 w 3093269"/>
              <a:gd name="connsiteY12" fmla="*/ 346693 h 695953"/>
              <a:gd name="connsiteX13" fmla="*/ 2115442 w 3093269"/>
              <a:gd name="connsiteY13" fmla="*/ 4 h 695953"/>
              <a:gd name="connsiteX14" fmla="*/ 2281942 w 3093269"/>
              <a:gd name="connsiteY14" fmla="*/ 338985 h 695953"/>
              <a:gd name="connsiteX15" fmla="*/ 2429393 w 3093269"/>
              <a:gd name="connsiteY15" fmla="*/ 10376 h 695953"/>
              <a:gd name="connsiteX16" fmla="*/ 2587294 w 3093269"/>
              <a:gd name="connsiteY16" fmla="*/ 352721 h 695953"/>
              <a:gd name="connsiteX17" fmla="*/ 2778668 w 3093269"/>
              <a:gd name="connsiteY17" fmla="*/ 90245 h 695953"/>
              <a:gd name="connsiteX18" fmla="*/ 2683330 w 3093269"/>
              <a:gd name="connsiteY18" fmla="*/ 204462 h 695953"/>
              <a:gd name="connsiteX19" fmla="*/ 2769656 w 3093269"/>
              <a:gd name="connsiteY19" fmla="*/ 185266 h 695953"/>
              <a:gd name="connsiteX20" fmla="*/ 3093269 w 3093269"/>
              <a:gd name="connsiteY20" fmla="*/ 509392 h 695953"/>
              <a:gd name="connsiteX0" fmla="*/ 0 w 3134806"/>
              <a:gd name="connsiteY0" fmla="*/ 347681 h 695953"/>
              <a:gd name="connsiteX1" fmla="*/ 166038 w 3134806"/>
              <a:gd name="connsiteY1" fmla="*/ 6450 h 695953"/>
              <a:gd name="connsiteX2" fmla="*/ 340676 w 3134806"/>
              <a:gd name="connsiteY2" fmla="*/ 348236 h 695953"/>
              <a:gd name="connsiteX3" fmla="*/ 479990 w 3134806"/>
              <a:gd name="connsiteY3" fmla="*/ 683004 h 695953"/>
              <a:gd name="connsiteX4" fmla="*/ 652177 w 3134806"/>
              <a:gd name="connsiteY4" fmla="*/ 347400 h 695953"/>
              <a:gd name="connsiteX5" fmla="*/ 808691 w 3134806"/>
              <a:gd name="connsiteY5" fmla="*/ 19623 h 695953"/>
              <a:gd name="connsiteX6" fmla="*/ 970429 w 3134806"/>
              <a:gd name="connsiteY6" fmla="*/ 338986 h 695953"/>
              <a:gd name="connsiteX7" fmla="*/ 1144603 w 3134806"/>
              <a:gd name="connsiteY7" fmla="*/ 674032 h 695953"/>
              <a:gd name="connsiteX8" fmla="*/ 1293901 w 3134806"/>
              <a:gd name="connsiteY8" fmla="*/ 333949 h 695953"/>
              <a:gd name="connsiteX9" fmla="*/ 1463778 w 3134806"/>
              <a:gd name="connsiteY9" fmla="*/ 15138 h 695953"/>
              <a:gd name="connsiteX10" fmla="*/ 1635502 w 3134806"/>
              <a:gd name="connsiteY10" fmla="*/ 352165 h 695953"/>
              <a:gd name="connsiteX11" fmla="*/ 1788806 w 3134806"/>
              <a:gd name="connsiteY11" fmla="*/ 691988 h 695953"/>
              <a:gd name="connsiteX12" fmla="*/ 1947902 w 3134806"/>
              <a:gd name="connsiteY12" fmla="*/ 346693 h 695953"/>
              <a:gd name="connsiteX13" fmla="*/ 2115442 w 3134806"/>
              <a:gd name="connsiteY13" fmla="*/ 4 h 695953"/>
              <a:gd name="connsiteX14" fmla="*/ 2281942 w 3134806"/>
              <a:gd name="connsiteY14" fmla="*/ 338985 h 695953"/>
              <a:gd name="connsiteX15" fmla="*/ 2429393 w 3134806"/>
              <a:gd name="connsiteY15" fmla="*/ 10376 h 695953"/>
              <a:gd name="connsiteX16" fmla="*/ 2587294 w 3134806"/>
              <a:gd name="connsiteY16" fmla="*/ 352721 h 695953"/>
              <a:gd name="connsiteX17" fmla="*/ 2778668 w 3134806"/>
              <a:gd name="connsiteY17" fmla="*/ 90245 h 695953"/>
              <a:gd name="connsiteX18" fmla="*/ 2683330 w 3134806"/>
              <a:gd name="connsiteY18" fmla="*/ 204462 h 695953"/>
              <a:gd name="connsiteX19" fmla="*/ 3130856 w 3134806"/>
              <a:gd name="connsiteY19" fmla="*/ 158359 h 695953"/>
              <a:gd name="connsiteX20" fmla="*/ 3093269 w 3134806"/>
              <a:gd name="connsiteY20" fmla="*/ 509392 h 695953"/>
              <a:gd name="connsiteX0" fmla="*/ 0 w 3148514"/>
              <a:gd name="connsiteY0" fmla="*/ 347681 h 695953"/>
              <a:gd name="connsiteX1" fmla="*/ 166038 w 3148514"/>
              <a:gd name="connsiteY1" fmla="*/ 6450 h 695953"/>
              <a:gd name="connsiteX2" fmla="*/ 340676 w 3148514"/>
              <a:gd name="connsiteY2" fmla="*/ 348236 h 695953"/>
              <a:gd name="connsiteX3" fmla="*/ 479990 w 3148514"/>
              <a:gd name="connsiteY3" fmla="*/ 683004 h 695953"/>
              <a:gd name="connsiteX4" fmla="*/ 652177 w 3148514"/>
              <a:gd name="connsiteY4" fmla="*/ 347400 h 695953"/>
              <a:gd name="connsiteX5" fmla="*/ 808691 w 3148514"/>
              <a:gd name="connsiteY5" fmla="*/ 19623 h 695953"/>
              <a:gd name="connsiteX6" fmla="*/ 970429 w 3148514"/>
              <a:gd name="connsiteY6" fmla="*/ 338986 h 695953"/>
              <a:gd name="connsiteX7" fmla="*/ 1144603 w 3148514"/>
              <a:gd name="connsiteY7" fmla="*/ 674032 h 695953"/>
              <a:gd name="connsiteX8" fmla="*/ 1293901 w 3148514"/>
              <a:gd name="connsiteY8" fmla="*/ 333949 h 695953"/>
              <a:gd name="connsiteX9" fmla="*/ 1463778 w 3148514"/>
              <a:gd name="connsiteY9" fmla="*/ 15138 h 695953"/>
              <a:gd name="connsiteX10" fmla="*/ 1635502 w 3148514"/>
              <a:gd name="connsiteY10" fmla="*/ 352165 h 695953"/>
              <a:gd name="connsiteX11" fmla="*/ 1788806 w 3148514"/>
              <a:gd name="connsiteY11" fmla="*/ 691988 h 695953"/>
              <a:gd name="connsiteX12" fmla="*/ 1947902 w 3148514"/>
              <a:gd name="connsiteY12" fmla="*/ 346693 h 695953"/>
              <a:gd name="connsiteX13" fmla="*/ 2115442 w 3148514"/>
              <a:gd name="connsiteY13" fmla="*/ 4 h 695953"/>
              <a:gd name="connsiteX14" fmla="*/ 2281942 w 3148514"/>
              <a:gd name="connsiteY14" fmla="*/ 338985 h 695953"/>
              <a:gd name="connsiteX15" fmla="*/ 2429393 w 3148514"/>
              <a:gd name="connsiteY15" fmla="*/ 10376 h 695953"/>
              <a:gd name="connsiteX16" fmla="*/ 2587294 w 3148514"/>
              <a:gd name="connsiteY16" fmla="*/ 352721 h 695953"/>
              <a:gd name="connsiteX17" fmla="*/ 2778668 w 3148514"/>
              <a:gd name="connsiteY17" fmla="*/ 90245 h 695953"/>
              <a:gd name="connsiteX18" fmla="*/ 3126232 w 3148514"/>
              <a:gd name="connsiteY18" fmla="*/ 141681 h 695953"/>
              <a:gd name="connsiteX19" fmla="*/ 3130856 w 3148514"/>
              <a:gd name="connsiteY19" fmla="*/ 158359 h 695953"/>
              <a:gd name="connsiteX20" fmla="*/ 3093269 w 3148514"/>
              <a:gd name="connsiteY20" fmla="*/ 509392 h 695953"/>
              <a:gd name="connsiteX0" fmla="*/ 0 w 3148514"/>
              <a:gd name="connsiteY0" fmla="*/ 347683 h 695955"/>
              <a:gd name="connsiteX1" fmla="*/ 166038 w 3148514"/>
              <a:gd name="connsiteY1" fmla="*/ 6452 h 695955"/>
              <a:gd name="connsiteX2" fmla="*/ 340676 w 3148514"/>
              <a:gd name="connsiteY2" fmla="*/ 348238 h 695955"/>
              <a:gd name="connsiteX3" fmla="*/ 479990 w 3148514"/>
              <a:gd name="connsiteY3" fmla="*/ 683006 h 695955"/>
              <a:gd name="connsiteX4" fmla="*/ 652177 w 3148514"/>
              <a:gd name="connsiteY4" fmla="*/ 347402 h 695955"/>
              <a:gd name="connsiteX5" fmla="*/ 808691 w 3148514"/>
              <a:gd name="connsiteY5" fmla="*/ 19625 h 695955"/>
              <a:gd name="connsiteX6" fmla="*/ 970429 w 3148514"/>
              <a:gd name="connsiteY6" fmla="*/ 338988 h 695955"/>
              <a:gd name="connsiteX7" fmla="*/ 1144603 w 3148514"/>
              <a:gd name="connsiteY7" fmla="*/ 674034 h 695955"/>
              <a:gd name="connsiteX8" fmla="*/ 1293901 w 3148514"/>
              <a:gd name="connsiteY8" fmla="*/ 333951 h 695955"/>
              <a:gd name="connsiteX9" fmla="*/ 1463778 w 3148514"/>
              <a:gd name="connsiteY9" fmla="*/ 15140 h 695955"/>
              <a:gd name="connsiteX10" fmla="*/ 1635502 w 3148514"/>
              <a:gd name="connsiteY10" fmla="*/ 352167 h 695955"/>
              <a:gd name="connsiteX11" fmla="*/ 1788806 w 3148514"/>
              <a:gd name="connsiteY11" fmla="*/ 691990 h 695955"/>
              <a:gd name="connsiteX12" fmla="*/ 1947902 w 3148514"/>
              <a:gd name="connsiteY12" fmla="*/ 346695 h 695955"/>
              <a:gd name="connsiteX13" fmla="*/ 2115442 w 3148514"/>
              <a:gd name="connsiteY13" fmla="*/ 6 h 695955"/>
              <a:gd name="connsiteX14" fmla="*/ 2281942 w 3148514"/>
              <a:gd name="connsiteY14" fmla="*/ 338987 h 695955"/>
              <a:gd name="connsiteX15" fmla="*/ 2442292 w 3148514"/>
              <a:gd name="connsiteY15" fmla="*/ 687503 h 695955"/>
              <a:gd name="connsiteX16" fmla="*/ 2587294 w 3148514"/>
              <a:gd name="connsiteY16" fmla="*/ 352723 h 695955"/>
              <a:gd name="connsiteX17" fmla="*/ 2778668 w 3148514"/>
              <a:gd name="connsiteY17" fmla="*/ 90247 h 695955"/>
              <a:gd name="connsiteX18" fmla="*/ 3126232 w 3148514"/>
              <a:gd name="connsiteY18" fmla="*/ 141683 h 695955"/>
              <a:gd name="connsiteX19" fmla="*/ 3130856 w 3148514"/>
              <a:gd name="connsiteY19" fmla="*/ 158361 h 695955"/>
              <a:gd name="connsiteX20" fmla="*/ 3093269 w 3148514"/>
              <a:gd name="connsiteY20" fmla="*/ 509394 h 695955"/>
              <a:gd name="connsiteX0" fmla="*/ 0 w 3149455"/>
              <a:gd name="connsiteY0" fmla="*/ 347683 h 695955"/>
              <a:gd name="connsiteX1" fmla="*/ 166038 w 3149455"/>
              <a:gd name="connsiteY1" fmla="*/ 6452 h 695955"/>
              <a:gd name="connsiteX2" fmla="*/ 340676 w 3149455"/>
              <a:gd name="connsiteY2" fmla="*/ 348238 h 695955"/>
              <a:gd name="connsiteX3" fmla="*/ 479990 w 3149455"/>
              <a:gd name="connsiteY3" fmla="*/ 683006 h 695955"/>
              <a:gd name="connsiteX4" fmla="*/ 652177 w 3149455"/>
              <a:gd name="connsiteY4" fmla="*/ 347402 h 695955"/>
              <a:gd name="connsiteX5" fmla="*/ 808691 w 3149455"/>
              <a:gd name="connsiteY5" fmla="*/ 19625 h 695955"/>
              <a:gd name="connsiteX6" fmla="*/ 970429 w 3149455"/>
              <a:gd name="connsiteY6" fmla="*/ 338988 h 695955"/>
              <a:gd name="connsiteX7" fmla="*/ 1144603 w 3149455"/>
              <a:gd name="connsiteY7" fmla="*/ 674034 h 695955"/>
              <a:gd name="connsiteX8" fmla="*/ 1293901 w 3149455"/>
              <a:gd name="connsiteY8" fmla="*/ 333951 h 695955"/>
              <a:gd name="connsiteX9" fmla="*/ 1463778 w 3149455"/>
              <a:gd name="connsiteY9" fmla="*/ 15140 h 695955"/>
              <a:gd name="connsiteX10" fmla="*/ 1635502 w 3149455"/>
              <a:gd name="connsiteY10" fmla="*/ 352167 h 695955"/>
              <a:gd name="connsiteX11" fmla="*/ 1788806 w 3149455"/>
              <a:gd name="connsiteY11" fmla="*/ 691990 h 695955"/>
              <a:gd name="connsiteX12" fmla="*/ 1947902 w 3149455"/>
              <a:gd name="connsiteY12" fmla="*/ 346695 h 695955"/>
              <a:gd name="connsiteX13" fmla="*/ 2115442 w 3149455"/>
              <a:gd name="connsiteY13" fmla="*/ 6 h 695955"/>
              <a:gd name="connsiteX14" fmla="*/ 2281942 w 3149455"/>
              <a:gd name="connsiteY14" fmla="*/ 338987 h 695955"/>
              <a:gd name="connsiteX15" fmla="*/ 2442292 w 3149455"/>
              <a:gd name="connsiteY15" fmla="*/ 687503 h 695955"/>
              <a:gd name="connsiteX16" fmla="*/ 2587294 w 3149455"/>
              <a:gd name="connsiteY16" fmla="*/ 352723 h 695955"/>
              <a:gd name="connsiteX17" fmla="*/ 2765770 w 3149455"/>
              <a:gd name="connsiteY17" fmla="*/ 561 h 695955"/>
              <a:gd name="connsiteX18" fmla="*/ 3126232 w 3149455"/>
              <a:gd name="connsiteY18" fmla="*/ 141683 h 695955"/>
              <a:gd name="connsiteX19" fmla="*/ 3130856 w 3149455"/>
              <a:gd name="connsiteY19" fmla="*/ 158361 h 695955"/>
              <a:gd name="connsiteX20" fmla="*/ 3093269 w 3149455"/>
              <a:gd name="connsiteY20" fmla="*/ 509394 h 695955"/>
              <a:gd name="connsiteX0" fmla="*/ 0 w 3130191"/>
              <a:gd name="connsiteY0" fmla="*/ 347683 h 695955"/>
              <a:gd name="connsiteX1" fmla="*/ 166038 w 3130191"/>
              <a:gd name="connsiteY1" fmla="*/ 6452 h 695955"/>
              <a:gd name="connsiteX2" fmla="*/ 340676 w 3130191"/>
              <a:gd name="connsiteY2" fmla="*/ 348238 h 695955"/>
              <a:gd name="connsiteX3" fmla="*/ 479990 w 3130191"/>
              <a:gd name="connsiteY3" fmla="*/ 683006 h 695955"/>
              <a:gd name="connsiteX4" fmla="*/ 652177 w 3130191"/>
              <a:gd name="connsiteY4" fmla="*/ 347402 h 695955"/>
              <a:gd name="connsiteX5" fmla="*/ 808691 w 3130191"/>
              <a:gd name="connsiteY5" fmla="*/ 19625 h 695955"/>
              <a:gd name="connsiteX6" fmla="*/ 970429 w 3130191"/>
              <a:gd name="connsiteY6" fmla="*/ 338988 h 695955"/>
              <a:gd name="connsiteX7" fmla="*/ 1144603 w 3130191"/>
              <a:gd name="connsiteY7" fmla="*/ 674034 h 695955"/>
              <a:gd name="connsiteX8" fmla="*/ 1293901 w 3130191"/>
              <a:gd name="connsiteY8" fmla="*/ 333951 h 695955"/>
              <a:gd name="connsiteX9" fmla="*/ 1463778 w 3130191"/>
              <a:gd name="connsiteY9" fmla="*/ 15140 h 695955"/>
              <a:gd name="connsiteX10" fmla="*/ 1635502 w 3130191"/>
              <a:gd name="connsiteY10" fmla="*/ 352167 h 695955"/>
              <a:gd name="connsiteX11" fmla="*/ 1788806 w 3130191"/>
              <a:gd name="connsiteY11" fmla="*/ 691990 h 695955"/>
              <a:gd name="connsiteX12" fmla="*/ 1947902 w 3130191"/>
              <a:gd name="connsiteY12" fmla="*/ 346695 h 695955"/>
              <a:gd name="connsiteX13" fmla="*/ 2115442 w 3130191"/>
              <a:gd name="connsiteY13" fmla="*/ 6 h 695955"/>
              <a:gd name="connsiteX14" fmla="*/ 2281942 w 3130191"/>
              <a:gd name="connsiteY14" fmla="*/ 338987 h 695955"/>
              <a:gd name="connsiteX15" fmla="*/ 2442292 w 3130191"/>
              <a:gd name="connsiteY15" fmla="*/ 687503 h 695955"/>
              <a:gd name="connsiteX16" fmla="*/ 2587294 w 3130191"/>
              <a:gd name="connsiteY16" fmla="*/ 352723 h 695955"/>
              <a:gd name="connsiteX17" fmla="*/ 2765770 w 3130191"/>
              <a:gd name="connsiteY17" fmla="*/ 561 h 695955"/>
              <a:gd name="connsiteX18" fmla="*/ 3126232 w 3130191"/>
              <a:gd name="connsiteY18" fmla="*/ 141683 h 695955"/>
              <a:gd name="connsiteX19" fmla="*/ 2976055 w 3130191"/>
              <a:gd name="connsiteY19" fmla="*/ 337731 h 695955"/>
              <a:gd name="connsiteX20" fmla="*/ 3093269 w 3130191"/>
              <a:gd name="connsiteY20" fmla="*/ 509394 h 695955"/>
              <a:gd name="connsiteX0" fmla="*/ 0 w 3304432"/>
              <a:gd name="connsiteY0" fmla="*/ 347683 h 695955"/>
              <a:gd name="connsiteX1" fmla="*/ 166038 w 3304432"/>
              <a:gd name="connsiteY1" fmla="*/ 6452 h 695955"/>
              <a:gd name="connsiteX2" fmla="*/ 340676 w 3304432"/>
              <a:gd name="connsiteY2" fmla="*/ 348238 h 695955"/>
              <a:gd name="connsiteX3" fmla="*/ 479990 w 3304432"/>
              <a:gd name="connsiteY3" fmla="*/ 683006 h 695955"/>
              <a:gd name="connsiteX4" fmla="*/ 652177 w 3304432"/>
              <a:gd name="connsiteY4" fmla="*/ 347402 h 695955"/>
              <a:gd name="connsiteX5" fmla="*/ 808691 w 3304432"/>
              <a:gd name="connsiteY5" fmla="*/ 19625 h 695955"/>
              <a:gd name="connsiteX6" fmla="*/ 970429 w 3304432"/>
              <a:gd name="connsiteY6" fmla="*/ 338988 h 695955"/>
              <a:gd name="connsiteX7" fmla="*/ 1144603 w 3304432"/>
              <a:gd name="connsiteY7" fmla="*/ 674034 h 695955"/>
              <a:gd name="connsiteX8" fmla="*/ 1293901 w 3304432"/>
              <a:gd name="connsiteY8" fmla="*/ 333951 h 695955"/>
              <a:gd name="connsiteX9" fmla="*/ 1463778 w 3304432"/>
              <a:gd name="connsiteY9" fmla="*/ 15140 h 695955"/>
              <a:gd name="connsiteX10" fmla="*/ 1635502 w 3304432"/>
              <a:gd name="connsiteY10" fmla="*/ 352167 h 695955"/>
              <a:gd name="connsiteX11" fmla="*/ 1788806 w 3304432"/>
              <a:gd name="connsiteY11" fmla="*/ 691990 h 695955"/>
              <a:gd name="connsiteX12" fmla="*/ 1947902 w 3304432"/>
              <a:gd name="connsiteY12" fmla="*/ 346695 h 695955"/>
              <a:gd name="connsiteX13" fmla="*/ 2115442 w 3304432"/>
              <a:gd name="connsiteY13" fmla="*/ 6 h 695955"/>
              <a:gd name="connsiteX14" fmla="*/ 2281942 w 3304432"/>
              <a:gd name="connsiteY14" fmla="*/ 338987 h 695955"/>
              <a:gd name="connsiteX15" fmla="*/ 2442292 w 3304432"/>
              <a:gd name="connsiteY15" fmla="*/ 687503 h 695955"/>
              <a:gd name="connsiteX16" fmla="*/ 2587294 w 3304432"/>
              <a:gd name="connsiteY16" fmla="*/ 352723 h 695955"/>
              <a:gd name="connsiteX17" fmla="*/ 2765770 w 3304432"/>
              <a:gd name="connsiteY17" fmla="*/ 561 h 695955"/>
              <a:gd name="connsiteX18" fmla="*/ 3126232 w 3304432"/>
              <a:gd name="connsiteY18" fmla="*/ 141683 h 695955"/>
              <a:gd name="connsiteX19" fmla="*/ 3302856 w 3304432"/>
              <a:gd name="connsiteY19" fmla="*/ 346701 h 695955"/>
              <a:gd name="connsiteX20" fmla="*/ 3093269 w 3304432"/>
              <a:gd name="connsiteY20" fmla="*/ 509394 h 695955"/>
              <a:gd name="connsiteX0" fmla="*/ 0 w 3304434"/>
              <a:gd name="connsiteY0" fmla="*/ 347683 h 695955"/>
              <a:gd name="connsiteX1" fmla="*/ 166038 w 3304434"/>
              <a:gd name="connsiteY1" fmla="*/ 6452 h 695955"/>
              <a:gd name="connsiteX2" fmla="*/ 340676 w 3304434"/>
              <a:gd name="connsiteY2" fmla="*/ 348238 h 695955"/>
              <a:gd name="connsiteX3" fmla="*/ 479990 w 3304434"/>
              <a:gd name="connsiteY3" fmla="*/ 683006 h 695955"/>
              <a:gd name="connsiteX4" fmla="*/ 652177 w 3304434"/>
              <a:gd name="connsiteY4" fmla="*/ 347402 h 695955"/>
              <a:gd name="connsiteX5" fmla="*/ 808691 w 3304434"/>
              <a:gd name="connsiteY5" fmla="*/ 19625 h 695955"/>
              <a:gd name="connsiteX6" fmla="*/ 970429 w 3304434"/>
              <a:gd name="connsiteY6" fmla="*/ 338988 h 695955"/>
              <a:gd name="connsiteX7" fmla="*/ 1144603 w 3304434"/>
              <a:gd name="connsiteY7" fmla="*/ 674034 h 695955"/>
              <a:gd name="connsiteX8" fmla="*/ 1293901 w 3304434"/>
              <a:gd name="connsiteY8" fmla="*/ 333951 h 695955"/>
              <a:gd name="connsiteX9" fmla="*/ 1463778 w 3304434"/>
              <a:gd name="connsiteY9" fmla="*/ 15140 h 695955"/>
              <a:gd name="connsiteX10" fmla="*/ 1635502 w 3304434"/>
              <a:gd name="connsiteY10" fmla="*/ 352167 h 695955"/>
              <a:gd name="connsiteX11" fmla="*/ 1788806 w 3304434"/>
              <a:gd name="connsiteY11" fmla="*/ 691990 h 695955"/>
              <a:gd name="connsiteX12" fmla="*/ 1947902 w 3304434"/>
              <a:gd name="connsiteY12" fmla="*/ 346695 h 695955"/>
              <a:gd name="connsiteX13" fmla="*/ 2115442 w 3304434"/>
              <a:gd name="connsiteY13" fmla="*/ 6 h 695955"/>
              <a:gd name="connsiteX14" fmla="*/ 2281942 w 3304434"/>
              <a:gd name="connsiteY14" fmla="*/ 338987 h 695955"/>
              <a:gd name="connsiteX15" fmla="*/ 2442292 w 3304434"/>
              <a:gd name="connsiteY15" fmla="*/ 687503 h 695955"/>
              <a:gd name="connsiteX16" fmla="*/ 2587294 w 3304434"/>
              <a:gd name="connsiteY16" fmla="*/ 352723 h 695955"/>
              <a:gd name="connsiteX17" fmla="*/ 2765770 w 3304434"/>
              <a:gd name="connsiteY17" fmla="*/ 561 h 695955"/>
              <a:gd name="connsiteX18" fmla="*/ 2919832 w 3304434"/>
              <a:gd name="connsiteY18" fmla="*/ 343477 h 695955"/>
              <a:gd name="connsiteX19" fmla="*/ 3302856 w 3304434"/>
              <a:gd name="connsiteY19" fmla="*/ 346701 h 695955"/>
              <a:gd name="connsiteX20" fmla="*/ 3093269 w 3304434"/>
              <a:gd name="connsiteY20" fmla="*/ 509394 h 695955"/>
              <a:gd name="connsiteX0" fmla="*/ 0 w 3536171"/>
              <a:gd name="connsiteY0" fmla="*/ 347683 h 733607"/>
              <a:gd name="connsiteX1" fmla="*/ 166038 w 3536171"/>
              <a:gd name="connsiteY1" fmla="*/ 6452 h 733607"/>
              <a:gd name="connsiteX2" fmla="*/ 340676 w 3536171"/>
              <a:gd name="connsiteY2" fmla="*/ 348238 h 733607"/>
              <a:gd name="connsiteX3" fmla="*/ 479990 w 3536171"/>
              <a:gd name="connsiteY3" fmla="*/ 683006 h 733607"/>
              <a:gd name="connsiteX4" fmla="*/ 652177 w 3536171"/>
              <a:gd name="connsiteY4" fmla="*/ 347402 h 733607"/>
              <a:gd name="connsiteX5" fmla="*/ 808691 w 3536171"/>
              <a:gd name="connsiteY5" fmla="*/ 19625 h 733607"/>
              <a:gd name="connsiteX6" fmla="*/ 970429 w 3536171"/>
              <a:gd name="connsiteY6" fmla="*/ 338988 h 733607"/>
              <a:gd name="connsiteX7" fmla="*/ 1144603 w 3536171"/>
              <a:gd name="connsiteY7" fmla="*/ 674034 h 733607"/>
              <a:gd name="connsiteX8" fmla="*/ 1293901 w 3536171"/>
              <a:gd name="connsiteY8" fmla="*/ 333951 h 733607"/>
              <a:gd name="connsiteX9" fmla="*/ 1463778 w 3536171"/>
              <a:gd name="connsiteY9" fmla="*/ 15140 h 733607"/>
              <a:gd name="connsiteX10" fmla="*/ 1635502 w 3536171"/>
              <a:gd name="connsiteY10" fmla="*/ 352167 h 733607"/>
              <a:gd name="connsiteX11" fmla="*/ 1788806 w 3536171"/>
              <a:gd name="connsiteY11" fmla="*/ 691990 h 733607"/>
              <a:gd name="connsiteX12" fmla="*/ 1947902 w 3536171"/>
              <a:gd name="connsiteY12" fmla="*/ 346695 h 733607"/>
              <a:gd name="connsiteX13" fmla="*/ 2115442 w 3536171"/>
              <a:gd name="connsiteY13" fmla="*/ 6 h 733607"/>
              <a:gd name="connsiteX14" fmla="*/ 2281942 w 3536171"/>
              <a:gd name="connsiteY14" fmla="*/ 338987 h 733607"/>
              <a:gd name="connsiteX15" fmla="*/ 2442292 w 3536171"/>
              <a:gd name="connsiteY15" fmla="*/ 687503 h 733607"/>
              <a:gd name="connsiteX16" fmla="*/ 2587294 w 3536171"/>
              <a:gd name="connsiteY16" fmla="*/ 352723 h 733607"/>
              <a:gd name="connsiteX17" fmla="*/ 2765770 w 3536171"/>
              <a:gd name="connsiteY17" fmla="*/ 561 h 733607"/>
              <a:gd name="connsiteX18" fmla="*/ 2919832 w 3536171"/>
              <a:gd name="connsiteY18" fmla="*/ 343477 h 733607"/>
              <a:gd name="connsiteX19" fmla="*/ 3302856 w 3536171"/>
              <a:gd name="connsiteY19" fmla="*/ 346701 h 733607"/>
              <a:gd name="connsiteX20" fmla="*/ 3536171 w 3536171"/>
              <a:gd name="connsiteY20" fmla="*/ 733607 h 733607"/>
              <a:gd name="connsiteX0" fmla="*/ 0 w 3536171"/>
              <a:gd name="connsiteY0" fmla="*/ 347683 h 733607"/>
              <a:gd name="connsiteX1" fmla="*/ 166038 w 3536171"/>
              <a:gd name="connsiteY1" fmla="*/ 6452 h 733607"/>
              <a:gd name="connsiteX2" fmla="*/ 340676 w 3536171"/>
              <a:gd name="connsiteY2" fmla="*/ 348238 h 733607"/>
              <a:gd name="connsiteX3" fmla="*/ 479990 w 3536171"/>
              <a:gd name="connsiteY3" fmla="*/ 683006 h 733607"/>
              <a:gd name="connsiteX4" fmla="*/ 652177 w 3536171"/>
              <a:gd name="connsiteY4" fmla="*/ 347402 h 733607"/>
              <a:gd name="connsiteX5" fmla="*/ 808691 w 3536171"/>
              <a:gd name="connsiteY5" fmla="*/ 19625 h 733607"/>
              <a:gd name="connsiteX6" fmla="*/ 970429 w 3536171"/>
              <a:gd name="connsiteY6" fmla="*/ 338988 h 733607"/>
              <a:gd name="connsiteX7" fmla="*/ 1144603 w 3536171"/>
              <a:gd name="connsiteY7" fmla="*/ 674034 h 733607"/>
              <a:gd name="connsiteX8" fmla="*/ 1293901 w 3536171"/>
              <a:gd name="connsiteY8" fmla="*/ 333951 h 733607"/>
              <a:gd name="connsiteX9" fmla="*/ 1463778 w 3536171"/>
              <a:gd name="connsiteY9" fmla="*/ 15140 h 733607"/>
              <a:gd name="connsiteX10" fmla="*/ 1635502 w 3536171"/>
              <a:gd name="connsiteY10" fmla="*/ 352167 h 733607"/>
              <a:gd name="connsiteX11" fmla="*/ 1788806 w 3536171"/>
              <a:gd name="connsiteY11" fmla="*/ 691990 h 733607"/>
              <a:gd name="connsiteX12" fmla="*/ 1947902 w 3536171"/>
              <a:gd name="connsiteY12" fmla="*/ 346695 h 733607"/>
              <a:gd name="connsiteX13" fmla="*/ 2115442 w 3536171"/>
              <a:gd name="connsiteY13" fmla="*/ 6 h 733607"/>
              <a:gd name="connsiteX14" fmla="*/ 2281942 w 3536171"/>
              <a:gd name="connsiteY14" fmla="*/ 338987 h 733607"/>
              <a:gd name="connsiteX15" fmla="*/ 2442292 w 3536171"/>
              <a:gd name="connsiteY15" fmla="*/ 687503 h 733607"/>
              <a:gd name="connsiteX16" fmla="*/ 2587294 w 3536171"/>
              <a:gd name="connsiteY16" fmla="*/ 352723 h 733607"/>
              <a:gd name="connsiteX17" fmla="*/ 2765770 w 3536171"/>
              <a:gd name="connsiteY17" fmla="*/ 561 h 733607"/>
              <a:gd name="connsiteX18" fmla="*/ 2919832 w 3536171"/>
              <a:gd name="connsiteY18" fmla="*/ 343477 h 733607"/>
              <a:gd name="connsiteX19" fmla="*/ 3083554 w 3536171"/>
              <a:gd name="connsiteY19" fmla="*/ 678538 h 733607"/>
              <a:gd name="connsiteX20" fmla="*/ 3536171 w 3536171"/>
              <a:gd name="connsiteY20" fmla="*/ 733607 h 733607"/>
              <a:gd name="connsiteX0" fmla="*/ 0 w 3252371"/>
              <a:gd name="connsiteY0" fmla="*/ 347683 h 695955"/>
              <a:gd name="connsiteX1" fmla="*/ 166038 w 3252371"/>
              <a:gd name="connsiteY1" fmla="*/ 6452 h 695955"/>
              <a:gd name="connsiteX2" fmla="*/ 340676 w 3252371"/>
              <a:gd name="connsiteY2" fmla="*/ 348238 h 695955"/>
              <a:gd name="connsiteX3" fmla="*/ 479990 w 3252371"/>
              <a:gd name="connsiteY3" fmla="*/ 683006 h 695955"/>
              <a:gd name="connsiteX4" fmla="*/ 652177 w 3252371"/>
              <a:gd name="connsiteY4" fmla="*/ 347402 h 695955"/>
              <a:gd name="connsiteX5" fmla="*/ 808691 w 3252371"/>
              <a:gd name="connsiteY5" fmla="*/ 19625 h 695955"/>
              <a:gd name="connsiteX6" fmla="*/ 970429 w 3252371"/>
              <a:gd name="connsiteY6" fmla="*/ 338988 h 695955"/>
              <a:gd name="connsiteX7" fmla="*/ 1144603 w 3252371"/>
              <a:gd name="connsiteY7" fmla="*/ 674034 h 695955"/>
              <a:gd name="connsiteX8" fmla="*/ 1293901 w 3252371"/>
              <a:gd name="connsiteY8" fmla="*/ 333951 h 695955"/>
              <a:gd name="connsiteX9" fmla="*/ 1463778 w 3252371"/>
              <a:gd name="connsiteY9" fmla="*/ 15140 h 695955"/>
              <a:gd name="connsiteX10" fmla="*/ 1635502 w 3252371"/>
              <a:gd name="connsiteY10" fmla="*/ 352167 h 695955"/>
              <a:gd name="connsiteX11" fmla="*/ 1788806 w 3252371"/>
              <a:gd name="connsiteY11" fmla="*/ 691990 h 695955"/>
              <a:gd name="connsiteX12" fmla="*/ 1947902 w 3252371"/>
              <a:gd name="connsiteY12" fmla="*/ 346695 h 695955"/>
              <a:gd name="connsiteX13" fmla="*/ 2115442 w 3252371"/>
              <a:gd name="connsiteY13" fmla="*/ 6 h 695955"/>
              <a:gd name="connsiteX14" fmla="*/ 2281942 w 3252371"/>
              <a:gd name="connsiteY14" fmla="*/ 338987 h 695955"/>
              <a:gd name="connsiteX15" fmla="*/ 2442292 w 3252371"/>
              <a:gd name="connsiteY15" fmla="*/ 687503 h 695955"/>
              <a:gd name="connsiteX16" fmla="*/ 2587294 w 3252371"/>
              <a:gd name="connsiteY16" fmla="*/ 352723 h 695955"/>
              <a:gd name="connsiteX17" fmla="*/ 2765770 w 3252371"/>
              <a:gd name="connsiteY17" fmla="*/ 561 h 695955"/>
              <a:gd name="connsiteX18" fmla="*/ 2919832 w 3252371"/>
              <a:gd name="connsiteY18" fmla="*/ 343477 h 695955"/>
              <a:gd name="connsiteX19" fmla="*/ 3083554 w 3252371"/>
              <a:gd name="connsiteY19" fmla="*/ 678538 h 695955"/>
              <a:gd name="connsiteX20" fmla="*/ 3252371 w 3252371"/>
              <a:gd name="connsiteY20" fmla="*/ 347959 h 695955"/>
              <a:gd name="connsiteX0" fmla="*/ 0 w 3265271"/>
              <a:gd name="connsiteY0" fmla="*/ 347683 h 695955"/>
              <a:gd name="connsiteX1" fmla="*/ 166038 w 3265271"/>
              <a:gd name="connsiteY1" fmla="*/ 6452 h 695955"/>
              <a:gd name="connsiteX2" fmla="*/ 340676 w 3265271"/>
              <a:gd name="connsiteY2" fmla="*/ 348238 h 695955"/>
              <a:gd name="connsiteX3" fmla="*/ 479990 w 3265271"/>
              <a:gd name="connsiteY3" fmla="*/ 683006 h 695955"/>
              <a:gd name="connsiteX4" fmla="*/ 652177 w 3265271"/>
              <a:gd name="connsiteY4" fmla="*/ 347402 h 695955"/>
              <a:gd name="connsiteX5" fmla="*/ 808691 w 3265271"/>
              <a:gd name="connsiteY5" fmla="*/ 19625 h 695955"/>
              <a:gd name="connsiteX6" fmla="*/ 970429 w 3265271"/>
              <a:gd name="connsiteY6" fmla="*/ 338988 h 695955"/>
              <a:gd name="connsiteX7" fmla="*/ 1144603 w 3265271"/>
              <a:gd name="connsiteY7" fmla="*/ 674034 h 695955"/>
              <a:gd name="connsiteX8" fmla="*/ 1293901 w 3265271"/>
              <a:gd name="connsiteY8" fmla="*/ 333951 h 695955"/>
              <a:gd name="connsiteX9" fmla="*/ 1463778 w 3265271"/>
              <a:gd name="connsiteY9" fmla="*/ 15140 h 695955"/>
              <a:gd name="connsiteX10" fmla="*/ 1635502 w 3265271"/>
              <a:gd name="connsiteY10" fmla="*/ 352167 h 695955"/>
              <a:gd name="connsiteX11" fmla="*/ 1788806 w 3265271"/>
              <a:gd name="connsiteY11" fmla="*/ 691990 h 695955"/>
              <a:gd name="connsiteX12" fmla="*/ 1947902 w 3265271"/>
              <a:gd name="connsiteY12" fmla="*/ 346695 h 695955"/>
              <a:gd name="connsiteX13" fmla="*/ 2115442 w 3265271"/>
              <a:gd name="connsiteY13" fmla="*/ 6 h 695955"/>
              <a:gd name="connsiteX14" fmla="*/ 2281942 w 3265271"/>
              <a:gd name="connsiteY14" fmla="*/ 338987 h 695955"/>
              <a:gd name="connsiteX15" fmla="*/ 2442292 w 3265271"/>
              <a:gd name="connsiteY15" fmla="*/ 687503 h 695955"/>
              <a:gd name="connsiteX16" fmla="*/ 2587294 w 3265271"/>
              <a:gd name="connsiteY16" fmla="*/ 352723 h 695955"/>
              <a:gd name="connsiteX17" fmla="*/ 2765770 w 3265271"/>
              <a:gd name="connsiteY17" fmla="*/ 561 h 695955"/>
              <a:gd name="connsiteX18" fmla="*/ 2919832 w 3265271"/>
              <a:gd name="connsiteY18" fmla="*/ 343477 h 695955"/>
              <a:gd name="connsiteX19" fmla="*/ 3083554 w 3265271"/>
              <a:gd name="connsiteY19" fmla="*/ 678538 h 695955"/>
              <a:gd name="connsiteX20" fmla="*/ 3265271 w 3265271"/>
              <a:gd name="connsiteY20" fmla="*/ 105807 h 695955"/>
              <a:gd name="connsiteX0" fmla="*/ 0 w 3256672"/>
              <a:gd name="connsiteY0" fmla="*/ 347683 h 695955"/>
              <a:gd name="connsiteX1" fmla="*/ 166038 w 3256672"/>
              <a:gd name="connsiteY1" fmla="*/ 6452 h 695955"/>
              <a:gd name="connsiteX2" fmla="*/ 340676 w 3256672"/>
              <a:gd name="connsiteY2" fmla="*/ 348238 h 695955"/>
              <a:gd name="connsiteX3" fmla="*/ 479990 w 3256672"/>
              <a:gd name="connsiteY3" fmla="*/ 683006 h 695955"/>
              <a:gd name="connsiteX4" fmla="*/ 652177 w 3256672"/>
              <a:gd name="connsiteY4" fmla="*/ 347402 h 695955"/>
              <a:gd name="connsiteX5" fmla="*/ 808691 w 3256672"/>
              <a:gd name="connsiteY5" fmla="*/ 19625 h 695955"/>
              <a:gd name="connsiteX6" fmla="*/ 970429 w 3256672"/>
              <a:gd name="connsiteY6" fmla="*/ 338988 h 695955"/>
              <a:gd name="connsiteX7" fmla="*/ 1144603 w 3256672"/>
              <a:gd name="connsiteY7" fmla="*/ 674034 h 695955"/>
              <a:gd name="connsiteX8" fmla="*/ 1293901 w 3256672"/>
              <a:gd name="connsiteY8" fmla="*/ 333951 h 695955"/>
              <a:gd name="connsiteX9" fmla="*/ 1463778 w 3256672"/>
              <a:gd name="connsiteY9" fmla="*/ 15140 h 695955"/>
              <a:gd name="connsiteX10" fmla="*/ 1635502 w 3256672"/>
              <a:gd name="connsiteY10" fmla="*/ 352167 h 695955"/>
              <a:gd name="connsiteX11" fmla="*/ 1788806 w 3256672"/>
              <a:gd name="connsiteY11" fmla="*/ 691990 h 695955"/>
              <a:gd name="connsiteX12" fmla="*/ 1947902 w 3256672"/>
              <a:gd name="connsiteY12" fmla="*/ 346695 h 695955"/>
              <a:gd name="connsiteX13" fmla="*/ 2115442 w 3256672"/>
              <a:gd name="connsiteY13" fmla="*/ 6 h 695955"/>
              <a:gd name="connsiteX14" fmla="*/ 2281942 w 3256672"/>
              <a:gd name="connsiteY14" fmla="*/ 338987 h 695955"/>
              <a:gd name="connsiteX15" fmla="*/ 2442292 w 3256672"/>
              <a:gd name="connsiteY15" fmla="*/ 687503 h 695955"/>
              <a:gd name="connsiteX16" fmla="*/ 2587294 w 3256672"/>
              <a:gd name="connsiteY16" fmla="*/ 352723 h 695955"/>
              <a:gd name="connsiteX17" fmla="*/ 2765770 w 3256672"/>
              <a:gd name="connsiteY17" fmla="*/ 561 h 695955"/>
              <a:gd name="connsiteX18" fmla="*/ 2919832 w 3256672"/>
              <a:gd name="connsiteY18" fmla="*/ 343477 h 695955"/>
              <a:gd name="connsiteX19" fmla="*/ 3083554 w 3256672"/>
              <a:gd name="connsiteY19" fmla="*/ 678538 h 695955"/>
              <a:gd name="connsiteX20" fmla="*/ 3256672 w 3256672"/>
              <a:gd name="connsiteY20" fmla="*/ 361410 h 695955"/>
              <a:gd name="connsiteX0" fmla="*/ 0 w 3256672"/>
              <a:gd name="connsiteY0" fmla="*/ 347683 h 695955"/>
              <a:gd name="connsiteX1" fmla="*/ 166038 w 3256672"/>
              <a:gd name="connsiteY1" fmla="*/ 6452 h 695955"/>
              <a:gd name="connsiteX2" fmla="*/ 332077 w 3256672"/>
              <a:gd name="connsiteY2" fmla="*/ 348237 h 695955"/>
              <a:gd name="connsiteX3" fmla="*/ 479990 w 3256672"/>
              <a:gd name="connsiteY3" fmla="*/ 683006 h 695955"/>
              <a:gd name="connsiteX4" fmla="*/ 652177 w 3256672"/>
              <a:gd name="connsiteY4" fmla="*/ 347402 h 695955"/>
              <a:gd name="connsiteX5" fmla="*/ 808691 w 3256672"/>
              <a:gd name="connsiteY5" fmla="*/ 19625 h 695955"/>
              <a:gd name="connsiteX6" fmla="*/ 970429 w 3256672"/>
              <a:gd name="connsiteY6" fmla="*/ 338988 h 695955"/>
              <a:gd name="connsiteX7" fmla="*/ 1144603 w 3256672"/>
              <a:gd name="connsiteY7" fmla="*/ 674034 h 695955"/>
              <a:gd name="connsiteX8" fmla="*/ 1293901 w 3256672"/>
              <a:gd name="connsiteY8" fmla="*/ 333951 h 695955"/>
              <a:gd name="connsiteX9" fmla="*/ 1463778 w 3256672"/>
              <a:gd name="connsiteY9" fmla="*/ 15140 h 695955"/>
              <a:gd name="connsiteX10" fmla="*/ 1635502 w 3256672"/>
              <a:gd name="connsiteY10" fmla="*/ 352167 h 695955"/>
              <a:gd name="connsiteX11" fmla="*/ 1788806 w 3256672"/>
              <a:gd name="connsiteY11" fmla="*/ 691990 h 695955"/>
              <a:gd name="connsiteX12" fmla="*/ 1947902 w 3256672"/>
              <a:gd name="connsiteY12" fmla="*/ 346695 h 695955"/>
              <a:gd name="connsiteX13" fmla="*/ 2115442 w 3256672"/>
              <a:gd name="connsiteY13" fmla="*/ 6 h 695955"/>
              <a:gd name="connsiteX14" fmla="*/ 2281942 w 3256672"/>
              <a:gd name="connsiteY14" fmla="*/ 338987 h 695955"/>
              <a:gd name="connsiteX15" fmla="*/ 2442292 w 3256672"/>
              <a:gd name="connsiteY15" fmla="*/ 687503 h 695955"/>
              <a:gd name="connsiteX16" fmla="*/ 2587294 w 3256672"/>
              <a:gd name="connsiteY16" fmla="*/ 352723 h 695955"/>
              <a:gd name="connsiteX17" fmla="*/ 2765770 w 3256672"/>
              <a:gd name="connsiteY17" fmla="*/ 561 h 695955"/>
              <a:gd name="connsiteX18" fmla="*/ 2919832 w 3256672"/>
              <a:gd name="connsiteY18" fmla="*/ 343477 h 695955"/>
              <a:gd name="connsiteX19" fmla="*/ 3083554 w 3256672"/>
              <a:gd name="connsiteY19" fmla="*/ 678538 h 695955"/>
              <a:gd name="connsiteX20" fmla="*/ 3256672 w 3256672"/>
              <a:gd name="connsiteY20" fmla="*/ 361410 h 695955"/>
              <a:gd name="connsiteX0" fmla="*/ 0 w 3256672"/>
              <a:gd name="connsiteY0" fmla="*/ 347683 h 695955"/>
              <a:gd name="connsiteX1" fmla="*/ 166038 w 3256672"/>
              <a:gd name="connsiteY1" fmla="*/ 6452 h 695955"/>
              <a:gd name="connsiteX2" fmla="*/ 332077 w 3256672"/>
              <a:gd name="connsiteY2" fmla="*/ 348237 h 695955"/>
              <a:gd name="connsiteX3" fmla="*/ 479990 w 3256672"/>
              <a:gd name="connsiteY3" fmla="*/ 683006 h 695955"/>
              <a:gd name="connsiteX4" fmla="*/ 652177 w 3256672"/>
              <a:gd name="connsiteY4" fmla="*/ 347402 h 695955"/>
              <a:gd name="connsiteX5" fmla="*/ 808691 w 3256672"/>
              <a:gd name="connsiteY5" fmla="*/ 19625 h 695955"/>
              <a:gd name="connsiteX6" fmla="*/ 970429 w 3256672"/>
              <a:gd name="connsiteY6" fmla="*/ 338988 h 695955"/>
              <a:gd name="connsiteX7" fmla="*/ 1144603 w 3256672"/>
              <a:gd name="connsiteY7" fmla="*/ 674034 h 695955"/>
              <a:gd name="connsiteX8" fmla="*/ 1293901 w 3256672"/>
              <a:gd name="connsiteY8" fmla="*/ 333951 h 695955"/>
              <a:gd name="connsiteX9" fmla="*/ 1463778 w 3256672"/>
              <a:gd name="connsiteY9" fmla="*/ 15140 h 695955"/>
              <a:gd name="connsiteX10" fmla="*/ 1635502 w 3256672"/>
              <a:gd name="connsiteY10" fmla="*/ 352167 h 695955"/>
              <a:gd name="connsiteX11" fmla="*/ 1788806 w 3256672"/>
              <a:gd name="connsiteY11" fmla="*/ 691990 h 695955"/>
              <a:gd name="connsiteX12" fmla="*/ 1947902 w 3256672"/>
              <a:gd name="connsiteY12" fmla="*/ 346695 h 695955"/>
              <a:gd name="connsiteX13" fmla="*/ 2115442 w 3256672"/>
              <a:gd name="connsiteY13" fmla="*/ 6 h 695955"/>
              <a:gd name="connsiteX14" fmla="*/ 2281942 w 3256672"/>
              <a:gd name="connsiteY14" fmla="*/ 338987 h 695955"/>
              <a:gd name="connsiteX15" fmla="*/ 2442292 w 3256672"/>
              <a:gd name="connsiteY15" fmla="*/ 687503 h 695955"/>
              <a:gd name="connsiteX16" fmla="*/ 2587294 w 3256672"/>
              <a:gd name="connsiteY16" fmla="*/ 352723 h 695955"/>
              <a:gd name="connsiteX17" fmla="*/ 2765770 w 3256672"/>
              <a:gd name="connsiteY17" fmla="*/ 561 h 695955"/>
              <a:gd name="connsiteX18" fmla="*/ 2919832 w 3256672"/>
              <a:gd name="connsiteY18" fmla="*/ 343477 h 695955"/>
              <a:gd name="connsiteX19" fmla="*/ 3083554 w 3256672"/>
              <a:gd name="connsiteY19" fmla="*/ 678538 h 695955"/>
              <a:gd name="connsiteX20" fmla="*/ 3256672 w 3256672"/>
              <a:gd name="connsiteY20" fmla="*/ 361410 h 695955"/>
              <a:gd name="connsiteX0" fmla="*/ 0 w 3256672"/>
              <a:gd name="connsiteY0" fmla="*/ 347683 h 695955"/>
              <a:gd name="connsiteX1" fmla="*/ 166038 w 3256672"/>
              <a:gd name="connsiteY1" fmla="*/ 6452 h 695955"/>
              <a:gd name="connsiteX2" fmla="*/ 332077 w 3256672"/>
              <a:gd name="connsiteY2" fmla="*/ 348237 h 695955"/>
              <a:gd name="connsiteX3" fmla="*/ 479990 w 3256672"/>
              <a:gd name="connsiteY3" fmla="*/ 683006 h 695955"/>
              <a:gd name="connsiteX4" fmla="*/ 652177 w 3256672"/>
              <a:gd name="connsiteY4" fmla="*/ 347402 h 695955"/>
              <a:gd name="connsiteX5" fmla="*/ 808691 w 3256672"/>
              <a:gd name="connsiteY5" fmla="*/ 19625 h 695955"/>
              <a:gd name="connsiteX6" fmla="*/ 970429 w 3256672"/>
              <a:gd name="connsiteY6" fmla="*/ 338988 h 695955"/>
              <a:gd name="connsiteX7" fmla="*/ 1144603 w 3256672"/>
              <a:gd name="connsiteY7" fmla="*/ 674034 h 695955"/>
              <a:gd name="connsiteX8" fmla="*/ 1293901 w 3256672"/>
              <a:gd name="connsiteY8" fmla="*/ 333951 h 695955"/>
              <a:gd name="connsiteX9" fmla="*/ 1463778 w 3256672"/>
              <a:gd name="connsiteY9" fmla="*/ 15140 h 695955"/>
              <a:gd name="connsiteX10" fmla="*/ 1635502 w 3256672"/>
              <a:gd name="connsiteY10" fmla="*/ 352167 h 695955"/>
              <a:gd name="connsiteX11" fmla="*/ 1788806 w 3256672"/>
              <a:gd name="connsiteY11" fmla="*/ 691990 h 695955"/>
              <a:gd name="connsiteX12" fmla="*/ 1947902 w 3256672"/>
              <a:gd name="connsiteY12" fmla="*/ 346695 h 695955"/>
              <a:gd name="connsiteX13" fmla="*/ 2115442 w 3256672"/>
              <a:gd name="connsiteY13" fmla="*/ 6 h 695955"/>
              <a:gd name="connsiteX14" fmla="*/ 2281942 w 3256672"/>
              <a:gd name="connsiteY14" fmla="*/ 338987 h 695955"/>
              <a:gd name="connsiteX15" fmla="*/ 2442292 w 3256672"/>
              <a:gd name="connsiteY15" fmla="*/ 687503 h 695955"/>
              <a:gd name="connsiteX16" fmla="*/ 2600194 w 3256672"/>
              <a:gd name="connsiteY16" fmla="*/ 343755 h 695955"/>
              <a:gd name="connsiteX17" fmla="*/ 2765770 w 3256672"/>
              <a:gd name="connsiteY17" fmla="*/ 561 h 695955"/>
              <a:gd name="connsiteX18" fmla="*/ 2919832 w 3256672"/>
              <a:gd name="connsiteY18" fmla="*/ 343477 h 695955"/>
              <a:gd name="connsiteX19" fmla="*/ 3083554 w 3256672"/>
              <a:gd name="connsiteY19" fmla="*/ 678538 h 695955"/>
              <a:gd name="connsiteX20" fmla="*/ 3256672 w 3256672"/>
              <a:gd name="connsiteY20" fmla="*/ 361410 h 695955"/>
              <a:gd name="connsiteX0" fmla="*/ 0 w 3256672"/>
              <a:gd name="connsiteY0" fmla="*/ 347683 h 695955"/>
              <a:gd name="connsiteX1" fmla="*/ 166038 w 3256672"/>
              <a:gd name="connsiteY1" fmla="*/ 6452 h 695955"/>
              <a:gd name="connsiteX2" fmla="*/ 332077 w 3256672"/>
              <a:gd name="connsiteY2" fmla="*/ 348237 h 695955"/>
              <a:gd name="connsiteX3" fmla="*/ 479990 w 3256672"/>
              <a:gd name="connsiteY3" fmla="*/ 683006 h 695955"/>
              <a:gd name="connsiteX4" fmla="*/ 652177 w 3256672"/>
              <a:gd name="connsiteY4" fmla="*/ 347402 h 695955"/>
              <a:gd name="connsiteX5" fmla="*/ 808691 w 3256672"/>
              <a:gd name="connsiteY5" fmla="*/ 19625 h 695955"/>
              <a:gd name="connsiteX6" fmla="*/ 970429 w 3256672"/>
              <a:gd name="connsiteY6" fmla="*/ 338988 h 695955"/>
              <a:gd name="connsiteX7" fmla="*/ 1144603 w 3256672"/>
              <a:gd name="connsiteY7" fmla="*/ 674034 h 695955"/>
              <a:gd name="connsiteX8" fmla="*/ 1293901 w 3256672"/>
              <a:gd name="connsiteY8" fmla="*/ 333951 h 695955"/>
              <a:gd name="connsiteX9" fmla="*/ 1463778 w 3256672"/>
              <a:gd name="connsiteY9" fmla="*/ 15140 h 695955"/>
              <a:gd name="connsiteX10" fmla="*/ 1635502 w 3256672"/>
              <a:gd name="connsiteY10" fmla="*/ 352167 h 695955"/>
              <a:gd name="connsiteX11" fmla="*/ 1788806 w 3256672"/>
              <a:gd name="connsiteY11" fmla="*/ 691990 h 695955"/>
              <a:gd name="connsiteX12" fmla="*/ 1947902 w 3256672"/>
              <a:gd name="connsiteY12" fmla="*/ 346695 h 695955"/>
              <a:gd name="connsiteX13" fmla="*/ 2115442 w 3256672"/>
              <a:gd name="connsiteY13" fmla="*/ 6 h 695955"/>
              <a:gd name="connsiteX14" fmla="*/ 2281942 w 3256672"/>
              <a:gd name="connsiteY14" fmla="*/ 338987 h 695955"/>
              <a:gd name="connsiteX15" fmla="*/ 2442292 w 3256672"/>
              <a:gd name="connsiteY15" fmla="*/ 687503 h 695955"/>
              <a:gd name="connsiteX16" fmla="*/ 2600194 w 3256672"/>
              <a:gd name="connsiteY16" fmla="*/ 343755 h 695955"/>
              <a:gd name="connsiteX17" fmla="*/ 2765769 w 3256672"/>
              <a:gd name="connsiteY17" fmla="*/ 5047 h 695955"/>
              <a:gd name="connsiteX18" fmla="*/ 2919832 w 3256672"/>
              <a:gd name="connsiteY18" fmla="*/ 343477 h 695955"/>
              <a:gd name="connsiteX19" fmla="*/ 3083554 w 3256672"/>
              <a:gd name="connsiteY19" fmla="*/ 678538 h 695955"/>
              <a:gd name="connsiteX20" fmla="*/ 3256672 w 3256672"/>
              <a:gd name="connsiteY20" fmla="*/ 361410 h 695955"/>
              <a:gd name="connsiteX0" fmla="*/ 0 w 3256672"/>
              <a:gd name="connsiteY0" fmla="*/ 347683 h 695955"/>
              <a:gd name="connsiteX1" fmla="*/ 166038 w 3256672"/>
              <a:gd name="connsiteY1" fmla="*/ 6452 h 695955"/>
              <a:gd name="connsiteX2" fmla="*/ 332077 w 3256672"/>
              <a:gd name="connsiteY2" fmla="*/ 348237 h 695955"/>
              <a:gd name="connsiteX3" fmla="*/ 479990 w 3256672"/>
              <a:gd name="connsiteY3" fmla="*/ 683006 h 695955"/>
              <a:gd name="connsiteX4" fmla="*/ 652177 w 3256672"/>
              <a:gd name="connsiteY4" fmla="*/ 347402 h 695955"/>
              <a:gd name="connsiteX5" fmla="*/ 808691 w 3256672"/>
              <a:gd name="connsiteY5" fmla="*/ 19625 h 695955"/>
              <a:gd name="connsiteX6" fmla="*/ 970429 w 3256672"/>
              <a:gd name="connsiteY6" fmla="*/ 338988 h 695955"/>
              <a:gd name="connsiteX7" fmla="*/ 1144603 w 3256672"/>
              <a:gd name="connsiteY7" fmla="*/ 674034 h 695955"/>
              <a:gd name="connsiteX8" fmla="*/ 1293901 w 3256672"/>
              <a:gd name="connsiteY8" fmla="*/ 333951 h 695955"/>
              <a:gd name="connsiteX9" fmla="*/ 1463778 w 3256672"/>
              <a:gd name="connsiteY9" fmla="*/ 15140 h 695955"/>
              <a:gd name="connsiteX10" fmla="*/ 1635502 w 3256672"/>
              <a:gd name="connsiteY10" fmla="*/ 352167 h 695955"/>
              <a:gd name="connsiteX11" fmla="*/ 1788806 w 3256672"/>
              <a:gd name="connsiteY11" fmla="*/ 691990 h 695955"/>
              <a:gd name="connsiteX12" fmla="*/ 1947902 w 3256672"/>
              <a:gd name="connsiteY12" fmla="*/ 346695 h 695955"/>
              <a:gd name="connsiteX13" fmla="*/ 2115442 w 3256672"/>
              <a:gd name="connsiteY13" fmla="*/ 6 h 695955"/>
              <a:gd name="connsiteX14" fmla="*/ 2281942 w 3256672"/>
              <a:gd name="connsiteY14" fmla="*/ 338987 h 695955"/>
              <a:gd name="connsiteX15" fmla="*/ 2442292 w 3256672"/>
              <a:gd name="connsiteY15" fmla="*/ 687503 h 695955"/>
              <a:gd name="connsiteX16" fmla="*/ 2600194 w 3256672"/>
              <a:gd name="connsiteY16" fmla="*/ 343755 h 695955"/>
              <a:gd name="connsiteX17" fmla="*/ 2765769 w 3256672"/>
              <a:gd name="connsiteY17" fmla="*/ 5047 h 695955"/>
              <a:gd name="connsiteX18" fmla="*/ 2932733 w 3256672"/>
              <a:gd name="connsiteY18" fmla="*/ 352446 h 695955"/>
              <a:gd name="connsiteX19" fmla="*/ 3083554 w 3256672"/>
              <a:gd name="connsiteY19" fmla="*/ 678538 h 695955"/>
              <a:gd name="connsiteX20" fmla="*/ 3256672 w 3256672"/>
              <a:gd name="connsiteY20" fmla="*/ 361410 h 695955"/>
              <a:gd name="connsiteX0" fmla="*/ 0 w 3256672"/>
              <a:gd name="connsiteY0" fmla="*/ 347683 h 695955"/>
              <a:gd name="connsiteX1" fmla="*/ 166038 w 3256672"/>
              <a:gd name="connsiteY1" fmla="*/ 6452 h 695955"/>
              <a:gd name="connsiteX2" fmla="*/ 332077 w 3256672"/>
              <a:gd name="connsiteY2" fmla="*/ 348237 h 695955"/>
              <a:gd name="connsiteX3" fmla="*/ 479990 w 3256672"/>
              <a:gd name="connsiteY3" fmla="*/ 683006 h 695955"/>
              <a:gd name="connsiteX4" fmla="*/ 652177 w 3256672"/>
              <a:gd name="connsiteY4" fmla="*/ 347402 h 695955"/>
              <a:gd name="connsiteX5" fmla="*/ 808691 w 3256672"/>
              <a:gd name="connsiteY5" fmla="*/ 19625 h 695955"/>
              <a:gd name="connsiteX6" fmla="*/ 970429 w 3256672"/>
              <a:gd name="connsiteY6" fmla="*/ 338988 h 695955"/>
              <a:gd name="connsiteX7" fmla="*/ 1144603 w 3256672"/>
              <a:gd name="connsiteY7" fmla="*/ 674034 h 695955"/>
              <a:gd name="connsiteX8" fmla="*/ 1293901 w 3256672"/>
              <a:gd name="connsiteY8" fmla="*/ 333951 h 695955"/>
              <a:gd name="connsiteX9" fmla="*/ 1463778 w 3256672"/>
              <a:gd name="connsiteY9" fmla="*/ 15140 h 695955"/>
              <a:gd name="connsiteX10" fmla="*/ 1635502 w 3256672"/>
              <a:gd name="connsiteY10" fmla="*/ 352167 h 695955"/>
              <a:gd name="connsiteX11" fmla="*/ 1788806 w 3256672"/>
              <a:gd name="connsiteY11" fmla="*/ 691990 h 695955"/>
              <a:gd name="connsiteX12" fmla="*/ 1947902 w 3256672"/>
              <a:gd name="connsiteY12" fmla="*/ 346695 h 695955"/>
              <a:gd name="connsiteX13" fmla="*/ 2115442 w 3256672"/>
              <a:gd name="connsiteY13" fmla="*/ 6 h 695955"/>
              <a:gd name="connsiteX14" fmla="*/ 2281942 w 3256672"/>
              <a:gd name="connsiteY14" fmla="*/ 338987 h 695955"/>
              <a:gd name="connsiteX15" fmla="*/ 2442292 w 3256672"/>
              <a:gd name="connsiteY15" fmla="*/ 687503 h 695955"/>
              <a:gd name="connsiteX16" fmla="*/ 2600194 w 3256672"/>
              <a:gd name="connsiteY16" fmla="*/ 343755 h 695955"/>
              <a:gd name="connsiteX17" fmla="*/ 2765769 w 3256672"/>
              <a:gd name="connsiteY17" fmla="*/ 5047 h 695955"/>
              <a:gd name="connsiteX18" fmla="*/ 2932733 w 3256672"/>
              <a:gd name="connsiteY18" fmla="*/ 352446 h 695955"/>
              <a:gd name="connsiteX19" fmla="*/ 3096454 w 3256672"/>
              <a:gd name="connsiteY19" fmla="*/ 678538 h 695955"/>
              <a:gd name="connsiteX20" fmla="*/ 3256672 w 3256672"/>
              <a:gd name="connsiteY20" fmla="*/ 361410 h 695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256672" h="695955">
                <a:moveTo>
                  <a:pt x="0" y="347683"/>
                </a:moveTo>
                <a:cubicBezTo>
                  <a:pt x="23812" y="189726"/>
                  <a:pt x="110692" y="6360"/>
                  <a:pt x="166038" y="6452"/>
                </a:cubicBezTo>
                <a:cubicBezTo>
                  <a:pt x="221384" y="6544"/>
                  <a:pt x="279752" y="235478"/>
                  <a:pt x="332077" y="348237"/>
                </a:cubicBezTo>
                <a:cubicBezTo>
                  <a:pt x="384402" y="460996"/>
                  <a:pt x="426640" y="683145"/>
                  <a:pt x="479990" y="683006"/>
                </a:cubicBezTo>
                <a:cubicBezTo>
                  <a:pt x="533340" y="682867"/>
                  <a:pt x="597394" y="457965"/>
                  <a:pt x="652177" y="347402"/>
                </a:cubicBezTo>
                <a:cubicBezTo>
                  <a:pt x="706960" y="236839"/>
                  <a:pt x="755649" y="21027"/>
                  <a:pt x="808691" y="19625"/>
                </a:cubicBezTo>
                <a:cubicBezTo>
                  <a:pt x="861733" y="18223"/>
                  <a:pt x="914444" y="229920"/>
                  <a:pt x="970429" y="338988"/>
                </a:cubicBezTo>
                <a:cubicBezTo>
                  <a:pt x="1026414" y="448056"/>
                  <a:pt x="1090691" y="674873"/>
                  <a:pt x="1144603" y="674034"/>
                </a:cubicBezTo>
                <a:cubicBezTo>
                  <a:pt x="1198515" y="673195"/>
                  <a:pt x="1240705" y="443767"/>
                  <a:pt x="1293901" y="333951"/>
                </a:cubicBezTo>
                <a:cubicBezTo>
                  <a:pt x="1347097" y="224135"/>
                  <a:pt x="1406845" y="12104"/>
                  <a:pt x="1463778" y="15140"/>
                </a:cubicBezTo>
                <a:cubicBezTo>
                  <a:pt x="1520712" y="18176"/>
                  <a:pt x="1581331" y="239359"/>
                  <a:pt x="1635502" y="352167"/>
                </a:cubicBezTo>
                <a:cubicBezTo>
                  <a:pt x="1689673" y="464975"/>
                  <a:pt x="1764690" y="648059"/>
                  <a:pt x="1788806" y="691990"/>
                </a:cubicBezTo>
                <a:cubicBezTo>
                  <a:pt x="1812922" y="735921"/>
                  <a:pt x="1921413" y="401488"/>
                  <a:pt x="1947902" y="346695"/>
                </a:cubicBezTo>
                <a:cubicBezTo>
                  <a:pt x="1974391" y="291902"/>
                  <a:pt x="2059769" y="1291"/>
                  <a:pt x="2115442" y="6"/>
                </a:cubicBezTo>
                <a:cubicBezTo>
                  <a:pt x="2171115" y="-1279"/>
                  <a:pt x="2227467" y="224404"/>
                  <a:pt x="2281942" y="338987"/>
                </a:cubicBezTo>
                <a:cubicBezTo>
                  <a:pt x="2336417" y="453570"/>
                  <a:pt x="2389250" y="686708"/>
                  <a:pt x="2442292" y="687503"/>
                </a:cubicBezTo>
                <a:cubicBezTo>
                  <a:pt x="2495334" y="688298"/>
                  <a:pt x="2546281" y="457498"/>
                  <a:pt x="2600194" y="343755"/>
                </a:cubicBezTo>
                <a:cubicBezTo>
                  <a:pt x="2654107" y="230012"/>
                  <a:pt x="2710346" y="3599"/>
                  <a:pt x="2765769" y="5047"/>
                </a:cubicBezTo>
                <a:cubicBezTo>
                  <a:pt x="2821192" y="6495"/>
                  <a:pt x="2877619" y="240198"/>
                  <a:pt x="2932733" y="352446"/>
                </a:cubicBezTo>
                <a:cubicBezTo>
                  <a:pt x="2987847" y="464695"/>
                  <a:pt x="3071848" y="678538"/>
                  <a:pt x="3096454" y="678538"/>
                </a:cubicBezTo>
                <a:cubicBezTo>
                  <a:pt x="3121060" y="678538"/>
                  <a:pt x="3218968" y="197104"/>
                  <a:pt x="3256672" y="361410"/>
                </a:cubicBezTo>
              </a:path>
            </a:pathLst>
          </a:custGeom>
          <a:ln>
            <a:solidFill>
              <a:srgbClr val="097D09"/>
            </a:solidFill>
          </a:ln>
        </p:spPr>
        <p:style>
          <a:lnRef idx="3">
            <a:schemeClr val="accent4"/>
          </a:lnRef>
          <a:fillRef idx="0">
            <a:schemeClr val="accent4"/>
          </a:fillRef>
          <a:effectRef idx="2">
            <a:schemeClr val="accent4"/>
          </a:effectRef>
          <a:fontRef idx="minor">
            <a:schemeClr val="tx1"/>
          </a:fontRef>
        </p:style>
        <p:txBody>
          <a:bodyPr rtlCol="0" anchor="ctr"/>
          <a:lstStyle/>
          <a:p>
            <a:pPr algn="ctr"/>
            <a:endParaRPr lang="es-MX" dirty="0"/>
          </a:p>
        </p:txBody>
      </p:sp>
      <p:sp>
        <p:nvSpPr>
          <p:cNvPr id="93" name="Forma libre: forma 92">
            <a:extLst>
              <a:ext uri="{FF2B5EF4-FFF2-40B4-BE49-F238E27FC236}">
                <a16:creationId xmlns:a16="http://schemas.microsoft.com/office/drawing/2014/main" id="{EEE27609-0BAC-4F07-8B96-E8E0829B424F}"/>
              </a:ext>
            </a:extLst>
          </p:cNvPr>
          <p:cNvSpPr/>
          <p:nvPr/>
        </p:nvSpPr>
        <p:spPr>
          <a:xfrm rot="18874405">
            <a:off x="3461128" y="5539414"/>
            <a:ext cx="994563" cy="104906"/>
          </a:xfrm>
          <a:custGeom>
            <a:avLst/>
            <a:gdLst>
              <a:gd name="connsiteX0" fmla="*/ 0 w 1300163"/>
              <a:gd name="connsiteY0" fmla="*/ 323852 h 690581"/>
              <a:gd name="connsiteX1" fmla="*/ 71438 w 1300163"/>
              <a:gd name="connsiteY1" fmla="*/ 9527 h 690581"/>
              <a:gd name="connsiteX2" fmla="*/ 142875 w 1300163"/>
              <a:gd name="connsiteY2" fmla="*/ 333377 h 690581"/>
              <a:gd name="connsiteX3" fmla="*/ 204788 w 1300163"/>
              <a:gd name="connsiteY3" fmla="*/ 690564 h 690581"/>
              <a:gd name="connsiteX4" fmla="*/ 295275 w 1300163"/>
              <a:gd name="connsiteY4" fmla="*/ 319089 h 690581"/>
              <a:gd name="connsiteX5" fmla="*/ 357188 w 1300163"/>
              <a:gd name="connsiteY5" fmla="*/ 4764 h 690581"/>
              <a:gd name="connsiteX6" fmla="*/ 428625 w 1300163"/>
              <a:gd name="connsiteY6" fmla="*/ 328614 h 690581"/>
              <a:gd name="connsiteX7" fmla="*/ 495300 w 1300163"/>
              <a:gd name="connsiteY7" fmla="*/ 690564 h 690581"/>
              <a:gd name="connsiteX8" fmla="*/ 571500 w 1300163"/>
              <a:gd name="connsiteY8" fmla="*/ 319089 h 690581"/>
              <a:gd name="connsiteX9" fmla="*/ 638175 w 1300163"/>
              <a:gd name="connsiteY9" fmla="*/ 4764 h 690581"/>
              <a:gd name="connsiteX10" fmla="*/ 723900 w 1300163"/>
              <a:gd name="connsiteY10" fmla="*/ 323852 h 690581"/>
              <a:gd name="connsiteX11" fmla="*/ 795338 w 1300163"/>
              <a:gd name="connsiteY11" fmla="*/ 666752 h 690581"/>
              <a:gd name="connsiteX12" fmla="*/ 871538 w 1300163"/>
              <a:gd name="connsiteY12" fmla="*/ 328614 h 690581"/>
              <a:gd name="connsiteX13" fmla="*/ 928688 w 1300163"/>
              <a:gd name="connsiteY13" fmla="*/ 2 h 690581"/>
              <a:gd name="connsiteX14" fmla="*/ 1004888 w 1300163"/>
              <a:gd name="connsiteY14" fmla="*/ 333377 h 690581"/>
              <a:gd name="connsiteX15" fmla="*/ 1071563 w 1300163"/>
              <a:gd name="connsiteY15" fmla="*/ 676277 h 690581"/>
              <a:gd name="connsiteX16" fmla="*/ 1152525 w 1300163"/>
              <a:gd name="connsiteY16" fmla="*/ 328614 h 690581"/>
              <a:gd name="connsiteX17" fmla="*/ 1200150 w 1300163"/>
              <a:gd name="connsiteY17" fmla="*/ 2 h 690581"/>
              <a:gd name="connsiteX18" fmla="*/ 1300163 w 1300163"/>
              <a:gd name="connsiteY18" fmla="*/ 328614 h 690581"/>
              <a:gd name="connsiteX0" fmla="*/ 0 w 1300163"/>
              <a:gd name="connsiteY0" fmla="*/ 323852 h 690581"/>
              <a:gd name="connsiteX1" fmla="*/ 71438 w 1300163"/>
              <a:gd name="connsiteY1" fmla="*/ 9527 h 690581"/>
              <a:gd name="connsiteX2" fmla="*/ 142875 w 1300163"/>
              <a:gd name="connsiteY2" fmla="*/ 333377 h 690581"/>
              <a:gd name="connsiteX3" fmla="*/ 204788 w 1300163"/>
              <a:gd name="connsiteY3" fmla="*/ 690564 h 690581"/>
              <a:gd name="connsiteX4" fmla="*/ 295275 w 1300163"/>
              <a:gd name="connsiteY4" fmla="*/ 319089 h 690581"/>
              <a:gd name="connsiteX5" fmla="*/ 357188 w 1300163"/>
              <a:gd name="connsiteY5" fmla="*/ 4764 h 690581"/>
              <a:gd name="connsiteX6" fmla="*/ 428625 w 1300163"/>
              <a:gd name="connsiteY6" fmla="*/ 328614 h 690581"/>
              <a:gd name="connsiteX7" fmla="*/ 495300 w 1300163"/>
              <a:gd name="connsiteY7" fmla="*/ 690564 h 690581"/>
              <a:gd name="connsiteX8" fmla="*/ 571500 w 1300163"/>
              <a:gd name="connsiteY8" fmla="*/ 319089 h 690581"/>
              <a:gd name="connsiteX9" fmla="*/ 638175 w 1300163"/>
              <a:gd name="connsiteY9" fmla="*/ 4764 h 690581"/>
              <a:gd name="connsiteX10" fmla="*/ 723900 w 1300163"/>
              <a:gd name="connsiteY10" fmla="*/ 323852 h 690581"/>
              <a:gd name="connsiteX11" fmla="*/ 795338 w 1300163"/>
              <a:gd name="connsiteY11" fmla="*/ 666752 h 690581"/>
              <a:gd name="connsiteX12" fmla="*/ 871538 w 1300163"/>
              <a:gd name="connsiteY12" fmla="*/ 328614 h 690581"/>
              <a:gd name="connsiteX13" fmla="*/ 928688 w 1300163"/>
              <a:gd name="connsiteY13" fmla="*/ 2 h 690581"/>
              <a:gd name="connsiteX14" fmla="*/ 1004888 w 1300163"/>
              <a:gd name="connsiteY14" fmla="*/ 333377 h 690581"/>
              <a:gd name="connsiteX15" fmla="*/ 1071563 w 1300163"/>
              <a:gd name="connsiteY15" fmla="*/ 676277 h 690581"/>
              <a:gd name="connsiteX16" fmla="*/ 1143925 w 1300163"/>
              <a:gd name="connsiteY16" fmla="*/ 328614 h 690581"/>
              <a:gd name="connsiteX17" fmla="*/ 1200150 w 1300163"/>
              <a:gd name="connsiteY17" fmla="*/ 2 h 690581"/>
              <a:gd name="connsiteX18" fmla="*/ 1300163 w 1300163"/>
              <a:gd name="connsiteY18" fmla="*/ 328614 h 690581"/>
              <a:gd name="connsiteX0" fmla="*/ 0 w 1291564"/>
              <a:gd name="connsiteY0" fmla="*/ 323852 h 690581"/>
              <a:gd name="connsiteX1" fmla="*/ 71438 w 1291564"/>
              <a:gd name="connsiteY1" fmla="*/ 9527 h 690581"/>
              <a:gd name="connsiteX2" fmla="*/ 142875 w 1291564"/>
              <a:gd name="connsiteY2" fmla="*/ 333377 h 690581"/>
              <a:gd name="connsiteX3" fmla="*/ 204788 w 1291564"/>
              <a:gd name="connsiteY3" fmla="*/ 690564 h 690581"/>
              <a:gd name="connsiteX4" fmla="*/ 295275 w 1291564"/>
              <a:gd name="connsiteY4" fmla="*/ 319089 h 690581"/>
              <a:gd name="connsiteX5" fmla="*/ 357188 w 1291564"/>
              <a:gd name="connsiteY5" fmla="*/ 4764 h 690581"/>
              <a:gd name="connsiteX6" fmla="*/ 428625 w 1291564"/>
              <a:gd name="connsiteY6" fmla="*/ 328614 h 690581"/>
              <a:gd name="connsiteX7" fmla="*/ 495300 w 1291564"/>
              <a:gd name="connsiteY7" fmla="*/ 690564 h 690581"/>
              <a:gd name="connsiteX8" fmla="*/ 571500 w 1291564"/>
              <a:gd name="connsiteY8" fmla="*/ 319089 h 690581"/>
              <a:gd name="connsiteX9" fmla="*/ 638175 w 1291564"/>
              <a:gd name="connsiteY9" fmla="*/ 4764 h 690581"/>
              <a:gd name="connsiteX10" fmla="*/ 723900 w 1291564"/>
              <a:gd name="connsiteY10" fmla="*/ 323852 h 690581"/>
              <a:gd name="connsiteX11" fmla="*/ 795338 w 1291564"/>
              <a:gd name="connsiteY11" fmla="*/ 666752 h 690581"/>
              <a:gd name="connsiteX12" fmla="*/ 871538 w 1291564"/>
              <a:gd name="connsiteY12" fmla="*/ 328614 h 690581"/>
              <a:gd name="connsiteX13" fmla="*/ 928688 w 1291564"/>
              <a:gd name="connsiteY13" fmla="*/ 2 h 690581"/>
              <a:gd name="connsiteX14" fmla="*/ 1004888 w 1291564"/>
              <a:gd name="connsiteY14" fmla="*/ 333377 h 690581"/>
              <a:gd name="connsiteX15" fmla="*/ 1071563 w 1291564"/>
              <a:gd name="connsiteY15" fmla="*/ 676277 h 690581"/>
              <a:gd name="connsiteX16" fmla="*/ 1143925 w 1291564"/>
              <a:gd name="connsiteY16" fmla="*/ 328614 h 690581"/>
              <a:gd name="connsiteX17" fmla="*/ 1200150 w 1291564"/>
              <a:gd name="connsiteY17" fmla="*/ 2 h 690581"/>
              <a:gd name="connsiteX18" fmla="*/ 1291564 w 1291564"/>
              <a:gd name="connsiteY18" fmla="*/ 328614 h 690581"/>
              <a:gd name="connsiteX0" fmla="*/ 0 w 1291564"/>
              <a:gd name="connsiteY0" fmla="*/ 323852 h 690581"/>
              <a:gd name="connsiteX1" fmla="*/ 71438 w 1291564"/>
              <a:gd name="connsiteY1" fmla="*/ 9527 h 690581"/>
              <a:gd name="connsiteX2" fmla="*/ 142875 w 1291564"/>
              <a:gd name="connsiteY2" fmla="*/ 333377 h 690581"/>
              <a:gd name="connsiteX3" fmla="*/ 204788 w 1291564"/>
              <a:gd name="connsiteY3" fmla="*/ 690564 h 690581"/>
              <a:gd name="connsiteX4" fmla="*/ 295275 w 1291564"/>
              <a:gd name="connsiteY4" fmla="*/ 319089 h 690581"/>
              <a:gd name="connsiteX5" fmla="*/ 357188 w 1291564"/>
              <a:gd name="connsiteY5" fmla="*/ 4764 h 690581"/>
              <a:gd name="connsiteX6" fmla="*/ 428625 w 1291564"/>
              <a:gd name="connsiteY6" fmla="*/ 328614 h 690581"/>
              <a:gd name="connsiteX7" fmla="*/ 495300 w 1291564"/>
              <a:gd name="connsiteY7" fmla="*/ 690564 h 690581"/>
              <a:gd name="connsiteX8" fmla="*/ 571500 w 1291564"/>
              <a:gd name="connsiteY8" fmla="*/ 319089 h 690581"/>
              <a:gd name="connsiteX9" fmla="*/ 651076 w 1291564"/>
              <a:gd name="connsiteY9" fmla="*/ 4764 h 690581"/>
              <a:gd name="connsiteX10" fmla="*/ 723900 w 1291564"/>
              <a:gd name="connsiteY10" fmla="*/ 323852 h 690581"/>
              <a:gd name="connsiteX11" fmla="*/ 795338 w 1291564"/>
              <a:gd name="connsiteY11" fmla="*/ 666752 h 690581"/>
              <a:gd name="connsiteX12" fmla="*/ 871538 w 1291564"/>
              <a:gd name="connsiteY12" fmla="*/ 328614 h 690581"/>
              <a:gd name="connsiteX13" fmla="*/ 928688 w 1291564"/>
              <a:gd name="connsiteY13" fmla="*/ 2 h 690581"/>
              <a:gd name="connsiteX14" fmla="*/ 1004888 w 1291564"/>
              <a:gd name="connsiteY14" fmla="*/ 333377 h 690581"/>
              <a:gd name="connsiteX15" fmla="*/ 1071563 w 1291564"/>
              <a:gd name="connsiteY15" fmla="*/ 676277 h 690581"/>
              <a:gd name="connsiteX16" fmla="*/ 1143925 w 1291564"/>
              <a:gd name="connsiteY16" fmla="*/ 328614 h 690581"/>
              <a:gd name="connsiteX17" fmla="*/ 1200150 w 1291564"/>
              <a:gd name="connsiteY17" fmla="*/ 2 h 690581"/>
              <a:gd name="connsiteX18" fmla="*/ 1291564 w 1291564"/>
              <a:gd name="connsiteY18" fmla="*/ 328614 h 690581"/>
              <a:gd name="connsiteX0" fmla="*/ 0 w 1291564"/>
              <a:gd name="connsiteY0" fmla="*/ 323852 h 690581"/>
              <a:gd name="connsiteX1" fmla="*/ 71438 w 1291564"/>
              <a:gd name="connsiteY1" fmla="*/ 9527 h 690581"/>
              <a:gd name="connsiteX2" fmla="*/ 142875 w 1291564"/>
              <a:gd name="connsiteY2" fmla="*/ 333377 h 690581"/>
              <a:gd name="connsiteX3" fmla="*/ 204788 w 1291564"/>
              <a:gd name="connsiteY3" fmla="*/ 690564 h 690581"/>
              <a:gd name="connsiteX4" fmla="*/ 273776 w 1291564"/>
              <a:gd name="connsiteY4" fmla="*/ 319089 h 690581"/>
              <a:gd name="connsiteX5" fmla="*/ 357188 w 1291564"/>
              <a:gd name="connsiteY5" fmla="*/ 4764 h 690581"/>
              <a:gd name="connsiteX6" fmla="*/ 428625 w 1291564"/>
              <a:gd name="connsiteY6" fmla="*/ 328614 h 690581"/>
              <a:gd name="connsiteX7" fmla="*/ 495300 w 1291564"/>
              <a:gd name="connsiteY7" fmla="*/ 690564 h 690581"/>
              <a:gd name="connsiteX8" fmla="*/ 571500 w 1291564"/>
              <a:gd name="connsiteY8" fmla="*/ 319089 h 690581"/>
              <a:gd name="connsiteX9" fmla="*/ 651076 w 1291564"/>
              <a:gd name="connsiteY9" fmla="*/ 4764 h 690581"/>
              <a:gd name="connsiteX10" fmla="*/ 723900 w 1291564"/>
              <a:gd name="connsiteY10" fmla="*/ 323852 h 690581"/>
              <a:gd name="connsiteX11" fmla="*/ 795338 w 1291564"/>
              <a:gd name="connsiteY11" fmla="*/ 666752 h 690581"/>
              <a:gd name="connsiteX12" fmla="*/ 871538 w 1291564"/>
              <a:gd name="connsiteY12" fmla="*/ 328614 h 690581"/>
              <a:gd name="connsiteX13" fmla="*/ 928688 w 1291564"/>
              <a:gd name="connsiteY13" fmla="*/ 2 h 690581"/>
              <a:gd name="connsiteX14" fmla="*/ 1004888 w 1291564"/>
              <a:gd name="connsiteY14" fmla="*/ 333377 h 690581"/>
              <a:gd name="connsiteX15" fmla="*/ 1071563 w 1291564"/>
              <a:gd name="connsiteY15" fmla="*/ 676277 h 690581"/>
              <a:gd name="connsiteX16" fmla="*/ 1143925 w 1291564"/>
              <a:gd name="connsiteY16" fmla="*/ 328614 h 690581"/>
              <a:gd name="connsiteX17" fmla="*/ 1200150 w 1291564"/>
              <a:gd name="connsiteY17" fmla="*/ 2 h 690581"/>
              <a:gd name="connsiteX18" fmla="*/ 1291564 w 1291564"/>
              <a:gd name="connsiteY18" fmla="*/ 328614 h 690581"/>
              <a:gd name="connsiteX0" fmla="*/ 0 w 1291564"/>
              <a:gd name="connsiteY0" fmla="*/ 323852 h 690581"/>
              <a:gd name="connsiteX1" fmla="*/ 71438 w 1291564"/>
              <a:gd name="connsiteY1" fmla="*/ 9527 h 690581"/>
              <a:gd name="connsiteX2" fmla="*/ 142875 w 1291564"/>
              <a:gd name="connsiteY2" fmla="*/ 333377 h 690581"/>
              <a:gd name="connsiteX3" fmla="*/ 204788 w 1291564"/>
              <a:gd name="connsiteY3" fmla="*/ 690564 h 690581"/>
              <a:gd name="connsiteX4" fmla="*/ 273776 w 1291564"/>
              <a:gd name="connsiteY4" fmla="*/ 319089 h 690581"/>
              <a:gd name="connsiteX5" fmla="*/ 391589 w 1291564"/>
              <a:gd name="connsiteY5" fmla="*/ 4764 h 690581"/>
              <a:gd name="connsiteX6" fmla="*/ 428625 w 1291564"/>
              <a:gd name="connsiteY6" fmla="*/ 328614 h 690581"/>
              <a:gd name="connsiteX7" fmla="*/ 495300 w 1291564"/>
              <a:gd name="connsiteY7" fmla="*/ 690564 h 690581"/>
              <a:gd name="connsiteX8" fmla="*/ 571500 w 1291564"/>
              <a:gd name="connsiteY8" fmla="*/ 319089 h 690581"/>
              <a:gd name="connsiteX9" fmla="*/ 651076 w 1291564"/>
              <a:gd name="connsiteY9" fmla="*/ 4764 h 690581"/>
              <a:gd name="connsiteX10" fmla="*/ 723900 w 1291564"/>
              <a:gd name="connsiteY10" fmla="*/ 323852 h 690581"/>
              <a:gd name="connsiteX11" fmla="*/ 795338 w 1291564"/>
              <a:gd name="connsiteY11" fmla="*/ 666752 h 690581"/>
              <a:gd name="connsiteX12" fmla="*/ 871538 w 1291564"/>
              <a:gd name="connsiteY12" fmla="*/ 328614 h 690581"/>
              <a:gd name="connsiteX13" fmla="*/ 928688 w 1291564"/>
              <a:gd name="connsiteY13" fmla="*/ 2 h 690581"/>
              <a:gd name="connsiteX14" fmla="*/ 1004888 w 1291564"/>
              <a:gd name="connsiteY14" fmla="*/ 333377 h 690581"/>
              <a:gd name="connsiteX15" fmla="*/ 1071563 w 1291564"/>
              <a:gd name="connsiteY15" fmla="*/ 676277 h 690581"/>
              <a:gd name="connsiteX16" fmla="*/ 1143925 w 1291564"/>
              <a:gd name="connsiteY16" fmla="*/ 328614 h 690581"/>
              <a:gd name="connsiteX17" fmla="*/ 1200150 w 1291564"/>
              <a:gd name="connsiteY17" fmla="*/ 2 h 690581"/>
              <a:gd name="connsiteX18" fmla="*/ 1291564 w 1291564"/>
              <a:gd name="connsiteY18" fmla="*/ 328614 h 690581"/>
              <a:gd name="connsiteX0" fmla="*/ 0 w 1291564"/>
              <a:gd name="connsiteY0" fmla="*/ 323852 h 690581"/>
              <a:gd name="connsiteX1" fmla="*/ 71438 w 1291564"/>
              <a:gd name="connsiteY1" fmla="*/ 9527 h 690581"/>
              <a:gd name="connsiteX2" fmla="*/ 142875 w 1291564"/>
              <a:gd name="connsiteY2" fmla="*/ 333377 h 690581"/>
              <a:gd name="connsiteX3" fmla="*/ 204788 w 1291564"/>
              <a:gd name="connsiteY3" fmla="*/ 690564 h 690581"/>
              <a:gd name="connsiteX4" fmla="*/ 273776 w 1291564"/>
              <a:gd name="connsiteY4" fmla="*/ 319089 h 690581"/>
              <a:gd name="connsiteX5" fmla="*/ 391589 w 1291564"/>
              <a:gd name="connsiteY5" fmla="*/ 4764 h 690581"/>
              <a:gd name="connsiteX6" fmla="*/ 506026 w 1291564"/>
              <a:gd name="connsiteY6" fmla="*/ 319645 h 690581"/>
              <a:gd name="connsiteX7" fmla="*/ 495300 w 1291564"/>
              <a:gd name="connsiteY7" fmla="*/ 690564 h 690581"/>
              <a:gd name="connsiteX8" fmla="*/ 571500 w 1291564"/>
              <a:gd name="connsiteY8" fmla="*/ 319089 h 690581"/>
              <a:gd name="connsiteX9" fmla="*/ 651076 w 1291564"/>
              <a:gd name="connsiteY9" fmla="*/ 4764 h 690581"/>
              <a:gd name="connsiteX10" fmla="*/ 723900 w 1291564"/>
              <a:gd name="connsiteY10" fmla="*/ 323852 h 690581"/>
              <a:gd name="connsiteX11" fmla="*/ 795338 w 1291564"/>
              <a:gd name="connsiteY11" fmla="*/ 666752 h 690581"/>
              <a:gd name="connsiteX12" fmla="*/ 871538 w 1291564"/>
              <a:gd name="connsiteY12" fmla="*/ 328614 h 690581"/>
              <a:gd name="connsiteX13" fmla="*/ 928688 w 1291564"/>
              <a:gd name="connsiteY13" fmla="*/ 2 h 690581"/>
              <a:gd name="connsiteX14" fmla="*/ 1004888 w 1291564"/>
              <a:gd name="connsiteY14" fmla="*/ 333377 h 690581"/>
              <a:gd name="connsiteX15" fmla="*/ 1071563 w 1291564"/>
              <a:gd name="connsiteY15" fmla="*/ 676277 h 690581"/>
              <a:gd name="connsiteX16" fmla="*/ 1143925 w 1291564"/>
              <a:gd name="connsiteY16" fmla="*/ 328614 h 690581"/>
              <a:gd name="connsiteX17" fmla="*/ 1200150 w 1291564"/>
              <a:gd name="connsiteY17" fmla="*/ 2 h 690581"/>
              <a:gd name="connsiteX18" fmla="*/ 1291564 w 1291564"/>
              <a:gd name="connsiteY18" fmla="*/ 328614 h 690581"/>
              <a:gd name="connsiteX0" fmla="*/ 0 w 1291564"/>
              <a:gd name="connsiteY0" fmla="*/ 323852 h 690581"/>
              <a:gd name="connsiteX1" fmla="*/ 71438 w 1291564"/>
              <a:gd name="connsiteY1" fmla="*/ 9527 h 690581"/>
              <a:gd name="connsiteX2" fmla="*/ 142875 w 1291564"/>
              <a:gd name="connsiteY2" fmla="*/ 333377 h 690581"/>
              <a:gd name="connsiteX3" fmla="*/ 204788 w 1291564"/>
              <a:gd name="connsiteY3" fmla="*/ 690564 h 690581"/>
              <a:gd name="connsiteX4" fmla="*/ 273776 w 1291564"/>
              <a:gd name="connsiteY4" fmla="*/ 319089 h 690581"/>
              <a:gd name="connsiteX5" fmla="*/ 391589 w 1291564"/>
              <a:gd name="connsiteY5" fmla="*/ 4764 h 690581"/>
              <a:gd name="connsiteX6" fmla="*/ 506026 w 1291564"/>
              <a:gd name="connsiteY6" fmla="*/ 319645 h 690581"/>
              <a:gd name="connsiteX7" fmla="*/ 495300 w 1291564"/>
              <a:gd name="connsiteY7" fmla="*/ 690564 h 690581"/>
              <a:gd name="connsiteX8" fmla="*/ 571500 w 1291564"/>
              <a:gd name="connsiteY8" fmla="*/ 319089 h 690581"/>
              <a:gd name="connsiteX9" fmla="*/ 651076 w 1291564"/>
              <a:gd name="connsiteY9" fmla="*/ 4764 h 690581"/>
              <a:gd name="connsiteX10" fmla="*/ 723900 w 1291564"/>
              <a:gd name="connsiteY10" fmla="*/ 323852 h 690581"/>
              <a:gd name="connsiteX11" fmla="*/ 795338 w 1291564"/>
              <a:gd name="connsiteY11" fmla="*/ 666752 h 690581"/>
              <a:gd name="connsiteX12" fmla="*/ 871538 w 1291564"/>
              <a:gd name="connsiteY12" fmla="*/ 328614 h 690581"/>
              <a:gd name="connsiteX13" fmla="*/ 928688 w 1291564"/>
              <a:gd name="connsiteY13" fmla="*/ 2 h 690581"/>
              <a:gd name="connsiteX14" fmla="*/ 1004888 w 1291564"/>
              <a:gd name="connsiteY14" fmla="*/ 333377 h 690581"/>
              <a:gd name="connsiteX15" fmla="*/ 1071563 w 1291564"/>
              <a:gd name="connsiteY15" fmla="*/ 676277 h 690581"/>
              <a:gd name="connsiteX16" fmla="*/ 1143925 w 1291564"/>
              <a:gd name="connsiteY16" fmla="*/ 328614 h 690581"/>
              <a:gd name="connsiteX17" fmla="*/ 1200150 w 1291564"/>
              <a:gd name="connsiteY17" fmla="*/ 2 h 690581"/>
              <a:gd name="connsiteX18" fmla="*/ 1291564 w 1291564"/>
              <a:gd name="connsiteY18" fmla="*/ 328614 h 690581"/>
              <a:gd name="connsiteX0" fmla="*/ 0 w 1291564"/>
              <a:gd name="connsiteY0" fmla="*/ 323852 h 690581"/>
              <a:gd name="connsiteX1" fmla="*/ 92938 w 1291564"/>
              <a:gd name="connsiteY1" fmla="*/ 5043 h 690581"/>
              <a:gd name="connsiteX2" fmla="*/ 142875 w 1291564"/>
              <a:gd name="connsiteY2" fmla="*/ 333377 h 690581"/>
              <a:gd name="connsiteX3" fmla="*/ 204788 w 1291564"/>
              <a:gd name="connsiteY3" fmla="*/ 690564 h 690581"/>
              <a:gd name="connsiteX4" fmla="*/ 273776 w 1291564"/>
              <a:gd name="connsiteY4" fmla="*/ 319089 h 690581"/>
              <a:gd name="connsiteX5" fmla="*/ 391589 w 1291564"/>
              <a:gd name="connsiteY5" fmla="*/ 4764 h 690581"/>
              <a:gd name="connsiteX6" fmla="*/ 506026 w 1291564"/>
              <a:gd name="connsiteY6" fmla="*/ 319645 h 690581"/>
              <a:gd name="connsiteX7" fmla="*/ 495300 w 1291564"/>
              <a:gd name="connsiteY7" fmla="*/ 690564 h 690581"/>
              <a:gd name="connsiteX8" fmla="*/ 571500 w 1291564"/>
              <a:gd name="connsiteY8" fmla="*/ 319089 h 690581"/>
              <a:gd name="connsiteX9" fmla="*/ 651076 w 1291564"/>
              <a:gd name="connsiteY9" fmla="*/ 4764 h 690581"/>
              <a:gd name="connsiteX10" fmla="*/ 723900 w 1291564"/>
              <a:gd name="connsiteY10" fmla="*/ 323852 h 690581"/>
              <a:gd name="connsiteX11" fmla="*/ 795338 w 1291564"/>
              <a:gd name="connsiteY11" fmla="*/ 666752 h 690581"/>
              <a:gd name="connsiteX12" fmla="*/ 871538 w 1291564"/>
              <a:gd name="connsiteY12" fmla="*/ 328614 h 690581"/>
              <a:gd name="connsiteX13" fmla="*/ 928688 w 1291564"/>
              <a:gd name="connsiteY13" fmla="*/ 2 h 690581"/>
              <a:gd name="connsiteX14" fmla="*/ 1004888 w 1291564"/>
              <a:gd name="connsiteY14" fmla="*/ 333377 h 690581"/>
              <a:gd name="connsiteX15" fmla="*/ 1071563 w 1291564"/>
              <a:gd name="connsiteY15" fmla="*/ 676277 h 690581"/>
              <a:gd name="connsiteX16" fmla="*/ 1143925 w 1291564"/>
              <a:gd name="connsiteY16" fmla="*/ 328614 h 690581"/>
              <a:gd name="connsiteX17" fmla="*/ 1200150 w 1291564"/>
              <a:gd name="connsiteY17" fmla="*/ 2 h 690581"/>
              <a:gd name="connsiteX18" fmla="*/ 1291564 w 1291564"/>
              <a:gd name="connsiteY18" fmla="*/ 328614 h 690581"/>
              <a:gd name="connsiteX0" fmla="*/ 0 w 1291564"/>
              <a:gd name="connsiteY0" fmla="*/ 341239 h 707968"/>
              <a:gd name="connsiteX1" fmla="*/ 92938 w 1291564"/>
              <a:gd name="connsiteY1" fmla="*/ 9 h 707968"/>
              <a:gd name="connsiteX2" fmla="*/ 142875 w 1291564"/>
              <a:gd name="connsiteY2" fmla="*/ 350764 h 707968"/>
              <a:gd name="connsiteX3" fmla="*/ 204788 w 1291564"/>
              <a:gd name="connsiteY3" fmla="*/ 707951 h 707968"/>
              <a:gd name="connsiteX4" fmla="*/ 273776 w 1291564"/>
              <a:gd name="connsiteY4" fmla="*/ 336476 h 707968"/>
              <a:gd name="connsiteX5" fmla="*/ 391589 w 1291564"/>
              <a:gd name="connsiteY5" fmla="*/ 22151 h 707968"/>
              <a:gd name="connsiteX6" fmla="*/ 506026 w 1291564"/>
              <a:gd name="connsiteY6" fmla="*/ 337032 h 707968"/>
              <a:gd name="connsiteX7" fmla="*/ 495300 w 1291564"/>
              <a:gd name="connsiteY7" fmla="*/ 707951 h 707968"/>
              <a:gd name="connsiteX8" fmla="*/ 571500 w 1291564"/>
              <a:gd name="connsiteY8" fmla="*/ 336476 h 707968"/>
              <a:gd name="connsiteX9" fmla="*/ 651076 w 1291564"/>
              <a:gd name="connsiteY9" fmla="*/ 22151 h 707968"/>
              <a:gd name="connsiteX10" fmla="*/ 723900 w 1291564"/>
              <a:gd name="connsiteY10" fmla="*/ 341239 h 707968"/>
              <a:gd name="connsiteX11" fmla="*/ 795338 w 1291564"/>
              <a:gd name="connsiteY11" fmla="*/ 684139 h 707968"/>
              <a:gd name="connsiteX12" fmla="*/ 871538 w 1291564"/>
              <a:gd name="connsiteY12" fmla="*/ 346001 h 707968"/>
              <a:gd name="connsiteX13" fmla="*/ 928688 w 1291564"/>
              <a:gd name="connsiteY13" fmla="*/ 17389 h 707968"/>
              <a:gd name="connsiteX14" fmla="*/ 1004888 w 1291564"/>
              <a:gd name="connsiteY14" fmla="*/ 350764 h 707968"/>
              <a:gd name="connsiteX15" fmla="*/ 1071563 w 1291564"/>
              <a:gd name="connsiteY15" fmla="*/ 693664 h 707968"/>
              <a:gd name="connsiteX16" fmla="*/ 1143925 w 1291564"/>
              <a:gd name="connsiteY16" fmla="*/ 346001 h 707968"/>
              <a:gd name="connsiteX17" fmla="*/ 1200150 w 1291564"/>
              <a:gd name="connsiteY17" fmla="*/ 17389 h 707968"/>
              <a:gd name="connsiteX18" fmla="*/ 1291564 w 1291564"/>
              <a:gd name="connsiteY18" fmla="*/ 346001 h 707968"/>
              <a:gd name="connsiteX0" fmla="*/ 0 w 1291564"/>
              <a:gd name="connsiteY0" fmla="*/ 341233 h 707953"/>
              <a:gd name="connsiteX1" fmla="*/ 92938 w 1291564"/>
              <a:gd name="connsiteY1" fmla="*/ 3 h 707953"/>
              <a:gd name="connsiteX2" fmla="*/ 164375 w 1291564"/>
              <a:gd name="connsiteY2" fmla="*/ 346274 h 707953"/>
              <a:gd name="connsiteX3" fmla="*/ 204788 w 1291564"/>
              <a:gd name="connsiteY3" fmla="*/ 707945 h 707953"/>
              <a:gd name="connsiteX4" fmla="*/ 273776 w 1291564"/>
              <a:gd name="connsiteY4" fmla="*/ 336470 h 707953"/>
              <a:gd name="connsiteX5" fmla="*/ 391589 w 1291564"/>
              <a:gd name="connsiteY5" fmla="*/ 22145 h 707953"/>
              <a:gd name="connsiteX6" fmla="*/ 506026 w 1291564"/>
              <a:gd name="connsiteY6" fmla="*/ 337026 h 707953"/>
              <a:gd name="connsiteX7" fmla="*/ 495300 w 1291564"/>
              <a:gd name="connsiteY7" fmla="*/ 707945 h 707953"/>
              <a:gd name="connsiteX8" fmla="*/ 571500 w 1291564"/>
              <a:gd name="connsiteY8" fmla="*/ 336470 h 707953"/>
              <a:gd name="connsiteX9" fmla="*/ 651076 w 1291564"/>
              <a:gd name="connsiteY9" fmla="*/ 22145 h 707953"/>
              <a:gd name="connsiteX10" fmla="*/ 723900 w 1291564"/>
              <a:gd name="connsiteY10" fmla="*/ 341233 h 707953"/>
              <a:gd name="connsiteX11" fmla="*/ 795338 w 1291564"/>
              <a:gd name="connsiteY11" fmla="*/ 684133 h 707953"/>
              <a:gd name="connsiteX12" fmla="*/ 871538 w 1291564"/>
              <a:gd name="connsiteY12" fmla="*/ 345995 h 707953"/>
              <a:gd name="connsiteX13" fmla="*/ 928688 w 1291564"/>
              <a:gd name="connsiteY13" fmla="*/ 17383 h 707953"/>
              <a:gd name="connsiteX14" fmla="*/ 1004888 w 1291564"/>
              <a:gd name="connsiteY14" fmla="*/ 350758 h 707953"/>
              <a:gd name="connsiteX15" fmla="*/ 1071563 w 1291564"/>
              <a:gd name="connsiteY15" fmla="*/ 693658 h 707953"/>
              <a:gd name="connsiteX16" fmla="*/ 1143925 w 1291564"/>
              <a:gd name="connsiteY16" fmla="*/ 345995 h 707953"/>
              <a:gd name="connsiteX17" fmla="*/ 1200150 w 1291564"/>
              <a:gd name="connsiteY17" fmla="*/ 17383 h 707953"/>
              <a:gd name="connsiteX18" fmla="*/ 1291564 w 1291564"/>
              <a:gd name="connsiteY18" fmla="*/ 345995 h 707953"/>
              <a:gd name="connsiteX0" fmla="*/ 0 w 1291564"/>
              <a:gd name="connsiteY0" fmla="*/ 341231 h 707951"/>
              <a:gd name="connsiteX1" fmla="*/ 166038 w 1291564"/>
              <a:gd name="connsiteY1" fmla="*/ 2 h 707951"/>
              <a:gd name="connsiteX2" fmla="*/ 164375 w 1291564"/>
              <a:gd name="connsiteY2" fmla="*/ 346272 h 707951"/>
              <a:gd name="connsiteX3" fmla="*/ 204788 w 1291564"/>
              <a:gd name="connsiteY3" fmla="*/ 707943 h 707951"/>
              <a:gd name="connsiteX4" fmla="*/ 273776 w 1291564"/>
              <a:gd name="connsiteY4" fmla="*/ 336468 h 707951"/>
              <a:gd name="connsiteX5" fmla="*/ 391589 w 1291564"/>
              <a:gd name="connsiteY5" fmla="*/ 22143 h 707951"/>
              <a:gd name="connsiteX6" fmla="*/ 506026 w 1291564"/>
              <a:gd name="connsiteY6" fmla="*/ 337024 h 707951"/>
              <a:gd name="connsiteX7" fmla="*/ 495300 w 1291564"/>
              <a:gd name="connsiteY7" fmla="*/ 707943 h 707951"/>
              <a:gd name="connsiteX8" fmla="*/ 571500 w 1291564"/>
              <a:gd name="connsiteY8" fmla="*/ 336468 h 707951"/>
              <a:gd name="connsiteX9" fmla="*/ 651076 w 1291564"/>
              <a:gd name="connsiteY9" fmla="*/ 22143 h 707951"/>
              <a:gd name="connsiteX10" fmla="*/ 723900 w 1291564"/>
              <a:gd name="connsiteY10" fmla="*/ 341231 h 707951"/>
              <a:gd name="connsiteX11" fmla="*/ 795338 w 1291564"/>
              <a:gd name="connsiteY11" fmla="*/ 684131 h 707951"/>
              <a:gd name="connsiteX12" fmla="*/ 871538 w 1291564"/>
              <a:gd name="connsiteY12" fmla="*/ 345993 h 707951"/>
              <a:gd name="connsiteX13" fmla="*/ 928688 w 1291564"/>
              <a:gd name="connsiteY13" fmla="*/ 17381 h 707951"/>
              <a:gd name="connsiteX14" fmla="*/ 1004888 w 1291564"/>
              <a:gd name="connsiteY14" fmla="*/ 350756 h 707951"/>
              <a:gd name="connsiteX15" fmla="*/ 1071563 w 1291564"/>
              <a:gd name="connsiteY15" fmla="*/ 693656 h 707951"/>
              <a:gd name="connsiteX16" fmla="*/ 1143925 w 1291564"/>
              <a:gd name="connsiteY16" fmla="*/ 345993 h 707951"/>
              <a:gd name="connsiteX17" fmla="*/ 1200150 w 1291564"/>
              <a:gd name="connsiteY17" fmla="*/ 17381 h 707951"/>
              <a:gd name="connsiteX18" fmla="*/ 1291564 w 1291564"/>
              <a:gd name="connsiteY18" fmla="*/ 345993 h 707951"/>
              <a:gd name="connsiteX0" fmla="*/ 0 w 1291564"/>
              <a:gd name="connsiteY0" fmla="*/ 341231 h 707951"/>
              <a:gd name="connsiteX1" fmla="*/ 166038 w 1291564"/>
              <a:gd name="connsiteY1" fmla="*/ 2 h 707951"/>
              <a:gd name="connsiteX2" fmla="*/ 336375 w 1291564"/>
              <a:gd name="connsiteY2" fmla="*/ 346272 h 707951"/>
              <a:gd name="connsiteX3" fmla="*/ 204788 w 1291564"/>
              <a:gd name="connsiteY3" fmla="*/ 707943 h 707951"/>
              <a:gd name="connsiteX4" fmla="*/ 273776 w 1291564"/>
              <a:gd name="connsiteY4" fmla="*/ 336468 h 707951"/>
              <a:gd name="connsiteX5" fmla="*/ 391589 w 1291564"/>
              <a:gd name="connsiteY5" fmla="*/ 22143 h 707951"/>
              <a:gd name="connsiteX6" fmla="*/ 506026 w 1291564"/>
              <a:gd name="connsiteY6" fmla="*/ 337024 h 707951"/>
              <a:gd name="connsiteX7" fmla="*/ 495300 w 1291564"/>
              <a:gd name="connsiteY7" fmla="*/ 707943 h 707951"/>
              <a:gd name="connsiteX8" fmla="*/ 571500 w 1291564"/>
              <a:gd name="connsiteY8" fmla="*/ 336468 h 707951"/>
              <a:gd name="connsiteX9" fmla="*/ 651076 w 1291564"/>
              <a:gd name="connsiteY9" fmla="*/ 22143 h 707951"/>
              <a:gd name="connsiteX10" fmla="*/ 723900 w 1291564"/>
              <a:gd name="connsiteY10" fmla="*/ 341231 h 707951"/>
              <a:gd name="connsiteX11" fmla="*/ 795338 w 1291564"/>
              <a:gd name="connsiteY11" fmla="*/ 684131 h 707951"/>
              <a:gd name="connsiteX12" fmla="*/ 871538 w 1291564"/>
              <a:gd name="connsiteY12" fmla="*/ 345993 h 707951"/>
              <a:gd name="connsiteX13" fmla="*/ 928688 w 1291564"/>
              <a:gd name="connsiteY13" fmla="*/ 17381 h 707951"/>
              <a:gd name="connsiteX14" fmla="*/ 1004888 w 1291564"/>
              <a:gd name="connsiteY14" fmla="*/ 350756 h 707951"/>
              <a:gd name="connsiteX15" fmla="*/ 1071563 w 1291564"/>
              <a:gd name="connsiteY15" fmla="*/ 693656 h 707951"/>
              <a:gd name="connsiteX16" fmla="*/ 1143925 w 1291564"/>
              <a:gd name="connsiteY16" fmla="*/ 345993 h 707951"/>
              <a:gd name="connsiteX17" fmla="*/ 1200150 w 1291564"/>
              <a:gd name="connsiteY17" fmla="*/ 17381 h 707951"/>
              <a:gd name="connsiteX18" fmla="*/ 1291564 w 1291564"/>
              <a:gd name="connsiteY18" fmla="*/ 345993 h 707951"/>
              <a:gd name="connsiteX0" fmla="*/ 0 w 1291564"/>
              <a:gd name="connsiteY0" fmla="*/ 341231 h 707943"/>
              <a:gd name="connsiteX1" fmla="*/ 166038 w 1291564"/>
              <a:gd name="connsiteY1" fmla="*/ 2 h 707943"/>
              <a:gd name="connsiteX2" fmla="*/ 336375 w 1291564"/>
              <a:gd name="connsiteY2" fmla="*/ 346272 h 707943"/>
              <a:gd name="connsiteX3" fmla="*/ 488590 w 1291564"/>
              <a:gd name="connsiteY3" fmla="*/ 681039 h 707943"/>
              <a:gd name="connsiteX4" fmla="*/ 273776 w 1291564"/>
              <a:gd name="connsiteY4" fmla="*/ 336468 h 707943"/>
              <a:gd name="connsiteX5" fmla="*/ 391589 w 1291564"/>
              <a:gd name="connsiteY5" fmla="*/ 22143 h 707943"/>
              <a:gd name="connsiteX6" fmla="*/ 506026 w 1291564"/>
              <a:gd name="connsiteY6" fmla="*/ 337024 h 707943"/>
              <a:gd name="connsiteX7" fmla="*/ 495300 w 1291564"/>
              <a:gd name="connsiteY7" fmla="*/ 707943 h 707943"/>
              <a:gd name="connsiteX8" fmla="*/ 571500 w 1291564"/>
              <a:gd name="connsiteY8" fmla="*/ 336468 h 707943"/>
              <a:gd name="connsiteX9" fmla="*/ 651076 w 1291564"/>
              <a:gd name="connsiteY9" fmla="*/ 22143 h 707943"/>
              <a:gd name="connsiteX10" fmla="*/ 723900 w 1291564"/>
              <a:gd name="connsiteY10" fmla="*/ 341231 h 707943"/>
              <a:gd name="connsiteX11" fmla="*/ 795338 w 1291564"/>
              <a:gd name="connsiteY11" fmla="*/ 684131 h 707943"/>
              <a:gd name="connsiteX12" fmla="*/ 871538 w 1291564"/>
              <a:gd name="connsiteY12" fmla="*/ 345993 h 707943"/>
              <a:gd name="connsiteX13" fmla="*/ 928688 w 1291564"/>
              <a:gd name="connsiteY13" fmla="*/ 17381 h 707943"/>
              <a:gd name="connsiteX14" fmla="*/ 1004888 w 1291564"/>
              <a:gd name="connsiteY14" fmla="*/ 350756 h 707943"/>
              <a:gd name="connsiteX15" fmla="*/ 1071563 w 1291564"/>
              <a:gd name="connsiteY15" fmla="*/ 693656 h 707943"/>
              <a:gd name="connsiteX16" fmla="*/ 1143925 w 1291564"/>
              <a:gd name="connsiteY16" fmla="*/ 345993 h 707943"/>
              <a:gd name="connsiteX17" fmla="*/ 1200150 w 1291564"/>
              <a:gd name="connsiteY17" fmla="*/ 17381 h 707943"/>
              <a:gd name="connsiteX18" fmla="*/ 1291564 w 1291564"/>
              <a:gd name="connsiteY18" fmla="*/ 345993 h 707943"/>
              <a:gd name="connsiteX0" fmla="*/ 0 w 1291564"/>
              <a:gd name="connsiteY0" fmla="*/ 341231 h 707943"/>
              <a:gd name="connsiteX1" fmla="*/ 166038 w 1291564"/>
              <a:gd name="connsiteY1" fmla="*/ 2 h 707943"/>
              <a:gd name="connsiteX2" fmla="*/ 336375 w 1291564"/>
              <a:gd name="connsiteY2" fmla="*/ 346272 h 707943"/>
              <a:gd name="connsiteX3" fmla="*/ 488590 w 1291564"/>
              <a:gd name="connsiteY3" fmla="*/ 681039 h 707943"/>
              <a:gd name="connsiteX4" fmla="*/ 660776 w 1291564"/>
              <a:gd name="connsiteY4" fmla="*/ 340952 h 707943"/>
              <a:gd name="connsiteX5" fmla="*/ 391589 w 1291564"/>
              <a:gd name="connsiteY5" fmla="*/ 22143 h 707943"/>
              <a:gd name="connsiteX6" fmla="*/ 506026 w 1291564"/>
              <a:gd name="connsiteY6" fmla="*/ 337024 h 707943"/>
              <a:gd name="connsiteX7" fmla="*/ 495300 w 1291564"/>
              <a:gd name="connsiteY7" fmla="*/ 707943 h 707943"/>
              <a:gd name="connsiteX8" fmla="*/ 571500 w 1291564"/>
              <a:gd name="connsiteY8" fmla="*/ 336468 h 707943"/>
              <a:gd name="connsiteX9" fmla="*/ 651076 w 1291564"/>
              <a:gd name="connsiteY9" fmla="*/ 22143 h 707943"/>
              <a:gd name="connsiteX10" fmla="*/ 723900 w 1291564"/>
              <a:gd name="connsiteY10" fmla="*/ 341231 h 707943"/>
              <a:gd name="connsiteX11" fmla="*/ 795338 w 1291564"/>
              <a:gd name="connsiteY11" fmla="*/ 684131 h 707943"/>
              <a:gd name="connsiteX12" fmla="*/ 871538 w 1291564"/>
              <a:gd name="connsiteY12" fmla="*/ 345993 h 707943"/>
              <a:gd name="connsiteX13" fmla="*/ 928688 w 1291564"/>
              <a:gd name="connsiteY13" fmla="*/ 17381 h 707943"/>
              <a:gd name="connsiteX14" fmla="*/ 1004888 w 1291564"/>
              <a:gd name="connsiteY14" fmla="*/ 350756 h 707943"/>
              <a:gd name="connsiteX15" fmla="*/ 1071563 w 1291564"/>
              <a:gd name="connsiteY15" fmla="*/ 693656 h 707943"/>
              <a:gd name="connsiteX16" fmla="*/ 1143925 w 1291564"/>
              <a:gd name="connsiteY16" fmla="*/ 345993 h 707943"/>
              <a:gd name="connsiteX17" fmla="*/ 1200150 w 1291564"/>
              <a:gd name="connsiteY17" fmla="*/ 17381 h 707943"/>
              <a:gd name="connsiteX18" fmla="*/ 1291564 w 1291564"/>
              <a:gd name="connsiteY18" fmla="*/ 345993 h 707943"/>
              <a:gd name="connsiteX0" fmla="*/ 0 w 1291564"/>
              <a:gd name="connsiteY0" fmla="*/ 341235 h 707947"/>
              <a:gd name="connsiteX1" fmla="*/ 166038 w 1291564"/>
              <a:gd name="connsiteY1" fmla="*/ 6 h 707947"/>
              <a:gd name="connsiteX2" fmla="*/ 340675 w 1291564"/>
              <a:gd name="connsiteY2" fmla="*/ 332823 h 707947"/>
              <a:gd name="connsiteX3" fmla="*/ 488590 w 1291564"/>
              <a:gd name="connsiteY3" fmla="*/ 681043 h 707947"/>
              <a:gd name="connsiteX4" fmla="*/ 660776 w 1291564"/>
              <a:gd name="connsiteY4" fmla="*/ 340956 h 707947"/>
              <a:gd name="connsiteX5" fmla="*/ 391589 w 1291564"/>
              <a:gd name="connsiteY5" fmla="*/ 22147 h 707947"/>
              <a:gd name="connsiteX6" fmla="*/ 506026 w 1291564"/>
              <a:gd name="connsiteY6" fmla="*/ 337028 h 707947"/>
              <a:gd name="connsiteX7" fmla="*/ 495300 w 1291564"/>
              <a:gd name="connsiteY7" fmla="*/ 707947 h 707947"/>
              <a:gd name="connsiteX8" fmla="*/ 571500 w 1291564"/>
              <a:gd name="connsiteY8" fmla="*/ 336472 h 707947"/>
              <a:gd name="connsiteX9" fmla="*/ 651076 w 1291564"/>
              <a:gd name="connsiteY9" fmla="*/ 22147 h 707947"/>
              <a:gd name="connsiteX10" fmla="*/ 723900 w 1291564"/>
              <a:gd name="connsiteY10" fmla="*/ 341235 h 707947"/>
              <a:gd name="connsiteX11" fmla="*/ 795338 w 1291564"/>
              <a:gd name="connsiteY11" fmla="*/ 684135 h 707947"/>
              <a:gd name="connsiteX12" fmla="*/ 871538 w 1291564"/>
              <a:gd name="connsiteY12" fmla="*/ 345997 h 707947"/>
              <a:gd name="connsiteX13" fmla="*/ 928688 w 1291564"/>
              <a:gd name="connsiteY13" fmla="*/ 17385 h 707947"/>
              <a:gd name="connsiteX14" fmla="*/ 1004888 w 1291564"/>
              <a:gd name="connsiteY14" fmla="*/ 350760 h 707947"/>
              <a:gd name="connsiteX15" fmla="*/ 1071563 w 1291564"/>
              <a:gd name="connsiteY15" fmla="*/ 693660 h 707947"/>
              <a:gd name="connsiteX16" fmla="*/ 1143925 w 1291564"/>
              <a:gd name="connsiteY16" fmla="*/ 345997 h 707947"/>
              <a:gd name="connsiteX17" fmla="*/ 1200150 w 1291564"/>
              <a:gd name="connsiteY17" fmla="*/ 17385 h 707947"/>
              <a:gd name="connsiteX18" fmla="*/ 1291564 w 1291564"/>
              <a:gd name="connsiteY18" fmla="*/ 345997 h 707947"/>
              <a:gd name="connsiteX0" fmla="*/ 0 w 1291564"/>
              <a:gd name="connsiteY0" fmla="*/ 341235 h 743821"/>
              <a:gd name="connsiteX1" fmla="*/ 166038 w 1291564"/>
              <a:gd name="connsiteY1" fmla="*/ 6 h 743821"/>
              <a:gd name="connsiteX2" fmla="*/ 340675 w 1291564"/>
              <a:gd name="connsiteY2" fmla="*/ 332823 h 743821"/>
              <a:gd name="connsiteX3" fmla="*/ 488590 w 1291564"/>
              <a:gd name="connsiteY3" fmla="*/ 681043 h 743821"/>
              <a:gd name="connsiteX4" fmla="*/ 660776 w 1291564"/>
              <a:gd name="connsiteY4" fmla="*/ 340956 h 743821"/>
              <a:gd name="connsiteX5" fmla="*/ 391589 w 1291564"/>
              <a:gd name="connsiteY5" fmla="*/ 22147 h 743821"/>
              <a:gd name="connsiteX6" fmla="*/ 506026 w 1291564"/>
              <a:gd name="connsiteY6" fmla="*/ 337028 h 743821"/>
              <a:gd name="connsiteX7" fmla="*/ 869402 w 1291564"/>
              <a:gd name="connsiteY7" fmla="*/ 743821 h 743821"/>
              <a:gd name="connsiteX8" fmla="*/ 571500 w 1291564"/>
              <a:gd name="connsiteY8" fmla="*/ 336472 h 743821"/>
              <a:gd name="connsiteX9" fmla="*/ 651076 w 1291564"/>
              <a:gd name="connsiteY9" fmla="*/ 22147 h 743821"/>
              <a:gd name="connsiteX10" fmla="*/ 723900 w 1291564"/>
              <a:gd name="connsiteY10" fmla="*/ 341235 h 743821"/>
              <a:gd name="connsiteX11" fmla="*/ 795338 w 1291564"/>
              <a:gd name="connsiteY11" fmla="*/ 684135 h 743821"/>
              <a:gd name="connsiteX12" fmla="*/ 871538 w 1291564"/>
              <a:gd name="connsiteY12" fmla="*/ 345997 h 743821"/>
              <a:gd name="connsiteX13" fmla="*/ 928688 w 1291564"/>
              <a:gd name="connsiteY13" fmla="*/ 17385 h 743821"/>
              <a:gd name="connsiteX14" fmla="*/ 1004888 w 1291564"/>
              <a:gd name="connsiteY14" fmla="*/ 350760 h 743821"/>
              <a:gd name="connsiteX15" fmla="*/ 1071563 w 1291564"/>
              <a:gd name="connsiteY15" fmla="*/ 693660 h 743821"/>
              <a:gd name="connsiteX16" fmla="*/ 1143925 w 1291564"/>
              <a:gd name="connsiteY16" fmla="*/ 345997 h 743821"/>
              <a:gd name="connsiteX17" fmla="*/ 1200150 w 1291564"/>
              <a:gd name="connsiteY17" fmla="*/ 17385 h 743821"/>
              <a:gd name="connsiteX18" fmla="*/ 1291564 w 1291564"/>
              <a:gd name="connsiteY18" fmla="*/ 345997 h 743821"/>
              <a:gd name="connsiteX0" fmla="*/ 0 w 1291564"/>
              <a:gd name="connsiteY0" fmla="*/ 341235 h 743823"/>
              <a:gd name="connsiteX1" fmla="*/ 166038 w 1291564"/>
              <a:gd name="connsiteY1" fmla="*/ 6 h 743823"/>
              <a:gd name="connsiteX2" fmla="*/ 340675 w 1291564"/>
              <a:gd name="connsiteY2" fmla="*/ 332823 h 743823"/>
              <a:gd name="connsiteX3" fmla="*/ 488590 w 1291564"/>
              <a:gd name="connsiteY3" fmla="*/ 681043 h 743823"/>
              <a:gd name="connsiteX4" fmla="*/ 660776 w 1291564"/>
              <a:gd name="connsiteY4" fmla="*/ 340956 h 743823"/>
              <a:gd name="connsiteX5" fmla="*/ 391589 w 1291564"/>
              <a:gd name="connsiteY5" fmla="*/ 22147 h 743823"/>
              <a:gd name="connsiteX6" fmla="*/ 1073628 w 1291564"/>
              <a:gd name="connsiteY6" fmla="*/ 332542 h 743823"/>
              <a:gd name="connsiteX7" fmla="*/ 869402 w 1291564"/>
              <a:gd name="connsiteY7" fmla="*/ 743821 h 743823"/>
              <a:gd name="connsiteX8" fmla="*/ 571500 w 1291564"/>
              <a:gd name="connsiteY8" fmla="*/ 336472 h 743823"/>
              <a:gd name="connsiteX9" fmla="*/ 651076 w 1291564"/>
              <a:gd name="connsiteY9" fmla="*/ 22147 h 743823"/>
              <a:gd name="connsiteX10" fmla="*/ 723900 w 1291564"/>
              <a:gd name="connsiteY10" fmla="*/ 341235 h 743823"/>
              <a:gd name="connsiteX11" fmla="*/ 795338 w 1291564"/>
              <a:gd name="connsiteY11" fmla="*/ 684135 h 743823"/>
              <a:gd name="connsiteX12" fmla="*/ 871538 w 1291564"/>
              <a:gd name="connsiteY12" fmla="*/ 345997 h 743823"/>
              <a:gd name="connsiteX13" fmla="*/ 928688 w 1291564"/>
              <a:gd name="connsiteY13" fmla="*/ 17385 h 743823"/>
              <a:gd name="connsiteX14" fmla="*/ 1004888 w 1291564"/>
              <a:gd name="connsiteY14" fmla="*/ 350760 h 743823"/>
              <a:gd name="connsiteX15" fmla="*/ 1071563 w 1291564"/>
              <a:gd name="connsiteY15" fmla="*/ 693660 h 743823"/>
              <a:gd name="connsiteX16" fmla="*/ 1143925 w 1291564"/>
              <a:gd name="connsiteY16" fmla="*/ 345997 h 743823"/>
              <a:gd name="connsiteX17" fmla="*/ 1200150 w 1291564"/>
              <a:gd name="connsiteY17" fmla="*/ 17385 h 743823"/>
              <a:gd name="connsiteX18" fmla="*/ 1291564 w 1291564"/>
              <a:gd name="connsiteY18" fmla="*/ 345997 h 743823"/>
              <a:gd name="connsiteX0" fmla="*/ 0 w 1291564"/>
              <a:gd name="connsiteY0" fmla="*/ 341235 h 743821"/>
              <a:gd name="connsiteX1" fmla="*/ 166038 w 1291564"/>
              <a:gd name="connsiteY1" fmla="*/ 6 h 743821"/>
              <a:gd name="connsiteX2" fmla="*/ 340675 w 1291564"/>
              <a:gd name="connsiteY2" fmla="*/ 332823 h 743821"/>
              <a:gd name="connsiteX3" fmla="*/ 488590 w 1291564"/>
              <a:gd name="connsiteY3" fmla="*/ 681043 h 743821"/>
              <a:gd name="connsiteX4" fmla="*/ 660776 w 1291564"/>
              <a:gd name="connsiteY4" fmla="*/ 340956 h 743821"/>
              <a:gd name="connsiteX5" fmla="*/ 1079591 w 1291564"/>
              <a:gd name="connsiteY5" fmla="*/ 17662 h 743821"/>
              <a:gd name="connsiteX6" fmla="*/ 1073628 w 1291564"/>
              <a:gd name="connsiteY6" fmla="*/ 332542 h 743821"/>
              <a:gd name="connsiteX7" fmla="*/ 869402 w 1291564"/>
              <a:gd name="connsiteY7" fmla="*/ 743821 h 743821"/>
              <a:gd name="connsiteX8" fmla="*/ 571500 w 1291564"/>
              <a:gd name="connsiteY8" fmla="*/ 336472 h 743821"/>
              <a:gd name="connsiteX9" fmla="*/ 651076 w 1291564"/>
              <a:gd name="connsiteY9" fmla="*/ 22147 h 743821"/>
              <a:gd name="connsiteX10" fmla="*/ 723900 w 1291564"/>
              <a:gd name="connsiteY10" fmla="*/ 341235 h 743821"/>
              <a:gd name="connsiteX11" fmla="*/ 795338 w 1291564"/>
              <a:gd name="connsiteY11" fmla="*/ 684135 h 743821"/>
              <a:gd name="connsiteX12" fmla="*/ 871538 w 1291564"/>
              <a:gd name="connsiteY12" fmla="*/ 345997 h 743821"/>
              <a:gd name="connsiteX13" fmla="*/ 928688 w 1291564"/>
              <a:gd name="connsiteY13" fmla="*/ 17385 h 743821"/>
              <a:gd name="connsiteX14" fmla="*/ 1004888 w 1291564"/>
              <a:gd name="connsiteY14" fmla="*/ 350760 h 743821"/>
              <a:gd name="connsiteX15" fmla="*/ 1071563 w 1291564"/>
              <a:gd name="connsiteY15" fmla="*/ 693660 h 743821"/>
              <a:gd name="connsiteX16" fmla="*/ 1143925 w 1291564"/>
              <a:gd name="connsiteY16" fmla="*/ 345997 h 743821"/>
              <a:gd name="connsiteX17" fmla="*/ 1200150 w 1291564"/>
              <a:gd name="connsiteY17" fmla="*/ 17385 h 743821"/>
              <a:gd name="connsiteX18" fmla="*/ 1291564 w 1291564"/>
              <a:gd name="connsiteY18" fmla="*/ 345997 h 743821"/>
              <a:gd name="connsiteX0" fmla="*/ 0 w 1291564"/>
              <a:gd name="connsiteY0" fmla="*/ 341235 h 743911"/>
              <a:gd name="connsiteX1" fmla="*/ 166038 w 1291564"/>
              <a:gd name="connsiteY1" fmla="*/ 6 h 743911"/>
              <a:gd name="connsiteX2" fmla="*/ 340675 w 1291564"/>
              <a:gd name="connsiteY2" fmla="*/ 332823 h 743911"/>
              <a:gd name="connsiteX3" fmla="*/ 488590 w 1291564"/>
              <a:gd name="connsiteY3" fmla="*/ 681043 h 743911"/>
              <a:gd name="connsiteX4" fmla="*/ 660776 w 1291564"/>
              <a:gd name="connsiteY4" fmla="*/ 340956 h 743911"/>
              <a:gd name="connsiteX5" fmla="*/ 1079591 w 1291564"/>
              <a:gd name="connsiteY5" fmla="*/ 17662 h 743911"/>
              <a:gd name="connsiteX6" fmla="*/ 1073628 w 1291564"/>
              <a:gd name="connsiteY6" fmla="*/ 332542 h 743911"/>
              <a:gd name="connsiteX7" fmla="*/ 869402 w 1291564"/>
              <a:gd name="connsiteY7" fmla="*/ 743821 h 743911"/>
              <a:gd name="connsiteX8" fmla="*/ 1074601 w 1291564"/>
              <a:gd name="connsiteY8" fmla="*/ 296114 h 743911"/>
              <a:gd name="connsiteX9" fmla="*/ 651076 w 1291564"/>
              <a:gd name="connsiteY9" fmla="*/ 22147 h 743911"/>
              <a:gd name="connsiteX10" fmla="*/ 723900 w 1291564"/>
              <a:gd name="connsiteY10" fmla="*/ 341235 h 743911"/>
              <a:gd name="connsiteX11" fmla="*/ 795338 w 1291564"/>
              <a:gd name="connsiteY11" fmla="*/ 684135 h 743911"/>
              <a:gd name="connsiteX12" fmla="*/ 871538 w 1291564"/>
              <a:gd name="connsiteY12" fmla="*/ 345997 h 743911"/>
              <a:gd name="connsiteX13" fmla="*/ 928688 w 1291564"/>
              <a:gd name="connsiteY13" fmla="*/ 17385 h 743911"/>
              <a:gd name="connsiteX14" fmla="*/ 1004888 w 1291564"/>
              <a:gd name="connsiteY14" fmla="*/ 350760 h 743911"/>
              <a:gd name="connsiteX15" fmla="*/ 1071563 w 1291564"/>
              <a:gd name="connsiteY15" fmla="*/ 693660 h 743911"/>
              <a:gd name="connsiteX16" fmla="*/ 1143925 w 1291564"/>
              <a:gd name="connsiteY16" fmla="*/ 345997 h 743911"/>
              <a:gd name="connsiteX17" fmla="*/ 1200150 w 1291564"/>
              <a:gd name="connsiteY17" fmla="*/ 17385 h 743911"/>
              <a:gd name="connsiteX18" fmla="*/ 1291564 w 1291564"/>
              <a:gd name="connsiteY18" fmla="*/ 345997 h 743911"/>
              <a:gd name="connsiteX0" fmla="*/ 0 w 1291564"/>
              <a:gd name="connsiteY0" fmla="*/ 341235 h 743913"/>
              <a:gd name="connsiteX1" fmla="*/ 166038 w 1291564"/>
              <a:gd name="connsiteY1" fmla="*/ 6 h 743913"/>
              <a:gd name="connsiteX2" fmla="*/ 340675 w 1291564"/>
              <a:gd name="connsiteY2" fmla="*/ 332823 h 743913"/>
              <a:gd name="connsiteX3" fmla="*/ 488590 w 1291564"/>
              <a:gd name="connsiteY3" fmla="*/ 681043 h 743913"/>
              <a:gd name="connsiteX4" fmla="*/ 660776 w 1291564"/>
              <a:gd name="connsiteY4" fmla="*/ 340956 h 743913"/>
              <a:gd name="connsiteX5" fmla="*/ 1079591 w 1291564"/>
              <a:gd name="connsiteY5" fmla="*/ 17662 h 743913"/>
              <a:gd name="connsiteX6" fmla="*/ 1073628 w 1291564"/>
              <a:gd name="connsiteY6" fmla="*/ 332542 h 743913"/>
              <a:gd name="connsiteX7" fmla="*/ 869402 w 1291564"/>
              <a:gd name="connsiteY7" fmla="*/ 743821 h 743913"/>
              <a:gd name="connsiteX8" fmla="*/ 1074601 w 1291564"/>
              <a:gd name="connsiteY8" fmla="*/ 296114 h 743913"/>
              <a:gd name="connsiteX9" fmla="*/ 1171377 w 1291564"/>
              <a:gd name="connsiteY9" fmla="*/ 13178 h 743913"/>
              <a:gd name="connsiteX10" fmla="*/ 723900 w 1291564"/>
              <a:gd name="connsiteY10" fmla="*/ 341235 h 743913"/>
              <a:gd name="connsiteX11" fmla="*/ 795338 w 1291564"/>
              <a:gd name="connsiteY11" fmla="*/ 684135 h 743913"/>
              <a:gd name="connsiteX12" fmla="*/ 871538 w 1291564"/>
              <a:gd name="connsiteY12" fmla="*/ 345997 h 743913"/>
              <a:gd name="connsiteX13" fmla="*/ 928688 w 1291564"/>
              <a:gd name="connsiteY13" fmla="*/ 17385 h 743913"/>
              <a:gd name="connsiteX14" fmla="*/ 1004888 w 1291564"/>
              <a:gd name="connsiteY14" fmla="*/ 350760 h 743913"/>
              <a:gd name="connsiteX15" fmla="*/ 1071563 w 1291564"/>
              <a:gd name="connsiteY15" fmla="*/ 693660 h 743913"/>
              <a:gd name="connsiteX16" fmla="*/ 1143925 w 1291564"/>
              <a:gd name="connsiteY16" fmla="*/ 345997 h 743913"/>
              <a:gd name="connsiteX17" fmla="*/ 1200150 w 1291564"/>
              <a:gd name="connsiteY17" fmla="*/ 17385 h 743913"/>
              <a:gd name="connsiteX18" fmla="*/ 1291564 w 1291564"/>
              <a:gd name="connsiteY18" fmla="*/ 345997 h 743913"/>
              <a:gd name="connsiteX0" fmla="*/ 0 w 1291564"/>
              <a:gd name="connsiteY0" fmla="*/ 341235 h 743911"/>
              <a:gd name="connsiteX1" fmla="*/ 166038 w 1291564"/>
              <a:gd name="connsiteY1" fmla="*/ 6 h 743911"/>
              <a:gd name="connsiteX2" fmla="*/ 340675 w 1291564"/>
              <a:gd name="connsiteY2" fmla="*/ 332823 h 743911"/>
              <a:gd name="connsiteX3" fmla="*/ 488590 w 1291564"/>
              <a:gd name="connsiteY3" fmla="*/ 681043 h 743911"/>
              <a:gd name="connsiteX4" fmla="*/ 660776 w 1291564"/>
              <a:gd name="connsiteY4" fmla="*/ 340956 h 743911"/>
              <a:gd name="connsiteX5" fmla="*/ 1079591 w 1291564"/>
              <a:gd name="connsiteY5" fmla="*/ 17662 h 743911"/>
              <a:gd name="connsiteX6" fmla="*/ 1073628 w 1291564"/>
              <a:gd name="connsiteY6" fmla="*/ 332542 h 743911"/>
              <a:gd name="connsiteX7" fmla="*/ 869402 w 1291564"/>
              <a:gd name="connsiteY7" fmla="*/ 743821 h 743911"/>
              <a:gd name="connsiteX8" fmla="*/ 1074601 w 1291564"/>
              <a:gd name="connsiteY8" fmla="*/ 296114 h 743911"/>
              <a:gd name="connsiteX9" fmla="*/ 1171377 w 1291564"/>
              <a:gd name="connsiteY9" fmla="*/ 13178 h 743911"/>
              <a:gd name="connsiteX10" fmla="*/ 1175402 w 1291564"/>
              <a:gd name="connsiteY10" fmla="*/ 354688 h 743911"/>
              <a:gd name="connsiteX11" fmla="*/ 795338 w 1291564"/>
              <a:gd name="connsiteY11" fmla="*/ 684135 h 743911"/>
              <a:gd name="connsiteX12" fmla="*/ 871538 w 1291564"/>
              <a:gd name="connsiteY12" fmla="*/ 345997 h 743911"/>
              <a:gd name="connsiteX13" fmla="*/ 928688 w 1291564"/>
              <a:gd name="connsiteY13" fmla="*/ 17385 h 743911"/>
              <a:gd name="connsiteX14" fmla="*/ 1004888 w 1291564"/>
              <a:gd name="connsiteY14" fmla="*/ 350760 h 743911"/>
              <a:gd name="connsiteX15" fmla="*/ 1071563 w 1291564"/>
              <a:gd name="connsiteY15" fmla="*/ 693660 h 743911"/>
              <a:gd name="connsiteX16" fmla="*/ 1143925 w 1291564"/>
              <a:gd name="connsiteY16" fmla="*/ 345997 h 743911"/>
              <a:gd name="connsiteX17" fmla="*/ 1200150 w 1291564"/>
              <a:gd name="connsiteY17" fmla="*/ 17385 h 743911"/>
              <a:gd name="connsiteX18" fmla="*/ 1291564 w 1291564"/>
              <a:gd name="connsiteY18" fmla="*/ 345997 h 743911"/>
              <a:gd name="connsiteX0" fmla="*/ 0 w 1291564"/>
              <a:gd name="connsiteY0" fmla="*/ 341235 h 743913"/>
              <a:gd name="connsiteX1" fmla="*/ 166038 w 1291564"/>
              <a:gd name="connsiteY1" fmla="*/ 6 h 743913"/>
              <a:gd name="connsiteX2" fmla="*/ 340675 w 1291564"/>
              <a:gd name="connsiteY2" fmla="*/ 332823 h 743913"/>
              <a:gd name="connsiteX3" fmla="*/ 488590 w 1291564"/>
              <a:gd name="connsiteY3" fmla="*/ 681043 h 743913"/>
              <a:gd name="connsiteX4" fmla="*/ 660776 w 1291564"/>
              <a:gd name="connsiteY4" fmla="*/ 340956 h 743913"/>
              <a:gd name="connsiteX5" fmla="*/ 1079591 w 1291564"/>
              <a:gd name="connsiteY5" fmla="*/ 17662 h 743913"/>
              <a:gd name="connsiteX6" fmla="*/ 1073628 w 1291564"/>
              <a:gd name="connsiteY6" fmla="*/ 332542 h 743913"/>
              <a:gd name="connsiteX7" fmla="*/ 869402 w 1291564"/>
              <a:gd name="connsiteY7" fmla="*/ 743821 h 743913"/>
              <a:gd name="connsiteX8" fmla="*/ 1074601 w 1291564"/>
              <a:gd name="connsiteY8" fmla="*/ 296114 h 743913"/>
              <a:gd name="connsiteX9" fmla="*/ 1171377 w 1291564"/>
              <a:gd name="connsiteY9" fmla="*/ 13178 h 743913"/>
              <a:gd name="connsiteX10" fmla="*/ 1175402 w 1291564"/>
              <a:gd name="connsiteY10" fmla="*/ 354688 h 743913"/>
              <a:gd name="connsiteX11" fmla="*/ 1139339 w 1291564"/>
              <a:gd name="connsiteY11" fmla="*/ 702073 h 743913"/>
              <a:gd name="connsiteX12" fmla="*/ 871538 w 1291564"/>
              <a:gd name="connsiteY12" fmla="*/ 345997 h 743913"/>
              <a:gd name="connsiteX13" fmla="*/ 928688 w 1291564"/>
              <a:gd name="connsiteY13" fmla="*/ 17385 h 743913"/>
              <a:gd name="connsiteX14" fmla="*/ 1004888 w 1291564"/>
              <a:gd name="connsiteY14" fmla="*/ 350760 h 743913"/>
              <a:gd name="connsiteX15" fmla="*/ 1071563 w 1291564"/>
              <a:gd name="connsiteY15" fmla="*/ 693660 h 743913"/>
              <a:gd name="connsiteX16" fmla="*/ 1143925 w 1291564"/>
              <a:gd name="connsiteY16" fmla="*/ 345997 h 743913"/>
              <a:gd name="connsiteX17" fmla="*/ 1200150 w 1291564"/>
              <a:gd name="connsiteY17" fmla="*/ 17385 h 743913"/>
              <a:gd name="connsiteX18" fmla="*/ 1291564 w 1291564"/>
              <a:gd name="connsiteY18" fmla="*/ 345997 h 743913"/>
              <a:gd name="connsiteX0" fmla="*/ 0 w 1356933"/>
              <a:gd name="connsiteY0" fmla="*/ 341235 h 743911"/>
              <a:gd name="connsiteX1" fmla="*/ 166038 w 1356933"/>
              <a:gd name="connsiteY1" fmla="*/ 6 h 743911"/>
              <a:gd name="connsiteX2" fmla="*/ 340675 w 1356933"/>
              <a:gd name="connsiteY2" fmla="*/ 332823 h 743911"/>
              <a:gd name="connsiteX3" fmla="*/ 488590 w 1356933"/>
              <a:gd name="connsiteY3" fmla="*/ 681043 h 743911"/>
              <a:gd name="connsiteX4" fmla="*/ 660776 w 1356933"/>
              <a:gd name="connsiteY4" fmla="*/ 340956 h 743911"/>
              <a:gd name="connsiteX5" fmla="*/ 1079591 w 1356933"/>
              <a:gd name="connsiteY5" fmla="*/ 17662 h 743911"/>
              <a:gd name="connsiteX6" fmla="*/ 1073628 w 1356933"/>
              <a:gd name="connsiteY6" fmla="*/ 332542 h 743911"/>
              <a:gd name="connsiteX7" fmla="*/ 869402 w 1356933"/>
              <a:gd name="connsiteY7" fmla="*/ 743821 h 743911"/>
              <a:gd name="connsiteX8" fmla="*/ 1074601 w 1356933"/>
              <a:gd name="connsiteY8" fmla="*/ 296114 h 743911"/>
              <a:gd name="connsiteX9" fmla="*/ 1171377 w 1356933"/>
              <a:gd name="connsiteY9" fmla="*/ 13178 h 743911"/>
              <a:gd name="connsiteX10" fmla="*/ 1175402 w 1356933"/>
              <a:gd name="connsiteY10" fmla="*/ 354688 h 743911"/>
              <a:gd name="connsiteX11" fmla="*/ 1139339 w 1356933"/>
              <a:gd name="connsiteY11" fmla="*/ 702073 h 743911"/>
              <a:gd name="connsiteX12" fmla="*/ 1353139 w 1356933"/>
              <a:gd name="connsiteY12" fmla="*/ 314607 h 743911"/>
              <a:gd name="connsiteX13" fmla="*/ 928688 w 1356933"/>
              <a:gd name="connsiteY13" fmla="*/ 17385 h 743911"/>
              <a:gd name="connsiteX14" fmla="*/ 1004888 w 1356933"/>
              <a:gd name="connsiteY14" fmla="*/ 350760 h 743911"/>
              <a:gd name="connsiteX15" fmla="*/ 1071563 w 1356933"/>
              <a:gd name="connsiteY15" fmla="*/ 693660 h 743911"/>
              <a:gd name="connsiteX16" fmla="*/ 1143925 w 1356933"/>
              <a:gd name="connsiteY16" fmla="*/ 345997 h 743911"/>
              <a:gd name="connsiteX17" fmla="*/ 1200150 w 1356933"/>
              <a:gd name="connsiteY17" fmla="*/ 17385 h 743911"/>
              <a:gd name="connsiteX18" fmla="*/ 1291564 w 1356933"/>
              <a:gd name="connsiteY18" fmla="*/ 345997 h 743911"/>
              <a:gd name="connsiteX0" fmla="*/ 0 w 1356492"/>
              <a:gd name="connsiteY0" fmla="*/ 341235 h 743913"/>
              <a:gd name="connsiteX1" fmla="*/ 166038 w 1356492"/>
              <a:gd name="connsiteY1" fmla="*/ 6 h 743913"/>
              <a:gd name="connsiteX2" fmla="*/ 340675 w 1356492"/>
              <a:gd name="connsiteY2" fmla="*/ 332823 h 743913"/>
              <a:gd name="connsiteX3" fmla="*/ 488590 w 1356492"/>
              <a:gd name="connsiteY3" fmla="*/ 681043 h 743913"/>
              <a:gd name="connsiteX4" fmla="*/ 660776 w 1356492"/>
              <a:gd name="connsiteY4" fmla="*/ 340956 h 743913"/>
              <a:gd name="connsiteX5" fmla="*/ 1079591 w 1356492"/>
              <a:gd name="connsiteY5" fmla="*/ 17662 h 743913"/>
              <a:gd name="connsiteX6" fmla="*/ 1073628 w 1356492"/>
              <a:gd name="connsiteY6" fmla="*/ 332542 h 743913"/>
              <a:gd name="connsiteX7" fmla="*/ 869402 w 1356492"/>
              <a:gd name="connsiteY7" fmla="*/ 743821 h 743913"/>
              <a:gd name="connsiteX8" fmla="*/ 1074601 w 1356492"/>
              <a:gd name="connsiteY8" fmla="*/ 296114 h 743913"/>
              <a:gd name="connsiteX9" fmla="*/ 1171377 w 1356492"/>
              <a:gd name="connsiteY9" fmla="*/ 13178 h 743913"/>
              <a:gd name="connsiteX10" fmla="*/ 1175402 w 1356492"/>
              <a:gd name="connsiteY10" fmla="*/ 354688 h 743913"/>
              <a:gd name="connsiteX11" fmla="*/ 1139339 w 1356492"/>
              <a:gd name="connsiteY11" fmla="*/ 702073 h 743913"/>
              <a:gd name="connsiteX12" fmla="*/ 1353139 w 1356492"/>
              <a:gd name="connsiteY12" fmla="*/ 314607 h 743913"/>
              <a:gd name="connsiteX13" fmla="*/ 1251190 w 1356492"/>
              <a:gd name="connsiteY13" fmla="*/ 17385 h 743913"/>
              <a:gd name="connsiteX14" fmla="*/ 1004888 w 1356492"/>
              <a:gd name="connsiteY14" fmla="*/ 350760 h 743913"/>
              <a:gd name="connsiteX15" fmla="*/ 1071563 w 1356492"/>
              <a:gd name="connsiteY15" fmla="*/ 693660 h 743913"/>
              <a:gd name="connsiteX16" fmla="*/ 1143925 w 1356492"/>
              <a:gd name="connsiteY16" fmla="*/ 345997 h 743913"/>
              <a:gd name="connsiteX17" fmla="*/ 1200150 w 1356492"/>
              <a:gd name="connsiteY17" fmla="*/ 17385 h 743913"/>
              <a:gd name="connsiteX18" fmla="*/ 1291564 w 1356492"/>
              <a:gd name="connsiteY18" fmla="*/ 345997 h 743913"/>
              <a:gd name="connsiteX0" fmla="*/ 0 w 1356492"/>
              <a:gd name="connsiteY0" fmla="*/ 341235 h 702210"/>
              <a:gd name="connsiteX1" fmla="*/ 166038 w 1356492"/>
              <a:gd name="connsiteY1" fmla="*/ 6 h 702210"/>
              <a:gd name="connsiteX2" fmla="*/ 340675 w 1356492"/>
              <a:gd name="connsiteY2" fmla="*/ 332823 h 702210"/>
              <a:gd name="connsiteX3" fmla="*/ 488590 w 1356492"/>
              <a:gd name="connsiteY3" fmla="*/ 681043 h 702210"/>
              <a:gd name="connsiteX4" fmla="*/ 660776 w 1356492"/>
              <a:gd name="connsiteY4" fmla="*/ 340956 h 702210"/>
              <a:gd name="connsiteX5" fmla="*/ 1079591 w 1356492"/>
              <a:gd name="connsiteY5" fmla="*/ 17662 h 702210"/>
              <a:gd name="connsiteX6" fmla="*/ 1073628 w 1356492"/>
              <a:gd name="connsiteY6" fmla="*/ 332542 h 702210"/>
              <a:gd name="connsiteX7" fmla="*/ 1265002 w 1356492"/>
              <a:gd name="connsiteY7" fmla="*/ 681042 h 702210"/>
              <a:gd name="connsiteX8" fmla="*/ 1074601 w 1356492"/>
              <a:gd name="connsiteY8" fmla="*/ 296114 h 702210"/>
              <a:gd name="connsiteX9" fmla="*/ 1171377 w 1356492"/>
              <a:gd name="connsiteY9" fmla="*/ 13178 h 702210"/>
              <a:gd name="connsiteX10" fmla="*/ 1175402 w 1356492"/>
              <a:gd name="connsiteY10" fmla="*/ 354688 h 702210"/>
              <a:gd name="connsiteX11" fmla="*/ 1139339 w 1356492"/>
              <a:gd name="connsiteY11" fmla="*/ 702073 h 702210"/>
              <a:gd name="connsiteX12" fmla="*/ 1353139 w 1356492"/>
              <a:gd name="connsiteY12" fmla="*/ 314607 h 702210"/>
              <a:gd name="connsiteX13" fmla="*/ 1251190 w 1356492"/>
              <a:gd name="connsiteY13" fmla="*/ 17385 h 702210"/>
              <a:gd name="connsiteX14" fmla="*/ 1004888 w 1356492"/>
              <a:gd name="connsiteY14" fmla="*/ 350760 h 702210"/>
              <a:gd name="connsiteX15" fmla="*/ 1071563 w 1356492"/>
              <a:gd name="connsiteY15" fmla="*/ 693660 h 702210"/>
              <a:gd name="connsiteX16" fmla="*/ 1143925 w 1356492"/>
              <a:gd name="connsiteY16" fmla="*/ 345997 h 702210"/>
              <a:gd name="connsiteX17" fmla="*/ 1200150 w 1356492"/>
              <a:gd name="connsiteY17" fmla="*/ 17385 h 702210"/>
              <a:gd name="connsiteX18" fmla="*/ 1291564 w 1356492"/>
              <a:gd name="connsiteY18" fmla="*/ 345997 h 702210"/>
              <a:gd name="connsiteX0" fmla="*/ 0 w 1356492"/>
              <a:gd name="connsiteY0" fmla="*/ 341235 h 702210"/>
              <a:gd name="connsiteX1" fmla="*/ 166038 w 1356492"/>
              <a:gd name="connsiteY1" fmla="*/ 6 h 702210"/>
              <a:gd name="connsiteX2" fmla="*/ 340675 w 1356492"/>
              <a:gd name="connsiteY2" fmla="*/ 332822 h 702210"/>
              <a:gd name="connsiteX3" fmla="*/ 488590 w 1356492"/>
              <a:gd name="connsiteY3" fmla="*/ 681043 h 702210"/>
              <a:gd name="connsiteX4" fmla="*/ 660776 w 1356492"/>
              <a:gd name="connsiteY4" fmla="*/ 340956 h 702210"/>
              <a:gd name="connsiteX5" fmla="*/ 1079591 w 1356492"/>
              <a:gd name="connsiteY5" fmla="*/ 17662 h 702210"/>
              <a:gd name="connsiteX6" fmla="*/ 1073628 w 1356492"/>
              <a:gd name="connsiteY6" fmla="*/ 332542 h 702210"/>
              <a:gd name="connsiteX7" fmla="*/ 1265002 w 1356492"/>
              <a:gd name="connsiteY7" fmla="*/ 681042 h 702210"/>
              <a:gd name="connsiteX8" fmla="*/ 1074601 w 1356492"/>
              <a:gd name="connsiteY8" fmla="*/ 296114 h 702210"/>
              <a:gd name="connsiteX9" fmla="*/ 1171377 w 1356492"/>
              <a:gd name="connsiteY9" fmla="*/ 13178 h 702210"/>
              <a:gd name="connsiteX10" fmla="*/ 1175402 w 1356492"/>
              <a:gd name="connsiteY10" fmla="*/ 354688 h 702210"/>
              <a:gd name="connsiteX11" fmla="*/ 1139339 w 1356492"/>
              <a:gd name="connsiteY11" fmla="*/ 702073 h 702210"/>
              <a:gd name="connsiteX12" fmla="*/ 1353139 w 1356492"/>
              <a:gd name="connsiteY12" fmla="*/ 314607 h 702210"/>
              <a:gd name="connsiteX13" fmla="*/ 1251190 w 1356492"/>
              <a:gd name="connsiteY13" fmla="*/ 17385 h 702210"/>
              <a:gd name="connsiteX14" fmla="*/ 1004888 w 1356492"/>
              <a:gd name="connsiteY14" fmla="*/ 350760 h 702210"/>
              <a:gd name="connsiteX15" fmla="*/ 1071563 w 1356492"/>
              <a:gd name="connsiteY15" fmla="*/ 693660 h 702210"/>
              <a:gd name="connsiteX16" fmla="*/ 1143925 w 1356492"/>
              <a:gd name="connsiteY16" fmla="*/ 345997 h 702210"/>
              <a:gd name="connsiteX17" fmla="*/ 1200150 w 1356492"/>
              <a:gd name="connsiteY17" fmla="*/ 17385 h 702210"/>
              <a:gd name="connsiteX18" fmla="*/ 1291564 w 1356492"/>
              <a:gd name="connsiteY18" fmla="*/ 345997 h 702210"/>
              <a:gd name="connsiteX0" fmla="*/ 0 w 1356492"/>
              <a:gd name="connsiteY0" fmla="*/ 341235 h 702210"/>
              <a:gd name="connsiteX1" fmla="*/ 166038 w 1356492"/>
              <a:gd name="connsiteY1" fmla="*/ 6 h 702210"/>
              <a:gd name="connsiteX2" fmla="*/ 340675 w 1356492"/>
              <a:gd name="connsiteY2" fmla="*/ 332822 h 702210"/>
              <a:gd name="connsiteX3" fmla="*/ 501490 w 1356492"/>
              <a:gd name="connsiteY3" fmla="*/ 681043 h 702210"/>
              <a:gd name="connsiteX4" fmla="*/ 660776 w 1356492"/>
              <a:gd name="connsiteY4" fmla="*/ 340956 h 702210"/>
              <a:gd name="connsiteX5" fmla="*/ 1079591 w 1356492"/>
              <a:gd name="connsiteY5" fmla="*/ 17662 h 702210"/>
              <a:gd name="connsiteX6" fmla="*/ 1073628 w 1356492"/>
              <a:gd name="connsiteY6" fmla="*/ 332542 h 702210"/>
              <a:gd name="connsiteX7" fmla="*/ 1265002 w 1356492"/>
              <a:gd name="connsiteY7" fmla="*/ 681042 h 702210"/>
              <a:gd name="connsiteX8" fmla="*/ 1074601 w 1356492"/>
              <a:gd name="connsiteY8" fmla="*/ 296114 h 702210"/>
              <a:gd name="connsiteX9" fmla="*/ 1171377 w 1356492"/>
              <a:gd name="connsiteY9" fmla="*/ 13178 h 702210"/>
              <a:gd name="connsiteX10" fmla="*/ 1175402 w 1356492"/>
              <a:gd name="connsiteY10" fmla="*/ 354688 h 702210"/>
              <a:gd name="connsiteX11" fmla="*/ 1139339 w 1356492"/>
              <a:gd name="connsiteY11" fmla="*/ 702073 h 702210"/>
              <a:gd name="connsiteX12" fmla="*/ 1353139 w 1356492"/>
              <a:gd name="connsiteY12" fmla="*/ 314607 h 702210"/>
              <a:gd name="connsiteX13" fmla="*/ 1251190 w 1356492"/>
              <a:gd name="connsiteY13" fmla="*/ 17385 h 702210"/>
              <a:gd name="connsiteX14" fmla="*/ 1004888 w 1356492"/>
              <a:gd name="connsiteY14" fmla="*/ 350760 h 702210"/>
              <a:gd name="connsiteX15" fmla="*/ 1071563 w 1356492"/>
              <a:gd name="connsiteY15" fmla="*/ 693660 h 702210"/>
              <a:gd name="connsiteX16" fmla="*/ 1143925 w 1356492"/>
              <a:gd name="connsiteY16" fmla="*/ 345997 h 702210"/>
              <a:gd name="connsiteX17" fmla="*/ 1200150 w 1356492"/>
              <a:gd name="connsiteY17" fmla="*/ 17385 h 702210"/>
              <a:gd name="connsiteX18" fmla="*/ 1291564 w 1356492"/>
              <a:gd name="connsiteY18" fmla="*/ 345997 h 702210"/>
              <a:gd name="connsiteX0" fmla="*/ 0 w 1356492"/>
              <a:gd name="connsiteY0" fmla="*/ 341235 h 702210"/>
              <a:gd name="connsiteX1" fmla="*/ 166038 w 1356492"/>
              <a:gd name="connsiteY1" fmla="*/ 6 h 702210"/>
              <a:gd name="connsiteX2" fmla="*/ 340675 w 1356492"/>
              <a:gd name="connsiteY2" fmla="*/ 332822 h 702210"/>
              <a:gd name="connsiteX3" fmla="*/ 501490 w 1356492"/>
              <a:gd name="connsiteY3" fmla="*/ 681043 h 702210"/>
              <a:gd name="connsiteX4" fmla="*/ 660776 w 1356492"/>
              <a:gd name="connsiteY4" fmla="*/ 340956 h 702210"/>
              <a:gd name="connsiteX5" fmla="*/ 1079591 w 1356492"/>
              <a:gd name="connsiteY5" fmla="*/ 17662 h 702210"/>
              <a:gd name="connsiteX6" fmla="*/ 1073628 w 1356492"/>
              <a:gd name="connsiteY6" fmla="*/ 332542 h 702210"/>
              <a:gd name="connsiteX7" fmla="*/ 1265002 w 1356492"/>
              <a:gd name="connsiteY7" fmla="*/ 681042 h 702210"/>
              <a:gd name="connsiteX8" fmla="*/ 1074601 w 1356492"/>
              <a:gd name="connsiteY8" fmla="*/ 296114 h 702210"/>
              <a:gd name="connsiteX9" fmla="*/ 1171377 w 1356492"/>
              <a:gd name="connsiteY9" fmla="*/ 13178 h 702210"/>
              <a:gd name="connsiteX10" fmla="*/ 1175402 w 1356492"/>
              <a:gd name="connsiteY10" fmla="*/ 354688 h 702210"/>
              <a:gd name="connsiteX11" fmla="*/ 1139339 w 1356492"/>
              <a:gd name="connsiteY11" fmla="*/ 702073 h 702210"/>
              <a:gd name="connsiteX12" fmla="*/ 1353139 w 1356492"/>
              <a:gd name="connsiteY12" fmla="*/ 314607 h 702210"/>
              <a:gd name="connsiteX13" fmla="*/ 1251190 w 1356492"/>
              <a:gd name="connsiteY13" fmla="*/ 17385 h 702210"/>
              <a:gd name="connsiteX14" fmla="*/ 1004888 w 1356492"/>
              <a:gd name="connsiteY14" fmla="*/ 350760 h 702210"/>
              <a:gd name="connsiteX15" fmla="*/ 1071563 w 1356492"/>
              <a:gd name="connsiteY15" fmla="*/ 693660 h 702210"/>
              <a:gd name="connsiteX16" fmla="*/ 1143925 w 1356492"/>
              <a:gd name="connsiteY16" fmla="*/ 345997 h 702210"/>
              <a:gd name="connsiteX17" fmla="*/ 1200150 w 1356492"/>
              <a:gd name="connsiteY17" fmla="*/ 17385 h 702210"/>
              <a:gd name="connsiteX18" fmla="*/ 1291564 w 1356492"/>
              <a:gd name="connsiteY18" fmla="*/ 345997 h 702210"/>
              <a:gd name="connsiteX0" fmla="*/ 0 w 1356492"/>
              <a:gd name="connsiteY0" fmla="*/ 341235 h 702210"/>
              <a:gd name="connsiteX1" fmla="*/ 166038 w 1356492"/>
              <a:gd name="connsiteY1" fmla="*/ 6 h 702210"/>
              <a:gd name="connsiteX2" fmla="*/ 340675 w 1356492"/>
              <a:gd name="connsiteY2" fmla="*/ 332822 h 702210"/>
              <a:gd name="connsiteX3" fmla="*/ 501490 w 1356492"/>
              <a:gd name="connsiteY3" fmla="*/ 681043 h 702210"/>
              <a:gd name="connsiteX4" fmla="*/ 660776 w 1356492"/>
              <a:gd name="connsiteY4" fmla="*/ 340956 h 702210"/>
              <a:gd name="connsiteX5" fmla="*/ 821590 w 1356492"/>
              <a:gd name="connsiteY5" fmla="*/ 4209 h 702210"/>
              <a:gd name="connsiteX6" fmla="*/ 1073628 w 1356492"/>
              <a:gd name="connsiteY6" fmla="*/ 332542 h 702210"/>
              <a:gd name="connsiteX7" fmla="*/ 1265002 w 1356492"/>
              <a:gd name="connsiteY7" fmla="*/ 681042 h 702210"/>
              <a:gd name="connsiteX8" fmla="*/ 1074601 w 1356492"/>
              <a:gd name="connsiteY8" fmla="*/ 296114 h 702210"/>
              <a:gd name="connsiteX9" fmla="*/ 1171377 w 1356492"/>
              <a:gd name="connsiteY9" fmla="*/ 13178 h 702210"/>
              <a:gd name="connsiteX10" fmla="*/ 1175402 w 1356492"/>
              <a:gd name="connsiteY10" fmla="*/ 354688 h 702210"/>
              <a:gd name="connsiteX11" fmla="*/ 1139339 w 1356492"/>
              <a:gd name="connsiteY11" fmla="*/ 702073 h 702210"/>
              <a:gd name="connsiteX12" fmla="*/ 1353139 w 1356492"/>
              <a:gd name="connsiteY12" fmla="*/ 314607 h 702210"/>
              <a:gd name="connsiteX13" fmla="*/ 1251190 w 1356492"/>
              <a:gd name="connsiteY13" fmla="*/ 17385 h 702210"/>
              <a:gd name="connsiteX14" fmla="*/ 1004888 w 1356492"/>
              <a:gd name="connsiteY14" fmla="*/ 350760 h 702210"/>
              <a:gd name="connsiteX15" fmla="*/ 1071563 w 1356492"/>
              <a:gd name="connsiteY15" fmla="*/ 693660 h 702210"/>
              <a:gd name="connsiteX16" fmla="*/ 1143925 w 1356492"/>
              <a:gd name="connsiteY16" fmla="*/ 345997 h 702210"/>
              <a:gd name="connsiteX17" fmla="*/ 1200150 w 1356492"/>
              <a:gd name="connsiteY17" fmla="*/ 17385 h 702210"/>
              <a:gd name="connsiteX18" fmla="*/ 1291564 w 1356492"/>
              <a:gd name="connsiteY18" fmla="*/ 345997 h 702210"/>
              <a:gd name="connsiteX0" fmla="*/ 0 w 1771633"/>
              <a:gd name="connsiteY0" fmla="*/ 341235 h 702210"/>
              <a:gd name="connsiteX1" fmla="*/ 166038 w 1771633"/>
              <a:gd name="connsiteY1" fmla="*/ 6 h 702210"/>
              <a:gd name="connsiteX2" fmla="*/ 340675 w 1771633"/>
              <a:gd name="connsiteY2" fmla="*/ 332822 h 702210"/>
              <a:gd name="connsiteX3" fmla="*/ 501490 w 1771633"/>
              <a:gd name="connsiteY3" fmla="*/ 681043 h 702210"/>
              <a:gd name="connsiteX4" fmla="*/ 660776 w 1771633"/>
              <a:gd name="connsiteY4" fmla="*/ 340956 h 702210"/>
              <a:gd name="connsiteX5" fmla="*/ 821590 w 1771633"/>
              <a:gd name="connsiteY5" fmla="*/ 4209 h 702210"/>
              <a:gd name="connsiteX6" fmla="*/ 1073628 w 1771633"/>
              <a:gd name="connsiteY6" fmla="*/ 332542 h 702210"/>
              <a:gd name="connsiteX7" fmla="*/ 1265002 w 1771633"/>
              <a:gd name="connsiteY7" fmla="*/ 681042 h 702210"/>
              <a:gd name="connsiteX8" fmla="*/ 1074601 w 1771633"/>
              <a:gd name="connsiteY8" fmla="*/ 296114 h 702210"/>
              <a:gd name="connsiteX9" fmla="*/ 1171377 w 1771633"/>
              <a:gd name="connsiteY9" fmla="*/ 13178 h 702210"/>
              <a:gd name="connsiteX10" fmla="*/ 1175402 w 1771633"/>
              <a:gd name="connsiteY10" fmla="*/ 354688 h 702210"/>
              <a:gd name="connsiteX11" fmla="*/ 1139339 w 1771633"/>
              <a:gd name="connsiteY11" fmla="*/ 702073 h 702210"/>
              <a:gd name="connsiteX12" fmla="*/ 1353139 w 1771633"/>
              <a:gd name="connsiteY12" fmla="*/ 314607 h 702210"/>
              <a:gd name="connsiteX13" fmla="*/ 1251190 w 1771633"/>
              <a:gd name="connsiteY13" fmla="*/ 17385 h 702210"/>
              <a:gd name="connsiteX14" fmla="*/ 1770290 w 1771633"/>
              <a:gd name="connsiteY14" fmla="*/ 359729 h 702210"/>
              <a:gd name="connsiteX15" fmla="*/ 1071563 w 1771633"/>
              <a:gd name="connsiteY15" fmla="*/ 693660 h 702210"/>
              <a:gd name="connsiteX16" fmla="*/ 1143925 w 1771633"/>
              <a:gd name="connsiteY16" fmla="*/ 345997 h 702210"/>
              <a:gd name="connsiteX17" fmla="*/ 1200150 w 1771633"/>
              <a:gd name="connsiteY17" fmla="*/ 17385 h 702210"/>
              <a:gd name="connsiteX18" fmla="*/ 1291564 w 1771633"/>
              <a:gd name="connsiteY18" fmla="*/ 345997 h 702210"/>
              <a:gd name="connsiteX0" fmla="*/ 0 w 1856963"/>
              <a:gd name="connsiteY0" fmla="*/ 341235 h 702210"/>
              <a:gd name="connsiteX1" fmla="*/ 166038 w 1856963"/>
              <a:gd name="connsiteY1" fmla="*/ 6 h 702210"/>
              <a:gd name="connsiteX2" fmla="*/ 340675 w 1856963"/>
              <a:gd name="connsiteY2" fmla="*/ 332822 h 702210"/>
              <a:gd name="connsiteX3" fmla="*/ 501490 w 1856963"/>
              <a:gd name="connsiteY3" fmla="*/ 681043 h 702210"/>
              <a:gd name="connsiteX4" fmla="*/ 660776 w 1856963"/>
              <a:gd name="connsiteY4" fmla="*/ 340956 h 702210"/>
              <a:gd name="connsiteX5" fmla="*/ 821590 w 1856963"/>
              <a:gd name="connsiteY5" fmla="*/ 4209 h 702210"/>
              <a:gd name="connsiteX6" fmla="*/ 1073628 w 1856963"/>
              <a:gd name="connsiteY6" fmla="*/ 332542 h 702210"/>
              <a:gd name="connsiteX7" fmla="*/ 1265002 w 1856963"/>
              <a:gd name="connsiteY7" fmla="*/ 681042 h 702210"/>
              <a:gd name="connsiteX8" fmla="*/ 1074601 w 1856963"/>
              <a:gd name="connsiteY8" fmla="*/ 296114 h 702210"/>
              <a:gd name="connsiteX9" fmla="*/ 1171377 w 1856963"/>
              <a:gd name="connsiteY9" fmla="*/ 13178 h 702210"/>
              <a:gd name="connsiteX10" fmla="*/ 1175402 w 1856963"/>
              <a:gd name="connsiteY10" fmla="*/ 354688 h 702210"/>
              <a:gd name="connsiteX11" fmla="*/ 1139339 w 1856963"/>
              <a:gd name="connsiteY11" fmla="*/ 702073 h 702210"/>
              <a:gd name="connsiteX12" fmla="*/ 1353139 w 1856963"/>
              <a:gd name="connsiteY12" fmla="*/ 314607 h 702210"/>
              <a:gd name="connsiteX13" fmla="*/ 1251190 w 1856963"/>
              <a:gd name="connsiteY13" fmla="*/ 17385 h 702210"/>
              <a:gd name="connsiteX14" fmla="*/ 1770290 w 1856963"/>
              <a:gd name="connsiteY14" fmla="*/ 359729 h 702210"/>
              <a:gd name="connsiteX15" fmla="*/ 1793965 w 1856963"/>
              <a:gd name="connsiteY15" fmla="*/ 675723 h 702210"/>
              <a:gd name="connsiteX16" fmla="*/ 1143925 w 1856963"/>
              <a:gd name="connsiteY16" fmla="*/ 345997 h 702210"/>
              <a:gd name="connsiteX17" fmla="*/ 1200150 w 1856963"/>
              <a:gd name="connsiteY17" fmla="*/ 17385 h 702210"/>
              <a:gd name="connsiteX18" fmla="*/ 1291564 w 1856963"/>
              <a:gd name="connsiteY18" fmla="*/ 345997 h 702210"/>
              <a:gd name="connsiteX0" fmla="*/ 0 w 1856965"/>
              <a:gd name="connsiteY0" fmla="*/ 341235 h 702210"/>
              <a:gd name="connsiteX1" fmla="*/ 166038 w 1856965"/>
              <a:gd name="connsiteY1" fmla="*/ 6 h 702210"/>
              <a:gd name="connsiteX2" fmla="*/ 340675 w 1856965"/>
              <a:gd name="connsiteY2" fmla="*/ 332822 h 702210"/>
              <a:gd name="connsiteX3" fmla="*/ 501490 w 1856965"/>
              <a:gd name="connsiteY3" fmla="*/ 681043 h 702210"/>
              <a:gd name="connsiteX4" fmla="*/ 660776 w 1856965"/>
              <a:gd name="connsiteY4" fmla="*/ 340956 h 702210"/>
              <a:gd name="connsiteX5" fmla="*/ 821590 w 1856965"/>
              <a:gd name="connsiteY5" fmla="*/ 4209 h 702210"/>
              <a:gd name="connsiteX6" fmla="*/ 1073628 w 1856965"/>
              <a:gd name="connsiteY6" fmla="*/ 332542 h 702210"/>
              <a:gd name="connsiteX7" fmla="*/ 1265002 w 1856965"/>
              <a:gd name="connsiteY7" fmla="*/ 681042 h 702210"/>
              <a:gd name="connsiteX8" fmla="*/ 1646501 w 1856965"/>
              <a:gd name="connsiteY8" fmla="*/ 291630 h 702210"/>
              <a:gd name="connsiteX9" fmla="*/ 1171377 w 1856965"/>
              <a:gd name="connsiteY9" fmla="*/ 13178 h 702210"/>
              <a:gd name="connsiteX10" fmla="*/ 1175402 w 1856965"/>
              <a:gd name="connsiteY10" fmla="*/ 354688 h 702210"/>
              <a:gd name="connsiteX11" fmla="*/ 1139339 w 1856965"/>
              <a:gd name="connsiteY11" fmla="*/ 702073 h 702210"/>
              <a:gd name="connsiteX12" fmla="*/ 1353139 w 1856965"/>
              <a:gd name="connsiteY12" fmla="*/ 314607 h 702210"/>
              <a:gd name="connsiteX13" fmla="*/ 1251190 w 1856965"/>
              <a:gd name="connsiteY13" fmla="*/ 17385 h 702210"/>
              <a:gd name="connsiteX14" fmla="*/ 1770290 w 1856965"/>
              <a:gd name="connsiteY14" fmla="*/ 359729 h 702210"/>
              <a:gd name="connsiteX15" fmla="*/ 1793965 w 1856965"/>
              <a:gd name="connsiteY15" fmla="*/ 675723 h 702210"/>
              <a:gd name="connsiteX16" fmla="*/ 1143925 w 1856965"/>
              <a:gd name="connsiteY16" fmla="*/ 345997 h 702210"/>
              <a:gd name="connsiteX17" fmla="*/ 1200150 w 1856965"/>
              <a:gd name="connsiteY17" fmla="*/ 17385 h 702210"/>
              <a:gd name="connsiteX18" fmla="*/ 1291564 w 1856965"/>
              <a:gd name="connsiteY18" fmla="*/ 345997 h 702210"/>
              <a:gd name="connsiteX0" fmla="*/ 0 w 1819125"/>
              <a:gd name="connsiteY0" fmla="*/ 341235 h 702210"/>
              <a:gd name="connsiteX1" fmla="*/ 166038 w 1819125"/>
              <a:gd name="connsiteY1" fmla="*/ 6 h 702210"/>
              <a:gd name="connsiteX2" fmla="*/ 340675 w 1819125"/>
              <a:gd name="connsiteY2" fmla="*/ 332822 h 702210"/>
              <a:gd name="connsiteX3" fmla="*/ 501490 w 1819125"/>
              <a:gd name="connsiteY3" fmla="*/ 681043 h 702210"/>
              <a:gd name="connsiteX4" fmla="*/ 660776 w 1819125"/>
              <a:gd name="connsiteY4" fmla="*/ 340956 h 702210"/>
              <a:gd name="connsiteX5" fmla="*/ 821590 w 1819125"/>
              <a:gd name="connsiteY5" fmla="*/ 4209 h 702210"/>
              <a:gd name="connsiteX6" fmla="*/ 1073628 w 1819125"/>
              <a:gd name="connsiteY6" fmla="*/ 332542 h 702210"/>
              <a:gd name="connsiteX7" fmla="*/ 1265002 w 1819125"/>
              <a:gd name="connsiteY7" fmla="*/ 681042 h 702210"/>
              <a:gd name="connsiteX8" fmla="*/ 1646501 w 1819125"/>
              <a:gd name="connsiteY8" fmla="*/ 291630 h 702210"/>
              <a:gd name="connsiteX9" fmla="*/ 1171377 w 1819125"/>
              <a:gd name="connsiteY9" fmla="*/ 13178 h 702210"/>
              <a:gd name="connsiteX10" fmla="*/ 1175402 w 1819125"/>
              <a:gd name="connsiteY10" fmla="*/ 354688 h 702210"/>
              <a:gd name="connsiteX11" fmla="*/ 1139339 w 1819125"/>
              <a:gd name="connsiteY11" fmla="*/ 702073 h 702210"/>
              <a:gd name="connsiteX12" fmla="*/ 1353139 w 1819125"/>
              <a:gd name="connsiteY12" fmla="*/ 314607 h 702210"/>
              <a:gd name="connsiteX13" fmla="*/ 1251190 w 1819125"/>
              <a:gd name="connsiteY13" fmla="*/ 17385 h 702210"/>
              <a:gd name="connsiteX14" fmla="*/ 1770290 w 1819125"/>
              <a:gd name="connsiteY14" fmla="*/ 359729 h 702210"/>
              <a:gd name="connsiteX15" fmla="*/ 1793965 w 1819125"/>
              <a:gd name="connsiteY15" fmla="*/ 675723 h 702210"/>
              <a:gd name="connsiteX16" fmla="*/ 1741625 w 1819125"/>
              <a:gd name="connsiteY16" fmla="*/ 247342 h 702210"/>
              <a:gd name="connsiteX17" fmla="*/ 1200150 w 1819125"/>
              <a:gd name="connsiteY17" fmla="*/ 17385 h 702210"/>
              <a:gd name="connsiteX18" fmla="*/ 1291564 w 1819125"/>
              <a:gd name="connsiteY18" fmla="*/ 345997 h 702210"/>
              <a:gd name="connsiteX0" fmla="*/ 0 w 1819125"/>
              <a:gd name="connsiteY0" fmla="*/ 341235 h 702086"/>
              <a:gd name="connsiteX1" fmla="*/ 166038 w 1819125"/>
              <a:gd name="connsiteY1" fmla="*/ 6 h 702086"/>
              <a:gd name="connsiteX2" fmla="*/ 340675 w 1819125"/>
              <a:gd name="connsiteY2" fmla="*/ 332822 h 702086"/>
              <a:gd name="connsiteX3" fmla="*/ 501490 w 1819125"/>
              <a:gd name="connsiteY3" fmla="*/ 681043 h 702086"/>
              <a:gd name="connsiteX4" fmla="*/ 660776 w 1819125"/>
              <a:gd name="connsiteY4" fmla="*/ 340956 h 702086"/>
              <a:gd name="connsiteX5" fmla="*/ 821590 w 1819125"/>
              <a:gd name="connsiteY5" fmla="*/ 4209 h 702086"/>
              <a:gd name="connsiteX6" fmla="*/ 1073628 w 1819125"/>
              <a:gd name="connsiteY6" fmla="*/ 332542 h 702086"/>
              <a:gd name="connsiteX7" fmla="*/ 1265002 w 1819125"/>
              <a:gd name="connsiteY7" fmla="*/ 681042 h 702086"/>
              <a:gd name="connsiteX8" fmla="*/ 1646501 w 1819125"/>
              <a:gd name="connsiteY8" fmla="*/ 291630 h 702086"/>
              <a:gd name="connsiteX9" fmla="*/ 1171377 w 1819125"/>
              <a:gd name="connsiteY9" fmla="*/ 13178 h 702086"/>
              <a:gd name="connsiteX10" fmla="*/ 1665603 w 1819125"/>
              <a:gd name="connsiteY10" fmla="*/ 327783 h 702086"/>
              <a:gd name="connsiteX11" fmla="*/ 1139339 w 1819125"/>
              <a:gd name="connsiteY11" fmla="*/ 702073 h 702086"/>
              <a:gd name="connsiteX12" fmla="*/ 1353139 w 1819125"/>
              <a:gd name="connsiteY12" fmla="*/ 314607 h 702086"/>
              <a:gd name="connsiteX13" fmla="*/ 1251190 w 1819125"/>
              <a:gd name="connsiteY13" fmla="*/ 17385 h 702086"/>
              <a:gd name="connsiteX14" fmla="*/ 1770290 w 1819125"/>
              <a:gd name="connsiteY14" fmla="*/ 359729 h 702086"/>
              <a:gd name="connsiteX15" fmla="*/ 1793965 w 1819125"/>
              <a:gd name="connsiteY15" fmla="*/ 675723 h 702086"/>
              <a:gd name="connsiteX16" fmla="*/ 1741625 w 1819125"/>
              <a:gd name="connsiteY16" fmla="*/ 247342 h 702086"/>
              <a:gd name="connsiteX17" fmla="*/ 1200150 w 1819125"/>
              <a:gd name="connsiteY17" fmla="*/ 17385 h 702086"/>
              <a:gd name="connsiteX18" fmla="*/ 1291564 w 1819125"/>
              <a:gd name="connsiteY18" fmla="*/ 345997 h 702086"/>
              <a:gd name="connsiteX0" fmla="*/ 0 w 1966699"/>
              <a:gd name="connsiteY0" fmla="*/ 341235 h 721149"/>
              <a:gd name="connsiteX1" fmla="*/ 166038 w 1966699"/>
              <a:gd name="connsiteY1" fmla="*/ 6 h 721149"/>
              <a:gd name="connsiteX2" fmla="*/ 340675 w 1966699"/>
              <a:gd name="connsiteY2" fmla="*/ 332822 h 721149"/>
              <a:gd name="connsiteX3" fmla="*/ 501490 w 1966699"/>
              <a:gd name="connsiteY3" fmla="*/ 681043 h 721149"/>
              <a:gd name="connsiteX4" fmla="*/ 660776 w 1966699"/>
              <a:gd name="connsiteY4" fmla="*/ 340956 h 721149"/>
              <a:gd name="connsiteX5" fmla="*/ 821590 w 1966699"/>
              <a:gd name="connsiteY5" fmla="*/ 4209 h 721149"/>
              <a:gd name="connsiteX6" fmla="*/ 1073628 w 1966699"/>
              <a:gd name="connsiteY6" fmla="*/ 332542 h 721149"/>
              <a:gd name="connsiteX7" fmla="*/ 1265002 w 1966699"/>
              <a:gd name="connsiteY7" fmla="*/ 681042 h 721149"/>
              <a:gd name="connsiteX8" fmla="*/ 1646501 w 1966699"/>
              <a:gd name="connsiteY8" fmla="*/ 291630 h 721149"/>
              <a:gd name="connsiteX9" fmla="*/ 1171377 w 1966699"/>
              <a:gd name="connsiteY9" fmla="*/ 13178 h 721149"/>
              <a:gd name="connsiteX10" fmla="*/ 1665603 w 1966699"/>
              <a:gd name="connsiteY10" fmla="*/ 327783 h 721149"/>
              <a:gd name="connsiteX11" fmla="*/ 1947904 w 1966699"/>
              <a:gd name="connsiteY11" fmla="*/ 627247 h 721149"/>
              <a:gd name="connsiteX12" fmla="*/ 1139339 w 1966699"/>
              <a:gd name="connsiteY12" fmla="*/ 702073 h 721149"/>
              <a:gd name="connsiteX13" fmla="*/ 1353139 w 1966699"/>
              <a:gd name="connsiteY13" fmla="*/ 314607 h 721149"/>
              <a:gd name="connsiteX14" fmla="*/ 1251190 w 1966699"/>
              <a:gd name="connsiteY14" fmla="*/ 17385 h 721149"/>
              <a:gd name="connsiteX15" fmla="*/ 1770290 w 1966699"/>
              <a:gd name="connsiteY15" fmla="*/ 359729 h 721149"/>
              <a:gd name="connsiteX16" fmla="*/ 1793965 w 1966699"/>
              <a:gd name="connsiteY16" fmla="*/ 675723 h 721149"/>
              <a:gd name="connsiteX17" fmla="*/ 1741625 w 1966699"/>
              <a:gd name="connsiteY17" fmla="*/ 247342 h 721149"/>
              <a:gd name="connsiteX18" fmla="*/ 1200150 w 1966699"/>
              <a:gd name="connsiteY18" fmla="*/ 17385 h 721149"/>
              <a:gd name="connsiteX19" fmla="*/ 1291564 w 1966699"/>
              <a:gd name="connsiteY19" fmla="*/ 345997 h 721149"/>
              <a:gd name="connsiteX0" fmla="*/ 0 w 2047760"/>
              <a:gd name="connsiteY0" fmla="*/ 341235 h 681183"/>
              <a:gd name="connsiteX1" fmla="*/ 166038 w 2047760"/>
              <a:gd name="connsiteY1" fmla="*/ 6 h 681183"/>
              <a:gd name="connsiteX2" fmla="*/ 340675 w 2047760"/>
              <a:gd name="connsiteY2" fmla="*/ 332822 h 681183"/>
              <a:gd name="connsiteX3" fmla="*/ 501490 w 2047760"/>
              <a:gd name="connsiteY3" fmla="*/ 681043 h 681183"/>
              <a:gd name="connsiteX4" fmla="*/ 660776 w 2047760"/>
              <a:gd name="connsiteY4" fmla="*/ 340956 h 681183"/>
              <a:gd name="connsiteX5" fmla="*/ 821590 w 2047760"/>
              <a:gd name="connsiteY5" fmla="*/ 4209 h 681183"/>
              <a:gd name="connsiteX6" fmla="*/ 1073628 w 2047760"/>
              <a:gd name="connsiteY6" fmla="*/ 332542 h 681183"/>
              <a:gd name="connsiteX7" fmla="*/ 1265002 w 2047760"/>
              <a:gd name="connsiteY7" fmla="*/ 681042 h 681183"/>
              <a:gd name="connsiteX8" fmla="*/ 1646501 w 2047760"/>
              <a:gd name="connsiteY8" fmla="*/ 291630 h 681183"/>
              <a:gd name="connsiteX9" fmla="*/ 1171377 w 2047760"/>
              <a:gd name="connsiteY9" fmla="*/ 13178 h 681183"/>
              <a:gd name="connsiteX10" fmla="*/ 1665603 w 2047760"/>
              <a:gd name="connsiteY10" fmla="*/ 327783 h 681183"/>
              <a:gd name="connsiteX11" fmla="*/ 1947904 w 2047760"/>
              <a:gd name="connsiteY11" fmla="*/ 627247 h 681183"/>
              <a:gd name="connsiteX12" fmla="*/ 2025141 w 2047760"/>
              <a:gd name="connsiteY12" fmla="*/ 536155 h 681183"/>
              <a:gd name="connsiteX13" fmla="*/ 1353139 w 2047760"/>
              <a:gd name="connsiteY13" fmla="*/ 314607 h 681183"/>
              <a:gd name="connsiteX14" fmla="*/ 1251190 w 2047760"/>
              <a:gd name="connsiteY14" fmla="*/ 17385 h 681183"/>
              <a:gd name="connsiteX15" fmla="*/ 1770290 w 2047760"/>
              <a:gd name="connsiteY15" fmla="*/ 359729 h 681183"/>
              <a:gd name="connsiteX16" fmla="*/ 1793965 w 2047760"/>
              <a:gd name="connsiteY16" fmla="*/ 675723 h 681183"/>
              <a:gd name="connsiteX17" fmla="*/ 1741625 w 2047760"/>
              <a:gd name="connsiteY17" fmla="*/ 247342 h 681183"/>
              <a:gd name="connsiteX18" fmla="*/ 1200150 w 2047760"/>
              <a:gd name="connsiteY18" fmla="*/ 17385 h 681183"/>
              <a:gd name="connsiteX19" fmla="*/ 1291564 w 2047760"/>
              <a:gd name="connsiteY19" fmla="*/ 345997 h 681183"/>
              <a:gd name="connsiteX0" fmla="*/ 0 w 2026065"/>
              <a:gd name="connsiteY0" fmla="*/ 341235 h 681181"/>
              <a:gd name="connsiteX1" fmla="*/ 166038 w 2026065"/>
              <a:gd name="connsiteY1" fmla="*/ 6 h 681181"/>
              <a:gd name="connsiteX2" fmla="*/ 340675 w 2026065"/>
              <a:gd name="connsiteY2" fmla="*/ 332822 h 681181"/>
              <a:gd name="connsiteX3" fmla="*/ 501490 w 2026065"/>
              <a:gd name="connsiteY3" fmla="*/ 681043 h 681181"/>
              <a:gd name="connsiteX4" fmla="*/ 660776 w 2026065"/>
              <a:gd name="connsiteY4" fmla="*/ 340956 h 681181"/>
              <a:gd name="connsiteX5" fmla="*/ 821590 w 2026065"/>
              <a:gd name="connsiteY5" fmla="*/ 4209 h 681181"/>
              <a:gd name="connsiteX6" fmla="*/ 1073628 w 2026065"/>
              <a:gd name="connsiteY6" fmla="*/ 332542 h 681181"/>
              <a:gd name="connsiteX7" fmla="*/ 1265002 w 2026065"/>
              <a:gd name="connsiteY7" fmla="*/ 681042 h 681181"/>
              <a:gd name="connsiteX8" fmla="*/ 1646501 w 2026065"/>
              <a:gd name="connsiteY8" fmla="*/ 291630 h 681181"/>
              <a:gd name="connsiteX9" fmla="*/ 1171377 w 2026065"/>
              <a:gd name="connsiteY9" fmla="*/ 13178 h 681181"/>
              <a:gd name="connsiteX10" fmla="*/ 1665603 w 2026065"/>
              <a:gd name="connsiteY10" fmla="*/ 327783 h 681181"/>
              <a:gd name="connsiteX11" fmla="*/ 1947904 w 2026065"/>
              <a:gd name="connsiteY11" fmla="*/ 627247 h 681181"/>
              <a:gd name="connsiteX12" fmla="*/ 2025141 w 2026065"/>
              <a:gd name="connsiteY12" fmla="*/ 536155 h 681181"/>
              <a:gd name="connsiteX13" fmla="*/ 1856239 w 2026065"/>
              <a:gd name="connsiteY13" fmla="*/ 229405 h 681181"/>
              <a:gd name="connsiteX14" fmla="*/ 1251190 w 2026065"/>
              <a:gd name="connsiteY14" fmla="*/ 17385 h 681181"/>
              <a:gd name="connsiteX15" fmla="*/ 1770290 w 2026065"/>
              <a:gd name="connsiteY15" fmla="*/ 359729 h 681181"/>
              <a:gd name="connsiteX16" fmla="*/ 1793965 w 2026065"/>
              <a:gd name="connsiteY16" fmla="*/ 675723 h 681181"/>
              <a:gd name="connsiteX17" fmla="*/ 1741625 w 2026065"/>
              <a:gd name="connsiteY17" fmla="*/ 247342 h 681181"/>
              <a:gd name="connsiteX18" fmla="*/ 1200150 w 2026065"/>
              <a:gd name="connsiteY18" fmla="*/ 17385 h 681181"/>
              <a:gd name="connsiteX19" fmla="*/ 1291564 w 2026065"/>
              <a:gd name="connsiteY19" fmla="*/ 345997 h 681181"/>
              <a:gd name="connsiteX0" fmla="*/ 0 w 2026067"/>
              <a:gd name="connsiteY0" fmla="*/ 341235 h 681183"/>
              <a:gd name="connsiteX1" fmla="*/ 166038 w 2026067"/>
              <a:gd name="connsiteY1" fmla="*/ 6 h 681183"/>
              <a:gd name="connsiteX2" fmla="*/ 340675 w 2026067"/>
              <a:gd name="connsiteY2" fmla="*/ 332822 h 681183"/>
              <a:gd name="connsiteX3" fmla="*/ 501490 w 2026067"/>
              <a:gd name="connsiteY3" fmla="*/ 681043 h 681183"/>
              <a:gd name="connsiteX4" fmla="*/ 660776 w 2026067"/>
              <a:gd name="connsiteY4" fmla="*/ 340956 h 681183"/>
              <a:gd name="connsiteX5" fmla="*/ 821590 w 2026067"/>
              <a:gd name="connsiteY5" fmla="*/ 4209 h 681183"/>
              <a:gd name="connsiteX6" fmla="*/ 1073628 w 2026067"/>
              <a:gd name="connsiteY6" fmla="*/ 332542 h 681183"/>
              <a:gd name="connsiteX7" fmla="*/ 1265002 w 2026067"/>
              <a:gd name="connsiteY7" fmla="*/ 681042 h 681183"/>
              <a:gd name="connsiteX8" fmla="*/ 1646501 w 2026067"/>
              <a:gd name="connsiteY8" fmla="*/ 291630 h 681183"/>
              <a:gd name="connsiteX9" fmla="*/ 1171377 w 2026067"/>
              <a:gd name="connsiteY9" fmla="*/ 13178 h 681183"/>
              <a:gd name="connsiteX10" fmla="*/ 1665603 w 2026067"/>
              <a:gd name="connsiteY10" fmla="*/ 327783 h 681183"/>
              <a:gd name="connsiteX11" fmla="*/ 1947904 w 2026067"/>
              <a:gd name="connsiteY11" fmla="*/ 627247 h 681183"/>
              <a:gd name="connsiteX12" fmla="*/ 2025141 w 2026067"/>
              <a:gd name="connsiteY12" fmla="*/ 536155 h 681183"/>
              <a:gd name="connsiteX13" fmla="*/ 1856239 w 2026067"/>
              <a:gd name="connsiteY13" fmla="*/ 229405 h 681183"/>
              <a:gd name="connsiteX14" fmla="*/ 1969291 w 2026067"/>
              <a:gd name="connsiteY14" fmla="*/ 17385 h 681183"/>
              <a:gd name="connsiteX15" fmla="*/ 1770290 w 2026067"/>
              <a:gd name="connsiteY15" fmla="*/ 359729 h 681183"/>
              <a:gd name="connsiteX16" fmla="*/ 1793965 w 2026067"/>
              <a:gd name="connsiteY16" fmla="*/ 675723 h 681183"/>
              <a:gd name="connsiteX17" fmla="*/ 1741625 w 2026067"/>
              <a:gd name="connsiteY17" fmla="*/ 247342 h 681183"/>
              <a:gd name="connsiteX18" fmla="*/ 1200150 w 2026067"/>
              <a:gd name="connsiteY18" fmla="*/ 17385 h 681183"/>
              <a:gd name="connsiteX19" fmla="*/ 1291564 w 2026067"/>
              <a:gd name="connsiteY19" fmla="*/ 345997 h 681183"/>
              <a:gd name="connsiteX0" fmla="*/ 0 w 2026065"/>
              <a:gd name="connsiteY0" fmla="*/ 359724 h 699670"/>
              <a:gd name="connsiteX1" fmla="*/ 166038 w 2026065"/>
              <a:gd name="connsiteY1" fmla="*/ 18495 h 699670"/>
              <a:gd name="connsiteX2" fmla="*/ 340675 w 2026065"/>
              <a:gd name="connsiteY2" fmla="*/ 351311 h 699670"/>
              <a:gd name="connsiteX3" fmla="*/ 501490 w 2026065"/>
              <a:gd name="connsiteY3" fmla="*/ 699532 h 699670"/>
              <a:gd name="connsiteX4" fmla="*/ 660776 w 2026065"/>
              <a:gd name="connsiteY4" fmla="*/ 359445 h 699670"/>
              <a:gd name="connsiteX5" fmla="*/ 821590 w 2026065"/>
              <a:gd name="connsiteY5" fmla="*/ 22698 h 699670"/>
              <a:gd name="connsiteX6" fmla="*/ 1073628 w 2026065"/>
              <a:gd name="connsiteY6" fmla="*/ 351031 h 699670"/>
              <a:gd name="connsiteX7" fmla="*/ 1265002 w 2026065"/>
              <a:gd name="connsiteY7" fmla="*/ 699531 h 699670"/>
              <a:gd name="connsiteX8" fmla="*/ 1646501 w 2026065"/>
              <a:gd name="connsiteY8" fmla="*/ 310119 h 699670"/>
              <a:gd name="connsiteX9" fmla="*/ 1171377 w 2026065"/>
              <a:gd name="connsiteY9" fmla="*/ 31667 h 699670"/>
              <a:gd name="connsiteX10" fmla="*/ 1665603 w 2026065"/>
              <a:gd name="connsiteY10" fmla="*/ 346272 h 699670"/>
              <a:gd name="connsiteX11" fmla="*/ 1947904 w 2026065"/>
              <a:gd name="connsiteY11" fmla="*/ 645736 h 699670"/>
              <a:gd name="connsiteX12" fmla="*/ 2025141 w 2026065"/>
              <a:gd name="connsiteY12" fmla="*/ 554644 h 699670"/>
              <a:gd name="connsiteX13" fmla="*/ 1856239 w 2026065"/>
              <a:gd name="connsiteY13" fmla="*/ 247894 h 699670"/>
              <a:gd name="connsiteX14" fmla="*/ 1969291 w 2026065"/>
              <a:gd name="connsiteY14" fmla="*/ 35874 h 699670"/>
              <a:gd name="connsiteX15" fmla="*/ 1770290 w 2026065"/>
              <a:gd name="connsiteY15" fmla="*/ 378218 h 699670"/>
              <a:gd name="connsiteX16" fmla="*/ 1793965 w 2026065"/>
              <a:gd name="connsiteY16" fmla="*/ 694212 h 699670"/>
              <a:gd name="connsiteX17" fmla="*/ 1741625 w 2026065"/>
              <a:gd name="connsiteY17" fmla="*/ 265831 h 699670"/>
              <a:gd name="connsiteX18" fmla="*/ 1806452 w 2026065"/>
              <a:gd name="connsiteY18" fmla="*/ 0 h 699670"/>
              <a:gd name="connsiteX19" fmla="*/ 1291564 w 2026065"/>
              <a:gd name="connsiteY19" fmla="*/ 364486 h 699670"/>
              <a:gd name="connsiteX0" fmla="*/ 0 w 2026067"/>
              <a:gd name="connsiteY0" fmla="*/ 377509 h 717456"/>
              <a:gd name="connsiteX1" fmla="*/ 166038 w 2026067"/>
              <a:gd name="connsiteY1" fmla="*/ 36280 h 717456"/>
              <a:gd name="connsiteX2" fmla="*/ 340675 w 2026067"/>
              <a:gd name="connsiteY2" fmla="*/ 369096 h 717456"/>
              <a:gd name="connsiteX3" fmla="*/ 501490 w 2026067"/>
              <a:gd name="connsiteY3" fmla="*/ 717317 h 717456"/>
              <a:gd name="connsiteX4" fmla="*/ 660776 w 2026067"/>
              <a:gd name="connsiteY4" fmla="*/ 377230 h 717456"/>
              <a:gd name="connsiteX5" fmla="*/ 821590 w 2026067"/>
              <a:gd name="connsiteY5" fmla="*/ 40483 h 717456"/>
              <a:gd name="connsiteX6" fmla="*/ 1073628 w 2026067"/>
              <a:gd name="connsiteY6" fmla="*/ 368816 h 717456"/>
              <a:gd name="connsiteX7" fmla="*/ 1265002 w 2026067"/>
              <a:gd name="connsiteY7" fmla="*/ 717316 h 717456"/>
              <a:gd name="connsiteX8" fmla="*/ 1646501 w 2026067"/>
              <a:gd name="connsiteY8" fmla="*/ 327904 h 717456"/>
              <a:gd name="connsiteX9" fmla="*/ 1829279 w 2026067"/>
              <a:gd name="connsiteY9" fmla="*/ 125 h 717456"/>
              <a:gd name="connsiteX10" fmla="*/ 1665603 w 2026067"/>
              <a:gd name="connsiteY10" fmla="*/ 364057 h 717456"/>
              <a:gd name="connsiteX11" fmla="*/ 1947904 w 2026067"/>
              <a:gd name="connsiteY11" fmla="*/ 663521 h 717456"/>
              <a:gd name="connsiteX12" fmla="*/ 2025141 w 2026067"/>
              <a:gd name="connsiteY12" fmla="*/ 572429 h 717456"/>
              <a:gd name="connsiteX13" fmla="*/ 1856239 w 2026067"/>
              <a:gd name="connsiteY13" fmla="*/ 265679 h 717456"/>
              <a:gd name="connsiteX14" fmla="*/ 1969291 w 2026067"/>
              <a:gd name="connsiteY14" fmla="*/ 53659 h 717456"/>
              <a:gd name="connsiteX15" fmla="*/ 1770290 w 2026067"/>
              <a:gd name="connsiteY15" fmla="*/ 396003 h 717456"/>
              <a:gd name="connsiteX16" fmla="*/ 1793965 w 2026067"/>
              <a:gd name="connsiteY16" fmla="*/ 711997 h 717456"/>
              <a:gd name="connsiteX17" fmla="*/ 1741625 w 2026067"/>
              <a:gd name="connsiteY17" fmla="*/ 283616 h 717456"/>
              <a:gd name="connsiteX18" fmla="*/ 1806452 w 2026067"/>
              <a:gd name="connsiteY18" fmla="*/ 17785 h 717456"/>
              <a:gd name="connsiteX19" fmla="*/ 1291564 w 2026067"/>
              <a:gd name="connsiteY19" fmla="*/ 382271 h 717456"/>
              <a:gd name="connsiteX0" fmla="*/ 0 w 2026065"/>
              <a:gd name="connsiteY0" fmla="*/ 377509 h 717456"/>
              <a:gd name="connsiteX1" fmla="*/ 166038 w 2026065"/>
              <a:gd name="connsiteY1" fmla="*/ 36279 h 717456"/>
              <a:gd name="connsiteX2" fmla="*/ 340675 w 2026065"/>
              <a:gd name="connsiteY2" fmla="*/ 369096 h 717456"/>
              <a:gd name="connsiteX3" fmla="*/ 501490 w 2026065"/>
              <a:gd name="connsiteY3" fmla="*/ 717317 h 717456"/>
              <a:gd name="connsiteX4" fmla="*/ 660776 w 2026065"/>
              <a:gd name="connsiteY4" fmla="*/ 377230 h 717456"/>
              <a:gd name="connsiteX5" fmla="*/ 821590 w 2026065"/>
              <a:gd name="connsiteY5" fmla="*/ 40483 h 717456"/>
              <a:gd name="connsiteX6" fmla="*/ 1073628 w 2026065"/>
              <a:gd name="connsiteY6" fmla="*/ 368816 h 717456"/>
              <a:gd name="connsiteX7" fmla="*/ 1265002 w 2026065"/>
              <a:gd name="connsiteY7" fmla="*/ 717316 h 717456"/>
              <a:gd name="connsiteX8" fmla="*/ 1646501 w 2026065"/>
              <a:gd name="connsiteY8" fmla="*/ 327904 h 717456"/>
              <a:gd name="connsiteX9" fmla="*/ 1829279 w 2026065"/>
              <a:gd name="connsiteY9" fmla="*/ 125 h 717456"/>
              <a:gd name="connsiteX10" fmla="*/ 1665603 w 2026065"/>
              <a:gd name="connsiteY10" fmla="*/ 364057 h 717456"/>
              <a:gd name="connsiteX11" fmla="*/ 1947904 w 2026065"/>
              <a:gd name="connsiteY11" fmla="*/ 663521 h 717456"/>
              <a:gd name="connsiteX12" fmla="*/ 2025141 w 2026065"/>
              <a:gd name="connsiteY12" fmla="*/ 572429 h 717456"/>
              <a:gd name="connsiteX13" fmla="*/ 1856239 w 2026065"/>
              <a:gd name="connsiteY13" fmla="*/ 265679 h 717456"/>
              <a:gd name="connsiteX14" fmla="*/ 1969291 w 2026065"/>
              <a:gd name="connsiteY14" fmla="*/ 53659 h 717456"/>
              <a:gd name="connsiteX15" fmla="*/ 1770290 w 2026065"/>
              <a:gd name="connsiteY15" fmla="*/ 396003 h 717456"/>
              <a:gd name="connsiteX16" fmla="*/ 1793965 w 2026065"/>
              <a:gd name="connsiteY16" fmla="*/ 711997 h 717456"/>
              <a:gd name="connsiteX17" fmla="*/ 1741625 w 2026065"/>
              <a:gd name="connsiteY17" fmla="*/ 283616 h 717456"/>
              <a:gd name="connsiteX18" fmla="*/ 1806452 w 2026065"/>
              <a:gd name="connsiteY18" fmla="*/ 17785 h 717456"/>
              <a:gd name="connsiteX19" fmla="*/ 1291564 w 2026065"/>
              <a:gd name="connsiteY19" fmla="*/ 382271 h 717456"/>
              <a:gd name="connsiteX0" fmla="*/ 0 w 2017468"/>
              <a:gd name="connsiteY0" fmla="*/ 377510 h 717456"/>
              <a:gd name="connsiteX1" fmla="*/ 157439 w 2017468"/>
              <a:gd name="connsiteY1" fmla="*/ 36279 h 717456"/>
              <a:gd name="connsiteX2" fmla="*/ 332076 w 2017468"/>
              <a:gd name="connsiteY2" fmla="*/ 369096 h 717456"/>
              <a:gd name="connsiteX3" fmla="*/ 492891 w 2017468"/>
              <a:gd name="connsiteY3" fmla="*/ 717317 h 717456"/>
              <a:gd name="connsiteX4" fmla="*/ 652177 w 2017468"/>
              <a:gd name="connsiteY4" fmla="*/ 377230 h 717456"/>
              <a:gd name="connsiteX5" fmla="*/ 812991 w 2017468"/>
              <a:gd name="connsiteY5" fmla="*/ 40483 h 717456"/>
              <a:gd name="connsiteX6" fmla="*/ 1065029 w 2017468"/>
              <a:gd name="connsiteY6" fmla="*/ 368816 h 717456"/>
              <a:gd name="connsiteX7" fmla="*/ 1256403 w 2017468"/>
              <a:gd name="connsiteY7" fmla="*/ 717316 h 717456"/>
              <a:gd name="connsiteX8" fmla="*/ 1637902 w 2017468"/>
              <a:gd name="connsiteY8" fmla="*/ 327904 h 717456"/>
              <a:gd name="connsiteX9" fmla="*/ 1820680 w 2017468"/>
              <a:gd name="connsiteY9" fmla="*/ 125 h 717456"/>
              <a:gd name="connsiteX10" fmla="*/ 1657004 w 2017468"/>
              <a:gd name="connsiteY10" fmla="*/ 364057 h 717456"/>
              <a:gd name="connsiteX11" fmla="*/ 1939305 w 2017468"/>
              <a:gd name="connsiteY11" fmla="*/ 663521 h 717456"/>
              <a:gd name="connsiteX12" fmla="*/ 2016542 w 2017468"/>
              <a:gd name="connsiteY12" fmla="*/ 572429 h 717456"/>
              <a:gd name="connsiteX13" fmla="*/ 1847640 w 2017468"/>
              <a:gd name="connsiteY13" fmla="*/ 265679 h 717456"/>
              <a:gd name="connsiteX14" fmla="*/ 1960692 w 2017468"/>
              <a:gd name="connsiteY14" fmla="*/ 53659 h 717456"/>
              <a:gd name="connsiteX15" fmla="*/ 1761691 w 2017468"/>
              <a:gd name="connsiteY15" fmla="*/ 396003 h 717456"/>
              <a:gd name="connsiteX16" fmla="*/ 1785366 w 2017468"/>
              <a:gd name="connsiteY16" fmla="*/ 711997 h 717456"/>
              <a:gd name="connsiteX17" fmla="*/ 1733026 w 2017468"/>
              <a:gd name="connsiteY17" fmla="*/ 283616 h 717456"/>
              <a:gd name="connsiteX18" fmla="*/ 1797853 w 2017468"/>
              <a:gd name="connsiteY18" fmla="*/ 17785 h 717456"/>
              <a:gd name="connsiteX19" fmla="*/ 1282965 w 2017468"/>
              <a:gd name="connsiteY19" fmla="*/ 382271 h 717456"/>
              <a:gd name="connsiteX0" fmla="*/ 0 w 2017466"/>
              <a:gd name="connsiteY0" fmla="*/ 377510 h 717456"/>
              <a:gd name="connsiteX1" fmla="*/ 166038 w 2017466"/>
              <a:gd name="connsiteY1" fmla="*/ 36279 h 717456"/>
              <a:gd name="connsiteX2" fmla="*/ 332076 w 2017466"/>
              <a:gd name="connsiteY2" fmla="*/ 369096 h 717456"/>
              <a:gd name="connsiteX3" fmla="*/ 492891 w 2017466"/>
              <a:gd name="connsiteY3" fmla="*/ 717317 h 717456"/>
              <a:gd name="connsiteX4" fmla="*/ 652177 w 2017466"/>
              <a:gd name="connsiteY4" fmla="*/ 377230 h 717456"/>
              <a:gd name="connsiteX5" fmla="*/ 812991 w 2017466"/>
              <a:gd name="connsiteY5" fmla="*/ 40483 h 717456"/>
              <a:gd name="connsiteX6" fmla="*/ 1065029 w 2017466"/>
              <a:gd name="connsiteY6" fmla="*/ 368816 h 717456"/>
              <a:gd name="connsiteX7" fmla="*/ 1256403 w 2017466"/>
              <a:gd name="connsiteY7" fmla="*/ 717316 h 717456"/>
              <a:gd name="connsiteX8" fmla="*/ 1637902 w 2017466"/>
              <a:gd name="connsiteY8" fmla="*/ 327904 h 717456"/>
              <a:gd name="connsiteX9" fmla="*/ 1820680 w 2017466"/>
              <a:gd name="connsiteY9" fmla="*/ 125 h 717456"/>
              <a:gd name="connsiteX10" fmla="*/ 1657004 w 2017466"/>
              <a:gd name="connsiteY10" fmla="*/ 364057 h 717456"/>
              <a:gd name="connsiteX11" fmla="*/ 1939305 w 2017466"/>
              <a:gd name="connsiteY11" fmla="*/ 663521 h 717456"/>
              <a:gd name="connsiteX12" fmla="*/ 2016542 w 2017466"/>
              <a:gd name="connsiteY12" fmla="*/ 572429 h 717456"/>
              <a:gd name="connsiteX13" fmla="*/ 1847640 w 2017466"/>
              <a:gd name="connsiteY13" fmla="*/ 265679 h 717456"/>
              <a:gd name="connsiteX14" fmla="*/ 1960692 w 2017466"/>
              <a:gd name="connsiteY14" fmla="*/ 53659 h 717456"/>
              <a:gd name="connsiteX15" fmla="*/ 1761691 w 2017466"/>
              <a:gd name="connsiteY15" fmla="*/ 396003 h 717456"/>
              <a:gd name="connsiteX16" fmla="*/ 1785366 w 2017466"/>
              <a:gd name="connsiteY16" fmla="*/ 711997 h 717456"/>
              <a:gd name="connsiteX17" fmla="*/ 1733026 w 2017466"/>
              <a:gd name="connsiteY17" fmla="*/ 283616 h 717456"/>
              <a:gd name="connsiteX18" fmla="*/ 1797853 w 2017466"/>
              <a:gd name="connsiteY18" fmla="*/ 17785 h 717456"/>
              <a:gd name="connsiteX19" fmla="*/ 1282965 w 2017466"/>
              <a:gd name="connsiteY19" fmla="*/ 382271 h 717456"/>
              <a:gd name="connsiteX0" fmla="*/ 0 w 2017468"/>
              <a:gd name="connsiteY0" fmla="*/ 377510 h 717456"/>
              <a:gd name="connsiteX1" fmla="*/ 166038 w 2017468"/>
              <a:gd name="connsiteY1" fmla="*/ 36279 h 717456"/>
              <a:gd name="connsiteX2" fmla="*/ 327776 w 2017468"/>
              <a:gd name="connsiteY2" fmla="*/ 364612 h 717456"/>
              <a:gd name="connsiteX3" fmla="*/ 492891 w 2017468"/>
              <a:gd name="connsiteY3" fmla="*/ 717317 h 717456"/>
              <a:gd name="connsiteX4" fmla="*/ 652177 w 2017468"/>
              <a:gd name="connsiteY4" fmla="*/ 377230 h 717456"/>
              <a:gd name="connsiteX5" fmla="*/ 812991 w 2017468"/>
              <a:gd name="connsiteY5" fmla="*/ 40483 h 717456"/>
              <a:gd name="connsiteX6" fmla="*/ 1065029 w 2017468"/>
              <a:gd name="connsiteY6" fmla="*/ 368816 h 717456"/>
              <a:gd name="connsiteX7" fmla="*/ 1256403 w 2017468"/>
              <a:gd name="connsiteY7" fmla="*/ 717316 h 717456"/>
              <a:gd name="connsiteX8" fmla="*/ 1637902 w 2017468"/>
              <a:gd name="connsiteY8" fmla="*/ 327904 h 717456"/>
              <a:gd name="connsiteX9" fmla="*/ 1820680 w 2017468"/>
              <a:gd name="connsiteY9" fmla="*/ 125 h 717456"/>
              <a:gd name="connsiteX10" fmla="*/ 1657004 w 2017468"/>
              <a:gd name="connsiteY10" fmla="*/ 364057 h 717456"/>
              <a:gd name="connsiteX11" fmla="*/ 1939305 w 2017468"/>
              <a:gd name="connsiteY11" fmla="*/ 663521 h 717456"/>
              <a:gd name="connsiteX12" fmla="*/ 2016542 w 2017468"/>
              <a:gd name="connsiteY12" fmla="*/ 572429 h 717456"/>
              <a:gd name="connsiteX13" fmla="*/ 1847640 w 2017468"/>
              <a:gd name="connsiteY13" fmla="*/ 265679 h 717456"/>
              <a:gd name="connsiteX14" fmla="*/ 1960692 w 2017468"/>
              <a:gd name="connsiteY14" fmla="*/ 53659 h 717456"/>
              <a:gd name="connsiteX15" fmla="*/ 1761691 w 2017468"/>
              <a:gd name="connsiteY15" fmla="*/ 396003 h 717456"/>
              <a:gd name="connsiteX16" fmla="*/ 1785366 w 2017468"/>
              <a:gd name="connsiteY16" fmla="*/ 711997 h 717456"/>
              <a:gd name="connsiteX17" fmla="*/ 1733026 w 2017468"/>
              <a:gd name="connsiteY17" fmla="*/ 283616 h 717456"/>
              <a:gd name="connsiteX18" fmla="*/ 1797853 w 2017468"/>
              <a:gd name="connsiteY18" fmla="*/ 17785 h 717456"/>
              <a:gd name="connsiteX19" fmla="*/ 1282965 w 2017468"/>
              <a:gd name="connsiteY19" fmla="*/ 382271 h 717456"/>
              <a:gd name="connsiteX0" fmla="*/ 0 w 2017466"/>
              <a:gd name="connsiteY0" fmla="*/ 377510 h 717456"/>
              <a:gd name="connsiteX1" fmla="*/ 166038 w 2017466"/>
              <a:gd name="connsiteY1" fmla="*/ 36279 h 717456"/>
              <a:gd name="connsiteX2" fmla="*/ 327776 w 2017466"/>
              <a:gd name="connsiteY2" fmla="*/ 364612 h 717456"/>
              <a:gd name="connsiteX3" fmla="*/ 492891 w 2017466"/>
              <a:gd name="connsiteY3" fmla="*/ 717317 h 717456"/>
              <a:gd name="connsiteX4" fmla="*/ 652177 w 2017466"/>
              <a:gd name="connsiteY4" fmla="*/ 377230 h 717456"/>
              <a:gd name="connsiteX5" fmla="*/ 812991 w 2017466"/>
              <a:gd name="connsiteY5" fmla="*/ 40483 h 717456"/>
              <a:gd name="connsiteX6" fmla="*/ 1065029 w 2017466"/>
              <a:gd name="connsiteY6" fmla="*/ 368816 h 717456"/>
              <a:gd name="connsiteX7" fmla="*/ 1256403 w 2017466"/>
              <a:gd name="connsiteY7" fmla="*/ 717316 h 717456"/>
              <a:gd name="connsiteX8" fmla="*/ 1637902 w 2017466"/>
              <a:gd name="connsiteY8" fmla="*/ 327904 h 717456"/>
              <a:gd name="connsiteX9" fmla="*/ 1820680 w 2017466"/>
              <a:gd name="connsiteY9" fmla="*/ 125 h 717456"/>
              <a:gd name="connsiteX10" fmla="*/ 1657004 w 2017466"/>
              <a:gd name="connsiteY10" fmla="*/ 364057 h 717456"/>
              <a:gd name="connsiteX11" fmla="*/ 1939305 w 2017466"/>
              <a:gd name="connsiteY11" fmla="*/ 663521 h 717456"/>
              <a:gd name="connsiteX12" fmla="*/ 2016542 w 2017466"/>
              <a:gd name="connsiteY12" fmla="*/ 572429 h 717456"/>
              <a:gd name="connsiteX13" fmla="*/ 1847640 w 2017466"/>
              <a:gd name="connsiteY13" fmla="*/ 265679 h 717456"/>
              <a:gd name="connsiteX14" fmla="*/ 1960692 w 2017466"/>
              <a:gd name="connsiteY14" fmla="*/ 53659 h 717456"/>
              <a:gd name="connsiteX15" fmla="*/ 1761691 w 2017466"/>
              <a:gd name="connsiteY15" fmla="*/ 396003 h 717456"/>
              <a:gd name="connsiteX16" fmla="*/ 1785366 w 2017466"/>
              <a:gd name="connsiteY16" fmla="*/ 711997 h 717456"/>
              <a:gd name="connsiteX17" fmla="*/ 1733026 w 2017466"/>
              <a:gd name="connsiteY17" fmla="*/ 283616 h 717456"/>
              <a:gd name="connsiteX18" fmla="*/ 1797853 w 2017466"/>
              <a:gd name="connsiteY18" fmla="*/ 17785 h 717456"/>
              <a:gd name="connsiteX19" fmla="*/ 1282965 w 2017466"/>
              <a:gd name="connsiteY19" fmla="*/ 382271 h 717456"/>
              <a:gd name="connsiteX0" fmla="*/ 0 w 2017468"/>
              <a:gd name="connsiteY0" fmla="*/ 377510 h 717456"/>
              <a:gd name="connsiteX1" fmla="*/ 166038 w 2017468"/>
              <a:gd name="connsiteY1" fmla="*/ 36279 h 717456"/>
              <a:gd name="connsiteX2" fmla="*/ 327776 w 2017468"/>
              <a:gd name="connsiteY2" fmla="*/ 364612 h 717456"/>
              <a:gd name="connsiteX3" fmla="*/ 479990 w 2017468"/>
              <a:gd name="connsiteY3" fmla="*/ 712833 h 717456"/>
              <a:gd name="connsiteX4" fmla="*/ 652177 w 2017468"/>
              <a:gd name="connsiteY4" fmla="*/ 377230 h 717456"/>
              <a:gd name="connsiteX5" fmla="*/ 812991 w 2017468"/>
              <a:gd name="connsiteY5" fmla="*/ 40483 h 717456"/>
              <a:gd name="connsiteX6" fmla="*/ 1065029 w 2017468"/>
              <a:gd name="connsiteY6" fmla="*/ 368816 h 717456"/>
              <a:gd name="connsiteX7" fmla="*/ 1256403 w 2017468"/>
              <a:gd name="connsiteY7" fmla="*/ 717316 h 717456"/>
              <a:gd name="connsiteX8" fmla="*/ 1637902 w 2017468"/>
              <a:gd name="connsiteY8" fmla="*/ 327904 h 717456"/>
              <a:gd name="connsiteX9" fmla="*/ 1820680 w 2017468"/>
              <a:gd name="connsiteY9" fmla="*/ 125 h 717456"/>
              <a:gd name="connsiteX10" fmla="*/ 1657004 w 2017468"/>
              <a:gd name="connsiteY10" fmla="*/ 364057 h 717456"/>
              <a:gd name="connsiteX11" fmla="*/ 1939305 w 2017468"/>
              <a:gd name="connsiteY11" fmla="*/ 663521 h 717456"/>
              <a:gd name="connsiteX12" fmla="*/ 2016542 w 2017468"/>
              <a:gd name="connsiteY12" fmla="*/ 572429 h 717456"/>
              <a:gd name="connsiteX13" fmla="*/ 1847640 w 2017468"/>
              <a:gd name="connsiteY13" fmla="*/ 265679 h 717456"/>
              <a:gd name="connsiteX14" fmla="*/ 1960692 w 2017468"/>
              <a:gd name="connsiteY14" fmla="*/ 53659 h 717456"/>
              <a:gd name="connsiteX15" fmla="*/ 1761691 w 2017468"/>
              <a:gd name="connsiteY15" fmla="*/ 396003 h 717456"/>
              <a:gd name="connsiteX16" fmla="*/ 1785366 w 2017468"/>
              <a:gd name="connsiteY16" fmla="*/ 711997 h 717456"/>
              <a:gd name="connsiteX17" fmla="*/ 1733026 w 2017468"/>
              <a:gd name="connsiteY17" fmla="*/ 283616 h 717456"/>
              <a:gd name="connsiteX18" fmla="*/ 1797853 w 2017468"/>
              <a:gd name="connsiteY18" fmla="*/ 17785 h 717456"/>
              <a:gd name="connsiteX19" fmla="*/ 1282965 w 2017468"/>
              <a:gd name="connsiteY19" fmla="*/ 382271 h 717456"/>
              <a:gd name="connsiteX0" fmla="*/ 0 w 2017466"/>
              <a:gd name="connsiteY0" fmla="*/ 377510 h 717456"/>
              <a:gd name="connsiteX1" fmla="*/ 166038 w 2017466"/>
              <a:gd name="connsiteY1" fmla="*/ 36279 h 717456"/>
              <a:gd name="connsiteX2" fmla="*/ 327776 w 2017466"/>
              <a:gd name="connsiteY2" fmla="*/ 364612 h 717456"/>
              <a:gd name="connsiteX3" fmla="*/ 479990 w 2017466"/>
              <a:gd name="connsiteY3" fmla="*/ 712833 h 717456"/>
              <a:gd name="connsiteX4" fmla="*/ 652177 w 2017466"/>
              <a:gd name="connsiteY4" fmla="*/ 377229 h 717456"/>
              <a:gd name="connsiteX5" fmla="*/ 812991 w 2017466"/>
              <a:gd name="connsiteY5" fmla="*/ 40483 h 717456"/>
              <a:gd name="connsiteX6" fmla="*/ 1065029 w 2017466"/>
              <a:gd name="connsiteY6" fmla="*/ 368816 h 717456"/>
              <a:gd name="connsiteX7" fmla="*/ 1256403 w 2017466"/>
              <a:gd name="connsiteY7" fmla="*/ 717316 h 717456"/>
              <a:gd name="connsiteX8" fmla="*/ 1637902 w 2017466"/>
              <a:gd name="connsiteY8" fmla="*/ 327904 h 717456"/>
              <a:gd name="connsiteX9" fmla="*/ 1820680 w 2017466"/>
              <a:gd name="connsiteY9" fmla="*/ 125 h 717456"/>
              <a:gd name="connsiteX10" fmla="*/ 1657004 w 2017466"/>
              <a:gd name="connsiteY10" fmla="*/ 364057 h 717456"/>
              <a:gd name="connsiteX11" fmla="*/ 1939305 w 2017466"/>
              <a:gd name="connsiteY11" fmla="*/ 663521 h 717456"/>
              <a:gd name="connsiteX12" fmla="*/ 2016542 w 2017466"/>
              <a:gd name="connsiteY12" fmla="*/ 572429 h 717456"/>
              <a:gd name="connsiteX13" fmla="*/ 1847640 w 2017466"/>
              <a:gd name="connsiteY13" fmla="*/ 265679 h 717456"/>
              <a:gd name="connsiteX14" fmla="*/ 1960692 w 2017466"/>
              <a:gd name="connsiteY14" fmla="*/ 53659 h 717456"/>
              <a:gd name="connsiteX15" fmla="*/ 1761691 w 2017466"/>
              <a:gd name="connsiteY15" fmla="*/ 396003 h 717456"/>
              <a:gd name="connsiteX16" fmla="*/ 1785366 w 2017466"/>
              <a:gd name="connsiteY16" fmla="*/ 711997 h 717456"/>
              <a:gd name="connsiteX17" fmla="*/ 1733026 w 2017466"/>
              <a:gd name="connsiteY17" fmla="*/ 283616 h 717456"/>
              <a:gd name="connsiteX18" fmla="*/ 1797853 w 2017466"/>
              <a:gd name="connsiteY18" fmla="*/ 17785 h 717456"/>
              <a:gd name="connsiteX19" fmla="*/ 1282965 w 2017466"/>
              <a:gd name="connsiteY19" fmla="*/ 382271 h 717456"/>
              <a:gd name="connsiteX0" fmla="*/ 0 w 2017468"/>
              <a:gd name="connsiteY0" fmla="*/ 377510 h 717456"/>
              <a:gd name="connsiteX1" fmla="*/ 166038 w 2017468"/>
              <a:gd name="connsiteY1" fmla="*/ 36279 h 717456"/>
              <a:gd name="connsiteX2" fmla="*/ 327776 w 2017468"/>
              <a:gd name="connsiteY2" fmla="*/ 364612 h 717456"/>
              <a:gd name="connsiteX3" fmla="*/ 479990 w 2017468"/>
              <a:gd name="connsiteY3" fmla="*/ 712833 h 717456"/>
              <a:gd name="connsiteX4" fmla="*/ 652177 w 2017468"/>
              <a:gd name="connsiteY4" fmla="*/ 377229 h 717456"/>
              <a:gd name="connsiteX5" fmla="*/ 808691 w 2017468"/>
              <a:gd name="connsiteY5" fmla="*/ 49452 h 717456"/>
              <a:gd name="connsiteX6" fmla="*/ 1065029 w 2017468"/>
              <a:gd name="connsiteY6" fmla="*/ 368816 h 717456"/>
              <a:gd name="connsiteX7" fmla="*/ 1256403 w 2017468"/>
              <a:gd name="connsiteY7" fmla="*/ 717316 h 717456"/>
              <a:gd name="connsiteX8" fmla="*/ 1637902 w 2017468"/>
              <a:gd name="connsiteY8" fmla="*/ 327904 h 717456"/>
              <a:gd name="connsiteX9" fmla="*/ 1820680 w 2017468"/>
              <a:gd name="connsiteY9" fmla="*/ 125 h 717456"/>
              <a:gd name="connsiteX10" fmla="*/ 1657004 w 2017468"/>
              <a:gd name="connsiteY10" fmla="*/ 364057 h 717456"/>
              <a:gd name="connsiteX11" fmla="*/ 1939305 w 2017468"/>
              <a:gd name="connsiteY11" fmla="*/ 663521 h 717456"/>
              <a:gd name="connsiteX12" fmla="*/ 2016542 w 2017468"/>
              <a:gd name="connsiteY12" fmla="*/ 572429 h 717456"/>
              <a:gd name="connsiteX13" fmla="*/ 1847640 w 2017468"/>
              <a:gd name="connsiteY13" fmla="*/ 265679 h 717456"/>
              <a:gd name="connsiteX14" fmla="*/ 1960692 w 2017468"/>
              <a:gd name="connsiteY14" fmla="*/ 53659 h 717456"/>
              <a:gd name="connsiteX15" fmla="*/ 1761691 w 2017468"/>
              <a:gd name="connsiteY15" fmla="*/ 396003 h 717456"/>
              <a:gd name="connsiteX16" fmla="*/ 1785366 w 2017468"/>
              <a:gd name="connsiteY16" fmla="*/ 711997 h 717456"/>
              <a:gd name="connsiteX17" fmla="*/ 1733026 w 2017468"/>
              <a:gd name="connsiteY17" fmla="*/ 283616 h 717456"/>
              <a:gd name="connsiteX18" fmla="*/ 1797853 w 2017468"/>
              <a:gd name="connsiteY18" fmla="*/ 17785 h 717456"/>
              <a:gd name="connsiteX19" fmla="*/ 1282965 w 2017468"/>
              <a:gd name="connsiteY19" fmla="*/ 382271 h 717456"/>
              <a:gd name="connsiteX0" fmla="*/ 0 w 2017466"/>
              <a:gd name="connsiteY0" fmla="*/ 377510 h 717456"/>
              <a:gd name="connsiteX1" fmla="*/ 166038 w 2017466"/>
              <a:gd name="connsiteY1" fmla="*/ 36279 h 717456"/>
              <a:gd name="connsiteX2" fmla="*/ 327776 w 2017466"/>
              <a:gd name="connsiteY2" fmla="*/ 364612 h 717456"/>
              <a:gd name="connsiteX3" fmla="*/ 479990 w 2017466"/>
              <a:gd name="connsiteY3" fmla="*/ 712833 h 717456"/>
              <a:gd name="connsiteX4" fmla="*/ 652177 w 2017466"/>
              <a:gd name="connsiteY4" fmla="*/ 377229 h 717456"/>
              <a:gd name="connsiteX5" fmla="*/ 808691 w 2017466"/>
              <a:gd name="connsiteY5" fmla="*/ 49452 h 717456"/>
              <a:gd name="connsiteX6" fmla="*/ 983329 w 2017466"/>
              <a:gd name="connsiteY6" fmla="*/ 368815 h 717456"/>
              <a:gd name="connsiteX7" fmla="*/ 1256403 w 2017466"/>
              <a:gd name="connsiteY7" fmla="*/ 717316 h 717456"/>
              <a:gd name="connsiteX8" fmla="*/ 1637902 w 2017466"/>
              <a:gd name="connsiteY8" fmla="*/ 327904 h 717456"/>
              <a:gd name="connsiteX9" fmla="*/ 1820680 w 2017466"/>
              <a:gd name="connsiteY9" fmla="*/ 125 h 717456"/>
              <a:gd name="connsiteX10" fmla="*/ 1657004 w 2017466"/>
              <a:gd name="connsiteY10" fmla="*/ 364057 h 717456"/>
              <a:gd name="connsiteX11" fmla="*/ 1939305 w 2017466"/>
              <a:gd name="connsiteY11" fmla="*/ 663521 h 717456"/>
              <a:gd name="connsiteX12" fmla="*/ 2016542 w 2017466"/>
              <a:gd name="connsiteY12" fmla="*/ 572429 h 717456"/>
              <a:gd name="connsiteX13" fmla="*/ 1847640 w 2017466"/>
              <a:gd name="connsiteY13" fmla="*/ 265679 h 717456"/>
              <a:gd name="connsiteX14" fmla="*/ 1960692 w 2017466"/>
              <a:gd name="connsiteY14" fmla="*/ 53659 h 717456"/>
              <a:gd name="connsiteX15" fmla="*/ 1761691 w 2017466"/>
              <a:gd name="connsiteY15" fmla="*/ 396003 h 717456"/>
              <a:gd name="connsiteX16" fmla="*/ 1785366 w 2017466"/>
              <a:gd name="connsiteY16" fmla="*/ 711997 h 717456"/>
              <a:gd name="connsiteX17" fmla="*/ 1733026 w 2017466"/>
              <a:gd name="connsiteY17" fmla="*/ 283616 h 717456"/>
              <a:gd name="connsiteX18" fmla="*/ 1797853 w 2017466"/>
              <a:gd name="connsiteY18" fmla="*/ 17785 h 717456"/>
              <a:gd name="connsiteX19" fmla="*/ 1282965 w 2017466"/>
              <a:gd name="connsiteY19" fmla="*/ 382271 h 717456"/>
              <a:gd name="connsiteX0" fmla="*/ 0 w 2017468"/>
              <a:gd name="connsiteY0" fmla="*/ 377510 h 717462"/>
              <a:gd name="connsiteX1" fmla="*/ 166038 w 2017468"/>
              <a:gd name="connsiteY1" fmla="*/ 36279 h 717462"/>
              <a:gd name="connsiteX2" fmla="*/ 327776 w 2017468"/>
              <a:gd name="connsiteY2" fmla="*/ 364612 h 717462"/>
              <a:gd name="connsiteX3" fmla="*/ 479990 w 2017468"/>
              <a:gd name="connsiteY3" fmla="*/ 712833 h 717462"/>
              <a:gd name="connsiteX4" fmla="*/ 652177 w 2017468"/>
              <a:gd name="connsiteY4" fmla="*/ 377229 h 717462"/>
              <a:gd name="connsiteX5" fmla="*/ 808691 w 2017468"/>
              <a:gd name="connsiteY5" fmla="*/ 49452 h 717462"/>
              <a:gd name="connsiteX6" fmla="*/ 983329 w 2017468"/>
              <a:gd name="connsiteY6" fmla="*/ 368815 h 717462"/>
              <a:gd name="connsiteX7" fmla="*/ 1256403 w 2017468"/>
              <a:gd name="connsiteY7" fmla="*/ 717316 h 717462"/>
              <a:gd name="connsiteX8" fmla="*/ 1637902 w 2017468"/>
              <a:gd name="connsiteY8" fmla="*/ 327904 h 717462"/>
              <a:gd name="connsiteX9" fmla="*/ 1820680 w 2017468"/>
              <a:gd name="connsiteY9" fmla="*/ 125 h 717462"/>
              <a:gd name="connsiteX10" fmla="*/ 1657004 w 2017468"/>
              <a:gd name="connsiteY10" fmla="*/ 364057 h 717462"/>
              <a:gd name="connsiteX11" fmla="*/ 1939305 w 2017468"/>
              <a:gd name="connsiteY11" fmla="*/ 663521 h 717462"/>
              <a:gd name="connsiteX12" fmla="*/ 2016542 w 2017468"/>
              <a:gd name="connsiteY12" fmla="*/ 572429 h 717462"/>
              <a:gd name="connsiteX13" fmla="*/ 1847640 w 2017468"/>
              <a:gd name="connsiteY13" fmla="*/ 265679 h 717462"/>
              <a:gd name="connsiteX14" fmla="*/ 1960692 w 2017468"/>
              <a:gd name="connsiteY14" fmla="*/ 53659 h 717462"/>
              <a:gd name="connsiteX15" fmla="*/ 1761691 w 2017468"/>
              <a:gd name="connsiteY15" fmla="*/ 396003 h 717462"/>
              <a:gd name="connsiteX16" fmla="*/ 1785366 w 2017468"/>
              <a:gd name="connsiteY16" fmla="*/ 711997 h 717462"/>
              <a:gd name="connsiteX17" fmla="*/ 1733026 w 2017468"/>
              <a:gd name="connsiteY17" fmla="*/ 283616 h 717462"/>
              <a:gd name="connsiteX18" fmla="*/ 1797853 w 2017468"/>
              <a:gd name="connsiteY18" fmla="*/ 17785 h 717462"/>
              <a:gd name="connsiteX19" fmla="*/ 1282965 w 2017468"/>
              <a:gd name="connsiteY19" fmla="*/ 382271 h 717462"/>
              <a:gd name="connsiteX0" fmla="*/ 0 w 2017466"/>
              <a:gd name="connsiteY0" fmla="*/ 377510 h 717460"/>
              <a:gd name="connsiteX1" fmla="*/ 166038 w 2017466"/>
              <a:gd name="connsiteY1" fmla="*/ 36279 h 717460"/>
              <a:gd name="connsiteX2" fmla="*/ 340676 w 2017466"/>
              <a:gd name="connsiteY2" fmla="*/ 378065 h 717460"/>
              <a:gd name="connsiteX3" fmla="*/ 479990 w 2017466"/>
              <a:gd name="connsiteY3" fmla="*/ 712833 h 717460"/>
              <a:gd name="connsiteX4" fmla="*/ 652177 w 2017466"/>
              <a:gd name="connsiteY4" fmla="*/ 377229 h 717460"/>
              <a:gd name="connsiteX5" fmla="*/ 808691 w 2017466"/>
              <a:gd name="connsiteY5" fmla="*/ 49452 h 717460"/>
              <a:gd name="connsiteX6" fmla="*/ 983329 w 2017466"/>
              <a:gd name="connsiteY6" fmla="*/ 368815 h 717460"/>
              <a:gd name="connsiteX7" fmla="*/ 1256403 w 2017466"/>
              <a:gd name="connsiteY7" fmla="*/ 717316 h 717460"/>
              <a:gd name="connsiteX8" fmla="*/ 1637902 w 2017466"/>
              <a:gd name="connsiteY8" fmla="*/ 327904 h 717460"/>
              <a:gd name="connsiteX9" fmla="*/ 1820680 w 2017466"/>
              <a:gd name="connsiteY9" fmla="*/ 125 h 717460"/>
              <a:gd name="connsiteX10" fmla="*/ 1657004 w 2017466"/>
              <a:gd name="connsiteY10" fmla="*/ 364057 h 717460"/>
              <a:gd name="connsiteX11" fmla="*/ 1939305 w 2017466"/>
              <a:gd name="connsiteY11" fmla="*/ 663521 h 717460"/>
              <a:gd name="connsiteX12" fmla="*/ 2016542 w 2017466"/>
              <a:gd name="connsiteY12" fmla="*/ 572429 h 717460"/>
              <a:gd name="connsiteX13" fmla="*/ 1847640 w 2017466"/>
              <a:gd name="connsiteY13" fmla="*/ 265679 h 717460"/>
              <a:gd name="connsiteX14" fmla="*/ 1960692 w 2017466"/>
              <a:gd name="connsiteY14" fmla="*/ 53659 h 717460"/>
              <a:gd name="connsiteX15" fmla="*/ 1761691 w 2017466"/>
              <a:gd name="connsiteY15" fmla="*/ 396003 h 717460"/>
              <a:gd name="connsiteX16" fmla="*/ 1785366 w 2017466"/>
              <a:gd name="connsiteY16" fmla="*/ 711997 h 717460"/>
              <a:gd name="connsiteX17" fmla="*/ 1733026 w 2017466"/>
              <a:gd name="connsiteY17" fmla="*/ 283616 h 717460"/>
              <a:gd name="connsiteX18" fmla="*/ 1797853 w 2017466"/>
              <a:gd name="connsiteY18" fmla="*/ 17785 h 717460"/>
              <a:gd name="connsiteX19" fmla="*/ 1282965 w 2017466"/>
              <a:gd name="connsiteY19" fmla="*/ 382271 h 717460"/>
              <a:gd name="connsiteX0" fmla="*/ 0 w 2017468"/>
              <a:gd name="connsiteY0" fmla="*/ 377510 h 717462"/>
              <a:gd name="connsiteX1" fmla="*/ 166038 w 2017468"/>
              <a:gd name="connsiteY1" fmla="*/ 36279 h 717462"/>
              <a:gd name="connsiteX2" fmla="*/ 340676 w 2017468"/>
              <a:gd name="connsiteY2" fmla="*/ 378065 h 717462"/>
              <a:gd name="connsiteX3" fmla="*/ 479990 w 2017468"/>
              <a:gd name="connsiteY3" fmla="*/ 712833 h 717462"/>
              <a:gd name="connsiteX4" fmla="*/ 652177 w 2017468"/>
              <a:gd name="connsiteY4" fmla="*/ 377229 h 717462"/>
              <a:gd name="connsiteX5" fmla="*/ 808691 w 2017468"/>
              <a:gd name="connsiteY5" fmla="*/ 49452 h 717462"/>
              <a:gd name="connsiteX6" fmla="*/ 983329 w 2017468"/>
              <a:gd name="connsiteY6" fmla="*/ 368815 h 717462"/>
              <a:gd name="connsiteX7" fmla="*/ 1256403 w 2017468"/>
              <a:gd name="connsiteY7" fmla="*/ 717316 h 717462"/>
              <a:gd name="connsiteX8" fmla="*/ 1637902 w 2017468"/>
              <a:gd name="connsiteY8" fmla="*/ 327904 h 717462"/>
              <a:gd name="connsiteX9" fmla="*/ 1820680 w 2017468"/>
              <a:gd name="connsiteY9" fmla="*/ 125 h 717462"/>
              <a:gd name="connsiteX10" fmla="*/ 1657004 w 2017468"/>
              <a:gd name="connsiteY10" fmla="*/ 364057 h 717462"/>
              <a:gd name="connsiteX11" fmla="*/ 1939305 w 2017468"/>
              <a:gd name="connsiteY11" fmla="*/ 663521 h 717462"/>
              <a:gd name="connsiteX12" fmla="*/ 2016542 w 2017468"/>
              <a:gd name="connsiteY12" fmla="*/ 572429 h 717462"/>
              <a:gd name="connsiteX13" fmla="*/ 1847640 w 2017468"/>
              <a:gd name="connsiteY13" fmla="*/ 265679 h 717462"/>
              <a:gd name="connsiteX14" fmla="*/ 1960692 w 2017468"/>
              <a:gd name="connsiteY14" fmla="*/ 53659 h 717462"/>
              <a:gd name="connsiteX15" fmla="*/ 1761691 w 2017468"/>
              <a:gd name="connsiteY15" fmla="*/ 396003 h 717462"/>
              <a:gd name="connsiteX16" fmla="*/ 1785366 w 2017468"/>
              <a:gd name="connsiteY16" fmla="*/ 711997 h 717462"/>
              <a:gd name="connsiteX17" fmla="*/ 1733026 w 2017468"/>
              <a:gd name="connsiteY17" fmla="*/ 283616 h 717462"/>
              <a:gd name="connsiteX18" fmla="*/ 1797853 w 2017468"/>
              <a:gd name="connsiteY18" fmla="*/ 17785 h 717462"/>
              <a:gd name="connsiteX19" fmla="*/ 1282965 w 2017468"/>
              <a:gd name="connsiteY19" fmla="*/ 382271 h 717462"/>
              <a:gd name="connsiteX0" fmla="*/ 0 w 2017466"/>
              <a:gd name="connsiteY0" fmla="*/ 377510 h 721936"/>
              <a:gd name="connsiteX1" fmla="*/ 166038 w 2017466"/>
              <a:gd name="connsiteY1" fmla="*/ 36279 h 721936"/>
              <a:gd name="connsiteX2" fmla="*/ 340676 w 2017466"/>
              <a:gd name="connsiteY2" fmla="*/ 378065 h 721936"/>
              <a:gd name="connsiteX3" fmla="*/ 479990 w 2017466"/>
              <a:gd name="connsiteY3" fmla="*/ 712833 h 721936"/>
              <a:gd name="connsiteX4" fmla="*/ 652177 w 2017466"/>
              <a:gd name="connsiteY4" fmla="*/ 377229 h 721936"/>
              <a:gd name="connsiteX5" fmla="*/ 808691 w 2017466"/>
              <a:gd name="connsiteY5" fmla="*/ 49452 h 721936"/>
              <a:gd name="connsiteX6" fmla="*/ 983329 w 2017466"/>
              <a:gd name="connsiteY6" fmla="*/ 368815 h 721936"/>
              <a:gd name="connsiteX7" fmla="*/ 1295102 w 2017466"/>
              <a:gd name="connsiteY7" fmla="*/ 721799 h 721936"/>
              <a:gd name="connsiteX8" fmla="*/ 1637902 w 2017466"/>
              <a:gd name="connsiteY8" fmla="*/ 327904 h 721936"/>
              <a:gd name="connsiteX9" fmla="*/ 1820680 w 2017466"/>
              <a:gd name="connsiteY9" fmla="*/ 125 h 721936"/>
              <a:gd name="connsiteX10" fmla="*/ 1657004 w 2017466"/>
              <a:gd name="connsiteY10" fmla="*/ 364057 h 721936"/>
              <a:gd name="connsiteX11" fmla="*/ 1939305 w 2017466"/>
              <a:gd name="connsiteY11" fmla="*/ 663521 h 721936"/>
              <a:gd name="connsiteX12" fmla="*/ 2016542 w 2017466"/>
              <a:gd name="connsiteY12" fmla="*/ 572429 h 721936"/>
              <a:gd name="connsiteX13" fmla="*/ 1847640 w 2017466"/>
              <a:gd name="connsiteY13" fmla="*/ 265679 h 721936"/>
              <a:gd name="connsiteX14" fmla="*/ 1960692 w 2017466"/>
              <a:gd name="connsiteY14" fmla="*/ 53659 h 721936"/>
              <a:gd name="connsiteX15" fmla="*/ 1761691 w 2017466"/>
              <a:gd name="connsiteY15" fmla="*/ 396003 h 721936"/>
              <a:gd name="connsiteX16" fmla="*/ 1785366 w 2017466"/>
              <a:gd name="connsiteY16" fmla="*/ 711997 h 721936"/>
              <a:gd name="connsiteX17" fmla="*/ 1733026 w 2017466"/>
              <a:gd name="connsiteY17" fmla="*/ 283616 h 721936"/>
              <a:gd name="connsiteX18" fmla="*/ 1797853 w 2017466"/>
              <a:gd name="connsiteY18" fmla="*/ 17785 h 721936"/>
              <a:gd name="connsiteX19" fmla="*/ 1282965 w 2017466"/>
              <a:gd name="connsiteY19" fmla="*/ 382271 h 721936"/>
              <a:gd name="connsiteX0" fmla="*/ 0 w 2017468"/>
              <a:gd name="connsiteY0" fmla="*/ 377510 h 721936"/>
              <a:gd name="connsiteX1" fmla="*/ 166038 w 2017468"/>
              <a:gd name="connsiteY1" fmla="*/ 36279 h 721936"/>
              <a:gd name="connsiteX2" fmla="*/ 340676 w 2017468"/>
              <a:gd name="connsiteY2" fmla="*/ 378065 h 721936"/>
              <a:gd name="connsiteX3" fmla="*/ 479990 w 2017468"/>
              <a:gd name="connsiteY3" fmla="*/ 712833 h 721936"/>
              <a:gd name="connsiteX4" fmla="*/ 652177 w 2017468"/>
              <a:gd name="connsiteY4" fmla="*/ 377229 h 721936"/>
              <a:gd name="connsiteX5" fmla="*/ 808691 w 2017468"/>
              <a:gd name="connsiteY5" fmla="*/ 49452 h 721936"/>
              <a:gd name="connsiteX6" fmla="*/ 983329 w 2017468"/>
              <a:gd name="connsiteY6" fmla="*/ 368815 h 721936"/>
              <a:gd name="connsiteX7" fmla="*/ 1114503 w 2017468"/>
              <a:gd name="connsiteY7" fmla="*/ 721799 h 721936"/>
              <a:gd name="connsiteX8" fmla="*/ 1637902 w 2017468"/>
              <a:gd name="connsiteY8" fmla="*/ 327904 h 721936"/>
              <a:gd name="connsiteX9" fmla="*/ 1820680 w 2017468"/>
              <a:gd name="connsiteY9" fmla="*/ 125 h 721936"/>
              <a:gd name="connsiteX10" fmla="*/ 1657004 w 2017468"/>
              <a:gd name="connsiteY10" fmla="*/ 364057 h 721936"/>
              <a:gd name="connsiteX11" fmla="*/ 1939305 w 2017468"/>
              <a:gd name="connsiteY11" fmla="*/ 663521 h 721936"/>
              <a:gd name="connsiteX12" fmla="*/ 2016542 w 2017468"/>
              <a:gd name="connsiteY12" fmla="*/ 572429 h 721936"/>
              <a:gd name="connsiteX13" fmla="*/ 1847640 w 2017468"/>
              <a:gd name="connsiteY13" fmla="*/ 265679 h 721936"/>
              <a:gd name="connsiteX14" fmla="*/ 1960692 w 2017468"/>
              <a:gd name="connsiteY14" fmla="*/ 53659 h 721936"/>
              <a:gd name="connsiteX15" fmla="*/ 1761691 w 2017468"/>
              <a:gd name="connsiteY15" fmla="*/ 396003 h 721936"/>
              <a:gd name="connsiteX16" fmla="*/ 1785366 w 2017468"/>
              <a:gd name="connsiteY16" fmla="*/ 711997 h 721936"/>
              <a:gd name="connsiteX17" fmla="*/ 1733026 w 2017468"/>
              <a:gd name="connsiteY17" fmla="*/ 283616 h 721936"/>
              <a:gd name="connsiteX18" fmla="*/ 1797853 w 2017468"/>
              <a:gd name="connsiteY18" fmla="*/ 17785 h 721936"/>
              <a:gd name="connsiteX19" fmla="*/ 1282965 w 2017468"/>
              <a:gd name="connsiteY19" fmla="*/ 382271 h 721936"/>
              <a:gd name="connsiteX0" fmla="*/ 0 w 2017466"/>
              <a:gd name="connsiteY0" fmla="*/ 377510 h 721936"/>
              <a:gd name="connsiteX1" fmla="*/ 166038 w 2017466"/>
              <a:gd name="connsiteY1" fmla="*/ 36279 h 721936"/>
              <a:gd name="connsiteX2" fmla="*/ 340676 w 2017466"/>
              <a:gd name="connsiteY2" fmla="*/ 378065 h 721936"/>
              <a:gd name="connsiteX3" fmla="*/ 479990 w 2017466"/>
              <a:gd name="connsiteY3" fmla="*/ 712833 h 721936"/>
              <a:gd name="connsiteX4" fmla="*/ 652177 w 2017466"/>
              <a:gd name="connsiteY4" fmla="*/ 377229 h 721936"/>
              <a:gd name="connsiteX5" fmla="*/ 808691 w 2017466"/>
              <a:gd name="connsiteY5" fmla="*/ 49452 h 721936"/>
              <a:gd name="connsiteX6" fmla="*/ 983329 w 2017466"/>
              <a:gd name="connsiteY6" fmla="*/ 368815 h 721936"/>
              <a:gd name="connsiteX7" fmla="*/ 1114503 w 2017466"/>
              <a:gd name="connsiteY7" fmla="*/ 721799 h 721936"/>
              <a:gd name="connsiteX8" fmla="*/ 1637902 w 2017466"/>
              <a:gd name="connsiteY8" fmla="*/ 327904 h 721936"/>
              <a:gd name="connsiteX9" fmla="*/ 1820680 w 2017466"/>
              <a:gd name="connsiteY9" fmla="*/ 125 h 721936"/>
              <a:gd name="connsiteX10" fmla="*/ 1657004 w 2017466"/>
              <a:gd name="connsiteY10" fmla="*/ 364057 h 721936"/>
              <a:gd name="connsiteX11" fmla="*/ 1939305 w 2017466"/>
              <a:gd name="connsiteY11" fmla="*/ 663521 h 721936"/>
              <a:gd name="connsiteX12" fmla="*/ 2016542 w 2017466"/>
              <a:gd name="connsiteY12" fmla="*/ 572429 h 721936"/>
              <a:gd name="connsiteX13" fmla="*/ 1847640 w 2017466"/>
              <a:gd name="connsiteY13" fmla="*/ 265679 h 721936"/>
              <a:gd name="connsiteX14" fmla="*/ 1960692 w 2017466"/>
              <a:gd name="connsiteY14" fmla="*/ 53659 h 721936"/>
              <a:gd name="connsiteX15" fmla="*/ 1761691 w 2017466"/>
              <a:gd name="connsiteY15" fmla="*/ 396003 h 721936"/>
              <a:gd name="connsiteX16" fmla="*/ 1785366 w 2017466"/>
              <a:gd name="connsiteY16" fmla="*/ 711997 h 721936"/>
              <a:gd name="connsiteX17" fmla="*/ 1733026 w 2017466"/>
              <a:gd name="connsiteY17" fmla="*/ 283616 h 721936"/>
              <a:gd name="connsiteX18" fmla="*/ 1797853 w 2017466"/>
              <a:gd name="connsiteY18" fmla="*/ 17785 h 721936"/>
              <a:gd name="connsiteX19" fmla="*/ 1282965 w 2017466"/>
              <a:gd name="connsiteY19" fmla="*/ 382271 h 721936"/>
              <a:gd name="connsiteX0" fmla="*/ 0 w 2017468"/>
              <a:gd name="connsiteY0" fmla="*/ 377510 h 721936"/>
              <a:gd name="connsiteX1" fmla="*/ 166038 w 2017468"/>
              <a:gd name="connsiteY1" fmla="*/ 36279 h 721936"/>
              <a:gd name="connsiteX2" fmla="*/ 340676 w 2017468"/>
              <a:gd name="connsiteY2" fmla="*/ 378065 h 721936"/>
              <a:gd name="connsiteX3" fmla="*/ 479990 w 2017468"/>
              <a:gd name="connsiteY3" fmla="*/ 712833 h 721936"/>
              <a:gd name="connsiteX4" fmla="*/ 652177 w 2017468"/>
              <a:gd name="connsiteY4" fmla="*/ 377229 h 721936"/>
              <a:gd name="connsiteX5" fmla="*/ 808691 w 2017468"/>
              <a:gd name="connsiteY5" fmla="*/ 49452 h 721936"/>
              <a:gd name="connsiteX6" fmla="*/ 970429 w 2017468"/>
              <a:gd name="connsiteY6" fmla="*/ 368815 h 721936"/>
              <a:gd name="connsiteX7" fmla="*/ 1114503 w 2017468"/>
              <a:gd name="connsiteY7" fmla="*/ 721799 h 721936"/>
              <a:gd name="connsiteX8" fmla="*/ 1637902 w 2017468"/>
              <a:gd name="connsiteY8" fmla="*/ 327904 h 721936"/>
              <a:gd name="connsiteX9" fmla="*/ 1820680 w 2017468"/>
              <a:gd name="connsiteY9" fmla="*/ 125 h 721936"/>
              <a:gd name="connsiteX10" fmla="*/ 1657004 w 2017468"/>
              <a:gd name="connsiteY10" fmla="*/ 364057 h 721936"/>
              <a:gd name="connsiteX11" fmla="*/ 1939305 w 2017468"/>
              <a:gd name="connsiteY11" fmla="*/ 663521 h 721936"/>
              <a:gd name="connsiteX12" fmla="*/ 2016542 w 2017468"/>
              <a:gd name="connsiteY12" fmla="*/ 572429 h 721936"/>
              <a:gd name="connsiteX13" fmla="*/ 1847640 w 2017468"/>
              <a:gd name="connsiteY13" fmla="*/ 265679 h 721936"/>
              <a:gd name="connsiteX14" fmla="*/ 1960692 w 2017468"/>
              <a:gd name="connsiteY14" fmla="*/ 53659 h 721936"/>
              <a:gd name="connsiteX15" fmla="*/ 1761691 w 2017468"/>
              <a:gd name="connsiteY15" fmla="*/ 396003 h 721936"/>
              <a:gd name="connsiteX16" fmla="*/ 1785366 w 2017468"/>
              <a:gd name="connsiteY16" fmla="*/ 711997 h 721936"/>
              <a:gd name="connsiteX17" fmla="*/ 1733026 w 2017468"/>
              <a:gd name="connsiteY17" fmla="*/ 283616 h 721936"/>
              <a:gd name="connsiteX18" fmla="*/ 1797853 w 2017468"/>
              <a:gd name="connsiteY18" fmla="*/ 17785 h 721936"/>
              <a:gd name="connsiteX19" fmla="*/ 1282965 w 2017468"/>
              <a:gd name="connsiteY19" fmla="*/ 382271 h 721936"/>
              <a:gd name="connsiteX0" fmla="*/ 0 w 2017466"/>
              <a:gd name="connsiteY0" fmla="*/ 377508 h 713095"/>
              <a:gd name="connsiteX1" fmla="*/ 166038 w 2017466"/>
              <a:gd name="connsiteY1" fmla="*/ 36277 h 713095"/>
              <a:gd name="connsiteX2" fmla="*/ 340676 w 2017466"/>
              <a:gd name="connsiteY2" fmla="*/ 378063 h 713095"/>
              <a:gd name="connsiteX3" fmla="*/ 479990 w 2017466"/>
              <a:gd name="connsiteY3" fmla="*/ 712831 h 713095"/>
              <a:gd name="connsiteX4" fmla="*/ 652177 w 2017466"/>
              <a:gd name="connsiteY4" fmla="*/ 377227 h 713095"/>
              <a:gd name="connsiteX5" fmla="*/ 808691 w 2017466"/>
              <a:gd name="connsiteY5" fmla="*/ 49450 h 713095"/>
              <a:gd name="connsiteX6" fmla="*/ 970429 w 2017466"/>
              <a:gd name="connsiteY6" fmla="*/ 368813 h 713095"/>
              <a:gd name="connsiteX7" fmla="*/ 1144603 w 2017466"/>
              <a:gd name="connsiteY7" fmla="*/ 703859 h 713095"/>
              <a:gd name="connsiteX8" fmla="*/ 1637902 w 2017466"/>
              <a:gd name="connsiteY8" fmla="*/ 327902 h 713095"/>
              <a:gd name="connsiteX9" fmla="*/ 1820680 w 2017466"/>
              <a:gd name="connsiteY9" fmla="*/ 123 h 713095"/>
              <a:gd name="connsiteX10" fmla="*/ 1657004 w 2017466"/>
              <a:gd name="connsiteY10" fmla="*/ 364055 h 713095"/>
              <a:gd name="connsiteX11" fmla="*/ 1939305 w 2017466"/>
              <a:gd name="connsiteY11" fmla="*/ 663519 h 713095"/>
              <a:gd name="connsiteX12" fmla="*/ 2016542 w 2017466"/>
              <a:gd name="connsiteY12" fmla="*/ 572427 h 713095"/>
              <a:gd name="connsiteX13" fmla="*/ 1847640 w 2017466"/>
              <a:gd name="connsiteY13" fmla="*/ 265677 h 713095"/>
              <a:gd name="connsiteX14" fmla="*/ 1960692 w 2017466"/>
              <a:gd name="connsiteY14" fmla="*/ 53657 h 713095"/>
              <a:gd name="connsiteX15" fmla="*/ 1761691 w 2017466"/>
              <a:gd name="connsiteY15" fmla="*/ 396001 h 713095"/>
              <a:gd name="connsiteX16" fmla="*/ 1785366 w 2017466"/>
              <a:gd name="connsiteY16" fmla="*/ 711995 h 713095"/>
              <a:gd name="connsiteX17" fmla="*/ 1733026 w 2017466"/>
              <a:gd name="connsiteY17" fmla="*/ 283614 h 713095"/>
              <a:gd name="connsiteX18" fmla="*/ 1797853 w 2017466"/>
              <a:gd name="connsiteY18" fmla="*/ 17783 h 713095"/>
              <a:gd name="connsiteX19" fmla="*/ 1282965 w 2017466"/>
              <a:gd name="connsiteY19" fmla="*/ 382269 h 713095"/>
              <a:gd name="connsiteX0" fmla="*/ 0 w 2017468"/>
              <a:gd name="connsiteY0" fmla="*/ 377387 h 712974"/>
              <a:gd name="connsiteX1" fmla="*/ 166038 w 2017468"/>
              <a:gd name="connsiteY1" fmla="*/ 36156 h 712974"/>
              <a:gd name="connsiteX2" fmla="*/ 340676 w 2017468"/>
              <a:gd name="connsiteY2" fmla="*/ 377942 h 712974"/>
              <a:gd name="connsiteX3" fmla="*/ 479990 w 2017468"/>
              <a:gd name="connsiteY3" fmla="*/ 712710 h 712974"/>
              <a:gd name="connsiteX4" fmla="*/ 652177 w 2017468"/>
              <a:gd name="connsiteY4" fmla="*/ 377106 h 712974"/>
              <a:gd name="connsiteX5" fmla="*/ 808691 w 2017468"/>
              <a:gd name="connsiteY5" fmla="*/ 49329 h 712974"/>
              <a:gd name="connsiteX6" fmla="*/ 970429 w 2017468"/>
              <a:gd name="connsiteY6" fmla="*/ 368692 h 712974"/>
              <a:gd name="connsiteX7" fmla="*/ 1144603 w 2017468"/>
              <a:gd name="connsiteY7" fmla="*/ 703738 h 712974"/>
              <a:gd name="connsiteX8" fmla="*/ 1306802 w 2017468"/>
              <a:gd name="connsiteY8" fmla="*/ 359169 h 712974"/>
              <a:gd name="connsiteX9" fmla="*/ 1820680 w 2017468"/>
              <a:gd name="connsiteY9" fmla="*/ 2 h 712974"/>
              <a:gd name="connsiteX10" fmla="*/ 1657004 w 2017468"/>
              <a:gd name="connsiteY10" fmla="*/ 363934 h 712974"/>
              <a:gd name="connsiteX11" fmla="*/ 1939305 w 2017468"/>
              <a:gd name="connsiteY11" fmla="*/ 663398 h 712974"/>
              <a:gd name="connsiteX12" fmla="*/ 2016542 w 2017468"/>
              <a:gd name="connsiteY12" fmla="*/ 572306 h 712974"/>
              <a:gd name="connsiteX13" fmla="*/ 1847640 w 2017468"/>
              <a:gd name="connsiteY13" fmla="*/ 265556 h 712974"/>
              <a:gd name="connsiteX14" fmla="*/ 1960692 w 2017468"/>
              <a:gd name="connsiteY14" fmla="*/ 53536 h 712974"/>
              <a:gd name="connsiteX15" fmla="*/ 1761691 w 2017468"/>
              <a:gd name="connsiteY15" fmla="*/ 395880 h 712974"/>
              <a:gd name="connsiteX16" fmla="*/ 1785366 w 2017468"/>
              <a:gd name="connsiteY16" fmla="*/ 711874 h 712974"/>
              <a:gd name="connsiteX17" fmla="*/ 1733026 w 2017468"/>
              <a:gd name="connsiteY17" fmla="*/ 283493 h 712974"/>
              <a:gd name="connsiteX18" fmla="*/ 1797853 w 2017468"/>
              <a:gd name="connsiteY18" fmla="*/ 17662 h 712974"/>
              <a:gd name="connsiteX19" fmla="*/ 1282965 w 2017468"/>
              <a:gd name="connsiteY19" fmla="*/ 382148 h 712974"/>
              <a:gd name="connsiteX0" fmla="*/ 0 w 2017466"/>
              <a:gd name="connsiteY0" fmla="*/ 377387 h 712974"/>
              <a:gd name="connsiteX1" fmla="*/ 166038 w 2017466"/>
              <a:gd name="connsiteY1" fmla="*/ 36156 h 712974"/>
              <a:gd name="connsiteX2" fmla="*/ 340676 w 2017466"/>
              <a:gd name="connsiteY2" fmla="*/ 377942 h 712974"/>
              <a:gd name="connsiteX3" fmla="*/ 479990 w 2017466"/>
              <a:gd name="connsiteY3" fmla="*/ 712710 h 712974"/>
              <a:gd name="connsiteX4" fmla="*/ 652177 w 2017466"/>
              <a:gd name="connsiteY4" fmla="*/ 377106 h 712974"/>
              <a:gd name="connsiteX5" fmla="*/ 808691 w 2017466"/>
              <a:gd name="connsiteY5" fmla="*/ 49329 h 712974"/>
              <a:gd name="connsiteX6" fmla="*/ 970429 w 2017466"/>
              <a:gd name="connsiteY6" fmla="*/ 368692 h 712974"/>
              <a:gd name="connsiteX7" fmla="*/ 1144603 w 2017466"/>
              <a:gd name="connsiteY7" fmla="*/ 703738 h 712974"/>
              <a:gd name="connsiteX8" fmla="*/ 1306802 w 2017466"/>
              <a:gd name="connsiteY8" fmla="*/ 359169 h 712974"/>
              <a:gd name="connsiteX9" fmla="*/ 1820680 w 2017466"/>
              <a:gd name="connsiteY9" fmla="*/ 2 h 712974"/>
              <a:gd name="connsiteX10" fmla="*/ 1657004 w 2017466"/>
              <a:gd name="connsiteY10" fmla="*/ 363934 h 712974"/>
              <a:gd name="connsiteX11" fmla="*/ 1939305 w 2017466"/>
              <a:gd name="connsiteY11" fmla="*/ 663398 h 712974"/>
              <a:gd name="connsiteX12" fmla="*/ 2016542 w 2017466"/>
              <a:gd name="connsiteY12" fmla="*/ 572306 h 712974"/>
              <a:gd name="connsiteX13" fmla="*/ 1847640 w 2017466"/>
              <a:gd name="connsiteY13" fmla="*/ 265556 h 712974"/>
              <a:gd name="connsiteX14" fmla="*/ 1960692 w 2017466"/>
              <a:gd name="connsiteY14" fmla="*/ 53536 h 712974"/>
              <a:gd name="connsiteX15" fmla="*/ 1761691 w 2017466"/>
              <a:gd name="connsiteY15" fmla="*/ 395880 h 712974"/>
              <a:gd name="connsiteX16" fmla="*/ 1785366 w 2017466"/>
              <a:gd name="connsiteY16" fmla="*/ 711874 h 712974"/>
              <a:gd name="connsiteX17" fmla="*/ 1733026 w 2017466"/>
              <a:gd name="connsiteY17" fmla="*/ 283493 h 712974"/>
              <a:gd name="connsiteX18" fmla="*/ 1466753 w 2017466"/>
              <a:gd name="connsiteY18" fmla="*/ 26632 h 712974"/>
              <a:gd name="connsiteX19" fmla="*/ 1282965 w 2017466"/>
              <a:gd name="connsiteY19" fmla="*/ 382148 h 712974"/>
              <a:gd name="connsiteX0" fmla="*/ 0 w 2769946"/>
              <a:gd name="connsiteY0" fmla="*/ 377387 h 712974"/>
              <a:gd name="connsiteX1" fmla="*/ 166038 w 2769946"/>
              <a:gd name="connsiteY1" fmla="*/ 36156 h 712974"/>
              <a:gd name="connsiteX2" fmla="*/ 340676 w 2769946"/>
              <a:gd name="connsiteY2" fmla="*/ 377942 h 712974"/>
              <a:gd name="connsiteX3" fmla="*/ 479990 w 2769946"/>
              <a:gd name="connsiteY3" fmla="*/ 712710 h 712974"/>
              <a:gd name="connsiteX4" fmla="*/ 652177 w 2769946"/>
              <a:gd name="connsiteY4" fmla="*/ 377106 h 712974"/>
              <a:gd name="connsiteX5" fmla="*/ 808691 w 2769946"/>
              <a:gd name="connsiteY5" fmla="*/ 49329 h 712974"/>
              <a:gd name="connsiteX6" fmla="*/ 970429 w 2769946"/>
              <a:gd name="connsiteY6" fmla="*/ 368692 h 712974"/>
              <a:gd name="connsiteX7" fmla="*/ 1144603 w 2769946"/>
              <a:gd name="connsiteY7" fmla="*/ 703738 h 712974"/>
              <a:gd name="connsiteX8" fmla="*/ 1306802 w 2769946"/>
              <a:gd name="connsiteY8" fmla="*/ 359169 h 712974"/>
              <a:gd name="connsiteX9" fmla="*/ 1820680 w 2769946"/>
              <a:gd name="connsiteY9" fmla="*/ 2 h 712974"/>
              <a:gd name="connsiteX10" fmla="*/ 1657004 w 2769946"/>
              <a:gd name="connsiteY10" fmla="*/ 363934 h 712974"/>
              <a:gd name="connsiteX11" fmla="*/ 1939305 w 2769946"/>
              <a:gd name="connsiteY11" fmla="*/ 663398 h 712974"/>
              <a:gd name="connsiteX12" fmla="*/ 2016542 w 2769946"/>
              <a:gd name="connsiteY12" fmla="*/ 572306 h 712974"/>
              <a:gd name="connsiteX13" fmla="*/ 1847640 w 2769946"/>
              <a:gd name="connsiteY13" fmla="*/ 265556 h 712974"/>
              <a:gd name="connsiteX14" fmla="*/ 1960692 w 2769946"/>
              <a:gd name="connsiteY14" fmla="*/ 53536 h 712974"/>
              <a:gd name="connsiteX15" fmla="*/ 1761691 w 2769946"/>
              <a:gd name="connsiteY15" fmla="*/ 395880 h 712974"/>
              <a:gd name="connsiteX16" fmla="*/ 1785366 w 2769946"/>
              <a:gd name="connsiteY16" fmla="*/ 711874 h 712974"/>
              <a:gd name="connsiteX17" fmla="*/ 1733026 w 2769946"/>
              <a:gd name="connsiteY17" fmla="*/ 283493 h 712974"/>
              <a:gd name="connsiteX18" fmla="*/ 2769656 w 2769946"/>
              <a:gd name="connsiteY18" fmla="*/ 214972 h 712974"/>
              <a:gd name="connsiteX19" fmla="*/ 1282965 w 2769946"/>
              <a:gd name="connsiteY19" fmla="*/ 382148 h 712974"/>
              <a:gd name="connsiteX0" fmla="*/ 0 w 2770013"/>
              <a:gd name="connsiteY0" fmla="*/ 377387 h 712974"/>
              <a:gd name="connsiteX1" fmla="*/ 166038 w 2770013"/>
              <a:gd name="connsiteY1" fmla="*/ 36156 h 712974"/>
              <a:gd name="connsiteX2" fmla="*/ 340676 w 2770013"/>
              <a:gd name="connsiteY2" fmla="*/ 377942 h 712974"/>
              <a:gd name="connsiteX3" fmla="*/ 479990 w 2770013"/>
              <a:gd name="connsiteY3" fmla="*/ 712710 h 712974"/>
              <a:gd name="connsiteX4" fmla="*/ 652177 w 2770013"/>
              <a:gd name="connsiteY4" fmla="*/ 377106 h 712974"/>
              <a:gd name="connsiteX5" fmla="*/ 808691 w 2770013"/>
              <a:gd name="connsiteY5" fmla="*/ 49329 h 712974"/>
              <a:gd name="connsiteX6" fmla="*/ 970429 w 2770013"/>
              <a:gd name="connsiteY6" fmla="*/ 368692 h 712974"/>
              <a:gd name="connsiteX7" fmla="*/ 1144603 w 2770013"/>
              <a:gd name="connsiteY7" fmla="*/ 703738 h 712974"/>
              <a:gd name="connsiteX8" fmla="*/ 1306802 w 2770013"/>
              <a:gd name="connsiteY8" fmla="*/ 359169 h 712974"/>
              <a:gd name="connsiteX9" fmla="*/ 1820680 w 2770013"/>
              <a:gd name="connsiteY9" fmla="*/ 2 h 712974"/>
              <a:gd name="connsiteX10" fmla="*/ 1657004 w 2770013"/>
              <a:gd name="connsiteY10" fmla="*/ 363934 h 712974"/>
              <a:gd name="connsiteX11" fmla="*/ 1939305 w 2770013"/>
              <a:gd name="connsiteY11" fmla="*/ 663398 h 712974"/>
              <a:gd name="connsiteX12" fmla="*/ 2016542 w 2770013"/>
              <a:gd name="connsiteY12" fmla="*/ 572306 h 712974"/>
              <a:gd name="connsiteX13" fmla="*/ 1847640 w 2770013"/>
              <a:gd name="connsiteY13" fmla="*/ 265556 h 712974"/>
              <a:gd name="connsiteX14" fmla="*/ 1960692 w 2770013"/>
              <a:gd name="connsiteY14" fmla="*/ 53536 h 712974"/>
              <a:gd name="connsiteX15" fmla="*/ 1761691 w 2770013"/>
              <a:gd name="connsiteY15" fmla="*/ 395880 h 712974"/>
              <a:gd name="connsiteX16" fmla="*/ 1785366 w 2770013"/>
              <a:gd name="connsiteY16" fmla="*/ 711874 h 712974"/>
              <a:gd name="connsiteX17" fmla="*/ 1733026 w 2770013"/>
              <a:gd name="connsiteY17" fmla="*/ 283493 h 712974"/>
              <a:gd name="connsiteX18" fmla="*/ 2769656 w 2770013"/>
              <a:gd name="connsiteY18" fmla="*/ 214972 h 712974"/>
              <a:gd name="connsiteX19" fmla="*/ 1579666 w 2770013"/>
              <a:gd name="connsiteY19" fmla="*/ 583940 h 712974"/>
              <a:gd name="connsiteX0" fmla="*/ 0 w 2770486"/>
              <a:gd name="connsiteY0" fmla="*/ 377387 h 712974"/>
              <a:gd name="connsiteX1" fmla="*/ 166038 w 2770486"/>
              <a:gd name="connsiteY1" fmla="*/ 36156 h 712974"/>
              <a:gd name="connsiteX2" fmla="*/ 340676 w 2770486"/>
              <a:gd name="connsiteY2" fmla="*/ 377942 h 712974"/>
              <a:gd name="connsiteX3" fmla="*/ 479990 w 2770486"/>
              <a:gd name="connsiteY3" fmla="*/ 712710 h 712974"/>
              <a:gd name="connsiteX4" fmla="*/ 652177 w 2770486"/>
              <a:gd name="connsiteY4" fmla="*/ 377106 h 712974"/>
              <a:gd name="connsiteX5" fmla="*/ 808691 w 2770486"/>
              <a:gd name="connsiteY5" fmla="*/ 49329 h 712974"/>
              <a:gd name="connsiteX6" fmla="*/ 970429 w 2770486"/>
              <a:gd name="connsiteY6" fmla="*/ 368692 h 712974"/>
              <a:gd name="connsiteX7" fmla="*/ 1144603 w 2770486"/>
              <a:gd name="connsiteY7" fmla="*/ 703738 h 712974"/>
              <a:gd name="connsiteX8" fmla="*/ 1306802 w 2770486"/>
              <a:gd name="connsiteY8" fmla="*/ 359169 h 712974"/>
              <a:gd name="connsiteX9" fmla="*/ 1820680 w 2770486"/>
              <a:gd name="connsiteY9" fmla="*/ 2 h 712974"/>
              <a:gd name="connsiteX10" fmla="*/ 1657004 w 2770486"/>
              <a:gd name="connsiteY10" fmla="*/ 363934 h 712974"/>
              <a:gd name="connsiteX11" fmla="*/ 1939305 w 2770486"/>
              <a:gd name="connsiteY11" fmla="*/ 663398 h 712974"/>
              <a:gd name="connsiteX12" fmla="*/ 2016542 w 2770486"/>
              <a:gd name="connsiteY12" fmla="*/ 572306 h 712974"/>
              <a:gd name="connsiteX13" fmla="*/ 1847640 w 2770486"/>
              <a:gd name="connsiteY13" fmla="*/ 265556 h 712974"/>
              <a:gd name="connsiteX14" fmla="*/ 1960692 w 2770486"/>
              <a:gd name="connsiteY14" fmla="*/ 53536 h 712974"/>
              <a:gd name="connsiteX15" fmla="*/ 1761691 w 2770486"/>
              <a:gd name="connsiteY15" fmla="*/ 395880 h 712974"/>
              <a:gd name="connsiteX16" fmla="*/ 1785366 w 2770486"/>
              <a:gd name="connsiteY16" fmla="*/ 711874 h 712974"/>
              <a:gd name="connsiteX17" fmla="*/ 1733026 w 2770486"/>
              <a:gd name="connsiteY17" fmla="*/ 283493 h 712974"/>
              <a:gd name="connsiteX18" fmla="*/ 2769656 w 2770486"/>
              <a:gd name="connsiteY18" fmla="*/ 214972 h 712974"/>
              <a:gd name="connsiteX19" fmla="*/ 2302067 w 2770486"/>
              <a:gd name="connsiteY19" fmla="*/ 628784 h 712974"/>
              <a:gd name="connsiteX0" fmla="*/ 0 w 2770488"/>
              <a:gd name="connsiteY0" fmla="*/ 377385 h 712972"/>
              <a:gd name="connsiteX1" fmla="*/ 166038 w 2770488"/>
              <a:gd name="connsiteY1" fmla="*/ 36154 h 712972"/>
              <a:gd name="connsiteX2" fmla="*/ 340676 w 2770488"/>
              <a:gd name="connsiteY2" fmla="*/ 377940 h 712972"/>
              <a:gd name="connsiteX3" fmla="*/ 479990 w 2770488"/>
              <a:gd name="connsiteY3" fmla="*/ 712708 h 712972"/>
              <a:gd name="connsiteX4" fmla="*/ 652177 w 2770488"/>
              <a:gd name="connsiteY4" fmla="*/ 377104 h 712972"/>
              <a:gd name="connsiteX5" fmla="*/ 808691 w 2770488"/>
              <a:gd name="connsiteY5" fmla="*/ 49327 h 712972"/>
              <a:gd name="connsiteX6" fmla="*/ 970429 w 2770488"/>
              <a:gd name="connsiteY6" fmla="*/ 368690 h 712972"/>
              <a:gd name="connsiteX7" fmla="*/ 1144603 w 2770488"/>
              <a:gd name="connsiteY7" fmla="*/ 703736 h 712972"/>
              <a:gd name="connsiteX8" fmla="*/ 1293901 w 2770488"/>
              <a:gd name="connsiteY8" fmla="*/ 363653 h 712972"/>
              <a:gd name="connsiteX9" fmla="*/ 1820680 w 2770488"/>
              <a:gd name="connsiteY9" fmla="*/ 0 h 712972"/>
              <a:gd name="connsiteX10" fmla="*/ 1657004 w 2770488"/>
              <a:gd name="connsiteY10" fmla="*/ 363932 h 712972"/>
              <a:gd name="connsiteX11" fmla="*/ 1939305 w 2770488"/>
              <a:gd name="connsiteY11" fmla="*/ 663396 h 712972"/>
              <a:gd name="connsiteX12" fmla="*/ 2016542 w 2770488"/>
              <a:gd name="connsiteY12" fmla="*/ 572304 h 712972"/>
              <a:gd name="connsiteX13" fmla="*/ 1847640 w 2770488"/>
              <a:gd name="connsiteY13" fmla="*/ 265554 h 712972"/>
              <a:gd name="connsiteX14" fmla="*/ 1960692 w 2770488"/>
              <a:gd name="connsiteY14" fmla="*/ 53534 h 712972"/>
              <a:gd name="connsiteX15" fmla="*/ 1761691 w 2770488"/>
              <a:gd name="connsiteY15" fmla="*/ 395878 h 712972"/>
              <a:gd name="connsiteX16" fmla="*/ 1785366 w 2770488"/>
              <a:gd name="connsiteY16" fmla="*/ 711872 h 712972"/>
              <a:gd name="connsiteX17" fmla="*/ 1733026 w 2770488"/>
              <a:gd name="connsiteY17" fmla="*/ 283491 h 712972"/>
              <a:gd name="connsiteX18" fmla="*/ 2769656 w 2770488"/>
              <a:gd name="connsiteY18" fmla="*/ 214970 h 712972"/>
              <a:gd name="connsiteX19" fmla="*/ 2302067 w 2770488"/>
              <a:gd name="connsiteY19" fmla="*/ 628782 h 712972"/>
              <a:gd name="connsiteX0" fmla="*/ 0 w 2770486"/>
              <a:gd name="connsiteY0" fmla="*/ 341232 h 676819"/>
              <a:gd name="connsiteX1" fmla="*/ 166038 w 2770486"/>
              <a:gd name="connsiteY1" fmla="*/ 1 h 676819"/>
              <a:gd name="connsiteX2" fmla="*/ 340676 w 2770486"/>
              <a:gd name="connsiteY2" fmla="*/ 341787 h 676819"/>
              <a:gd name="connsiteX3" fmla="*/ 479990 w 2770486"/>
              <a:gd name="connsiteY3" fmla="*/ 676555 h 676819"/>
              <a:gd name="connsiteX4" fmla="*/ 652177 w 2770486"/>
              <a:gd name="connsiteY4" fmla="*/ 340951 h 676819"/>
              <a:gd name="connsiteX5" fmla="*/ 808691 w 2770486"/>
              <a:gd name="connsiteY5" fmla="*/ 13174 h 676819"/>
              <a:gd name="connsiteX6" fmla="*/ 970429 w 2770486"/>
              <a:gd name="connsiteY6" fmla="*/ 332537 h 676819"/>
              <a:gd name="connsiteX7" fmla="*/ 1144603 w 2770486"/>
              <a:gd name="connsiteY7" fmla="*/ 667583 h 676819"/>
              <a:gd name="connsiteX8" fmla="*/ 1293901 w 2770486"/>
              <a:gd name="connsiteY8" fmla="*/ 327500 h 676819"/>
              <a:gd name="connsiteX9" fmla="*/ 1463778 w 2770486"/>
              <a:gd name="connsiteY9" fmla="*/ 8689 h 676819"/>
              <a:gd name="connsiteX10" fmla="*/ 1657004 w 2770486"/>
              <a:gd name="connsiteY10" fmla="*/ 327779 h 676819"/>
              <a:gd name="connsiteX11" fmla="*/ 1939305 w 2770486"/>
              <a:gd name="connsiteY11" fmla="*/ 627243 h 676819"/>
              <a:gd name="connsiteX12" fmla="*/ 2016542 w 2770486"/>
              <a:gd name="connsiteY12" fmla="*/ 536151 h 676819"/>
              <a:gd name="connsiteX13" fmla="*/ 1847640 w 2770486"/>
              <a:gd name="connsiteY13" fmla="*/ 229401 h 676819"/>
              <a:gd name="connsiteX14" fmla="*/ 1960692 w 2770486"/>
              <a:gd name="connsiteY14" fmla="*/ 17381 h 676819"/>
              <a:gd name="connsiteX15" fmla="*/ 1761691 w 2770486"/>
              <a:gd name="connsiteY15" fmla="*/ 359725 h 676819"/>
              <a:gd name="connsiteX16" fmla="*/ 1785366 w 2770486"/>
              <a:gd name="connsiteY16" fmla="*/ 675719 h 676819"/>
              <a:gd name="connsiteX17" fmla="*/ 1733026 w 2770486"/>
              <a:gd name="connsiteY17" fmla="*/ 247338 h 676819"/>
              <a:gd name="connsiteX18" fmla="*/ 2769656 w 2770486"/>
              <a:gd name="connsiteY18" fmla="*/ 178817 h 676819"/>
              <a:gd name="connsiteX19" fmla="*/ 2302067 w 2770486"/>
              <a:gd name="connsiteY19" fmla="*/ 592629 h 676819"/>
              <a:gd name="connsiteX0" fmla="*/ 0 w 2770488"/>
              <a:gd name="connsiteY0" fmla="*/ 341232 h 676819"/>
              <a:gd name="connsiteX1" fmla="*/ 166038 w 2770488"/>
              <a:gd name="connsiteY1" fmla="*/ 1 h 676819"/>
              <a:gd name="connsiteX2" fmla="*/ 340676 w 2770488"/>
              <a:gd name="connsiteY2" fmla="*/ 341787 h 676819"/>
              <a:gd name="connsiteX3" fmla="*/ 479990 w 2770488"/>
              <a:gd name="connsiteY3" fmla="*/ 676555 h 676819"/>
              <a:gd name="connsiteX4" fmla="*/ 652177 w 2770488"/>
              <a:gd name="connsiteY4" fmla="*/ 340951 h 676819"/>
              <a:gd name="connsiteX5" fmla="*/ 808691 w 2770488"/>
              <a:gd name="connsiteY5" fmla="*/ 13174 h 676819"/>
              <a:gd name="connsiteX6" fmla="*/ 970429 w 2770488"/>
              <a:gd name="connsiteY6" fmla="*/ 332537 h 676819"/>
              <a:gd name="connsiteX7" fmla="*/ 1144603 w 2770488"/>
              <a:gd name="connsiteY7" fmla="*/ 667583 h 676819"/>
              <a:gd name="connsiteX8" fmla="*/ 1293901 w 2770488"/>
              <a:gd name="connsiteY8" fmla="*/ 327500 h 676819"/>
              <a:gd name="connsiteX9" fmla="*/ 1463778 w 2770488"/>
              <a:gd name="connsiteY9" fmla="*/ 8689 h 676819"/>
              <a:gd name="connsiteX10" fmla="*/ 1635502 w 2770488"/>
              <a:gd name="connsiteY10" fmla="*/ 345716 h 676819"/>
              <a:gd name="connsiteX11" fmla="*/ 1939305 w 2770488"/>
              <a:gd name="connsiteY11" fmla="*/ 627243 h 676819"/>
              <a:gd name="connsiteX12" fmla="*/ 2016542 w 2770488"/>
              <a:gd name="connsiteY12" fmla="*/ 536151 h 676819"/>
              <a:gd name="connsiteX13" fmla="*/ 1847640 w 2770488"/>
              <a:gd name="connsiteY13" fmla="*/ 229401 h 676819"/>
              <a:gd name="connsiteX14" fmla="*/ 1960692 w 2770488"/>
              <a:gd name="connsiteY14" fmla="*/ 17381 h 676819"/>
              <a:gd name="connsiteX15" fmla="*/ 1761691 w 2770488"/>
              <a:gd name="connsiteY15" fmla="*/ 359725 h 676819"/>
              <a:gd name="connsiteX16" fmla="*/ 1785366 w 2770488"/>
              <a:gd name="connsiteY16" fmla="*/ 675719 h 676819"/>
              <a:gd name="connsiteX17" fmla="*/ 1733026 w 2770488"/>
              <a:gd name="connsiteY17" fmla="*/ 247338 h 676819"/>
              <a:gd name="connsiteX18" fmla="*/ 2769656 w 2770488"/>
              <a:gd name="connsiteY18" fmla="*/ 178817 h 676819"/>
              <a:gd name="connsiteX19" fmla="*/ 2302067 w 2770488"/>
              <a:gd name="connsiteY19" fmla="*/ 592629 h 676819"/>
              <a:gd name="connsiteX0" fmla="*/ 0 w 2770486"/>
              <a:gd name="connsiteY0" fmla="*/ 341232 h 676555"/>
              <a:gd name="connsiteX1" fmla="*/ 166038 w 2770486"/>
              <a:gd name="connsiteY1" fmla="*/ 1 h 676555"/>
              <a:gd name="connsiteX2" fmla="*/ 340676 w 2770486"/>
              <a:gd name="connsiteY2" fmla="*/ 341787 h 676555"/>
              <a:gd name="connsiteX3" fmla="*/ 479990 w 2770486"/>
              <a:gd name="connsiteY3" fmla="*/ 676555 h 676555"/>
              <a:gd name="connsiteX4" fmla="*/ 652177 w 2770486"/>
              <a:gd name="connsiteY4" fmla="*/ 340951 h 676555"/>
              <a:gd name="connsiteX5" fmla="*/ 808691 w 2770486"/>
              <a:gd name="connsiteY5" fmla="*/ 13174 h 676555"/>
              <a:gd name="connsiteX6" fmla="*/ 970429 w 2770486"/>
              <a:gd name="connsiteY6" fmla="*/ 332537 h 676555"/>
              <a:gd name="connsiteX7" fmla="*/ 1144603 w 2770486"/>
              <a:gd name="connsiteY7" fmla="*/ 667583 h 676555"/>
              <a:gd name="connsiteX8" fmla="*/ 1293901 w 2770486"/>
              <a:gd name="connsiteY8" fmla="*/ 327500 h 676555"/>
              <a:gd name="connsiteX9" fmla="*/ 1463778 w 2770486"/>
              <a:gd name="connsiteY9" fmla="*/ 8689 h 676555"/>
              <a:gd name="connsiteX10" fmla="*/ 1635502 w 2770486"/>
              <a:gd name="connsiteY10" fmla="*/ 345716 h 676555"/>
              <a:gd name="connsiteX11" fmla="*/ 1939305 w 2770486"/>
              <a:gd name="connsiteY11" fmla="*/ 627243 h 676555"/>
              <a:gd name="connsiteX12" fmla="*/ 2016542 w 2770486"/>
              <a:gd name="connsiteY12" fmla="*/ 536151 h 676555"/>
              <a:gd name="connsiteX13" fmla="*/ 1847640 w 2770486"/>
              <a:gd name="connsiteY13" fmla="*/ 229401 h 676555"/>
              <a:gd name="connsiteX14" fmla="*/ 1960692 w 2770486"/>
              <a:gd name="connsiteY14" fmla="*/ 17381 h 676555"/>
              <a:gd name="connsiteX15" fmla="*/ 1761691 w 2770486"/>
              <a:gd name="connsiteY15" fmla="*/ 359725 h 676555"/>
              <a:gd name="connsiteX16" fmla="*/ 2271266 w 2770486"/>
              <a:gd name="connsiteY16" fmla="*/ 361819 h 676555"/>
              <a:gd name="connsiteX17" fmla="*/ 1733026 w 2770486"/>
              <a:gd name="connsiteY17" fmla="*/ 247338 h 676555"/>
              <a:gd name="connsiteX18" fmla="*/ 2769656 w 2770486"/>
              <a:gd name="connsiteY18" fmla="*/ 178817 h 676555"/>
              <a:gd name="connsiteX19" fmla="*/ 2302067 w 2770486"/>
              <a:gd name="connsiteY19" fmla="*/ 592629 h 676555"/>
              <a:gd name="connsiteX0" fmla="*/ 0 w 2770488"/>
              <a:gd name="connsiteY0" fmla="*/ 341232 h 676555"/>
              <a:gd name="connsiteX1" fmla="*/ 166038 w 2770488"/>
              <a:gd name="connsiteY1" fmla="*/ 1 h 676555"/>
              <a:gd name="connsiteX2" fmla="*/ 340676 w 2770488"/>
              <a:gd name="connsiteY2" fmla="*/ 341787 h 676555"/>
              <a:gd name="connsiteX3" fmla="*/ 479990 w 2770488"/>
              <a:gd name="connsiteY3" fmla="*/ 676555 h 676555"/>
              <a:gd name="connsiteX4" fmla="*/ 652177 w 2770488"/>
              <a:gd name="connsiteY4" fmla="*/ 340951 h 676555"/>
              <a:gd name="connsiteX5" fmla="*/ 808691 w 2770488"/>
              <a:gd name="connsiteY5" fmla="*/ 13174 h 676555"/>
              <a:gd name="connsiteX6" fmla="*/ 970429 w 2770488"/>
              <a:gd name="connsiteY6" fmla="*/ 332537 h 676555"/>
              <a:gd name="connsiteX7" fmla="*/ 1144603 w 2770488"/>
              <a:gd name="connsiteY7" fmla="*/ 667583 h 676555"/>
              <a:gd name="connsiteX8" fmla="*/ 1293901 w 2770488"/>
              <a:gd name="connsiteY8" fmla="*/ 327500 h 676555"/>
              <a:gd name="connsiteX9" fmla="*/ 1463778 w 2770488"/>
              <a:gd name="connsiteY9" fmla="*/ 8689 h 676555"/>
              <a:gd name="connsiteX10" fmla="*/ 1635502 w 2770488"/>
              <a:gd name="connsiteY10" fmla="*/ 345716 h 676555"/>
              <a:gd name="connsiteX11" fmla="*/ 1939305 w 2770488"/>
              <a:gd name="connsiteY11" fmla="*/ 627243 h 676555"/>
              <a:gd name="connsiteX12" fmla="*/ 2016542 w 2770488"/>
              <a:gd name="connsiteY12" fmla="*/ 536151 h 676555"/>
              <a:gd name="connsiteX13" fmla="*/ 1847640 w 2770488"/>
              <a:gd name="connsiteY13" fmla="*/ 229401 h 676555"/>
              <a:gd name="connsiteX14" fmla="*/ 1960692 w 2770488"/>
              <a:gd name="connsiteY14" fmla="*/ 17381 h 676555"/>
              <a:gd name="connsiteX15" fmla="*/ 2191693 w 2770488"/>
              <a:gd name="connsiteY15" fmla="*/ 310397 h 676555"/>
              <a:gd name="connsiteX16" fmla="*/ 2271266 w 2770488"/>
              <a:gd name="connsiteY16" fmla="*/ 361819 h 676555"/>
              <a:gd name="connsiteX17" fmla="*/ 1733026 w 2770488"/>
              <a:gd name="connsiteY17" fmla="*/ 247338 h 676555"/>
              <a:gd name="connsiteX18" fmla="*/ 2769656 w 2770488"/>
              <a:gd name="connsiteY18" fmla="*/ 178817 h 676555"/>
              <a:gd name="connsiteX19" fmla="*/ 2302067 w 2770488"/>
              <a:gd name="connsiteY19" fmla="*/ 592629 h 676555"/>
              <a:gd name="connsiteX0" fmla="*/ 0 w 2770486"/>
              <a:gd name="connsiteY0" fmla="*/ 341232 h 676555"/>
              <a:gd name="connsiteX1" fmla="*/ 166038 w 2770486"/>
              <a:gd name="connsiteY1" fmla="*/ 1 h 676555"/>
              <a:gd name="connsiteX2" fmla="*/ 340676 w 2770486"/>
              <a:gd name="connsiteY2" fmla="*/ 341787 h 676555"/>
              <a:gd name="connsiteX3" fmla="*/ 479990 w 2770486"/>
              <a:gd name="connsiteY3" fmla="*/ 676555 h 676555"/>
              <a:gd name="connsiteX4" fmla="*/ 652177 w 2770486"/>
              <a:gd name="connsiteY4" fmla="*/ 340951 h 676555"/>
              <a:gd name="connsiteX5" fmla="*/ 808691 w 2770486"/>
              <a:gd name="connsiteY5" fmla="*/ 13174 h 676555"/>
              <a:gd name="connsiteX6" fmla="*/ 970429 w 2770486"/>
              <a:gd name="connsiteY6" fmla="*/ 332537 h 676555"/>
              <a:gd name="connsiteX7" fmla="*/ 1144603 w 2770486"/>
              <a:gd name="connsiteY7" fmla="*/ 667583 h 676555"/>
              <a:gd name="connsiteX8" fmla="*/ 1293901 w 2770486"/>
              <a:gd name="connsiteY8" fmla="*/ 327500 h 676555"/>
              <a:gd name="connsiteX9" fmla="*/ 1463778 w 2770486"/>
              <a:gd name="connsiteY9" fmla="*/ 8689 h 676555"/>
              <a:gd name="connsiteX10" fmla="*/ 1635502 w 2770486"/>
              <a:gd name="connsiteY10" fmla="*/ 345716 h 676555"/>
              <a:gd name="connsiteX11" fmla="*/ 1939305 w 2770486"/>
              <a:gd name="connsiteY11" fmla="*/ 627243 h 676555"/>
              <a:gd name="connsiteX12" fmla="*/ 2016542 w 2770486"/>
              <a:gd name="connsiteY12" fmla="*/ 536151 h 676555"/>
              <a:gd name="connsiteX13" fmla="*/ 1847640 w 2770486"/>
              <a:gd name="connsiteY13" fmla="*/ 229401 h 676555"/>
              <a:gd name="connsiteX14" fmla="*/ 1960692 w 2770486"/>
              <a:gd name="connsiteY14" fmla="*/ 17381 h 676555"/>
              <a:gd name="connsiteX15" fmla="*/ 2191693 w 2770486"/>
              <a:gd name="connsiteY15" fmla="*/ 310397 h 676555"/>
              <a:gd name="connsiteX16" fmla="*/ 2271266 w 2770486"/>
              <a:gd name="connsiteY16" fmla="*/ 361819 h 676555"/>
              <a:gd name="connsiteX17" fmla="*/ 2171629 w 2770486"/>
              <a:gd name="connsiteY17" fmla="*/ 265275 h 676555"/>
              <a:gd name="connsiteX18" fmla="*/ 2769656 w 2770486"/>
              <a:gd name="connsiteY18" fmla="*/ 178817 h 676555"/>
              <a:gd name="connsiteX19" fmla="*/ 2302067 w 2770486"/>
              <a:gd name="connsiteY19" fmla="*/ 592629 h 676555"/>
              <a:gd name="connsiteX0" fmla="*/ 0 w 2770488"/>
              <a:gd name="connsiteY0" fmla="*/ 341232 h 689031"/>
              <a:gd name="connsiteX1" fmla="*/ 166038 w 2770488"/>
              <a:gd name="connsiteY1" fmla="*/ 1 h 689031"/>
              <a:gd name="connsiteX2" fmla="*/ 340676 w 2770488"/>
              <a:gd name="connsiteY2" fmla="*/ 341787 h 689031"/>
              <a:gd name="connsiteX3" fmla="*/ 479990 w 2770488"/>
              <a:gd name="connsiteY3" fmla="*/ 676555 h 689031"/>
              <a:gd name="connsiteX4" fmla="*/ 652177 w 2770488"/>
              <a:gd name="connsiteY4" fmla="*/ 340951 h 689031"/>
              <a:gd name="connsiteX5" fmla="*/ 808691 w 2770488"/>
              <a:gd name="connsiteY5" fmla="*/ 13174 h 689031"/>
              <a:gd name="connsiteX6" fmla="*/ 970429 w 2770488"/>
              <a:gd name="connsiteY6" fmla="*/ 332537 h 689031"/>
              <a:gd name="connsiteX7" fmla="*/ 1144603 w 2770488"/>
              <a:gd name="connsiteY7" fmla="*/ 667583 h 689031"/>
              <a:gd name="connsiteX8" fmla="*/ 1293901 w 2770488"/>
              <a:gd name="connsiteY8" fmla="*/ 327500 h 689031"/>
              <a:gd name="connsiteX9" fmla="*/ 1463778 w 2770488"/>
              <a:gd name="connsiteY9" fmla="*/ 8689 h 689031"/>
              <a:gd name="connsiteX10" fmla="*/ 1635502 w 2770488"/>
              <a:gd name="connsiteY10" fmla="*/ 345716 h 689031"/>
              <a:gd name="connsiteX11" fmla="*/ 1788805 w 2770488"/>
              <a:gd name="connsiteY11" fmla="*/ 672086 h 689031"/>
              <a:gd name="connsiteX12" fmla="*/ 2016542 w 2770488"/>
              <a:gd name="connsiteY12" fmla="*/ 536151 h 689031"/>
              <a:gd name="connsiteX13" fmla="*/ 1847640 w 2770488"/>
              <a:gd name="connsiteY13" fmla="*/ 229401 h 689031"/>
              <a:gd name="connsiteX14" fmla="*/ 1960692 w 2770488"/>
              <a:gd name="connsiteY14" fmla="*/ 17381 h 689031"/>
              <a:gd name="connsiteX15" fmla="*/ 2191693 w 2770488"/>
              <a:gd name="connsiteY15" fmla="*/ 310397 h 689031"/>
              <a:gd name="connsiteX16" fmla="*/ 2271266 w 2770488"/>
              <a:gd name="connsiteY16" fmla="*/ 361819 h 689031"/>
              <a:gd name="connsiteX17" fmla="*/ 2171629 w 2770488"/>
              <a:gd name="connsiteY17" fmla="*/ 265275 h 689031"/>
              <a:gd name="connsiteX18" fmla="*/ 2769656 w 2770488"/>
              <a:gd name="connsiteY18" fmla="*/ 178817 h 689031"/>
              <a:gd name="connsiteX19" fmla="*/ 2302067 w 2770488"/>
              <a:gd name="connsiteY19" fmla="*/ 592629 h 689031"/>
              <a:gd name="connsiteX0" fmla="*/ 0 w 2770486"/>
              <a:gd name="connsiteY0" fmla="*/ 341232 h 680158"/>
              <a:gd name="connsiteX1" fmla="*/ 166038 w 2770486"/>
              <a:gd name="connsiteY1" fmla="*/ 1 h 680158"/>
              <a:gd name="connsiteX2" fmla="*/ 340676 w 2770486"/>
              <a:gd name="connsiteY2" fmla="*/ 341787 h 680158"/>
              <a:gd name="connsiteX3" fmla="*/ 479990 w 2770486"/>
              <a:gd name="connsiteY3" fmla="*/ 676555 h 680158"/>
              <a:gd name="connsiteX4" fmla="*/ 652177 w 2770486"/>
              <a:gd name="connsiteY4" fmla="*/ 340951 h 680158"/>
              <a:gd name="connsiteX5" fmla="*/ 808691 w 2770486"/>
              <a:gd name="connsiteY5" fmla="*/ 13174 h 680158"/>
              <a:gd name="connsiteX6" fmla="*/ 970429 w 2770486"/>
              <a:gd name="connsiteY6" fmla="*/ 332537 h 680158"/>
              <a:gd name="connsiteX7" fmla="*/ 1144603 w 2770486"/>
              <a:gd name="connsiteY7" fmla="*/ 667583 h 680158"/>
              <a:gd name="connsiteX8" fmla="*/ 1293901 w 2770486"/>
              <a:gd name="connsiteY8" fmla="*/ 327500 h 680158"/>
              <a:gd name="connsiteX9" fmla="*/ 1463778 w 2770486"/>
              <a:gd name="connsiteY9" fmla="*/ 8689 h 680158"/>
              <a:gd name="connsiteX10" fmla="*/ 1635502 w 2770486"/>
              <a:gd name="connsiteY10" fmla="*/ 345716 h 680158"/>
              <a:gd name="connsiteX11" fmla="*/ 1788805 w 2770486"/>
              <a:gd name="connsiteY11" fmla="*/ 672086 h 680158"/>
              <a:gd name="connsiteX12" fmla="*/ 1947741 w 2770486"/>
              <a:gd name="connsiteY12" fmla="*/ 343328 h 680158"/>
              <a:gd name="connsiteX13" fmla="*/ 1847640 w 2770486"/>
              <a:gd name="connsiteY13" fmla="*/ 229401 h 680158"/>
              <a:gd name="connsiteX14" fmla="*/ 1960692 w 2770486"/>
              <a:gd name="connsiteY14" fmla="*/ 17381 h 680158"/>
              <a:gd name="connsiteX15" fmla="*/ 2191693 w 2770486"/>
              <a:gd name="connsiteY15" fmla="*/ 310397 h 680158"/>
              <a:gd name="connsiteX16" fmla="*/ 2271266 w 2770486"/>
              <a:gd name="connsiteY16" fmla="*/ 361819 h 680158"/>
              <a:gd name="connsiteX17" fmla="*/ 2171629 w 2770486"/>
              <a:gd name="connsiteY17" fmla="*/ 265275 h 680158"/>
              <a:gd name="connsiteX18" fmla="*/ 2769656 w 2770486"/>
              <a:gd name="connsiteY18" fmla="*/ 178817 h 680158"/>
              <a:gd name="connsiteX19" fmla="*/ 2302067 w 2770486"/>
              <a:gd name="connsiteY19" fmla="*/ 592629 h 680158"/>
              <a:gd name="connsiteX0" fmla="*/ 0 w 2770488"/>
              <a:gd name="connsiteY0" fmla="*/ 361836 h 701588"/>
              <a:gd name="connsiteX1" fmla="*/ 166038 w 2770488"/>
              <a:gd name="connsiteY1" fmla="*/ 20605 h 701588"/>
              <a:gd name="connsiteX2" fmla="*/ 340676 w 2770488"/>
              <a:gd name="connsiteY2" fmla="*/ 362391 h 701588"/>
              <a:gd name="connsiteX3" fmla="*/ 479990 w 2770488"/>
              <a:gd name="connsiteY3" fmla="*/ 697159 h 701588"/>
              <a:gd name="connsiteX4" fmla="*/ 652177 w 2770488"/>
              <a:gd name="connsiteY4" fmla="*/ 361555 h 701588"/>
              <a:gd name="connsiteX5" fmla="*/ 808691 w 2770488"/>
              <a:gd name="connsiteY5" fmla="*/ 33778 h 701588"/>
              <a:gd name="connsiteX6" fmla="*/ 970429 w 2770488"/>
              <a:gd name="connsiteY6" fmla="*/ 353141 h 701588"/>
              <a:gd name="connsiteX7" fmla="*/ 1144603 w 2770488"/>
              <a:gd name="connsiteY7" fmla="*/ 688187 h 701588"/>
              <a:gd name="connsiteX8" fmla="*/ 1293901 w 2770488"/>
              <a:gd name="connsiteY8" fmla="*/ 348104 h 701588"/>
              <a:gd name="connsiteX9" fmla="*/ 1463778 w 2770488"/>
              <a:gd name="connsiteY9" fmla="*/ 29293 h 701588"/>
              <a:gd name="connsiteX10" fmla="*/ 1635502 w 2770488"/>
              <a:gd name="connsiteY10" fmla="*/ 366320 h 701588"/>
              <a:gd name="connsiteX11" fmla="*/ 1788805 w 2770488"/>
              <a:gd name="connsiteY11" fmla="*/ 692690 h 701588"/>
              <a:gd name="connsiteX12" fmla="*/ 1947741 w 2770488"/>
              <a:gd name="connsiteY12" fmla="*/ 363932 h 701588"/>
              <a:gd name="connsiteX13" fmla="*/ 2109941 w 2770488"/>
              <a:gd name="connsiteY13" fmla="*/ 39244 h 701588"/>
              <a:gd name="connsiteX14" fmla="*/ 1960692 w 2770488"/>
              <a:gd name="connsiteY14" fmla="*/ 37985 h 701588"/>
              <a:gd name="connsiteX15" fmla="*/ 2191693 w 2770488"/>
              <a:gd name="connsiteY15" fmla="*/ 331001 h 701588"/>
              <a:gd name="connsiteX16" fmla="*/ 2271266 w 2770488"/>
              <a:gd name="connsiteY16" fmla="*/ 382423 h 701588"/>
              <a:gd name="connsiteX17" fmla="*/ 2171629 w 2770488"/>
              <a:gd name="connsiteY17" fmla="*/ 285879 h 701588"/>
              <a:gd name="connsiteX18" fmla="*/ 2769656 w 2770488"/>
              <a:gd name="connsiteY18" fmla="*/ 199421 h 701588"/>
              <a:gd name="connsiteX19" fmla="*/ 2302067 w 2770488"/>
              <a:gd name="connsiteY19" fmla="*/ 613233 h 701588"/>
              <a:gd name="connsiteX0" fmla="*/ 0 w 2770486"/>
              <a:gd name="connsiteY0" fmla="*/ 341232 h 680984"/>
              <a:gd name="connsiteX1" fmla="*/ 166038 w 2770486"/>
              <a:gd name="connsiteY1" fmla="*/ 1 h 680984"/>
              <a:gd name="connsiteX2" fmla="*/ 340676 w 2770486"/>
              <a:gd name="connsiteY2" fmla="*/ 341787 h 680984"/>
              <a:gd name="connsiteX3" fmla="*/ 479990 w 2770486"/>
              <a:gd name="connsiteY3" fmla="*/ 676555 h 680984"/>
              <a:gd name="connsiteX4" fmla="*/ 652177 w 2770486"/>
              <a:gd name="connsiteY4" fmla="*/ 340951 h 680984"/>
              <a:gd name="connsiteX5" fmla="*/ 808691 w 2770486"/>
              <a:gd name="connsiteY5" fmla="*/ 13174 h 680984"/>
              <a:gd name="connsiteX6" fmla="*/ 970429 w 2770486"/>
              <a:gd name="connsiteY6" fmla="*/ 332537 h 680984"/>
              <a:gd name="connsiteX7" fmla="*/ 1144603 w 2770486"/>
              <a:gd name="connsiteY7" fmla="*/ 667583 h 680984"/>
              <a:gd name="connsiteX8" fmla="*/ 1293901 w 2770486"/>
              <a:gd name="connsiteY8" fmla="*/ 327500 h 680984"/>
              <a:gd name="connsiteX9" fmla="*/ 1463778 w 2770486"/>
              <a:gd name="connsiteY9" fmla="*/ 8689 h 680984"/>
              <a:gd name="connsiteX10" fmla="*/ 1635502 w 2770486"/>
              <a:gd name="connsiteY10" fmla="*/ 345716 h 680984"/>
              <a:gd name="connsiteX11" fmla="*/ 1788805 w 2770486"/>
              <a:gd name="connsiteY11" fmla="*/ 672086 h 680984"/>
              <a:gd name="connsiteX12" fmla="*/ 1947741 w 2770486"/>
              <a:gd name="connsiteY12" fmla="*/ 343328 h 680984"/>
              <a:gd name="connsiteX13" fmla="*/ 2109941 w 2770486"/>
              <a:gd name="connsiteY13" fmla="*/ 18640 h 680984"/>
              <a:gd name="connsiteX14" fmla="*/ 2158494 w 2770486"/>
              <a:gd name="connsiteY14" fmla="*/ 331281 h 680984"/>
              <a:gd name="connsiteX15" fmla="*/ 2191693 w 2770486"/>
              <a:gd name="connsiteY15" fmla="*/ 310397 h 680984"/>
              <a:gd name="connsiteX16" fmla="*/ 2271266 w 2770486"/>
              <a:gd name="connsiteY16" fmla="*/ 361819 h 680984"/>
              <a:gd name="connsiteX17" fmla="*/ 2171629 w 2770486"/>
              <a:gd name="connsiteY17" fmla="*/ 265275 h 680984"/>
              <a:gd name="connsiteX18" fmla="*/ 2769656 w 2770486"/>
              <a:gd name="connsiteY18" fmla="*/ 178817 h 680984"/>
              <a:gd name="connsiteX19" fmla="*/ 2302067 w 2770486"/>
              <a:gd name="connsiteY19" fmla="*/ 592629 h 680984"/>
              <a:gd name="connsiteX0" fmla="*/ 0 w 2770488"/>
              <a:gd name="connsiteY0" fmla="*/ 341232 h 700729"/>
              <a:gd name="connsiteX1" fmla="*/ 166038 w 2770488"/>
              <a:gd name="connsiteY1" fmla="*/ 1 h 700729"/>
              <a:gd name="connsiteX2" fmla="*/ 340676 w 2770488"/>
              <a:gd name="connsiteY2" fmla="*/ 341787 h 700729"/>
              <a:gd name="connsiteX3" fmla="*/ 479990 w 2770488"/>
              <a:gd name="connsiteY3" fmla="*/ 676555 h 700729"/>
              <a:gd name="connsiteX4" fmla="*/ 652177 w 2770488"/>
              <a:gd name="connsiteY4" fmla="*/ 340951 h 700729"/>
              <a:gd name="connsiteX5" fmla="*/ 808691 w 2770488"/>
              <a:gd name="connsiteY5" fmla="*/ 13174 h 700729"/>
              <a:gd name="connsiteX6" fmla="*/ 970429 w 2770488"/>
              <a:gd name="connsiteY6" fmla="*/ 332537 h 700729"/>
              <a:gd name="connsiteX7" fmla="*/ 1144603 w 2770488"/>
              <a:gd name="connsiteY7" fmla="*/ 667583 h 700729"/>
              <a:gd name="connsiteX8" fmla="*/ 1293901 w 2770488"/>
              <a:gd name="connsiteY8" fmla="*/ 327500 h 700729"/>
              <a:gd name="connsiteX9" fmla="*/ 1463778 w 2770488"/>
              <a:gd name="connsiteY9" fmla="*/ 8689 h 700729"/>
              <a:gd name="connsiteX10" fmla="*/ 1635502 w 2770488"/>
              <a:gd name="connsiteY10" fmla="*/ 345716 h 700729"/>
              <a:gd name="connsiteX11" fmla="*/ 1788805 w 2770488"/>
              <a:gd name="connsiteY11" fmla="*/ 672086 h 700729"/>
              <a:gd name="connsiteX12" fmla="*/ 1909202 w 2770488"/>
              <a:gd name="connsiteY12" fmla="*/ 654141 h 700729"/>
              <a:gd name="connsiteX13" fmla="*/ 1947741 w 2770488"/>
              <a:gd name="connsiteY13" fmla="*/ 343328 h 700729"/>
              <a:gd name="connsiteX14" fmla="*/ 2109941 w 2770488"/>
              <a:gd name="connsiteY14" fmla="*/ 18640 h 700729"/>
              <a:gd name="connsiteX15" fmla="*/ 2158494 w 2770488"/>
              <a:gd name="connsiteY15" fmla="*/ 331281 h 700729"/>
              <a:gd name="connsiteX16" fmla="*/ 2191693 w 2770488"/>
              <a:gd name="connsiteY16" fmla="*/ 310397 h 700729"/>
              <a:gd name="connsiteX17" fmla="*/ 2271266 w 2770488"/>
              <a:gd name="connsiteY17" fmla="*/ 361819 h 700729"/>
              <a:gd name="connsiteX18" fmla="*/ 2171629 w 2770488"/>
              <a:gd name="connsiteY18" fmla="*/ 265275 h 700729"/>
              <a:gd name="connsiteX19" fmla="*/ 2769656 w 2770488"/>
              <a:gd name="connsiteY19" fmla="*/ 178817 h 700729"/>
              <a:gd name="connsiteX20" fmla="*/ 2302067 w 2770488"/>
              <a:gd name="connsiteY20" fmla="*/ 592629 h 700729"/>
              <a:gd name="connsiteX0" fmla="*/ 0 w 2770486"/>
              <a:gd name="connsiteY0" fmla="*/ 341232 h 709358"/>
              <a:gd name="connsiteX1" fmla="*/ 166038 w 2770486"/>
              <a:gd name="connsiteY1" fmla="*/ 1 h 709358"/>
              <a:gd name="connsiteX2" fmla="*/ 340676 w 2770486"/>
              <a:gd name="connsiteY2" fmla="*/ 341787 h 709358"/>
              <a:gd name="connsiteX3" fmla="*/ 479990 w 2770486"/>
              <a:gd name="connsiteY3" fmla="*/ 676555 h 709358"/>
              <a:gd name="connsiteX4" fmla="*/ 652177 w 2770486"/>
              <a:gd name="connsiteY4" fmla="*/ 340951 h 709358"/>
              <a:gd name="connsiteX5" fmla="*/ 808691 w 2770486"/>
              <a:gd name="connsiteY5" fmla="*/ 13174 h 709358"/>
              <a:gd name="connsiteX6" fmla="*/ 970429 w 2770486"/>
              <a:gd name="connsiteY6" fmla="*/ 332537 h 709358"/>
              <a:gd name="connsiteX7" fmla="*/ 1144603 w 2770486"/>
              <a:gd name="connsiteY7" fmla="*/ 667583 h 709358"/>
              <a:gd name="connsiteX8" fmla="*/ 1293901 w 2770486"/>
              <a:gd name="connsiteY8" fmla="*/ 327500 h 709358"/>
              <a:gd name="connsiteX9" fmla="*/ 1463778 w 2770486"/>
              <a:gd name="connsiteY9" fmla="*/ 8689 h 709358"/>
              <a:gd name="connsiteX10" fmla="*/ 1635502 w 2770486"/>
              <a:gd name="connsiteY10" fmla="*/ 345716 h 709358"/>
              <a:gd name="connsiteX11" fmla="*/ 1788806 w 2770486"/>
              <a:gd name="connsiteY11" fmla="*/ 685539 h 709358"/>
              <a:gd name="connsiteX12" fmla="*/ 1909202 w 2770486"/>
              <a:gd name="connsiteY12" fmla="*/ 654141 h 709358"/>
              <a:gd name="connsiteX13" fmla="*/ 1947741 w 2770486"/>
              <a:gd name="connsiteY13" fmla="*/ 343328 h 709358"/>
              <a:gd name="connsiteX14" fmla="*/ 2109941 w 2770486"/>
              <a:gd name="connsiteY14" fmla="*/ 18640 h 709358"/>
              <a:gd name="connsiteX15" fmla="*/ 2158494 w 2770486"/>
              <a:gd name="connsiteY15" fmla="*/ 331281 h 709358"/>
              <a:gd name="connsiteX16" fmla="*/ 2191693 w 2770486"/>
              <a:gd name="connsiteY16" fmla="*/ 310397 h 709358"/>
              <a:gd name="connsiteX17" fmla="*/ 2271266 w 2770486"/>
              <a:gd name="connsiteY17" fmla="*/ 361819 h 709358"/>
              <a:gd name="connsiteX18" fmla="*/ 2171629 w 2770486"/>
              <a:gd name="connsiteY18" fmla="*/ 265275 h 709358"/>
              <a:gd name="connsiteX19" fmla="*/ 2769656 w 2770486"/>
              <a:gd name="connsiteY19" fmla="*/ 178817 h 709358"/>
              <a:gd name="connsiteX20" fmla="*/ 2302067 w 2770486"/>
              <a:gd name="connsiteY20" fmla="*/ 592629 h 709358"/>
              <a:gd name="connsiteX0" fmla="*/ 0 w 2770488"/>
              <a:gd name="connsiteY0" fmla="*/ 341232 h 689504"/>
              <a:gd name="connsiteX1" fmla="*/ 166038 w 2770488"/>
              <a:gd name="connsiteY1" fmla="*/ 1 h 689504"/>
              <a:gd name="connsiteX2" fmla="*/ 340676 w 2770488"/>
              <a:gd name="connsiteY2" fmla="*/ 341787 h 689504"/>
              <a:gd name="connsiteX3" fmla="*/ 479990 w 2770488"/>
              <a:gd name="connsiteY3" fmla="*/ 676555 h 689504"/>
              <a:gd name="connsiteX4" fmla="*/ 652177 w 2770488"/>
              <a:gd name="connsiteY4" fmla="*/ 340951 h 689504"/>
              <a:gd name="connsiteX5" fmla="*/ 808691 w 2770488"/>
              <a:gd name="connsiteY5" fmla="*/ 13174 h 689504"/>
              <a:gd name="connsiteX6" fmla="*/ 970429 w 2770488"/>
              <a:gd name="connsiteY6" fmla="*/ 332537 h 689504"/>
              <a:gd name="connsiteX7" fmla="*/ 1144603 w 2770488"/>
              <a:gd name="connsiteY7" fmla="*/ 667583 h 689504"/>
              <a:gd name="connsiteX8" fmla="*/ 1293901 w 2770488"/>
              <a:gd name="connsiteY8" fmla="*/ 327500 h 689504"/>
              <a:gd name="connsiteX9" fmla="*/ 1463778 w 2770488"/>
              <a:gd name="connsiteY9" fmla="*/ 8689 h 689504"/>
              <a:gd name="connsiteX10" fmla="*/ 1635502 w 2770488"/>
              <a:gd name="connsiteY10" fmla="*/ 345716 h 689504"/>
              <a:gd name="connsiteX11" fmla="*/ 1788806 w 2770488"/>
              <a:gd name="connsiteY11" fmla="*/ 685539 h 689504"/>
              <a:gd name="connsiteX12" fmla="*/ 1947902 w 2770488"/>
              <a:gd name="connsiteY12" fmla="*/ 340244 h 689504"/>
              <a:gd name="connsiteX13" fmla="*/ 1947741 w 2770488"/>
              <a:gd name="connsiteY13" fmla="*/ 343328 h 689504"/>
              <a:gd name="connsiteX14" fmla="*/ 2109941 w 2770488"/>
              <a:gd name="connsiteY14" fmla="*/ 18640 h 689504"/>
              <a:gd name="connsiteX15" fmla="*/ 2158494 w 2770488"/>
              <a:gd name="connsiteY15" fmla="*/ 331281 h 689504"/>
              <a:gd name="connsiteX16" fmla="*/ 2191693 w 2770488"/>
              <a:gd name="connsiteY16" fmla="*/ 310397 h 689504"/>
              <a:gd name="connsiteX17" fmla="*/ 2271266 w 2770488"/>
              <a:gd name="connsiteY17" fmla="*/ 361819 h 689504"/>
              <a:gd name="connsiteX18" fmla="*/ 2171629 w 2770488"/>
              <a:gd name="connsiteY18" fmla="*/ 265275 h 689504"/>
              <a:gd name="connsiteX19" fmla="*/ 2769656 w 2770488"/>
              <a:gd name="connsiteY19" fmla="*/ 178817 h 689504"/>
              <a:gd name="connsiteX20" fmla="*/ 2302067 w 2770488"/>
              <a:gd name="connsiteY20" fmla="*/ 592629 h 689504"/>
              <a:gd name="connsiteX0" fmla="*/ 0 w 2770486"/>
              <a:gd name="connsiteY0" fmla="*/ 398836 h 747108"/>
              <a:gd name="connsiteX1" fmla="*/ 166038 w 2770486"/>
              <a:gd name="connsiteY1" fmla="*/ 57605 h 747108"/>
              <a:gd name="connsiteX2" fmla="*/ 340676 w 2770486"/>
              <a:gd name="connsiteY2" fmla="*/ 399391 h 747108"/>
              <a:gd name="connsiteX3" fmla="*/ 479990 w 2770486"/>
              <a:gd name="connsiteY3" fmla="*/ 734159 h 747108"/>
              <a:gd name="connsiteX4" fmla="*/ 652177 w 2770486"/>
              <a:gd name="connsiteY4" fmla="*/ 398555 h 747108"/>
              <a:gd name="connsiteX5" fmla="*/ 808691 w 2770486"/>
              <a:gd name="connsiteY5" fmla="*/ 70778 h 747108"/>
              <a:gd name="connsiteX6" fmla="*/ 970429 w 2770486"/>
              <a:gd name="connsiteY6" fmla="*/ 390141 h 747108"/>
              <a:gd name="connsiteX7" fmla="*/ 1144603 w 2770486"/>
              <a:gd name="connsiteY7" fmla="*/ 725187 h 747108"/>
              <a:gd name="connsiteX8" fmla="*/ 1293901 w 2770486"/>
              <a:gd name="connsiteY8" fmla="*/ 385104 h 747108"/>
              <a:gd name="connsiteX9" fmla="*/ 1463778 w 2770486"/>
              <a:gd name="connsiteY9" fmla="*/ 66293 h 747108"/>
              <a:gd name="connsiteX10" fmla="*/ 1635502 w 2770486"/>
              <a:gd name="connsiteY10" fmla="*/ 403320 h 747108"/>
              <a:gd name="connsiteX11" fmla="*/ 1788806 w 2770486"/>
              <a:gd name="connsiteY11" fmla="*/ 743143 h 747108"/>
              <a:gd name="connsiteX12" fmla="*/ 1947902 w 2770486"/>
              <a:gd name="connsiteY12" fmla="*/ 397848 h 747108"/>
              <a:gd name="connsiteX13" fmla="*/ 1947741 w 2770486"/>
              <a:gd name="connsiteY13" fmla="*/ 400932 h 747108"/>
              <a:gd name="connsiteX14" fmla="*/ 2230342 w 2770486"/>
              <a:gd name="connsiteY14" fmla="*/ 9 h 747108"/>
              <a:gd name="connsiteX15" fmla="*/ 2158494 w 2770486"/>
              <a:gd name="connsiteY15" fmla="*/ 388885 h 747108"/>
              <a:gd name="connsiteX16" fmla="*/ 2191693 w 2770486"/>
              <a:gd name="connsiteY16" fmla="*/ 368001 h 747108"/>
              <a:gd name="connsiteX17" fmla="*/ 2271266 w 2770486"/>
              <a:gd name="connsiteY17" fmla="*/ 419423 h 747108"/>
              <a:gd name="connsiteX18" fmla="*/ 2171629 w 2770486"/>
              <a:gd name="connsiteY18" fmla="*/ 322879 h 747108"/>
              <a:gd name="connsiteX19" fmla="*/ 2769656 w 2770486"/>
              <a:gd name="connsiteY19" fmla="*/ 236421 h 747108"/>
              <a:gd name="connsiteX20" fmla="*/ 2302067 w 2770486"/>
              <a:gd name="connsiteY20" fmla="*/ 650233 h 747108"/>
              <a:gd name="connsiteX0" fmla="*/ 0 w 2770488"/>
              <a:gd name="connsiteY0" fmla="*/ 403084 h 751356"/>
              <a:gd name="connsiteX1" fmla="*/ 166038 w 2770488"/>
              <a:gd name="connsiteY1" fmla="*/ 61853 h 751356"/>
              <a:gd name="connsiteX2" fmla="*/ 340676 w 2770488"/>
              <a:gd name="connsiteY2" fmla="*/ 403639 h 751356"/>
              <a:gd name="connsiteX3" fmla="*/ 479990 w 2770488"/>
              <a:gd name="connsiteY3" fmla="*/ 738407 h 751356"/>
              <a:gd name="connsiteX4" fmla="*/ 652177 w 2770488"/>
              <a:gd name="connsiteY4" fmla="*/ 402803 h 751356"/>
              <a:gd name="connsiteX5" fmla="*/ 808691 w 2770488"/>
              <a:gd name="connsiteY5" fmla="*/ 75026 h 751356"/>
              <a:gd name="connsiteX6" fmla="*/ 970429 w 2770488"/>
              <a:gd name="connsiteY6" fmla="*/ 394389 h 751356"/>
              <a:gd name="connsiteX7" fmla="*/ 1144603 w 2770488"/>
              <a:gd name="connsiteY7" fmla="*/ 729435 h 751356"/>
              <a:gd name="connsiteX8" fmla="*/ 1293901 w 2770488"/>
              <a:gd name="connsiteY8" fmla="*/ 389352 h 751356"/>
              <a:gd name="connsiteX9" fmla="*/ 1463778 w 2770488"/>
              <a:gd name="connsiteY9" fmla="*/ 70541 h 751356"/>
              <a:gd name="connsiteX10" fmla="*/ 1635502 w 2770488"/>
              <a:gd name="connsiteY10" fmla="*/ 407568 h 751356"/>
              <a:gd name="connsiteX11" fmla="*/ 1788806 w 2770488"/>
              <a:gd name="connsiteY11" fmla="*/ 747391 h 751356"/>
              <a:gd name="connsiteX12" fmla="*/ 1947902 w 2770488"/>
              <a:gd name="connsiteY12" fmla="*/ 402096 h 751356"/>
              <a:gd name="connsiteX13" fmla="*/ 1986441 w 2770488"/>
              <a:gd name="connsiteY13" fmla="*/ 198903 h 751356"/>
              <a:gd name="connsiteX14" fmla="*/ 2230342 w 2770488"/>
              <a:gd name="connsiteY14" fmla="*/ 4257 h 751356"/>
              <a:gd name="connsiteX15" fmla="*/ 2158494 w 2770488"/>
              <a:gd name="connsiteY15" fmla="*/ 393133 h 751356"/>
              <a:gd name="connsiteX16" fmla="*/ 2191693 w 2770488"/>
              <a:gd name="connsiteY16" fmla="*/ 372249 h 751356"/>
              <a:gd name="connsiteX17" fmla="*/ 2271266 w 2770488"/>
              <a:gd name="connsiteY17" fmla="*/ 423671 h 751356"/>
              <a:gd name="connsiteX18" fmla="*/ 2171629 w 2770488"/>
              <a:gd name="connsiteY18" fmla="*/ 327127 h 751356"/>
              <a:gd name="connsiteX19" fmla="*/ 2769656 w 2770488"/>
              <a:gd name="connsiteY19" fmla="*/ 240669 h 751356"/>
              <a:gd name="connsiteX20" fmla="*/ 2302067 w 2770488"/>
              <a:gd name="connsiteY20" fmla="*/ 654481 h 751356"/>
              <a:gd name="connsiteX0" fmla="*/ 0 w 2770486"/>
              <a:gd name="connsiteY0" fmla="*/ 415829 h 764101"/>
              <a:gd name="connsiteX1" fmla="*/ 166038 w 2770486"/>
              <a:gd name="connsiteY1" fmla="*/ 74598 h 764101"/>
              <a:gd name="connsiteX2" fmla="*/ 340676 w 2770486"/>
              <a:gd name="connsiteY2" fmla="*/ 416384 h 764101"/>
              <a:gd name="connsiteX3" fmla="*/ 479990 w 2770486"/>
              <a:gd name="connsiteY3" fmla="*/ 751152 h 764101"/>
              <a:gd name="connsiteX4" fmla="*/ 652177 w 2770486"/>
              <a:gd name="connsiteY4" fmla="*/ 415548 h 764101"/>
              <a:gd name="connsiteX5" fmla="*/ 808691 w 2770486"/>
              <a:gd name="connsiteY5" fmla="*/ 87771 h 764101"/>
              <a:gd name="connsiteX6" fmla="*/ 970429 w 2770486"/>
              <a:gd name="connsiteY6" fmla="*/ 407134 h 764101"/>
              <a:gd name="connsiteX7" fmla="*/ 1144603 w 2770486"/>
              <a:gd name="connsiteY7" fmla="*/ 742180 h 764101"/>
              <a:gd name="connsiteX8" fmla="*/ 1293901 w 2770486"/>
              <a:gd name="connsiteY8" fmla="*/ 402097 h 764101"/>
              <a:gd name="connsiteX9" fmla="*/ 1463778 w 2770486"/>
              <a:gd name="connsiteY9" fmla="*/ 83286 h 764101"/>
              <a:gd name="connsiteX10" fmla="*/ 1635502 w 2770486"/>
              <a:gd name="connsiteY10" fmla="*/ 420313 h 764101"/>
              <a:gd name="connsiteX11" fmla="*/ 1788806 w 2770486"/>
              <a:gd name="connsiteY11" fmla="*/ 760136 h 764101"/>
              <a:gd name="connsiteX12" fmla="*/ 1947902 w 2770486"/>
              <a:gd name="connsiteY12" fmla="*/ 414841 h 764101"/>
              <a:gd name="connsiteX13" fmla="*/ 2141241 w 2770486"/>
              <a:gd name="connsiteY13" fmla="*/ 104025 h 764101"/>
              <a:gd name="connsiteX14" fmla="*/ 2230342 w 2770486"/>
              <a:gd name="connsiteY14" fmla="*/ 17002 h 764101"/>
              <a:gd name="connsiteX15" fmla="*/ 2158494 w 2770486"/>
              <a:gd name="connsiteY15" fmla="*/ 405878 h 764101"/>
              <a:gd name="connsiteX16" fmla="*/ 2191693 w 2770486"/>
              <a:gd name="connsiteY16" fmla="*/ 384994 h 764101"/>
              <a:gd name="connsiteX17" fmla="*/ 2271266 w 2770486"/>
              <a:gd name="connsiteY17" fmla="*/ 436416 h 764101"/>
              <a:gd name="connsiteX18" fmla="*/ 2171629 w 2770486"/>
              <a:gd name="connsiteY18" fmla="*/ 339872 h 764101"/>
              <a:gd name="connsiteX19" fmla="*/ 2769656 w 2770486"/>
              <a:gd name="connsiteY19" fmla="*/ 253414 h 764101"/>
              <a:gd name="connsiteX20" fmla="*/ 2302067 w 2770486"/>
              <a:gd name="connsiteY20" fmla="*/ 667226 h 764101"/>
              <a:gd name="connsiteX0" fmla="*/ 0 w 2770488"/>
              <a:gd name="connsiteY0" fmla="*/ 425320 h 773592"/>
              <a:gd name="connsiteX1" fmla="*/ 166038 w 2770488"/>
              <a:gd name="connsiteY1" fmla="*/ 84089 h 773592"/>
              <a:gd name="connsiteX2" fmla="*/ 340676 w 2770488"/>
              <a:gd name="connsiteY2" fmla="*/ 425875 h 773592"/>
              <a:gd name="connsiteX3" fmla="*/ 479990 w 2770488"/>
              <a:gd name="connsiteY3" fmla="*/ 760643 h 773592"/>
              <a:gd name="connsiteX4" fmla="*/ 652177 w 2770488"/>
              <a:gd name="connsiteY4" fmla="*/ 425039 h 773592"/>
              <a:gd name="connsiteX5" fmla="*/ 808691 w 2770488"/>
              <a:gd name="connsiteY5" fmla="*/ 97262 h 773592"/>
              <a:gd name="connsiteX6" fmla="*/ 970429 w 2770488"/>
              <a:gd name="connsiteY6" fmla="*/ 416625 h 773592"/>
              <a:gd name="connsiteX7" fmla="*/ 1144603 w 2770488"/>
              <a:gd name="connsiteY7" fmla="*/ 751671 h 773592"/>
              <a:gd name="connsiteX8" fmla="*/ 1293901 w 2770488"/>
              <a:gd name="connsiteY8" fmla="*/ 411588 h 773592"/>
              <a:gd name="connsiteX9" fmla="*/ 1463778 w 2770488"/>
              <a:gd name="connsiteY9" fmla="*/ 92777 h 773592"/>
              <a:gd name="connsiteX10" fmla="*/ 1635502 w 2770488"/>
              <a:gd name="connsiteY10" fmla="*/ 429804 h 773592"/>
              <a:gd name="connsiteX11" fmla="*/ 1788806 w 2770488"/>
              <a:gd name="connsiteY11" fmla="*/ 769627 h 773592"/>
              <a:gd name="connsiteX12" fmla="*/ 1947902 w 2770488"/>
              <a:gd name="connsiteY12" fmla="*/ 424332 h 773592"/>
              <a:gd name="connsiteX13" fmla="*/ 2115442 w 2770488"/>
              <a:gd name="connsiteY13" fmla="*/ 77643 h 773592"/>
              <a:gd name="connsiteX14" fmla="*/ 2230342 w 2770488"/>
              <a:gd name="connsiteY14" fmla="*/ 26493 h 773592"/>
              <a:gd name="connsiteX15" fmla="*/ 2158494 w 2770488"/>
              <a:gd name="connsiteY15" fmla="*/ 415369 h 773592"/>
              <a:gd name="connsiteX16" fmla="*/ 2191693 w 2770488"/>
              <a:gd name="connsiteY16" fmla="*/ 394485 h 773592"/>
              <a:gd name="connsiteX17" fmla="*/ 2271266 w 2770488"/>
              <a:gd name="connsiteY17" fmla="*/ 445907 h 773592"/>
              <a:gd name="connsiteX18" fmla="*/ 2171629 w 2770488"/>
              <a:gd name="connsiteY18" fmla="*/ 349363 h 773592"/>
              <a:gd name="connsiteX19" fmla="*/ 2769656 w 2770488"/>
              <a:gd name="connsiteY19" fmla="*/ 262905 h 773592"/>
              <a:gd name="connsiteX20" fmla="*/ 2302067 w 2770488"/>
              <a:gd name="connsiteY20" fmla="*/ 676717 h 773592"/>
              <a:gd name="connsiteX0" fmla="*/ 0 w 2770486"/>
              <a:gd name="connsiteY0" fmla="*/ 425322 h 773594"/>
              <a:gd name="connsiteX1" fmla="*/ 166038 w 2770486"/>
              <a:gd name="connsiteY1" fmla="*/ 84091 h 773594"/>
              <a:gd name="connsiteX2" fmla="*/ 340676 w 2770486"/>
              <a:gd name="connsiteY2" fmla="*/ 425877 h 773594"/>
              <a:gd name="connsiteX3" fmla="*/ 479990 w 2770486"/>
              <a:gd name="connsiteY3" fmla="*/ 760645 h 773594"/>
              <a:gd name="connsiteX4" fmla="*/ 652177 w 2770486"/>
              <a:gd name="connsiteY4" fmla="*/ 425041 h 773594"/>
              <a:gd name="connsiteX5" fmla="*/ 808691 w 2770486"/>
              <a:gd name="connsiteY5" fmla="*/ 97264 h 773594"/>
              <a:gd name="connsiteX6" fmla="*/ 970429 w 2770486"/>
              <a:gd name="connsiteY6" fmla="*/ 416627 h 773594"/>
              <a:gd name="connsiteX7" fmla="*/ 1144603 w 2770486"/>
              <a:gd name="connsiteY7" fmla="*/ 751673 h 773594"/>
              <a:gd name="connsiteX8" fmla="*/ 1293901 w 2770486"/>
              <a:gd name="connsiteY8" fmla="*/ 411590 h 773594"/>
              <a:gd name="connsiteX9" fmla="*/ 1463778 w 2770486"/>
              <a:gd name="connsiteY9" fmla="*/ 92779 h 773594"/>
              <a:gd name="connsiteX10" fmla="*/ 1635502 w 2770486"/>
              <a:gd name="connsiteY10" fmla="*/ 429806 h 773594"/>
              <a:gd name="connsiteX11" fmla="*/ 1788806 w 2770486"/>
              <a:gd name="connsiteY11" fmla="*/ 769629 h 773594"/>
              <a:gd name="connsiteX12" fmla="*/ 1947902 w 2770486"/>
              <a:gd name="connsiteY12" fmla="*/ 424334 h 773594"/>
              <a:gd name="connsiteX13" fmla="*/ 2115442 w 2770486"/>
              <a:gd name="connsiteY13" fmla="*/ 77645 h 773594"/>
              <a:gd name="connsiteX14" fmla="*/ 2230342 w 2770486"/>
              <a:gd name="connsiteY14" fmla="*/ 26495 h 773594"/>
              <a:gd name="connsiteX15" fmla="*/ 2158494 w 2770486"/>
              <a:gd name="connsiteY15" fmla="*/ 415371 h 773594"/>
              <a:gd name="connsiteX16" fmla="*/ 2191693 w 2770486"/>
              <a:gd name="connsiteY16" fmla="*/ 394487 h 773594"/>
              <a:gd name="connsiteX17" fmla="*/ 2271266 w 2770486"/>
              <a:gd name="connsiteY17" fmla="*/ 445909 h 773594"/>
              <a:gd name="connsiteX18" fmla="*/ 2683330 w 2770486"/>
              <a:gd name="connsiteY18" fmla="*/ 282103 h 773594"/>
              <a:gd name="connsiteX19" fmla="*/ 2769656 w 2770486"/>
              <a:gd name="connsiteY19" fmla="*/ 262907 h 773594"/>
              <a:gd name="connsiteX20" fmla="*/ 2302067 w 2770486"/>
              <a:gd name="connsiteY20" fmla="*/ 676719 h 773594"/>
              <a:gd name="connsiteX0" fmla="*/ 0 w 2770488"/>
              <a:gd name="connsiteY0" fmla="*/ 425322 h 773594"/>
              <a:gd name="connsiteX1" fmla="*/ 166038 w 2770488"/>
              <a:gd name="connsiteY1" fmla="*/ 84091 h 773594"/>
              <a:gd name="connsiteX2" fmla="*/ 340676 w 2770488"/>
              <a:gd name="connsiteY2" fmla="*/ 425877 h 773594"/>
              <a:gd name="connsiteX3" fmla="*/ 479990 w 2770488"/>
              <a:gd name="connsiteY3" fmla="*/ 760645 h 773594"/>
              <a:gd name="connsiteX4" fmla="*/ 652177 w 2770488"/>
              <a:gd name="connsiteY4" fmla="*/ 425041 h 773594"/>
              <a:gd name="connsiteX5" fmla="*/ 808691 w 2770488"/>
              <a:gd name="connsiteY5" fmla="*/ 97264 h 773594"/>
              <a:gd name="connsiteX6" fmla="*/ 970429 w 2770488"/>
              <a:gd name="connsiteY6" fmla="*/ 416627 h 773594"/>
              <a:gd name="connsiteX7" fmla="*/ 1144603 w 2770488"/>
              <a:gd name="connsiteY7" fmla="*/ 751673 h 773594"/>
              <a:gd name="connsiteX8" fmla="*/ 1293901 w 2770488"/>
              <a:gd name="connsiteY8" fmla="*/ 411590 h 773594"/>
              <a:gd name="connsiteX9" fmla="*/ 1463778 w 2770488"/>
              <a:gd name="connsiteY9" fmla="*/ 92779 h 773594"/>
              <a:gd name="connsiteX10" fmla="*/ 1635502 w 2770488"/>
              <a:gd name="connsiteY10" fmla="*/ 429806 h 773594"/>
              <a:gd name="connsiteX11" fmla="*/ 1788806 w 2770488"/>
              <a:gd name="connsiteY11" fmla="*/ 769629 h 773594"/>
              <a:gd name="connsiteX12" fmla="*/ 1947902 w 2770488"/>
              <a:gd name="connsiteY12" fmla="*/ 424334 h 773594"/>
              <a:gd name="connsiteX13" fmla="*/ 2115442 w 2770488"/>
              <a:gd name="connsiteY13" fmla="*/ 77645 h 773594"/>
              <a:gd name="connsiteX14" fmla="*/ 2230342 w 2770488"/>
              <a:gd name="connsiteY14" fmla="*/ 26495 h 773594"/>
              <a:gd name="connsiteX15" fmla="*/ 2158494 w 2770488"/>
              <a:gd name="connsiteY15" fmla="*/ 415371 h 773594"/>
              <a:gd name="connsiteX16" fmla="*/ 2509892 w 2770488"/>
              <a:gd name="connsiteY16" fmla="*/ 255475 h 773594"/>
              <a:gd name="connsiteX17" fmla="*/ 2271266 w 2770488"/>
              <a:gd name="connsiteY17" fmla="*/ 445909 h 773594"/>
              <a:gd name="connsiteX18" fmla="*/ 2683330 w 2770488"/>
              <a:gd name="connsiteY18" fmla="*/ 282103 h 773594"/>
              <a:gd name="connsiteX19" fmla="*/ 2769656 w 2770488"/>
              <a:gd name="connsiteY19" fmla="*/ 262907 h 773594"/>
              <a:gd name="connsiteX20" fmla="*/ 2302067 w 2770488"/>
              <a:gd name="connsiteY20" fmla="*/ 676719 h 773594"/>
              <a:gd name="connsiteX0" fmla="*/ 0 w 2770486"/>
              <a:gd name="connsiteY0" fmla="*/ 403739 h 752011"/>
              <a:gd name="connsiteX1" fmla="*/ 166038 w 2770486"/>
              <a:gd name="connsiteY1" fmla="*/ 62508 h 752011"/>
              <a:gd name="connsiteX2" fmla="*/ 340676 w 2770486"/>
              <a:gd name="connsiteY2" fmla="*/ 404294 h 752011"/>
              <a:gd name="connsiteX3" fmla="*/ 479990 w 2770486"/>
              <a:gd name="connsiteY3" fmla="*/ 739062 h 752011"/>
              <a:gd name="connsiteX4" fmla="*/ 652177 w 2770486"/>
              <a:gd name="connsiteY4" fmla="*/ 403458 h 752011"/>
              <a:gd name="connsiteX5" fmla="*/ 808691 w 2770486"/>
              <a:gd name="connsiteY5" fmla="*/ 75681 h 752011"/>
              <a:gd name="connsiteX6" fmla="*/ 970429 w 2770486"/>
              <a:gd name="connsiteY6" fmla="*/ 395044 h 752011"/>
              <a:gd name="connsiteX7" fmla="*/ 1144603 w 2770486"/>
              <a:gd name="connsiteY7" fmla="*/ 730090 h 752011"/>
              <a:gd name="connsiteX8" fmla="*/ 1293901 w 2770486"/>
              <a:gd name="connsiteY8" fmla="*/ 390007 h 752011"/>
              <a:gd name="connsiteX9" fmla="*/ 1463778 w 2770486"/>
              <a:gd name="connsiteY9" fmla="*/ 71196 h 752011"/>
              <a:gd name="connsiteX10" fmla="*/ 1635502 w 2770486"/>
              <a:gd name="connsiteY10" fmla="*/ 408223 h 752011"/>
              <a:gd name="connsiteX11" fmla="*/ 1788806 w 2770486"/>
              <a:gd name="connsiteY11" fmla="*/ 748046 h 752011"/>
              <a:gd name="connsiteX12" fmla="*/ 1947902 w 2770486"/>
              <a:gd name="connsiteY12" fmla="*/ 402751 h 752011"/>
              <a:gd name="connsiteX13" fmla="*/ 2115442 w 2770486"/>
              <a:gd name="connsiteY13" fmla="*/ 56062 h 752011"/>
              <a:gd name="connsiteX14" fmla="*/ 2230342 w 2770486"/>
              <a:gd name="connsiteY14" fmla="*/ 4912 h 752011"/>
              <a:gd name="connsiteX15" fmla="*/ 2622895 w 2770486"/>
              <a:gd name="connsiteY15" fmla="*/ 102308 h 752011"/>
              <a:gd name="connsiteX16" fmla="*/ 2509892 w 2770486"/>
              <a:gd name="connsiteY16" fmla="*/ 233892 h 752011"/>
              <a:gd name="connsiteX17" fmla="*/ 2271266 w 2770486"/>
              <a:gd name="connsiteY17" fmla="*/ 424326 h 752011"/>
              <a:gd name="connsiteX18" fmla="*/ 2683330 w 2770486"/>
              <a:gd name="connsiteY18" fmla="*/ 260520 h 752011"/>
              <a:gd name="connsiteX19" fmla="*/ 2769656 w 2770486"/>
              <a:gd name="connsiteY19" fmla="*/ 241324 h 752011"/>
              <a:gd name="connsiteX20" fmla="*/ 2302067 w 2770486"/>
              <a:gd name="connsiteY20" fmla="*/ 655136 h 752011"/>
              <a:gd name="connsiteX0" fmla="*/ 0 w 2783072"/>
              <a:gd name="connsiteY0" fmla="*/ 403739 h 752011"/>
              <a:gd name="connsiteX1" fmla="*/ 166038 w 2783072"/>
              <a:gd name="connsiteY1" fmla="*/ 62508 h 752011"/>
              <a:gd name="connsiteX2" fmla="*/ 340676 w 2783072"/>
              <a:gd name="connsiteY2" fmla="*/ 404294 h 752011"/>
              <a:gd name="connsiteX3" fmla="*/ 479990 w 2783072"/>
              <a:gd name="connsiteY3" fmla="*/ 739062 h 752011"/>
              <a:gd name="connsiteX4" fmla="*/ 652177 w 2783072"/>
              <a:gd name="connsiteY4" fmla="*/ 403458 h 752011"/>
              <a:gd name="connsiteX5" fmla="*/ 808691 w 2783072"/>
              <a:gd name="connsiteY5" fmla="*/ 75681 h 752011"/>
              <a:gd name="connsiteX6" fmla="*/ 970429 w 2783072"/>
              <a:gd name="connsiteY6" fmla="*/ 395044 h 752011"/>
              <a:gd name="connsiteX7" fmla="*/ 1144603 w 2783072"/>
              <a:gd name="connsiteY7" fmla="*/ 730090 h 752011"/>
              <a:gd name="connsiteX8" fmla="*/ 1293901 w 2783072"/>
              <a:gd name="connsiteY8" fmla="*/ 390007 h 752011"/>
              <a:gd name="connsiteX9" fmla="*/ 1463778 w 2783072"/>
              <a:gd name="connsiteY9" fmla="*/ 71196 h 752011"/>
              <a:gd name="connsiteX10" fmla="*/ 1635502 w 2783072"/>
              <a:gd name="connsiteY10" fmla="*/ 408223 h 752011"/>
              <a:gd name="connsiteX11" fmla="*/ 1788806 w 2783072"/>
              <a:gd name="connsiteY11" fmla="*/ 748046 h 752011"/>
              <a:gd name="connsiteX12" fmla="*/ 1947902 w 2783072"/>
              <a:gd name="connsiteY12" fmla="*/ 402751 h 752011"/>
              <a:gd name="connsiteX13" fmla="*/ 2115442 w 2783072"/>
              <a:gd name="connsiteY13" fmla="*/ 56062 h 752011"/>
              <a:gd name="connsiteX14" fmla="*/ 2230342 w 2783072"/>
              <a:gd name="connsiteY14" fmla="*/ 4912 h 752011"/>
              <a:gd name="connsiteX15" fmla="*/ 2622895 w 2783072"/>
              <a:gd name="connsiteY15" fmla="*/ 102308 h 752011"/>
              <a:gd name="connsiteX16" fmla="*/ 2509892 w 2783072"/>
              <a:gd name="connsiteY16" fmla="*/ 233892 h 752011"/>
              <a:gd name="connsiteX17" fmla="*/ 2778668 w 2783072"/>
              <a:gd name="connsiteY17" fmla="*/ 146303 h 752011"/>
              <a:gd name="connsiteX18" fmla="*/ 2683330 w 2783072"/>
              <a:gd name="connsiteY18" fmla="*/ 260520 h 752011"/>
              <a:gd name="connsiteX19" fmla="*/ 2769656 w 2783072"/>
              <a:gd name="connsiteY19" fmla="*/ 241324 h 752011"/>
              <a:gd name="connsiteX20" fmla="*/ 2302067 w 2783072"/>
              <a:gd name="connsiteY20" fmla="*/ 655136 h 752011"/>
              <a:gd name="connsiteX0" fmla="*/ 0 w 3093269"/>
              <a:gd name="connsiteY0" fmla="*/ 403739 h 752011"/>
              <a:gd name="connsiteX1" fmla="*/ 166038 w 3093269"/>
              <a:gd name="connsiteY1" fmla="*/ 62508 h 752011"/>
              <a:gd name="connsiteX2" fmla="*/ 340676 w 3093269"/>
              <a:gd name="connsiteY2" fmla="*/ 404294 h 752011"/>
              <a:gd name="connsiteX3" fmla="*/ 479990 w 3093269"/>
              <a:gd name="connsiteY3" fmla="*/ 739062 h 752011"/>
              <a:gd name="connsiteX4" fmla="*/ 652177 w 3093269"/>
              <a:gd name="connsiteY4" fmla="*/ 403458 h 752011"/>
              <a:gd name="connsiteX5" fmla="*/ 808691 w 3093269"/>
              <a:gd name="connsiteY5" fmla="*/ 75681 h 752011"/>
              <a:gd name="connsiteX6" fmla="*/ 970429 w 3093269"/>
              <a:gd name="connsiteY6" fmla="*/ 395044 h 752011"/>
              <a:gd name="connsiteX7" fmla="*/ 1144603 w 3093269"/>
              <a:gd name="connsiteY7" fmla="*/ 730090 h 752011"/>
              <a:gd name="connsiteX8" fmla="*/ 1293901 w 3093269"/>
              <a:gd name="connsiteY8" fmla="*/ 390007 h 752011"/>
              <a:gd name="connsiteX9" fmla="*/ 1463778 w 3093269"/>
              <a:gd name="connsiteY9" fmla="*/ 71196 h 752011"/>
              <a:gd name="connsiteX10" fmla="*/ 1635502 w 3093269"/>
              <a:gd name="connsiteY10" fmla="*/ 408223 h 752011"/>
              <a:gd name="connsiteX11" fmla="*/ 1788806 w 3093269"/>
              <a:gd name="connsiteY11" fmla="*/ 748046 h 752011"/>
              <a:gd name="connsiteX12" fmla="*/ 1947902 w 3093269"/>
              <a:gd name="connsiteY12" fmla="*/ 402751 h 752011"/>
              <a:gd name="connsiteX13" fmla="*/ 2115442 w 3093269"/>
              <a:gd name="connsiteY13" fmla="*/ 56062 h 752011"/>
              <a:gd name="connsiteX14" fmla="*/ 2230342 w 3093269"/>
              <a:gd name="connsiteY14" fmla="*/ 4912 h 752011"/>
              <a:gd name="connsiteX15" fmla="*/ 2622895 w 3093269"/>
              <a:gd name="connsiteY15" fmla="*/ 102308 h 752011"/>
              <a:gd name="connsiteX16" fmla="*/ 2509892 w 3093269"/>
              <a:gd name="connsiteY16" fmla="*/ 233892 h 752011"/>
              <a:gd name="connsiteX17" fmla="*/ 2778668 w 3093269"/>
              <a:gd name="connsiteY17" fmla="*/ 146303 h 752011"/>
              <a:gd name="connsiteX18" fmla="*/ 2683330 w 3093269"/>
              <a:gd name="connsiteY18" fmla="*/ 260520 h 752011"/>
              <a:gd name="connsiteX19" fmla="*/ 2769656 w 3093269"/>
              <a:gd name="connsiteY19" fmla="*/ 241324 h 752011"/>
              <a:gd name="connsiteX20" fmla="*/ 3093269 w 3093269"/>
              <a:gd name="connsiteY20" fmla="*/ 565450 h 752011"/>
              <a:gd name="connsiteX0" fmla="*/ 0 w 3093269"/>
              <a:gd name="connsiteY0" fmla="*/ 347681 h 695953"/>
              <a:gd name="connsiteX1" fmla="*/ 166038 w 3093269"/>
              <a:gd name="connsiteY1" fmla="*/ 6450 h 695953"/>
              <a:gd name="connsiteX2" fmla="*/ 340676 w 3093269"/>
              <a:gd name="connsiteY2" fmla="*/ 348236 h 695953"/>
              <a:gd name="connsiteX3" fmla="*/ 479990 w 3093269"/>
              <a:gd name="connsiteY3" fmla="*/ 683004 h 695953"/>
              <a:gd name="connsiteX4" fmla="*/ 652177 w 3093269"/>
              <a:gd name="connsiteY4" fmla="*/ 347400 h 695953"/>
              <a:gd name="connsiteX5" fmla="*/ 808691 w 3093269"/>
              <a:gd name="connsiteY5" fmla="*/ 19623 h 695953"/>
              <a:gd name="connsiteX6" fmla="*/ 970429 w 3093269"/>
              <a:gd name="connsiteY6" fmla="*/ 338986 h 695953"/>
              <a:gd name="connsiteX7" fmla="*/ 1144603 w 3093269"/>
              <a:gd name="connsiteY7" fmla="*/ 674032 h 695953"/>
              <a:gd name="connsiteX8" fmla="*/ 1293901 w 3093269"/>
              <a:gd name="connsiteY8" fmla="*/ 333949 h 695953"/>
              <a:gd name="connsiteX9" fmla="*/ 1463778 w 3093269"/>
              <a:gd name="connsiteY9" fmla="*/ 15138 h 695953"/>
              <a:gd name="connsiteX10" fmla="*/ 1635502 w 3093269"/>
              <a:gd name="connsiteY10" fmla="*/ 352165 h 695953"/>
              <a:gd name="connsiteX11" fmla="*/ 1788806 w 3093269"/>
              <a:gd name="connsiteY11" fmla="*/ 691988 h 695953"/>
              <a:gd name="connsiteX12" fmla="*/ 1947902 w 3093269"/>
              <a:gd name="connsiteY12" fmla="*/ 346693 h 695953"/>
              <a:gd name="connsiteX13" fmla="*/ 2115442 w 3093269"/>
              <a:gd name="connsiteY13" fmla="*/ 4 h 695953"/>
              <a:gd name="connsiteX14" fmla="*/ 2281942 w 3093269"/>
              <a:gd name="connsiteY14" fmla="*/ 338985 h 695953"/>
              <a:gd name="connsiteX15" fmla="*/ 2622895 w 3093269"/>
              <a:gd name="connsiteY15" fmla="*/ 46250 h 695953"/>
              <a:gd name="connsiteX16" fmla="*/ 2509892 w 3093269"/>
              <a:gd name="connsiteY16" fmla="*/ 177834 h 695953"/>
              <a:gd name="connsiteX17" fmla="*/ 2778668 w 3093269"/>
              <a:gd name="connsiteY17" fmla="*/ 90245 h 695953"/>
              <a:gd name="connsiteX18" fmla="*/ 2683330 w 3093269"/>
              <a:gd name="connsiteY18" fmla="*/ 204462 h 695953"/>
              <a:gd name="connsiteX19" fmla="*/ 2769656 w 3093269"/>
              <a:gd name="connsiteY19" fmla="*/ 185266 h 695953"/>
              <a:gd name="connsiteX20" fmla="*/ 3093269 w 3093269"/>
              <a:gd name="connsiteY20" fmla="*/ 509392 h 695953"/>
              <a:gd name="connsiteX0" fmla="*/ 0 w 3093269"/>
              <a:gd name="connsiteY0" fmla="*/ 347681 h 695953"/>
              <a:gd name="connsiteX1" fmla="*/ 166038 w 3093269"/>
              <a:gd name="connsiteY1" fmla="*/ 6450 h 695953"/>
              <a:gd name="connsiteX2" fmla="*/ 340676 w 3093269"/>
              <a:gd name="connsiteY2" fmla="*/ 348236 h 695953"/>
              <a:gd name="connsiteX3" fmla="*/ 479990 w 3093269"/>
              <a:gd name="connsiteY3" fmla="*/ 683004 h 695953"/>
              <a:gd name="connsiteX4" fmla="*/ 652177 w 3093269"/>
              <a:gd name="connsiteY4" fmla="*/ 347400 h 695953"/>
              <a:gd name="connsiteX5" fmla="*/ 808691 w 3093269"/>
              <a:gd name="connsiteY5" fmla="*/ 19623 h 695953"/>
              <a:gd name="connsiteX6" fmla="*/ 970429 w 3093269"/>
              <a:gd name="connsiteY6" fmla="*/ 338986 h 695953"/>
              <a:gd name="connsiteX7" fmla="*/ 1144603 w 3093269"/>
              <a:gd name="connsiteY7" fmla="*/ 674032 h 695953"/>
              <a:gd name="connsiteX8" fmla="*/ 1293901 w 3093269"/>
              <a:gd name="connsiteY8" fmla="*/ 333949 h 695953"/>
              <a:gd name="connsiteX9" fmla="*/ 1463778 w 3093269"/>
              <a:gd name="connsiteY9" fmla="*/ 15138 h 695953"/>
              <a:gd name="connsiteX10" fmla="*/ 1635502 w 3093269"/>
              <a:gd name="connsiteY10" fmla="*/ 352165 h 695953"/>
              <a:gd name="connsiteX11" fmla="*/ 1788806 w 3093269"/>
              <a:gd name="connsiteY11" fmla="*/ 691988 h 695953"/>
              <a:gd name="connsiteX12" fmla="*/ 1947902 w 3093269"/>
              <a:gd name="connsiteY12" fmla="*/ 346693 h 695953"/>
              <a:gd name="connsiteX13" fmla="*/ 2115442 w 3093269"/>
              <a:gd name="connsiteY13" fmla="*/ 4 h 695953"/>
              <a:gd name="connsiteX14" fmla="*/ 2281942 w 3093269"/>
              <a:gd name="connsiteY14" fmla="*/ 338985 h 695953"/>
              <a:gd name="connsiteX15" fmla="*/ 2429393 w 3093269"/>
              <a:gd name="connsiteY15" fmla="*/ 10376 h 695953"/>
              <a:gd name="connsiteX16" fmla="*/ 2509892 w 3093269"/>
              <a:gd name="connsiteY16" fmla="*/ 177834 h 695953"/>
              <a:gd name="connsiteX17" fmla="*/ 2778668 w 3093269"/>
              <a:gd name="connsiteY17" fmla="*/ 90245 h 695953"/>
              <a:gd name="connsiteX18" fmla="*/ 2683330 w 3093269"/>
              <a:gd name="connsiteY18" fmla="*/ 204462 h 695953"/>
              <a:gd name="connsiteX19" fmla="*/ 2769656 w 3093269"/>
              <a:gd name="connsiteY19" fmla="*/ 185266 h 695953"/>
              <a:gd name="connsiteX20" fmla="*/ 3093269 w 3093269"/>
              <a:gd name="connsiteY20" fmla="*/ 509392 h 695953"/>
              <a:gd name="connsiteX0" fmla="*/ 0 w 3093269"/>
              <a:gd name="connsiteY0" fmla="*/ 347681 h 695953"/>
              <a:gd name="connsiteX1" fmla="*/ 166038 w 3093269"/>
              <a:gd name="connsiteY1" fmla="*/ 6450 h 695953"/>
              <a:gd name="connsiteX2" fmla="*/ 340676 w 3093269"/>
              <a:gd name="connsiteY2" fmla="*/ 348236 h 695953"/>
              <a:gd name="connsiteX3" fmla="*/ 479990 w 3093269"/>
              <a:gd name="connsiteY3" fmla="*/ 683004 h 695953"/>
              <a:gd name="connsiteX4" fmla="*/ 652177 w 3093269"/>
              <a:gd name="connsiteY4" fmla="*/ 347400 h 695953"/>
              <a:gd name="connsiteX5" fmla="*/ 808691 w 3093269"/>
              <a:gd name="connsiteY5" fmla="*/ 19623 h 695953"/>
              <a:gd name="connsiteX6" fmla="*/ 970429 w 3093269"/>
              <a:gd name="connsiteY6" fmla="*/ 338986 h 695953"/>
              <a:gd name="connsiteX7" fmla="*/ 1144603 w 3093269"/>
              <a:gd name="connsiteY7" fmla="*/ 674032 h 695953"/>
              <a:gd name="connsiteX8" fmla="*/ 1293901 w 3093269"/>
              <a:gd name="connsiteY8" fmla="*/ 333949 h 695953"/>
              <a:gd name="connsiteX9" fmla="*/ 1463778 w 3093269"/>
              <a:gd name="connsiteY9" fmla="*/ 15138 h 695953"/>
              <a:gd name="connsiteX10" fmla="*/ 1635502 w 3093269"/>
              <a:gd name="connsiteY10" fmla="*/ 352165 h 695953"/>
              <a:gd name="connsiteX11" fmla="*/ 1788806 w 3093269"/>
              <a:gd name="connsiteY11" fmla="*/ 691988 h 695953"/>
              <a:gd name="connsiteX12" fmla="*/ 1947902 w 3093269"/>
              <a:gd name="connsiteY12" fmla="*/ 346693 h 695953"/>
              <a:gd name="connsiteX13" fmla="*/ 2115442 w 3093269"/>
              <a:gd name="connsiteY13" fmla="*/ 4 h 695953"/>
              <a:gd name="connsiteX14" fmla="*/ 2281942 w 3093269"/>
              <a:gd name="connsiteY14" fmla="*/ 338985 h 695953"/>
              <a:gd name="connsiteX15" fmla="*/ 2429393 w 3093269"/>
              <a:gd name="connsiteY15" fmla="*/ 10376 h 695953"/>
              <a:gd name="connsiteX16" fmla="*/ 2587294 w 3093269"/>
              <a:gd name="connsiteY16" fmla="*/ 352721 h 695953"/>
              <a:gd name="connsiteX17" fmla="*/ 2778668 w 3093269"/>
              <a:gd name="connsiteY17" fmla="*/ 90245 h 695953"/>
              <a:gd name="connsiteX18" fmla="*/ 2683330 w 3093269"/>
              <a:gd name="connsiteY18" fmla="*/ 204462 h 695953"/>
              <a:gd name="connsiteX19" fmla="*/ 2769656 w 3093269"/>
              <a:gd name="connsiteY19" fmla="*/ 185266 h 695953"/>
              <a:gd name="connsiteX20" fmla="*/ 3093269 w 3093269"/>
              <a:gd name="connsiteY20" fmla="*/ 509392 h 695953"/>
              <a:gd name="connsiteX0" fmla="*/ 0 w 3134806"/>
              <a:gd name="connsiteY0" fmla="*/ 347681 h 695953"/>
              <a:gd name="connsiteX1" fmla="*/ 166038 w 3134806"/>
              <a:gd name="connsiteY1" fmla="*/ 6450 h 695953"/>
              <a:gd name="connsiteX2" fmla="*/ 340676 w 3134806"/>
              <a:gd name="connsiteY2" fmla="*/ 348236 h 695953"/>
              <a:gd name="connsiteX3" fmla="*/ 479990 w 3134806"/>
              <a:gd name="connsiteY3" fmla="*/ 683004 h 695953"/>
              <a:gd name="connsiteX4" fmla="*/ 652177 w 3134806"/>
              <a:gd name="connsiteY4" fmla="*/ 347400 h 695953"/>
              <a:gd name="connsiteX5" fmla="*/ 808691 w 3134806"/>
              <a:gd name="connsiteY5" fmla="*/ 19623 h 695953"/>
              <a:gd name="connsiteX6" fmla="*/ 970429 w 3134806"/>
              <a:gd name="connsiteY6" fmla="*/ 338986 h 695953"/>
              <a:gd name="connsiteX7" fmla="*/ 1144603 w 3134806"/>
              <a:gd name="connsiteY7" fmla="*/ 674032 h 695953"/>
              <a:gd name="connsiteX8" fmla="*/ 1293901 w 3134806"/>
              <a:gd name="connsiteY8" fmla="*/ 333949 h 695953"/>
              <a:gd name="connsiteX9" fmla="*/ 1463778 w 3134806"/>
              <a:gd name="connsiteY9" fmla="*/ 15138 h 695953"/>
              <a:gd name="connsiteX10" fmla="*/ 1635502 w 3134806"/>
              <a:gd name="connsiteY10" fmla="*/ 352165 h 695953"/>
              <a:gd name="connsiteX11" fmla="*/ 1788806 w 3134806"/>
              <a:gd name="connsiteY11" fmla="*/ 691988 h 695953"/>
              <a:gd name="connsiteX12" fmla="*/ 1947902 w 3134806"/>
              <a:gd name="connsiteY12" fmla="*/ 346693 h 695953"/>
              <a:gd name="connsiteX13" fmla="*/ 2115442 w 3134806"/>
              <a:gd name="connsiteY13" fmla="*/ 4 h 695953"/>
              <a:gd name="connsiteX14" fmla="*/ 2281942 w 3134806"/>
              <a:gd name="connsiteY14" fmla="*/ 338985 h 695953"/>
              <a:gd name="connsiteX15" fmla="*/ 2429393 w 3134806"/>
              <a:gd name="connsiteY15" fmla="*/ 10376 h 695953"/>
              <a:gd name="connsiteX16" fmla="*/ 2587294 w 3134806"/>
              <a:gd name="connsiteY16" fmla="*/ 352721 h 695953"/>
              <a:gd name="connsiteX17" fmla="*/ 2778668 w 3134806"/>
              <a:gd name="connsiteY17" fmla="*/ 90245 h 695953"/>
              <a:gd name="connsiteX18" fmla="*/ 2683330 w 3134806"/>
              <a:gd name="connsiteY18" fmla="*/ 204462 h 695953"/>
              <a:gd name="connsiteX19" fmla="*/ 3130856 w 3134806"/>
              <a:gd name="connsiteY19" fmla="*/ 158359 h 695953"/>
              <a:gd name="connsiteX20" fmla="*/ 3093269 w 3134806"/>
              <a:gd name="connsiteY20" fmla="*/ 509392 h 695953"/>
              <a:gd name="connsiteX0" fmla="*/ 0 w 3148514"/>
              <a:gd name="connsiteY0" fmla="*/ 347681 h 695953"/>
              <a:gd name="connsiteX1" fmla="*/ 166038 w 3148514"/>
              <a:gd name="connsiteY1" fmla="*/ 6450 h 695953"/>
              <a:gd name="connsiteX2" fmla="*/ 340676 w 3148514"/>
              <a:gd name="connsiteY2" fmla="*/ 348236 h 695953"/>
              <a:gd name="connsiteX3" fmla="*/ 479990 w 3148514"/>
              <a:gd name="connsiteY3" fmla="*/ 683004 h 695953"/>
              <a:gd name="connsiteX4" fmla="*/ 652177 w 3148514"/>
              <a:gd name="connsiteY4" fmla="*/ 347400 h 695953"/>
              <a:gd name="connsiteX5" fmla="*/ 808691 w 3148514"/>
              <a:gd name="connsiteY5" fmla="*/ 19623 h 695953"/>
              <a:gd name="connsiteX6" fmla="*/ 970429 w 3148514"/>
              <a:gd name="connsiteY6" fmla="*/ 338986 h 695953"/>
              <a:gd name="connsiteX7" fmla="*/ 1144603 w 3148514"/>
              <a:gd name="connsiteY7" fmla="*/ 674032 h 695953"/>
              <a:gd name="connsiteX8" fmla="*/ 1293901 w 3148514"/>
              <a:gd name="connsiteY8" fmla="*/ 333949 h 695953"/>
              <a:gd name="connsiteX9" fmla="*/ 1463778 w 3148514"/>
              <a:gd name="connsiteY9" fmla="*/ 15138 h 695953"/>
              <a:gd name="connsiteX10" fmla="*/ 1635502 w 3148514"/>
              <a:gd name="connsiteY10" fmla="*/ 352165 h 695953"/>
              <a:gd name="connsiteX11" fmla="*/ 1788806 w 3148514"/>
              <a:gd name="connsiteY11" fmla="*/ 691988 h 695953"/>
              <a:gd name="connsiteX12" fmla="*/ 1947902 w 3148514"/>
              <a:gd name="connsiteY12" fmla="*/ 346693 h 695953"/>
              <a:gd name="connsiteX13" fmla="*/ 2115442 w 3148514"/>
              <a:gd name="connsiteY13" fmla="*/ 4 h 695953"/>
              <a:gd name="connsiteX14" fmla="*/ 2281942 w 3148514"/>
              <a:gd name="connsiteY14" fmla="*/ 338985 h 695953"/>
              <a:gd name="connsiteX15" fmla="*/ 2429393 w 3148514"/>
              <a:gd name="connsiteY15" fmla="*/ 10376 h 695953"/>
              <a:gd name="connsiteX16" fmla="*/ 2587294 w 3148514"/>
              <a:gd name="connsiteY16" fmla="*/ 352721 h 695953"/>
              <a:gd name="connsiteX17" fmla="*/ 2778668 w 3148514"/>
              <a:gd name="connsiteY17" fmla="*/ 90245 h 695953"/>
              <a:gd name="connsiteX18" fmla="*/ 3126232 w 3148514"/>
              <a:gd name="connsiteY18" fmla="*/ 141681 h 695953"/>
              <a:gd name="connsiteX19" fmla="*/ 3130856 w 3148514"/>
              <a:gd name="connsiteY19" fmla="*/ 158359 h 695953"/>
              <a:gd name="connsiteX20" fmla="*/ 3093269 w 3148514"/>
              <a:gd name="connsiteY20" fmla="*/ 509392 h 695953"/>
              <a:gd name="connsiteX0" fmla="*/ 0 w 3148514"/>
              <a:gd name="connsiteY0" fmla="*/ 347683 h 695955"/>
              <a:gd name="connsiteX1" fmla="*/ 166038 w 3148514"/>
              <a:gd name="connsiteY1" fmla="*/ 6452 h 695955"/>
              <a:gd name="connsiteX2" fmla="*/ 340676 w 3148514"/>
              <a:gd name="connsiteY2" fmla="*/ 348238 h 695955"/>
              <a:gd name="connsiteX3" fmla="*/ 479990 w 3148514"/>
              <a:gd name="connsiteY3" fmla="*/ 683006 h 695955"/>
              <a:gd name="connsiteX4" fmla="*/ 652177 w 3148514"/>
              <a:gd name="connsiteY4" fmla="*/ 347402 h 695955"/>
              <a:gd name="connsiteX5" fmla="*/ 808691 w 3148514"/>
              <a:gd name="connsiteY5" fmla="*/ 19625 h 695955"/>
              <a:gd name="connsiteX6" fmla="*/ 970429 w 3148514"/>
              <a:gd name="connsiteY6" fmla="*/ 338988 h 695955"/>
              <a:gd name="connsiteX7" fmla="*/ 1144603 w 3148514"/>
              <a:gd name="connsiteY7" fmla="*/ 674034 h 695955"/>
              <a:gd name="connsiteX8" fmla="*/ 1293901 w 3148514"/>
              <a:gd name="connsiteY8" fmla="*/ 333951 h 695955"/>
              <a:gd name="connsiteX9" fmla="*/ 1463778 w 3148514"/>
              <a:gd name="connsiteY9" fmla="*/ 15140 h 695955"/>
              <a:gd name="connsiteX10" fmla="*/ 1635502 w 3148514"/>
              <a:gd name="connsiteY10" fmla="*/ 352167 h 695955"/>
              <a:gd name="connsiteX11" fmla="*/ 1788806 w 3148514"/>
              <a:gd name="connsiteY11" fmla="*/ 691990 h 695955"/>
              <a:gd name="connsiteX12" fmla="*/ 1947902 w 3148514"/>
              <a:gd name="connsiteY12" fmla="*/ 346695 h 695955"/>
              <a:gd name="connsiteX13" fmla="*/ 2115442 w 3148514"/>
              <a:gd name="connsiteY13" fmla="*/ 6 h 695955"/>
              <a:gd name="connsiteX14" fmla="*/ 2281942 w 3148514"/>
              <a:gd name="connsiteY14" fmla="*/ 338987 h 695955"/>
              <a:gd name="connsiteX15" fmla="*/ 2442292 w 3148514"/>
              <a:gd name="connsiteY15" fmla="*/ 687503 h 695955"/>
              <a:gd name="connsiteX16" fmla="*/ 2587294 w 3148514"/>
              <a:gd name="connsiteY16" fmla="*/ 352723 h 695955"/>
              <a:gd name="connsiteX17" fmla="*/ 2778668 w 3148514"/>
              <a:gd name="connsiteY17" fmla="*/ 90247 h 695955"/>
              <a:gd name="connsiteX18" fmla="*/ 3126232 w 3148514"/>
              <a:gd name="connsiteY18" fmla="*/ 141683 h 695955"/>
              <a:gd name="connsiteX19" fmla="*/ 3130856 w 3148514"/>
              <a:gd name="connsiteY19" fmla="*/ 158361 h 695955"/>
              <a:gd name="connsiteX20" fmla="*/ 3093269 w 3148514"/>
              <a:gd name="connsiteY20" fmla="*/ 509394 h 695955"/>
              <a:gd name="connsiteX0" fmla="*/ 0 w 3149455"/>
              <a:gd name="connsiteY0" fmla="*/ 347683 h 695955"/>
              <a:gd name="connsiteX1" fmla="*/ 166038 w 3149455"/>
              <a:gd name="connsiteY1" fmla="*/ 6452 h 695955"/>
              <a:gd name="connsiteX2" fmla="*/ 340676 w 3149455"/>
              <a:gd name="connsiteY2" fmla="*/ 348238 h 695955"/>
              <a:gd name="connsiteX3" fmla="*/ 479990 w 3149455"/>
              <a:gd name="connsiteY3" fmla="*/ 683006 h 695955"/>
              <a:gd name="connsiteX4" fmla="*/ 652177 w 3149455"/>
              <a:gd name="connsiteY4" fmla="*/ 347402 h 695955"/>
              <a:gd name="connsiteX5" fmla="*/ 808691 w 3149455"/>
              <a:gd name="connsiteY5" fmla="*/ 19625 h 695955"/>
              <a:gd name="connsiteX6" fmla="*/ 970429 w 3149455"/>
              <a:gd name="connsiteY6" fmla="*/ 338988 h 695955"/>
              <a:gd name="connsiteX7" fmla="*/ 1144603 w 3149455"/>
              <a:gd name="connsiteY7" fmla="*/ 674034 h 695955"/>
              <a:gd name="connsiteX8" fmla="*/ 1293901 w 3149455"/>
              <a:gd name="connsiteY8" fmla="*/ 333951 h 695955"/>
              <a:gd name="connsiteX9" fmla="*/ 1463778 w 3149455"/>
              <a:gd name="connsiteY9" fmla="*/ 15140 h 695955"/>
              <a:gd name="connsiteX10" fmla="*/ 1635502 w 3149455"/>
              <a:gd name="connsiteY10" fmla="*/ 352167 h 695955"/>
              <a:gd name="connsiteX11" fmla="*/ 1788806 w 3149455"/>
              <a:gd name="connsiteY11" fmla="*/ 691990 h 695955"/>
              <a:gd name="connsiteX12" fmla="*/ 1947902 w 3149455"/>
              <a:gd name="connsiteY12" fmla="*/ 346695 h 695955"/>
              <a:gd name="connsiteX13" fmla="*/ 2115442 w 3149455"/>
              <a:gd name="connsiteY13" fmla="*/ 6 h 695955"/>
              <a:gd name="connsiteX14" fmla="*/ 2281942 w 3149455"/>
              <a:gd name="connsiteY14" fmla="*/ 338987 h 695955"/>
              <a:gd name="connsiteX15" fmla="*/ 2442292 w 3149455"/>
              <a:gd name="connsiteY15" fmla="*/ 687503 h 695955"/>
              <a:gd name="connsiteX16" fmla="*/ 2587294 w 3149455"/>
              <a:gd name="connsiteY16" fmla="*/ 352723 h 695955"/>
              <a:gd name="connsiteX17" fmla="*/ 2765770 w 3149455"/>
              <a:gd name="connsiteY17" fmla="*/ 561 h 695955"/>
              <a:gd name="connsiteX18" fmla="*/ 3126232 w 3149455"/>
              <a:gd name="connsiteY18" fmla="*/ 141683 h 695955"/>
              <a:gd name="connsiteX19" fmla="*/ 3130856 w 3149455"/>
              <a:gd name="connsiteY19" fmla="*/ 158361 h 695955"/>
              <a:gd name="connsiteX20" fmla="*/ 3093269 w 3149455"/>
              <a:gd name="connsiteY20" fmla="*/ 509394 h 695955"/>
              <a:gd name="connsiteX0" fmla="*/ 0 w 3130191"/>
              <a:gd name="connsiteY0" fmla="*/ 347683 h 695955"/>
              <a:gd name="connsiteX1" fmla="*/ 166038 w 3130191"/>
              <a:gd name="connsiteY1" fmla="*/ 6452 h 695955"/>
              <a:gd name="connsiteX2" fmla="*/ 340676 w 3130191"/>
              <a:gd name="connsiteY2" fmla="*/ 348238 h 695955"/>
              <a:gd name="connsiteX3" fmla="*/ 479990 w 3130191"/>
              <a:gd name="connsiteY3" fmla="*/ 683006 h 695955"/>
              <a:gd name="connsiteX4" fmla="*/ 652177 w 3130191"/>
              <a:gd name="connsiteY4" fmla="*/ 347402 h 695955"/>
              <a:gd name="connsiteX5" fmla="*/ 808691 w 3130191"/>
              <a:gd name="connsiteY5" fmla="*/ 19625 h 695955"/>
              <a:gd name="connsiteX6" fmla="*/ 970429 w 3130191"/>
              <a:gd name="connsiteY6" fmla="*/ 338988 h 695955"/>
              <a:gd name="connsiteX7" fmla="*/ 1144603 w 3130191"/>
              <a:gd name="connsiteY7" fmla="*/ 674034 h 695955"/>
              <a:gd name="connsiteX8" fmla="*/ 1293901 w 3130191"/>
              <a:gd name="connsiteY8" fmla="*/ 333951 h 695955"/>
              <a:gd name="connsiteX9" fmla="*/ 1463778 w 3130191"/>
              <a:gd name="connsiteY9" fmla="*/ 15140 h 695955"/>
              <a:gd name="connsiteX10" fmla="*/ 1635502 w 3130191"/>
              <a:gd name="connsiteY10" fmla="*/ 352167 h 695955"/>
              <a:gd name="connsiteX11" fmla="*/ 1788806 w 3130191"/>
              <a:gd name="connsiteY11" fmla="*/ 691990 h 695955"/>
              <a:gd name="connsiteX12" fmla="*/ 1947902 w 3130191"/>
              <a:gd name="connsiteY12" fmla="*/ 346695 h 695955"/>
              <a:gd name="connsiteX13" fmla="*/ 2115442 w 3130191"/>
              <a:gd name="connsiteY13" fmla="*/ 6 h 695955"/>
              <a:gd name="connsiteX14" fmla="*/ 2281942 w 3130191"/>
              <a:gd name="connsiteY14" fmla="*/ 338987 h 695955"/>
              <a:gd name="connsiteX15" fmla="*/ 2442292 w 3130191"/>
              <a:gd name="connsiteY15" fmla="*/ 687503 h 695955"/>
              <a:gd name="connsiteX16" fmla="*/ 2587294 w 3130191"/>
              <a:gd name="connsiteY16" fmla="*/ 352723 h 695955"/>
              <a:gd name="connsiteX17" fmla="*/ 2765770 w 3130191"/>
              <a:gd name="connsiteY17" fmla="*/ 561 h 695955"/>
              <a:gd name="connsiteX18" fmla="*/ 3126232 w 3130191"/>
              <a:gd name="connsiteY18" fmla="*/ 141683 h 695955"/>
              <a:gd name="connsiteX19" fmla="*/ 2976055 w 3130191"/>
              <a:gd name="connsiteY19" fmla="*/ 337731 h 695955"/>
              <a:gd name="connsiteX20" fmla="*/ 3093269 w 3130191"/>
              <a:gd name="connsiteY20" fmla="*/ 509394 h 695955"/>
              <a:gd name="connsiteX0" fmla="*/ 0 w 3304432"/>
              <a:gd name="connsiteY0" fmla="*/ 347683 h 695955"/>
              <a:gd name="connsiteX1" fmla="*/ 166038 w 3304432"/>
              <a:gd name="connsiteY1" fmla="*/ 6452 h 695955"/>
              <a:gd name="connsiteX2" fmla="*/ 340676 w 3304432"/>
              <a:gd name="connsiteY2" fmla="*/ 348238 h 695955"/>
              <a:gd name="connsiteX3" fmla="*/ 479990 w 3304432"/>
              <a:gd name="connsiteY3" fmla="*/ 683006 h 695955"/>
              <a:gd name="connsiteX4" fmla="*/ 652177 w 3304432"/>
              <a:gd name="connsiteY4" fmla="*/ 347402 h 695955"/>
              <a:gd name="connsiteX5" fmla="*/ 808691 w 3304432"/>
              <a:gd name="connsiteY5" fmla="*/ 19625 h 695955"/>
              <a:gd name="connsiteX6" fmla="*/ 970429 w 3304432"/>
              <a:gd name="connsiteY6" fmla="*/ 338988 h 695955"/>
              <a:gd name="connsiteX7" fmla="*/ 1144603 w 3304432"/>
              <a:gd name="connsiteY7" fmla="*/ 674034 h 695955"/>
              <a:gd name="connsiteX8" fmla="*/ 1293901 w 3304432"/>
              <a:gd name="connsiteY8" fmla="*/ 333951 h 695955"/>
              <a:gd name="connsiteX9" fmla="*/ 1463778 w 3304432"/>
              <a:gd name="connsiteY9" fmla="*/ 15140 h 695955"/>
              <a:gd name="connsiteX10" fmla="*/ 1635502 w 3304432"/>
              <a:gd name="connsiteY10" fmla="*/ 352167 h 695955"/>
              <a:gd name="connsiteX11" fmla="*/ 1788806 w 3304432"/>
              <a:gd name="connsiteY11" fmla="*/ 691990 h 695955"/>
              <a:gd name="connsiteX12" fmla="*/ 1947902 w 3304432"/>
              <a:gd name="connsiteY12" fmla="*/ 346695 h 695955"/>
              <a:gd name="connsiteX13" fmla="*/ 2115442 w 3304432"/>
              <a:gd name="connsiteY13" fmla="*/ 6 h 695955"/>
              <a:gd name="connsiteX14" fmla="*/ 2281942 w 3304432"/>
              <a:gd name="connsiteY14" fmla="*/ 338987 h 695955"/>
              <a:gd name="connsiteX15" fmla="*/ 2442292 w 3304432"/>
              <a:gd name="connsiteY15" fmla="*/ 687503 h 695955"/>
              <a:gd name="connsiteX16" fmla="*/ 2587294 w 3304432"/>
              <a:gd name="connsiteY16" fmla="*/ 352723 h 695955"/>
              <a:gd name="connsiteX17" fmla="*/ 2765770 w 3304432"/>
              <a:gd name="connsiteY17" fmla="*/ 561 h 695955"/>
              <a:gd name="connsiteX18" fmla="*/ 3126232 w 3304432"/>
              <a:gd name="connsiteY18" fmla="*/ 141683 h 695955"/>
              <a:gd name="connsiteX19" fmla="*/ 3302856 w 3304432"/>
              <a:gd name="connsiteY19" fmla="*/ 346701 h 695955"/>
              <a:gd name="connsiteX20" fmla="*/ 3093269 w 3304432"/>
              <a:gd name="connsiteY20" fmla="*/ 509394 h 695955"/>
              <a:gd name="connsiteX0" fmla="*/ 0 w 3304434"/>
              <a:gd name="connsiteY0" fmla="*/ 347683 h 695955"/>
              <a:gd name="connsiteX1" fmla="*/ 166038 w 3304434"/>
              <a:gd name="connsiteY1" fmla="*/ 6452 h 695955"/>
              <a:gd name="connsiteX2" fmla="*/ 340676 w 3304434"/>
              <a:gd name="connsiteY2" fmla="*/ 348238 h 695955"/>
              <a:gd name="connsiteX3" fmla="*/ 479990 w 3304434"/>
              <a:gd name="connsiteY3" fmla="*/ 683006 h 695955"/>
              <a:gd name="connsiteX4" fmla="*/ 652177 w 3304434"/>
              <a:gd name="connsiteY4" fmla="*/ 347402 h 695955"/>
              <a:gd name="connsiteX5" fmla="*/ 808691 w 3304434"/>
              <a:gd name="connsiteY5" fmla="*/ 19625 h 695955"/>
              <a:gd name="connsiteX6" fmla="*/ 970429 w 3304434"/>
              <a:gd name="connsiteY6" fmla="*/ 338988 h 695955"/>
              <a:gd name="connsiteX7" fmla="*/ 1144603 w 3304434"/>
              <a:gd name="connsiteY7" fmla="*/ 674034 h 695955"/>
              <a:gd name="connsiteX8" fmla="*/ 1293901 w 3304434"/>
              <a:gd name="connsiteY8" fmla="*/ 333951 h 695955"/>
              <a:gd name="connsiteX9" fmla="*/ 1463778 w 3304434"/>
              <a:gd name="connsiteY9" fmla="*/ 15140 h 695955"/>
              <a:gd name="connsiteX10" fmla="*/ 1635502 w 3304434"/>
              <a:gd name="connsiteY10" fmla="*/ 352167 h 695955"/>
              <a:gd name="connsiteX11" fmla="*/ 1788806 w 3304434"/>
              <a:gd name="connsiteY11" fmla="*/ 691990 h 695955"/>
              <a:gd name="connsiteX12" fmla="*/ 1947902 w 3304434"/>
              <a:gd name="connsiteY12" fmla="*/ 346695 h 695955"/>
              <a:gd name="connsiteX13" fmla="*/ 2115442 w 3304434"/>
              <a:gd name="connsiteY13" fmla="*/ 6 h 695955"/>
              <a:gd name="connsiteX14" fmla="*/ 2281942 w 3304434"/>
              <a:gd name="connsiteY14" fmla="*/ 338987 h 695955"/>
              <a:gd name="connsiteX15" fmla="*/ 2442292 w 3304434"/>
              <a:gd name="connsiteY15" fmla="*/ 687503 h 695955"/>
              <a:gd name="connsiteX16" fmla="*/ 2587294 w 3304434"/>
              <a:gd name="connsiteY16" fmla="*/ 352723 h 695955"/>
              <a:gd name="connsiteX17" fmla="*/ 2765770 w 3304434"/>
              <a:gd name="connsiteY17" fmla="*/ 561 h 695955"/>
              <a:gd name="connsiteX18" fmla="*/ 2919832 w 3304434"/>
              <a:gd name="connsiteY18" fmla="*/ 343477 h 695955"/>
              <a:gd name="connsiteX19" fmla="*/ 3302856 w 3304434"/>
              <a:gd name="connsiteY19" fmla="*/ 346701 h 695955"/>
              <a:gd name="connsiteX20" fmla="*/ 3093269 w 3304434"/>
              <a:gd name="connsiteY20" fmla="*/ 509394 h 695955"/>
              <a:gd name="connsiteX0" fmla="*/ 0 w 3536171"/>
              <a:gd name="connsiteY0" fmla="*/ 347683 h 733607"/>
              <a:gd name="connsiteX1" fmla="*/ 166038 w 3536171"/>
              <a:gd name="connsiteY1" fmla="*/ 6452 h 733607"/>
              <a:gd name="connsiteX2" fmla="*/ 340676 w 3536171"/>
              <a:gd name="connsiteY2" fmla="*/ 348238 h 733607"/>
              <a:gd name="connsiteX3" fmla="*/ 479990 w 3536171"/>
              <a:gd name="connsiteY3" fmla="*/ 683006 h 733607"/>
              <a:gd name="connsiteX4" fmla="*/ 652177 w 3536171"/>
              <a:gd name="connsiteY4" fmla="*/ 347402 h 733607"/>
              <a:gd name="connsiteX5" fmla="*/ 808691 w 3536171"/>
              <a:gd name="connsiteY5" fmla="*/ 19625 h 733607"/>
              <a:gd name="connsiteX6" fmla="*/ 970429 w 3536171"/>
              <a:gd name="connsiteY6" fmla="*/ 338988 h 733607"/>
              <a:gd name="connsiteX7" fmla="*/ 1144603 w 3536171"/>
              <a:gd name="connsiteY7" fmla="*/ 674034 h 733607"/>
              <a:gd name="connsiteX8" fmla="*/ 1293901 w 3536171"/>
              <a:gd name="connsiteY8" fmla="*/ 333951 h 733607"/>
              <a:gd name="connsiteX9" fmla="*/ 1463778 w 3536171"/>
              <a:gd name="connsiteY9" fmla="*/ 15140 h 733607"/>
              <a:gd name="connsiteX10" fmla="*/ 1635502 w 3536171"/>
              <a:gd name="connsiteY10" fmla="*/ 352167 h 733607"/>
              <a:gd name="connsiteX11" fmla="*/ 1788806 w 3536171"/>
              <a:gd name="connsiteY11" fmla="*/ 691990 h 733607"/>
              <a:gd name="connsiteX12" fmla="*/ 1947902 w 3536171"/>
              <a:gd name="connsiteY12" fmla="*/ 346695 h 733607"/>
              <a:gd name="connsiteX13" fmla="*/ 2115442 w 3536171"/>
              <a:gd name="connsiteY13" fmla="*/ 6 h 733607"/>
              <a:gd name="connsiteX14" fmla="*/ 2281942 w 3536171"/>
              <a:gd name="connsiteY14" fmla="*/ 338987 h 733607"/>
              <a:gd name="connsiteX15" fmla="*/ 2442292 w 3536171"/>
              <a:gd name="connsiteY15" fmla="*/ 687503 h 733607"/>
              <a:gd name="connsiteX16" fmla="*/ 2587294 w 3536171"/>
              <a:gd name="connsiteY16" fmla="*/ 352723 h 733607"/>
              <a:gd name="connsiteX17" fmla="*/ 2765770 w 3536171"/>
              <a:gd name="connsiteY17" fmla="*/ 561 h 733607"/>
              <a:gd name="connsiteX18" fmla="*/ 2919832 w 3536171"/>
              <a:gd name="connsiteY18" fmla="*/ 343477 h 733607"/>
              <a:gd name="connsiteX19" fmla="*/ 3302856 w 3536171"/>
              <a:gd name="connsiteY19" fmla="*/ 346701 h 733607"/>
              <a:gd name="connsiteX20" fmla="*/ 3536171 w 3536171"/>
              <a:gd name="connsiteY20" fmla="*/ 733607 h 733607"/>
              <a:gd name="connsiteX0" fmla="*/ 0 w 3536171"/>
              <a:gd name="connsiteY0" fmla="*/ 347683 h 733607"/>
              <a:gd name="connsiteX1" fmla="*/ 166038 w 3536171"/>
              <a:gd name="connsiteY1" fmla="*/ 6452 h 733607"/>
              <a:gd name="connsiteX2" fmla="*/ 340676 w 3536171"/>
              <a:gd name="connsiteY2" fmla="*/ 348238 h 733607"/>
              <a:gd name="connsiteX3" fmla="*/ 479990 w 3536171"/>
              <a:gd name="connsiteY3" fmla="*/ 683006 h 733607"/>
              <a:gd name="connsiteX4" fmla="*/ 652177 w 3536171"/>
              <a:gd name="connsiteY4" fmla="*/ 347402 h 733607"/>
              <a:gd name="connsiteX5" fmla="*/ 808691 w 3536171"/>
              <a:gd name="connsiteY5" fmla="*/ 19625 h 733607"/>
              <a:gd name="connsiteX6" fmla="*/ 970429 w 3536171"/>
              <a:gd name="connsiteY6" fmla="*/ 338988 h 733607"/>
              <a:gd name="connsiteX7" fmla="*/ 1144603 w 3536171"/>
              <a:gd name="connsiteY7" fmla="*/ 674034 h 733607"/>
              <a:gd name="connsiteX8" fmla="*/ 1293901 w 3536171"/>
              <a:gd name="connsiteY8" fmla="*/ 333951 h 733607"/>
              <a:gd name="connsiteX9" fmla="*/ 1463778 w 3536171"/>
              <a:gd name="connsiteY9" fmla="*/ 15140 h 733607"/>
              <a:gd name="connsiteX10" fmla="*/ 1635502 w 3536171"/>
              <a:gd name="connsiteY10" fmla="*/ 352167 h 733607"/>
              <a:gd name="connsiteX11" fmla="*/ 1788806 w 3536171"/>
              <a:gd name="connsiteY11" fmla="*/ 691990 h 733607"/>
              <a:gd name="connsiteX12" fmla="*/ 1947902 w 3536171"/>
              <a:gd name="connsiteY12" fmla="*/ 346695 h 733607"/>
              <a:gd name="connsiteX13" fmla="*/ 2115442 w 3536171"/>
              <a:gd name="connsiteY13" fmla="*/ 6 h 733607"/>
              <a:gd name="connsiteX14" fmla="*/ 2281942 w 3536171"/>
              <a:gd name="connsiteY14" fmla="*/ 338987 h 733607"/>
              <a:gd name="connsiteX15" fmla="*/ 2442292 w 3536171"/>
              <a:gd name="connsiteY15" fmla="*/ 687503 h 733607"/>
              <a:gd name="connsiteX16" fmla="*/ 2587294 w 3536171"/>
              <a:gd name="connsiteY16" fmla="*/ 352723 h 733607"/>
              <a:gd name="connsiteX17" fmla="*/ 2765770 w 3536171"/>
              <a:gd name="connsiteY17" fmla="*/ 561 h 733607"/>
              <a:gd name="connsiteX18" fmla="*/ 2919832 w 3536171"/>
              <a:gd name="connsiteY18" fmla="*/ 343477 h 733607"/>
              <a:gd name="connsiteX19" fmla="*/ 3083554 w 3536171"/>
              <a:gd name="connsiteY19" fmla="*/ 678538 h 733607"/>
              <a:gd name="connsiteX20" fmla="*/ 3536171 w 3536171"/>
              <a:gd name="connsiteY20" fmla="*/ 733607 h 733607"/>
              <a:gd name="connsiteX0" fmla="*/ 0 w 3252371"/>
              <a:gd name="connsiteY0" fmla="*/ 347683 h 695955"/>
              <a:gd name="connsiteX1" fmla="*/ 166038 w 3252371"/>
              <a:gd name="connsiteY1" fmla="*/ 6452 h 695955"/>
              <a:gd name="connsiteX2" fmla="*/ 340676 w 3252371"/>
              <a:gd name="connsiteY2" fmla="*/ 348238 h 695955"/>
              <a:gd name="connsiteX3" fmla="*/ 479990 w 3252371"/>
              <a:gd name="connsiteY3" fmla="*/ 683006 h 695955"/>
              <a:gd name="connsiteX4" fmla="*/ 652177 w 3252371"/>
              <a:gd name="connsiteY4" fmla="*/ 347402 h 695955"/>
              <a:gd name="connsiteX5" fmla="*/ 808691 w 3252371"/>
              <a:gd name="connsiteY5" fmla="*/ 19625 h 695955"/>
              <a:gd name="connsiteX6" fmla="*/ 970429 w 3252371"/>
              <a:gd name="connsiteY6" fmla="*/ 338988 h 695955"/>
              <a:gd name="connsiteX7" fmla="*/ 1144603 w 3252371"/>
              <a:gd name="connsiteY7" fmla="*/ 674034 h 695955"/>
              <a:gd name="connsiteX8" fmla="*/ 1293901 w 3252371"/>
              <a:gd name="connsiteY8" fmla="*/ 333951 h 695955"/>
              <a:gd name="connsiteX9" fmla="*/ 1463778 w 3252371"/>
              <a:gd name="connsiteY9" fmla="*/ 15140 h 695955"/>
              <a:gd name="connsiteX10" fmla="*/ 1635502 w 3252371"/>
              <a:gd name="connsiteY10" fmla="*/ 352167 h 695955"/>
              <a:gd name="connsiteX11" fmla="*/ 1788806 w 3252371"/>
              <a:gd name="connsiteY11" fmla="*/ 691990 h 695955"/>
              <a:gd name="connsiteX12" fmla="*/ 1947902 w 3252371"/>
              <a:gd name="connsiteY12" fmla="*/ 346695 h 695955"/>
              <a:gd name="connsiteX13" fmla="*/ 2115442 w 3252371"/>
              <a:gd name="connsiteY13" fmla="*/ 6 h 695955"/>
              <a:gd name="connsiteX14" fmla="*/ 2281942 w 3252371"/>
              <a:gd name="connsiteY14" fmla="*/ 338987 h 695955"/>
              <a:gd name="connsiteX15" fmla="*/ 2442292 w 3252371"/>
              <a:gd name="connsiteY15" fmla="*/ 687503 h 695955"/>
              <a:gd name="connsiteX16" fmla="*/ 2587294 w 3252371"/>
              <a:gd name="connsiteY16" fmla="*/ 352723 h 695955"/>
              <a:gd name="connsiteX17" fmla="*/ 2765770 w 3252371"/>
              <a:gd name="connsiteY17" fmla="*/ 561 h 695955"/>
              <a:gd name="connsiteX18" fmla="*/ 2919832 w 3252371"/>
              <a:gd name="connsiteY18" fmla="*/ 343477 h 695955"/>
              <a:gd name="connsiteX19" fmla="*/ 3083554 w 3252371"/>
              <a:gd name="connsiteY19" fmla="*/ 678538 h 695955"/>
              <a:gd name="connsiteX20" fmla="*/ 3252371 w 3252371"/>
              <a:gd name="connsiteY20" fmla="*/ 347959 h 695955"/>
              <a:gd name="connsiteX0" fmla="*/ 0 w 3265271"/>
              <a:gd name="connsiteY0" fmla="*/ 347683 h 695955"/>
              <a:gd name="connsiteX1" fmla="*/ 166038 w 3265271"/>
              <a:gd name="connsiteY1" fmla="*/ 6452 h 695955"/>
              <a:gd name="connsiteX2" fmla="*/ 340676 w 3265271"/>
              <a:gd name="connsiteY2" fmla="*/ 348238 h 695955"/>
              <a:gd name="connsiteX3" fmla="*/ 479990 w 3265271"/>
              <a:gd name="connsiteY3" fmla="*/ 683006 h 695955"/>
              <a:gd name="connsiteX4" fmla="*/ 652177 w 3265271"/>
              <a:gd name="connsiteY4" fmla="*/ 347402 h 695955"/>
              <a:gd name="connsiteX5" fmla="*/ 808691 w 3265271"/>
              <a:gd name="connsiteY5" fmla="*/ 19625 h 695955"/>
              <a:gd name="connsiteX6" fmla="*/ 970429 w 3265271"/>
              <a:gd name="connsiteY6" fmla="*/ 338988 h 695955"/>
              <a:gd name="connsiteX7" fmla="*/ 1144603 w 3265271"/>
              <a:gd name="connsiteY7" fmla="*/ 674034 h 695955"/>
              <a:gd name="connsiteX8" fmla="*/ 1293901 w 3265271"/>
              <a:gd name="connsiteY8" fmla="*/ 333951 h 695955"/>
              <a:gd name="connsiteX9" fmla="*/ 1463778 w 3265271"/>
              <a:gd name="connsiteY9" fmla="*/ 15140 h 695955"/>
              <a:gd name="connsiteX10" fmla="*/ 1635502 w 3265271"/>
              <a:gd name="connsiteY10" fmla="*/ 352167 h 695955"/>
              <a:gd name="connsiteX11" fmla="*/ 1788806 w 3265271"/>
              <a:gd name="connsiteY11" fmla="*/ 691990 h 695955"/>
              <a:gd name="connsiteX12" fmla="*/ 1947902 w 3265271"/>
              <a:gd name="connsiteY12" fmla="*/ 346695 h 695955"/>
              <a:gd name="connsiteX13" fmla="*/ 2115442 w 3265271"/>
              <a:gd name="connsiteY13" fmla="*/ 6 h 695955"/>
              <a:gd name="connsiteX14" fmla="*/ 2281942 w 3265271"/>
              <a:gd name="connsiteY14" fmla="*/ 338987 h 695955"/>
              <a:gd name="connsiteX15" fmla="*/ 2442292 w 3265271"/>
              <a:gd name="connsiteY15" fmla="*/ 687503 h 695955"/>
              <a:gd name="connsiteX16" fmla="*/ 2587294 w 3265271"/>
              <a:gd name="connsiteY16" fmla="*/ 352723 h 695955"/>
              <a:gd name="connsiteX17" fmla="*/ 2765770 w 3265271"/>
              <a:gd name="connsiteY17" fmla="*/ 561 h 695955"/>
              <a:gd name="connsiteX18" fmla="*/ 2919832 w 3265271"/>
              <a:gd name="connsiteY18" fmla="*/ 343477 h 695955"/>
              <a:gd name="connsiteX19" fmla="*/ 3083554 w 3265271"/>
              <a:gd name="connsiteY19" fmla="*/ 678538 h 695955"/>
              <a:gd name="connsiteX20" fmla="*/ 3265271 w 3265271"/>
              <a:gd name="connsiteY20" fmla="*/ 105807 h 695955"/>
              <a:gd name="connsiteX0" fmla="*/ 0 w 3256672"/>
              <a:gd name="connsiteY0" fmla="*/ 347683 h 695955"/>
              <a:gd name="connsiteX1" fmla="*/ 166038 w 3256672"/>
              <a:gd name="connsiteY1" fmla="*/ 6452 h 695955"/>
              <a:gd name="connsiteX2" fmla="*/ 340676 w 3256672"/>
              <a:gd name="connsiteY2" fmla="*/ 348238 h 695955"/>
              <a:gd name="connsiteX3" fmla="*/ 479990 w 3256672"/>
              <a:gd name="connsiteY3" fmla="*/ 683006 h 695955"/>
              <a:gd name="connsiteX4" fmla="*/ 652177 w 3256672"/>
              <a:gd name="connsiteY4" fmla="*/ 347402 h 695955"/>
              <a:gd name="connsiteX5" fmla="*/ 808691 w 3256672"/>
              <a:gd name="connsiteY5" fmla="*/ 19625 h 695955"/>
              <a:gd name="connsiteX6" fmla="*/ 970429 w 3256672"/>
              <a:gd name="connsiteY6" fmla="*/ 338988 h 695955"/>
              <a:gd name="connsiteX7" fmla="*/ 1144603 w 3256672"/>
              <a:gd name="connsiteY7" fmla="*/ 674034 h 695955"/>
              <a:gd name="connsiteX8" fmla="*/ 1293901 w 3256672"/>
              <a:gd name="connsiteY8" fmla="*/ 333951 h 695955"/>
              <a:gd name="connsiteX9" fmla="*/ 1463778 w 3256672"/>
              <a:gd name="connsiteY9" fmla="*/ 15140 h 695955"/>
              <a:gd name="connsiteX10" fmla="*/ 1635502 w 3256672"/>
              <a:gd name="connsiteY10" fmla="*/ 352167 h 695955"/>
              <a:gd name="connsiteX11" fmla="*/ 1788806 w 3256672"/>
              <a:gd name="connsiteY11" fmla="*/ 691990 h 695955"/>
              <a:gd name="connsiteX12" fmla="*/ 1947902 w 3256672"/>
              <a:gd name="connsiteY12" fmla="*/ 346695 h 695955"/>
              <a:gd name="connsiteX13" fmla="*/ 2115442 w 3256672"/>
              <a:gd name="connsiteY13" fmla="*/ 6 h 695955"/>
              <a:gd name="connsiteX14" fmla="*/ 2281942 w 3256672"/>
              <a:gd name="connsiteY14" fmla="*/ 338987 h 695955"/>
              <a:gd name="connsiteX15" fmla="*/ 2442292 w 3256672"/>
              <a:gd name="connsiteY15" fmla="*/ 687503 h 695955"/>
              <a:gd name="connsiteX16" fmla="*/ 2587294 w 3256672"/>
              <a:gd name="connsiteY16" fmla="*/ 352723 h 695955"/>
              <a:gd name="connsiteX17" fmla="*/ 2765770 w 3256672"/>
              <a:gd name="connsiteY17" fmla="*/ 561 h 695955"/>
              <a:gd name="connsiteX18" fmla="*/ 2919832 w 3256672"/>
              <a:gd name="connsiteY18" fmla="*/ 343477 h 695955"/>
              <a:gd name="connsiteX19" fmla="*/ 3083554 w 3256672"/>
              <a:gd name="connsiteY19" fmla="*/ 678538 h 695955"/>
              <a:gd name="connsiteX20" fmla="*/ 3256672 w 3256672"/>
              <a:gd name="connsiteY20" fmla="*/ 361410 h 695955"/>
              <a:gd name="connsiteX0" fmla="*/ 0 w 3256672"/>
              <a:gd name="connsiteY0" fmla="*/ 347683 h 695955"/>
              <a:gd name="connsiteX1" fmla="*/ 166038 w 3256672"/>
              <a:gd name="connsiteY1" fmla="*/ 6452 h 695955"/>
              <a:gd name="connsiteX2" fmla="*/ 332077 w 3256672"/>
              <a:gd name="connsiteY2" fmla="*/ 348237 h 695955"/>
              <a:gd name="connsiteX3" fmla="*/ 479990 w 3256672"/>
              <a:gd name="connsiteY3" fmla="*/ 683006 h 695955"/>
              <a:gd name="connsiteX4" fmla="*/ 652177 w 3256672"/>
              <a:gd name="connsiteY4" fmla="*/ 347402 h 695955"/>
              <a:gd name="connsiteX5" fmla="*/ 808691 w 3256672"/>
              <a:gd name="connsiteY5" fmla="*/ 19625 h 695955"/>
              <a:gd name="connsiteX6" fmla="*/ 970429 w 3256672"/>
              <a:gd name="connsiteY6" fmla="*/ 338988 h 695955"/>
              <a:gd name="connsiteX7" fmla="*/ 1144603 w 3256672"/>
              <a:gd name="connsiteY7" fmla="*/ 674034 h 695955"/>
              <a:gd name="connsiteX8" fmla="*/ 1293901 w 3256672"/>
              <a:gd name="connsiteY8" fmla="*/ 333951 h 695955"/>
              <a:gd name="connsiteX9" fmla="*/ 1463778 w 3256672"/>
              <a:gd name="connsiteY9" fmla="*/ 15140 h 695955"/>
              <a:gd name="connsiteX10" fmla="*/ 1635502 w 3256672"/>
              <a:gd name="connsiteY10" fmla="*/ 352167 h 695955"/>
              <a:gd name="connsiteX11" fmla="*/ 1788806 w 3256672"/>
              <a:gd name="connsiteY11" fmla="*/ 691990 h 695955"/>
              <a:gd name="connsiteX12" fmla="*/ 1947902 w 3256672"/>
              <a:gd name="connsiteY12" fmla="*/ 346695 h 695955"/>
              <a:gd name="connsiteX13" fmla="*/ 2115442 w 3256672"/>
              <a:gd name="connsiteY13" fmla="*/ 6 h 695955"/>
              <a:gd name="connsiteX14" fmla="*/ 2281942 w 3256672"/>
              <a:gd name="connsiteY14" fmla="*/ 338987 h 695955"/>
              <a:gd name="connsiteX15" fmla="*/ 2442292 w 3256672"/>
              <a:gd name="connsiteY15" fmla="*/ 687503 h 695955"/>
              <a:gd name="connsiteX16" fmla="*/ 2587294 w 3256672"/>
              <a:gd name="connsiteY16" fmla="*/ 352723 h 695955"/>
              <a:gd name="connsiteX17" fmla="*/ 2765770 w 3256672"/>
              <a:gd name="connsiteY17" fmla="*/ 561 h 695955"/>
              <a:gd name="connsiteX18" fmla="*/ 2919832 w 3256672"/>
              <a:gd name="connsiteY18" fmla="*/ 343477 h 695955"/>
              <a:gd name="connsiteX19" fmla="*/ 3083554 w 3256672"/>
              <a:gd name="connsiteY19" fmla="*/ 678538 h 695955"/>
              <a:gd name="connsiteX20" fmla="*/ 3256672 w 3256672"/>
              <a:gd name="connsiteY20" fmla="*/ 361410 h 695955"/>
              <a:gd name="connsiteX0" fmla="*/ 0 w 3256672"/>
              <a:gd name="connsiteY0" fmla="*/ 347683 h 695955"/>
              <a:gd name="connsiteX1" fmla="*/ 166038 w 3256672"/>
              <a:gd name="connsiteY1" fmla="*/ 6452 h 695955"/>
              <a:gd name="connsiteX2" fmla="*/ 332077 w 3256672"/>
              <a:gd name="connsiteY2" fmla="*/ 348237 h 695955"/>
              <a:gd name="connsiteX3" fmla="*/ 479990 w 3256672"/>
              <a:gd name="connsiteY3" fmla="*/ 683006 h 695955"/>
              <a:gd name="connsiteX4" fmla="*/ 652177 w 3256672"/>
              <a:gd name="connsiteY4" fmla="*/ 347402 h 695955"/>
              <a:gd name="connsiteX5" fmla="*/ 808691 w 3256672"/>
              <a:gd name="connsiteY5" fmla="*/ 19625 h 695955"/>
              <a:gd name="connsiteX6" fmla="*/ 970429 w 3256672"/>
              <a:gd name="connsiteY6" fmla="*/ 338988 h 695955"/>
              <a:gd name="connsiteX7" fmla="*/ 1144603 w 3256672"/>
              <a:gd name="connsiteY7" fmla="*/ 674034 h 695955"/>
              <a:gd name="connsiteX8" fmla="*/ 1293901 w 3256672"/>
              <a:gd name="connsiteY8" fmla="*/ 333951 h 695955"/>
              <a:gd name="connsiteX9" fmla="*/ 1463778 w 3256672"/>
              <a:gd name="connsiteY9" fmla="*/ 15140 h 695955"/>
              <a:gd name="connsiteX10" fmla="*/ 1635502 w 3256672"/>
              <a:gd name="connsiteY10" fmla="*/ 352167 h 695955"/>
              <a:gd name="connsiteX11" fmla="*/ 1788806 w 3256672"/>
              <a:gd name="connsiteY11" fmla="*/ 691990 h 695955"/>
              <a:gd name="connsiteX12" fmla="*/ 1947902 w 3256672"/>
              <a:gd name="connsiteY12" fmla="*/ 346695 h 695955"/>
              <a:gd name="connsiteX13" fmla="*/ 2115442 w 3256672"/>
              <a:gd name="connsiteY13" fmla="*/ 6 h 695955"/>
              <a:gd name="connsiteX14" fmla="*/ 2281942 w 3256672"/>
              <a:gd name="connsiteY14" fmla="*/ 338987 h 695955"/>
              <a:gd name="connsiteX15" fmla="*/ 2442292 w 3256672"/>
              <a:gd name="connsiteY15" fmla="*/ 687503 h 695955"/>
              <a:gd name="connsiteX16" fmla="*/ 2587294 w 3256672"/>
              <a:gd name="connsiteY16" fmla="*/ 352723 h 695955"/>
              <a:gd name="connsiteX17" fmla="*/ 2765770 w 3256672"/>
              <a:gd name="connsiteY17" fmla="*/ 561 h 695955"/>
              <a:gd name="connsiteX18" fmla="*/ 2919832 w 3256672"/>
              <a:gd name="connsiteY18" fmla="*/ 343477 h 695955"/>
              <a:gd name="connsiteX19" fmla="*/ 3083554 w 3256672"/>
              <a:gd name="connsiteY19" fmla="*/ 678538 h 695955"/>
              <a:gd name="connsiteX20" fmla="*/ 3256672 w 3256672"/>
              <a:gd name="connsiteY20" fmla="*/ 361410 h 695955"/>
              <a:gd name="connsiteX0" fmla="*/ 0 w 3256672"/>
              <a:gd name="connsiteY0" fmla="*/ 347683 h 695955"/>
              <a:gd name="connsiteX1" fmla="*/ 166038 w 3256672"/>
              <a:gd name="connsiteY1" fmla="*/ 6452 h 695955"/>
              <a:gd name="connsiteX2" fmla="*/ 332077 w 3256672"/>
              <a:gd name="connsiteY2" fmla="*/ 348237 h 695955"/>
              <a:gd name="connsiteX3" fmla="*/ 479990 w 3256672"/>
              <a:gd name="connsiteY3" fmla="*/ 683006 h 695955"/>
              <a:gd name="connsiteX4" fmla="*/ 652177 w 3256672"/>
              <a:gd name="connsiteY4" fmla="*/ 347402 h 695955"/>
              <a:gd name="connsiteX5" fmla="*/ 808691 w 3256672"/>
              <a:gd name="connsiteY5" fmla="*/ 19625 h 695955"/>
              <a:gd name="connsiteX6" fmla="*/ 970429 w 3256672"/>
              <a:gd name="connsiteY6" fmla="*/ 338988 h 695955"/>
              <a:gd name="connsiteX7" fmla="*/ 1144603 w 3256672"/>
              <a:gd name="connsiteY7" fmla="*/ 674034 h 695955"/>
              <a:gd name="connsiteX8" fmla="*/ 1293901 w 3256672"/>
              <a:gd name="connsiteY8" fmla="*/ 333951 h 695955"/>
              <a:gd name="connsiteX9" fmla="*/ 1463778 w 3256672"/>
              <a:gd name="connsiteY9" fmla="*/ 15140 h 695955"/>
              <a:gd name="connsiteX10" fmla="*/ 1635502 w 3256672"/>
              <a:gd name="connsiteY10" fmla="*/ 352167 h 695955"/>
              <a:gd name="connsiteX11" fmla="*/ 1788806 w 3256672"/>
              <a:gd name="connsiteY11" fmla="*/ 691990 h 695955"/>
              <a:gd name="connsiteX12" fmla="*/ 1947902 w 3256672"/>
              <a:gd name="connsiteY12" fmla="*/ 346695 h 695955"/>
              <a:gd name="connsiteX13" fmla="*/ 2115442 w 3256672"/>
              <a:gd name="connsiteY13" fmla="*/ 6 h 695955"/>
              <a:gd name="connsiteX14" fmla="*/ 2281942 w 3256672"/>
              <a:gd name="connsiteY14" fmla="*/ 338987 h 695955"/>
              <a:gd name="connsiteX15" fmla="*/ 2442292 w 3256672"/>
              <a:gd name="connsiteY15" fmla="*/ 687503 h 695955"/>
              <a:gd name="connsiteX16" fmla="*/ 2600194 w 3256672"/>
              <a:gd name="connsiteY16" fmla="*/ 343755 h 695955"/>
              <a:gd name="connsiteX17" fmla="*/ 2765770 w 3256672"/>
              <a:gd name="connsiteY17" fmla="*/ 561 h 695955"/>
              <a:gd name="connsiteX18" fmla="*/ 2919832 w 3256672"/>
              <a:gd name="connsiteY18" fmla="*/ 343477 h 695955"/>
              <a:gd name="connsiteX19" fmla="*/ 3083554 w 3256672"/>
              <a:gd name="connsiteY19" fmla="*/ 678538 h 695955"/>
              <a:gd name="connsiteX20" fmla="*/ 3256672 w 3256672"/>
              <a:gd name="connsiteY20" fmla="*/ 361410 h 695955"/>
              <a:gd name="connsiteX0" fmla="*/ 0 w 3256672"/>
              <a:gd name="connsiteY0" fmla="*/ 347683 h 695955"/>
              <a:gd name="connsiteX1" fmla="*/ 166038 w 3256672"/>
              <a:gd name="connsiteY1" fmla="*/ 6452 h 695955"/>
              <a:gd name="connsiteX2" fmla="*/ 332077 w 3256672"/>
              <a:gd name="connsiteY2" fmla="*/ 348237 h 695955"/>
              <a:gd name="connsiteX3" fmla="*/ 479990 w 3256672"/>
              <a:gd name="connsiteY3" fmla="*/ 683006 h 695955"/>
              <a:gd name="connsiteX4" fmla="*/ 652177 w 3256672"/>
              <a:gd name="connsiteY4" fmla="*/ 347402 h 695955"/>
              <a:gd name="connsiteX5" fmla="*/ 808691 w 3256672"/>
              <a:gd name="connsiteY5" fmla="*/ 19625 h 695955"/>
              <a:gd name="connsiteX6" fmla="*/ 970429 w 3256672"/>
              <a:gd name="connsiteY6" fmla="*/ 338988 h 695955"/>
              <a:gd name="connsiteX7" fmla="*/ 1144603 w 3256672"/>
              <a:gd name="connsiteY7" fmla="*/ 674034 h 695955"/>
              <a:gd name="connsiteX8" fmla="*/ 1293901 w 3256672"/>
              <a:gd name="connsiteY8" fmla="*/ 333951 h 695955"/>
              <a:gd name="connsiteX9" fmla="*/ 1463778 w 3256672"/>
              <a:gd name="connsiteY9" fmla="*/ 15140 h 695955"/>
              <a:gd name="connsiteX10" fmla="*/ 1635502 w 3256672"/>
              <a:gd name="connsiteY10" fmla="*/ 352167 h 695955"/>
              <a:gd name="connsiteX11" fmla="*/ 1788806 w 3256672"/>
              <a:gd name="connsiteY11" fmla="*/ 691990 h 695955"/>
              <a:gd name="connsiteX12" fmla="*/ 1947902 w 3256672"/>
              <a:gd name="connsiteY12" fmla="*/ 346695 h 695955"/>
              <a:gd name="connsiteX13" fmla="*/ 2115442 w 3256672"/>
              <a:gd name="connsiteY13" fmla="*/ 6 h 695955"/>
              <a:gd name="connsiteX14" fmla="*/ 2281942 w 3256672"/>
              <a:gd name="connsiteY14" fmla="*/ 338987 h 695955"/>
              <a:gd name="connsiteX15" fmla="*/ 2442292 w 3256672"/>
              <a:gd name="connsiteY15" fmla="*/ 687503 h 695955"/>
              <a:gd name="connsiteX16" fmla="*/ 2600194 w 3256672"/>
              <a:gd name="connsiteY16" fmla="*/ 343755 h 695955"/>
              <a:gd name="connsiteX17" fmla="*/ 2765769 w 3256672"/>
              <a:gd name="connsiteY17" fmla="*/ 5047 h 695955"/>
              <a:gd name="connsiteX18" fmla="*/ 2919832 w 3256672"/>
              <a:gd name="connsiteY18" fmla="*/ 343477 h 695955"/>
              <a:gd name="connsiteX19" fmla="*/ 3083554 w 3256672"/>
              <a:gd name="connsiteY19" fmla="*/ 678538 h 695955"/>
              <a:gd name="connsiteX20" fmla="*/ 3256672 w 3256672"/>
              <a:gd name="connsiteY20" fmla="*/ 361410 h 695955"/>
              <a:gd name="connsiteX0" fmla="*/ 0 w 3256672"/>
              <a:gd name="connsiteY0" fmla="*/ 347683 h 695955"/>
              <a:gd name="connsiteX1" fmla="*/ 166038 w 3256672"/>
              <a:gd name="connsiteY1" fmla="*/ 6452 h 695955"/>
              <a:gd name="connsiteX2" fmla="*/ 332077 w 3256672"/>
              <a:gd name="connsiteY2" fmla="*/ 348237 h 695955"/>
              <a:gd name="connsiteX3" fmla="*/ 479990 w 3256672"/>
              <a:gd name="connsiteY3" fmla="*/ 683006 h 695955"/>
              <a:gd name="connsiteX4" fmla="*/ 652177 w 3256672"/>
              <a:gd name="connsiteY4" fmla="*/ 347402 h 695955"/>
              <a:gd name="connsiteX5" fmla="*/ 808691 w 3256672"/>
              <a:gd name="connsiteY5" fmla="*/ 19625 h 695955"/>
              <a:gd name="connsiteX6" fmla="*/ 970429 w 3256672"/>
              <a:gd name="connsiteY6" fmla="*/ 338988 h 695955"/>
              <a:gd name="connsiteX7" fmla="*/ 1144603 w 3256672"/>
              <a:gd name="connsiteY7" fmla="*/ 674034 h 695955"/>
              <a:gd name="connsiteX8" fmla="*/ 1293901 w 3256672"/>
              <a:gd name="connsiteY8" fmla="*/ 333951 h 695955"/>
              <a:gd name="connsiteX9" fmla="*/ 1463778 w 3256672"/>
              <a:gd name="connsiteY9" fmla="*/ 15140 h 695955"/>
              <a:gd name="connsiteX10" fmla="*/ 1635502 w 3256672"/>
              <a:gd name="connsiteY10" fmla="*/ 352167 h 695955"/>
              <a:gd name="connsiteX11" fmla="*/ 1788806 w 3256672"/>
              <a:gd name="connsiteY11" fmla="*/ 691990 h 695955"/>
              <a:gd name="connsiteX12" fmla="*/ 1947902 w 3256672"/>
              <a:gd name="connsiteY12" fmla="*/ 346695 h 695955"/>
              <a:gd name="connsiteX13" fmla="*/ 2115442 w 3256672"/>
              <a:gd name="connsiteY13" fmla="*/ 6 h 695955"/>
              <a:gd name="connsiteX14" fmla="*/ 2281942 w 3256672"/>
              <a:gd name="connsiteY14" fmla="*/ 338987 h 695955"/>
              <a:gd name="connsiteX15" fmla="*/ 2442292 w 3256672"/>
              <a:gd name="connsiteY15" fmla="*/ 687503 h 695955"/>
              <a:gd name="connsiteX16" fmla="*/ 2600194 w 3256672"/>
              <a:gd name="connsiteY16" fmla="*/ 343755 h 695955"/>
              <a:gd name="connsiteX17" fmla="*/ 2765769 w 3256672"/>
              <a:gd name="connsiteY17" fmla="*/ 5047 h 695955"/>
              <a:gd name="connsiteX18" fmla="*/ 2932733 w 3256672"/>
              <a:gd name="connsiteY18" fmla="*/ 352446 h 695955"/>
              <a:gd name="connsiteX19" fmla="*/ 3083554 w 3256672"/>
              <a:gd name="connsiteY19" fmla="*/ 678538 h 695955"/>
              <a:gd name="connsiteX20" fmla="*/ 3256672 w 3256672"/>
              <a:gd name="connsiteY20" fmla="*/ 361410 h 695955"/>
              <a:gd name="connsiteX0" fmla="*/ 0 w 3256672"/>
              <a:gd name="connsiteY0" fmla="*/ 347683 h 695955"/>
              <a:gd name="connsiteX1" fmla="*/ 166038 w 3256672"/>
              <a:gd name="connsiteY1" fmla="*/ 6452 h 695955"/>
              <a:gd name="connsiteX2" fmla="*/ 332077 w 3256672"/>
              <a:gd name="connsiteY2" fmla="*/ 348237 h 695955"/>
              <a:gd name="connsiteX3" fmla="*/ 479990 w 3256672"/>
              <a:gd name="connsiteY3" fmla="*/ 683006 h 695955"/>
              <a:gd name="connsiteX4" fmla="*/ 652177 w 3256672"/>
              <a:gd name="connsiteY4" fmla="*/ 347402 h 695955"/>
              <a:gd name="connsiteX5" fmla="*/ 808691 w 3256672"/>
              <a:gd name="connsiteY5" fmla="*/ 19625 h 695955"/>
              <a:gd name="connsiteX6" fmla="*/ 970429 w 3256672"/>
              <a:gd name="connsiteY6" fmla="*/ 338988 h 695955"/>
              <a:gd name="connsiteX7" fmla="*/ 1144603 w 3256672"/>
              <a:gd name="connsiteY7" fmla="*/ 674034 h 695955"/>
              <a:gd name="connsiteX8" fmla="*/ 1293901 w 3256672"/>
              <a:gd name="connsiteY8" fmla="*/ 333951 h 695955"/>
              <a:gd name="connsiteX9" fmla="*/ 1463778 w 3256672"/>
              <a:gd name="connsiteY9" fmla="*/ 15140 h 695955"/>
              <a:gd name="connsiteX10" fmla="*/ 1635502 w 3256672"/>
              <a:gd name="connsiteY10" fmla="*/ 352167 h 695955"/>
              <a:gd name="connsiteX11" fmla="*/ 1788806 w 3256672"/>
              <a:gd name="connsiteY11" fmla="*/ 691990 h 695955"/>
              <a:gd name="connsiteX12" fmla="*/ 1947902 w 3256672"/>
              <a:gd name="connsiteY12" fmla="*/ 346695 h 695955"/>
              <a:gd name="connsiteX13" fmla="*/ 2115442 w 3256672"/>
              <a:gd name="connsiteY13" fmla="*/ 6 h 695955"/>
              <a:gd name="connsiteX14" fmla="*/ 2281942 w 3256672"/>
              <a:gd name="connsiteY14" fmla="*/ 338987 h 695955"/>
              <a:gd name="connsiteX15" fmla="*/ 2442292 w 3256672"/>
              <a:gd name="connsiteY15" fmla="*/ 687503 h 695955"/>
              <a:gd name="connsiteX16" fmla="*/ 2600194 w 3256672"/>
              <a:gd name="connsiteY16" fmla="*/ 343755 h 695955"/>
              <a:gd name="connsiteX17" fmla="*/ 2765769 w 3256672"/>
              <a:gd name="connsiteY17" fmla="*/ 5047 h 695955"/>
              <a:gd name="connsiteX18" fmla="*/ 2932733 w 3256672"/>
              <a:gd name="connsiteY18" fmla="*/ 352446 h 695955"/>
              <a:gd name="connsiteX19" fmla="*/ 3096454 w 3256672"/>
              <a:gd name="connsiteY19" fmla="*/ 678538 h 695955"/>
              <a:gd name="connsiteX20" fmla="*/ 3256672 w 3256672"/>
              <a:gd name="connsiteY20" fmla="*/ 361410 h 695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256672" h="695955">
                <a:moveTo>
                  <a:pt x="0" y="347683"/>
                </a:moveTo>
                <a:cubicBezTo>
                  <a:pt x="23812" y="189726"/>
                  <a:pt x="110692" y="6360"/>
                  <a:pt x="166038" y="6452"/>
                </a:cubicBezTo>
                <a:cubicBezTo>
                  <a:pt x="221384" y="6544"/>
                  <a:pt x="279752" y="235478"/>
                  <a:pt x="332077" y="348237"/>
                </a:cubicBezTo>
                <a:cubicBezTo>
                  <a:pt x="384402" y="460996"/>
                  <a:pt x="426640" y="683145"/>
                  <a:pt x="479990" y="683006"/>
                </a:cubicBezTo>
                <a:cubicBezTo>
                  <a:pt x="533340" y="682867"/>
                  <a:pt x="597394" y="457965"/>
                  <a:pt x="652177" y="347402"/>
                </a:cubicBezTo>
                <a:cubicBezTo>
                  <a:pt x="706960" y="236839"/>
                  <a:pt x="755649" y="21027"/>
                  <a:pt x="808691" y="19625"/>
                </a:cubicBezTo>
                <a:cubicBezTo>
                  <a:pt x="861733" y="18223"/>
                  <a:pt x="914444" y="229920"/>
                  <a:pt x="970429" y="338988"/>
                </a:cubicBezTo>
                <a:cubicBezTo>
                  <a:pt x="1026414" y="448056"/>
                  <a:pt x="1090691" y="674873"/>
                  <a:pt x="1144603" y="674034"/>
                </a:cubicBezTo>
                <a:cubicBezTo>
                  <a:pt x="1198515" y="673195"/>
                  <a:pt x="1240705" y="443767"/>
                  <a:pt x="1293901" y="333951"/>
                </a:cubicBezTo>
                <a:cubicBezTo>
                  <a:pt x="1347097" y="224135"/>
                  <a:pt x="1406845" y="12104"/>
                  <a:pt x="1463778" y="15140"/>
                </a:cubicBezTo>
                <a:cubicBezTo>
                  <a:pt x="1520712" y="18176"/>
                  <a:pt x="1581331" y="239359"/>
                  <a:pt x="1635502" y="352167"/>
                </a:cubicBezTo>
                <a:cubicBezTo>
                  <a:pt x="1689673" y="464975"/>
                  <a:pt x="1764690" y="648059"/>
                  <a:pt x="1788806" y="691990"/>
                </a:cubicBezTo>
                <a:cubicBezTo>
                  <a:pt x="1812922" y="735921"/>
                  <a:pt x="1921413" y="401488"/>
                  <a:pt x="1947902" y="346695"/>
                </a:cubicBezTo>
                <a:cubicBezTo>
                  <a:pt x="1974391" y="291902"/>
                  <a:pt x="2059769" y="1291"/>
                  <a:pt x="2115442" y="6"/>
                </a:cubicBezTo>
                <a:cubicBezTo>
                  <a:pt x="2171115" y="-1279"/>
                  <a:pt x="2227467" y="224404"/>
                  <a:pt x="2281942" y="338987"/>
                </a:cubicBezTo>
                <a:cubicBezTo>
                  <a:pt x="2336417" y="453570"/>
                  <a:pt x="2389250" y="686708"/>
                  <a:pt x="2442292" y="687503"/>
                </a:cubicBezTo>
                <a:cubicBezTo>
                  <a:pt x="2495334" y="688298"/>
                  <a:pt x="2546281" y="457498"/>
                  <a:pt x="2600194" y="343755"/>
                </a:cubicBezTo>
                <a:cubicBezTo>
                  <a:pt x="2654107" y="230012"/>
                  <a:pt x="2710346" y="3599"/>
                  <a:pt x="2765769" y="5047"/>
                </a:cubicBezTo>
                <a:cubicBezTo>
                  <a:pt x="2821192" y="6495"/>
                  <a:pt x="2877619" y="240198"/>
                  <a:pt x="2932733" y="352446"/>
                </a:cubicBezTo>
                <a:cubicBezTo>
                  <a:pt x="2987847" y="464695"/>
                  <a:pt x="3071848" y="678538"/>
                  <a:pt x="3096454" y="678538"/>
                </a:cubicBezTo>
                <a:cubicBezTo>
                  <a:pt x="3121060" y="678538"/>
                  <a:pt x="3218968" y="197104"/>
                  <a:pt x="3256672" y="361410"/>
                </a:cubicBezTo>
              </a:path>
            </a:pathLst>
          </a:custGeom>
          <a:ln>
            <a:solidFill>
              <a:srgbClr val="097D09"/>
            </a:solidFill>
          </a:ln>
        </p:spPr>
        <p:style>
          <a:lnRef idx="3">
            <a:schemeClr val="accent4"/>
          </a:lnRef>
          <a:fillRef idx="0">
            <a:schemeClr val="accent4"/>
          </a:fillRef>
          <a:effectRef idx="2">
            <a:schemeClr val="accent4"/>
          </a:effectRef>
          <a:fontRef idx="minor">
            <a:schemeClr val="tx1"/>
          </a:fontRef>
        </p:style>
        <p:txBody>
          <a:bodyPr rtlCol="0" anchor="ctr"/>
          <a:lstStyle/>
          <a:p>
            <a:pPr algn="ctr"/>
            <a:endParaRPr lang="es-MX" dirty="0"/>
          </a:p>
        </p:txBody>
      </p:sp>
      <p:sp>
        <p:nvSpPr>
          <p:cNvPr id="92" name="Elipse 91">
            <a:extLst>
              <a:ext uri="{FF2B5EF4-FFF2-40B4-BE49-F238E27FC236}">
                <a16:creationId xmlns:a16="http://schemas.microsoft.com/office/drawing/2014/main" id="{0B25D30B-AA26-4D69-980C-02BE50C1B00B}"/>
              </a:ext>
            </a:extLst>
          </p:cNvPr>
          <p:cNvSpPr/>
          <p:nvPr/>
        </p:nvSpPr>
        <p:spPr>
          <a:xfrm>
            <a:off x="4262474" y="5190051"/>
            <a:ext cx="90000" cy="90000"/>
          </a:xfrm>
          <a:prstGeom prst="ellipse">
            <a:avLst/>
          </a:prstGeom>
          <a:solidFill>
            <a:srgbClr val="00206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cxnSp>
        <p:nvCxnSpPr>
          <p:cNvPr id="98" name="Conector recto 97">
            <a:extLst>
              <a:ext uri="{FF2B5EF4-FFF2-40B4-BE49-F238E27FC236}">
                <a16:creationId xmlns:a16="http://schemas.microsoft.com/office/drawing/2014/main" id="{406B76F4-1607-41BD-BFB7-702BF324FF69}"/>
              </a:ext>
            </a:extLst>
          </p:cNvPr>
          <p:cNvCxnSpPr>
            <a:cxnSpLocks/>
          </p:cNvCxnSpPr>
          <p:nvPr/>
        </p:nvCxnSpPr>
        <p:spPr>
          <a:xfrm flipV="1">
            <a:off x="3623315" y="5940692"/>
            <a:ext cx="1248376" cy="3855"/>
          </a:xfrm>
          <a:prstGeom prst="line">
            <a:avLst/>
          </a:prstGeom>
          <a:ln>
            <a:solidFill>
              <a:srgbClr val="0000FF"/>
            </a:solidFill>
          </a:ln>
        </p:spPr>
        <p:style>
          <a:lnRef idx="3">
            <a:schemeClr val="accent6"/>
          </a:lnRef>
          <a:fillRef idx="0">
            <a:schemeClr val="accent6"/>
          </a:fillRef>
          <a:effectRef idx="2">
            <a:schemeClr val="accent6"/>
          </a:effectRef>
          <a:fontRef idx="minor">
            <a:schemeClr val="tx1"/>
          </a:fontRef>
        </p:style>
      </p:cxnSp>
      <p:cxnSp>
        <p:nvCxnSpPr>
          <p:cNvPr id="99" name="Conector recto 98">
            <a:extLst>
              <a:ext uri="{FF2B5EF4-FFF2-40B4-BE49-F238E27FC236}">
                <a16:creationId xmlns:a16="http://schemas.microsoft.com/office/drawing/2014/main" id="{8D427471-AF15-4DA5-8C16-F924A625CFA7}"/>
              </a:ext>
            </a:extLst>
          </p:cNvPr>
          <p:cNvCxnSpPr>
            <a:cxnSpLocks/>
          </p:cNvCxnSpPr>
          <p:nvPr/>
        </p:nvCxnSpPr>
        <p:spPr>
          <a:xfrm>
            <a:off x="4883816" y="5948274"/>
            <a:ext cx="371198" cy="350794"/>
          </a:xfrm>
          <a:prstGeom prst="line">
            <a:avLst/>
          </a:prstGeom>
          <a:ln/>
        </p:spPr>
        <p:style>
          <a:lnRef idx="3">
            <a:schemeClr val="dk1"/>
          </a:lnRef>
          <a:fillRef idx="0">
            <a:schemeClr val="dk1"/>
          </a:fillRef>
          <a:effectRef idx="2">
            <a:schemeClr val="dk1"/>
          </a:effectRef>
          <a:fontRef idx="minor">
            <a:schemeClr val="tx1"/>
          </a:fontRef>
        </p:style>
      </p:cxnSp>
      <p:sp>
        <p:nvSpPr>
          <p:cNvPr id="94" name="Elipse 93">
            <a:extLst>
              <a:ext uri="{FF2B5EF4-FFF2-40B4-BE49-F238E27FC236}">
                <a16:creationId xmlns:a16="http://schemas.microsoft.com/office/drawing/2014/main" id="{613A8F1A-CC51-4C61-96A0-EDEB29418AE4}"/>
              </a:ext>
            </a:extLst>
          </p:cNvPr>
          <p:cNvSpPr/>
          <p:nvPr/>
        </p:nvSpPr>
        <p:spPr>
          <a:xfrm>
            <a:off x="4838816" y="5895692"/>
            <a:ext cx="90000" cy="90000"/>
          </a:xfrm>
          <a:prstGeom prst="ellipse">
            <a:avLst/>
          </a:prstGeom>
          <a:solidFill>
            <a:srgbClr val="00206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cxnSp>
        <p:nvCxnSpPr>
          <p:cNvPr id="100" name="Conector recto 99">
            <a:extLst>
              <a:ext uri="{FF2B5EF4-FFF2-40B4-BE49-F238E27FC236}">
                <a16:creationId xmlns:a16="http://schemas.microsoft.com/office/drawing/2014/main" id="{7D60BAFE-3E35-4519-8DF0-12153638E350}"/>
              </a:ext>
            </a:extLst>
          </p:cNvPr>
          <p:cNvCxnSpPr>
            <a:cxnSpLocks/>
          </p:cNvCxnSpPr>
          <p:nvPr/>
        </p:nvCxnSpPr>
        <p:spPr>
          <a:xfrm flipV="1">
            <a:off x="3219508" y="5940692"/>
            <a:ext cx="391682" cy="365958"/>
          </a:xfrm>
          <a:prstGeom prst="line">
            <a:avLst/>
          </a:prstGeom>
        </p:spPr>
        <p:style>
          <a:lnRef idx="3">
            <a:schemeClr val="dk1"/>
          </a:lnRef>
          <a:fillRef idx="0">
            <a:schemeClr val="dk1"/>
          </a:fillRef>
          <a:effectRef idx="2">
            <a:schemeClr val="dk1"/>
          </a:effectRef>
          <a:fontRef idx="minor">
            <a:schemeClr val="tx1"/>
          </a:fontRef>
        </p:style>
      </p:cxnSp>
      <mc:AlternateContent xmlns:mc="http://schemas.openxmlformats.org/markup-compatibility/2006" xmlns:a14="http://schemas.microsoft.com/office/drawing/2010/main">
        <mc:Choice Requires="a14">
          <p:sp>
            <p:nvSpPr>
              <p:cNvPr id="101" name="CuadroTexto 100">
                <a:extLst>
                  <a:ext uri="{FF2B5EF4-FFF2-40B4-BE49-F238E27FC236}">
                    <a16:creationId xmlns:a16="http://schemas.microsoft.com/office/drawing/2014/main" id="{71DE80F2-6A97-48D4-A2D9-59CAF2E81536}"/>
                  </a:ext>
                </a:extLst>
              </p:cNvPr>
              <p:cNvSpPr txBox="1"/>
              <p:nvPr/>
            </p:nvSpPr>
            <p:spPr>
              <a:xfrm>
                <a:off x="4075927" y="5616360"/>
                <a:ext cx="381793"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s-MX" i="1" smtClean="0">
                              <a:solidFill>
                                <a:srgbClr val="0000FF"/>
                              </a:solidFill>
                              <a:latin typeface="Cambria Math" panose="02040503050406030204" pitchFamily="18" charset="0"/>
                            </a:rPr>
                          </m:ctrlPr>
                        </m:sSubPr>
                        <m:e>
                          <m:r>
                            <a:rPr lang="es-MX" i="1" smtClean="0">
                              <a:solidFill>
                                <a:srgbClr val="0000FF"/>
                              </a:solidFill>
                              <a:latin typeface="Cambria Math" panose="02040503050406030204" pitchFamily="18" charset="0"/>
                              <a:ea typeface="Cambria Math" panose="02040503050406030204" pitchFamily="18" charset="0"/>
                            </a:rPr>
                            <m:t>𝜈</m:t>
                          </m:r>
                        </m:e>
                        <m:sub>
                          <m:r>
                            <a:rPr lang="es-MX" b="0" i="1" smtClean="0">
                              <a:solidFill>
                                <a:srgbClr val="0000FF"/>
                              </a:solidFill>
                              <a:latin typeface="Cambria Math" panose="02040503050406030204" pitchFamily="18" charset="0"/>
                            </a:rPr>
                            <m:t>𝑙</m:t>
                          </m:r>
                        </m:sub>
                      </m:sSub>
                    </m:oMath>
                  </m:oMathPara>
                </a14:m>
                <a:endParaRPr lang="es-MX" dirty="0">
                  <a:solidFill>
                    <a:srgbClr val="0000FF"/>
                  </a:solidFill>
                </a:endParaRPr>
              </a:p>
            </p:txBody>
          </p:sp>
        </mc:Choice>
        <mc:Fallback xmlns="">
          <p:sp>
            <p:nvSpPr>
              <p:cNvPr id="101" name="CuadroTexto 100">
                <a:extLst>
                  <a:ext uri="{FF2B5EF4-FFF2-40B4-BE49-F238E27FC236}">
                    <a16:creationId xmlns:a16="http://schemas.microsoft.com/office/drawing/2014/main" id="{71DE80F2-6A97-48D4-A2D9-59CAF2E81536}"/>
                  </a:ext>
                </a:extLst>
              </p:cNvPr>
              <p:cNvSpPr txBox="1">
                <a:spLocks noRot="1" noChangeAspect="1" noMove="1" noResize="1" noEditPoints="1" noAdjustHandles="1" noChangeArrowheads="1" noChangeShapeType="1" noTextEdit="1"/>
              </p:cNvSpPr>
              <p:nvPr/>
            </p:nvSpPr>
            <p:spPr>
              <a:xfrm>
                <a:off x="4075927" y="5616360"/>
                <a:ext cx="381793" cy="369332"/>
              </a:xfrm>
              <a:prstGeom prst="rect">
                <a:avLst/>
              </a:prstGeom>
              <a:blipFill>
                <a:blip r:embed="rId20"/>
                <a:stretch>
                  <a:fillRect/>
                </a:stretch>
              </a:blipFill>
            </p:spPr>
            <p:txBody>
              <a:bodyPr/>
              <a:lstStyle/>
              <a:p>
                <a:r>
                  <a:rPr lang="en-US">
                    <a:noFill/>
                  </a:rPr>
                  <a:t> </a:t>
                </a:r>
              </a:p>
            </p:txBody>
          </p:sp>
        </mc:Fallback>
      </mc:AlternateContent>
      <p:sp>
        <p:nvSpPr>
          <p:cNvPr id="95" name="Elipse 94">
            <a:extLst>
              <a:ext uri="{FF2B5EF4-FFF2-40B4-BE49-F238E27FC236}">
                <a16:creationId xmlns:a16="http://schemas.microsoft.com/office/drawing/2014/main" id="{522608F8-FD7D-4E61-A28E-7C4C0E241D88}"/>
              </a:ext>
            </a:extLst>
          </p:cNvPr>
          <p:cNvSpPr/>
          <p:nvPr/>
        </p:nvSpPr>
        <p:spPr>
          <a:xfrm>
            <a:off x="3559832" y="5901746"/>
            <a:ext cx="90000" cy="90000"/>
          </a:xfrm>
          <a:prstGeom prst="ellipse">
            <a:avLst/>
          </a:prstGeom>
          <a:solidFill>
            <a:srgbClr val="00206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mc:AlternateContent xmlns:mc="http://schemas.openxmlformats.org/markup-compatibility/2006" xmlns:a14="http://schemas.microsoft.com/office/drawing/2010/main">
        <mc:Choice Requires="a14">
          <p:sp>
            <p:nvSpPr>
              <p:cNvPr id="102" name="CuadroTexto 101">
                <a:extLst>
                  <a:ext uri="{FF2B5EF4-FFF2-40B4-BE49-F238E27FC236}">
                    <a16:creationId xmlns:a16="http://schemas.microsoft.com/office/drawing/2014/main" id="{16A55ED4-7BC1-480E-AEC2-00A460975DEB}"/>
                  </a:ext>
                </a:extLst>
              </p:cNvPr>
              <p:cNvSpPr txBox="1"/>
              <p:nvPr/>
            </p:nvSpPr>
            <p:spPr>
              <a:xfrm>
                <a:off x="4397807" y="5265310"/>
                <a:ext cx="961135"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es-MX" i="1" smtClean="0">
                              <a:solidFill>
                                <a:srgbClr val="097D09"/>
                              </a:solidFill>
                              <a:latin typeface="Cambria Math" panose="02040503050406030204" pitchFamily="18" charset="0"/>
                            </a:rPr>
                          </m:ctrlPr>
                        </m:sSupPr>
                        <m:e>
                          <m:r>
                            <a:rPr lang="es-MX" b="0" i="1" smtClean="0">
                              <a:solidFill>
                                <a:srgbClr val="097D09"/>
                              </a:solidFill>
                              <a:latin typeface="Cambria Math" panose="02040503050406030204" pitchFamily="18" charset="0"/>
                            </a:rPr>
                            <m:t>𝑊</m:t>
                          </m:r>
                        </m:e>
                        <m:sup>
                          <m:r>
                            <a:rPr lang="es-MX" b="0" i="1" smtClean="0">
                              <a:solidFill>
                                <a:srgbClr val="097D09"/>
                              </a:solidFill>
                              <a:latin typeface="Cambria Math" panose="02040503050406030204" pitchFamily="18" charset="0"/>
                            </a:rPr>
                            <m:t>+</m:t>
                          </m:r>
                        </m:sup>
                      </m:sSup>
                    </m:oMath>
                  </m:oMathPara>
                </a14:m>
                <a:endParaRPr lang="es-MX" dirty="0">
                  <a:solidFill>
                    <a:schemeClr val="accent5">
                      <a:lumMod val="50000"/>
                    </a:schemeClr>
                  </a:solidFill>
                </a:endParaRPr>
              </a:p>
            </p:txBody>
          </p:sp>
        </mc:Choice>
        <mc:Fallback xmlns="">
          <p:sp>
            <p:nvSpPr>
              <p:cNvPr id="102" name="CuadroTexto 101">
                <a:extLst>
                  <a:ext uri="{FF2B5EF4-FFF2-40B4-BE49-F238E27FC236}">
                    <a16:creationId xmlns:a16="http://schemas.microsoft.com/office/drawing/2014/main" id="{16A55ED4-7BC1-480E-AEC2-00A460975DEB}"/>
                  </a:ext>
                </a:extLst>
              </p:cNvPr>
              <p:cNvSpPr txBox="1">
                <a:spLocks noRot="1" noChangeAspect="1" noMove="1" noResize="1" noEditPoints="1" noAdjustHandles="1" noChangeArrowheads="1" noChangeShapeType="1" noTextEdit="1"/>
              </p:cNvSpPr>
              <p:nvPr/>
            </p:nvSpPr>
            <p:spPr>
              <a:xfrm>
                <a:off x="4397807" y="5265310"/>
                <a:ext cx="961135" cy="369332"/>
              </a:xfrm>
              <a:prstGeom prst="rect">
                <a:avLst/>
              </a:prstGeom>
              <a:blipFill>
                <a:blip r:embed="rId2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3" name="CuadroTexto 102">
                <a:extLst>
                  <a:ext uri="{FF2B5EF4-FFF2-40B4-BE49-F238E27FC236}">
                    <a16:creationId xmlns:a16="http://schemas.microsoft.com/office/drawing/2014/main" id="{11BF6C17-525C-437F-82CF-EA425717F748}"/>
                  </a:ext>
                </a:extLst>
              </p:cNvPr>
              <p:cNvSpPr txBox="1"/>
              <p:nvPr/>
            </p:nvSpPr>
            <p:spPr>
              <a:xfrm>
                <a:off x="3230531" y="5265310"/>
                <a:ext cx="961135"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es-MX" i="1" smtClean="0">
                              <a:solidFill>
                                <a:srgbClr val="097D09"/>
                              </a:solidFill>
                              <a:latin typeface="Cambria Math" panose="02040503050406030204" pitchFamily="18" charset="0"/>
                            </a:rPr>
                          </m:ctrlPr>
                        </m:sSupPr>
                        <m:e>
                          <m:r>
                            <a:rPr lang="es-MX" b="0" i="1" smtClean="0">
                              <a:solidFill>
                                <a:srgbClr val="097D09"/>
                              </a:solidFill>
                              <a:latin typeface="Cambria Math" panose="02040503050406030204" pitchFamily="18" charset="0"/>
                            </a:rPr>
                            <m:t>𝑊</m:t>
                          </m:r>
                        </m:e>
                        <m:sup>
                          <m:r>
                            <a:rPr lang="es-MX" b="0" i="1" smtClean="0">
                              <a:solidFill>
                                <a:srgbClr val="097D09"/>
                              </a:solidFill>
                              <a:latin typeface="Cambria Math" panose="02040503050406030204" pitchFamily="18" charset="0"/>
                            </a:rPr>
                            <m:t>−</m:t>
                          </m:r>
                        </m:sup>
                      </m:sSup>
                    </m:oMath>
                  </m:oMathPara>
                </a14:m>
                <a:endParaRPr lang="es-MX" dirty="0">
                  <a:solidFill>
                    <a:schemeClr val="accent5">
                      <a:lumMod val="50000"/>
                    </a:schemeClr>
                  </a:solidFill>
                </a:endParaRPr>
              </a:p>
            </p:txBody>
          </p:sp>
        </mc:Choice>
        <mc:Fallback xmlns="">
          <p:sp>
            <p:nvSpPr>
              <p:cNvPr id="103" name="CuadroTexto 102">
                <a:extLst>
                  <a:ext uri="{FF2B5EF4-FFF2-40B4-BE49-F238E27FC236}">
                    <a16:creationId xmlns:a16="http://schemas.microsoft.com/office/drawing/2014/main" id="{11BF6C17-525C-437F-82CF-EA425717F748}"/>
                  </a:ext>
                </a:extLst>
              </p:cNvPr>
              <p:cNvSpPr txBox="1">
                <a:spLocks noRot="1" noChangeAspect="1" noMove="1" noResize="1" noEditPoints="1" noAdjustHandles="1" noChangeArrowheads="1" noChangeShapeType="1" noTextEdit="1"/>
              </p:cNvSpPr>
              <p:nvPr/>
            </p:nvSpPr>
            <p:spPr>
              <a:xfrm>
                <a:off x="3230531" y="5265310"/>
                <a:ext cx="961135" cy="369332"/>
              </a:xfrm>
              <a:prstGeom prst="rect">
                <a:avLst/>
              </a:prstGeom>
              <a:blipFill>
                <a:blip r:embed="rId2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6" name="CuadroTexto 105">
                <a:extLst>
                  <a:ext uri="{FF2B5EF4-FFF2-40B4-BE49-F238E27FC236}">
                    <a16:creationId xmlns:a16="http://schemas.microsoft.com/office/drawing/2014/main" id="{94CAC51F-A463-4AD7-872F-1F92AFADC6CD}"/>
                  </a:ext>
                </a:extLst>
              </p:cNvPr>
              <p:cNvSpPr txBox="1"/>
              <p:nvPr/>
            </p:nvSpPr>
            <p:spPr>
              <a:xfrm>
                <a:off x="3961595" y="4615070"/>
                <a:ext cx="347313"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s-MX" i="1" smtClean="0">
                          <a:solidFill>
                            <a:srgbClr val="C00000"/>
                          </a:solidFill>
                          <a:latin typeface="Cambria Math" panose="02040503050406030204" pitchFamily="18" charset="0"/>
                          <a:ea typeface="Cambria Math" panose="02040503050406030204" pitchFamily="18" charset="0"/>
                        </a:rPr>
                        <m:t>𝛾</m:t>
                      </m:r>
                    </m:oMath>
                  </m:oMathPara>
                </a14:m>
                <a:endParaRPr lang="es-MX" dirty="0">
                  <a:solidFill>
                    <a:srgbClr val="C00000"/>
                  </a:solidFill>
                </a:endParaRPr>
              </a:p>
            </p:txBody>
          </p:sp>
        </mc:Choice>
        <mc:Fallback xmlns="">
          <p:sp>
            <p:nvSpPr>
              <p:cNvPr id="106" name="CuadroTexto 105">
                <a:extLst>
                  <a:ext uri="{FF2B5EF4-FFF2-40B4-BE49-F238E27FC236}">
                    <a16:creationId xmlns:a16="http://schemas.microsoft.com/office/drawing/2014/main" id="{94CAC51F-A463-4AD7-872F-1F92AFADC6CD}"/>
                  </a:ext>
                </a:extLst>
              </p:cNvPr>
              <p:cNvSpPr txBox="1">
                <a:spLocks noRot="1" noChangeAspect="1" noMove="1" noResize="1" noEditPoints="1" noAdjustHandles="1" noChangeArrowheads="1" noChangeShapeType="1" noTextEdit="1"/>
              </p:cNvSpPr>
              <p:nvPr/>
            </p:nvSpPr>
            <p:spPr>
              <a:xfrm>
                <a:off x="3961595" y="4615070"/>
                <a:ext cx="347313" cy="369332"/>
              </a:xfrm>
              <a:prstGeom prst="rect">
                <a:avLst/>
              </a:prstGeom>
              <a:blipFill>
                <a:blip r:embed="rId23"/>
                <a:stretch>
                  <a:fillRect b="-327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9" name="CuadroTexto 108">
                <a:extLst>
                  <a:ext uri="{FF2B5EF4-FFF2-40B4-BE49-F238E27FC236}">
                    <a16:creationId xmlns:a16="http://schemas.microsoft.com/office/drawing/2014/main" id="{F5E6A78E-CA25-4754-875B-EDD6A251529F}"/>
                  </a:ext>
                </a:extLst>
              </p:cNvPr>
              <p:cNvSpPr txBox="1"/>
              <p:nvPr/>
            </p:nvSpPr>
            <p:spPr>
              <a:xfrm>
                <a:off x="2997021" y="6243368"/>
                <a:ext cx="288527"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s-MX" b="0" i="1" smtClean="0">
                          <a:solidFill>
                            <a:srgbClr val="002060"/>
                          </a:solidFill>
                          <a:latin typeface="Cambria Math" panose="02040503050406030204" pitchFamily="18" charset="0"/>
                        </a:rPr>
                        <m:t>𝑙</m:t>
                      </m:r>
                    </m:oMath>
                  </m:oMathPara>
                </a14:m>
                <a:endParaRPr lang="es-MX" dirty="0">
                  <a:solidFill>
                    <a:srgbClr val="002060"/>
                  </a:solidFill>
                </a:endParaRPr>
              </a:p>
            </p:txBody>
          </p:sp>
        </mc:Choice>
        <mc:Fallback xmlns="">
          <p:sp>
            <p:nvSpPr>
              <p:cNvPr id="109" name="CuadroTexto 108">
                <a:extLst>
                  <a:ext uri="{FF2B5EF4-FFF2-40B4-BE49-F238E27FC236}">
                    <a16:creationId xmlns:a16="http://schemas.microsoft.com/office/drawing/2014/main" id="{F5E6A78E-CA25-4754-875B-EDD6A251529F}"/>
                  </a:ext>
                </a:extLst>
              </p:cNvPr>
              <p:cNvSpPr txBox="1">
                <a:spLocks noRot="1" noChangeAspect="1" noMove="1" noResize="1" noEditPoints="1" noAdjustHandles="1" noChangeArrowheads="1" noChangeShapeType="1" noTextEdit="1"/>
              </p:cNvSpPr>
              <p:nvPr/>
            </p:nvSpPr>
            <p:spPr>
              <a:xfrm>
                <a:off x="2997021" y="6243368"/>
                <a:ext cx="288527" cy="369332"/>
              </a:xfrm>
              <a:prstGeom prst="rect">
                <a:avLst/>
              </a:prstGeom>
              <a:blipFill>
                <a:blip r:embed="rId2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0" name="CuadroTexto 109">
                <a:extLst>
                  <a:ext uri="{FF2B5EF4-FFF2-40B4-BE49-F238E27FC236}">
                    <a16:creationId xmlns:a16="http://schemas.microsoft.com/office/drawing/2014/main" id="{BBE75944-1AA9-493B-A3D1-E4CCAD6BAFBC}"/>
                  </a:ext>
                </a:extLst>
              </p:cNvPr>
              <p:cNvSpPr txBox="1"/>
              <p:nvPr/>
            </p:nvSpPr>
            <p:spPr>
              <a:xfrm>
                <a:off x="5207994" y="6243368"/>
                <a:ext cx="288527"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s-MX" b="0" i="1" smtClean="0">
                          <a:solidFill>
                            <a:srgbClr val="002060"/>
                          </a:solidFill>
                          <a:latin typeface="Cambria Math" panose="02040503050406030204" pitchFamily="18" charset="0"/>
                        </a:rPr>
                        <m:t>𝑙</m:t>
                      </m:r>
                    </m:oMath>
                  </m:oMathPara>
                </a14:m>
                <a:endParaRPr lang="es-MX" dirty="0">
                  <a:solidFill>
                    <a:srgbClr val="002060"/>
                  </a:solidFill>
                </a:endParaRPr>
              </a:p>
            </p:txBody>
          </p:sp>
        </mc:Choice>
        <mc:Fallback xmlns="">
          <p:sp>
            <p:nvSpPr>
              <p:cNvPr id="110" name="CuadroTexto 109">
                <a:extLst>
                  <a:ext uri="{FF2B5EF4-FFF2-40B4-BE49-F238E27FC236}">
                    <a16:creationId xmlns:a16="http://schemas.microsoft.com/office/drawing/2014/main" id="{BBE75944-1AA9-493B-A3D1-E4CCAD6BAFBC}"/>
                  </a:ext>
                </a:extLst>
              </p:cNvPr>
              <p:cNvSpPr txBox="1">
                <a:spLocks noRot="1" noChangeAspect="1" noMove="1" noResize="1" noEditPoints="1" noAdjustHandles="1" noChangeArrowheads="1" noChangeShapeType="1" noTextEdit="1"/>
              </p:cNvSpPr>
              <p:nvPr/>
            </p:nvSpPr>
            <p:spPr>
              <a:xfrm>
                <a:off x="5207994" y="6243368"/>
                <a:ext cx="288527" cy="369332"/>
              </a:xfrm>
              <a:prstGeom prst="rect">
                <a:avLst/>
              </a:prstGeom>
              <a:blipFill>
                <a:blip r:embed="rId25"/>
                <a:stretch>
                  <a:fillRect/>
                </a:stretch>
              </a:blipFill>
            </p:spPr>
            <p:txBody>
              <a:bodyPr/>
              <a:lstStyle/>
              <a:p>
                <a:r>
                  <a:rPr lang="en-US">
                    <a:noFill/>
                  </a:rPr>
                  <a:t> </a:t>
                </a:r>
              </a:p>
            </p:txBody>
          </p:sp>
        </mc:Fallback>
      </mc:AlternateContent>
      <p:sp>
        <p:nvSpPr>
          <p:cNvPr id="134" name="Forma libre: forma 133">
            <a:extLst>
              <a:ext uri="{FF2B5EF4-FFF2-40B4-BE49-F238E27FC236}">
                <a16:creationId xmlns:a16="http://schemas.microsoft.com/office/drawing/2014/main" id="{84662B5C-748A-47EB-B829-F7D8E2520D3C}"/>
              </a:ext>
            </a:extLst>
          </p:cNvPr>
          <p:cNvSpPr/>
          <p:nvPr/>
        </p:nvSpPr>
        <p:spPr>
          <a:xfrm rot="5400000">
            <a:off x="7570626" y="2018671"/>
            <a:ext cx="740664" cy="149048"/>
          </a:xfrm>
          <a:custGeom>
            <a:avLst/>
            <a:gdLst>
              <a:gd name="connsiteX0" fmla="*/ 0 w 1300163"/>
              <a:gd name="connsiteY0" fmla="*/ 323852 h 690581"/>
              <a:gd name="connsiteX1" fmla="*/ 71438 w 1300163"/>
              <a:gd name="connsiteY1" fmla="*/ 9527 h 690581"/>
              <a:gd name="connsiteX2" fmla="*/ 142875 w 1300163"/>
              <a:gd name="connsiteY2" fmla="*/ 333377 h 690581"/>
              <a:gd name="connsiteX3" fmla="*/ 204788 w 1300163"/>
              <a:gd name="connsiteY3" fmla="*/ 690564 h 690581"/>
              <a:gd name="connsiteX4" fmla="*/ 295275 w 1300163"/>
              <a:gd name="connsiteY4" fmla="*/ 319089 h 690581"/>
              <a:gd name="connsiteX5" fmla="*/ 357188 w 1300163"/>
              <a:gd name="connsiteY5" fmla="*/ 4764 h 690581"/>
              <a:gd name="connsiteX6" fmla="*/ 428625 w 1300163"/>
              <a:gd name="connsiteY6" fmla="*/ 328614 h 690581"/>
              <a:gd name="connsiteX7" fmla="*/ 495300 w 1300163"/>
              <a:gd name="connsiteY7" fmla="*/ 690564 h 690581"/>
              <a:gd name="connsiteX8" fmla="*/ 571500 w 1300163"/>
              <a:gd name="connsiteY8" fmla="*/ 319089 h 690581"/>
              <a:gd name="connsiteX9" fmla="*/ 638175 w 1300163"/>
              <a:gd name="connsiteY9" fmla="*/ 4764 h 690581"/>
              <a:gd name="connsiteX10" fmla="*/ 723900 w 1300163"/>
              <a:gd name="connsiteY10" fmla="*/ 323852 h 690581"/>
              <a:gd name="connsiteX11" fmla="*/ 795338 w 1300163"/>
              <a:gd name="connsiteY11" fmla="*/ 666752 h 690581"/>
              <a:gd name="connsiteX12" fmla="*/ 871538 w 1300163"/>
              <a:gd name="connsiteY12" fmla="*/ 328614 h 690581"/>
              <a:gd name="connsiteX13" fmla="*/ 928688 w 1300163"/>
              <a:gd name="connsiteY13" fmla="*/ 2 h 690581"/>
              <a:gd name="connsiteX14" fmla="*/ 1004888 w 1300163"/>
              <a:gd name="connsiteY14" fmla="*/ 333377 h 690581"/>
              <a:gd name="connsiteX15" fmla="*/ 1071563 w 1300163"/>
              <a:gd name="connsiteY15" fmla="*/ 676277 h 690581"/>
              <a:gd name="connsiteX16" fmla="*/ 1152525 w 1300163"/>
              <a:gd name="connsiteY16" fmla="*/ 328614 h 690581"/>
              <a:gd name="connsiteX17" fmla="*/ 1200150 w 1300163"/>
              <a:gd name="connsiteY17" fmla="*/ 2 h 690581"/>
              <a:gd name="connsiteX18" fmla="*/ 1300163 w 1300163"/>
              <a:gd name="connsiteY18" fmla="*/ 328614 h 690581"/>
              <a:gd name="connsiteX0" fmla="*/ 0 w 1300163"/>
              <a:gd name="connsiteY0" fmla="*/ 323852 h 690581"/>
              <a:gd name="connsiteX1" fmla="*/ 71438 w 1300163"/>
              <a:gd name="connsiteY1" fmla="*/ 9527 h 690581"/>
              <a:gd name="connsiteX2" fmla="*/ 142875 w 1300163"/>
              <a:gd name="connsiteY2" fmla="*/ 333377 h 690581"/>
              <a:gd name="connsiteX3" fmla="*/ 204788 w 1300163"/>
              <a:gd name="connsiteY3" fmla="*/ 690564 h 690581"/>
              <a:gd name="connsiteX4" fmla="*/ 295275 w 1300163"/>
              <a:gd name="connsiteY4" fmla="*/ 319089 h 690581"/>
              <a:gd name="connsiteX5" fmla="*/ 357188 w 1300163"/>
              <a:gd name="connsiteY5" fmla="*/ 4764 h 690581"/>
              <a:gd name="connsiteX6" fmla="*/ 428625 w 1300163"/>
              <a:gd name="connsiteY6" fmla="*/ 328614 h 690581"/>
              <a:gd name="connsiteX7" fmla="*/ 495300 w 1300163"/>
              <a:gd name="connsiteY7" fmla="*/ 690564 h 690581"/>
              <a:gd name="connsiteX8" fmla="*/ 571500 w 1300163"/>
              <a:gd name="connsiteY8" fmla="*/ 319089 h 690581"/>
              <a:gd name="connsiteX9" fmla="*/ 638175 w 1300163"/>
              <a:gd name="connsiteY9" fmla="*/ 4764 h 690581"/>
              <a:gd name="connsiteX10" fmla="*/ 723900 w 1300163"/>
              <a:gd name="connsiteY10" fmla="*/ 323852 h 690581"/>
              <a:gd name="connsiteX11" fmla="*/ 795338 w 1300163"/>
              <a:gd name="connsiteY11" fmla="*/ 666752 h 690581"/>
              <a:gd name="connsiteX12" fmla="*/ 871538 w 1300163"/>
              <a:gd name="connsiteY12" fmla="*/ 328614 h 690581"/>
              <a:gd name="connsiteX13" fmla="*/ 928688 w 1300163"/>
              <a:gd name="connsiteY13" fmla="*/ 2 h 690581"/>
              <a:gd name="connsiteX14" fmla="*/ 1004888 w 1300163"/>
              <a:gd name="connsiteY14" fmla="*/ 333377 h 690581"/>
              <a:gd name="connsiteX15" fmla="*/ 1071563 w 1300163"/>
              <a:gd name="connsiteY15" fmla="*/ 676277 h 690581"/>
              <a:gd name="connsiteX16" fmla="*/ 1143925 w 1300163"/>
              <a:gd name="connsiteY16" fmla="*/ 328614 h 690581"/>
              <a:gd name="connsiteX17" fmla="*/ 1200150 w 1300163"/>
              <a:gd name="connsiteY17" fmla="*/ 2 h 690581"/>
              <a:gd name="connsiteX18" fmla="*/ 1300163 w 1300163"/>
              <a:gd name="connsiteY18" fmla="*/ 328614 h 690581"/>
              <a:gd name="connsiteX0" fmla="*/ 0 w 1291564"/>
              <a:gd name="connsiteY0" fmla="*/ 323852 h 690581"/>
              <a:gd name="connsiteX1" fmla="*/ 71438 w 1291564"/>
              <a:gd name="connsiteY1" fmla="*/ 9527 h 690581"/>
              <a:gd name="connsiteX2" fmla="*/ 142875 w 1291564"/>
              <a:gd name="connsiteY2" fmla="*/ 333377 h 690581"/>
              <a:gd name="connsiteX3" fmla="*/ 204788 w 1291564"/>
              <a:gd name="connsiteY3" fmla="*/ 690564 h 690581"/>
              <a:gd name="connsiteX4" fmla="*/ 295275 w 1291564"/>
              <a:gd name="connsiteY4" fmla="*/ 319089 h 690581"/>
              <a:gd name="connsiteX5" fmla="*/ 357188 w 1291564"/>
              <a:gd name="connsiteY5" fmla="*/ 4764 h 690581"/>
              <a:gd name="connsiteX6" fmla="*/ 428625 w 1291564"/>
              <a:gd name="connsiteY6" fmla="*/ 328614 h 690581"/>
              <a:gd name="connsiteX7" fmla="*/ 495300 w 1291564"/>
              <a:gd name="connsiteY7" fmla="*/ 690564 h 690581"/>
              <a:gd name="connsiteX8" fmla="*/ 571500 w 1291564"/>
              <a:gd name="connsiteY8" fmla="*/ 319089 h 690581"/>
              <a:gd name="connsiteX9" fmla="*/ 638175 w 1291564"/>
              <a:gd name="connsiteY9" fmla="*/ 4764 h 690581"/>
              <a:gd name="connsiteX10" fmla="*/ 723900 w 1291564"/>
              <a:gd name="connsiteY10" fmla="*/ 323852 h 690581"/>
              <a:gd name="connsiteX11" fmla="*/ 795338 w 1291564"/>
              <a:gd name="connsiteY11" fmla="*/ 666752 h 690581"/>
              <a:gd name="connsiteX12" fmla="*/ 871538 w 1291564"/>
              <a:gd name="connsiteY12" fmla="*/ 328614 h 690581"/>
              <a:gd name="connsiteX13" fmla="*/ 928688 w 1291564"/>
              <a:gd name="connsiteY13" fmla="*/ 2 h 690581"/>
              <a:gd name="connsiteX14" fmla="*/ 1004888 w 1291564"/>
              <a:gd name="connsiteY14" fmla="*/ 333377 h 690581"/>
              <a:gd name="connsiteX15" fmla="*/ 1071563 w 1291564"/>
              <a:gd name="connsiteY15" fmla="*/ 676277 h 690581"/>
              <a:gd name="connsiteX16" fmla="*/ 1143925 w 1291564"/>
              <a:gd name="connsiteY16" fmla="*/ 328614 h 690581"/>
              <a:gd name="connsiteX17" fmla="*/ 1200150 w 1291564"/>
              <a:gd name="connsiteY17" fmla="*/ 2 h 690581"/>
              <a:gd name="connsiteX18" fmla="*/ 1291564 w 1291564"/>
              <a:gd name="connsiteY18" fmla="*/ 328614 h 690581"/>
              <a:gd name="connsiteX0" fmla="*/ 0 w 1291564"/>
              <a:gd name="connsiteY0" fmla="*/ 323852 h 690581"/>
              <a:gd name="connsiteX1" fmla="*/ 71438 w 1291564"/>
              <a:gd name="connsiteY1" fmla="*/ 9527 h 690581"/>
              <a:gd name="connsiteX2" fmla="*/ 142875 w 1291564"/>
              <a:gd name="connsiteY2" fmla="*/ 333377 h 690581"/>
              <a:gd name="connsiteX3" fmla="*/ 204788 w 1291564"/>
              <a:gd name="connsiteY3" fmla="*/ 690564 h 690581"/>
              <a:gd name="connsiteX4" fmla="*/ 295275 w 1291564"/>
              <a:gd name="connsiteY4" fmla="*/ 319089 h 690581"/>
              <a:gd name="connsiteX5" fmla="*/ 357188 w 1291564"/>
              <a:gd name="connsiteY5" fmla="*/ 4764 h 690581"/>
              <a:gd name="connsiteX6" fmla="*/ 428625 w 1291564"/>
              <a:gd name="connsiteY6" fmla="*/ 328614 h 690581"/>
              <a:gd name="connsiteX7" fmla="*/ 495300 w 1291564"/>
              <a:gd name="connsiteY7" fmla="*/ 690564 h 690581"/>
              <a:gd name="connsiteX8" fmla="*/ 571500 w 1291564"/>
              <a:gd name="connsiteY8" fmla="*/ 319089 h 690581"/>
              <a:gd name="connsiteX9" fmla="*/ 651076 w 1291564"/>
              <a:gd name="connsiteY9" fmla="*/ 4764 h 690581"/>
              <a:gd name="connsiteX10" fmla="*/ 723900 w 1291564"/>
              <a:gd name="connsiteY10" fmla="*/ 323852 h 690581"/>
              <a:gd name="connsiteX11" fmla="*/ 795338 w 1291564"/>
              <a:gd name="connsiteY11" fmla="*/ 666752 h 690581"/>
              <a:gd name="connsiteX12" fmla="*/ 871538 w 1291564"/>
              <a:gd name="connsiteY12" fmla="*/ 328614 h 690581"/>
              <a:gd name="connsiteX13" fmla="*/ 928688 w 1291564"/>
              <a:gd name="connsiteY13" fmla="*/ 2 h 690581"/>
              <a:gd name="connsiteX14" fmla="*/ 1004888 w 1291564"/>
              <a:gd name="connsiteY14" fmla="*/ 333377 h 690581"/>
              <a:gd name="connsiteX15" fmla="*/ 1071563 w 1291564"/>
              <a:gd name="connsiteY15" fmla="*/ 676277 h 690581"/>
              <a:gd name="connsiteX16" fmla="*/ 1143925 w 1291564"/>
              <a:gd name="connsiteY16" fmla="*/ 328614 h 690581"/>
              <a:gd name="connsiteX17" fmla="*/ 1200150 w 1291564"/>
              <a:gd name="connsiteY17" fmla="*/ 2 h 690581"/>
              <a:gd name="connsiteX18" fmla="*/ 1291564 w 1291564"/>
              <a:gd name="connsiteY18" fmla="*/ 328614 h 690581"/>
              <a:gd name="connsiteX0" fmla="*/ 0 w 1291564"/>
              <a:gd name="connsiteY0" fmla="*/ 323852 h 690581"/>
              <a:gd name="connsiteX1" fmla="*/ 71438 w 1291564"/>
              <a:gd name="connsiteY1" fmla="*/ 9527 h 690581"/>
              <a:gd name="connsiteX2" fmla="*/ 142875 w 1291564"/>
              <a:gd name="connsiteY2" fmla="*/ 333377 h 690581"/>
              <a:gd name="connsiteX3" fmla="*/ 204788 w 1291564"/>
              <a:gd name="connsiteY3" fmla="*/ 690564 h 690581"/>
              <a:gd name="connsiteX4" fmla="*/ 273776 w 1291564"/>
              <a:gd name="connsiteY4" fmla="*/ 319089 h 690581"/>
              <a:gd name="connsiteX5" fmla="*/ 357188 w 1291564"/>
              <a:gd name="connsiteY5" fmla="*/ 4764 h 690581"/>
              <a:gd name="connsiteX6" fmla="*/ 428625 w 1291564"/>
              <a:gd name="connsiteY6" fmla="*/ 328614 h 690581"/>
              <a:gd name="connsiteX7" fmla="*/ 495300 w 1291564"/>
              <a:gd name="connsiteY7" fmla="*/ 690564 h 690581"/>
              <a:gd name="connsiteX8" fmla="*/ 571500 w 1291564"/>
              <a:gd name="connsiteY8" fmla="*/ 319089 h 690581"/>
              <a:gd name="connsiteX9" fmla="*/ 651076 w 1291564"/>
              <a:gd name="connsiteY9" fmla="*/ 4764 h 690581"/>
              <a:gd name="connsiteX10" fmla="*/ 723900 w 1291564"/>
              <a:gd name="connsiteY10" fmla="*/ 323852 h 690581"/>
              <a:gd name="connsiteX11" fmla="*/ 795338 w 1291564"/>
              <a:gd name="connsiteY11" fmla="*/ 666752 h 690581"/>
              <a:gd name="connsiteX12" fmla="*/ 871538 w 1291564"/>
              <a:gd name="connsiteY12" fmla="*/ 328614 h 690581"/>
              <a:gd name="connsiteX13" fmla="*/ 928688 w 1291564"/>
              <a:gd name="connsiteY13" fmla="*/ 2 h 690581"/>
              <a:gd name="connsiteX14" fmla="*/ 1004888 w 1291564"/>
              <a:gd name="connsiteY14" fmla="*/ 333377 h 690581"/>
              <a:gd name="connsiteX15" fmla="*/ 1071563 w 1291564"/>
              <a:gd name="connsiteY15" fmla="*/ 676277 h 690581"/>
              <a:gd name="connsiteX16" fmla="*/ 1143925 w 1291564"/>
              <a:gd name="connsiteY16" fmla="*/ 328614 h 690581"/>
              <a:gd name="connsiteX17" fmla="*/ 1200150 w 1291564"/>
              <a:gd name="connsiteY17" fmla="*/ 2 h 690581"/>
              <a:gd name="connsiteX18" fmla="*/ 1291564 w 1291564"/>
              <a:gd name="connsiteY18" fmla="*/ 328614 h 690581"/>
              <a:gd name="connsiteX0" fmla="*/ 0 w 1291564"/>
              <a:gd name="connsiteY0" fmla="*/ 323852 h 690581"/>
              <a:gd name="connsiteX1" fmla="*/ 71438 w 1291564"/>
              <a:gd name="connsiteY1" fmla="*/ 9527 h 690581"/>
              <a:gd name="connsiteX2" fmla="*/ 142875 w 1291564"/>
              <a:gd name="connsiteY2" fmla="*/ 333377 h 690581"/>
              <a:gd name="connsiteX3" fmla="*/ 204788 w 1291564"/>
              <a:gd name="connsiteY3" fmla="*/ 690564 h 690581"/>
              <a:gd name="connsiteX4" fmla="*/ 273776 w 1291564"/>
              <a:gd name="connsiteY4" fmla="*/ 319089 h 690581"/>
              <a:gd name="connsiteX5" fmla="*/ 391589 w 1291564"/>
              <a:gd name="connsiteY5" fmla="*/ 4764 h 690581"/>
              <a:gd name="connsiteX6" fmla="*/ 428625 w 1291564"/>
              <a:gd name="connsiteY6" fmla="*/ 328614 h 690581"/>
              <a:gd name="connsiteX7" fmla="*/ 495300 w 1291564"/>
              <a:gd name="connsiteY7" fmla="*/ 690564 h 690581"/>
              <a:gd name="connsiteX8" fmla="*/ 571500 w 1291564"/>
              <a:gd name="connsiteY8" fmla="*/ 319089 h 690581"/>
              <a:gd name="connsiteX9" fmla="*/ 651076 w 1291564"/>
              <a:gd name="connsiteY9" fmla="*/ 4764 h 690581"/>
              <a:gd name="connsiteX10" fmla="*/ 723900 w 1291564"/>
              <a:gd name="connsiteY10" fmla="*/ 323852 h 690581"/>
              <a:gd name="connsiteX11" fmla="*/ 795338 w 1291564"/>
              <a:gd name="connsiteY11" fmla="*/ 666752 h 690581"/>
              <a:gd name="connsiteX12" fmla="*/ 871538 w 1291564"/>
              <a:gd name="connsiteY12" fmla="*/ 328614 h 690581"/>
              <a:gd name="connsiteX13" fmla="*/ 928688 w 1291564"/>
              <a:gd name="connsiteY13" fmla="*/ 2 h 690581"/>
              <a:gd name="connsiteX14" fmla="*/ 1004888 w 1291564"/>
              <a:gd name="connsiteY14" fmla="*/ 333377 h 690581"/>
              <a:gd name="connsiteX15" fmla="*/ 1071563 w 1291564"/>
              <a:gd name="connsiteY15" fmla="*/ 676277 h 690581"/>
              <a:gd name="connsiteX16" fmla="*/ 1143925 w 1291564"/>
              <a:gd name="connsiteY16" fmla="*/ 328614 h 690581"/>
              <a:gd name="connsiteX17" fmla="*/ 1200150 w 1291564"/>
              <a:gd name="connsiteY17" fmla="*/ 2 h 690581"/>
              <a:gd name="connsiteX18" fmla="*/ 1291564 w 1291564"/>
              <a:gd name="connsiteY18" fmla="*/ 328614 h 690581"/>
              <a:gd name="connsiteX0" fmla="*/ 0 w 1291564"/>
              <a:gd name="connsiteY0" fmla="*/ 323852 h 690581"/>
              <a:gd name="connsiteX1" fmla="*/ 71438 w 1291564"/>
              <a:gd name="connsiteY1" fmla="*/ 9527 h 690581"/>
              <a:gd name="connsiteX2" fmla="*/ 142875 w 1291564"/>
              <a:gd name="connsiteY2" fmla="*/ 333377 h 690581"/>
              <a:gd name="connsiteX3" fmla="*/ 204788 w 1291564"/>
              <a:gd name="connsiteY3" fmla="*/ 690564 h 690581"/>
              <a:gd name="connsiteX4" fmla="*/ 273776 w 1291564"/>
              <a:gd name="connsiteY4" fmla="*/ 319089 h 690581"/>
              <a:gd name="connsiteX5" fmla="*/ 391589 w 1291564"/>
              <a:gd name="connsiteY5" fmla="*/ 4764 h 690581"/>
              <a:gd name="connsiteX6" fmla="*/ 506026 w 1291564"/>
              <a:gd name="connsiteY6" fmla="*/ 319645 h 690581"/>
              <a:gd name="connsiteX7" fmla="*/ 495300 w 1291564"/>
              <a:gd name="connsiteY7" fmla="*/ 690564 h 690581"/>
              <a:gd name="connsiteX8" fmla="*/ 571500 w 1291564"/>
              <a:gd name="connsiteY8" fmla="*/ 319089 h 690581"/>
              <a:gd name="connsiteX9" fmla="*/ 651076 w 1291564"/>
              <a:gd name="connsiteY9" fmla="*/ 4764 h 690581"/>
              <a:gd name="connsiteX10" fmla="*/ 723900 w 1291564"/>
              <a:gd name="connsiteY10" fmla="*/ 323852 h 690581"/>
              <a:gd name="connsiteX11" fmla="*/ 795338 w 1291564"/>
              <a:gd name="connsiteY11" fmla="*/ 666752 h 690581"/>
              <a:gd name="connsiteX12" fmla="*/ 871538 w 1291564"/>
              <a:gd name="connsiteY12" fmla="*/ 328614 h 690581"/>
              <a:gd name="connsiteX13" fmla="*/ 928688 w 1291564"/>
              <a:gd name="connsiteY13" fmla="*/ 2 h 690581"/>
              <a:gd name="connsiteX14" fmla="*/ 1004888 w 1291564"/>
              <a:gd name="connsiteY14" fmla="*/ 333377 h 690581"/>
              <a:gd name="connsiteX15" fmla="*/ 1071563 w 1291564"/>
              <a:gd name="connsiteY15" fmla="*/ 676277 h 690581"/>
              <a:gd name="connsiteX16" fmla="*/ 1143925 w 1291564"/>
              <a:gd name="connsiteY16" fmla="*/ 328614 h 690581"/>
              <a:gd name="connsiteX17" fmla="*/ 1200150 w 1291564"/>
              <a:gd name="connsiteY17" fmla="*/ 2 h 690581"/>
              <a:gd name="connsiteX18" fmla="*/ 1291564 w 1291564"/>
              <a:gd name="connsiteY18" fmla="*/ 328614 h 690581"/>
              <a:gd name="connsiteX0" fmla="*/ 0 w 1291564"/>
              <a:gd name="connsiteY0" fmla="*/ 323852 h 690581"/>
              <a:gd name="connsiteX1" fmla="*/ 71438 w 1291564"/>
              <a:gd name="connsiteY1" fmla="*/ 9527 h 690581"/>
              <a:gd name="connsiteX2" fmla="*/ 142875 w 1291564"/>
              <a:gd name="connsiteY2" fmla="*/ 333377 h 690581"/>
              <a:gd name="connsiteX3" fmla="*/ 204788 w 1291564"/>
              <a:gd name="connsiteY3" fmla="*/ 690564 h 690581"/>
              <a:gd name="connsiteX4" fmla="*/ 273776 w 1291564"/>
              <a:gd name="connsiteY4" fmla="*/ 319089 h 690581"/>
              <a:gd name="connsiteX5" fmla="*/ 391589 w 1291564"/>
              <a:gd name="connsiteY5" fmla="*/ 4764 h 690581"/>
              <a:gd name="connsiteX6" fmla="*/ 506026 w 1291564"/>
              <a:gd name="connsiteY6" fmla="*/ 319645 h 690581"/>
              <a:gd name="connsiteX7" fmla="*/ 495300 w 1291564"/>
              <a:gd name="connsiteY7" fmla="*/ 690564 h 690581"/>
              <a:gd name="connsiteX8" fmla="*/ 571500 w 1291564"/>
              <a:gd name="connsiteY8" fmla="*/ 319089 h 690581"/>
              <a:gd name="connsiteX9" fmla="*/ 651076 w 1291564"/>
              <a:gd name="connsiteY9" fmla="*/ 4764 h 690581"/>
              <a:gd name="connsiteX10" fmla="*/ 723900 w 1291564"/>
              <a:gd name="connsiteY10" fmla="*/ 323852 h 690581"/>
              <a:gd name="connsiteX11" fmla="*/ 795338 w 1291564"/>
              <a:gd name="connsiteY11" fmla="*/ 666752 h 690581"/>
              <a:gd name="connsiteX12" fmla="*/ 871538 w 1291564"/>
              <a:gd name="connsiteY12" fmla="*/ 328614 h 690581"/>
              <a:gd name="connsiteX13" fmla="*/ 928688 w 1291564"/>
              <a:gd name="connsiteY13" fmla="*/ 2 h 690581"/>
              <a:gd name="connsiteX14" fmla="*/ 1004888 w 1291564"/>
              <a:gd name="connsiteY14" fmla="*/ 333377 h 690581"/>
              <a:gd name="connsiteX15" fmla="*/ 1071563 w 1291564"/>
              <a:gd name="connsiteY15" fmla="*/ 676277 h 690581"/>
              <a:gd name="connsiteX16" fmla="*/ 1143925 w 1291564"/>
              <a:gd name="connsiteY16" fmla="*/ 328614 h 690581"/>
              <a:gd name="connsiteX17" fmla="*/ 1200150 w 1291564"/>
              <a:gd name="connsiteY17" fmla="*/ 2 h 690581"/>
              <a:gd name="connsiteX18" fmla="*/ 1291564 w 1291564"/>
              <a:gd name="connsiteY18" fmla="*/ 328614 h 690581"/>
              <a:gd name="connsiteX0" fmla="*/ 0 w 1291564"/>
              <a:gd name="connsiteY0" fmla="*/ 323852 h 690581"/>
              <a:gd name="connsiteX1" fmla="*/ 92938 w 1291564"/>
              <a:gd name="connsiteY1" fmla="*/ 5043 h 690581"/>
              <a:gd name="connsiteX2" fmla="*/ 142875 w 1291564"/>
              <a:gd name="connsiteY2" fmla="*/ 333377 h 690581"/>
              <a:gd name="connsiteX3" fmla="*/ 204788 w 1291564"/>
              <a:gd name="connsiteY3" fmla="*/ 690564 h 690581"/>
              <a:gd name="connsiteX4" fmla="*/ 273776 w 1291564"/>
              <a:gd name="connsiteY4" fmla="*/ 319089 h 690581"/>
              <a:gd name="connsiteX5" fmla="*/ 391589 w 1291564"/>
              <a:gd name="connsiteY5" fmla="*/ 4764 h 690581"/>
              <a:gd name="connsiteX6" fmla="*/ 506026 w 1291564"/>
              <a:gd name="connsiteY6" fmla="*/ 319645 h 690581"/>
              <a:gd name="connsiteX7" fmla="*/ 495300 w 1291564"/>
              <a:gd name="connsiteY7" fmla="*/ 690564 h 690581"/>
              <a:gd name="connsiteX8" fmla="*/ 571500 w 1291564"/>
              <a:gd name="connsiteY8" fmla="*/ 319089 h 690581"/>
              <a:gd name="connsiteX9" fmla="*/ 651076 w 1291564"/>
              <a:gd name="connsiteY9" fmla="*/ 4764 h 690581"/>
              <a:gd name="connsiteX10" fmla="*/ 723900 w 1291564"/>
              <a:gd name="connsiteY10" fmla="*/ 323852 h 690581"/>
              <a:gd name="connsiteX11" fmla="*/ 795338 w 1291564"/>
              <a:gd name="connsiteY11" fmla="*/ 666752 h 690581"/>
              <a:gd name="connsiteX12" fmla="*/ 871538 w 1291564"/>
              <a:gd name="connsiteY12" fmla="*/ 328614 h 690581"/>
              <a:gd name="connsiteX13" fmla="*/ 928688 w 1291564"/>
              <a:gd name="connsiteY13" fmla="*/ 2 h 690581"/>
              <a:gd name="connsiteX14" fmla="*/ 1004888 w 1291564"/>
              <a:gd name="connsiteY14" fmla="*/ 333377 h 690581"/>
              <a:gd name="connsiteX15" fmla="*/ 1071563 w 1291564"/>
              <a:gd name="connsiteY15" fmla="*/ 676277 h 690581"/>
              <a:gd name="connsiteX16" fmla="*/ 1143925 w 1291564"/>
              <a:gd name="connsiteY16" fmla="*/ 328614 h 690581"/>
              <a:gd name="connsiteX17" fmla="*/ 1200150 w 1291564"/>
              <a:gd name="connsiteY17" fmla="*/ 2 h 690581"/>
              <a:gd name="connsiteX18" fmla="*/ 1291564 w 1291564"/>
              <a:gd name="connsiteY18" fmla="*/ 328614 h 690581"/>
              <a:gd name="connsiteX0" fmla="*/ 0 w 1291564"/>
              <a:gd name="connsiteY0" fmla="*/ 341239 h 707968"/>
              <a:gd name="connsiteX1" fmla="*/ 92938 w 1291564"/>
              <a:gd name="connsiteY1" fmla="*/ 9 h 707968"/>
              <a:gd name="connsiteX2" fmla="*/ 142875 w 1291564"/>
              <a:gd name="connsiteY2" fmla="*/ 350764 h 707968"/>
              <a:gd name="connsiteX3" fmla="*/ 204788 w 1291564"/>
              <a:gd name="connsiteY3" fmla="*/ 707951 h 707968"/>
              <a:gd name="connsiteX4" fmla="*/ 273776 w 1291564"/>
              <a:gd name="connsiteY4" fmla="*/ 336476 h 707968"/>
              <a:gd name="connsiteX5" fmla="*/ 391589 w 1291564"/>
              <a:gd name="connsiteY5" fmla="*/ 22151 h 707968"/>
              <a:gd name="connsiteX6" fmla="*/ 506026 w 1291564"/>
              <a:gd name="connsiteY6" fmla="*/ 337032 h 707968"/>
              <a:gd name="connsiteX7" fmla="*/ 495300 w 1291564"/>
              <a:gd name="connsiteY7" fmla="*/ 707951 h 707968"/>
              <a:gd name="connsiteX8" fmla="*/ 571500 w 1291564"/>
              <a:gd name="connsiteY8" fmla="*/ 336476 h 707968"/>
              <a:gd name="connsiteX9" fmla="*/ 651076 w 1291564"/>
              <a:gd name="connsiteY9" fmla="*/ 22151 h 707968"/>
              <a:gd name="connsiteX10" fmla="*/ 723900 w 1291564"/>
              <a:gd name="connsiteY10" fmla="*/ 341239 h 707968"/>
              <a:gd name="connsiteX11" fmla="*/ 795338 w 1291564"/>
              <a:gd name="connsiteY11" fmla="*/ 684139 h 707968"/>
              <a:gd name="connsiteX12" fmla="*/ 871538 w 1291564"/>
              <a:gd name="connsiteY12" fmla="*/ 346001 h 707968"/>
              <a:gd name="connsiteX13" fmla="*/ 928688 w 1291564"/>
              <a:gd name="connsiteY13" fmla="*/ 17389 h 707968"/>
              <a:gd name="connsiteX14" fmla="*/ 1004888 w 1291564"/>
              <a:gd name="connsiteY14" fmla="*/ 350764 h 707968"/>
              <a:gd name="connsiteX15" fmla="*/ 1071563 w 1291564"/>
              <a:gd name="connsiteY15" fmla="*/ 693664 h 707968"/>
              <a:gd name="connsiteX16" fmla="*/ 1143925 w 1291564"/>
              <a:gd name="connsiteY16" fmla="*/ 346001 h 707968"/>
              <a:gd name="connsiteX17" fmla="*/ 1200150 w 1291564"/>
              <a:gd name="connsiteY17" fmla="*/ 17389 h 707968"/>
              <a:gd name="connsiteX18" fmla="*/ 1291564 w 1291564"/>
              <a:gd name="connsiteY18" fmla="*/ 346001 h 707968"/>
              <a:gd name="connsiteX0" fmla="*/ 0 w 1291564"/>
              <a:gd name="connsiteY0" fmla="*/ 341233 h 707953"/>
              <a:gd name="connsiteX1" fmla="*/ 92938 w 1291564"/>
              <a:gd name="connsiteY1" fmla="*/ 3 h 707953"/>
              <a:gd name="connsiteX2" fmla="*/ 164375 w 1291564"/>
              <a:gd name="connsiteY2" fmla="*/ 346274 h 707953"/>
              <a:gd name="connsiteX3" fmla="*/ 204788 w 1291564"/>
              <a:gd name="connsiteY3" fmla="*/ 707945 h 707953"/>
              <a:gd name="connsiteX4" fmla="*/ 273776 w 1291564"/>
              <a:gd name="connsiteY4" fmla="*/ 336470 h 707953"/>
              <a:gd name="connsiteX5" fmla="*/ 391589 w 1291564"/>
              <a:gd name="connsiteY5" fmla="*/ 22145 h 707953"/>
              <a:gd name="connsiteX6" fmla="*/ 506026 w 1291564"/>
              <a:gd name="connsiteY6" fmla="*/ 337026 h 707953"/>
              <a:gd name="connsiteX7" fmla="*/ 495300 w 1291564"/>
              <a:gd name="connsiteY7" fmla="*/ 707945 h 707953"/>
              <a:gd name="connsiteX8" fmla="*/ 571500 w 1291564"/>
              <a:gd name="connsiteY8" fmla="*/ 336470 h 707953"/>
              <a:gd name="connsiteX9" fmla="*/ 651076 w 1291564"/>
              <a:gd name="connsiteY9" fmla="*/ 22145 h 707953"/>
              <a:gd name="connsiteX10" fmla="*/ 723900 w 1291564"/>
              <a:gd name="connsiteY10" fmla="*/ 341233 h 707953"/>
              <a:gd name="connsiteX11" fmla="*/ 795338 w 1291564"/>
              <a:gd name="connsiteY11" fmla="*/ 684133 h 707953"/>
              <a:gd name="connsiteX12" fmla="*/ 871538 w 1291564"/>
              <a:gd name="connsiteY12" fmla="*/ 345995 h 707953"/>
              <a:gd name="connsiteX13" fmla="*/ 928688 w 1291564"/>
              <a:gd name="connsiteY13" fmla="*/ 17383 h 707953"/>
              <a:gd name="connsiteX14" fmla="*/ 1004888 w 1291564"/>
              <a:gd name="connsiteY14" fmla="*/ 350758 h 707953"/>
              <a:gd name="connsiteX15" fmla="*/ 1071563 w 1291564"/>
              <a:gd name="connsiteY15" fmla="*/ 693658 h 707953"/>
              <a:gd name="connsiteX16" fmla="*/ 1143925 w 1291564"/>
              <a:gd name="connsiteY16" fmla="*/ 345995 h 707953"/>
              <a:gd name="connsiteX17" fmla="*/ 1200150 w 1291564"/>
              <a:gd name="connsiteY17" fmla="*/ 17383 h 707953"/>
              <a:gd name="connsiteX18" fmla="*/ 1291564 w 1291564"/>
              <a:gd name="connsiteY18" fmla="*/ 345995 h 707953"/>
              <a:gd name="connsiteX0" fmla="*/ 0 w 1291564"/>
              <a:gd name="connsiteY0" fmla="*/ 341231 h 707951"/>
              <a:gd name="connsiteX1" fmla="*/ 166038 w 1291564"/>
              <a:gd name="connsiteY1" fmla="*/ 2 h 707951"/>
              <a:gd name="connsiteX2" fmla="*/ 164375 w 1291564"/>
              <a:gd name="connsiteY2" fmla="*/ 346272 h 707951"/>
              <a:gd name="connsiteX3" fmla="*/ 204788 w 1291564"/>
              <a:gd name="connsiteY3" fmla="*/ 707943 h 707951"/>
              <a:gd name="connsiteX4" fmla="*/ 273776 w 1291564"/>
              <a:gd name="connsiteY4" fmla="*/ 336468 h 707951"/>
              <a:gd name="connsiteX5" fmla="*/ 391589 w 1291564"/>
              <a:gd name="connsiteY5" fmla="*/ 22143 h 707951"/>
              <a:gd name="connsiteX6" fmla="*/ 506026 w 1291564"/>
              <a:gd name="connsiteY6" fmla="*/ 337024 h 707951"/>
              <a:gd name="connsiteX7" fmla="*/ 495300 w 1291564"/>
              <a:gd name="connsiteY7" fmla="*/ 707943 h 707951"/>
              <a:gd name="connsiteX8" fmla="*/ 571500 w 1291564"/>
              <a:gd name="connsiteY8" fmla="*/ 336468 h 707951"/>
              <a:gd name="connsiteX9" fmla="*/ 651076 w 1291564"/>
              <a:gd name="connsiteY9" fmla="*/ 22143 h 707951"/>
              <a:gd name="connsiteX10" fmla="*/ 723900 w 1291564"/>
              <a:gd name="connsiteY10" fmla="*/ 341231 h 707951"/>
              <a:gd name="connsiteX11" fmla="*/ 795338 w 1291564"/>
              <a:gd name="connsiteY11" fmla="*/ 684131 h 707951"/>
              <a:gd name="connsiteX12" fmla="*/ 871538 w 1291564"/>
              <a:gd name="connsiteY12" fmla="*/ 345993 h 707951"/>
              <a:gd name="connsiteX13" fmla="*/ 928688 w 1291564"/>
              <a:gd name="connsiteY13" fmla="*/ 17381 h 707951"/>
              <a:gd name="connsiteX14" fmla="*/ 1004888 w 1291564"/>
              <a:gd name="connsiteY14" fmla="*/ 350756 h 707951"/>
              <a:gd name="connsiteX15" fmla="*/ 1071563 w 1291564"/>
              <a:gd name="connsiteY15" fmla="*/ 693656 h 707951"/>
              <a:gd name="connsiteX16" fmla="*/ 1143925 w 1291564"/>
              <a:gd name="connsiteY16" fmla="*/ 345993 h 707951"/>
              <a:gd name="connsiteX17" fmla="*/ 1200150 w 1291564"/>
              <a:gd name="connsiteY17" fmla="*/ 17381 h 707951"/>
              <a:gd name="connsiteX18" fmla="*/ 1291564 w 1291564"/>
              <a:gd name="connsiteY18" fmla="*/ 345993 h 707951"/>
              <a:gd name="connsiteX0" fmla="*/ 0 w 1291564"/>
              <a:gd name="connsiteY0" fmla="*/ 341231 h 707951"/>
              <a:gd name="connsiteX1" fmla="*/ 166038 w 1291564"/>
              <a:gd name="connsiteY1" fmla="*/ 2 h 707951"/>
              <a:gd name="connsiteX2" fmla="*/ 336375 w 1291564"/>
              <a:gd name="connsiteY2" fmla="*/ 346272 h 707951"/>
              <a:gd name="connsiteX3" fmla="*/ 204788 w 1291564"/>
              <a:gd name="connsiteY3" fmla="*/ 707943 h 707951"/>
              <a:gd name="connsiteX4" fmla="*/ 273776 w 1291564"/>
              <a:gd name="connsiteY4" fmla="*/ 336468 h 707951"/>
              <a:gd name="connsiteX5" fmla="*/ 391589 w 1291564"/>
              <a:gd name="connsiteY5" fmla="*/ 22143 h 707951"/>
              <a:gd name="connsiteX6" fmla="*/ 506026 w 1291564"/>
              <a:gd name="connsiteY6" fmla="*/ 337024 h 707951"/>
              <a:gd name="connsiteX7" fmla="*/ 495300 w 1291564"/>
              <a:gd name="connsiteY7" fmla="*/ 707943 h 707951"/>
              <a:gd name="connsiteX8" fmla="*/ 571500 w 1291564"/>
              <a:gd name="connsiteY8" fmla="*/ 336468 h 707951"/>
              <a:gd name="connsiteX9" fmla="*/ 651076 w 1291564"/>
              <a:gd name="connsiteY9" fmla="*/ 22143 h 707951"/>
              <a:gd name="connsiteX10" fmla="*/ 723900 w 1291564"/>
              <a:gd name="connsiteY10" fmla="*/ 341231 h 707951"/>
              <a:gd name="connsiteX11" fmla="*/ 795338 w 1291564"/>
              <a:gd name="connsiteY11" fmla="*/ 684131 h 707951"/>
              <a:gd name="connsiteX12" fmla="*/ 871538 w 1291564"/>
              <a:gd name="connsiteY12" fmla="*/ 345993 h 707951"/>
              <a:gd name="connsiteX13" fmla="*/ 928688 w 1291564"/>
              <a:gd name="connsiteY13" fmla="*/ 17381 h 707951"/>
              <a:gd name="connsiteX14" fmla="*/ 1004888 w 1291564"/>
              <a:gd name="connsiteY14" fmla="*/ 350756 h 707951"/>
              <a:gd name="connsiteX15" fmla="*/ 1071563 w 1291564"/>
              <a:gd name="connsiteY15" fmla="*/ 693656 h 707951"/>
              <a:gd name="connsiteX16" fmla="*/ 1143925 w 1291564"/>
              <a:gd name="connsiteY16" fmla="*/ 345993 h 707951"/>
              <a:gd name="connsiteX17" fmla="*/ 1200150 w 1291564"/>
              <a:gd name="connsiteY17" fmla="*/ 17381 h 707951"/>
              <a:gd name="connsiteX18" fmla="*/ 1291564 w 1291564"/>
              <a:gd name="connsiteY18" fmla="*/ 345993 h 707951"/>
              <a:gd name="connsiteX0" fmla="*/ 0 w 1291564"/>
              <a:gd name="connsiteY0" fmla="*/ 341231 h 707943"/>
              <a:gd name="connsiteX1" fmla="*/ 166038 w 1291564"/>
              <a:gd name="connsiteY1" fmla="*/ 2 h 707943"/>
              <a:gd name="connsiteX2" fmla="*/ 336375 w 1291564"/>
              <a:gd name="connsiteY2" fmla="*/ 346272 h 707943"/>
              <a:gd name="connsiteX3" fmla="*/ 488590 w 1291564"/>
              <a:gd name="connsiteY3" fmla="*/ 681039 h 707943"/>
              <a:gd name="connsiteX4" fmla="*/ 273776 w 1291564"/>
              <a:gd name="connsiteY4" fmla="*/ 336468 h 707943"/>
              <a:gd name="connsiteX5" fmla="*/ 391589 w 1291564"/>
              <a:gd name="connsiteY5" fmla="*/ 22143 h 707943"/>
              <a:gd name="connsiteX6" fmla="*/ 506026 w 1291564"/>
              <a:gd name="connsiteY6" fmla="*/ 337024 h 707943"/>
              <a:gd name="connsiteX7" fmla="*/ 495300 w 1291564"/>
              <a:gd name="connsiteY7" fmla="*/ 707943 h 707943"/>
              <a:gd name="connsiteX8" fmla="*/ 571500 w 1291564"/>
              <a:gd name="connsiteY8" fmla="*/ 336468 h 707943"/>
              <a:gd name="connsiteX9" fmla="*/ 651076 w 1291564"/>
              <a:gd name="connsiteY9" fmla="*/ 22143 h 707943"/>
              <a:gd name="connsiteX10" fmla="*/ 723900 w 1291564"/>
              <a:gd name="connsiteY10" fmla="*/ 341231 h 707943"/>
              <a:gd name="connsiteX11" fmla="*/ 795338 w 1291564"/>
              <a:gd name="connsiteY11" fmla="*/ 684131 h 707943"/>
              <a:gd name="connsiteX12" fmla="*/ 871538 w 1291564"/>
              <a:gd name="connsiteY12" fmla="*/ 345993 h 707943"/>
              <a:gd name="connsiteX13" fmla="*/ 928688 w 1291564"/>
              <a:gd name="connsiteY13" fmla="*/ 17381 h 707943"/>
              <a:gd name="connsiteX14" fmla="*/ 1004888 w 1291564"/>
              <a:gd name="connsiteY14" fmla="*/ 350756 h 707943"/>
              <a:gd name="connsiteX15" fmla="*/ 1071563 w 1291564"/>
              <a:gd name="connsiteY15" fmla="*/ 693656 h 707943"/>
              <a:gd name="connsiteX16" fmla="*/ 1143925 w 1291564"/>
              <a:gd name="connsiteY16" fmla="*/ 345993 h 707943"/>
              <a:gd name="connsiteX17" fmla="*/ 1200150 w 1291564"/>
              <a:gd name="connsiteY17" fmla="*/ 17381 h 707943"/>
              <a:gd name="connsiteX18" fmla="*/ 1291564 w 1291564"/>
              <a:gd name="connsiteY18" fmla="*/ 345993 h 707943"/>
              <a:gd name="connsiteX0" fmla="*/ 0 w 1291564"/>
              <a:gd name="connsiteY0" fmla="*/ 341231 h 707943"/>
              <a:gd name="connsiteX1" fmla="*/ 166038 w 1291564"/>
              <a:gd name="connsiteY1" fmla="*/ 2 h 707943"/>
              <a:gd name="connsiteX2" fmla="*/ 336375 w 1291564"/>
              <a:gd name="connsiteY2" fmla="*/ 346272 h 707943"/>
              <a:gd name="connsiteX3" fmla="*/ 488590 w 1291564"/>
              <a:gd name="connsiteY3" fmla="*/ 681039 h 707943"/>
              <a:gd name="connsiteX4" fmla="*/ 660776 w 1291564"/>
              <a:gd name="connsiteY4" fmla="*/ 340952 h 707943"/>
              <a:gd name="connsiteX5" fmla="*/ 391589 w 1291564"/>
              <a:gd name="connsiteY5" fmla="*/ 22143 h 707943"/>
              <a:gd name="connsiteX6" fmla="*/ 506026 w 1291564"/>
              <a:gd name="connsiteY6" fmla="*/ 337024 h 707943"/>
              <a:gd name="connsiteX7" fmla="*/ 495300 w 1291564"/>
              <a:gd name="connsiteY7" fmla="*/ 707943 h 707943"/>
              <a:gd name="connsiteX8" fmla="*/ 571500 w 1291564"/>
              <a:gd name="connsiteY8" fmla="*/ 336468 h 707943"/>
              <a:gd name="connsiteX9" fmla="*/ 651076 w 1291564"/>
              <a:gd name="connsiteY9" fmla="*/ 22143 h 707943"/>
              <a:gd name="connsiteX10" fmla="*/ 723900 w 1291564"/>
              <a:gd name="connsiteY10" fmla="*/ 341231 h 707943"/>
              <a:gd name="connsiteX11" fmla="*/ 795338 w 1291564"/>
              <a:gd name="connsiteY11" fmla="*/ 684131 h 707943"/>
              <a:gd name="connsiteX12" fmla="*/ 871538 w 1291564"/>
              <a:gd name="connsiteY12" fmla="*/ 345993 h 707943"/>
              <a:gd name="connsiteX13" fmla="*/ 928688 w 1291564"/>
              <a:gd name="connsiteY13" fmla="*/ 17381 h 707943"/>
              <a:gd name="connsiteX14" fmla="*/ 1004888 w 1291564"/>
              <a:gd name="connsiteY14" fmla="*/ 350756 h 707943"/>
              <a:gd name="connsiteX15" fmla="*/ 1071563 w 1291564"/>
              <a:gd name="connsiteY15" fmla="*/ 693656 h 707943"/>
              <a:gd name="connsiteX16" fmla="*/ 1143925 w 1291564"/>
              <a:gd name="connsiteY16" fmla="*/ 345993 h 707943"/>
              <a:gd name="connsiteX17" fmla="*/ 1200150 w 1291564"/>
              <a:gd name="connsiteY17" fmla="*/ 17381 h 707943"/>
              <a:gd name="connsiteX18" fmla="*/ 1291564 w 1291564"/>
              <a:gd name="connsiteY18" fmla="*/ 345993 h 707943"/>
              <a:gd name="connsiteX0" fmla="*/ 0 w 1291564"/>
              <a:gd name="connsiteY0" fmla="*/ 341235 h 707947"/>
              <a:gd name="connsiteX1" fmla="*/ 166038 w 1291564"/>
              <a:gd name="connsiteY1" fmla="*/ 6 h 707947"/>
              <a:gd name="connsiteX2" fmla="*/ 340675 w 1291564"/>
              <a:gd name="connsiteY2" fmla="*/ 332823 h 707947"/>
              <a:gd name="connsiteX3" fmla="*/ 488590 w 1291564"/>
              <a:gd name="connsiteY3" fmla="*/ 681043 h 707947"/>
              <a:gd name="connsiteX4" fmla="*/ 660776 w 1291564"/>
              <a:gd name="connsiteY4" fmla="*/ 340956 h 707947"/>
              <a:gd name="connsiteX5" fmla="*/ 391589 w 1291564"/>
              <a:gd name="connsiteY5" fmla="*/ 22147 h 707947"/>
              <a:gd name="connsiteX6" fmla="*/ 506026 w 1291564"/>
              <a:gd name="connsiteY6" fmla="*/ 337028 h 707947"/>
              <a:gd name="connsiteX7" fmla="*/ 495300 w 1291564"/>
              <a:gd name="connsiteY7" fmla="*/ 707947 h 707947"/>
              <a:gd name="connsiteX8" fmla="*/ 571500 w 1291564"/>
              <a:gd name="connsiteY8" fmla="*/ 336472 h 707947"/>
              <a:gd name="connsiteX9" fmla="*/ 651076 w 1291564"/>
              <a:gd name="connsiteY9" fmla="*/ 22147 h 707947"/>
              <a:gd name="connsiteX10" fmla="*/ 723900 w 1291564"/>
              <a:gd name="connsiteY10" fmla="*/ 341235 h 707947"/>
              <a:gd name="connsiteX11" fmla="*/ 795338 w 1291564"/>
              <a:gd name="connsiteY11" fmla="*/ 684135 h 707947"/>
              <a:gd name="connsiteX12" fmla="*/ 871538 w 1291564"/>
              <a:gd name="connsiteY12" fmla="*/ 345997 h 707947"/>
              <a:gd name="connsiteX13" fmla="*/ 928688 w 1291564"/>
              <a:gd name="connsiteY13" fmla="*/ 17385 h 707947"/>
              <a:gd name="connsiteX14" fmla="*/ 1004888 w 1291564"/>
              <a:gd name="connsiteY14" fmla="*/ 350760 h 707947"/>
              <a:gd name="connsiteX15" fmla="*/ 1071563 w 1291564"/>
              <a:gd name="connsiteY15" fmla="*/ 693660 h 707947"/>
              <a:gd name="connsiteX16" fmla="*/ 1143925 w 1291564"/>
              <a:gd name="connsiteY16" fmla="*/ 345997 h 707947"/>
              <a:gd name="connsiteX17" fmla="*/ 1200150 w 1291564"/>
              <a:gd name="connsiteY17" fmla="*/ 17385 h 707947"/>
              <a:gd name="connsiteX18" fmla="*/ 1291564 w 1291564"/>
              <a:gd name="connsiteY18" fmla="*/ 345997 h 707947"/>
              <a:gd name="connsiteX0" fmla="*/ 0 w 1291564"/>
              <a:gd name="connsiteY0" fmla="*/ 341235 h 743821"/>
              <a:gd name="connsiteX1" fmla="*/ 166038 w 1291564"/>
              <a:gd name="connsiteY1" fmla="*/ 6 h 743821"/>
              <a:gd name="connsiteX2" fmla="*/ 340675 w 1291564"/>
              <a:gd name="connsiteY2" fmla="*/ 332823 h 743821"/>
              <a:gd name="connsiteX3" fmla="*/ 488590 w 1291564"/>
              <a:gd name="connsiteY3" fmla="*/ 681043 h 743821"/>
              <a:gd name="connsiteX4" fmla="*/ 660776 w 1291564"/>
              <a:gd name="connsiteY4" fmla="*/ 340956 h 743821"/>
              <a:gd name="connsiteX5" fmla="*/ 391589 w 1291564"/>
              <a:gd name="connsiteY5" fmla="*/ 22147 h 743821"/>
              <a:gd name="connsiteX6" fmla="*/ 506026 w 1291564"/>
              <a:gd name="connsiteY6" fmla="*/ 337028 h 743821"/>
              <a:gd name="connsiteX7" fmla="*/ 869402 w 1291564"/>
              <a:gd name="connsiteY7" fmla="*/ 743821 h 743821"/>
              <a:gd name="connsiteX8" fmla="*/ 571500 w 1291564"/>
              <a:gd name="connsiteY8" fmla="*/ 336472 h 743821"/>
              <a:gd name="connsiteX9" fmla="*/ 651076 w 1291564"/>
              <a:gd name="connsiteY9" fmla="*/ 22147 h 743821"/>
              <a:gd name="connsiteX10" fmla="*/ 723900 w 1291564"/>
              <a:gd name="connsiteY10" fmla="*/ 341235 h 743821"/>
              <a:gd name="connsiteX11" fmla="*/ 795338 w 1291564"/>
              <a:gd name="connsiteY11" fmla="*/ 684135 h 743821"/>
              <a:gd name="connsiteX12" fmla="*/ 871538 w 1291564"/>
              <a:gd name="connsiteY12" fmla="*/ 345997 h 743821"/>
              <a:gd name="connsiteX13" fmla="*/ 928688 w 1291564"/>
              <a:gd name="connsiteY13" fmla="*/ 17385 h 743821"/>
              <a:gd name="connsiteX14" fmla="*/ 1004888 w 1291564"/>
              <a:gd name="connsiteY14" fmla="*/ 350760 h 743821"/>
              <a:gd name="connsiteX15" fmla="*/ 1071563 w 1291564"/>
              <a:gd name="connsiteY15" fmla="*/ 693660 h 743821"/>
              <a:gd name="connsiteX16" fmla="*/ 1143925 w 1291564"/>
              <a:gd name="connsiteY16" fmla="*/ 345997 h 743821"/>
              <a:gd name="connsiteX17" fmla="*/ 1200150 w 1291564"/>
              <a:gd name="connsiteY17" fmla="*/ 17385 h 743821"/>
              <a:gd name="connsiteX18" fmla="*/ 1291564 w 1291564"/>
              <a:gd name="connsiteY18" fmla="*/ 345997 h 743821"/>
              <a:gd name="connsiteX0" fmla="*/ 0 w 1291564"/>
              <a:gd name="connsiteY0" fmla="*/ 341235 h 743823"/>
              <a:gd name="connsiteX1" fmla="*/ 166038 w 1291564"/>
              <a:gd name="connsiteY1" fmla="*/ 6 h 743823"/>
              <a:gd name="connsiteX2" fmla="*/ 340675 w 1291564"/>
              <a:gd name="connsiteY2" fmla="*/ 332823 h 743823"/>
              <a:gd name="connsiteX3" fmla="*/ 488590 w 1291564"/>
              <a:gd name="connsiteY3" fmla="*/ 681043 h 743823"/>
              <a:gd name="connsiteX4" fmla="*/ 660776 w 1291564"/>
              <a:gd name="connsiteY4" fmla="*/ 340956 h 743823"/>
              <a:gd name="connsiteX5" fmla="*/ 391589 w 1291564"/>
              <a:gd name="connsiteY5" fmla="*/ 22147 h 743823"/>
              <a:gd name="connsiteX6" fmla="*/ 1073628 w 1291564"/>
              <a:gd name="connsiteY6" fmla="*/ 332542 h 743823"/>
              <a:gd name="connsiteX7" fmla="*/ 869402 w 1291564"/>
              <a:gd name="connsiteY7" fmla="*/ 743821 h 743823"/>
              <a:gd name="connsiteX8" fmla="*/ 571500 w 1291564"/>
              <a:gd name="connsiteY8" fmla="*/ 336472 h 743823"/>
              <a:gd name="connsiteX9" fmla="*/ 651076 w 1291564"/>
              <a:gd name="connsiteY9" fmla="*/ 22147 h 743823"/>
              <a:gd name="connsiteX10" fmla="*/ 723900 w 1291564"/>
              <a:gd name="connsiteY10" fmla="*/ 341235 h 743823"/>
              <a:gd name="connsiteX11" fmla="*/ 795338 w 1291564"/>
              <a:gd name="connsiteY11" fmla="*/ 684135 h 743823"/>
              <a:gd name="connsiteX12" fmla="*/ 871538 w 1291564"/>
              <a:gd name="connsiteY12" fmla="*/ 345997 h 743823"/>
              <a:gd name="connsiteX13" fmla="*/ 928688 w 1291564"/>
              <a:gd name="connsiteY13" fmla="*/ 17385 h 743823"/>
              <a:gd name="connsiteX14" fmla="*/ 1004888 w 1291564"/>
              <a:gd name="connsiteY14" fmla="*/ 350760 h 743823"/>
              <a:gd name="connsiteX15" fmla="*/ 1071563 w 1291564"/>
              <a:gd name="connsiteY15" fmla="*/ 693660 h 743823"/>
              <a:gd name="connsiteX16" fmla="*/ 1143925 w 1291564"/>
              <a:gd name="connsiteY16" fmla="*/ 345997 h 743823"/>
              <a:gd name="connsiteX17" fmla="*/ 1200150 w 1291564"/>
              <a:gd name="connsiteY17" fmla="*/ 17385 h 743823"/>
              <a:gd name="connsiteX18" fmla="*/ 1291564 w 1291564"/>
              <a:gd name="connsiteY18" fmla="*/ 345997 h 743823"/>
              <a:gd name="connsiteX0" fmla="*/ 0 w 1291564"/>
              <a:gd name="connsiteY0" fmla="*/ 341235 h 743821"/>
              <a:gd name="connsiteX1" fmla="*/ 166038 w 1291564"/>
              <a:gd name="connsiteY1" fmla="*/ 6 h 743821"/>
              <a:gd name="connsiteX2" fmla="*/ 340675 w 1291564"/>
              <a:gd name="connsiteY2" fmla="*/ 332823 h 743821"/>
              <a:gd name="connsiteX3" fmla="*/ 488590 w 1291564"/>
              <a:gd name="connsiteY3" fmla="*/ 681043 h 743821"/>
              <a:gd name="connsiteX4" fmla="*/ 660776 w 1291564"/>
              <a:gd name="connsiteY4" fmla="*/ 340956 h 743821"/>
              <a:gd name="connsiteX5" fmla="*/ 1079591 w 1291564"/>
              <a:gd name="connsiteY5" fmla="*/ 17662 h 743821"/>
              <a:gd name="connsiteX6" fmla="*/ 1073628 w 1291564"/>
              <a:gd name="connsiteY6" fmla="*/ 332542 h 743821"/>
              <a:gd name="connsiteX7" fmla="*/ 869402 w 1291564"/>
              <a:gd name="connsiteY7" fmla="*/ 743821 h 743821"/>
              <a:gd name="connsiteX8" fmla="*/ 571500 w 1291564"/>
              <a:gd name="connsiteY8" fmla="*/ 336472 h 743821"/>
              <a:gd name="connsiteX9" fmla="*/ 651076 w 1291564"/>
              <a:gd name="connsiteY9" fmla="*/ 22147 h 743821"/>
              <a:gd name="connsiteX10" fmla="*/ 723900 w 1291564"/>
              <a:gd name="connsiteY10" fmla="*/ 341235 h 743821"/>
              <a:gd name="connsiteX11" fmla="*/ 795338 w 1291564"/>
              <a:gd name="connsiteY11" fmla="*/ 684135 h 743821"/>
              <a:gd name="connsiteX12" fmla="*/ 871538 w 1291564"/>
              <a:gd name="connsiteY12" fmla="*/ 345997 h 743821"/>
              <a:gd name="connsiteX13" fmla="*/ 928688 w 1291564"/>
              <a:gd name="connsiteY13" fmla="*/ 17385 h 743821"/>
              <a:gd name="connsiteX14" fmla="*/ 1004888 w 1291564"/>
              <a:gd name="connsiteY14" fmla="*/ 350760 h 743821"/>
              <a:gd name="connsiteX15" fmla="*/ 1071563 w 1291564"/>
              <a:gd name="connsiteY15" fmla="*/ 693660 h 743821"/>
              <a:gd name="connsiteX16" fmla="*/ 1143925 w 1291564"/>
              <a:gd name="connsiteY16" fmla="*/ 345997 h 743821"/>
              <a:gd name="connsiteX17" fmla="*/ 1200150 w 1291564"/>
              <a:gd name="connsiteY17" fmla="*/ 17385 h 743821"/>
              <a:gd name="connsiteX18" fmla="*/ 1291564 w 1291564"/>
              <a:gd name="connsiteY18" fmla="*/ 345997 h 743821"/>
              <a:gd name="connsiteX0" fmla="*/ 0 w 1291564"/>
              <a:gd name="connsiteY0" fmla="*/ 341235 h 743911"/>
              <a:gd name="connsiteX1" fmla="*/ 166038 w 1291564"/>
              <a:gd name="connsiteY1" fmla="*/ 6 h 743911"/>
              <a:gd name="connsiteX2" fmla="*/ 340675 w 1291564"/>
              <a:gd name="connsiteY2" fmla="*/ 332823 h 743911"/>
              <a:gd name="connsiteX3" fmla="*/ 488590 w 1291564"/>
              <a:gd name="connsiteY3" fmla="*/ 681043 h 743911"/>
              <a:gd name="connsiteX4" fmla="*/ 660776 w 1291564"/>
              <a:gd name="connsiteY4" fmla="*/ 340956 h 743911"/>
              <a:gd name="connsiteX5" fmla="*/ 1079591 w 1291564"/>
              <a:gd name="connsiteY5" fmla="*/ 17662 h 743911"/>
              <a:gd name="connsiteX6" fmla="*/ 1073628 w 1291564"/>
              <a:gd name="connsiteY6" fmla="*/ 332542 h 743911"/>
              <a:gd name="connsiteX7" fmla="*/ 869402 w 1291564"/>
              <a:gd name="connsiteY7" fmla="*/ 743821 h 743911"/>
              <a:gd name="connsiteX8" fmla="*/ 1074601 w 1291564"/>
              <a:gd name="connsiteY8" fmla="*/ 296114 h 743911"/>
              <a:gd name="connsiteX9" fmla="*/ 651076 w 1291564"/>
              <a:gd name="connsiteY9" fmla="*/ 22147 h 743911"/>
              <a:gd name="connsiteX10" fmla="*/ 723900 w 1291564"/>
              <a:gd name="connsiteY10" fmla="*/ 341235 h 743911"/>
              <a:gd name="connsiteX11" fmla="*/ 795338 w 1291564"/>
              <a:gd name="connsiteY11" fmla="*/ 684135 h 743911"/>
              <a:gd name="connsiteX12" fmla="*/ 871538 w 1291564"/>
              <a:gd name="connsiteY12" fmla="*/ 345997 h 743911"/>
              <a:gd name="connsiteX13" fmla="*/ 928688 w 1291564"/>
              <a:gd name="connsiteY13" fmla="*/ 17385 h 743911"/>
              <a:gd name="connsiteX14" fmla="*/ 1004888 w 1291564"/>
              <a:gd name="connsiteY14" fmla="*/ 350760 h 743911"/>
              <a:gd name="connsiteX15" fmla="*/ 1071563 w 1291564"/>
              <a:gd name="connsiteY15" fmla="*/ 693660 h 743911"/>
              <a:gd name="connsiteX16" fmla="*/ 1143925 w 1291564"/>
              <a:gd name="connsiteY16" fmla="*/ 345997 h 743911"/>
              <a:gd name="connsiteX17" fmla="*/ 1200150 w 1291564"/>
              <a:gd name="connsiteY17" fmla="*/ 17385 h 743911"/>
              <a:gd name="connsiteX18" fmla="*/ 1291564 w 1291564"/>
              <a:gd name="connsiteY18" fmla="*/ 345997 h 743911"/>
              <a:gd name="connsiteX0" fmla="*/ 0 w 1291564"/>
              <a:gd name="connsiteY0" fmla="*/ 341235 h 743913"/>
              <a:gd name="connsiteX1" fmla="*/ 166038 w 1291564"/>
              <a:gd name="connsiteY1" fmla="*/ 6 h 743913"/>
              <a:gd name="connsiteX2" fmla="*/ 340675 w 1291564"/>
              <a:gd name="connsiteY2" fmla="*/ 332823 h 743913"/>
              <a:gd name="connsiteX3" fmla="*/ 488590 w 1291564"/>
              <a:gd name="connsiteY3" fmla="*/ 681043 h 743913"/>
              <a:gd name="connsiteX4" fmla="*/ 660776 w 1291564"/>
              <a:gd name="connsiteY4" fmla="*/ 340956 h 743913"/>
              <a:gd name="connsiteX5" fmla="*/ 1079591 w 1291564"/>
              <a:gd name="connsiteY5" fmla="*/ 17662 h 743913"/>
              <a:gd name="connsiteX6" fmla="*/ 1073628 w 1291564"/>
              <a:gd name="connsiteY6" fmla="*/ 332542 h 743913"/>
              <a:gd name="connsiteX7" fmla="*/ 869402 w 1291564"/>
              <a:gd name="connsiteY7" fmla="*/ 743821 h 743913"/>
              <a:gd name="connsiteX8" fmla="*/ 1074601 w 1291564"/>
              <a:gd name="connsiteY8" fmla="*/ 296114 h 743913"/>
              <a:gd name="connsiteX9" fmla="*/ 1171377 w 1291564"/>
              <a:gd name="connsiteY9" fmla="*/ 13178 h 743913"/>
              <a:gd name="connsiteX10" fmla="*/ 723900 w 1291564"/>
              <a:gd name="connsiteY10" fmla="*/ 341235 h 743913"/>
              <a:gd name="connsiteX11" fmla="*/ 795338 w 1291564"/>
              <a:gd name="connsiteY11" fmla="*/ 684135 h 743913"/>
              <a:gd name="connsiteX12" fmla="*/ 871538 w 1291564"/>
              <a:gd name="connsiteY12" fmla="*/ 345997 h 743913"/>
              <a:gd name="connsiteX13" fmla="*/ 928688 w 1291564"/>
              <a:gd name="connsiteY13" fmla="*/ 17385 h 743913"/>
              <a:gd name="connsiteX14" fmla="*/ 1004888 w 1291564"/>
              <a:gd name="connsiteY14" fmla="*/ 350760 h 743913"/>
              <a:gd name="connsiteX15" fmla="*/ 1071563 w 1291564"/>
              <a:gd name="connsiteY15" fmla="*/ 693660 h 743913"/>
              <a:gd name="connsiteX16" fmla="*/ 1143925 w 1291564"/>
              <a:gd name="connsiteY16" fmla="*/ 345997 h 743913"/>
              <a:gd name="connsiteX17" fmla="*/ 1200150 w 1291564"/>
              <a:gd name="connsiteY17" fmla="*/ 17385 h 743913"/>
              <a:gd name="connsiteX18" fmla="*/ 1291564 w 1291564"/>
              <a:gd name="connsiteY18" fmla="*/ 345997 h 743913"/>
              <a:gd name="connsiteX0" fmla="*/ 0 w 1291564"/>
              <a:gd name="connsiteY0" fmla="*/ 341235 h 743911"/>
              <a:gd name="connsiteX1" fmla="*/ 166038 w 1291564"/>
              <a:gd name="connsiteY1" fmla="*/ 6 h 743911"/>
              <a:gd name="connsiteX2" fmla="*/ 340675 w 1291564"/>
              <a:gd name="connsiteY2" fmla="*/ 332823 h 743911"/>
              <a:gd name="connsiteX3" fmla="*/ 488590 w 1291564"/>
              <a:gd name="connsiteY3" fmla="*/ 681043 h 743911"/>
              <a:gd name="connsiteX4" fmla="*/ 660776 w 1291564"/>
              <a:gd name="connsiteY4" fmla="*/ 340956 h 743911"/>
              <a:gd name="connsiteX5" fmla="*/ 1079591 w 1291564"/>
              <a:gd name="connsiteY5" fmla="*/ 17662 h 743911"/>
              <a:gd name="connsiteX6" fmla="*/ 1073628 w 1291564"/>
              <a:gd name="connsiteY6" fmla="*/ 332542 h 743911"/>
              <a:gd name="connsiteX7" fmla="*/ 869402 w 1291564"/>
              <a:gd name="connsiteY7" fmla="*/ 743821 h 743911"/>
              <a:gd name="connsiteX8" fmla="*/ 1074601 w 1291564"/>
              <a:gd name="connsiteY8" fmla="*/ 296114 h 743911"/>
              <a:gd name="connsiteX9" fmla="*/ 1171377 w 1291564"/>
              <a:gd name="connsiteY9" fmla="*/ 13178 h 743911"/>
              <a:gd name="connsiteX10" fmla="*/ 1175402 w 1291564"/>
              <a:gd name="connsiteY10" fmla="*/ 354688 h 743911"/>
              <a:gd name="connsiteX11" fmla="*/ 795338 w 1291564"/>
              <a:gd name="connsiteY11" fmla="*/ 684135 h 743911"/>
              <a:gd name="connsiteX12" fmla="*/ 871538 w 1291564"/>
              <a:gd name="connsiteY12" fmla="*/ 345997 h 743911"/>
              <a:gd name="connsiteX13" fmla="*/ 928688 w 1291564"/>
              <a:gd name="connsiteY13" fmla="*/ 17385 h 743911"/>
              <a:gd name="connsiteX14" fmla="*/ 1004888 w 1291564"/>
              <a:gd name="connsiteY14" fmla="*/ 350760 h 743911"/>
              <a:gd name="connsiteX15" fmla="*/ 1071563 w 1291564"/>
              <a:gd name="connsiteY15" fmla="*/ 693660 h 743911"/>
              <a:gd name="connsiteX16" fmla="*/ 1143925 w 1291564"/>
              <a:gd name="connsiteY16" fmla="*/ 345997 h 743911"/>
              <a:gd name="connsiteX17" fmla="*/ 1200150 w 1291564"/>
              <a:gd name="connsiteY17" fmla="*/ 17385 h 743911"/>
              <a:gd name="connsiteX18" fmla="*/ 1291564 w 1291564"/>
              <a:gd name="connsiteY18" fmla="*/ 345997 h 743911"/>
              <a:gd name="connsiteX0" fmla="*/ 0 w 1291564"/>
              <a:gd name="connsiteY0" fmla="*/ 341235 h 743913"/>
              <a:gd name="connsiteX1" fmla="*/ 166038 w 1291564"/>
              <a:gd name="connsiteY1" fmla="*/ 6 h 743913"/>
              <a:gd name="connsiteX2" fmla="*/ 340675 w 1291564"/>
              <a:gd name="connsiteY2" fmla="*/ 332823 h 743913"/>
              <a:gd name="connsiteX3" fmla="*/ 488590 w 1291564"/>
              <a:gd name="connsiteY3" fmla="*/ 681043 h 743913"/>
              <a:gd name="connsiteX4" fmla="*/ 660776 w 1291564"/>
              <a:gd name="connsiteY4" fmla="*/ 340956 h 743913"/>
              <a:gd name="connsiteX5" fmla="*/ 1079591 w 1291564"/>
              <a:gd name="connsiteY5" fmla="*/ 17662 h 743913"/>
              <a:gd name="connsiteX6" fmla="*/ 1073628 w 1291564"/>
              <a:gd name="connsiteY6" fmla="*/ 332542 h 743913"/>
              <a:gd name="connsiteX7" fmla="*/ 869402 w 1291564"/>
              <a:gd name="connsiteY7" fmla="*/ 743821 h 743913"/>
              <a:gd name="connsiteX8" fmla="*/ 1074601 w 1291564"/>
              <a:gd name="connsiteY8" fmla="*/ 296114 h 743913"/>
              <a:gd name="connsiteX9" fmla="*/ 1171377 w 1291564"/>
              <a:gd name="connsiteY9" fmla="*/ 13178 h 743913"/>
              <a:gd name="connsiteX10" fmla="*/ 1175402 w 1291564"/>
              <a:gd name="connsiteY10" fmla="*/ 354688 h 743913"/>
              <a:gd name="connsiteX11" fmla="*/ 1139339 w 1291564"/>
              <a:gd name="connsiteY11" fmla="*/ 702073 h 743913"/>
              <a:gd name="connsiteX12" fmla="*/ 871538 w 1291564"/>
              <a:gd name="connsiteY12" fmla="*/ 345997 h 743913"/>
              <a:gd name="connsiteX13" fmla="*/ 928688 w 1291564"/>
              <a:gd name="connsiteY13" fmla="*/ 17385 h 743913"/>
              <a:gd name="connsiteX14" fmla="*/ 1004888 w 1291564"/>
              <a:gd name="connsiteY14" fmla="*/ 350760 h 743913"/>
              <a:gd name="connsiteX15" fmla="*/ 1071563 w 1291564"/>
              <a:gd name="connsiteY15" fmla="*/ 693660 h 743913"/>
              <a:gd name="connsiteX16" fmla="*/ 1143925 w 1291564"/>
              <a:gd name="connsiteY16" fmla="*/ 345997 h 743913"/>
              <a:gd name="connsiteX17" fmla="*/ 1200150 w 1291564"/>
              <a:gd name="connsiteY17" fmla="*/ 17385 h 743913"/>
              <a:gd name="connsiteX18" fmla="*/ 1291564 w 1291564"/>
              <a:gd name="connsiteY18" fmla="*/ 345997 h 743913"/>
              <a:gd name="connsiteX0" fmla="*/ 0 w 1356933"/>
              <a:gd name="connsiteY0" fmla="*/ 341235 h 743911"/>
              <a:gd name="connsiteX1" fmla="*/ 166038 w 1356933"/>
              <a:gd name="connsiteY1" fmla="*/ 6 h 743911"/>
              <a:gd name="connsiteX2" fmla="*/ 340675 w 1356933"/>
              <a:gd name="connsiteY2" fmla="*/ 332823 h 743911"/>
              <a:gd name="connsiteX3" fmla="*/ 488590 w 1356933"/>
              <a:gd name="connsiteY3" fmla="*/ 681043 h 743911"/>
              <a:gd name="connsiteX4" fmla="*/ 660776 w 1356933"/>
              <a:gd name="connsiteY4" fmla="*/ 340956 h 743911"/>
              <a:gd name="connsiteX5" fmla="*/ 1079591 w 1356933"/>
              <a:gd name="connsiteY5" fmla="*/ 17662 h 743911"/>
              <a:gd name="connsiteX6" fmla="*/ 1073628 w 1356933"/>
              <a:gd name="connsiteY6" fmla="*/ 332542 h 743911"/>
              <a:gd name="connsiteX7" fmla="*/ 869402 w 1356933"/>
              <a:gd name="connsiteY7" fmla="*/ 743821 h 743911"/>
              <a:gd name="connsiteX8" fmla="*/ 1074601 w 1356933"/>
              <a:gd name="connsiteY8" fmla="*/ 296114 h 743911"/>
              <a:gd name="connsiteX9" fmla="*/ 1171377 w 1356933"/>
              <a:gd name="connsiteY9" fmla="*/ 13178 h 743911"/>
              <a:gd name="connsiteX10" fmla="*/ 1175402 w 1356933"/>
              <a:gd name="connsiteY10" fmla="*/ 354688 h 743911"/>
              <a:gd name="connsiteX11" fmla="*/ 1139339 w 1356933"/>
              <a:gd name="connsiteY11" fmla="*/ 702073 h 743911"/>
              <a:gd name="connsiteX12" fmla="*/ 1353139 w 1356933"/>
              <a:gd name="connsiteY12" fmla="*/ 314607 h 743911"/>
              <a:gd name="connsiteX13" fmla="*/ 928688 w 1356933"/>
              <a:gd name="connsiteY13" fmla="*/ 17385 h 743911"/>
              <a:gd name="connsiteX14" fmla="*/ 1004888 w 1356933"/>
              <a:gd name="connsiteY14" fmla="*/ 350760 h 743911"/>
              <a:gd name="connsiteX15" fmla="*/ 1071563 w 1356933"/>
              <a:gd name="connsiteY15" fmla="*/ 693660 h 743911"/>
              <a:gd name="connsiteX16" fmla="*/ 1143925 w 1356933"/>
              <a:gd name="connsiteY16" fmla="*/ 345997 h 743911"/>
              <a:gd name="connsiteX17" fmla="*/ 1200150 w 1356933"/>
              <a:gd name="connsiteY17" fmla="*/ 17385 h 743911"/>
              <a:gd name="connsiteX18" fmla="*/ 1291564 w 1356933"/>
              <a:gd name="connsiteY18" fmla="*/ 345997 h 743911"/>
              <a:gd name="connsiteX0" fmla="*/ 0 w 1356492"/>
              <a:gd name="connsiteY0" fmla="*/ 341235 h 743913"/>
              <a:gd name="connsiteX1" fmla="*/ 166038 w 1356492"/>
              <a:gd name="connsiteY1" fmla="*/ 6 h 743913"/>
              <a:gd name="connsiteX2" fmla="*/ 340675 w 1356492"/>
              <a:gd name="connsiteY2" fmla="*/ 332823 h 743913"/>
              <a:gd name="connsiteX3" fmla="*/ 488590 w 1356492"/>
              <a:gd name="connsiteY3" fmla="*/ 681043 h 743913"/>
              <a:gd name="connsiteX4" fmla="*/ 660776 w 1356492"/>
              <a:gd name="connsiteY4" fmla="*/ 340956 h 743913"/>
              <a:gd name="connsiteX5" fmla="*/ 1079591 w 1356492"/>
              <a:gd name="connsiteY5" fmla="*/ 17662 h 743913"/>
              <a:gd name="connsiteX6" fmla="*/ 1073628 w 1356492"/>
              <a:gd name="connsiteY6" fmla="*/ 332542 h 743913"/>
              <a:gd name="connsiteX7" fmla="*/ 869402 w 1356492"/>
              <a:gd name="connsiteY7" fmla="*/ 743821 h 743913"/>
              <a:gd name="connsiteX8" fmla="*/ 1074601 w 1356492"/>
              <a:gd name="connsiteY8" fmla="*/ 296114 h 743913"/>
              <a:gd name="connsiteX9" fmla="*/ 1171377 w 1356492"/>
              <a:gd name="connsiteY9" fmla="*/ 13178 h 743913"/>
              <a:gd name="connsiteX10" fmla="*/ 1175402 w 1356492"/>
              <a:gd name="connsiteY10" fmla="*/ 354688 h 743913"/>
              <a:gd name="connsiteX11" fmla="*/ 1139339 w 1356492"/>
              <a:gd name="connsiteY11" fmla="*/ 702073 h 743913"/>
              <a:gd name="connsiteX12" fmla="*/ 1353139 w 1356492"/>
              <a:gd name="connsiteY12" fmla="*/ 314607 h 743913"/>
              <a:gd name="connsiteX13" fmla="*/ 1251190 w 1356492"/>
              <a:gd name="connsiteY13" fmla="*/ 17385 h 743913"/>
              <a:gd name="connsiteX14" fmla="*/ 1004888 w 1356492"/>
              <a:gd name="connsiteY14" fmla="*/ 350760 h 743913"/>
              <a:gd name="connsiteX15" fmla="*/ 1071563 w 1356492"/>
              <a:gd name="connsiteY15" fmla="*/ 693660 h 743913"/>
              <a:gd name="connsiteX16" fmla="*/ 1143925 w 1356492"/>
              <a:gd name="connsiteY16" fmla="*/ 345997 h 743913"/>
              <a:gd name="connsiteX17" fmla="*/ 1200150 w 1356492"/>
              <a:gd name="connsiteY17" fmla="*/ 17385 h 743913"/>
              <a:gd name="connsiteX18" fmla="*/ 1291564 w 1356492"/>
              <a:gd name="connsiteY18" fmla="*/ 345997 h 743913"/>
              <a:gd name="connsiteX0" fmla="*/ 0 w 1356492"/>
              <a:gd name="connsiteY0" fmla="*/ 341235 h 702210"/>
              <a:gd name="connsiteX1" fmla="*/ 166038 w 1356492"/>
              <a:gd name="connsiteY1" fmla="*/ 6 h 702210"/>
              <a:gd name="connsiteX2" fmla="*/ 340675 w 1356492"/>
              <a:gd name="connsiteY2" fmla="*/ 332823 h 702210"/>
              <a:gd name="connsiteX3" fmla="*/ 488590 w 1356492"/>
              <a:gd name="connsiteY3" fmla="*/ 681043 h 702210"/>
              <a:gd name="connsiteX4" fmla="*/ 660776 w 1356492"/>
              <a:gd name="connsiteY4" fmla="*/ 340956 h 702210"/>
              <a:gd name="connsiteX5" fmla="*/ 1079591 w 1356492"/>
              <a:gd name="connsiteY5" fmla="*/ 17662 h 702210"/>
              <a:gd name="connsiteX6" fmla="*/ 1073628 w 1356492"/>
              <a:gd name="connsiteY6" fmla="*/ 332542 h 702210"/>
              <a:gd name="connsiteX7" fmla="*/ 1265002 w 1356492"/>
              <a:gd name="connsiteY7" fmla="*/ 681042 h 702210"/>
              <a:gd name="connsiteX8" fmla="*/ 1074601 w 1356492"/>
              <a:gd name="connsiteY8" fmla="*/ 296114 h 702210"/>
              <a:gd name="connsiteX9" fmla="*/ 1171377 w 1356492"/>
              <a:gd name="connsiteY9" fmla="*/ 13178 h 702210"/>
              <a:gd name="connsiteX10" fmla="*/ 1175402 w 1356492"/>
              <a:gd name="connsiteY10" fmla="*/ 354688 h 702210"/>
              <a:gd name="connsiteX11" fmla="*/ 1139339 w 1356492"/>
              <a:gd name="connsiteY11" fmla="*/ 702073 h 702210"/>
              <a:gd name="connsiteX12" fmla="*/ 1353139 w 1356492"/>
              <a:gd name="connsiteY12" fmla="*/ 314607 h 702210"/>
              <a:gd name="connsiteX13" fmla="*/ 1251190 w 1356492"/>
              <a:gd name="connsiteY13" fmla="*/ 17385 h 702210"/>
              <a:gd name="connsiteX14" fmla="*/ 1004888 w 1356492"/>
              <a:gd name="connsiteY14" fmla="*/ 350760 h 702210"/>
              <a:gd name="connsiteX15" fmla="*/ 1071563 w 1356492"/>
              <a:gd name="connsiteY15" fmla="*/ 693660 h 702210"/>
              <a:gd name="connsiteX16" fmla="*/ 1143925 w 1356492"/>
              <a:gd name="connsiteY16" fmla="*/ 345997 h 702210"/>
              <a:gd name="connsiteX17" fmla="*/ 1200150 w 1356492"/>
              <a:gd name="connsiteY17" fmla="*/ 17385 h 702210"/>
              <a:gd name="connsiteX18" fmla="*/ 1291564 w 1356492"/>
              <a:gd name="connsiteY18" fmla="*/ 345997 h 702210"/>
              <a:gd name="connsiteX0" fmla="*/ 0 w 1356492"/>
              <a:gd name="connsiteY0" fmla="*/ 341235 h 702210"/>
              <a:gd name="connsiteX1" fmla="*/ 166038 w 1356492"/>
              <a:gd name="connsiteY1" fmla="*/ 6 h 702210"/>
              <a:gd name="connsiteX2" fmla="*/ 340675 w 1356492"/>
              <a:gd name="connsiteY2" fmla="*/ 332822 h 702210"/>
              <a:gd name="connsiteX3" fmla="*/ 488590 w 1356492"/>
              <a:gd name="connsiteY3" fmla="*/ 681043 h 702210"/>
              <a:gd name="connsiteX4" fmla="*/ 660776 w 1356492"/>
              <a:gd name="connsiteY4" fmla="*/ 340956 h 702210"/>
              <a:gd name="connsiteX5" fmla="*/ 1079591 w 1356492"/>
              <a:gd name="connsiteY5" fmla="*/ 17662 h 702210"/>
              <a:gd name="connsiteX6" fmla="*/ 1073628 w 1356492"/>
              <a:gd name="connsiteY6" fmla="*/ 332542 h 702210"/>
              <a:gd name="connsiteX7" fmla="*/ 1265002 w 1356492"/>
              <a:gd name="connsiteY7" fmla="*/ 681042 h 702210"/>
              <a:gd name="connsiteX8" fmla="*/ 1074601 w 1356492"/>
              <a:gd name="connsiteY8" fmla="*/ 296114 h 702210"/>
              <a:gd name="connsiteX9" fmla="*/ 1171377 w 1356492"/>
              <a:gd name="connsiteY9" fmla="*/ 13178 h 702210"/>
              <a:gd name="connsiteX10" fmla="*/ 1175402 w 1356492"/>
              <a:gd name="connsiteY10" fmla="*/ 354688 h 702210"/>
              <a:gd name="connsiteX11" fmla="*/ 1139339 w 1356492"/>
              <a:gd name="connsiteY11" fmla="*/ 702073 h 702210"/>
              <a:gd name="connsiteX12" fmla="*/ 1353139 w 1356492"/>
              <a:gd name="connsiteY12" fmla="*/ 314607 h 702210"/>
              <a:gd name="connsiteX13" fmla="*/ 1251190 w 1356492"/>
              <a:gd name="connsiteY13" fmla="*/ 17385 h 702210"/>
              <a:gd name="connsiteX14" fmla="*/ 1004888 w 1356492"/>
              <a:gd name="connsiteY14" fmla="*/ 350760 h 702210"/>
              <a:gd name="connsiteX15" fmla="*/ 1071563 w 1356492"/>
              <a:gd name="connsiteY15" fmla="*/ 693660 h 702210"/>
              <a:gd name="connsiteX16" fmla="*/ 1143925 w 1356492"/>
              <a:gd name="connsiteY16" fmla="*/ 345997 h 702210"/>
              <a:gd name="connsiteX17" fmla="*/ 1200150 w 1356492"/>
              <a:gd name="connsiteY17" fmla="*/ 17385 h 702210"/>
              <a:gd name="connsiteX18" fmla="*/ 1291564 w 1356492"/>
              <a:gd name="connsiteY18" fmla="*/ 345997 h 702210"/>
              <a:gd name="connsiteX0" fmla="*/ 0 w 1356492"/>
              <a:gd name="connsiteY0" fmla="*/ 341235 h 702210"/>
              <a:gd name="connsiteX1" fmla="*/ 166038 w 1356492"/>
              <a:gd name="connsiteY1" fmla="*/ 6 h 702210"/>
              <a:gd name="connsiteX2" fmla="*/ 340675 w 1356492"/>
              <a:gd name="connsiteY2" fmla="*/ 332822 h 702210"/>
              <a:gd name="connsiteX3" fmla="*/ 501490 w 1356492"/>
              <a:gd name="connsiteY3" fmla="*/ 681043 h 702210"/>
              <a:gd name="connsiteX4" fmla="*/ 660776 w 1356492"/>
              <a:gd name="connsiteY4" fmla="*/ 340956 h 702210"/>
              <a:gd name="connsiteX5" fmla="*/ 1079591 w 1356492"/>
              <a:gd name="connsiteY5" fmla="*/ 17662 h 702210"/>
              <a:gd name="connsiteX6" fmla="*/ 1073628 w 1356492"/>
              <a:gd name="connsiteY6" fmla="*/ 332542 h 702210"/>
              <a:gd name="connsiteX7" fmla="*/ 1265002 w 1356492"/>
              <a:gd name="connsiteY7" fmla="*/ 681042 h 702210"/>
              <a:gd name="connsiteX8" fmla="*/ 1074601 w 1356492"/>
              <a:gd name="connsiteY8" fmla="*/ 296114 h 702210"/>
              <a:gd name="connsiteX9" fmla="*/ 1171377 w 1356492"/>
              <a:gd name="connsiteY9" fmla="*/ 13178 h 702210"/>
              <a:gd name="connsiteX10" fmla="*/ 1175402 w 1356492"/>
              <a:gd name="connsiteY10" fmla="*/ 354688 h 702210"/>
              <a:gd name="connsiteX11" fmla="*/ 1139339 w 1356492"/>
              <a:gd name="connsiteY11" fmla="*/ 702073 h 702210"/>
              <a:gd name="connsiteX12" fmla="*/ 1353139 w 1356492"/>
              <a:gd name="connsiteY12" fmla="*/ 314607 h 702210"/>
              <a:gd name="connsiteX13" fmla="*/ 1251190 w 1356492"/>
              <a:gd name="connsiteY13" fmla="*/ 17385 h 702210"/>
              <a:gd name="connsiteX14" fmla="*/ 1004888 w 1356492"/>
              <a:gd name="connsiteY14" fmla="*/ 350760 h 702210"/>
              <a:gd name="connsiteX15" fmla="*/ 1071563 w 1356492"/>
              <a:gd name="connsiteY15" fmla="*/ 693660 h 702210"/>
              <a:gd name="connsiteX16" fmla="*/ 1143925 w 1356492"/>
              <a:gd name="connsiteY16" fmla="*/ 345997 h 702210"/>
              <a:gd name="connsiteX17" fmla="*/ 1200150 w 1356492"/>
              <a:gd name="connsiteY17" fmla="*/ 17385 h 702210"/>
              <a:gd name="connsiteX18" fmla="*/ 1291564 w 1356492"/>
              <a:gd name="connsiteY18" fmla="*/ 345997 h 702210"/>
              <a:gd name="connsiteX0" fmla="*/ 0 w 1356492"/>
              <a:gd name="connsiteY0" fmla="*/ 341235 h 702210"/>
              <a:gd name="connsiteX1" fmla="*/ 166038 w 1356492"/>
              <a:gd name="connsiteY1" fmla="*/ 6 h 702210"/>
              <a:gd name="connsiteX2" fmla="*/ 340675 w 1356492"/>
              <a:gd name="connsiteY2" fmla="*/ 332822 h 702210"/>
              <a:gd name="connsiteX3" fmla="*/ 501490 w 1356492"/>
              <a:gd name="connsiteY3" fmla="*/ 681043 h 702210"/>
              <a:gd name="connsiteX4" fmla="*/ 660776 w 1356492"/>
              <a:gd name="connsiteY4" fmla="*/ 340956 h 702210"/>
              <a:gd name="connsiteX5" fmla="*/ 1079591 w 1356492"/>
              <a:gd name="connsiteY5" fmla="*/ 17662 h 702210"/>
              <a:gd name="connsiteX6" fmla="*/ 1073628 w 1356492"/>
              <a:gd name="connsiteY6" fmla="*/ 332542 h 702210"/>
              <a:gd name="connsiteX7" fmla="*/ 1265002 w 1356492"/>
              <a:gd name="connsiteY7" fmla="*/ 681042 h 702210"/>
              <a:gd name="connsiteX8" fmla="*/ 1074601 w 1356492"/>
              <a:gd name="connsiteY8" fmla="*/ 296114 h 702210"/>
              <a:gd name="connsiteX9" fmla="*/ 1171377 w 1356492"/>
              <a:gd name="connsiteY9" fmla="*/ 13178 h 702210"/>
              <a:gd name="connsiteX10" fmla="*/ 1175402 w 1356492"/>
              <a:gd name="connsiteY10" fmla="*/ 354688 h 702210"/>
              <a:gd name="connsiteX11" fmla="*/ 1139339 w 1356492"/>
              <a:gd name="connsiteY11" fmla="*/ 702073 h 702210"/>
              <a:gd name="connsiteX12" fmla="*/ 1353139 w 1356492"/>
              <a:gd name="connsiteY12" fmla="*/ 314607 h 702210"/>
              <a:gd name="connsiteX13" fmla="*/ 1251190 w 1356492"/>
              <a:gd name="connsiteY13" fmla="*/ 17385 h 702210"/>
              <a:gd name="connsiteX14" fmla="*/ 1004888 w 1356492"/>
              <a:gd name="connsiteY14" fmla="*/ 350760 h 702210"/>
              <a:gd name="connsiteX15" fmla="*/ 1071563 w 1356492"/>
              <a:gd name="connsiteY15" fmla="*/ 693660 h 702210"/>
              <a:gd name="connsiteX16" fmla="*/ 1143925 w 1356492"/>
              <a:gd name="connsiteY16" fmla="*/ 345997 h 702210"/>
              <a:gd name="connsiteX17" fmla="*/ 1200150 w 1356492"/>
              <a:gd name="connsiteY17" fmla="*/ 17385 h 702210"/>
              <a:gd name="connsiteX18" fmla="*/ 1291564 w 1356492"/>
              <a:gd name="connsiteY18" fmla="*/ 345997 h 702210"/>
              <a:gd name="connsiteX0" fmla="*/ 0 w 1356492"/>
              <a:gd name="connsiteY0" fmla="*/ 341235 h 702210"/>
              <a:gd name="connsiteX1" fmla="*/ 166038 w 1356492"/>
              <a:gd name="connsiteY1" fmla="*/ 6 h 702210"/>
              <a:gd name="connsiteX2" fmla="*/ 340675 w 1356492"/>
              <a:gd name="connsiteY2" fmla="*/ 332822 h 702210"/>
              <a:gd name="connsiteX3" fmla="*/ 501490 w 1356492"/>
              <a:gd name="connsiteY3" fmla="*/ 681043 h 702210"/>
              <a:gd name="connsiteX4" fmla="*/ 660776 w 1356492"/>
              <a:gd name="connsiteY4" fmla="*/ 340956 h 702210"/>
              <a:gd name="connsiteX5" fmla="*/ 821590 w 1356492"/>
              <a:gd name="connsiteY5" fmla="*/ 4209 h 702210"/>
              <a:gd name="connsiteX6" fmla="*/ 1073628 w 1356492"/>
              <a:gd name="connsiteY6" fmla="*/ 332542 h 702210"/>
              <a:gd name="connsiteX7" fmla="*/ 1265002 w 1356492"/>
              <a:gd name="connsiteY7" fmla="*/ 681042 h 702210"/>
              <a:gd name="connsiteX8" fmla="*/ 1074601 w 1356492"/>
              <a:gd name="connsiteY8" fmla="*/ 296114 h 702210"/>
              <a:gd name="connsiteX9" fmla="*/ 1171377 w 1356492"/>
              <a:gd name="connsiteY9" fmla="*/ 13178 h 702210"/>
              <a:gd name="connsiteX10" fmla="*/ 1175402 w 1356492"/>
              <a:gd name="connsiteY10" fmla="*/ 354688 h 702210"/>
              <a:gd name="connsiteX11" fmla="*/ 1139339 w 1356492"/>
              <a:gd name="connsiteY11" fmla="*/ 702073 h 702210"/>
              <a:gd name="connsiteX12" fmla="*/ 1353139 w 1356492"/>
              <a:gd name="connsiteY12" fmla="*/ 314607 h 702210"/>
              <a:gd name="connsiteX13" fmla="*/ 1251190 w 1356492"/>
              <a:gd name="connsiteY13" fmla="*/ 17385 h 702210"/>
              <a:gd name="connsiteX14" fmla="*/ 1004888 w 1356492"/>
              <a:gd name="connsiteY14" fmla="*/ 350760 h 702210"/>
              <a:gd name="connsiteX15" fmla="*/ 1071563 w 1356492"/>
              <a:gd name="connsiteY15" fmla="*/ 693660 h 702210"/>
              <a:gd name="connsiteX16" fmla="*/ 1143925 w 1356492"/>
              <a:gd name="connsiteY16" fmla="*/ 345997 h 702210"/>
              <a:gd name="connsiteX17" fmla="*/ 1200150 w 1356492"/>
              <a:gd name="connsiteY17" fmla="*/ 17385 h 702210"/>
              <a:gd name="connsiteX18" fmla="*/ 1291564 w 1356492"/>
              <a:gd name="connsiteY18" fmla="*/ 345997 h 702210"/>
              <a:gd name="connsiteX0" fmla="*/ 0 w 1771633"/>
              <a:gd name="connsiteY0" fmla="*/ 341235 h 702210"/>
              <a:gd name="connsiteX1" fmla="*/ 166038 w 1771633"/>
              <a:gd name="connsiteY1" fmla="*/ 6 h 702210"/>
              <a:gd name="connsiteX2" fmla="*/ 340675 w 1771633"/>
              <a:gd name="connsiteY2" fmla="*/ 332822 h 702210"/>
              <a:gd name="connsiteX3" fmla="*/ 501490 w 1771633"/>
              <a:gd name="connsiteY3" fmla="*/ 681043 h 702210"/>
              <a:gd name="connsiteX4" fmla="*/ 660776 w 1771633"/>
              <a:gd name="connsiteY4" fmla="*/ 340956 h 702210"/>
              <a:gd name="connsiteX5" fmla="*/ 821590 w 1771633"/>
              <a:gd name="connsiteY5" fmla="*/ 4209 h 702210"/>
              <a:gd name="connsiteX6" fmla="*/ 1073628 w 1771633"/>
              <a:gd name="connsiteY6" fmla="*/ 332542 h 702210"/>
              <a:gd name="connsiteX7" fmla="*/ 1265002 w 1771633"/>
              <a:gd name="connsiteY7" fmla="*/ 681042 h 702210"/>
              <a:gd name="connsiteX8" fmla="*/ 1074601 w 1771633"/>
              <a:gd name="connsiteY8" fmla="*/ 296114 h 702210"/>
              <a:gd name="connsiteX9" fmla="*/ 1171377 w 1771633"/>
              <a:gd name="connsiteY9" fmla="*/ 13178 h 702210"/>
              <a:gd name="connsiteX10" fmla="*/ 1175402 w 1771633"/>
              <a:gd name="connsiteY10" fmla="*/ 354688 h 702210"/>
              <a:gd name="connsiteX11" fmla="*/ 1139339 w 1771633"/>
              <a:gd name="connsiteY11" fmla="*/ 702073 h 702210"/>
              <a:gd name="connsiteX12" fmla="*/ 1353139 w 1771633"/>
              <a:gd name="connsiteY12" fmla="*/ 314607 h 702210"/>
              <a:gd name="connsiteX13" fmla="*/ 1251190 w 1771633"/>
              <a:gd name="connsiteY13" fmla="*/ 17385 h 702210"/>
              <a:gd name="connsiteX14" fmla="*/ 1770290 w 1771633"/>
              <a:gd name="connsiteY14" fmla="*/ 359729 h 702210"/>
              <a:gd name="connsiteX15" fmla="*/ 1071563 w 1771633"/>
              <a:gd name="connsiteY15" fmla="*/ 693660 h 702210"/>
              <a:gd name="connsiteX16" fmla="*/ 1143925 w 1771633"/>
              <a:gd name="connsiteY16" fmla="*/ 345997 h 702210"/>
              <a:gd name="connsiteX17" fmla="*/ 1200150 w 1771633"/>
              <a:gd name="connsiteY17" fmla="*/ 17385 h 702210"/>
              <a:gd name="connsiteX18" fmla="*/ 1291564 w 1771633"/>
              <a:gd name="connsiteY18" fmla="*/ 345997 h 702210"/>
              <a:gd name="connsiteX0" fmla="*/ 0 w 1856963"/>
              <a:gd name="connsiteY0" fmla="*/ 341235 h 702210"/>
              <a:gd name="connsiteX1" fmla="*/ 166038 w 1856963"/>
              <a:gd name="connsiteY1" fmla="*/ 6 h 702210"/>
              <a:gd name="connsiteX2" fmla="*/ 340675 w 1856963"/>
              <a:gd name="connsiteY2" fmla="*/ 332822 h 702210"/>
              <a:gd name="connsiteX3" fmla="*/ 501490 w 1856963"/>
              <a:gd name="connsiteY3" fmla="*/ 681043 h 702210"/>
              <a:gd name="connsiteX4" fmla="*/ 660776 w 1856963"/>
              <a:gd name="connsiteY4" fmla="*/ 340956 h 702210"/>
              <a:gd name="connsiteX5" fmla="*/ 821590 w 1856963"/>
              <a:gd name="connsiteY5" fmla="*/ 4209 h 702210"/>
              <a:gd name="connsiteX6" fmla="*/ 1073628 w 1856963"/>
              <a:gd name="connsiteY6" fmla="*/ 332542 h 702210"/>
              <a:gd name="connsiteX7" fmla="*/ 1265002 w 1856963"/>
              <a:gd name="connsiteY7" fmla="*/ 681042 h 702210"/>
              <a:gd name="connsiteX8" fmla="*/ 1074601 w 1856963"/>
              <a:gd name="connsiteY8" fmla="*/ 296114 h 702210"/>
              <a:gd name="connsiteX9" fmla="*/ 1171377 w 1856963"/>
              <a:gd name="connsiteY9" fmla="*/ 13178 h 702210"/>
              <a:gd name="connsiteX10" fmla="*/ 1175402 w 1856963"/>
              <a:gd name="connsiteY10" fmla="*/ 354688 h 702210"/>
              <a:gd name="connsiteX11" fmla="*/ 1139339 w 1856963"/>
              <a:gd name="connsiteY11" fmla="*/ 702073 h 702210"/>
              <a:gd name="connsiteX12" fmla="*/ 1353139 w 1856963"/>
              <a:gd name="connsiteY12" fmla="*/ 314607 h 702210"/>
              <a:gd name="connsiteX13" fmla="*/ 1251190 w 1856963"/>
              <a:gd name="connsiteY13" fmla="*/ 17385 h 702210"/>
              <a:gd name="connsiteX14" fmla="*/ 1770290 w 1856963"/>
              <a:gd name="connsiteY14" fmla="*/ 359729 h 702210"/>
              <a:gd name="connsiteX15" fmla="*/ 1793965 w 1856963"/>
              <a:gd name="connsiteY15" fmla="*/ 675723 h 702210"/>
              <a:gd name="connsiteX16" fmla="*/ 1143925 w 1856963"/>
              <a:gd name="connsiteY16" fmla="*/ 345997 h 702210"/>
              <a:gd name="connsiteX17" fmla="*/ 1200150 w 1856963"/>
              <a:gd name="connsiteY17" fmla="*/ 17385 h 702210"/>
              <a:gd name="connsiteX18" fmla="*/ 1291564 w 1856963"/>
              <a:gd name="connsiteY18" fmla="*/ 345997 h 702210"/>
              <a:gd name="connsiteX0" fmla="*/ 0 w 1856965"/>
              <a:gd name="connsiteY0" fmla="*/ 341235 h 702210"/>
              <a:gd name="connsiteX1" fmla="*/ 166038 w 1856965"/>
              <a:gd name="connsiteY1" fmla="*/ 6 h 702210"/>
              <a:gd name="connsiteX2" fmla="*/ 340675 w 1856965"/>
              <a:gd name="connsiteY2" fmla="*/ 332822 h 702210"/>
              <a:gd name="connsiteX3" fmla="*/ 501490 w 1856965"/>
              <a:gd name="connsiteY3" fmla="*/ 681043 h 702210"/>
              <a:gd name="connsiteX4" fmla="*/ 660776 w 1856965"/>
              <a:gd name="connsiteY4" fmla="*/ 340956 h 702210"/>
              <a:gd name="connsiteX5" fmla="*/ 821590 w 1856965"/>
              <a:gd name="connsiteY5" fmla="*/ 4209 h 702210"/>
              <a:gd name="connsiteX6" fmla="*/ 1073628 w 1856965"/>
              <a:gd name="connsiteY6" fmla="*/ 332542 h 702210"/>
              <a:gd name="connsiteX7" fmla="*/ 1265002 w 1856965"/>
              <a:gd name="connsiteY7" fmla="*/ 681042 h 702210"/>
              <a:gd name="connsiteX8" fmla="*/ 1646501 w 1856965"/>
              <a:gd name="connsiteY8" fmla="*/ 291630 h 702210"/>
              <a:gd name="connsiteX9" fmla="*/ 1171377 w 1856965"/>
              <a:gd name="connsiteY9" fmla="*/ 13178 h 702210"/>
              <a:gd name="connsiteX10" fmla="*/ 1175402 w 1856965"/>
              <a:gd name="connsiteY10" fmla="*/ 354688 h 702210"/>
              <a:gd name="connsiteX11" fmla="*/ 1139339 w 1856965"/>
              <a:gd name="connsiteY11" fmla="*/ 702073 h 702210"/>
              <a:gd name="connsiteX12" fmla="*/ 1353139 w 1856965"/>
              <a:gd name="connsiteY12" fmla="*/ 314607 h 702210"/>
              <a:gd name="connsiteX13" fmla="*/ 1251190 w 1856965"/>
              <a:gd name="connsiteY13" fmla="*/ 17385 h 702210"/>
              <a:gd name="connsiteX14" fmla="*/ 1770290 w 1856965"/>
              <a:gd name="connsiteY14" fmla="*/ 359729 h 702210"/>
              <a:gd name="connsiteX15" fmla="*/ 1793965 w 1856965"/>
              <a:gd name="connsiteY15" fmla="*/ 675723 h 702210"/>
              <a:gd name="connsiteX16" fmla="*/ 1143925 w 1856965"/>
              <a:gd name="connsiteY16" fmla="*/ 345997 h 702210"/>
              <a:gd name="connsiteX17" fmla="*/ 1200150 w 1856965"/>
              <a:gd name="connsiteY17" fmla="*/ 17385 h 702210"/>
              <a:gd name="connsiteX18" fmla="*/ 1291564 w 1856965"/>
              <a:gd name="connsiteY18" fmla="*/ 345997 h 702210"/>
              <a:gd name="connsiteX0" fmla="*/ 0 w 1819125"/>
              <a:gd name="connsiteY0" fmla="*/ 341235 h 702210"/>
              <a:gd name="connsiteX1" fmla="*/ 166038 w 1819125"/>
              <a:gd name="connsiteY1" fmla="*/ 6 h 702210"/>
              <a:gd name="connsiteX2" fmla="*/ 340675 w 1819125"/>
              <a:gd name="connsiteY2" fmla="*/ 332822 h 702210"/>
              <a:gd name="connsiteX3" fmla="*/ 501490 w 1819125"/>
              <a:gd name="connsiteY3" fmla="*/ 681043 h 702210"/>
              <a:gd name="connsiteX4" fmla="*/ 660776 w 1819125"/>
              <a:gd name="connsiteY4" fmla="*/ 340956 h 702210"/>
              <a:gd name="connsiteX5" fmla="*/ 821590 w 1819125"/>
              <a:gd name="connsiteY5" fmla="*/ 4209 h 702210"/>
              <a:gd name="connsiteX6" fmla="*/ 1073628 w 1819125"/>
              <a:gd name="connsiteY6" fmla="*/ 332542 h 702210"/>
              <a:gd name="connsiteX7" fmla="*/ 1265002 w 1819125"/>
              <a:gd name="connsiteY7" fmla="*/ 681042 h 702210"/>
              <a:gd name="connsiteX8" fmla="*/ 1646501 w 1819125"/>
              <a:gd name="connsiteY8" fmla="*/ 291630 h 702210"/>
              <a:gd name="connsiteX9" fmla="*/ 1171377 w 1819125"/>
              <a:gd name="connsiteY9" fmla="*/ 13178 h 702210"/>
              <a:gd name="connsiteX10" fmla="*/ 1175402 w 1819125"/>
              <a:gd name="connsiteY10" fmla="*/ 354688 h 702210"/>
              <a:gd name="connsiteX11" fmla="*/ 1139339 w 1819125"/>
              <a:gd name="connsiteY11" fmla="*/ 702073 h 702210"/>
              <a:gd name="connsiteX12" fmla="*/ 1353139 w 1819125"/>
              <a:gd name="connsiteY12" fmla="*/ 314607 h 702210"/>
              <a:gd name="connsiteX13" fmla="*/ 1251190 w 1819125"/>
              <a:gd name="connsiteY13" fmla="*/ 17385 h 702210"/>
              <a:gd name="connsiteX14" fmla="*/ 1770290 w 1819125"/>
              <a:gd name="connsiteY14" fmla="*/ 359729 h 702210"/>
              <a:gd name="connsiteX15" fmla="*/ 1793965 w 1819125"/>
              <a:gd name="connsiteY15" fmla="*/ 675723 h 702210"/>
              <a:gd name="connsiteX16" fmla="*/ 1741625 w 1819125"/>
              <a:gd name="connsiteY16" fmla="*/ 247342 h 702210"/>
              <a:gd name="connsiteX17" fmla="*/ 1200150 w 1819125"/>
              <a:gd name="connsiteY17" fmla="*/ 17385 h 702210"/>
              <a:gd name="connsiteX18" fmla="*/ 1291564 w 1819125"/>
              <a:gd name="connsiteY18" fmla="*/ 345997 h 702210"/>
              <a:gd name="connsiteX0" fmla="*/ 0 w 1819125"/>
              <a:gd name="connsiteY0" fmla="*/ 341235 h 702086"/>
              <a:gd name="connsiteX1" fmla="*/ 166038 w 1819125"/>
              <a:gd name="connsiteY1" fmla="*/ 6 h 702086"/>
              <a:gd name="connsiteX2" fmla="*/ 340675 w 1819125"/>
              <a:gd name="connsiteY2" fmla="*/ 332822 h 702086"/>
              <a:gd name="connsiteX3" fmla="*/ 501490 w 1819125"/>
              <a:gd name="connsiteY3" fmla="*/ 681043 h 702086"/>
              <a:gd name="connsiteX4" fmla="*/ 660776 w 1819125"/>
              <a:gd name="connsiteY4" fmla="*/ 340956 h 702086"/>
              <a:gd name="connsiteX5" fmla="*/ 821590 w 1819125"/>
              <a:gd name="connsiteY5" fmla="*/ 4209 h 702086"/>
              <a:gd name="connsiteX6" fmla="*/ 1073628 w 1819125"/>
              <a:gd name="connsiteY6" fmla="*/ 332542 h 702086"/>
              <a:gd name="connsiteX7" fmla="*/ 1265002 w 1819125"/>
              <a:gd name="connsiteY7" fmla="*/ 681042 h 702086"/>
              <a:gd name="connsiteX8" fmla="*/ 1646501 w 1819125"/>
              <a:gd name="connsiteY8" fmla="*/ 291630 h 702086"/>
              <a:gd name="connsiteX9" fmla="*/ 1171377 w 1819125"/>
              <a:gd name="connsiteY9" fmla="*/ 13178 h 702086"/>
              <a:gd name="connsiteX10" fmla="*/ 1665603 w 1819125"/>
              <a:gd name="connsiteY10" fmla="*/ 327783 h 702086"/>
              <a:gd name="connsiteX11" fmla="*/ 1139339 w 1819125"/>
              <a:gd name="connsiteY11" fmla="*/ 702073 h 702086"/>
              <a:gd name="connsiteX12" fmla="*/ 1353139 w 1819125"/>
              <a:gd name="connsiteY12" fmla="*/ 314607 h 702086"/>
              <a:gd name="connsiteX13" fmla="*/ 1251190 w 1819125"/>
              <a:gd name="connsiteY13" fmla="*/ 17385 h 702086"/>
              <a:gd name="connsiteX14" fmla="*/ 1770290 w 1819125"/>
              <a:gd name="connsiteY14" fmla="*/ 359729 h 702086"/>
              <a:gd name="connsiteX15" fmla="*/ 1793965 w 1819125"/>
              <a:gd name="connsiteY15" fmla="*/ 675723 h 702086"/>
              <a:gd name="connsiteX16" fmla="*/ 1741625 w 1819125"/>
              <a:gd name="connsiteY16" fmla="*/ 247342 h 702086"/>
              <a:gd name="connsiteX17" fmla="*/ 1200150 w 1819125"/>
              <a:gd name="connsiteY17" fmla="*/ 17385 h 702086"/>
              <a:gd name="connsiteX18" fmla="*/ 1291564 w 1819125"/>
              <a:gd name="connsiteY18" fmla="*/ 345997 h 702086"/>
              <a:gd name="connsiteX0" fmla="*/ 0 w 1966699"/>
              <a:gd name="connsiteY0" fmla="*/ 341235 h 721149"/>
              <a:gd name="connsiteX1" fmla="*/ 166038 w 1966699"/>
              <a:gd name="connsiteY1" fmla="*/ 6 h 721149"/>
              <a:gd name="connsiteX2" fmla="*/ 340675 w 1966699"/>
              <a:gd name="connsiteY2" fmla="*/ 332822 h 721149"/>
              <a:gd name="connsiteX3" fmla="*/ 501490 w 1966699"/>
              <a:gd name="connsiteY3" fmla="*/ 681043 h 721149"/>
              <a:gd name="connsiteX4" fmla="*/ 660776 w 1966699"/>
              <a:gd name="connsiteY4" fmla="*/ 340956 h 721149"/>
              <a:gd name="connsiteX5" fmla="*/ 821590 w 1966699"/>
              <a:gd name="connsiteY5" fmla="*/ 4209 h 721149"/>
              <a:gd name="connsiteX6" fmla="*/ 1073628 w 1966699"/>
              <a:gd name="connsiteY6" fmla="*/ 332542 h 721149"/>
              <a:gd name="connsiteX7" fmla="*/ 1265002 w 1966699"/>
              <a:gd name="connsiteY7" fmla="*/ 681042 h 721149"/>
              <a:gd name="connsiteX8" fmla="*/ 1646501 w 1966699"/>
              <a:gd name="connsiteY8" fmla="*/ 291630 h 721149"/>
              <a:gd name="connsiteX9" fmla="*/ 1171377 w 1966699"/>
              <a:gd name="connsiteY9" fmla="*/ 13178 h 721149"/>
              <a:gd name="connsiteX10" fmla="*/ 1665603 w 1966699"/>
              <a:gd name="connsiteY10" fmla="*/ 327783 h 721149"/>
              <a:gd name="connsiteX11" fmla="*/ 1947904 w 1966699"/>
              <a:gd name="connsiteY11" fmla="*/ 627247 h 721149"/>
              <a:gd name="connsiteX12" fmla="*/ 1139339 w 1966699"/>
              <a:gd name="connsiteY12" fmla="*/ 702073 h 721149"/>
              <a:gd name="connsiteX13" fmla="*/ 1353139 w 1966699"/>
              <a:gd name="connsiteY13" fmla="*/ 314607 h 721149"/>
              <a:gd name="connsiteX14" fmla="*/ 1251190 w 1966699"/>
              <a:gd name="connsiteY14" fmla="*/ 17385 h 721149"/>
              <a:gd name="connsiteX15" fmla="*/ 1770290 w 1966699"/>
              <a:gd name="connsiteY15" fmla="*/ 359729 h 721149"/>
              <a:gd name="connsiteX16" fmla="*/ 1793965 w 1966699"/>
              <a:gd name="connsiteY16" fmla="*/ 675723 h 721149"/>
              <a:gd name="connsiteX17" fmla="*/ 1741625 w 1966699"/>
              <a:gd name="connsiteY17" fmla="*/ 247342 h 721149"/>
              <a:gd name="connsiteX18" fmla="*/ 1200150 w 1966699"/>
              <a:gd name="connsiteY18" fmla="*/ 17385 h 721149"/>
              <a:gd name="connsiteX19" fmla="*/ 1291564 w 1966699"/>
              <a:gd name="connsiteY19" fmla="*/ 345997 h 721149"/>
              <a:gd name="connsiteX0" fmla="*/ 0 w 2047760"/>
              <a:gd name="connsiteY0" fmla="*/ 341235 h 681183"/>
              <a:gd name="connsiteX1" fmla="*/ 166038 w 2047760"/>
              <a:gd name="connsiteY1" fmla="*/ 6 h 681183"/>
              <a:gd name="connsiteX2" fmla="*/ 340675 w 2047760"/>
              <a:gd name="connsiteY2" fmla="*/ 332822 h 681183"/>
              <a:gd name="connsiteX3" fmla="*/ 501490 w 2047760"/>
              <a:gd name="connsiteY3" fmla="*/ 681043 h 681183"/>
              <a:gd name="connsiteX4" fmla="*/ 660776 w 2047760"/>
              <a:gd name="connsiteY4" fmla="*/ 340956 h 681183"/>
              <a:gd name="connsiteX5" fmla="*/ 821590 w 2047760"/>
              <a:gd name="connsiteY5" fmla="*/ 4209 h 681183"/>
              <a:gd name="connsiteX6" fmla="*/ 1073628 w 2047760"/>
              <a:gd name="connsiteY6" fmla="*/ 332542 h 681183"/>
              <a:gd name="connsiteX7" fmla="*/ 1265002 w 2047760"/>
              <a:gd name="connsiteY7" fmla="*/ 681042 h 681183"/>
              <a:gd name="connsiteX8" fmla="*/ 1646501 w 2047760"/>
              <a:gd name="connsiteY8" fmla="*/ 291630 h 681183"/>
              <a:gd name="connsiteX9" fmla="*/ 1171377 w 2047760"/>
              <a:gd name="connsiteY9" fmla="*/ 13178 h 681183"/>
              <a:gd name="connsiteX10" fmla="*/ 1665603 w 2047760"/>
              <a:gd name="connsiteY10" fmla="*/ 327783 h 681183"/>
              <a:gd name="connsiteX11" fmla="*/ 1947904 w 2047760"/>
              <a:gd name="connsiteY11" fmla="*/ 627247 h 681183"/>
              <a:gd name="connsiteX12" fmla="*/ 2025141 w 2047760"/>
              <a:gd name="connsiteY12" fmla="*/ 536155 h 681183"/>
              <a:gd name="connsiteX13" fmla="*/ 1353139 w 2047760"/>
              <a:gd name="connsiteY13" fmla="*/ 314607 h 681183"/>
              <a:gd name="connsiteX14" fmla="*/ 1251190 w 2047760"/>
              <a:gd name="connsiteY14" fmla="*/ 17385 h 681183"/>
              <a:gd name="connsiteX15" fmla="*/ 1770290 w 2047760"/>
              <a:gd name="connsiteY15" fmla="*/ 359729 h 681183"/>
              <a:gd name="connsiteX16" fmla="*/ 1793965 w 2047760"/>
              <a:gd name="connsiteY16" fmla="*/ 675723 h 681183"/>
              <a:gd name="connsiteX17" fmla="*/ 1741625 w 2047760"/>
              <a:gd name="connsiteY17" fmla="*/ 247342 h 681183"/>
              <a:gd name="connsiteX18" fmla="*/ 1200150 w 2047760"/>
              <a:gd name="connsiteY18" fmla="*/ 17385 h 681183"/>
              <a:gd name="connsiteX19" fmla="*/ 1291564 w 2047760"/>
              <a:gd name="connsiteY19" fmla="*/ 345997 h 681183"/>
              <a:gd name="connsiteX0" fmla="*/ 0 w 2026065"/>
              <a:gd name="connsiteY0" fmla="*/ 341235 h 681181"/>
              <a:gd name="connsiteX1" fmla="*/ 166038 w 2026065"/>
              <a:gd name="connsiteY1" fmla="*/ 6 h 681181"/>
              <a:gd name="connsiteX2" fmla="*/ 340675 w 2026065"/>
              <a:gd name="connsiteY2" fmla="*/ 332822 h 681181"/>
              <a:gd name="connsiteX3" fmla="*/ 501490 w 2026065"/>
              <a:gd name="connsiteY3" fmla="*/ 681043 h 681181"/>
              <a:gd name="connsiteX4" fmla="*/ 660776 w 2026065"/>
              <a:gd name="connsiteY4" fmla="*/ 340956 h 681181"/>
              <a:gd name="connsiteX5" fmla="*/ 821590 w 2026065"/>
              <a:gd name="connsiteY5" fmla="*/ 4209 h 681181"/>
              <a:gd name="connsiteX6" fmla="*/ 1073628 w 2026065"/>
              <a:gd name="connsiteY6" fmla="*/ 332542 h 681181"/>
              <a:gd name="connsiteX7" fmla="*/ 1265002 w 2026065"/>
              <a:gd name="connsiteY7" fmla="*/ 681042 h 681181"/>
              <a:gd name="connsiteX8" fmla="*/ 1646501 w 2026065"/>
              <a:gd name="connsiteY8" fmla="*/ 291630 h 681181"/>
              <a:gd name="connsiteX9" fmla="*/ 1171377 w 2026065"/>
              <a:gd name="connsiteY9" fmla="*/ 13178 h 681181"/>
              <a:gd name="connsiteX10" fmla="*/ 1665603 w 2026065"/>
              <a:gd name="connsiteY10" fmla="*/ 327783 h 681181"/>
              <a:gd name="connsiteX11" fmla="*/ 1947904 w 2026065"/>
              <a:gd name="connsiteY11" fmla="*/ 627247 h 681181"/>
              <a:gd name="connsiteX12" fmla="*/ 2025141 w 2026065"/>
              <a:gd name="connsiteY12" fmla="*/ 536155 h 681181"/>
              <a:gd name="connsiteX13" fmla="*/ 1856239 w 2026065"/>
              <a:gd name="connsiteY13" fmla="*/ 229405 h 681181"/>
              <a:gd name="connsiteX14" fmla="*/ 1251190 w 2026065"/>
              <a:gd name="connsiteY14" fmla="*/ 17385 h 681181"/>
              <a:gd name="connsiteX15" fmla="*/ 1770290 w 2026065"/>
              <a:gd name="connsiteY15" fmla="*/ 359729 h 681181"/>
              <a:gd name="connsiteX16" fmla="*/ 1793965 w 2026065"/>
              <a:gd name="connsiteY16" fmla="*/ 675723 h 681181"/>
              <a:gd name="connsiteX17" fmla="*/ 1741625 w 2026065"/>
              <a:gd name="connsiteY17" fmla="*/ 247342 h 681181"/>
              <a:gd name="connsiteX18" fmla="*/ 1200150 w 2026065"/>
              <a:gd name="connsiteY18" fmla="*/ 17385 h 681181"/>
              <a:gd name="connsiteX19" fmla="*/ 1291564 w 2026065"/>
              <a:gd name="connsiteY19" fmla="*/ 345997 h 681181"/>
              <a:gd name="connsiteX0" fmla="*/ 0 w 2026067"/>
              <a:gd name="connsiteY0" fmla="*/ 341235 h 681183"/>
              <a:gd name="connsiteX1" fmla="*/ 166038 w 2026067"/>
              <a:gd name="connsiteY1" fmla="*/ 6 h 681183"/>
              <a:gd name="connsiteX2" fmla="*/ 340675 w 2026067"/>
              <a:gd name="connsiteY2" fmla="*/ 332822 h 681183"/>
              <a:gd name="connsiteX3" fmla="*/ 501490 w 2026067"/>
              <a:gd name="connsiteY3" fmla="*/ 681043 h 681183"/>
              <a:gd name="connsiteX4" fmla="*/ 660776 w 2026067"/>
              <a:gd name="connsiteY4" fmla="*/ 340956 h 681183"/>
              <a:gd name="connsiteX5" fmla="*/ 821590 w 2026067"/>
              <a:gd name="connsiteY5" fmla="*/ 4209 h 681183"/>
              <a:gd name="connsiteX6" fmla="*/ 1073628 w 2026067"/>
              <a:gd name="connsiteY6" fmla="*/ 332542 h 681183"/>
              <a:gd name="connsiteX7" fmla="*/ 1265002 w 2026067"/>
              <a:gd name="connsiteY7" fmla="*/ 681042 h 681183"/>
              <a:gd name="connsiteX8" fmla="*/ 1646501 w 2026067"/>
              <a:gd name="connsiteY8" fmla="*/ 291630 h 681183"/>
              <a:gd name="connsiteX9" fmla="*/ 1171377 w 2026067"/>
              <a:gd name="connsiteY9" fmla="*/ 13178 h 681183"/>
              <a:gd name="connsiteX10" fmla="*/ 1665603 w 2026067"/>
              <a:gd name="connsiteY10" fmla="*/ 327783 h 681183"/>
              <a:gd name="connsiteX11" fmla="*/ 1947904 w 2026067"/>
              <a:gd name="connsiteY11" fmla="*/ 627247 h 681183"/>
              <a:gd name="connsiteX12" fmla="*/ 2025141 w 2026067"/>
              <a:gd name="connsiteY12" fmla="*/ 536155 h 681183"/>
              <a:gd name="connsiteX13" fmla="*/ 1856239 w 2026067"/>
              <a:gd name="connsiteY13" fmla="*/ 229405 h 681183"/>
              <a:gd name="connsiteX14" fmla="*/ 1969291 w 2026067"/>
              <a:gd name="connsiteY14" fmla="*/ 17385 h 681183"/>
              <a:gd name="connsiteX15" fmla="*/ 1770290 w 2026067"/>
              <a:gd name="connsiteY15" fmla="*/ 359729 h 681183"/>
              <a:gd name="connsiteX16" fmla="*/ 1793965 w 2026067"/>
              <a:gd name="connsiteY16" fmla="*/ 675723 h 681183"/>
              <a:gd name="connsiteX17" fmla="*/ 1741625 w 2026067"/>
              <a:gd name="connsiteY17" fmla="*/ 247342 h 681183"/>
              <a:gd name="connsiteX18" fmla="*/ 1200150 w 2026067"/>
              <a:gd name="connsiteY18" fmla="*/ 17385 h 681183"/>
              <a:gd name="connsiteX19" fmla="*/ 1291564 w 2026067"/>
              <a:gd name="connsiteY19" fmla="*/ 345997 h 681183"/>
              <a:gd name="connsiteX0" fmla="*/ 0 w 2026065"/>
              <a:gd name="connsiteY0" fmla="*/ 359724 h 699670"/>
              <a:gd name="connsiteX1" fmla="*/ 166038 w 2026065"/>
              <a:gd name="connsiteY1" fmla="*/ 18495 h 699670"/>
              <a:gd name="connsiteX2" fmla="*/ 340675 w 2026065"/>
              <a:gd name="connsiteY2" fmla="*/ 351311 h 699670"/>
              <a:gd name="connsiteX3" fmla="*/ 501490 w 2026065"/>
              <a:gd name="connsiteY3" fmla="*/ 699532 h 699670"/>
              <a:gd name="connsiteX4" fmla="*/ 660776 w 2026065"/>
              <a:gd name="connsiteY4" fmla="*/ 359445 h 699670"/>
              <a:gd name="connsiteX5" fmla="*/ 821590 w 2026065"/>
              <a:gd name="connsiteY5" fmla="*/ 22698 h 699670"/>
              <a:gd name="connsiteX6" fmla="*/ 1073628 w 2026065"/>
              <a:gd name="connsiteY6" fmla="*/ 351031 h 699670"/>
              <a:gd name="connsiteX7" fmla="*/ 1265002 w 2026065"/>
              <a:gd name="connsiteY7" fmla="*/ 699531 h 699670"/>
              <a:gd name="connsiteX8" fmla="*/ 1646501 w 2026065"/>
              <a:gd name="connsiteY8" fmla="*/ 310119 h 699670"/>
              <a:gd name="connsiteX9" fmla="*/ 1171377 w 2026065"/>
              <a:gd name="connsiteY9" fmla="*/ 31667 h 699670"/>
              <a:gd name="connsiteX10" fmla="*/ 1665603 w 2026065"/>
              <a:gd name="connsiteY10" fmla="*/ 346272 h 699670"/>
              <a:gd name="connsiteX11" fmla="*/ 1947904 w 2026065"/>
              <a:gd name="connsiteY11" fmla="*/ 645736 h 699670"/>
              <a:gd name="connsiteX12" fmla="*/ 2025141 w 2026065"/>
              <a:gd name="connsiteY12" fmla="*/ 554644 h 699670"/>
              <a:gd name="connsiteX13" fmla="*/ 1856239 w 2026065"/>
              <a:gd name="connsiteY13" fmla="*/ 247894 h 699670"/>
              <a:gd name="connsiteX14" fmla="*/ 1969291 w 2026065"/>
              <a:gd name="connsiteY14" fmla="*/ 35874 h 699670"/>
              <a:gd name="connsiteX15" fmla="*/ 1770290 w 2026065"/>
              <a:gd name="connsiteY15" fmla="*/ 378218 h 699670"/>
              <a:gd name="connsiteX16" fmla="*/ 1793965 w 2026065"/>
              <a:gd name="connsiteY16" fmla="*/ 694212 h 699670"/>
              <a:gd name="connsiteX17" fmla="*/ 1741625 w 2026065"/>
              <a:gd name="connsiteY17" fmla="*/ 265831 h 699670"/>
              <a:gd name="connsiteX18" fmla="*/ 1806452 w 2026065"/>
              <a:gd name="connsiteY18" fmla="*/ 0 h 699670"/>
              <a:gd name="connsiteX19" fmla="*/ 1291564 w 2026065"/>
              <a:gd name="connsiteY19" fmla="*/ 364486 h 699670"/>
              <a:gd name="connsiteX0" fmla="*/ 0 w 2026067"/>
              <a:gd name="connsiteY0" fmla="*/ 377509 h 717456"/>
              <a:gd name="connsiteX1" fmla="*/ 166038 w 2026067"/>
              <a:gd name="connsiteY1" fmla="*/ 36280 h 717456"/>
              <a:gd name="connsiteX2" fmla="*/ 340675 w 2026067"/>
              <a:gd name="connsiteY2" fmla="*/ 369096 h 717456"/>
              <a:gd name="connsiteX3" fmla="*/ 501490 w 2026067"/>
              <a:gd name="connsiteY3" fmla="*/ 717317 h 717456"/>
              <a:gd name="connsiteX4" fmla="*/ 660776 w 2026067"/>
              <a:gd name="connsiteY4" fmla="*/ 377230 h 717456"/>
              <a:gd name="connsiteX5" fmla="*/ 821590 w 2026067"/>
              <a:gd name="connsiteY5" fmla="*/ 40483 h 717456"/>
              <a:gd name="connsiteX6" fmla="*/ 1073628 w 2026067"/>
              <a:gd name="connsiteY6" fmla="*/ 368816 h 717456"/>
              <a:gd name="connsiteX7" fmla="*/ 1265002 w 2026067"/>
              <a:gd name="connsiteY7" fmla="*/ 717316 h 717456"/>
              <a:gd name="connsiteX8" fmla="*/ 1646501 w 2026067"/>
              <a:gd name="connsiteY8" fmla="*/ 327904 h 717456"/>
              <a:gd name="connsiteX9" fmla="*/ 1829279 w 2026067"/>
              <a:gd name="connsiteY9" fmla="*/ 125 h 717456"/>
              <a:gd name="connsiteX10" fmla="*/ 1665603 w 2026067"/>
              <a:gd name="connsiteY10" fmla="*/ 364057 h 717456"/>
              <a:gd name="connsiteX11" fmla="*/ 1947904 w 2026067"/>
              <a:gd name="connsiteY11" fmla="*/ 663521 h 717456"/>
              <a:gd name="connsiteX12" fmla="*/ 2025141 w 2026067"/>
              <a:gd name="connsiteY12" fmla="*/ 572429 h 717456"/>
              <a:gd name="connsiteX13" fmla="*/ 1856239 w 2026067"/>
              <a:gd name="connsiteY13" fmla="*/ 265679 h 717456"/>
              <a:gd name="connsiteX14" fmla="*/ 1969291 w 2026067"/>
              <a:gd name="connsiteY14" fmla="*/ 53659 h 717456"/>
              <a:gd name="connsiteX15" fmla="*/ 1770290 w 2026067"/>
              <a:gd name="connsiteY15" fmla="*/ 396003 h 717456"/>
              <a:gd name="connsiteX16" fmla="*/ 1793965 w 2026067"/>
              <a:gd name="connsiteY16" fmla="*/ 711997 h 717456"/>
              <a:gd name="connsiteX17" fmla="*/ 1741625 w 2026067"/>
              <a:gd name="connsiteY17" fmla="*/ 283616 h 717456"/>
              <a:gd name="connsiteX18" fmla="*/ 1806452 w 2026067"/>
              <a:gd name="connsiteY18" fmla="*/ 17785 h 717456"/>
              <a:gd name="connsiteX19" fmla="*/ 1291564 w 2026067"/>
              <a:gd name="connsiteY19" fmla="*/ 382271 h 717456"/>
              <a:gd name="connsiteX0" fmla="*/ 0 w 2026065"/>
              <a:gd name="connsiteY0" fmla="*/ 377509 h 717456"/>
              <a:gd name="connsiteX1" fmla="*/ 166038 w 2026065"/>
              <a:gd name="connsiteY1" fmla="*/ 36279 h 717456"/>
              <a:gd name="connsiteX2" fmla="*/ 340675 w 2026065"/>
              <a:gd name="connsiteY2" fmla="*/ 369096 h 717456"/>
              <a:gd name="connsiteX3" fmla="*/ 501490 w 2026065"/>
              <a:gd name="connsiteY3" fmla="*/ 717317 h 717456"/>
              <a:gd name="connsiteX4" fmla="*/ 660776 w 2026065"/>
              <a:gd name="connsiteY4" fmla="*/ 377230 h 717456"/>
              <a:gd name="connsiteX5" fmla="*/ 821590 w 2026065"/>
              <a:gd name="connsiteY5" fmla="*/ 40483 h 717456"/>
              <a:gd name="connsiteX6" fmla="*/ 1073628 w 2026065"/>
              <a:gd name="connsiteY6" fmla="*/ 368816 h 717456"/>
              <a:gd name="connsiteX7" fmla="*/ 1265002 w 2026065"/>
              <a:gd name="connsiteY7" fmla="*/ 717316 h 717456"/>
              <a:gd name="connsiteX8" fmla="*/ 1646501 w 2026065"/>
              <a:gd name="connsiteY8" fmla="*/ 327904 h 717456"/>
              <a:gd name="connsiteX9" fmla="*/ 1829279 w 2026065"/>
              <a:gd name="connsiteY9" fmla="*/ 125 h 717456"/>
              <a:gd name="connsiteX10" fmla="*/ 1665603 w 2026065"/>
              <a:gd name="connsiteY10" fmla="*/ 364057 h 717456"/>
              <a:gd name="connsiteX11" fmla="*/ 1947904 w 2026065"/>
              <a:gd name="connsiteY11" fmla="*/ 663521 h 717456"/>
              <a:gd name="connsiteX12" fmla="*/ 2025141 w 2026065"/>
              <a:gd name="connsiteY12" fmla="*/ 572429 h 717456"/>
              <a:gd name="connsiteX13" fmla="*/ 1856239 w 2026065"/>
              <a:gd name="connsiteY13" fmla="*/ 265679 h 717456"/>
              <a:gd name="connsiteX14" fmla="*/ 1969291 w 2026065"/>
              <a:gd name="connsiteY14" fmla="*/ 53659 h 717456"/>
              <a:gd name="connsiteX15" fmla="*/ 1770290 w 2026065"/>
              <a:gd name="connsiteY15" fmla="*/ 396003 h 717456"/>
              <a:gd name="connsiteX16" fmla="*/ 1793965 w 2026065"/>
              <a:gd name="connsiteY16" fmla="*/ 711997 h 717456"/>
              <a:gd name="connsiteX17" fmla="*/ 1741625 w 2026065"/>
              <a:gd name="connsiteY17" fmla="*/ 283616 h 717456"/>
              <a:gd name="connsiteX18" fmla="*/ 1806452 w 2026065"/>
              <a:gd name="connsiteY18" fmla="*/ 17785 h 717456"/>
              <a:gd name="connsiteX19" fmla="*/ 1291564 w 2026065"/>
              <a:gd name="connsiteY19" fmla="*/ 382271 h 717456"/>
              <a:gd name="connsiteX0" fmla="*/ 0 w 2017468"/>
              <a:gd name="connsiteY0" fmla="*/ 377510 h 717456"/>
              <a:gd name="connsiteX1" fmla="*/ 157439 w 2017468"/>
              <a:gd name="connsiteY1" fmla="*/ 36279 h 717456"/>
              <a:gd name="connsiteX2" fmla="*/ 332076 w 2017468"/>
              <a:gd name="connsiteY2" fmla="*/ 369096 h 717456"/>
              <a:gd name="connsiteX3" fmla="*/ 492891 w 2017468"/>
              <a:gd name="connsiteY3" fmla="*/ 717317 h 717456"/>
              <a:gd name="connsiteX4" fmla="*/ 652177 w 2017468"/>
              <a:gd name="connsiteY4" fmla="*/ 377230 h 717456"/>
              <a:gd name="connsiteX5" fmla="*/ 812991 w 2017468"/>
              <a:gd name="connsiteY5" fmla="*/ 40483 h 717456"/>
              <a:gd name="connsiteX6" fmla="*/ 1065029 w 2017468"/>
              <a:gd name="connsiteY6" fmla="*/ 368816 h 717456"/>
              <a:gd name="connsiteX7" fmla="*/ 1256403 w 2017468"/>
              <a:gd name="connsiteY7" fmla="*/ 717316 h 717456"/>
              <a:gd name="connsiteX8" fmla="*/ 1637902 w 2017468"/>
              <a:gd name="connsiteY8" fmla="*/ 327904 h 717456"/>
              <a:gd name="connsiteX9" fmla="*/ 1820680 w 2017468"/>
              <a:gd name="connsiteY9" fmla="*/ 125 h 717456"/>
              <a:gd name="connsiteX10" fmla="*/ 1657004 w 2017468"/>
              <a:gd name="connsiteY10" fmla="*/ 364057 h 717456"/>
              <a:gd name="connsiteX11" fmla="*/ 1939305 w 2017468"/>
              <a:gd name="connsiteY11" fmla="*/ 663521 h 717456"/>
              <a:gd name="connsiteX12" fmla="*/ 2016542 w 2017468"/>
              <a:gd name="connsiteY12" fmla="*/ 572429 h 717456"/>
              <a:gd name="connsiteX13" fmla="*/ 1847640 w 2017468"/>
              <a:gd name="connsiteY13" fmla="*/ 265679 h 717456"/>
              <a:gd name="connsiteX14" fmla="*/ 1960692 w 2017468"/>
              <a:gd name="connsiteY14" fmla="*/ 53659 h 717456"/>
              <a:gd name="connsiteX15" fmla="*/ 1761691 w 2017468"/>
              <a:gd name="connsiteY15" fmla="*/ 396003 h 717456"/>
              <a:gd name="connsiteX16" fmla="*/ 1785366 w 2017468"/>
              <a:gd name="connsiteY16" fmla="*/ 711997 h 717456"/>
              <a:gd name="connsiteX17" fmla="*/ 1733026 w 2017468"/>
              <a:gd name="connsiteY17" fmla="*/ 283616 h 717456"/>
              <a:gd name="connsiteX18" fmla="*/ 1797853 w 2017468"/>
              <a:gd name="connsiteY18" fmla="*/ 17785 h 717456"/>
              <a:gd name="connsiteX19" fmla="*/ 1282965 w 2017468"/>
              <a:gd name="connsiteY19" fmla="*/ 382271 h 717456"/>
              <a:gd name="connsiteX0" fmla="*/ 0 w 2017466"/>
              <a:gd name="connsiteY0" fmla="*/ 377510 h 717456"/>
              <a:gd name="connsiteX1" fmla="*/ 166038 w 2017466"/>
              <a:gd name="connsiteY1" fmla="*/ 36279 h 717456"/>
              <a:gd name="connsiteX2" fmla="*/ 332076 w 2017466"/>
              <a:gd name="connsiteY2" fmla="*/ 369096 h 717456"/>
              <a:gd name="connsiteX3" fmla="*/ 492891 w 2017466"/>
              <a:gd name="connsiteY3" fmla="*/ 717317 h 717456"/>
              <a:gd name="connsiteX4" fmla="*/ 652177 w 2017466"/>
              <a:gd name="connsiteY4" fmla="*/ 377230 h 717456"/>
              <a:gd name="connsiteX5" fmla="*/ 812991 w 2017466"/>
              <a:gd name="connsiteY5" fmla="*/ 40483 h 717456"/>
              <a:gd name="connsiteX6" fmla="*/ 1065029 w 2017466"/>
              <a:gd name="connsiteY6" fmla="*/ 368816 h 717456"/>
              <a:gd name="connsiteX7" fmla="*/ 1256403 w 2017466"/>
              <a:gd name="connsiteY7" fmla="*/ 717316 h 717456"/>
              <a:gd name="connsiteX8" fmla="*/ 1637902 w 2017466"/>
              <a:gd name="connsiteY8" fmla="*/ 327904 h 717456"/>
              <a:gd name="connsiteX9" fmla="*/ 1820680 w 2017466"/>
              <a:gd name="connsiteY9" fmla="*/ 125 h 717456"/>
              <a:gd name="connsiteX10" fmla="*/ 1657004 w 2017466"/>
              <a:gd name="connsiteY10" fmla="*/ 364057 h 717456"/>
              <a:gd name="connsiteX11" fmla="*/ 1939305 w 2017466"/>
              <a:gd name="connsiteY11" fmla="*/ 663521 h 717456"/>
              <a:gd name="connsiteX12" fmla="*/ 2016542 w 2017466"/>
              <a:gd name="connsiteY12" fmla="*/ 572429 h 717456"/>
              <a:gd name="connsiteX13" fmla="*/ 1847640 w 2017466"/>
              <a:gd name="connsiteY13" fmla="*/ 265679 h 717456"/>
              <a:gd name="connsiteX14" fmla="*/ 1960692 w 2017466"/>
              <a:gd name="connsiteY14" fmla="*/ 53659 h 717456"/>
              <a:gd name="connsiteX15" fmla="*/ 1761691 w 2017466"/>
              <a:gd name="connsiteY15" fmla="*/ 396003 h 717456"/>
              <a:gd name="connsiteX16" fmla="*/ 1785366 w 2017466"/>
              <a:gd name="connsiteY16" fmla="*/ 711997 h 717456"/>
              <a:gd name="connsiteX17" fmla="*/ 1733026 w 2017466"/>
              <a:gd name="connsiteY17" fmla="*/ 283616 h 717456"/>
              <a:gd name="connsiteX18" fmla="*/ 1797853 w 2017466"/>
              <a:gd name="connsiteY18" fmla="*/ 17785 h 717456"/>
              <a:gd name="connsiteX19" fmla="*/ 1282965 w 2017466"/>
              <a:gd name="connsiteY19" fmla="*/ 382271 h 717456"/>
              <a:gd name="connsiteX0" fmla="*/ 0 w 2017468"/>
              <a:gd name="connsiteY0" fmla="*/ 377510 h 717456"/>
              <a:gd name="connsiteX1" fmla="*/ 166038 w 2017468"/>
              <a:gd name="connsiteY1" fmla="*/ 36279 h 717456"/>
              <a:gd name="connsiteX2" fmla="*/ 327776 w 2017468"/>
              <a:gd name="connsiteY2" fmla="*/ 364612 h 717456"/>
              <a:gd name="connsiteX3" fmla="*/ 492891 w 2017468"/>
              <a:gd name="connsiteY3" fmla="*/ 717317 h 717456"/>
              <a:gd name="connsiteX4" fmla="*/ 652177 w 2017468"/>
              <a:gd name="connsiteY4" fmla="*/ 377230 h 717456"/>
              <a:gd name="connsiteX5" fmla="*/ 812991 w 2017468"/>
              <a:gd name="connsiteY5" fmla="*/ 40483 h 717456"/>
              <a:gd name="connsiteX6" fmla="*/ 1065029 w 2017468"/>
              <a:gd name="connsiteY6" fmla="*/ 368816 h 717456"/>
              <a:gd name="connsiteX7" fmla="*/ 1256403 w 2017468"/>
              <a:gd name="connsiteY7" fmla="*/ 717316 h 717456"/>
              <a:gd name="connsiteX8" fmla="*/ 1637902 w 2017468"/>
              <a:gd name="connsiteY8" fmla="*/ 327904 h 717456"/>
              <a:gd name="connsiteX9" fmla="*/ 1820680 w 2017468"/>
              <a:gd name="connsiteY9" fmla="*/ 125 h 717456"/>
              <a:gd name="connsiteX10" fmla="*/ 1657004 w 2017468"/>
              <a:gd name="connsiteY10" fmla="*/ 364057 h 717456"/>
              <a:gd name="connsiteX11" fmla="*/ 1939305 w 2017468"/>
              <a:gd name="connsiteY11" fmla="*/ 663521 h 717456"/>
              <a:gd name="connsiteX12" fmla="*/ 2016542 w 2017468"/>
              <a:gd name="connsiteY12" fmla="*/ 572429 h 717456"/>
              <a:gd name="connsiteX13" fmla="*/ 1847640 w 2017468"/>
              <a:gd name="connsiteY13" fmla="*/ 265679 h 717456"/>
              <a:gd name="connsiteX14" fmla="*/ 1960692 w 2017468"/>
              <a:gd name="connsiteY14" fmla="*/ 53659 h 717456"/>
              <a:gd name="connsiteX15" fmla="*/ 1761691 w 2017468"/>
              <a:gd name="connsiteY15" fmla="*/ 396003 h 717456"/>
              <a:gd name="connsiteX16" fmla="*/ 1785366 w 2017468"/>
              <a:gd name="connsiteY16" fmla="*/ 711997 h 717456"/>
              <a:gd name="connsiteX17" fmla="*/ 1733026 w 2017468"/>
              <a:gd name="connsiteY17" fmla="*/ 283616 h 717456"/>
              <a:gd name="connsiteX18" fmla="*/ 1797853 w 2017468"/>
              <a:gd name="connsiteY18" fmla="*/ 17785 h 717456"/>
              <a:gd name="connsiteX19" fmla="*/ 1282965 w 2017468"/>
              <a:gd name="connsiteY19" fmla="*/ 382271 h 717456"/>
              <a:gd name="connsiteX0" fmla="*/ 0 w 2017466"/>
              <a:gd name="connsiteY0" fmla="*/ 377510 h 717456"/>
              <a:gd name="connsiteX1" fmla="*/ 166038 w 2017466"/>
              <a:gd name="connsiteY1" fmla="*/ 36279 h 717456"/>
              <a:gd name="connsiteX2" fmla="*/ 327776 w 2017466"/>
              <a:gd name="connsiteY2" fmla="*/ 364612 h 717456"/>
              <a:gd name="connsiteX3" fmla="*/ 492891 w 2017466"/>
              <a:gd name="connsiteY3" fmla="*/ 717317 h 717456"/>
              <a:gd name="connsiteX4" fmla="*/ 652177 w 2017466"/>
              <a:gd name="connsiteY4" fmla="*/ 377230 h 717456"/>
              <a:gd name="connsiteX5" fmla="*/ 812991 w 2017466"/>
              <a:gd name="connsiteY5" fmla="*/ 40483 h 717456"/>
              <a:gd name="connsiteX6" fmla="*/ 1065029 w 2017466"/>
              <a:gd name="connsiteY6" fmla="*/ 368816 h 717456"/>
              <a:gd name="connsiteX7" fmla="*/ 1256403 w 2017466"/>
              <a:gd name="connsiteY7" fmla="*/ 717316 h 717456"/>
              <a:gd name="connsiteX8" fmla="*/ 1637902 w 2017466"/>
              <a:gd name="connsiteY8" fmla="*/ 327904 h 717456"/>
              <a:gd name="connsiteX9" fmla="*/ 1820680 w 2017466"/>
              <a:gd name="connsiteY9" fmla="*/ 125 h 717456"/>
              <a:gd name="connsiteX10" fmla="*/ 1657004 w 2017466"/>
              <a:gd name="connsiteY10" fmla="*/ 364057 h 717456"/>
              <a:gd name="connsiteX11" fmla="*/ 1939305 w 2017466"/>
              <a:gd name="connsiteY11" fmla="*/ 663521 h 717456"/>
              <a:gd name="connsiteX12" fmla="*/ 2016542 w 2017466"/>
              <a:gd name="connsiteY12" fmla="*/ 572429 h 717456"/>
              <a:gd name="connsiteX13" fmla="*/ 1847640 w 2017466"/>
              <a:gd name="connsiteY13" fmla="*/ 265679 h 717456"/>
              <a:gd name="connsiteX14" fmla="*/ 1960692 w 2017466"/>
              <a:gd name="connsiteY14" fmla="*/ 53659 h 717456"/>
              <a:gd name="connsiteX15" fmla="*/ 1761691 w 2017466"/>
              <a:gd name="connsiteY15" fmla="*/ 396003 h 717456"/>
              <a:gd name="connsiteX16" fmla="*/ 1785366 w 2017466"/>
              <a:gd name="connsiteY16" fmla="*/ 711997 h 717456"/>
              <a:gd name="connsiteX17" fmla="*/ 1733026 w 2017466"/>
              <a:gd name="connsiteY17" fmla="*/ 283616 h 717456"/>
              <a:gd name="connsiteX18" fmla="*/ 1797853 w 2017466"/>
              <a:gd name="connsiteY18" fmla="*/ 17785 h 717456"/>
              <a:gd name="connsiteX19" fmla="*/ 1282965 w 2017466"/>
              <a:gd name="connsiteY19" fmla="*/ 382271 h 717456"/>
              <a:gd name="connsiteX0" fmla="*/ 0 w 2017468"/>
              <a:gd name="connsiteY0" fmla="*/ 377510 h 717456"/>
              <a:gd name="connsiteX1" fmla="*/ 166038 w 2017468"/>
              <a:gd name="connsiteY1" fmla="*/ 36279 h 717456"/>
              <a:gd name="connsiteX2" fmla="*/ 327776 w 2017468"/>
              <a:gd name="connsiteY2" fmla="*/ 364612 h 717456"/>
              <a:gd name="connsiteX3" fmla="*/ 479990 w 2017468"/>
              <a:gd name="connsiteY3" fmla="*/ 712833 h 717456"/>
              <a:gd name="connsiteX4" fmla="*/ 652177 w 2017468"/>
              <a:gd name="connsiteY4" fmla="*/ 377230 h 717456"/>
              <a:gd name="connsiteX5" fmla="*/ 812991 w 2017468"/>
              <a:gd name="connsiteY5" fmla="*/ 40483 h 717456"/>
              <a:gd name="connsiteX6" fmla="*/ 1065029 w 2017468"/>
              <a:gd name="connsiteY6" fmla="*/ 368816 h 717456"/>
              <a:gd name="connsiteX7" fmla="*/ 1256403 w 2017468"/>
              <a:gd name="connsiteY7" fmla="*/ 717316 h 717456"/>
              <a:gd name="connsiteX8" fmla="*/ 1637902 w 2017468"/>
              <a:gd name="connsiteY8" fmla="*/ 327904 h 717456"/>
              <a:gd name="connsiteX9" fmla="*/ 1820680 w 2017468"/>
              <a:gd name="connsiteY9" fmla="*/ 125 h 717456"/>
              <a:gd name="connsiteX10" fmla="*/ 1657004 w 2017468"/>
              <a:gd name="connsiteY10" fmla="*/ 364057 h 717456"/>
              <a:gd name="connsiteX11" fmla="*/ 1939305 w 2017468"/>
              <a:gd name="connsiteY11" fmla="*/ 663521 h 717456"/>
              <a:gd name="connsiteX12" fmla="*/ 2016542 w 2017468"/>
              <a:gd name="connsiteY12" fmla="*/ 572429 h 717456"/>
              <a:gd name="connsiteX13" fmla="*/ 1847640 w 2017468"/>
              <a:gd name="connsiteY13" fmla="*/ 265679 h 717456"/>
              <a:gd name="connsiteX14" fmla="*/ 1960692 w 2017468"/>
              <a:gd name="connsiteY14" fmla="*/ 53659 h 717456"/>
              <a:gd name="connsiteX15" fmla="*/ 1761691 w 2017468"/>
              <a:gd name="connsiteY15" fmla="*/ 396003 h 717456"/>
              <a:gd name="connsiteX16" fmla="*/ 1785366 w 2017468"/>
              <a:gd name="connsiteY16" fmla="*/ 711997 h 717456"/>
              <a:gd name="connsiteX17" fmla="*/ 1733026 w 2017468"/>
              <a:gd name="connsiteY17" fmla="*/ 283616 h 717456"/>
              <a:gd name="connsiteX18" fmla="*/ 1797853 w 2017468"/>
              <a:gd name="connsiteY18" fmla="*/ 17785 h 717456"/>
              <a:gd name="connsiteX19" fmla="*/ 1282965 w 2017468"/>
              <a:gd name="connsiteY19" fmla="*/ 382271 h 717456"/>
              <a:gd name="connsiteX0" fmla="*/ 0 w 2017466"/>
              <a:gd name="connsiteY0" fmla="*/ 377510 h 717456"/>
              <a:gd name="connsiteX1" fmla="*/ 166038 w 2017466"/>
              <a:gd name="connsiteY1" fmla="*/ 36279 h 717456"/>
              <a:gd name="connsiteX2" fmla="*/ 327776 w 2017466"/>
              <a:gd name="connsiteY2" fmla="*/ 364612 h 717456"/>
              <a:gd name="connsiteX3" fmla="*/ 479990 w 2017466"/>
              <a:gd name="connsiteY3" fmla="*/ 712833 h 717456"/>
              <a:gd name="connsiteX4" fmla="*/ 652177 w 2017466"/>
              <a:gd name="connsiteY4" fmla="*/ 377229 h 717456"/>
              <a:gd name="connsiteX5" fmla="*/ 812991 w 2017466"/>
              <a:gd name="connsiteY5" fmla="*/ 40483 h 717456"/>
              <a:gd name="connsiteX6" fmla="*/ 1065029 w 2017466"/>
              <a:gd name="connsiteY6" fmla="*/ 368816 h 717456"/>
              <a:gd name="connsiteX7" fmla="*/ 1256403 w 2017466"/>
              <a:gd name="connsiteY7" fmla="*/ 717316 h 717456"/>
              <a:gd name="connsiteX8" fmla="*/ 1637902 w 2017466"/>
              <a:gd name="connsiteY8" fmla="*/ 327904 h 717456"/>
              <a:gd name="connsiteX9" fmla="*/ 1820680 w 2017466"/>
              <a:gd name="connsiteY9" fmla="*/ 125 h 717456"/>
              <a:gd name="connsiteX10" fmla="*/ 1657004 w 2017466"/>
              <a:gd name="connsiteY10" fmla="*/ 364057 h 717456"/>
              <a:gd name="connsiteX11" fmla="*/ 1939305 w 2017466"/>
              <a:gd name="connsiteY11" fmla="*/ 663521 h 717456"/>
              <a:gd name="connsiteX12" fmla="*/ 2016542 w 2017466"/>
              <a:gd name="connsiteY12" fmla="*/ 572429 h 717456"/>
              <a:gd name="connsiteX13" fmla="*/ 1847640 w 2017466"/>
              <a:gd name="connsiteY13" fmla="*/ 265679 h 717456"/>
              <a:gd name="connsiteX14" fmla="*/ 1960692 w 2017466"/>
              <a:gd name="connsiteY14" fmla="*/ 53659 h 717456"/>
              <a:gd name="connsiteX15" fmla="*/ 1761691 w 2017466"/>
              <a:gd name="connsiteY15" fmla="*/ 396003 h 717456"/>
              <a:gd name="connsiteX16" fmla="*/ 1785366 w 2017466"/>
              <a:gd name="connsiteY16" fmla="*/ 711997 h 717456"/>
              <a:gd name="connsiteX17" fmla="*/ 1733026 w 2017466"/>
              <a:gd name="connsiteY17" fmla="*/ 283616 h 717456"/>
              <a:gd name="connsiteX18" fmla="*/ 1797853 w 2017466"/>
              <a:gd name="connsiteY18" fmla="*/ 17785 h 717456"/>
              <a:gd name="connsiteX19" fmla="*/ 1282965 w 2017466"/>
              <a:gd name="connsiteY19" fmla="*/ 382271 h 717456"/>
              <a:gd name="connsiteX0" fmla="*/ 0 w 2017468"/>
              <a:gd name="connsiteY0" fmla="*/ 377510 h 717456"/>
              <a:gd name="connsiteX1" fmla="*/ 166038 w 2017468"/>
              <a:gd name="connsiteY1" fmla="*/ 36279 h 717456"/>
              <a:gd name="connsiteX2" fmla="*/ 327776 w 2017468"/>
              <a:gd name="connsiteY2" fmla="*/ 364612 h 717456"/>
              <a:gd name="connsiteX3" fmla="*/ 479990 w 2017468"/>
              <a:gd name="connsiteY3" fmla="*/ 712833 h 717456"/>
              <a:gd name="connsiteX4" fmla="*/ 652177 w 2017468"/>
              <a:gd name="connsiteY4" fmla="*/ 377229 h 717456"/>
              <a:gd name="connsiteX5" fmla="*/ 808691 w 2017468"/>
              <a:gd name="connsiteY5" fmla="*/ 49452 h 717456"/>
              <a:gd name="connsiteX6" fmla="*/ 1065029 w 2017468"/>
              <a:gd name="connsiteY6" fmla="*/ 368816 h 717456"/>
              <a:gd name="connsiteX7" fmla="*/ 1256403 w 2017468"/>
              <a:gd name="connsiteY7" fmla="*/ 717316 h 717456"/>
              <a:gd name="connsiteX8" fmla="*/ 1637902 w 2017468"/>
              <a:gd name="connsiteY8" fmla="*/ 327904 h 717456"/>
              <a:gd name="connsiteX9" fmla="*/ 1820680 w 2017468"/>
              <a:gd name="connsiteY9" fmla="*/ 125 h 717456"/>
              <a:gd name="connsiteX10" fmla="*/ 1657004 w 2017468"/>
              <a:gd name="connsiteY10" fmla="*/ 364057 h 717456"/>
              <a:gd name="connsiteX11" fmla="*/ 1939305 w 2017468"/>
              <a:gd name="connsiteY11" fmla="*/ 663521 h 717456"/>
              <a:gd name="connsiteX12" fmla="*/ 2016542 w 2017468"/>
              <a:gd name="connsiteY12" fmla="*/ 572429 h 717456"/>
              <a:gd name="connsiteX13" fmla="*/ 1847640 w 2017468"/>
              <a:gd name="connsiteY13" fmla="*/ 265679 h 717456"/>
              <a:gd name="connsiteX14" fmla="*/ 1960692 w 2017468"/>
              <a:gd name="connsiteY14" fmla="*/ 53659 h 717456"/>
              <a:gd name="connsiteX15" fmla="*/ 1761691 w 2017468"/>
              <a:gd name="connsiteY15" fmla="*/ 396003 h 717456"/>
              <a:gd name="connsiteX16" fmla="*/ 1785366 w 2017468"/>
              <a:gd name="connsiteY16" fmla="*/ 711997 h 717456"/>
              <a:gd name="connsiteX17" fmla="*/ 1733026 w 2017468"/>
              <a:gd name="connsiteY17" fmla="*/ 283616 h 717456"/>
              <a:gd name="connsiteX18" fmla="*/ 1797853 w 2017468"/>
              <a:gd name="connsiteY18" fmla="*/ 17785 h 717456"/>
              <a:gd name="connsiteX19" fmla="*/ 1282965 w 2017468"/>
              <a:gd name="connsiteY19" fmla="*/ 382271 h 717456"/>
              <a:gd name="connsiteX0" fmla="*/ 0 w 2017466"/>
              <a:gd name="connsiteY0" fmla="*/ 377510 h 717456"/>
              <a:gd name="connsiteX1" fmla="*/ 166038 w 2017466"/>
              <a:gd name="connsiteY1" fmla="*/ 36279 h 717456"/>
              <a:gd name="connsiteX2" fmla="*/ 327776 w 2017466"/>
              <a:gd name="connsiteY2" fmla="*/ 364612 h 717456"/>
              <a:gd name="connsiteX3" fmla="*/ 479990 w 2017466"/>
              <a:gd name="connsiteY3" fmla="*/ 712833 h 717456"/>
              <a:gd name="connsiteX4" fmla="*/ 652177 w 2017466"/>
              <a:gd name="connsiteY4" fmla="*/ 377229 h 717456"/>
              <a:gd name="connsiteX5" fmla="*/ 808691 w 2017466"/>
              <a:gd name="connsiteY5" fmla="*/ 49452 h 717456"/>
              <a:gd name="connsiteX6" fmla="*/ 983329 w 2017466"/>
              <a:gd name="connsiteY6" fmla="*/ 368815 h 717456"/>
              <a:gd name="connsiteX7" fmla="*/ 1256403 w 2017466"/>
              <a:gd name="connsiteY7" fmla="*/ 717316 h 717456"/>
              <a:gd name="connsiteX8" fmla="*/ 1637902 w 2017466"/>
              <a:gd name="connsiteY8" fmla="*/ 327904 h 717456"/>
              <a:gd name="connsiteX9" fmla="*/ 1820680 w 2017466"/>
              <a:gd name="connsiteY9" fmla="*/ 125 h 717456"/>
              <a:gd name="connsiteX10" fmla="*/ 1657004 w 2017466"/>
              <a:gd name="connsiteY10" fmla="*/ 364057 h 717456"/>
              <a:gd name="connsiteX11" fmla="*/ 1939305 w 2017466"/>
              <a:gd name="connsiteY11" fmla="*/ 663521 h 717456"/>
              <a:gd name="connsiteX12" fmla="*/ 2016542 w 2017466"/>
              <a:gd name="connsiteY12" fmla="*/ 572429 h 717456"/>
              <a:gd name="connsiteX13" fmla="*/ 1847640 w 2017466"/>
              <a:gd name="connsiteY13" fmla="*/ 265679 h 717456"/>
              <a:gd name="connsiteX14" fmla="*/ 1960692 w 2017466"/>
              <a:gd name="connsiteY14" fmla="*/ 53659 h 717456"/>
              <a:gd name="connsiteX15" fmla="*/ 1761691 w 2017466"/>
              <a:gd name="connsiteY15" fmla="*/ 396003 h 717456"/>
              <a:gd name="connsiteX16" fmla="*/ 1785366 w 2017466"/>
              <a:gd name="connsiteY16" fmla="*/ 711997 h 717456"/>
              <a:gd name="connsiteX17" fmla="*/ 1733026 w 2017466"/>
              <a:gd name="connsiteY17" fmla="*/ 283616 h 717456"/>
              <a:gd name="connsiteX18" fmla="*/ 1797853 w 2017466"/>
              <a:gd name="connsiteY18" fmla="*/ 17785 h 717456"/>
              <a:gd name="connsiteX19" fmla="*/ 1282965 w 2017466"/>
              <a:gd name="connsiteY19" fmla="*/ 382271 h 717456"/>
              <a:gd name="connsiteX0" fmla="*/ 0 w 2017468"/>
              <a:gd name="connsiteY0" fmla="*/ 377510 h 717462"/>
              <a:gd name="connsiteX1" fmla="*/ 166038 w 2017468"/>
              <a:gd name="connsiteY1" fmla="*/ 36279 h 717462"/>
              <a:gd name="connsiteX2" fmla="*/ 327776 w 2017468"/>
              <a:gd name="connsiteY2" fmla="*/ 364612 h 717462"/>
              <a:gd name="connsiteX3" fmla="*/ 479990 w 2017468"/>
              <a:gd name="connsiteY3" fmla="*/ 712833 h 717462"/>
              <a:gd name="connsiteX4" fmla="*/ 652177 w 2017468"/>
              <a:gd name="connsiteY4" fmla="*/ 377229 h 717462"/>
              <a:gd name="connsiteX5" fmla="*/ 808691 w 2017468"/>
              <a:gd name="connsiteY5" fmla="*/ 49452 h 717462"/>
              <a:gd name="connsiteX6" fmla="*/ 983329 w 2017468"/>
              <a:gd name="connsiteY6" fmla="*/ 368815 h 717462"/>
              <a:gd name="connsiteX7" fmla="*/ 1256403 w 2017468"/>
              <a:gd name="connsiteY7" fmla="*/ 717316 h 717462"/>
              <a:gd name="connsiteX8" fmla="*/ 1637902 w 2017468"/>
              <a:gd name="connsiteY8" fmla="*/ 327904 h 717462"/>
              <a:gd name="connsiteX9" fmla="*/ 1820680 w 2017468"/>
              <a:gd name="connsiteY9" fmla="*/ 125 h 717462"/>
              <a:gd name="connsiteX10" fmla="*/ 1657004 w 2017468"/>
              <a:gd name="connsiteY10" fmla="*/ 364057 h 717462"/>
              <a:gd name="connsiteX11" fmla="*/ 1939305 w 2017468"/>
              <a:gd name="connsiteY11" fmla="*/ 663521 h 717462"/>
              <a:gd name="connsiteX12" fmla="*/ 2016542 w 2017468"/>
              <a:gd name="connsiteY12" fmla="*/ 572429 h 717462"/>
              <a:gd name="connsiteX13" fmla="*/ 1847640 w 2017468"/>
              <a:gd name="connsiteY13" fmla="*/ 265679 h 717462"/>
              <a:gd name="connsiteX14" fmla="*/ 1960692 w 2017468"/>
              <a:gd name="connsiteY14" fmla="*/ 53659 h 717462"/>
              <a:gd name="connsiteX15" fmla="*/ 1761691 w 2017468"/>
              <a:gd name="connsiteY15" fmla="*/ 396003 h 717462"/>
              <a:gd name="connsiteX16" fmla="*/ 1785366 w 2017468"/>
              <a:gd name="connsiteY16" fmla="*/ 711997 h 717462"/>
              <a:gd name="connsiteX17" fmla="*/ 1733026 w 2017468"/>
              <a:gd name="connsiteY17" fmla="*/ 283616 h 717462"/>
              <a:gd name="connsiteX18" fmla="*/ 1797853 w 2017468"/>
              <a:gd name="connsiteY18" fmla="*/ 17785 h 717462"/>
              <a:gd name="connsiteX19" fmla="*/ 1282965 w 2017468"/>
              <a:gd name="connsiteY19" fmla="*/ 382271 h 717462"/>
              <a:gd name="connsiteX0" fmla="*/ 0 w 2017466"/>
              <a:gd name="connsiteY0" fmla="*/ 377510 h 717460"/>
              <a:gd name="connsiteX1" fmla="*/ 166038 w 2017466"/>
              <a:gd name="connsiteY1" fmla="*/ 36279 h 717460"/>
              <a:gd name="connsiteX2" fmla="*/ 340676 w 2017466"/>
              <a:gd name="connsiteY2" fmla="*/ 378065 h 717460"/>
              <a:gd name="connsiteX3" fmla="*/ 479990 w 2017466"/>
              <a:gd name="connsiteY3" fmla="*/ 712833 h 717460"/>
              <a:gd name="connsiteX4" fmla="*/ 652177 w 2017466"/>
              <a:gd name="connsiteY4" fmla="*/ 377229 h 717460"/>
              <a:gd name="connsiteX5" fmla="*/ 808691 w 2017466"/>
              <a:gd name="connsiteY5" fmla="*/ 49452 h 717460"/>
              <a:gd name="connsiteX6" fmla="*/ 983329 w 2017466"/>
              <a:gd name="connsiteY6" fmla="*/ 368815 h 717460"/>
              <a:gd name="connsiteX7" fmla="*/ 1256403 w 2017466"/>
              <a:gd name="connsiteY7" fmla="*/ 717316 h 717460"/>
              <a:gd name="connsiteX8" fmla="*/ 1637902 w 2017466"/>
              <a:gd name="connsiteY8" fmla="*/ 327904 h 717460"/>
              <a:gd name="connsiteX9" fmla="*/ 1820680 w 2017466"/>
              <a:gd name="connsiteY9" fmla="*/ 125 h 717460"/>
              <a:gd name="connsiteX10" fmla="*/ 1657004 w 2017466"/>
              <a:gd name="connsiteY10" fmla="*/ 364057 h 717460"/>
              <a:gd name="connsiteX11" fmla="*/ 1939305 w 2017466"/>
              <a:gd name="connsiteY11" fmla="*/ 663521 h 717460"/>
              <a:gd name="connsiteX12" fmla="*/ 2016542 w 2017466"/>
              <a:gd name="connsiteY12" fmla="*/ 572429 h 717460"/>
              <a:gd name="connsiteX13" fmla="*/ 1847640 w 2017466"/>
              <a:gd name="connsiteY13" fmla="*/ 265679 h 717460"/>
              <a:gd name="connsiteX14" fmla="*/ 1960692 w 2017466"/>
              <a:gd name="connsiteY14" fmla="*/ 53659 h 717460"/>
              <a:gd name="connsiteX15" fmla="*/ 1761691 w 2017466"/>
              <a:gd name="connsiteY15" fmla="*/ 396003 h 717460"/>
              <a:gd name="connsiteX16" fmla="*/ 1785366 w 2017466"/>
              <a:gd name="connsiteY16" fmla="*/ 711997 h 717460"/>
              <a:gd name="connsiteX17" fmla="*/ 1733026 w 2017466"/>
              <a:gd name="connsiteY17" fmla="*/ 283616 h 717460"/>
              <a:gd name="connsiteX18" fmla="*/ 1797853 w 2017466"/>
              <a:gd name="connsiteY18" fmla="*/ 17785 h 717460"/>
              <a:gd name="connsiteX19" fmla="*/ 1282965 w 2017466"/>
              <a:gd name="connsiteY19" fmla="*/ 382271 h 717460"/>
              <a:gd name="connsiteX0" fmla="*/ 0 w 2017468"/>
              <a:gd name="connsiteY0" fmla="*/ 377510 h 717462"/>
              <a:gd name="connsiteX1" fmla="*/ 166038 w 2017468"/>
              <a:gd name="connsiteY1" fmla="*/ 36279 h 717462"/>
              <a:gd name="connsiteX2" fmla="*/ 340676 w 2017468"/>
              <a:gd name="connsiteY2" fmla="*/ 378065 h 717462"/>
              <a:gd name="connsiteX3" fmla="*/ 479990 w 2017468"/>
              <a:gd name="connsiteY3" fmla="*/ 712833 h 717462"/>
              <a:gd name="connsiteX4" fmla="*/ 652177 w 2017468"/>
              <a:gd name="connsiteY4" fmla="*/ 377229 h 717462"/>
              <a:gd name="connsiteX5" fmla="*/ 808691 w 2017468"/>
              <a:gd name="connsiteY5" fmla="*/ 49452 h 717462"/>
              <a:gd name="connsiteX6" fmla="*/ 983329 w 2017468"/>
              <a:gd name="connsiteY6" fmla="*/ 368815 h 717462"/>
              <a:gd name="connsiteX7" fmla="*/ 1256403 w 2017468"/>
              <a:gd name="connsiteY7" fmla="*/ 717316 h 717462"/>
              <a:gd name="connsiteX8" fmla="*/ 1637902 w 2017468"/>
              <a:gd name="connsiteY8" fmla="*/ 327904 h 717462"/>
              <a:gd name="connsiteX9" fmla="*/ 1820680 w 2017468"/>
              <a:gd name="connsiteY9" fmla="*/ 125 h 717462"/>
              <a:gd name="connsiteX10" fmla="*/ 1657004 w 2017468"/>
              <a:gd name="connsiteY10" fmla="*/ 364057 h 717462"/>
              <a:gd name="connsiteX11" fmla="*/ 1939305 w 2017468"/>
              <a:gd name="connsiteY11" fmla="*/ 663521 h 717462"/>
              <a:gd name="connsiteX12" fmla="*/ 2016542 w 2017468"/>
              <a:gd name="connsiteY12" fmla="*/ 572429 h 717462"/>
              <a:gd name="connsiteX13" fmla="*/ 1847640 w 2017468"/>
              <a:gd name="connsiteY13" fmla="*/ 265679 h 717462"/>
              <a:gd name="connsiteX14" fmla="*/ 1960692 w 2017468"/>
              <a:gd name="connsiteY14" fmla="*/ 53659 h 717462"/>
              <a:gd name="connsiteX15" fmla="*/ 1761691 w 2017468"/>
              <a:gd name="connsiteY15" fmla="*/ 396003 h 717462"/>
              <a:gd name="connsiteX16" fmla="*/ 1785366 w 2017468"/>
              <a:gd name="connsiteY16" fmla="*/ 711997 h 717462"/>
              <a:gd name="connsiteX17" fmla="*/ 1733026 w 2017468"/>
              <a:gd name="connsiteY17" fmla="*/ 283616 h 717462"/>
              <a:gd name="connsiteX18" fmla="*/ 1797853 w 2017468"/>
              <a:gd name="connsiteY18" fmla="*/ 17785 h 717462"/>
              <a:gd name="connsiteX19" fmla="*/ 1282965 w 2017468"/>
              <a:gd name="connsiteY19" fmla="*/ 382271 h 717462"/>
              <a:gd name="connsiteX0" fmla="*/ 0 w 2017466"/>
              <a:gd name="connsiteY0" fmla="*/ 377510 h 721936"/>
              <a:gd name="connsiteX1" fmla="*/ 166038 w 2017466"/>
              <a:gd name="connsiteY1" fmla="*/ 36279 h 721936"/>
              <a:gd name="connsiteX2" fmla="*/ 340676 w 2017466"/>
              <a:gd name="connsiteY2" fmla="*/ 378065 h 721936"/>
              <a:gd name="connsiteX3" fmla="*/ 479990 w 2017466"/>
              <a:gd name="connsiteY3" fmla="*/ 712833 h 721936"/>
              <a:gd name="connsiteX4" fmla="*/ 652177 w 2017466"/>
              <a:gd name="connsiteY4" fmla="*/ 377229 h 721936"/>
              <a:gd name="connsiteX5" fmla="*/ 808691 w 2017466"/>
              <a:gd name="connsiteY5" fmla="*/ 49452 h 721936"/>
              <a:gd name="connsiteX6" fmla="*/ 983329 w 2017466"/>
              <a:gd name="connsiteY6" fmla="*/ 368815 h 721936"/>
              <a:gd name="connsiteX7" fmla="*/ 1295102 w 2017466"/>
              <a:gd name="connsiteY7" fmla="*/ 721799 h 721936"/>
              <a:gd name="connsiteX8" fmla="*/ 1637902 w 2017466"/>
              <a:gd name="connsiteY8" fmla="*/ 327904 h 721936"/>
              <a:gd name="connsiteX9" fmla="*/ 1820680 w 2017466"/>
              <a:gd name="connsiteY9" fmla="*/ 125 h 721936"/>
              <a:gd name="connsiteX10" fmla="*/ 1657004 w 2017466"/>
              <a:gd name="connsiteY10" fmla="*/ 364057 h 721936"/>
              <a:gd name="connsiteX11" fmla="*/ 1939305 w 2017466"/>
              <a:gd name="connsiteY11" fmla="*/ 663521 h 721936"/>
              <a:gd name="connsiteX12" fmla="*/ 2016542 w 2017466"/>
              <a:gd name="connsiteY12" fmla="*/ 572429 h 721936"/>
              <a:gd name="connsiteX13" fmla="*/ 1847640 w 2017466"/>
              <a:gd name="connsiteY13" fmla="*/ 265679 h 721936"/>
              <a:gd name="connsiteX14" fmla="*/ 1960692 w 2017466"/>
              <a:gd name="connsiteY14" fmla="*/ 53659 h 721936"/>
              <a:gd name="connsiteX15" fmla="*/ 1761691 w 2017466"/>
              <a:gd name="connsiteY15" fmla="*/ 396003 h 721936"/>
              <a:gd name="connsiteX16" fmla="*/ 1785366 w 2017466"/>
              <a:gd name="connsiteY16" fmla="*/ 711997 h 721936"/>
              <a:gd name="connsiteX17" fmla="*/ 1733026 w 2017466"/>
              <a:gd name="connsiteY17" fmla="*/ 283616 h 721936"/>
              <a:gd name="connsiteX18" fmla="*/ 1797853 w 2017466"/>
              <a:gd name="connsiteY18" fmla="*/ 17785 h 721936"/>
              <a:gd name="connsiteX19" fmla="*/ 1282965 w 2017466"/>
              <a:gd name="connsiteY19" fmla="*/ 382271 h 721936"/>
              <a:gd name="connsiteX0" fmla="*/ 0 w 2017468"/>
              <a:gd name="connsiteY0" fmla="*/ 377510 h 721936"/>
              <a:gd name="connsiteX1" fmla="*/ 166038 w 2017468"/>
              <a:gd name="connsiteY1" fmla="*/ 36279 h 721936"/>
              <a:gd name="connsiteX2" fmla="*/ 340676 w 2017468"/>
              <a:gd name="connsiteY2" fmla="*/ 378065 h 721936"/>
              <a:gd name="connsiteX3" fmla="*/ 479990 w 2017468"/>
              <a:gd name="connsiteY3" fmla="*/ 712833 h 721936"/>
              <a:gd name="connsiteX4" fmla="*/ 652177 w 2017468"/>
              <a:gd name="connsiteY4" fmla="*/ 377229 h 721936"/>
              <a:gd name="connsiteX5" fmla="*/ 808691 w 2017468"/>
              <a:gd name="connsiteY5" fmla="*/ 49452 h 721936"/>
              <a:gd name="connsiteX6" fmla="*/ 983329 w 2017468"/>
              <a:gd name="connsiteY6" fmla="*/ 368815 h 721936"/>
              <a:gd name="connsiteX7" fmla="*/ 1114503 w 2017468"/>
              <a:gd name="connsiteY7" fmla="*/ 721799 h 721936"/>
              <a:gd name="connsiteX8" fmla="*/ 1637902 w 2017468"/>
              <a:gd name="connsiteY8" fmla="*/ 327904 h 721936"/>
              <a:gd name="connsiteX9" fmla="*/ 1820680 w 2017468"/>
              <a:gd name="connsiteY9" fmla="*/ 125 h 721936"/>
              <a:gd name="connsiteX10" fmla="*/ 1657004 w 2017468"/>
              <a:gd name="connsiteY10" fmla="*/ 364057 h 721936"/>
              <a:gd name="connsiteX11" fmla="*/ 1939305 w 2017468"/>
              <a:gd name="connsiteY11" fmla="*/ 663521 h 721936"/>
              <a:gd name="connsiteX12" fmla="*/ 2016542 w 2017468"/>
              <a:gd name="connsiteY12" fmla="*/ 572429 h 721936"/>
              <a:gd name="connsiteX13" fmla="*/ 1847640 w 2017468"/>
              <a:gd name="connsiteY13" fmla="*/ 265679 h 721936"/>
              <a:gd name="connsiteX14" fmla="*/ 1960692 w 2017468"/>
              <a:gd name="connsiteY14" fmla="*/ 53659 h 721936"/>
              <a:gd name="connsiteX15" fmla="*/ 1761691 w 2017468"/>
              <a:gd name="connsiteY15" fmla="*/ 396003 h 721936"/>
              <a:gd name="connsiteX16" fmla="*/ 1785366 w 2017468"/>
              <a:gd name="connsiteY16" fmla="*/ 711997 h 721936"/>
              <a:gd name="connsiteX17" fmla="*/ 1733026 w 2017468"/>
              <a:gd name="connsiteY17" fmla="*/ 283616 h 721936"/>
              <a:gd name="connsiteX18" fmla="*/ 1797853 w 2017468"/>
              <a:gd name="connsiteY18" fmla="*/ 17785 h 721936"/>
              <a:gd name="connsiteX19" fmla="*/ 1282965 w 2017468"/>
              <a:gd name="connsiteY19" fmla="*/ 382271 h 721936"/>
              <a:gd name="connsiteX0" fmla="*/ 0 w 2017466"/>
              <a:gd name="connsiteY0" fmla="*/ 377510 h 721936"/>
              <a:gd name="connsiteX1" fmla="*/ 166038 w 2017466"/>
              <a:gd name="connsiteY1" fmla="*/ 36279 h 721936"/>
              <a:gd name="connsiteX2" fmla="*/ 340676 w 2017466"/>
              <a:gd name="connsiteY2" fmla="*/ 378065 h 721936"/>
              <a:gd name="connsiteX3" fmla="*/ 479990 w 2017466"/>
              <a:gd name="connsiteY3" fmla="*/ 712833 h 721936"/>
              <a:gd name="connsiteX4" fmla="*/ 652177 w 2017466"/>
              <a:gd name="connsiteY4" fmla="*/ 377229 h 721936"/>
              <a:gd name="connsiteX5" fmla="*/ 808691 w 2017466"/>
              <a:gd name="connsiteY5" fmla="*/ 49452 h 721936"/>
              <a:gd name="connsiteX6" fmla="*/ 983329 w 2017466"/>
              <a:gd name="connsiteY6" fmla="*/ 368815 h 721936"/>
              <a:gd name="connsiteX7" fmla="*/ 1114503 w 2017466"/>
              <a:gd name="connsiteY7" fmla="*/ 721799 h 721936"/>
              <a:gd name="connsiteX8" fmla="*/ 1637902 w 2017466"/>
              <a:gd name="connsiteY8" fmla="*/ 327904 h 721936"/>
              <a:gd name="connsiteX9" fmla="*/ 1820680 w 2017466"/>
              <a:gd name="connsiteY9" fmla="*/ 125 h 721936"/>
              <a:gd name="connsiteX10" fmla="*/ 1657004 w 2017466"/>
              <a:gd name="connsiteY10" fmla="*/ 364057 h 721936"/>
              <a:gd name="connsiteX11" fmla="*/ 1939305 w 2017466"/>
              <a:gd name="connsiteY11" fmla="*/ 663521 h 721936"/>
              <a:gd name="connsiteX12" fmla="*/ 2016542 w 2017466"/>
              <a:gd name="connsiteY12" fmla="*/ 572429 h 721936"/>
              <a:gd name="connsiteX13" fmla="*/ 1847640 w 2017466"/>
              <a:gd name="connsiteY13" fmla="*/ 265679 h 721936"/>
              <a:gd name="connsiteX14" fmla="*/ 1960692 w 2017466"/>
              <a:gd name="connsiteY14" fmla="*/ 53659 h 721936"/>
              <a:gd name="connsiteX15" fmla="*/ 1761691 w 2017466"/>
              <a:gd name="connsiteY15" fmla="*/ 396003 h 721936"/>
              <a:gd name="connsiteX16" fmla="*/ 1785366 w 2017466"/>
              <a:gd name="connsiteY16" fmla="*/ 711997 h 721936"/>
              <a:gd name="connsiteX17" fmla="*/ 1733026 w 2017466"/>
              <a:gd name="connsiteY17" fmla="*/ 283616 h 721936"/>
              <a:gd name="connsiteX18" fmla="*/ 1797853 w 2017466"/>
              <a:gd name="connsiteY18" fmla="*/ 17785 h 721936"/>
              <a:gd name="connsiteX19" fmla="*/ 1282965 w 2017466"/>
              <a:gd name="connsiteY19" fmla="*/ 382271 h 721936"/>
              <a:gd name="connsiteX0" fmla="*/ 0 w 2017468"/>
              <a:gd name="connsiteY0" fmla="*/ 377510 h 721936"/>
              <a:gd name="connsiteX1" fmla="*/ 166038 w 2017468"/>
              <a:gd name="connsiteY1" fmla="*/ 36279 h 721936"/>
              <a:gd name="connsiteX2" fmla="*/ 340676 w 2017468"/>
              <a:gd name="connsiteY2" fmla="*/ 378065 h 721936"/>
              <a:gd name="connsiteX3" fmla="*/ 479990 w 2017468"/>
              <a:gd name="connsiteY3" fmla="*/ 712833 h 721936"/>
              <a:gd name="connsiteX4" fmla="*/ 652177 w 2017468"/>
              <a:gd name="connsiteY4" fmla="*/ 377229 h 721936"/>
              <a:gd name="connsiteX5" fmla="*/ 808691 w 2017468"/>
              <a:gd name="connsiteY5" fmla="*/ 49452 h 721936"/>
              <a:gd name="connsiteX6" fmla="*/ 970429 w 2017468"/>
              <a:gd name="connsiteY6" fmla="*/ 368815 h 721936"/>
              <a:gd name="connsiteX7" fmla="*/ 1114503 w 2017468"/>
              <a:gd name="connsiteY7" fmla="*/ 721799 h 721936"/>
              <a:gd name="connsiteX8" fmla="*/ 1637902 w 2017468"/>
              <a:gd name="connsiteY8" fmla="*/ 327904 h 721936"/>
              <a:gd name="connsiteX9" fmla="*/ 1820680 w 2017468"/>
              <a:gd name="connsiteY9" fmla="*/ 125 h 721936"/>
              <a:gd name="connsiteX10" fmla="*/ 1657004 w 2017468"/>
              <a:gd name="connsiteY10" fmla="*/ 364057 h 721936"/>
              <a:gd name="connsiteX11" fmla="*/ 1939305 w 2017468"/>
              <a:gd name="connsiteY11" fmla="*/ 663521 h 721936"/>
              <a:gd name="connsiteX12" fmla="*/ 2016542 w 2017468"/>
              <a:gd name="connsiteY12" fmla="*/ 572429 h 721936"/>
              <a:gd name="connsiteX13" fmla="*/ 1847640 w 2017468"/>
              <a:gd name="connsiteY13" fmla="*/ 265679 h 721936"/>
              <a:gd name="connsiteX14" fmla="*/ 1960692 w 2017468"/>
              <a:gd name="connsiteY14" fmla="*/ 53659 h 721936"/>
              <a:gd name="connsiteX15" fmla="*/ 1761691 w 2017468"/>
              <a:gd name="connsiteY15" fmla="*/ 396003 h 721936"/>
              <a:gd name="connsiteX16" fmla="*/ 1785366 w 2017468"/>
              <a:gd name="connsiteY16" fmla="*/ 711997 h 721936"/>
              <a:gd name="connsiteX17" fmla="*/ 1733026 w 2017468"/>
              <a:gd name="connsiteY17" fmla="*/ 283616 h 721936"/>
              <a:gd name="connsiteX18" fmla="*/ 1797853 w 2017468"/>
              <a:gd name="connsiteY18" fmla="*/ 17785 h 721936"/>
              <a:gd name="connsiteX19" fmla="*/ 1282965 w 2017468"/>
              <a:gd name="connsiteY19" fmla="*/ 382271 h 721936"/>
              <a:gd name="connsiteX0" fmla="*/ 0 w 2017466"/>
              <a:gd name="connsiteY0" fmla="*/ 377508 h 713095"/>
              <a:gd name="connsiteX1" fmla="*/ 166038 w 2017466"/>
              <a:gd name="connsiteY1" fmla="*/ 36277 h 713095"/>
              <a:gd name="connsiteX2" fmla="*/ 340676 w 2017466"/>
              <a:gd name="connsiteY2" fmla="*/ 378063 h 713095"/>
              <a:gd name="connsiteX3" fmla="*/ 479990 w 2017466"/>
              <a:gd name="connsiteY3" fmla="*/ 712831 h 713095"/>
              <a:gd name="connsiteX4" fmla="*/ 652177 w 2017466"/>
              <a:gd name="connsiteY4" fmla="*/ 377227 h 713095"/>
              <a:gd name="connsiteX5" fmla="*/ 808691 w 2017466"/>
              <a:gd name="connsiteY5" fmla="*/ 49450 h 713095"/>
              <a:gd name="connsiteX6" fmla="*/ 970429 w 2017466"/>
              <a:gd name="connsiteY6" fmla="*/ 368813 h 713095"/>
              <a:gd name="connsiteX7" fmla="*/ 1144603 w 2017466"/>
              <a:gd name="connsiteY7" fmla="*/ 703859 h 713095"/>
              <a:gd name="connsiteX8" fmla="*/ 1637902 w 2017466"/>
              <a:gd name="connsiteY8" fmla="*/ 327902 h 713095"/>
              <a:gd name="connsiteX9" fmla="*/ 1820680 w 2017466"/>
              <a:gd name="connsiteY9" fmla="*/ 123 h 713095"/>
              <a:gd name="connsiteX10" fmla="*/ 1657004 w 2017466"/>
              <a:gd name="connsiteY10" fmla="*/ 364055 h 713095"/>
              <a:gd name="connsiteX11" fmla="*/ 1939305 w 2017466"/>
              <a:gd name="connsiteY11" fmla="*/ 663519 h 713095"/>
              <a:gd name="connsiteX12" fmla="*/ 2016542 w 2017466"/>
              <a:gd name="connsiteY12" fmla="*/ 572427 h 713095"/>
              <a:gd name="connsiteX13" fmla="*/ 1847640 w 2017466"/>
              <a:gd name="connsiteY13" fmla="*/ 265677 h 713095"/>
              <a:gd name="connsiteX14" fmla="*/ 1960692 w 2017466"/>
              <a:gd name="connsiteY14" fmla="*/ 53657 h 713095"/>
              <a:gd name="connsiteX15" fmla="*/ 1761691 w 2017466"/>
              <a:gd name="connsiteY15" fmla="*/ 396001 h 713095"/>
              <a:gd name="connsiteX16" fmla="*/ 1785366 w 2017466"/>
              <a:gd name="connsiteY16" fmla="*/ 711995 h 713095"/>
              <a:gd name="connsiteX17" fmla="*/ 1733026 w 2017466"/>
              <a:gd name="connsiteY17" fmla="*/ 283614 h 713095"/>
              <a:gd name="connsiteX18" fmla="*/ 1797853 w 2017466"/>
              <a:gd name="connsiteY18" fmla="*/ 17783 h 713095"/>
              <a:gd name="connsiteX19" fmla="*/ 1282965 w 2017466"/>
              <a:gd name="connsiteY19" fmla="*/ 382269 h 713095"/>
              <a:gd name="connsiteX0" fmla="*/ 0 w 2017468"/>
              <a:gd name="connsiteY0" fmla="*/ 377387 h 712974"/>
              <a:gd name="connsiteX1" fmla="*/ 166038 w 2017468"/>
              <a:gd name="connsiteY1" fmla="*/ 36156 h 712974"/>
              <a:gd name="connsiteX2" fmla="*/ 340676 w 2017468"/>
              <a:gd name="connsiteY2" fmla="*/ 377942 h 712974"/>
              <a:gd name="connsiteX3" fmla="*/ 479990 w 2017468"/>
              <a:gd name="connsiteY3" fmla="*/ 712710 h 712974"/>
              <a:gd name="connsiteX4" fmla="*/ 652177 w 2017468"/>
              <a:gd name="connsiteY4" fmla="*/ 377106 h 712974"/>
              <a:gd name="connsiteX5" fmla="*/ 808691 w 2017468"/>
              <a:gd name="connsiteY5" fmla="*/ 49329 h 712974"/>
              <a:gd name="connsiteX6" fmla="*/ 970429 w 2017468"/>
              <a:gd name="connsiteY6" fmla="*/ 368692 h 712974"/>
              <a:gd name="connsiteX7" fmla="*/ 1144603 w 2017468"/>
              <a:gd name="connsiteY7" fmla="*/ 703738 h 712974"/>
              <a:gd name="connsiteX8" fmla="*/ 1306802 w 2017468"/>
              <a:gd name="connsiteY8" fmla="*/ 359169 h 712974"/>
              <a:gd name="connsiteX9" fmla="*/ 1820680 w 2017468"/>
              <a:gd name="connsiteY9" fmla="*/ 2 h 712974"/>
              <a:gd name="connsiteX10" fmla="*/ 1657004 w 2017468"/>
              <a:gd name="connsiteY10" fmla="*/ 363934 h 712974"/>
              <a:gd name="connsiteX11" fmla="*/ 1939305 w 2017468"/>
              <a:gd name="connsiteY11" fmla="*/ 663398 h 712974"/>
              <a:gd name="connsiteX12" fmla="*/ 2016542 w 2017468"/>
              <a:gd name="connsiteY12" fmla="*/ 572306 h 712974"/>
              <a:gd name="connsiteX13" fmla="*/ 1847640 w 2017468"/>
              <a:gd name="connsiteY13" fmla="*/ 265556 h 712974"/>
              <a:gd name="connsiteX14" fmla="*/ 1960692 w 2017468"/>
              <a:gd name="connsiteY14" fmla="*/ 53536 h 712974"/>
              <a:gd name="connsiteX15" fmla="*/ 1761691 w 2017468"/>
              <a:gd name="connsiteY15" fmla="*/ 395880 h 712974"/>
              <a:gd name="connsiteX16" fmla="*/ 1785366 w 2017468"/>
              <a:gd name="connsiteY16" fmla="*/ 711874 h 712974"/>
              <a:gd name="connsiteX17" fmla="*/ 1733026 w 2017468"/>
              <a:gd name="connsiteY17" fmla="*/ 283493 h 712974"/>
              <a:gd name="connsiteX18" fmla="*/ 1797853 w 2017468"/>
              <a:gd name="connsiteY18" fmla="*/ 17662 h 712974"/>
              <a:gd name="connsiteX19" fmla="*/ 1282965 w 2017468"/>
              <a:gd name="connsiteY19" fmla="*/ 382148 h 712974"/>
              <a:gd name="connsiteX0" fmla="*/ 0 w 2017466"/>
              <a:gd name="connsiteY0" fmla="*/ 377387 h 712974"/>
              <a:gd name="connsiteX1" fmla="*/ 166038 w 2017466"/>
              <a:gd name="connsiteY1" fmla="*/ 36156 h 712974"/>
              <a:gd name="connsiteX2" fmla="*/ 340676 w 2017466"/>
              <a:gd name="connsiteY2" fmla="*/ 377942 h 712974"/>
              <a:gd name="connsiteX3" fmla="*/ 479990 w 2017466"/>
              <a:gd name="connsiteY3" fmla="*/ 712710 h 712974"/>
              <a:gd name="connsiteX4" fmla="*/ 652177 w 2017466"/>
              <a:gd name="connsiteY4" fmla="*/ 377106 h 712974"/>
              <a:gd name="connsiteX5" fmla="*/ 808691 w 2017466"/>
              <a:gd name="connsiteY5" fmla="*/ 49329 h 712974"/>
              <a:gd name="connsiteX6" fmla="*/ 970429 w 2017466"/>
              <a:gd name="connsiteY6" fmla="*/ 368692 h 712974"/>
              <a:gd name="connsiteX7" fmla="*/ 1144603 w 2017466"/>
              <a:gd name="connsiteY7" fmla="*/ 703738 h 712974"/>
              <a:gd name="connsiteX8" fmla="*/ 1306802 w 2017466"/>
              <a:gd name="connsiteY8" fmla="*/ 359169 h 712974"/>
              <a:gd name="connsiteX9" fmla="*/ 1820680 w 2017466"/>
              <a:gd name="connsiteY9" fmla="*/ 2 h 712974"/>
              <a:gd name="connsiteX10" fmla="*/ 1657004 w 2017466"/>
              <a:gd name="connsiteY10" fmla="*/ 363934 h 712974"/>
              <a:gd name="connsiteX11" fmla="*/ 1939305 w 2017466"/>
              <a:gd name="connsiteY11" fmla="*/ 663398 h 712974"/>
              <a:gd name="connsiteX12" fmla="*/ 2016542 w 2017466"/>
              <a:gd name="connsiteY12" fmla="*/ 572306 h 712974"/>
              <a:gd name="connsiteX13" fmla="*/ 1847640 w 2017466"/>
              <a:gd name="connsiteY13" fmla="*/ 265556 h 712974"/>
              <a:gd name="connsiteX14" fmla="*/ 1960692 w 2017466"/>
              <a:gd name="connsiteY14" fmla="*/ 53536 h 712974"/>
              <a:gd name="connsiteX15" fmla="*/ 1761691 w 2017466"/>
              <a:gd name="connsiteY15" fmla="*/ 395880 h 712974"/>
              <a:gd name="connsiteX16" fmla="*/ 1785366 w 2017466"/>
              <a:gd name="connsiteY16" fmla="*/ 711874 h 712974"/>
              <a:gd name="connsiteX17" fmla="*/ 1733026 w 2017466"/>
              <a:gd name="connsiteY17" fmla="*/ 283493 h 712974"/>
              <a:gd name="connsiteX18" fmla="*/ 1466753 w 2017466"/>
              <a:gd name="connsiteY18" fmla="*/ 26632 h 712974"/>
              <a:gd name="connsiteX19" fmla="*/ 1282965 w 2017466"/>
              <a:gd name="connsiteY19" fmla="*/ 382148 h 712974"/>
              <a:gd name="connsiteX0" fmla="*/ 0 w 2769946"/>
              <a:gd name="connsiteY0" fmla="*/ 377387 h 712974"/>
              <a:gd name="connsiteX1" fmla="*/ 166038 w 2769946"/>
              <a:gd name="connsiteY1" fmla="*/ 36156 h 712974"/>
              <a:gd name="connsiteX2" fmla="*/ 340676 w 2769946"/>
              <a:gd name="connsiteY2" fmla="*/ 377942 h 712974"/>
              <a:gd name="connsiteX3" fmla="*/ 479990 w 2769946"/>
              <a:gd name="connsiteY3" fmla="*/ 712710 h 712974"/>
              <a:gd name="connsiteX4" fmla="*/ 652177 w 2769946"/>
              <a:gd name="connsiteY4" fmla="*/ 377106 h 712974"/>
              <a:gd name="connsiteX5" fmla="*/ 808691 w 2769946"/>
              <a:gd name="connsiteY5" fmla="*/ 49329 h 712974"/>
              <a:gd name="connsiteX6" fmla="*/ 970429 w 2769946"/>
              <a:gd name="connsiteY6" fmla="*/ 368692 h 712974"/>
              <a:gd name="connsiteX7" fmla="*/ 1144603 w 2769946"/>
              <a:gd name="connsiteY7" fmla="*/ 703738 h 712974"/>
              <a:gd name="connsiteX8" fmla="*/ 1306802 w 2769946"/>
              <a:gd name="connsiteY8" fmla="*/ 359169 h 712974"/>
              <a:gd name="connsiteX9" fmla="*/ 1820680 w 2769946"/>
              <a:gd name="connsiteY9" fmla="*/ 2 h 712974"/>
              <a:gd name="connsiteX10" fmla="*/ 1657004 w 2769946"/>
              <a:gd name="connsiteY10" fmla="*/ 363934 h 712974"/>
              <a:gd name="connsiteX11" fmla="*/ 1939305 w 2769946"/>
              <a:gd name="connsiteY11" fmla="*/ 663398 h 712974"/>
              <a:gd name="connsiteX12" fmla="*/ 2016542 w 2769946"/>
              <a:gd name="connsiteY12" fmla="*/ 572306 h 712974"/>
              <a:gd name="connsiteX13" fmla="*/ 1847640 w 2769946"/>
              <a:gd name="connsiteY13" fmla="*/ 265556 h 712974"/>
              <a:gd name="connsiteX14" fmla="*/ 1960692 w 2769946"/>
              <a:gd name="connsiteY14" fmla="*/ 53536 h 712974"/>
              <a:gd name="connsiteX15" fmla="*/ 1761691 w 2769946"/>
              <a:gd name="connsiteY15" fmla="*/ 395880 h 712974"/>
              <a:gd name="connsiteX16" fmla="*/ 1785366 w 2769946"/>
              <a:gd name="connsiteY16" fmla="*/ 711874 h 712974"/>
              <a:gd name="connsiteX17" fmla="*/ 1733026 w 2769946"/>
              <a:gd name="connsiteY17" fmla="*/ 283493 h 712974"/>
              <a:gd name="connsiteX18" fmla="*/ 2769656 w 2769946"/>
              <a:gd name="connsiteY18" fmla="*/ 214972 h 712974"/>
              <a:gd name="connsiteX19" fmla="*/ 1282965 w 2769946"/>
              <a:gd name="connsiteY19" fmla="*/ 382148 h 712974"/>
              <a:gd name="connsiteX0" fmla="*/ 0 w 2770013"/>
              <a:gd name="connsiteY0" fmla="*/ 377387 h 712974"/>
              <a:gd name="connsiteX1" fmla="*/ 166038 w 2770013"/>
              <a:gd name="connsiteY1" fmla="*/ 36156 h 712974"/>
              <a:gd name="connsiteX2" fmla="*/ 340676 w 2770013"/>
              <a:gd name="connsiteY2" fmla="*/ 377942 h 712974"/>
              <a:gd name="connsiteX3" fmla="*/ 479990 w 2770013"/>
              <a:gd name="connsiteY3" fmla="*/ 712710 h 712974"/>
              <a:gd name="connsiteX4" fmla="*/ 652177 w 2770013"/>
              <a:gd name="connsiteY4" fmla="*/ 377106 h 712974"/>
              <a:gd name="connsiteX5" fmla="*/ 808691 w 2770013"/>
              <a:gd name="connsiteY5" fmla="*/ 49329 h 712974"/>
              <a:gd name="connsiteX6" fmla="*/ 970429 w 2770013"/>
              <a:gd name="connsiteY6" fmla="*/ 368692 h 712974"/>
              <a:gd name="connsiteX7" fmla="*/ 1144603 w 2770013"/>
              <a:gd name="connsiteY7" fmla="*/ 703738 h 712974"/>
              <a:gd name="connsiteX8" fmla="*/ 1306802 w 2770013"/>
              <a:gd name="connsiteY8" fmla="*/ 359169 h 712974"/>
              <a:gd name="connsiteX9" fmla="*/ 1820680 w 2770013"/>
              <a:gd name="connsiteY9" fmla="*/ 2 h 712974"/>
              <a:gd name="connsiteX10" fmla="*/ 1657004 w 2770013"/>
              <a:gd name="connsiteY10" fmla="*/ 363934 h 712974"/>
              <a:gd name="connsiteX11" fmla="*/ 1939305 w 2770013"/>
              <a:gd name="connsiteY11" fmla="*/ 663398 h 712974"/>
              <a:gd name="connsiteX12" fmla="*/ 2016542 w 2770013"/>
              <a:gd name="connsiteY12" fmla="*/ 572306 h 712974"/>
              <a:gd name="connsiteX13" fmla="*/ 1847640 w 2770013"/>
              <a:gd name="connsiteY13" fmla="*/ 265556 h 712974"/>
              <a:gd name="connsiteX14" fmla="*/ 1960692 w 2770013"/>
              <a:gd name="connsiteY14" fmla="*/ 53536 h 712974"/>
              <a:gd name="connsiteX15" fmla="*/ 1761691 w 2770013"/>
              <a:gd name="connsiteY15" fmla="*/ 395880 h 712974"/>
              <a:gd name="connsiteX16" fmla="*/ 1785366 w 2770013"/>
              <a:gd name="connsiteY16" fmla="*/ 711874 h 712974"/>
              <a:gd name="connsiteX17" fmla="*/ 1733026 w 2770013"/>
              <a:gd name="connsiteY17" fmla="*/ 283493 h 712974"/>
              <a:gd name="connsiteX18" fmla="*/ 2769656 w 2770013"/>
              <a:gd name="connsiteY18" fmla="*/ 214972 h 712974"/>
              <a:gd name="connsiteX19" fmla="*/ 1579666 w 2770013"/>
              <a:gd name="connsiteY19" fmla="*/ 583940 h 712974"/>
              <a:gd name="connsiteX0" fmla="*/ 0 w 2770486"/>
              <a:gd name="connsiteY0" fmla="*/ 377387 h 712974"/>
              <a:gd name="connsiteX1" fmla="*/ 166038 w 2770486"/>
              <a:gd name="connsiteY1" fmla="*/ 36156 h 712974"/>
              <a:gd name="connsiteX2" fmla="*/ 340676 w 2770486"/>
              <a:gd name="connsiteY2" fmla="*/ 377942 h 712974"/>
              <a:gd name="connsiteX3" fmla="*/ 479990 w 2770486"/>
              <a:gd name="connsiteY3" fmla="*/ 712710 h 712974"/>
              <a:gd name="connsiteX4" fmla="*/ 652177 w 2770486"/>
              <a:gd name="connsiteY4" fmla="*/ 377106 h 712974"/>
              <a:gd name="connsiteX5" fmla="*/ 808691 w 2770486"/>
              <a:gd name="connsiteY5" fmla="*/ 49329 h 712974"/>
              <a:gd name="connsiteX6" fmla="*/ 970429 w 2770486"/>
              <a:gd name="connsiteY6" fmla="*/ 368692 h 712974"/>
              <a:gd name="connsiteX7" fmla="*/ 1144603 w 2770486"/>
              <a:gd name="connsiteY7" fmla="*/ 703738 h 712974"/>
              <a:gd name="connsiteX8" fmla="*/ 1306802 w 2770486"/>
              <a:gd name="connsiteY8" fmla="*/ 359169 h 712974"/>
              <a:gd name="connsiteX9" fmla="*/ 1820680 w 2770486"/>
              <a:gd name="connsiteY9" fmla="*/ 2 h 712974"/>
              <a:gd name="connsiteX10" fmla="*/ 1657004 w 2770486"/>
              <a:gd name="connsiteY10" fmla="*/ 363934 h 712974"/>
              <a:gd name="connsiteX11" fmla="*/ 1939305 w 2770486"/>
              <a:gd name="connsiteY11" fmla="*/ 663398 h 712974"/>
              <a:gd name="connsiteX12" fmla="*/ 2016542 w 2770486"/>
              <a:gd name="connsiteY12" fmla="*/ 572306 h 712974"/>
              <a:gd name="connsiteX13" fmla="*/ 1847640 w 2770486"/>
              <a:gd name="connsiteY13" fmla="*/ 265556 h 712974"/>
              <a:gd name="connsiteX14" fmla="*/ 1960692 w 2770486"/>
              <a:gd name="connsiteY14" fmla="*/ 53536 h 712974"/>
              <a:gd name="connsiteX15" fmla="*/ 1761691 w 2770486"/>
              <a:gd name="connsiteY15" fmla="*/ 395880 h 712974"/>
              <a:gd name="connsiteX16" fmla="*/ 1785366 w 2770486"/>
              <a:gd name="connsiteY16" fmla="*/ 711874 h 712974"/>
              <a:gd name="connsiteX17" fmla="*/ 1733026 w 2770486"/>
              <a:gd name="connsiteY17" fmla="*/ 283493 h 712974"/>
              <a:gd name="connsiteX18" fmla="*/ 2769656 w 2770486"/>
              <a:gd name="connsiteY18" fmla="*/ 214972 h 712974"/>
              <a:gd name="connsiteX19" fmla="*/ 2302067 w 2770486"/>
              <a:gd name="connsiteY19" fmla="*/ 628784 h 712974"/>
              <a:gd name="connsiteX0" fmla="*/ 0 w 2770488"/>
              <a:gd name="connsiteY0" fmla="*/ 377385 h 712972"/>
              <a:gd name="connsiteX1" fmla="*/ 166038 w 2770488"/>
              <a:gd name="connsiteY1" fmla="*/ 36154 h 712972"/>
              <a:gd name="connsiteX2" fmla="*/ 340676 w 2770488"/>
              <a:gd name="connsiteY2" fmla="*/ 377940 h 712972"/>
              <a:gd name="connsiteX3" fmla="*/ 479990 w 2770488"/>
              <a:gd name="connsiteY3" fmla="*/ 712708 h 712972"/>
              <a:gd name="connsiteX4" fmla="*/ 652177 w 2770488"/>
              <a:gd name="connsiteY4" fmla="*/ 377104 h 712972"/>
              <a:gd name="connsiteX5" fmla="*/ 808691 w 2770488"/>
              <a:gd name="connsiteY5" fmla="*/ 49327 h 712972"/>
              <a:gd name="connsiteX6" fmla="*/ 970429 w 2770488"/>
              <a:gd name="connsiteY6" fmla="*/ 368690 h 712972"/>
              <a:gd name="connsiteX7" fmla="*/ 1144603 w 2770488"/>
              <a:gd name="connsiteY7" fmla="*/ 703736 h 712972"/>
              <a:gd name="connsiteX8" fmla="*/ 1293901 w 2770488"/>
              <a:gd name="connsiteY8" fmla="*/ 363653 h 712972"/>
              <a:gd name="connsiteX9" fmla="*/ 1820680 w 2770488"/>
              <a:gd name="connsiteY9" fmla="*/ 0 h 712972"/>
              <a:gd name="connsiteX10" fmla="*/ 1657004 w 2770488"/>
              <a:gd name="connsiteY10" fmla="*/ 363932 h 712972"/>
              <a:gd name="connsiteX11" fmla="*/ 1939305 w 2770488"/>
              <a:gd name="connsiteY11" fmla="*/ 663396 h 712972"/>
              <a:gd name="connsiteX12" fmla="*/ 2016542 w 2770488"/>
              <a:gd name="connsiteY12" fmla="*/ 572304 h 712972"/>
              <a:gd name="connsiteX13" fmla="*/ 1847640 w 2770488"/>
              <a:gd name="connsiteY13" fmla="*/ 265554 h 712972"/>
              <a:gd name="connsiteX14" fmla="*/ 1960692 w 2770488"/>
              <a:gd name="connsiteY14" fmla="*/ 53534 h 712972"/>
              <a:gd name="connsiteX15" fmla="*/ 1761691 w 2770488"/>
              <a:gd name="connsiteY15" fmla="*/ 395878 h 712972"/>
              <a:gd name="connsiteX16" fmla="*/ 1785366 w 2770488"/>
              <a:gd name="connsiteY16" fmla="*/ 711872 h 712972"/>
              <a:gd name="connsiteX17" fmla="*/ 1733026 w 2770488"/>
              <a:gd name="connsiteY17" fmla="*/ 283491 h 712972"/>
              <a:gd name="connsiteX18" fmla="*/ 2769656 w 2770488"/>
              <a:gd name="connsiteY18" fmla="*/ 214970 h 712972"/>
              <a:gd name="connsiteX19" fmla="*/ 2302067 w 2770488"/>
              <a:gd name="connsiteY19" fmla="*/ 628782 h 712972"/>
              <a:gd name="connsiteX0" fmla="*/ 0 w 2770486"/>
              <a:gd name="connsiteY0" fmla="*/ 341232 h 676819"/>
              <a:gd name="connsiteX1" fmla="*/ 166038 w 2770486"/>
              <a:gd name="connsiteY1" fmla="*/ 1 h 676819"/>
              <a:gd name="connsiteX2" fmla="*/ 340676 w 2770486"/>
              <a:gd name="connsiteY2" fmla="*/ 341787 h 676819"/>
              <a:gd name="connsiteX3" fmla="*/ 479990 w 2770486"/>
              <a:gd name="connsiteY3" fmla="*/ 676555 h 676819"/>
              <a:gd name="connsiteX4" fmla="*/ 652177 w 2770486"/>
              <a:gd name="connsiteY4" fmla="*/ 340951 h 676819"/>
              <a:gd name="connsiteX5" fmla="*/ 808691 w 2770486"/>
              <a:gd name="connsiteY5" fmla="*/ 13174 h 676819"/>
              <a:gd name="connsiteX6" fmla="*/ 970429 w 2770486"/>
              <a:gd name="connsiteY6" fmla="*/ 332537 h 676819"/>
              <a:gd name="connsiteX7" fmla="*/ 1144603 w 2770486"/>
              <a:gd name="connsiteY7" fmla="*/ 667583 h 676819"/>
              <a:gd name="connsiteX8" fmla="*/ 1293901 w 2770486"/>
              <a:gd name="connsiteY8" fmla="*/ 327500 h 676819"/>
              <a:gd name="connsiteX9" fmla="*/ 1463778 w 2770486"/>
              <a:gd name="connsiteY9" fmla="*/ 8689 h 676819"/>
              <a:gd name="connsiteX10" fmla="*/ 1657004 w 2770486"/>
              <a:gd name="connsiteY10" fmla="*/ 327779 h 676819"/>
              <a:gd name="connsiteX11" fmla="*/ 1939305 w 2770486"/>
              <a:gd name="connsiteY11" fmla="*/ 627243 h 676819"/>
              <a:gd name="connsiteX12" fmla="*/ 2016542 w 2770486"/>
              <a:gd name="connsiteY12" fmla="*/ 536151 h 676819"/>
              <a:gd name="connsiteX13" fmla="*/ 1847640 w 2770486"/>
              <a:gd name="connsiteY13" fmla="*/ 229401 h 676819"/>
              <a:gd name="connsiteX14" fmla="*/ 1960692 w 2770486"/>
              <a:gd name="connsiteY14" fmla="*/ 17381 h 676819"/>
              <a:gd name="connsiteX15" fmla="*/ 1761691 w 2770486"/>
              <a:gd name="connsiteY15" fmla="*/ 359725 h 676819"/>
              <a:gd name="connsiteX16" fmla="*/ 1785366 w 2770486"/>
              <a:gd name="connsiteY16" fmla="*/ 675719 h 676819"/>
              <a:gd name="connsiteX17" fmla="*/ 1733026 w 2770486"/>
              <a:gd name="connsiteY17" fmla="*/ 247338 h 676819"/>
              <a:gd name="connsiteX18" fmla="*/ 2769656 w 2770486"/>
              <a:gd name="connsiteY18" fmla="*/ 178817 h 676819"/>
              <a:gd name="connsiteX19" fmla="*/ 2302067 w 2770486"/>
              <a:gd name="connsiteY19" fmla="*/ 592629 h 676819"/>
              <a:gd name="connsiteX0" fmla="*/ 0 w 2770488"/>
              <a:gd name="connsiteY0" fmla="*/ 341232 h 676819"/>
              <a:gd name="connsiteX1" fmla="*/ 166038 w 2770488"/>
              <a:gd name="connsiteY1" fmla="*/ 1 h 676819"/>
              <a:gd name="connsiteX2" fmla="*/ 340676 w 2770488"/>
              <a:gd name="connsiteY2" fmla="*/ 341787 h 676819"/>
              <a:gd name="connsiteX3" fmla="*/ 479990 w 2770488"/>
              <a:gd name="connsiteY3" fmla="*/ 676555 h 676819"/>
              <a:gd name="connsiteX4" fmla="*/ 652177 w 2770488"/>
              <a:gd name="connsiteY4" fmla="*/ 340951 h 676819"/>
              <a:gd name="connsiteX5" fmla="*/ 808691 w 2770488"/>
              <a:gd name="connsiteY5" fmla="*/ 13174 h 676819"/>
              <a:gd name="connsiteX6" fmla="*/ 970429 w 2770488"/>
              <a:gd name="connsiteY6" fmla="*/ 332537 h 676819"/>
              <a:gd name="connsiteX7" fmla="*/ 1144603 w 2770488"/>
              <a:gd name="connsiteY7" fmla="*/ 667583 h 676819"/>
              <a:gd name="connsiteX8" fmla="*/ 1293901 w 2770488"/>
              <a:gd name="connsiteY8" fmla="*/ 327500 h 676819"/>
              <a:gd name="connsiteX9" fmla="*/ 1463778 w 2770488"/>
              <a:gd name="connsiteY9" fmla="*/ 8689 h 676819"/>
              <a:gd name="connsiteX10" fmla="*/ 1635502 w 2770488"/>
              <a:gd name="connsiteY10" fmla="*/ 345716 h 676819"/>
              <a:gd name="connsiteX11" fmla="*/ 1939305 w 2770488"/>
              <a:gd name="connsiteY11" fmla="*/ 627243 h 676819"/>
              <a:gd name="connsiteX12" fmla="*/ 2016542 w 2770488"/>
              <a:gd name="connsiteY12" fmla="*/ 536151 h 676819"/>
              <a:gd name="connsiteX13" fmla="*/ 1847640 w 2770488"/>
              <a:gd name="connsiteY13" fmla="*/ 229401 h 676819"/>
              <a:gd name="connsiteX14" fmla="*/ 1960692 w 2770488"/>
              <a:gd name="connsiteY14" fmla="*/ 17381 h 676819"/>
              <a:gd name="connsiteX15" fmla="*/ 1761691 w 2770488"/>
              <a:gd name="connsiteY15" fmla="*/ 359725 h 676819"/>
              <a:gd name="connsiteX16" fmla="*/ 1785366 w 2770488"/>
              <a:gd name="connsiteY16" fmla="*/ 675719 h 676819"/>
              <a:gd name="connsiteX17" fmla="*/ 1733026 w 2770488"/>
              <a:gd name="connsiteY17" fmla="*/ 247338 h 676819"/>
              <a:gd name="connsiteX18" fmla="*/ 2769656 w 2770488"/>
              <a:gd name="connsiteY18" fmla="*/ 178817 h 676819"/>
              <a:gd name="connsiteX19" fmla="*/ 2302067 w 2770488"/>
              <a:gd name="connsiteY19" fmla="*/ 592629 h 676819"/>
              <a:gd name="connsiteX0" fmla="*/ 0 w 2770486"/>
              <a:gd name="connsiteY0" fmla="*/ 341232 h 676555"/>
              <a:gd name="connsiteX1" fmla="*/ 166038 w 2770486"/>
              <a:gd name="connsiteY1" fmla="*/ 1 h 676555"/>
              <a:gd name="connsiteX2" fmla="*/ 340676 w 2770486"/>
              <a:gd name="connsiteY2" fmla="*/ 341787 h 676555"/>
              <a:gd name="connsiteX3" fmla="*/ 479990 w 2770486"/>
              <a:gd name="connsiteY3" fmla="*/ 676555 h 676555"/>
              <a:gd name="connsiteX4" fmla="*/ 652177 w 2770486"/>
              <a:gd name="connsiteY4" fmla="*/ 340951 h 676555"/>
              <a:gd name="connsiteX5" fmla="*/ 808691 w 2770486"/>
              <a:gd name="connsiteY5" fmla="*/ 13174 h 676555"/>
              <a:gd name="connsiteX6" fmla="*/ 970429 w 2770486"/>
              <a:gd name="connsiteY6" fmla="*/ 332537 h 676555"/>
              <a:gd name="connsiteX7" fmla="*/ 1144603 w 2770486"/>
              <a:gd name="connsiteY7" fmla="*/ 667583 h 676555"/>
              <a:gd name="connsiteX8" fmla="*/ 1293901 w 2770486"/>
              <a:gd name="connsiteY8" fmla="*/ 327500 h 676555"/>
              <a:gd name="connsiteX9" fmla="*/ 1463778 w 2770486"/>
              <a:gd name="connsiteY9" fmla="*/ 8689 h 676555"/>
              <a:gd name="connsiteX10" fmla="*/ 1635502 w 2770486"/>
              <a:gd name="connsiteY10" fmla="*/ 345716 h 676555"/>
              <a:gd name="connsiteX11" fmla="*/ 1939305 w 2770486"/>
              <a:gd name="connsiteY11" fmla="*/ 627243 h 676555"/>
              <a:gd name="connsiteX12" fmla="*/ 2016542 w 2770486"/>
              <a:gd name="connsiteY12" fmla="*/ 536151 h 676555"/>
              <a:gd name="connsiteX13" fmla="*/ 1847640 w 2770486"/>
              <a:gd name="connsiteY13" fmla="*/ 229401 h 676555"/>
              <a:gd name="connsiteX14" fmla="*/ 1960692 w 2770486"/>
              <a:gd name="connsiteY14" fmla="*/ 17381 h 676555"/>
              <a:gd name="connsiteX15" fmla="*/ 1761691 w 2770486"/>
              <a:gd name="connsiteY15" fmla="*/ 359725 h 676555"/>
              <a:gd name="connsiteX16" fmla="*/ 2271266 w 2770486"/>
              <a:gd name="connsiteY16" fmla="*/ 361819 h 676555"/>
              <a:gd name="connsiteX17" fmla="*/ 1733026 w 2770486"/>
              <a:gd name="connsiteY17" fmla="*/ 247338 h 676555"/>
              <a:gd name="connsiteX18" fmla="*/ 2769656 w 2770486"/>
              <a:gd name="connsiteY18" fmla="*/ 178817 h 676555"/>
              <a:gd name="connsiteX19" fmla="*/ 2302067 w 2770486"/>
              <a:gd name="connsiteY19" fmla="*/ 592629 h 676555"/>
              <a:gd name="connsiteX0" fmla="*/ 0 w 2770488"/>
              <a:gd name="connsiteY0" fmla="*/ 341232 h 676555"/>
              <a:gd name="connsiteX1" fmla="*/ 166038 w 2770488"/>
              <a:gd name="connsiteY1" fmla="*/ 1 h 676555"/>
              <a:gd name="connsiteX2" fmla="*/ 340676 w 2770488"/>
              <a:gd name="connsiteY2" fmla="*/ 341787 h 676555"/>
              <a:gd name="connsiteX3" fmla="*/ 479990 w 2770488"/>
              <a:gd name="connsiteY3" fmla="*/ 676555 h 676555"/>
              <a:gd name="connsiteX4" fmla="*/ 652177 w 2770488"/>
              <a:gd name="connsiteY4" fmla="*/ 340951 h 676555"/>
              <a:gd name="connsiteX5" fmla="*/ 808691 w 2770488"/>
              <a:gd name="connsiteY5" fmla="*/ 13174 h 676555"/>
              <a:gd name="connsiteX6" fmla="*/ 970429 w 2770488"/>
              <a:gd name="connsiteY6" fmla="*/ 332537 h 676555"/>
              <a:gd name="connsiteX7" fmla="*/ 1144603 w 2770488"/>
              <a:gd name="connsiteY7" fmla="*/ 667583 h 676555"/>
              <a:gd name="connsiteX8" fmla="*/ 1293901 w 2770488"/>
              <a:gd name="connsiteY8" fmla="*/ 327500 h 676555"/>
              <a:gd name="connsiteX9" fmla="*/ 1463778 w 2770488"/>
              <a:gd name="connsiteY9" fmla="*/ 8689 h 676555"/>
              <a:gd name="connsiteX10" fmla="*/ 1635502 w 2770488"/>
              <a:gd name="connsiteY10" fmla="*/ 345716 h 676555"/>
              <a:gd name="connsiteX11" fmla="*/ 1939305 w 2770488"/>
              <a:gd name="connsiteY11" fmla="*/ 627243 h 676555"/>
              <a:gd name="connsiteX12" fmla="*/ 2016542 w 2770488"/>
              <a:gd name="connsiteY12" fmla="*/ 536151 h 676555"/>
              <a:gd name="connsiteX13" fmla="*/ 1847640 w 2770488"/>
              <a:gd name="connsiteY13" fmla="*/ 229401 h 676555"/>
              <a:gd name="connsiteX14" fmla="*/ 1960692 w 2770488"/>
              <a:gd name="connsiteY14" fmla="*/ 17381 h 676555"/>
              <a:gd name="connsiteX15" fmla="*/ 2191693 w 2770488"/>
              <a:gd name="connsiteY15" fmla="*/ 310397 h 676555"/>
              <a:gd name="connsiteX16" fmla="*/ 2271266 w 2770488"/>
              <a:gd name="connsiteY16" fmla="*/ 361819 h 676555"/>
              <a:gd name="connsiteX17" fmla="*/ 1733026 w 2770488"/>
              <a:gd name="connsiteY17" fmla="*/ 247338 h 676555"/>
              <a:gd name="connsiteX18" fmla="*/ 2769656 w 2770488"/>
              <a:gd name="connsiteY18" fmla="*/ 178817 h 676555"/>
              <a:gd name="connsiteX19" fmla="*/ 2302067 w 2770488"/>
              <a:gd name="connsiteY19" fmla="*/ 592629 h 676555"/>
              <a:gd name="connsiteX0" fmla="*/ 0 w 2770486"/>
              <a:gd name="connsiteY0" fmla="*/ 341232 h 676555"/>
              <a:gd name="connsiteX1" fmla="*/ 166038 w 2770486"/>
              <a:gd name="connsiteY1" fmla="*/ 1 h 676555"/>
              <a:gd name="connsiteX2" fmla="*/ 340676 w 2770486"/>
              <a:gd name="connsiteY2" fmla="*/ 341787 h 676555"/>
              <a:gd name="connsiteX3" fmla="*/ 479990 w 2770486"/>
              <a:gd name="connsiteY3" fmla="*/ 676555 h 676555"/>
              <a:gd name="connsiteX4" fmla="*/ 652177 w 2770486"/>
              <a:gd name="connsiteY4" fmla="*/ 340951 h 676555"/>
              <a:gd name="connsiteX5" fmla="*/ 808691 w 2770486"/>
              <a:gd name="connsiteY5" fmla="*/ 13174 h 676555"/>
              <a:gd name="connsiteX6" fmla="*/ 970429 w 2770486"/>
              <a:gd name="connsiteY6" fmla="*/ 332537 h 676555"/>
              <a:gd name="connsiteX7" fmla="*/ 1144603 w 2770486"/>
              <a:gd name="connsiteY7" fmla="*/ 667583 h 676555"/>
              <a:gd name="connsiteX8" fmla="*/ 1293901 w 2770486"/>
              <a:gd name="connsiteY8" fmla="*/ 327500 h 676555"/>
              <a:gd name="connsiteX9" fmla="*/ 1463778 w 2770486"/>
              <a:gd name="connsiteY9" fmla="*/ 8689 h 676555"/>
              <a:gd name="connsiteX10" fmla="*/ 1635502 w 2770486"/>
              <a:gd name="connsiteY10" fmla="*/ 345716 h 676555"/>
              <a:gd name="connsiteX11" fmla="*/ 1939305 w 2770486"/>
              <a:gd name="connsiteY11" fmla="*/ 627243 h 676555"/>
              <a:gd name="connsiteX12" fmla="*/ 2016542 w 2770486"/>
              <a:gd name="connsiteY12" fmla="*/ 536151 h 676555"/>
              <a:gd name="connsiteX13" fmla="*/ 1847640 w 2770486"/>
              <a:gd name="connsiteY13" fmla="*/ 229401 h 676555"/>
              <a:gd name="connsiteX14" fmla="*/ 1960692 w 2770486"/>
              <a:gd name="connsiteY14" fmla="*/ 17381 h 676555"/>
              <a:gd name="connsiteX15" fmla="*/ 2191693 w 2770486"/>
              <a:gd name="connsiteY15" fmla="*/ 310397 h 676555"/>
              <a:gd name="connsiteX16" fmla="*/ 2271266 w 2770486"/>
              <a:gd name="connsiteY16" fmla="*/ 361819 h 676555"/>
              <a:gd name="connsiteX17" fmla="*/ 2171629 w 2770486"/>
              <a:gd name="connsiteY17" fmla="*/ 265275 h 676555"/>
              <a:gd name="connsiteX18" fmla="*/ 2769656 w 2770486"/>
              <a:gd name="connsiteY18" fmla="*/ 178817 h 676555"/>
              <a:gd name="connsiteX19" fmla="*/ 2302067 w 2770486"/>
              <a:gd name="connsiteY19" fmla="*/ 592629 h 676555"/>
              <a:gd name="connsiteX0" fmla="*/ 0 w 2770488"/>
              <a:gd name="connsiteY0" fmla="*/ 341232 h 689031"/>
              <a:gd name="connsiteX1" fmla="*/ 166038 w 2770488"/>
              <a:gd name="connsiteY1" fmla="*/ 1 h 689031"/>
              <a:gd name="connsiteX2" fmla="*/ 340676 w 2770488"/>
              <a:gd name="connsiteY2" fmla="*/ 341787 h 689031"/>
              <a:gd name="connsiteX3" fmla="*/ 479990 w 2770488"/>
              <a:gd name="connsiteY3" fmla="*/ 676555 h 689031"/>
              <a:gd name="connsiteX4" fmla="*/ 652177 w 2770488"/>
              <a:gd name="connsiteY4" fmla="*/ 340951 h 689031"/>
              <a:gd name="connsiteX5" fmla="*/ 808691 w 2770488"/>
              <a:gd name="connsiteY5" fmla="*/ 13174 h 689031"/>
              <a:gd name="connsiteX6" fmla="*/ 970429 w 2770488"/>
              <a:gd name="connsiteY6" fmla="*/ 332537 h 689031"/>
              <a:gd name="connsiteX7" fmla="*/ 1144603 w 2770488"/>
              <a:gd name="connsiteY7" fmla="*/ 667583 h 689031"/>
              <a:gd name="connsiteX8" fmla="*/ 1293901 w 2770488"/>
              <a:gd name="connsiteY8" fmla="*/ 327500 h 689031"/>
              <a:gd name="connsiteX9" fmla="*/ 1463778 w 2770488"/>
              <a:gd name="connsiteY9" fmla="*/ 8689 h 689031"/>
              <a:gd name="connsiteX10" fmla="*/ 1635502 w 2770488"/>
              <a:gd name="connsiteY10" fmla="*/ 345716 h 689031"/>
              <a:gd name="connsiteX11" fmla="*/ 1788805 w 2770488"/>
              <a:gd name="connsiteY11" fmla="*/ 672086 h 689031"/>
              <a:gd name="connsiteX12" fmla="*/ 2016542 w 2770488"/>
              <a:gd name="connsiteY12" fmla="*/ 536151 h 689031"/>
              <a:gd name="connsiteX13" fmla="*/ 1847640 w 2770488"/>
              <a:gd name="connsiteY13" fmla="*/ 229401 h 689031"/>
              <a:gd name="connsiteX14" fmla="*/ 1960692 w 2770488"/>
              <a:gd name="connsiteY14" fmla="*/ 17381 h 689031"/>
              <a:gd name="connsiteX15" fmla="*/ 2191693 w 2770488"/>
              <a:gd name="connsiteY15" fmla="*/ 310397 h 689031"/>
              <a:gd name="connsiteX16" fmla="*/ 2271266 w 2770488"/>
              <a:gd name="connsiteY16" fmla="*/ 361819 h 689031"/>
              <a:gd name="connsiteX17" fmla="*/ 2171629 w 2770488"/>
              <a:gd name="connsiteY17" fmla="*/ 265275 h 689031"/>
              <a:gd name="connsiteX18" fmla="*/ 2769656 w 2770488"/>
              <a:gd name="connsiteY18" fmla="*/ 178817 h 689031"/>
              <a:gd name="connsiteX19" fmla="*/ 2302067 w 2770488"/>
              <a:gd name="connsiteY19" fmla="*/ 592629 h 689031"/>
              <a:gd name="connsiteX0" fmla="*/ 0 w 2770486"/>
              <a:gd name="connsiteY0" fmla="*/ 341232 h 680158"/>
              <a:gd name="connsiteX1" fmla="*/ 166038 w 2770486"/>
              <a:gd name="connsiteY1" fmla="*/ 1 h 680158"/>
              <a:gd name="connsiteX2" fmla="*/ 340676 w 2770486"/>
              <a:gd name="connsiteY2" fmla="*/ 341787 h 680158"/>
              <a:gd name="connsiteX3" fmla="*/ 479990 w 2770486"/>
              <a:gd name="connsiteY3" fmla="*/ 676555 h 680158"/>
              <a:gd name="connsiteX4" fmla="*/ 652177 w 2770486"/>
              <a:gd name="connsiteY4" fmla="*/ 340951 h 680158"/>
              <a:gd name="connsiteX5" fmla="*/ 808691 w 2770486"/>
              <a:gd name="connsiteY5" fmla="*/ 13174 h 680158"/>
              <a:gd name="connsiteX6" fmla="*/ 970429 w 2770486"/>
              <a:gd name="connsiteY6" fmla="*/ 332537 h 680158"/>
              <a:gd name="connsiteX7" fmla="*/ 1144603 w 2770486"/>
              <a:gd name="connsiteY7" fmla="*/ 667583 h 680158"/>
              <a:gd name="connsiteX8" fmla="*/ 1293901 w 2770486"/>
              <a:gd name="connsiteY8" fmla="*/ 327500 h 680158"/>
              <a:gd name="connsiteX9" fmla="*/ 1463778 w 2770486"/>
              <a:gd name="connsiteY9" fmla="*/ 8689 h 680158"/>
              <a:gd name="connsiteX10" fmla="*/ 1635502 w 2770486"/>
              <a:gd name="connsiteY10" fmla="*/ 345716 h 680158"/>
              <a:gd name="connsiteX11" fmla="*/ 1788805 w 2770486"/>
              <a:gd name="connsiteY11" fmla="*/ 672086 h 680158"/>
              <a:gd name="connsiteX12" fmla="*/ 1947741 w 2770486"/>
              <a:gd name="connsiteY12" fmla="*/ 343328 h 680158"/>
              <a:gd name="connsiteX13" fmla="*/ 1847640 w 2770486"/>
              <a:gd name="connsiteY13" fmla="*/ 229401 h 680158"/>
              <a:gd name="connsiteX14" fmla="*/ 1960692 w 2770486"/>
              <a:gd name="connsiteY14" fmla="*/ 17381 h 680158"/>
              <a:gd name="connsiteX15" fmla="*/ 2191693 w 2770486"/>
              <a:gd name="connsiteY15" fmla="*/ 310397 h 680158"/>
              <a:gd name="connsiteX16" fmla="*/ 2271266 w 2770486"/>
              <a:gd name="connsiteY16" fmla="*/ 361819 h 680158"/>
              <a:gd name="connsiteX17" fmla="*/ 2171629 w 2770486"/>
              <a:gd name="connsiteY17" fmla="*/ 265275 h 680158"/>
              <a:gd name="connsiteX18" fmla="*/ 2769656 w 2770486"/>
              <a:gd name="connsiteY18" fmla="*/ 178817 h 680158"/>
              <a:gd name="connsiteX19" fmla="*/ 2302067 w 2770486"/>
              <a:gd name="connsiteY19" fmla="*/ 592629 h 680158"/>
              <a:gd name="connsiteX0" fmla="*/ 0 w 2770488"/>
              <a:gd name="connsiteY0" fmla="*/ 361836 h 701588"/>
              <a:gd name="connsiteX1" fmla="*/ 166038 w 2770488"/>
              <a:gd name="connsiteY1" fmla="*/ 20605 h 701588"/>
              <a:gd name="connsiteX2" fmla="*/ 340676 w 2770488"/>
              <a:gd name="connsiteY2" fmla="*/ 362391 h 701588"/>
              <a:gd name="connsiteX3" fmla="*/ 479990 w 2770488"/>
              <a:gd name="connsiteY3" fmla="*/ 697159 h 701588"/>
              <a:gd name="connsiteX4" fmla="*/ 652177 w 2770488"/>
              <a:gd name="connsiteY4" fmla="*/ 361555 h 701588"/>
              <a:gd name="connsiteX5" fmla="*/ 808691 w 2770488"/>
              <a:gd name="connsiteY5" fmla="*/ 33778 h 701588"/>
              <a:gd name="connsiteX6" fmla="*/ 970429 w 2770488"/>
              <a:gd name="connsiteY6" fmla="*/ 353141 h 701588"/>
              <a:gd name="connsiteX7" fmla="*/ 1144603 w 2770488"/>
              <a:gd name="connsiteY7" fmla="*/ 688187 h 701588"/>
              <a:gd name="connsiteX8" fmla="*/ 1293901 w 2770488"/>
              <a:gd name="connsiteY8" fmla="*/ 348104 h 701588"/>
              <a:gd name="connsiteX9" fmla="*/ 1463778 w 2770488"/>
              <a:gd name="connsiteY9" fmla="*/ 29293 h 701588"/>
              <a:gd name="connsiteX10" fmla="*/ 1635502 w 2770488"/>
              <a:gd name="connsiteY10" fmla="*/ 366320 h 701588"/>
              <a:gd name="connsiteX11" fmla="*/ 1788805 w 2770488"/>
              <a:gd name="connsiteY11" fmla="*/ 692690 h 701588"/>
              <a:gd name="connsiteX12" fmla="*/ 1947741 w 2770488"/>
              <a:gd name="connsiteY12" fmla="*/ 363932 h 701588"/>
              <a:gd name="connsiteX13" fmla="*/ 2109941 w 2770488"/>
              <a:gd name="connsiteY13" fmla="*/ 39244 h 701588"/>
              <a:gd name="connsiteX14" fmla="*/ 1960692 w 2770488"/>
              <a:gd name="connsiteY14" fmla="*/ 37985 h 701588"/>
              <a:gd name="connsiteX15" fmla="*/ 2191693 w 2770488"/>
              <a:gd name="connsiteY15" fmla="*/ 331001 h 701588"/>
              <a:gd name="connsiteX16" fmla="*/ 2271266 w 2770488"/>
              <a:gd name="connsiteY16" fmla="*/ 382423 h 701588"/>
              <a:gd name="connsiteX17" fmla="*/ 2171629 w 2770488"/>
              <a:gd name="connsiteY17" fmla="*/ 285879 h 701588"/>
              <a:gd name="connsiteX18" fmla="*/ 2769656 w 2770488"/>
              <a:gd name="connsiteY18" fmla="*/ 199421 h 701588"/>
              <a:gd name="connsiteX19" fmla="*/ 2302067 w 2770488"/>
              <a:gd name="connsiteY19" fmla="*/ 613233 h 701588"/>
              <a:gd name="connsiteX0" fmla="*/ 0 w 2770486"/>
              <a:gd name="connsiteY0" fmla="*/ 341232 h 680984"/>
              <a:gd name="connsiteX1" fmla="*/ 166038 w 2770486"/>
              <a:gd name="connsiteY1" fmla="*/ 1 h 680984"/>
              <a:gd name="connsiteX2" fmla="*/ 340676 w 2770486"/>
              <a:gd name="connsiteY2" fmla="*/ 341787 h 680984"/>
              <a:gd name="connsiteX3" fmla="*/ 479990 w 2770486"/>
              <a:gd name="connsiteY3" fmla="*/ 676555 h 680984"/>
              <a:gd name="connsiteX4" fmla="*/ 652177 w 2770486"/>
              <a:gd name="connsiteY4" fmla="*/ 340951 h 680984"/>
              <a:gd name="connsiteX5" fmla="*/ 808691 w 2770486"/>
              <a:gd name="connsiteY5" fmla="*/ 13174 h 680984"/>
              <a:gd name="connsiteX6" fmla="*/ 970429 w 2770486"/>
              <a:gd name="connsiteY6" fmla="*/ 332537 h 680984"/>
              <a:gd name="connsiteX7" fmla="*/ 1144603 w 2770486"/>
              <a:gd name="connsiteY7" fmla="*/ 667583 h 680984"/>
              <a:gd name="connsiteX8" fmla="*/ 1293901 w 2770486"/>
              <a:gd name="connsiteY8" fmla="*/ 327500 h 680984"/>
              <a:gd name="connsiteX9" fmla="*/ 1463778 w 2770486"/>
              <a:gd name="connsiteY9" fmla="*/ 8689 h 680984"/>
              <a:gd name="connsiteX10" fmla="*/ 1635502 w 2770486"/>
              <a:gd name="connsiteY10" fmla="*/ 345716 h 680984"/>
              <a:gd name="connsiteX11" fmla="*/ 1788805 w 2770486"/>
              <a:gd name="connsiteY11" fmla="*/ 672086 h 680984"/>
              <a:gd name="connsiteX12" fmla="*/ 1947741 w 2770486"/>
              <a:gd name="connsiteY12" fmla="*/ 343328 h 680984"/>
              <a:gd name="connsiteX13" fmla="*/ 2109941 w 2770486"/>
              <a:gd name="connsiteY13" fmla="*/ 18640 h 680984"/>
              <a:gd name="connsiteX14" fmla="*/ 2158494 w 2770486"/>
              <a:gd name="connsiteY14" fmla="*/ 331281 h 680984"/>
              <a:gd name="connsiteX15" fmla="*/ 2191693 w 2770486"/>
              <a:gd name="connsiteY15" fmla="*/ 310397 h 680984"/>
              <a:gd name="connsiteX16" fmla="*/ 2271266 w 2770486"/>
              <a:gd name="connsiteY16" fmla="*/ 361819 h 680984"/>
              <a:gd name="connsiteX17" fmla="*/ 2171629 w 2770486"/>
              <a:gd name="connsiteY17" fmla="*/ 265275 h 680984"/>
              <a:gd name="connsiteX18" fmla="*/ 2769656 w 2770486"/>
              <a:gd name="connsiteY18" fmla="*/ 178817 h 680984"/>
              <a:gd name="connsiteX19" fmla="*/ 2302067 w 2770486"/>
              <a:gd name="connsiteY19" fmla="*/ 592629 h 680984"/>
              <a:gd name="connsiteX0" fmla="*/ 0 w 2770488"/>
              <a:gd name="connsiteY0" fmla="*/ 341232 h 700729"/>
              <a:gd name="connsiteX1" fmla="*/ 166038 w 2770488"/>
              <a:gd name="connsiteY1" fmla="*/ 1 h 700729"/>
              <a:gd name="connsiteX2" fmla="*/ 340676 w 2770488"/>
              <a:gd name="connsiteY2" fmla="*/ 341787 h 700729"/>
              <a:gd name="connsiteX3" fmla="*/ 479990 w 2770488"/>
              <a:gd name="connsiteY3" fmla="*/ 676555 h 700729"/>
              <a:gd name="connsiteX4" fmla="*/ 652177 w 2770488"/>
              <a:gd name="connsiteY4" fmla="*/ 340951 h 700729"/>
              <a:gd name="connsiteX5" fmla="*/ 808691 w 2770488"/>
              <a:gd name="connsiteY5" fmla="*/ 13174 h 700729"/>
              <a:gd name="connsiteX6" fmla="*/ 970429 w 2770488"/>
              <a:gd name="connsiteY6" fmla="*/ 332537 h 700729"/>
              <a:gd name="connsiteX7" fmla="*/ 1144603 w 2770488"/>
              <a:gd name="connsiteY7" fmla="*/ 667583 h 700729"/>
              <a:gd name="connsiteX8" fmla="*/ 1293901 w 2770488"/>
              <a:gd name="connsiteY8" fmla="*/ 327500 h 700729"/>
              <a:gd name="connsiteX9" fmla="*/ 1463778 w 2770488"/>
              <a:gd name="connsiteY9" fmla="*/ 8689 h 700729"/>
              <a:gd name="connsiteX10" fmla="*/ 1635502 w 2770488"/>
              <a:gd name="connsiteY10" fmla="*/ 345716 h 700729"/>
              <a:gd name="connsiteX11" fmla="*/ 1788805 w 2770488"/>
              <a:gd name="connsiteY11" fmla="*/ 672086 h 700729"/>
              <a:gd name="connsiteX12" fmla="*/ 1909202 w 2770488"/>
              <a:gd name="connsiteY12" fmla="*/ 654141 h 700729"/>
              <a:gd name="connsiteX13" fmla="*/ 1947741 w 2770488"/>
              <a:gd name="connsiteY13" fmla="*/ 343328 h 700729"/>
              <a:gd name="connsiteX14" fmla="*/ 2109941 w 2770488"/>
              <a:gd name="connsiteY14" fmla="*/ 18640 h 700729"/>
              <a:gd name="connsiteX15" fmla="*/ 2158494 w 2770488"/>
              <a:gd name="connsiteY15" fmla="*/ 331281 h 700729"/>
              <a:gd name="connsiteX16" fmla="*/ 2191693 w 2770488"/>
              <a:gd name="connsiteY16" fmla="*/ 310397 h 700729"/>
              <a:gd name="connsiteX17" fmla="*/ 2271266 w 2770488"/>
              <a:gd name="connsiteY17" fmla="*/ 361819 h 700729"/>
              <a:gd name="connsiteX18" fmla="*/ 2171629 w 2770488"/>
              <a:gd name="connsiteY18" fmla="*/ 265275 h 700729"/>
              <a:gd name="connsiteX19" fmla="*/ 2769656 w 2770488"/>
              <a:gd name="connsiteY19" fmla="*/ 178817 h 700729"/>
              <a:gd name="connsiteX20" fmla="*/ 2302067 w 2770488"/>
              <a:gd name="connsiteY20" fmla="*/ 592629 h 700729"/>
              <a:gd name="connsiteX0" fmla="*/ 0 w 2770486"/>
              <a:gd name="connsiteY0" fmla="*/ 341232 h 709358"/>
              <a:gd name="connsiteX1" fmla="*/ 166038 w 2770486"/>
              <a:gd name="connsiteY1" fmla="*/ 1 h 709358"/>
              <a:gd name="connsiteX2" fmla="*/ 340676 w 2770486"/>
              <a:gd name="connsiteY2" fmla="*/ 341787 h 709358"/>
              <a:gd name="connsiteX3" fmla="*/ 479990 w 2770486"/>
              <a:gd name="connsiteY3" fmla="*/ 676555 h 709358"/>
              <a:gd name="connsiteX4" fmla="*/ 652177 w 2770486"/>
              <a:gd name="connsiteY4" fmla="*/ 340951 h 709358"/>
              <a:gd name="connsiteX5" fmla="*/ 808691 w 2770486"/>
              <a:gd name="connsiteY5" fmla="*/ 13174 h 709358"/>
              <a:gd name="connsiteX6" fmla="*/ 970429 w 2770486"/>
              <a:gd name="connsiteY6" fmla="*/ 332537 h 709358"/>
              <a:gd name="connsiteX7" fmla="*/ 1144603 w 2770486"/>
              <a:gd name="connsiteY7" fmla="*/ 667583 h 709358"/>
              <a:gd name="connsiteX8" fmla="*/ 1293901 w 2770486"/>
              <a:gd name="connsiteY8" fmla="*/ 327500 h 709358"/>
              <a:gd name="connsiteX9" fmla="*/ 1463778 w 2770486"/>
              <a:gd name="connsiteY9" fmla="*/ 8689 h 709358"/>
              <a:gd name="connsiteX10" fmla="*/ 1635502 w 2770486"/>
              <a:gd name="connsiteY10" fmla="*/ 345716 h 709358"/>
              <a:gd name="connsiteX11" fmla="*/ 1788806 w 2770486"/>
              <a:gd name="connsiteY11" fmla="*/ 685539 h 709358"/>
              <a:gd name="connsiteX12" fmla="*/ 1909202 w 2770486"/>
              <a:gd name="connsiteY12" fmla="*/ 654141 h 709358"/>
              <a:gd name="connsiteX13" fmla="*/ 1947741 w 2770486"/>
              <a:gd name="connsiteY13" fmla="*/ 343328 h 709358"/>
              <a:gd name="connsiteX14" fmla="*/ 2109941 w 2770486"/>
              <a:gd name="connsiteY14" fmla="*/ 18640 h 709358"/>
              <a:gd name="connsiteX15" fmla="*/ 2158494 w 2770486"/>
              <a:gd name="connsiteY15" fmla="*/ 331281 h 709358"/>
              <a:gd name="connsiteX16" fmla="*/ 2191693 w 2770486"/>
              <a:gd name="connsiteY16" fmla="*/ 310397 h 709358"/>
              <a:gd name="connsiteX17" fmla="*/ 2271266 w 2770486"/>
              <a:gd name="connsiteY17" fmla="*/ 361819 h 709358"/>
              <a:gd name="connsiteX18" fmla="*/ 2171629 w 2770486"/>
              <a:gd name="connsiteY18" fmla="*/ 265275 h 709358"/>
              <a:gd name="connsiteX19" fmla="*/ 2769656 w 2770486"/>
              <a:gd name="connsiteY19" fmla="*/ 178817 h 709358"/>
              <a:gd name="connsiteX20" fmla="*/ 2302067 w 2770486"/>
              <a:gd name="connsiteY20" fmla="*/ 592629 h 709358"/>
              <a:gd name="connsiteX0" fmla="*/ 0 w 2770488"/>
              <a:gd name="connsiteY0" fmla="*/ 341232 h 689504"/>
              <a:gd name="connsiteX1" fmla="*/ 166038 w 2770488"/>
              <a:gd name="connsiteY1" fmla="*/ 1 h 689504"/>
              <a:gd name="connsiteX2" fmla="*/ 340676 w 2770488"/>
              <a:gd name="connsiteY2" fmla="*/ 341787 h 689504"/>
              <a:gd name="connsiteX3" fmla="*/ 479990 w 2770488"/>
              <a:gd name="connsiteY3" fmla="*/ 676555 h 689504"/>
              <a:gd name="connsiteX4" fmla="*/ 652177 w 2770488"/>
              <a:gd name="connsiteY4" fmla="*/ 340951 h 689504"/>
              <a:gd name="connsiteX5" fmla="*/ 808691 w 2770488"/>
              <a:gd name="connsiteY5" fmla="*/ 13174 h 689504"/>
              <a:gd name="connsiteX6" fmla="*/ 970429 w 2770488"/>
              <a:gd name="connsiteY6" fmla="*/ 332537 h 689504"/>
              <a:gd name="connsiteX7" fmla="*/ 1144603 w 2770488"/>
              <a:gd name="connsiteY7" fmla="*/ 667583 h 689504"/>
              <a:gd name="connsiteX8" fmla="*/ 1293901 w 2770488"/>
              <a:gd name="connsiteY8" fmla="*/ 327500 h 689504"/>
              <a:gd name="connsiteX9" fmla="*/ 1463778 w 2770488"/>
              <a:gd name="connsiteY9" fmla="*/ 8689 h 689504"/>
              <a:gd name="connsiteX10" fmla="*/ 1635502 w 2770488"/>
              <a:gd name="connsiteY10" fmla="*/ 345716 h 689504"/>
              <a:gd name="connsiteX11" fmla="*/ 1788806 w 2770488"/>
              <a:gd name="connsiteY11" fmla="*/ 685539 h 689504"/>
              <a:gd name="connsiteX12" fmla="*/ 1947902 w 2770488"/>
              <a:gd name="connsiteY12" fmla="*/ 340244 h 689504"/>
              <a:gd name="connsiteX13" fmla="*/ 1947741 w 2770488"/>
              <a:gd name="connsiteY13" fmla="*/ 343328 h 689504"/>
              <a:gd name="connsiteX14" fmla="*/ 2109941 w 2770488"/>
              <a:gd name="connsiteY14" fmla="*/ 18640 h 689504"/>
              <a:gd name="connsiteX15" fmla="*/ 2158494 w 2770488"/>
              <a:gd name="connsiteY15" fmla="*/ 331281 h 689504"/>
              <a:gd name="connsiteX16" fmla="*/ 2191693 w 2770488"/>
              <a:gd name="connsiteY16" fmla="*/ 310397 h 689504"/>
              <a:gd name="connsiteX17" fmla="*/ 2271266 w 2770488"/>
              <a:gd name="connsiteY17" fmla="*/ 361819 h 689504"/>
              <a:gd name="connsiteX18" fmla="*/ 2171629 w 2770488"/>
              <a:gd name="connsiteY18" fmla="*/ 265275 h 689504"/>
              <a:gd name="connsiteX19" fmla="*/ 2769656 w 2770488"/>
              <a:gd name="connsiteY19" fmla="*/ 178817 h 689504"/>
              <a:gd name="connsiteX20" fmla="*/ 2302067 w 2770488"/>
              <a:gd name="connsiteY20" fmla="*/ 592629 h 689504"/>
              <a:gd name="connsiteX0" fmla="*/ 0 w 2770486"/>
              <a:gd name="connsiteY0" fmla="*/ 398836 h 747108"/>
              <a:gd name="connsiteX1" fmla="*/ 166038 w 2770486"/>
              <a:gd name="connsiteY1" fmla="*/ 57605 h 747108"/>
              <a:gd name="connsiteX2" fmla="*/ 340676 w 2770486"/>
              <a:gd name="connsiteY2" fmla="*/ 399391 h 747108"/>
              <a:gd name="connsiteX3" fmla="*/ 479990 w 2770486"/>
              <a:gd name="connsiteY3" fmla="*/ 734159 h 747108"/>
              <a:gd name="connsiteX4" fmla="*/ 652177 w 2770486"/>
              <a:gd name="connsiteY4" fmla="*/ 398555 h 747108"/>
              <a:gd name="connsiteX5" fmla="*/ 808691 w 2770486"/>
              <a:gd name="connsiteY5" fmla="*/ 70778 h 747108"/>
              <a:gd name="connsiteX6" fmla="*/ 970429 w 2770486"/>
              <a:gd name="connsiteY6" fmla="*/ 390141 h 747108"/>
              <a:gd name="connsiteX7" fmla="*/ 1144603 w 2770486"/>
              <a:gd name="connsiteY7" fmla="*/ 725187 h 747108"/>
              <a:gd name="connsiteX8" fmla="*/ 1293901 w 2770486"/>
              <a:gd name="connsiteY8" fmla="*/ 385104 h 747108"/>
              <a:gd name="connsiteX9" fmla="*/ 1463778 w 2770486"/>
              <a:gd name="connsiteY9" fmla="*/ 66293 h 747108"/>
              <a:gd name="connsiteX10" fmla="*/ 1635502 w 2770486"/>
              <a:gd name="connsiteY10" fmla="*/ 403320 h 747108"/>
              <a:gd name="connsiteX11" fmla="*/ 1788806 w 2770486"/>
              <a:gd name="connsiteY11" fmla="*/ 743143 h 747108"/>
              <a:gd name="connsiteX12" fmla="*/ 1947902 w 2770486"/>
              <a:gd name="connsiteY12" fmla="*/ 397848 h 747108"/>
              <a:gd name="connsiteX13" fmla="*/ 1947741 w 2770486"/>
              <a:gd name="connsiteY13" fmla="*/ 400932 h 747108"/>
              <a:gd name="connsiteX14" fmla="*/ 2230342 w 2770486"/>
              <a:gd name="connsiteY14" fmla="*/ 9 h 747108"/>
              <a:gd name="connsiteX15" fmla="*/ 2158494 w 2770486"/>
              <a:gd name="connsiteY15" fmla="*/ 388885 h 747108"/>
              <a:gd name="connsiteX16" fmla="*/ 2191693 w 2770486"/>
              <a:gd name="connsiteY16" fmla="*/ 368001 h 747108"/>
              <a:gd name="connsiteX17" fmla="*/ 2271266 w 2770486"/>
              <a:gd name="connsiteY17" fmla="*/ 419423 h 747108"/>
              <a:gd name="connsiteX18" fmla="*/ 2171629 w 2770486"/>
              <a:gd name="connsiteY18" fmla="*/ 322879 h 747108"/>
              <a:gd name="connsiteX19" fmla="*/ 2769656 w 2770486"/>
              <a:gd name="connsiteY19" fmla="*/ 236421 h 747108"/>
              <a:gd name="connsiteX20" fmla="*/ 2302067 w 2770486"/>
              <a:gd name="connsiteY20" fmla="*/ 650233 h 747108"/>
              <a:gd name="connsiteX0" fmla="*/ 0 w 2770488"/>
              <a:gd name="connsiteY0" fmla="*/ 403084 h 751356"/>
              <a:gd name="connsiteX1" fmla="*/ 166038 w 2770488"/>
              <a:gd name="connsiteY1" fmla="*/ 61853 h 751356"/>
              <a:gd name="connsiteX2" fmla="*/ 340676 w 2770488"/>
              <a:gd name="connsiteY2" fmla="*/ 403639 h 751356"/>
              <a:gd name="connsiteX3" fmla="*/ 479990 w 2770488"/>
              <a:gd name="connsiteY3" fmla="*/ 738407 h 751356"/>
              <a:gd name="connsiteX4" fmla="*/ 652177 w 2770488"/>
              <a:gd name="connsiteY4" fmla="*/ 402803 h 751356"/>
              <a:gd name="connsiteX5" fmla="*/ 808691 w 2770488"/>
              <a:gd name="connsiteY5" fmla="*/ 75026 h 751356"/>
              <a:gd name="connsiteX6" fmla="*/ 970429 w 2770488"/>
              <a:gd name="connsiteY6" fmla="*/ 394389 h 751356"/>
              <a:gd name="connsiteX7" fmla="*/ 1144603 w 2770488"/>
              <a:gd name="connsiteY7" fmla="*/ 729435 h 751356"/>
              <a:gd name="connsiteX8" fmla="*/ 1293901 w 2770488"/>
              <a:gd name="connsiteY8" fmla="*/ 389352 h 751356"/>
              <a:gd name="connsiteX9" fmla="*/ 1463778 w 2770488"/>
              <a:gd name="connsiteY9" fmla="*/ 70541 h 751356"/>
              <a:gd name="connsiteX10" fmla="*/ 1635502 w 2770488"/>
              <a:gd name="connsiteY10" fmla="*/ 407568 h 751356"/>
              <a:gd name="connsiteX11" fmla="*/ 1788806 w 2770488"/>
              <a:gd name="connsiteY11" fmla="*/ 747391 h 751356"/>
              <a:gd name="connsiteX12" fmla="*/ 1947902 w 2770488"/>
              <a:gd name="connsiteY12" fmla="*/ 402096 h 751356"/>
              <a:gd name="connsiteX13" fmla="*/ 1986441 w 2770488"/>
              <a:gd name="connsiteY13" fmla="*/ 198903 h 751356"/>
              <a:gd name="connsiteX14" fmla="*/ 2230342 w 2770488"/>
              <a:gd name="connsiteY14" fmla="*/ 4257 h 751356"/>
              <a:gd name="connsiteX15" fmla="*/ 2158494 w 2770488"/>
              <a:gd name="connsiteY15" fmla="*/ 393133 h 751356"/>
              <a:gd name="connsiteX16" fmla="*/ 2191693 w 2770488"/>
              <a:gd name="connsiteY16" fmla="*/ 372249 h 751356"/>
              <a:gd name="connsiteX17" fmla="*/ 2271266 w 2770488"/>
              <a:gd name="connsiteY17" fmla="*/ 423671 h 751356"/>
              <a:gd name="connsiteX18" fmla="*/ 2171629 w 2770488"/>
              <a:gd name="connsiteY18" fmla="*/ 327127 h 751356"/>
              <a:gd name="connsiteX19" fmla="*/ 2769656 w 2770488"/>
              <a:gd name="connsiteY19" fmla="*/ 240669 h 751356"/>
              <a:gd name="connsiteX20" fmla="*/ 2302067 w 2770488"/>
              <a:gd name="connsiteY20" fmla="*/ 654481 h 751356"/>
              <a:gd name="connsiteX0" fmla="*/ 0 w 2770486"/>
              <a:gd name="connsiteY0" fmla="*/ 415829 h 764101"/>
              <a:gd name="connsiteX1" fmla="*/ 166038 w 2770486"/>
              <a:gd name="connsiteY1" fmla="*/ 74598 h 764101"/>
              <a:gd name="connsiteX2" fmla="*/ 340676 w 2770486"/>
              <a:gd name="connsiteY2" fmla="*/ 416384 h 764101"/>
              <a:gd name="connsiteX3" fmla="*/ 479990 w 2770486"/>
              <a:gd name="connsiteY3" fmla="*/ 751152 h 764101"/>
              <a:gd name="connsiteX4" fmla="*/ 652177 w 2770486"/>
              <a:gd name="connsiteY4" fmla="*/ 415548 h 764101"/>
              <a:gd name="connsiteX5" fmla="*/ 808691 w 2770486"/>
              <a:gd name="connsiteY5" fmla="*/ 87771 h 764101"/>
              <a:gd name="connsiteX6" fmla="*/ 970429 w 2770486"/>
              <a:gd name="connsiteY6" fmla="*/ 407134 h 764101"/>
              <a:gd name="connsiteX7" fmla="*/ 1144603 w 2770486"/>
              <a:gd name="connsiteY7" fmla="*/ 742180 h 764101"/>
              <a:gd name="connsiteX8" fmla="*/ 1293901 w 2770486"/>
              <a:gd name="connsiteY8" fmla="*/ 402097 h 764101"/>
              <a:gd name="connsiteX9" fmla="*/ 1463778 w 2770486"/>
              <a:gd name="connsiteY9" fmla="*/ 83286 h 764101"/>
              <a:gd name="connsiteX10" fmla="*/ 1635502 w 2770486"/>
              <a:gd name="connsiteY10" fmla="*/ 420313 h 764101"/>
              <a:gd name="connsiteX11" fmla="*/ 1788806 w 2770486"/>
              <a:gd name="connsiteY11" fmla="*/ 760136 h 764101"/>
              <a:gd name="connsiteX12" fmla="*/ 1947902 w 2770486"/>
              <a:gd name="connsiteY12" fmla="*/ 414841 h 764101"/>
              <a:gd name="connsiteX13" fmla="*/ 2141241 w 2770486"/>
              <a:gd name="connsiteY13" fmla="*/ 104025 h 764101"/>
              <a:gd name="connsiteX14" fmla="*/ 2230342 w 2770486"/>
              <a:gd name="connsiteY14" fmla="*/ 17002 h 764101"/>
              <a:gd name="connsiteX15" fmla="*/ 2158494 w 2770486"/>
              <a:gd name="connsiteY15" fmla="*/ 405878 h 764101"/>
              <a:gd name="connsiteX16" fmla="*/ 2191693 w 2770486"/>
              <a:gd name="connsiteY16" fmla="*/ 384994 h 764101"/>
              <a:gd name="connsiteX17" fmla="*/ 2271266 w 2770486"/>
              <a:gd name="connsiteY17" fmla="*/ 436416 h 764101"/>
              <a:gd name="connsiteX18" fmla="*/ 2171629 w 2770486"/>
              <a:gd name="connsiteY18" fmla="*/ 339872 h 764101"/>
              <a:gd name="connsiteX19" fmla="*/ 2769656 w 2770486"/>
              <a:gd name="connsiteY19" fmla="*/ 253414 h 764101"/>
              <a:gd name="connsiteX20" fmla="*/ 2302067 w 2770486"/>
              <a:gd name="connsiteY20" fmla="*/ 667226 h 764101"/>
              <a:gd name="connsiteX0" fmla="*/ 0 w 2770488"/>
              <a:gd name="connsiteY0" fmla="*/ 425320 h 773592"/>
              <a:gd name="connsiteX1" fmla="*/ 166038 w 2770488"/>
              <a:gd name="connsiteY1" fmla="*/ 84089 h 773592"/>
              <a:gd name="connsiteX2" fmla="*/ 340676 w 2770488"/>
              <a:gd name="connsiteY2" fmla="*/ 425875 h 773592"/>
              <a:gd name="connsiteX3" fmla="*/ 479990 w 2770488"/>
              <a:gd name="connsiteY3" fmla="*/ 760643 h 773592"/>
              <a:gd name="connsiteX4" fmla="*/ 652177 w 2770488"/>
              <a:gd name="connsiteY4" fmla="*/ 425039 h 773592"/>
              <a:gd name="connsiteX5" fmla="*/ 808691 w 2770488"/>
              <a:gd name="connsiteY5" fmla="*/ 97262 h 773592"/>
              <a:gd name="connsiteX6" fmla="*/ 970429 w 2770488"/>
              <a:gd name="connsiteY6" fmla="*/ 416625 h 773592"/>
              <a:gd name="connsiteX7" fmla="*/ 1144603 w 2770488"/>
              <a:gd name="connsiteY7" fmla="*/ 751671 h 773592"/>
              <a:gd name="connsiteX8" fmla="*/ 1293901 w 2770488"/>
              <a:gd name="connsiteY8" fmla="*/ 411588 h 773592"/>
              <a:gd name="connsiteX9" fmla="*/ 1463778 w 2770488"/>
              <a:gd name="connsiteY9" fmla="*/ 92777 h 773592"/>
              <a:gd name="connsiteX10" fmla="*/ 1635502 w 2770488"/>
              <a:gd name="connsiteY10" fmla="*/ 429804 h 773592"/>
              <a:gd name="connsiteX11" fmla="*/ 1788806 w 2770488"/>
              <a:gd name="connsiteY11" fmla="*/ 769627 h 773592"/>
              <a:gd name="connsiteX12" fmla="*/ 1947902 w 2770488"/>
              <a:gd name="connsiteY12" fmla="*/ 424332 h 773592"/>
              <a:gd name="connsiteX13" fmla="*/ 2115442 w 2770488"/>
              <a:gd name="connsiteY13" fmla="*/ 77643 h 773592"/>
              <a:gd name="connsiteX14" fmla="*/ 2230342 w 2770488"/>
              <a:gd name="connsiteY14" fmla="*/ 26493 h 773592"/>
              <a:gd name="connsiteX15" fmla="*/ 2158494 w 2770488"/>
              <a:gd name="connsiteY15" fmla="*/ 415369 h 773592"/>
              <a:gd name="connsiteX16" fmla="*/ 2191693 w 2770488"/>
              <a:gd name="connsiteY16" fmla="*/ 394485 h 773592"/>
              <a:gd name="connsiteX17" fmla="*/ 2271266 w 2770488"/>
              <a:gd name="connsiteY17" fmla="*/ 445907 h 773592"/>
              <a:gd name="connsiteX18" fmla="*/ 2171629 w 2770488"/>
              <a:gd name="connsiteY18" fmla="*/ 349363 h 773592"/>
              <a:gd name="connsiteX19" fmla="*/ 2769656 w 2770488"/>
              <a:gd name="connsiteY19" fmla="*/ 262905 h 773592"/>
              <a:gd name="connsiteX20" fmla="*/ 2302067 w 2770488"/>
              <a:gd name="connsiteY20" fmla="*/ 676717 h 773592"/>
              <a:gd name="connsiteX0" fmla="*/ 0 w 2770486"/>
              <a:gd name="connsiteY0" fmla="*/ 425322 h 773594"/>
              <a:gd name="connsiteX1" fmla="*/ 166038 w 2770486"/>
              <a:gd name="connsiteY1" fmla="*/ 84091 h 773594"/>
              <a:gd name="connsiteX2" fmla="*/ 340676 w 2770486"/>
              <a:gd name="connsiteY2" fmla="*/ 425877 h 773594"/>
              <a:gd name="connsiteX3" fmla="*/ 479990 w 2770486"/>
              <a:gd name="connsiteY3" fmla="*/ 760645 h 773594"/>
              <a:gd name="connsiteX4" fmla="*/ 652177 w 2770486"/>
              <a:gd name="connsiteY4" fmla="*/ 425041 h 773594"/>
              <a:gd name="connsiteX5" fmla="*/ 808691 w 2770486"/>
              <a:gd name="connsiteY5" fmla="*/ 97264 h 773594"/>
              <a:gd name="connsiteX6" fmla="*/ 970429 w 2770486"/>
              <a:gd name="connsiteY6" fmla="*/ 416627 h 773594"/>
              <a:gd name="connsiteX7" fmla="*/ 1144603 w 2770486"/>
              <a:gd name="connsiteY7" fmla="*/ 751673 h 773594"/>
              <a:gd name="connsiteX8" fmla="*/ 1293901 w 2770486"/>
              <a:gd name="connsiteY8" fmla="*/ 411590 h 773594"/>
              <a:gd name="connsiteX9" fmla="*/ 1463778 w 2770486"/>
              <a:gd name="connsiteY9" fmla="*/ 92779 h 773594"/>
              <a:gd name="connsiteX10" fmla="*/ 1635502 w 2770486"/>
              <a:gd name="connsiteY10" fmla="*/ 429806 h 773594"/>
              <a:gd name="connsiteX11" fmla="*/ 1788806 w 2770486"/>
              <a:gd name="connsiteY11" fmla="*/ 769629 h 773594"/>
              <a:gd name="connsiteX12" fmla="*/ 1947902 w 2770486"/>
              <a:gd name="connsiteY12" fmla="*/ 424334 h 773594"/>
              <a:gd name="connsiteX13" fmla="*/ 2115442 w 2770486"/>
              <a:gd name="connsiteY13" fmla="*/ 77645 h 773594"/>
              <a:gd name="connsiteX14" fmla="*/ 2230342 w 2770486"/>
              <a:gd name="connsiteY14" fmla="*/ 26495 h 773594"/>
              <a:gd name="connsiteX15" fmla="*/ 2158494 w 2770486"/>
              <a:gd name="connsiteY15" fmla="*/ 415371 h 773594"/>
              <a:gd name="connsiteX16" fmla="*/ 2191693 w 2770486"/>
              <a:gd name="connsiteY16" fmla="*/ 394487 h 773594"/>
              <a:gd name="connsiteX17" fmla="*/ 2271266 w 2770486"/>
              <a:gd name="connsiteY17" fmla="*/ 445909 h 773594"/>
              <a:gd name="connsiteX18" fmla="*/ 2683330 w 2770486"/>
              <a:gd name="connsiteY18" fmla="*/ 282103 h 773594"/>
              <a:gd name="connsiteX19" fmla="*/ 2769656 w 2770486"/>
              <a:gd name="connsiteY19" fmla="*/ 262907 h 773594"/>
              <a:gd name="connsiteX20" fmla="*/ 2302067 w 2770486"/>
              <a:gd name="connsiteY20" fmla="*/ 676719 h 773594"/>
              <a:gd name="connsiteX0" fmla="*/ 0 w 2770488"/>
              <a:gd name="connsiteY0" fmla="*/ 425322 h 773594"/>
              <a:gd name="connsiteX1" fmla="*/ 166038 w 2770488"/>
              <a:gd name="connsiteY1" fmla="*/ 84091 h 773594"/>
              <a:gd name="connsiteX2" fmla="*/ 340676 w 2770488"/>
              <a:gd name="connsiteY2" fmla="*/ 425877 h 773594"/>
              <a:gd name="connsiteX3" fmla="*/ 479990 w 2770488"/>
              <a:gd name="connsiteY3" fmla="*/ 760645 h 773594"/>
              <a:gd name="connsiteX4" fmla="*/ 652177 w 2770488"/>
              <a:gd name="connsiteY4" fmla="*/ 425041 h 773594"/>
              <a:gd name="connsiteX5" fmla="*/ 808691 w 2770488"/>
              <a:gd name="connsiteY5" fmla="*/ 97264 h 773594"/>
              <a:gd name="connsiteX6" fmla="*/ 970429 w 2770488"/>
              <a:gd name="connsiteY6" fmla="*/ 416627 h 773594"/>
              <a:gd name="connsiteX7" fmla="*/ 1144603 w 2770488"/>
              <a:gd name="connsiteY7" fmla="*/ 751673 h 773594"/>
              <a:gd name="connsiteX8" fmla="*/ 1293901 w 2770488"/>
              <a:gd name="connsiteY8" fmla="*/ 411590 h 773594"/>
              <a:gd name="connsiteX9" fmla="*/ 1463778 w 2770488"/>
              <a:gd name="connsiteY9" fmla="*/ 92779 h 773594"/>
              <a:gd name="connsiteX10" fmla="*/ 1635502 w 2770488"/>
              <a:gd name="connsiteY10" fmla="*/ 429806 h 773594"/>
              <a:gd name="connsiteX11" fmla="*/ 1788806 w 2770488"/>
              <a:gd name="connsiteY11" fmla="*/ 769629 h 773594"/>
              <a:gd name="connsiteX12" fmla="*/ 1947902 w 2770488"/>
              <a:gd name="connsiteY12" fmla="*/ 424334 h 773594"/>
              <a:gd name="connsiteX13" fmla="*/ 2115442 w 2770488"/>
              <a:gd name="connsiteY13" fmla="*/ 77645 h 773594"/>
              <a:gd name="connsiteX14" fmla="*/ 2230342 w 2770488"/>
              <a:gd name="connsiteY14" fmla="*/ 26495 h 773594"/>
              <a:gd name="connsiteX15" fmla="*/ 2158494 w 2770488"/>
              <a:gd name="connsiteY15" fmla="*/ 415371 h 773594"/>
              <a:gd name="connsiteX16" fmla="*/ 2509892 w 2770488"/>
              <a:gd name="connsiteY16" fmla="*/ 255475 h 773594"/>
              <a:gd name="connsiteX17" fmla="*/ 2271266 w 2770488"/>
              <a:gd name="connsiteY17" fmla="*/ 445909 h 773594"/>
              <a:gd name="connsiteX18" fmla="*/ 2683330 w 2770488"/>
              <a:gd name="connsiteY18" fmla="*/ 282103 h 773594"/>
              <a:gd name="connsiteX19" fmla="*/ 2769656 w 2770488"/>
              <a:gd name="connsiteY19" fmla="*/ 262907 h 773594"/>
              <a:gd name="connsiteX20" fmla="*/ 2302067 w 2770488"/>
              <a:gd name="connsiteY20" fmla="*/ 676719 h 773594"/>
              <a:gd name="connsiteX0" fmla="*/ 0 w 2770486"/>
              <a:gd name="connsiteY0" fmla="*/ 403739 h 752011"/>
              <a:gd name="connsiteX1" fmla="*/ 166038 w 2770486"/>
              <a:gd name="connsiteY1" fmla="*/ 62508 h 752011"/>
              <a:gd name="connsiteX2" fmla="*/ 340676 w 2770486"/>
              <a:gd name="connsiteY2" fmla="*/ 404294 h 752011"/>
              <a:gd name="connsiteX3" fmla="*/ 479990 w 2770486"/>
              <a:gd name="connsiteY3" fmla="*/ 739062 h 752011"/>
              <a:gd name="connsiteX4" fmla="*/ 652177 w 2770486"/>
              <a:gd name="connsiteY4" fmla="*/ 403458 h 752011"/>
              <a:gd name="connsiteX5" fmla="*/ 808691 w 2770486"/>
              <a:gd name="connsiteY5" fmla="*/ 75681 h 752011"/>
              <a:gd name="connsiteX6" fmla="*/ 970429 w 2770486"/>
              <a:gd name="connsiteY6" fmla="*/ 395044 h 752011"/>
              <a:gd name="connsiteX7" fmla="*/ 1144603 w 2770486"/>
              <a:gd name="connsiteY7" fmla="*/ 730090 h 752011"/>
              <a:gd name="connsiteX8" fmla="*/ 1293901 w 2770486"/>
              <a:gd name="connsiteY8" fmla="*/ 390007 h 752011"/>
              <a:gd name="connsiteX9" fmla="*/ 1463778 w 2770486"/>
              <a:gd name="connsiteY9" fmla="*/ 71196 h 752011"/>
              <a:gd name="connsiteX10" fmla="*/ 1635502 w 2770486"/>
              <a:gd name="connsiteY10" fmla="*/ 408223 h 752011"/>
              <a:gd name="connsiteX11" fmla="*/ 1788806 w 2770486"/>
              <a:gd name="connsiteY11" fmla="*/ 748046 h 752011"/>
              <a:gd name="connsiteX12" fmla="*/ 1947902 w 2770486"/>
              <a:gd name="connsiteY12" fmla="*/ 402751 h 752011"/>
              <a:gd name="connsiteX13" fmla="*/ 2115442 w 2770486"/>
              <a:gd name="connsiteY13" fmla="*/ 56062 h 752011"/>
              <a:gd name="connsiteX14" fmla="*/ 2230342 w 2770486"/>
              <a:gd name="connsiteY14" fmla="*/ 4912 h 752011"/>
              <a:gd name="connsiteX15" fmla="*/ 2622895 w 2770486"/>
              <a:gd name="connsiteY15" fmla="*/ 102308 h 752011"/>
              <a:gd name="connsiteX16" fmla="*/ 2509892 w 2770486"/>
              <a:gd name="connsiteY16" fmla="*/ 233892 h 752011"/>
              <a:gd name="connsiteX17" fmla="*/ 2271266 w 2770486"/>
              <a:gd name="connsiteY17" fmla="*/ 424326 h 752011"/>
              <a:gd name="connsiteX18" fmla="*/ 2683330 w 2770486"/>
              <a:gd name="connsiteY18" fmla="*/ 260520 h 752011"/>
              <a:gd name="connsiteX19" fmla="*/ 2769656 w 2770486"/>
              <a:gd name="connsiteY19" fmla="*/ 241324 h 752011"/>
              <a:gd name="connsiteX20" fmla="*/ 2302067 w 2770486"/>
              <a:gd name="connsiteY20" fmla="*/ 655136 h 752011"/>
              <a:gd name="connsiteX0" fmla="*/ 0 w 2783072"/>
              <a:gd name="connsiteY0" fmla="*/ 403739 h 752011"/>
              <a:gd name="connsiteX1" fmla="*/ 166038 w 2783072"/>
              <a:gd name="connsiteY1" fmla="*/ 62508 h 752011"/>
              <a:gd name="connsiteX2" fmla="*/ 340676 w 2783072"/>
              <a:gd name="connsiteY2" fmla="*/ 404294 h 752011"/>
              <a:gd name="connsiteX3" fmla="*/ 479990 w 2783072"/>
              <a:gd name="connsiteY3" fmla="*/ 739062 h 752011"/>
              <a:gd name="connsiteX4" fmla="*/ 652177 w 2783072"/>
              <a:gd name="connsiteY4" fmla="*/ 403458 h 752011"/>
              <a:gd name="connsiteX5" fmla="*/ 808691 w 2783072"/>
              <a:gd name="connsiteY5" fmla="*/ 75681 h 752011"/>
              <a:gd name="connsiteX6" fmla="*/ 970429 w 2783072"/>
              <a:gd name="connsiteY6" fmla="*/ 395044 h 752011"/>
              <a:gd name="connsiteX7" fmla="*/ 1144603 w 2783072"/>
              <a:gd name="connsiteY7" fmla="*/ 730090 h 752011"/>
              <a:gd name="connsiteX8" fmla="*/ 1293901 w 2783072"/>
              <a:gd name="connsiteY8" fmla="*/ 390007 h 752011"/>
              <a:gd name="connsiteX9" fmla="*/ 1463778 w 2783072"/>
              <a:gd name="connsiteY9" fmla="*/ 71196 h 752011"/>
              <a:gd name="connsiteX10" fmla="*/ 1635502 w 2783072"/>
              <a:gd name="connsiteY10" fmla="*/ 408223 h 752011"/>
              <a:gd name="connsiteX11" fmla="*/ 1788806 w 2783072"/>
              <a:gd name="connsiteY11" fmla="*/ 748046 h 752011"/>
              <a:gd name="connsiteX12" fmla="*/ 1947902 w 2783072"/>
              <a:gd name="connsiteY12" fmla="*/ 402751 h 752011"/>
              <a:gd name="connsiteX13" fmla="*/ 2115442 w 2783072"/>
              <a:gd name="connsiteY13" fmla="*/ 56062 h 752011"/>
              <a:gd name="connsiteX14" fmla="*/ 2230342 w 2783072"/>
              <a:gd name="connsiteY14" fmla="*/ 4912 h 752011"/>
              <a:gd name="connsiteX15" fmla="*/ 2622895 w 2783072"/>
              <a:gd name="connsiteY15" fmla="*/ 102308 h 752011"/>
              <a:gd name="connsiteX16" fmla="*/ 2509892 w 2783072"/>
              <a:gd name="connsiteY16" fmla="*/ 233892 h 752011"/>
              <a:gd name="connsiteX17" fmla="*/ 2778668 w 2783072"/>
              <a:gd name="connsiteY17" fmla="*/ 146303 h 752011"/>
              <a:gd name="connsiteX18" fmla="*/ 2683330 w 2783072"/>
              <a:gd name="connsiteY18" fmla="*/ 260520 h 752011"/>
              <a:gd name="connsiteX19" fmla="*/ 2769656 w 2783072"/>
              <a:gd name="connsiteY19" fmla="*/ 241324 h 752011"/>
              <a:gd name="connsiteX20" fmla="*/ 2302067 w 2783072"/>
              <a:gd name="connsiteY20" fmla="*/ 655136 h 752011"/>
              <a:gd name="connsiteX0" fmla="*/ 0 w 3093269"/>
              <a:gd name="connsiteY0" fmla="*/ 403739 h 752011"/>
              <a:gd name="connsiteX1" fmla="*/ 166038 w 3093269"/>
              <a:gd name="connsiteY1" fmla="*/ 62508 h 752011"/>
              <a:gd name="connsiteX2" fmla="*/ 340676 w 3093269"/>
              <a:gd name="connsiteY2" fmla="*/ 404294 h 752011"/>
              <a:gd name="connsiteX3" fmla="*/ 479990 w 3093269"/>
              <a:gd name="connsiteY3" fmla="*/ 739062 h 752011"/>
              <a:gd name="connsiteX4" fmla="*/ 652177 w 3093269"/>
              <a:gd name="connsiteY4" fmla="*/ 403458 h 752011"/>
              <a:gd name="connsiteX5" fmla="*/ 808691 w 3093269"/>
              <a:gd name="connsiteY5" fmla="*/ 75681 h 752011"/>
              <a:gd name="connsiteX6" fmla="*/ 970429 w 3093269"/>
              <a:gd name="connsiteY6" fmla="*/ 395044 h 752011"/>
              <a:gd name="connsiteX7" fmla="*/ 1144603 w 3093269"/>
              <a:gd name="connsiteY7" fmla="*/ 730090 h 752011"/>
              <a:gd name="connsiteX8" fmla="*/ 1293901 w 3093269"/>
              <a:gd name="connsiteY8" fmla="*/ 390007 h 752011"/>
              <a:gd name="connsiteX9" fmla="*/ 1463778 w 3093269"/>
              <a:gd name="connsiteY9" fmla="*/ 71196 h 752011"/>
              <a:gd name="connsiteX10" fmla="*/ 1635502 w 3093269"/>
              <a:gd name="connsiteY10" fmla="*/ 408223 h 752011"/>
              <a:gd name="connsiteX11" fmla="*/ 1788806 w 3093269"/>
              <a:gd name="connsiteY11" fmla="*/ 748046 h 752011"/>
              <a:gd name="connsiteX12" fmla="*/ 1947902 w 3093269"/>
              <a:gd name="connsiteY12" fmla="*/ 402751 h 752011"/>
              <a:gd name="connsiteX13" fmla="*/ 2115442 w 3093269"/>
              <a:gd name="connsiteY13" fmla="*/ 56062 h 752011"/>
              <a:gd name="connsiteX14" fmla="*/ 2230342 w 3093269"/>
              <a:gd name="connsiteY14" fmla="*/ 4912 h 752011"/>
              <a:gd name="connsiteX15" fmla="*/ 2622895 w 3093269"/>
              <a:gd name="connsiteY15" fmla="*/ 102308 h 752011"/>
              <a:gd name="connsiteX16" fmla="*/ 2509892 w 3093269"/>
              <a:gd name="connsiteY16" fmla="*/ 233892 h 752011"/>
              <a:gd name="connsiteX17" fmla="*/ 2778668 w 3093269"/>
              <a:gd name="connsiteY17" fmla="*/ 146303 h 752011"/>
              <a:gd name="connsiteX18" fmla="*/ 2683330 w 3093269"/>
              <a:gd name="connsiteY18" fmla="*/ 260520 h 752011"/>
              <a:gd name="connsiteX19" fmla="*/ 2769656 w 3093269"/>
              <a:gd name="connsiteY19" fmla="*/ 241324 h 752011"/>
              <a:gd name="connsiteX20" fmla="*/ 3093269 w 3093269"/>
              <a:gd name="connsiteY20" fmla="*/ 565450 h 752011"/>
              <a:gd name="connsiteX0" fmla="*/ 0 w 3093269"/>
              <a:gd name="connsiteY0" fmla="*/ 347681 h 695953"/>
              <a:gd name="connsiteX1" fmla="*/ 166038 w 3093269"/>
              <a:gd name="connsiteY1" fmla="*/ 6450 h 695953"/>
              <a:gd name="connsiteX2" fmla="*/ 340676 w 3093269"/>
              <a:gd name="connsiteY2" fmla="*/ 348236 h 695953"/>
              <a:gd name="connsiteX3" fmla="*/ 479990 w 3093269"/>
              <a:gd name="connsiteY3" fmla="*/ 683004 h 695953"/>
              <a:gd name="connsiteX4" fmla="*/ 652177 w 3093269"/>
              <a:gd name="connsiteY4" fmla="*/ 347400 h 695953"/>
              <a:gd name="connsiteX5" fmla="*/ 808691 w 3093269"/>
              <a:gd name="connsiteY5" fmla="*/ 19623 h 695953"/>
              <a:gd name="connsiteX6" fmla="*/ 970429 w 3093269"/>
              <a:gd name="connsiteY6" fmla="*/ 338986 h 695953"/>
              <a:gd name="connsiteX7" fmla="*/ 1144603 w 3093269"/>
              <a:gd name="connsiteY7" fmla="*/ 674032 h 695953"/>
              <a:gd name="connsiteX8" fmla="*/ 1293901 w 3093269"/>
              <a:gd name="connsiteY8" fmla="*/ 333949 h 695953"/>
              <a:gd name="connsiteX9" fmla="*/ 1463778 w 3093269"/>
              <a:gd name="connsiteY9" fmla="*/ 15138 h 695953"/>
              <a:gd name="connsiteX10" fmla="*/ 1635502 w 3093269"/>
              <a:gd name="connsiteY10" fmla="*/ 352165 h 695953"/>
              <a:gd name="connsiteX11" fmla="*/ 1788806 w 3093269"/>
              <a:gd name="connsiteY11" fmla="*/ 691988 h 695953"/>
              <a:gd name="connsiteX12" fmla="*/ 1947902 w 3093269"/>
              <a:gd name="connsiteY12" fmla="*/ 346693 h 695953"/>
              <a:gd name="connsiteX13" fmla="*/ 2115442 w 3093269"/>
              <a:gd name="connsiteY13" fmla="*/ 4 h 695953"/>
              <a:gd name="connsiteX14" fmla="*/ 2281942 w 3093269"/>
              <a:gd name="connsiteY14" fmla="*/ 338985 h 695953"/>
              <a:gd name="connsiteX15" fmla="*/ 2622895 w 3093269"/>
              <a:gd name="connsiteY15" fmla="*/ 46250 h 695953"/>
              <a:gd name="connsiteX16" fmla="*/ 2509892 w 3093269"/>
              <a:gd name="connsiteY16" fmla="*/ 177834 h 695953"/>
              <a:gd name="connsiteX17" fmla="*/ 2778668 w 3093269"/>
              <a:gd name="connsiteY17" fmla="*/ 90245 h 695953"/>
              <a:gd name="connsiteX18" fmla="*/ 2683330 w 3093269"/>
              <a:gd name="connsiteY18" fmla="*/ 204462 h 695953"/>
              <a:gd name="connsiteX19" fmla="*/ 2769656 w 3093269"/>
              <a:gd name="connsiteY19" fmla="*/ 185266 h 695953"/>
              <a:gd name="connsiteX20" fmla="*/ 3093269 w 3093269"/>
              <a:gd name="connsiteY20" fmla="*/ 509392 h 695953"/>
              <a:gd name="connsiteX0" fmla="*/ 0 w 3093269"/>
              <a:gd name="connsiteY0" fmla="*/ 347681 h 695953"/>
              <a:gd name="connsiteX1" fmla="*/ 166038 w 3093269"/>
              <a:gd name="connsiteY1" fmla="*/ 6450 h 695953"/>
              <a:gd name="connsiteX2" fmla="*/ 340676 w 3093269"/>
              <a:gd name="connsiteY2" fmla="*/ 348236 h 695953"/>
              <a:gd name="connsiteX3" fmla="*/ 479990 w 3093269"/>
              <a:gd name="connsiteY3" fmla="*/ 683004 h 695953"/>
              <a:gd name="connsiteX4" fmla="*/ 652177 w 3093269"/>
              <a:gd name="connsiteY4" fmla="*/ 347400 h 695953"/>
              <a:gd name="connsiteX5" fmla="*/ 808691 w 3093269"/>
              <a:gd name="connsiteY5" fmla="*/ 19623 h 695953"/>
              <a:gd name="connsiteX6" fmla="*/ 970429 w 3093269"/>
              <a:gd name="connsiteY6" fmla="*/ 338986 h 695953"/>
              <a:gd name="connsiteX7" fmla="*/ 1144603 w 3093269"/>
              <a:gd name="connsiteY7" fmla="*/ 674032 h 695953"/>
              <a:gd name="connsiteX8" fmla="*/ 1293901 w 3093269"/>
              <a:gd name="connsiteY8" fmla="*/ 333949 h 695953"/>
              <a:gd name="connsiteX9" fmla="*/ 1463778 w 3093269"/>
              <a:gd name="connsiteY9" fmla="*/ 15138 h 695953"/>
              <a:gd name="connsiteX10" fmla="*/ 1635502 w 3093269"/>
              <a:gd name="connsiteY10" fmla="*/ 352165 h 695953"/>
              <a:gd name="connsiteX11" fmla="*/ 1788806 w 3093269"/>
              <a:gd name="connsiteY11" fmla="*/ 691988 h 695953"/>
              <a:gd name="connsiteX12" fmla="*/ 1947902 w 3093269"/>
              <a:gd name="connsiteY12" fmla="*/ 346693 h 695953"/>
              <a:gd name="connsiteX13" fmla="*/ 2115442 w 3093269"/>
              <a:gd name="connsiteY13" fmla="*/ 4 h 695953"/>
              <a:gd name="connsiteX14" fmla="*/ 2281942 w 3093269"/>
              <a:gd name="connsiteY14" fmla="*/ 338985 h 695953"/>
              <a:gd name="connsiteX15" fmla="*/ 2429393 w 3093269"/>
              <a:gd name="connsiteY15" fmla="*/ 10376 h 695953"/>
              <a:gd name="connsiteX16" fmla="*/ 2509892 w 3093269"/>
              <a:gd name="connsiteY16" fmla="*/ 177834 h 695953"/>
              <a:gd name="connsiteX17" fmla="*/ 2778668 w 3093269"/>
              <a:gd name="connsiteY17" fmla="*/ 90245 h 695953"/>
              <a:gd name="connsiteX18" fmla="*/ 2683330 w 3093269"/>
              <a:gd name="connsiteY18" fmla="*/ 204462 h 695953"/>
              <a:gd name="connsiteX19" fmla="*/ 2769656 w 3093269"/>
              <a:gd name="connsiteY19" fmla="*/ 185266 h 695953"/>
              <a:gd name="connsiteX20" fmla="*/ 3093269 w 3093269"/>
              <a:gd name="connsiteY20" fmla="*/ 509392 h 695953"/>
              <a:gd name="connsiteX0" fmla="*/ 0 w 3093269"/>
              <a:gd name="connsiteY0" fmla="*/ 347681 h 695953"/>
              <a:gd name="connsiteX1" fmla="*/ 166038 w 3093269"/>
              <a:gd name="connsiteY1" fmla="*/ 6450 h 695953"/>
              <a:gd name="connsiteX2" fmla="*/ 340676 w 3093269"/>
              <a:gd name="connsiteY2" fmla="*/ 348236 h 695953"/>
              <a:gd name="connsiteX3" fmla="*/ 479990 w 3093269"/>
              <a:gd name="connsiteY3" fmla="*/ 683004 h 695953"/>
              <a:gd name="connsiteX4" fmla="*/ 652177 w 3093269"/>
              <a:gd name="connsiteY4" fmla="*/ 347400 h 695953"/>
              <a:gd name="connsiteX5" fmla="*/ 808691 w 3093269"/>
              <a:gd name="connsiteY5" fmla="*/ 19623 h 695953"/>
              <a:gd name="connsiteX6" fmla="*/ 970429 w 3093269"/>
              <a:gd name="connsiteY6" fmla="*/ 338986 h 695953"/>
              <a:gd name="connsiteX7" fmla="*/ 1144603 w 3093269"/>
              <a:gd name="connsiteY7" fmla="*/ 674032 h 695953"/>
              <a:gd name="connsiteX8" fmla="*/ 1293901 w 3093269"/>
              <a:gd name="connsiteY8" fmla="*/ 333949 h 695953"/>
              <a:gd name="connsiteX9" fmla="*/ 1463778 w 3093269"/>
              <a:gd name="connsiteY9" fmla="*/ 15138 h 695953"/>
              <a:gd name="connsiteX10" fmla="*/ 1635502 w 3093269"/>
              <a:gd name="connsiteY10" fmla="*/ 352165 h 695953"/>
              <a:gd name="connsiteX11" fmla="*/ 1788806 w 3093269"/>
              <a:gd name="connsiteY11" fmla="*/ 691988 h 695953"/>
              <a:gd name="connsiteX12" fmla="*/ 1947902 w 3093269"/>
              <a:gd name="connsiteY12" fmla="*/ 346693 h 695953"/>
              <a:gd name="connsiteX13" fmla="*/ 2115442 w 3093269"/>
              <a:gd name="connsiteY13" fmla="*/ 4 h 695953"/>
              <a:gd name="connsiteX14" fmla="*/ 2281942 w 3093269"/>
              <a:gd name="connsiteY14" fmla="*/ 338985 h 695953"/>
              <a:gd name="connsiteX15" fmla="*/ 2429393 w 3093269"/>
              <a:gd name="connsiteY15" fmla="*/ 10376 h 695953"/>
              <a:gd name="connsiteX16" fmla="*/ 2587294 w 3093269"/>
              <a:gd name="connsiteY16" fmla="*/ 352721 h 695953"/>
              <a:gd name="connsiteX17" fmla="*/ 2778668 w 3093269"/>
              <a:gd name="connsiteY17" fmla="*/ 90245 h 695953"/>
              <a:gd name="connsiteX18" fmla="*/ 2683330 w 3093269"/>
              <a:gd name="connsiteY18" fmla="*/ 204462 h 695953"/>
              <a:gd name="connsiteX19" fmla="*/ 2769656 w 3093269"/>
              <a:gd name="connsiteY19" fmla="*/ 185266 h 695953"/>
              <a:gd name="connsiteX20" fmla="*/ 3093269 w 3093269"/>
              <a:gd name="connsiteY20" fmla="*/ 509392 h 695953"/>
              <a:gd name="connsiteX0" fmla="*/ 0 w 3134806"/>
              <a:gd name="connsiteY0" fmla="*/ 347681 h 695953"/>
              <a:gd name="connsiteX1" fmla="*/ 166038 w 3134806"/>
              <a:gd name="connsiteY1" fmla="*/ 6450 h 695953"/>
              <a:gd name="connsiteX2" fmla="*/ 340676 w 3134806"/>
              <a:gd name="connsiteY2" fmla="*/ 348236 h 695953"/>
              <a:gd name="connsiteX3" fmla="*/ 479990 w 3134806"/>
              <a:gd name="connsiteY3" fmla="*/ 683004 h 695953"/>
              <a:gd name="connsiteX4" fmla="*/ 652177 w 3134806"/>
              <a:gd name="connsiteY4" fmla="*/ 347400 h 695953"/>
              <a:gd name="connsiteX5" fmla="*/ 808691 w 3134806"/>
              <a:gd name="connsiteY5" fmla="*/ 19623 h 695953"/>
              <a:gd name="connsiteX6" fmla="*/ 970429 w 3134806"/>
              <a:gd name="connsiteY6" fmla="*/ 338986 h 695953"/>
              <a:gd name="connsiteX7" fmla="*/ 1144603 w 3134806"/>
              <a:gd name="connsiteY7" fmla="*/ 674032 h 695953"/>
              <a:gd name="connsiteX8" fmla="*/ 1293901 w 3134806"/>
              <a:gd name="connsiteY8" fmla="*/ 333949 h 695953"/>
              <a:gd name="connsiteX9" fmla="*/ 1463778 w 3134806"/>
              <a:gd name="connsiteY9" fmla="*/ 15138 h 695953"/>
              <a:gd name="connsiteX10" fmla="*/ 1635502 w 3134806"/>
              <a:gd name="connsiteY10" fmla="*/ 352165 h 695953"/>
              <a:gd name="connsiteX11" fmla="*/ 1788806 w 3134806"/>
              <a:gd name="connsiteY11" fmla="*/ 691988 h 695953"/>
              <a:gd name="connsiteX12" fmla="*/ 1947902 w 3134806"/>
              <a:gd name="connsiteY12" fmla="*/ 346693 h 695953"/>
              <a:gd name="connsiteX13" fmla="*/ 2115442 w 3134806"/>
              <a:gd name="connsiteY13" fmla="*/ 4 h 695953"/>
              <a:gd name="connsiteX14" fmla="*/ 2281942 w 3134806"/>
              <a:gd name="connsiteY14" fmla="*/ 338985 h 695953"/>
              <a:gd name="connsiteX15" fmla="*/ 2429393 w 3134806"/>
              <a:gd name="connsiteY15" fmla="*/ 10376 h 695953"/>
              <a:gd name="connsiteX16" fmla="*/ 2587294 w 3134806"/>
              <a:gd name="connsiteY16" fmla="*/ 352721 h 695953"/>
              <a:gd name="connsiteX17" fmla="*/ 2778668 w 3134806"/>
              <a:gd name="connsiteY17" fmla="*/ 90245 h 695953"/>
              <a:gd name="connsiteX18" fmla="*/ 2683330 w 3134806"/>
              <a:gd name="connsiteY18" fmla="*/ 204462 h 695953"/>
              <a:gd name="connsiteX19" fmla="*/ 3130856 w 3134806"/>
              <a:gd name="connsiteY19" fmla="*/ 158359 h 695953"/>
              <a:gd name="connsiteX20" fmla="*/ 3093269 w 3134806"/>
              <a:gd name="connsiteY20" fmla="*/ 509392 h 695953"/>
              <a:gd name="connsiteX0" fmla="*/ 0 w 3148514"/>
              <a:gd name="connsiteY0" fmla="*/ 347681 h 695953"/>
              <a:gd name="connsiteX1" fmla="*/ 166038 w 3148514"/>
              <a:gd name="connsiteY1" fmla="*/ 6450 h 695953"/>
              <a:gd name="connsiteX2" fmla="*/ 340676 w 3148514"/>
              <a:gd name="connsiteY2" fmla="*/ 348236 h 695953"/>
              <a:gd name="connsiteX3" fmla="*/ 479990 w 3148514"/>
              <a:gd name="connsiteY3" fmla="*/ 683004 h 695953"/>
              <a:gd name="connsiteX4" fmla="*/ 652177 w 3148514"/>
              <a:gd name="connsiteY4" fmla="*/ 347400 h 695953"/>
              <a:gd name="connsiteX5" fmla="*/ 808691 w 3148514"/>
              <a:gd name="connsiteY5" fmla="*/ 19623 h 695953"/>
              <a:gd name="connsiteX6" fmla="*/ 970429 w 3148514"/>
              <a:gd name="connsiteY6" fmla="*/ 338986 h 695953"/>
              <a:gd name="connsiteX7" fmla="*/ 1144603 w 3148514"/>
              <a:gd name="connsiteY7" fmla="*/ 674032 h 695953"/>
              <a:gd name="connsiteX8" fmla="*/ 1293901 w 3148514"/>
              <a:gd name="connsiteY8" fmla="*/ 333949 h 695953"/>
              <a:gd name="connsiteX9" fmla="*/ 1463778 w 3148514"/>
              <a:gd name="connsiteY9" fmla="*/ 15138 h 695953"/>
              <a:gd name="connsiteX10" fmla="*/ 1635502 w 3148514"/>
              <a:gd name="connsiteY10" fmla="*/ 352165 h 695953"/>
              <a:gd name="connsiteX11" fmla="*/ 1788806 w 3148514"/>
              <a:gd name="connsiteY11" fmla="*/ 691988 h 695953"/>
              <a:gd name="connsiteX12" fmla="*/ 1947902 w 3148514"/>
              <a:gd name="connsiteY12" fmla="*/ 346693 h 695953"/>
              <a:gd name="connsiteX13" fmla="*/ 2115442 w 3148514"/>
              <a:gd name="connsiteY13" fmla="*/ 4 h 695953"/>
              <a:gd name="connsiteX14" fmla="*/ 2281942 w 3148514"/>
              <a:gd name="connsiteY14" fmla="*/ 338985 h 695953"/>
              <a:gd name="connsiteX15" fmla="*/ 2429393 w 3148514"/>
              <a:gd name="connsiteY15" fmla="*/ 10376 h 695953"/>
              <a:gd name="connsiteX16" fmla="*/ 2587294 w 3148514"/>
              <a:gd name="connsiteY16" fmla="*/ 352721 h 695953"/>
              <a:gd name="connsiteX17" fmla="*/ 2778668 w 3148514"/>
              <a:gd name="connsiteY17" fmla="*/ 90245 h 695953"/>
              <a:gd name="connsiteX18" fmla="*/ 3126232 w 3148514"/>
              <a:gd name="connsiteY18" fmla="*/ 141681 h 695953"/>
              <a:gd name="connsiteX19" fmla="*/ 3130856 w 3148514"/>
              <a:gd name="connsiteY19" fmla="*/ 158359 h 695953"/>
              <a:gd name="connsiteX20" fmla="*/ 3093269 w 3148514"/>
              <a:gd name="connsiteY20" fmla="*/ 509392 h 695953"/>
              <a:gd name="connsiteX0" fmla="*/ 0 w 3148514"/>
              <a:gd name="connsiteY0" fmla="*/ 347683 h 695955"/>
              <a:gd name="connsiteX1" fmla="*/ 166038 w 3148514"/>
              <a:gd name="connsiteY1" fmla="*/ 6452 h 695955"/>
              <a:gd name="connsiteX2" fmla="*/ 340676 w 3148514"/>
              <a:gd name="connsiteY2" fmla="*/ 348238 h 695955"/>
              <a:gd name="connsiteX3" fmla="*/ 479990 w 3148514"/>
              <a:gd name="connsiteY3" fmla="*/ 683006 h 695955"/>
              <a:gd name="connsiteX4" fmla="*/ 652177 w 3148514"/>
              <a:gd name="connsiteY4" fmla="*/ 347402 h 695955"/>
              <a:gd name="connsiteX5" fmla="*/ 808691 w 3148514"/>
              <a:gd name="connsiteY5" fmla="*/ 19625 h 695955"/>
              <a:gd name="connsiteX6" fmla="*/ 970429 w 3148514"/>
              <a:gd name="connsiteY6" fmla="*/ 338988 h 695955"/>
              <a:gd name="connsiteX7" fmla="*/ 1144603 w 3148514"/>
              <a:gd name="connsiteY7" fmla="*/ 674034 h 695955"/>
              <a:gd name="connsiteX8" fmla="*/ 1293901 w 3148514"/>
              <a:gd name="connsiteY8" fmla="*/ 333951 h 695955"/>
              <a:gd name="connsiteX9" fmla="*/ 1463778 w 3148514"/>
              <a:gd name="connsiteY9" fmla="*/ 15140 h 695955"/>
              <a:gd name="connsiteX10" fmla="*/ 1635502 w 3148514"/>
              <a:gd name="connsiteY10" fmla="*/ 352167 h 695955"/>
              <a:gd name="connsiteX11" fmla="*/ 1788806 w 3148514"/>
              <a:gd name="connsiteY11" fmla="*/ 691990 h 695955"/>
              <a:gd name="connsiteX12" fmla="*/ 1947902 w 3148514"/>
              <a:gd name="connsiteY12" fmla="*/ 346695 h 695955"/>
              <a:gd name="connsiteX13" fmla="*/ 2115442 w 3148514"/>
              <a:gd name="connsiteY13" fmla="*/ 6 h 695955"/>
              <a:gd name="connsiteX14" fmla="*/ 2281942 w 3148514"/>
              <a:gd name="connsiteY14" fmla="*/ 338987 h 695955"/>
              <a:gd name="connsiteX15" fmla="*/ 2442292 w 3148514"/>
              <a:gd name="connsiteY15" fmla="*/ 687503 h 695955"/>
              <a:gd name="connsiteX16" fmla="*/ 2587294 w 3148514"/>
              <a:gd name="connsiteY16" fmla="*/ 352723 h 695955"/>
              <a:gd name="connsiteX17" fmla="*/ 2778668 w 3148514"/>
              <a:gd name="connsiteY17" fmla="*/ 90247 h 695955"/>
              <a:gd name="connsiteX18" fmla="*/ 3126232 w 3148514"/>
              <a:gd name="connsiteY18" fmla="*/ 141683 h 695955"/>
              <a:gd name="connsiteX19" fmla="*/ 3130856 w 3148514"/>
              <a:gd name="connsiteY19" fmla="*/ 158361 h 695955"/>
              <a:gd name="connsiteX20" fmla="*/ 3093269 w 3148514"/>
              <a:gd name="connsiteY20" fmla="*/ 509394 h 695955"/>
              <a:gd name="connsiteX0" fmla="*/ 0 w 3149455"/>
              <a:gd name="connsiteY0" fmla="*/ 347683 h 695955"/>
              <a:gd name="connsiteX1" fmla="*/ 166038 w 3149455"/>
              <a:gd name="connsiteY1" fmla="*/ 6452 h 695955"/>
              <a:gd name="connsiteX2" fmla="*/ 340676 w 3149455"/>
              <a:gd name="connsiteY2" fmla="*/ 348238 h 695955"/>
              <a:gd name="connsiteX3" fmla="*/ 479990 w 3149455"/>
              <a:gd name="connsiteY3" fmla="*/ 683006 h 695955"/>
              <a:gd name="connsiteX4" fmla="*/ 652177 w 3149455"/>
              <a:gd name="connsiteY4" fmla="*/ 347402 h 695955"/>
              <a:gd name="connsiteX5" fmla="*/ 808691 w 3149455"/>
              <a:gd name="connsiteY5" fmla="*/ 19625 h 695955"/>
              <a:gd name="connsiteX6" fmla="*/ 970429 w 3149455"/>
              <a:gd name="connsiteY6" fmla="*/ 338988 h 695955"/>
              <a:gd name="connsiteX7" fmla="*/ 1144603 w 3149455"/>
              <a:gd name="connsiteY7" fmla="*/ 674034 h 695955"/>
              <a:gd name="connsiteX8" fmla="*/ 1293901 w 3149455"/>
              <a:gd name="connsiteY8" fmla="*/ 333951 h 695955"/>
              <a:gd name="connsiteX9" fmla="*/ 1463778 w 3149455"/>
              <a:gd name="connsiteY9" fmla="*/ 15140 h 695955"/>
              <a:gd name="connsiteX10" fmla="*/ 1635502 w 3149455"/>
              <a:gd name="connsiteY10" fmla="*/ 352167 h 695955"/>
              <a:gd name="connsiteX11" fmla="*/ 1788806 w 3149455"/>
              <a:gd name="connsiteY11" fmla="*/ 691990 h 695955"/>
              <a:gd name="connsiteX12" fmla="*/ 1947902 w 3149455"/>
              <a:gd name="connsiteY12" fmla="*/ 346695 h 695955"/>
              <a:gd name="connsiteX13" fmla="*/ 2115442 w 3149455"/>
              <a:gd name="connsiteY13" fmla="*/ 6 h 695955"/>
              <a:gd name="connsiteX14" fmla="*/ 2281942 w 3149455"/>
              <a:gd name="connsiteY14" fmla="*/ 338987 h 695955"/>
              <a:gd name="connsiteX15" fmla="*/ 2442292 w 3149455"/>
              <a:gd name="connsiteY15" fmla="*/ 687503 h 695955"/>
              <a:gd name="connsiteX16" fmla="*/ 2587294 w 3149455"/>
              <a:gd name="connsiteY16" fmla="*/ 352723 h 695955"/>
              <a:gd name="connsiteX17" fmla="*/ 2765770 w 3149455"/>
              <a:gd name="connsiteY17" fmla="*/ 561 h 695955"/>
              <a:gd name="connsiteX18" fmla="*/ 3126232 w 3149455"/>
              <a:gd name="connsiteY18" fmla="*/ 141683 h 695955"/>
              <a:gd name="connsiteX19" fmla="*/ 3130856 w 3149455"/>
              <a:gd name="connsiteY19" fmla="*/ 158361 h 695955"/>
              <a:gd name="connsiteX20" fmla="*/ 3093269 w 3149455"/>
              <a:gd name="connsiteY20" fmla="*/ 509394 h 695955"/>
              <a:gd name="connsiteX0" fmla="*/ 0 w 3130191"/>
              <a:gd name="connsiteY0" fmla="*/ 347683 h 695955"/>
              <a:gd name="connsiteX1" fmla="*/ 166038 w 3130191"/>
              <a:gd name="connsiteY1" fmla="*/ 6452 h 695955"/>
              <a:gd name="connsiteX2" fmla="*/ 340676 w 3130191"/>
              <a:gd name="connsiteY2" fmla="*/ 348238 h 695955"/>
              <a:gd name="connsiteX3" fmla="*/ 479990 w 3130191"/>
              <a:gd name="connsiteY3" fmla="*/ 683006 h 695955"/>
              <a:gd name="connsiteX4" fmla="*/ 652177 w 3130191"/>
              <a:gd name="connsiteY4" fmla="*/ 347402 h 695955"/>
              <a:gd name="connsiteX5" fmla="*/ 808691 w 3130191"/>
              <a:gd name="connsiteY5" fmla="*/ 19625 h 695955"/>
              <a:gd name="connsiteX6" fmla="*/ 970429 w 3130191"/>
              <a:gd name="connsiteY6" fmla="*/ 338988 h 695955"/>
              <a:gd name="connsiteX7" fmla="*/ 1144603 w 3130191"/>
              <a:gd name="connsiteY7" fmla="*/ 674034 h 695955"/>
              <a:gd name="connsiteX8" fmla="*/ 1293901 w 3130191"/>
              <a:gd name="connsiteY8" fmla="*/ 333951 h 695955"/>
              <a:gd name="connsiteX9" fmla="*/ 1463778 w 3130191"/>
              <a:gd name="connsiteY9" fmla="*/ 15140 h 695955"/>
              <a:gd name="connsiteX10" fmla="*/ 1635502 w 3130191"/>
              <a:gd name="connsiteY10" fmla="*/ 352167 h 695955"/>
              <a:gd name="connsiteX11" fmla="*/ 1788806 w 3130191"/>
              <a:gd name="connsiteY11" fmla="*/ 691990 h 695955"/>
              <a:gd name="connsiteX12" fmla="*/ 1947902 w 3130191"/>
              <a:gd name="connsiteY12" fmla="*/ 346695 h 695955"/>
              <a:gd name="connsiteX13" fmla="*/ 2115442 w 3130191"/>
              <a:gd name="connsiteY13" fmla="*/ 6 h 695955"/>
              <a:gd name="connsiteX14" fmla="*/ 2281942 w 3130191"/>
              <a:gd name="connsiteY14" fmla="*/ 338987 h 695955"/>
              <a:gd name="connsiteX15" fmla="*/ 2442292 w 3130191"/>
              <a:gd name="connsiteY15" fmla="*/ 687503 h 695955"/>
              <a:gd name="connsiteX16" fmla="*/ 2587294 w 3130191"/>
              <a:gd name="connsiteY16" fmla="*/ 352723 h 695955"/>
              <a:gd name="connsiteX17" fmla="*/ 2765770 w 3130191"/>
              <a:gd name="connsiteY17" fmla="*/ 561 h 695955"/>
              <a:gd name="connsiteX18" fmla="*/ 3126232 w 3130191"/>
              <a:gd name="connsiteY18" fmla="*/ 141683 h 695955"/>
              <a:gd name="connsiteX19" fmla="*/ 2976055 w 3130191"/>
              <a:gd name="connsiteY19" fmla="*/ 337731 h 695955"/>
              <a:gd name="connsiteX20" fmla="*/ 3093269 w 3130191"/>
              <a:gd name="connsiteY20" fmla="*/ 509394 h 695955"/>
              <a:gd name="connsiteX0" fmla="*/ 0 w 3304432"/>
              <a:gd name="connsiteY0" fmla="*/ 347683 h 695955"/>
              <a:gd name="connsiteX1" fmla="*/ 166038 w 3304432"/>
              <a:gd name="connsiteY1" fmla="*/ 6452 h 695955"/>
              <a:gd name="connsiteX2" fmla="*/ 340676 w 3304432"/>
              <a:gd name="connsiteY2" fmla="*/ 348238 h 695955"/>
              <a:gd name="connsiteX3" fmla="*/ 479990 w 3304432"/>
              <a:gd name="connsiteY3" fmla="*/ 683006 h 695955"/>
              <a:gd name="connsiteX4" fmla="*/ 652177 w 3304432"/>
              <a:gd name="connsiteY4" fmla="*/ 347402 h 695955"/>
              <a:gd name="connsiteX5" fmla="*/ 808691 w 3304432"/>
              <a:gd name="connsiteY5" fmla="*/ 19625 h 695955"/>
              <a:gd name="connsiteX6" fmla="*/ 970429 w 3304432"/>
              <a:gd name="connsiteY6" fmla="*/ 338988 h 695955"/>
              <a:gd name="connsiteX7" fmla="*/ 1144603 w 3304432"/>
              <a:gd name="connsiteY7" fmla="*/ 674034 h 695955"/>
              <a:gd name="connsiteX8" fmla="*/ 1293901 w 3304432"/>
              <a:gd name="connsiteY8" fmla="*/ 333951 h 695955"/>
              <a:gd name="connsiteX9" fmla="*/ 1463778 w 3304432"/>
              <a:gd name="connsiteY9" fmla="*/ 15140 h 695955"/>
              <a:gd name="connsiteX10" fmla="*/ 1635502 w 3304432"/>
              <a:gd name="connsiteY10" fmla="*/ 352167 h 695955"/>
              <a:gd name="connsiteX11" fmla="*/ 1788806 w 3304432"/>
              <a:gd name="connsiteY11" fmla="*/ 691990 h 695955"/>
              <a:gd name="connsiteX12" fmla="*/ 1947902 w 3304432"/>
              <a:gd name="connsiteY12" fmla="*/ 346695 h 695955"/>
              <a:gd name="connsiteX13" fmla="*/ 2115442 w 3304432"/>
              <a:gd name="connsiteY13" fmla="*/ 6 h 695955"/>
              <a:gd name="connsiteX14" fmla="*/ 2281942 w 3304432"/>
              <a:gd name="connsiteY14" fmla="*/ 338987 h 695955"/>
              <a:gd name="connsiteX15" fmla="*/ 2442292 w 3304432"/>
              <a:gd name="connsiteY15" fmla="*/ 687503 h 695955"/>
              <a:gd name="connsiteX16" fmla="*/ 2587294 w 3304432"/>
              <a:gd name="connsiteY16" fmla="*/ 352723 h 695955"/>
              <a:gd name="connsiteX17" fmla="*/ 2765770 w 3304432"/>
              <a:gd name="connsiteY17" fmla="*/ 561 h 695955"/>
              <a:gd name="connsiteX18" fmla="*/ 3126232 w 3304432"/>
              <a:gd name="connsiteY18" fmla="*/ 141683 h 695955"/>
              <a:gd name="connsiteX19" fmla="*/ 3302856 w 3304432"/>
              <a:gd name="connsiteY19" fmla="*/ 346701 h 695955"/>
              <a:gd name="connsiteX20" fmla="*/ 3093269 w 3304432"/>
              <a:gd name="connsiteY20" fmla="*/ 509394 h 695955"/>
              <a:gd name="connsiteX0" fmla="*/ 0 w 3304434"/>
              <a:gd name="connsiteY0" fmla="*/ 347683 h 695955"/>
              <a:gd name="connsiteX1" fmla="*/ 166038 w 3304434"/>
              <a:gd name="connsiteY1" fmla="*/ 6452 h 695955"/>
              <a:gd name="connsiteX2" fmla="*/ 340676 w 3304434"/>
              <a:gd name="connsiteY2" fmla="*/ 348238 h 695955"/>
              <a:gd name="connsiteX3" fmla="*/ 479990 w 3304434"/>
              <a:gd name="connsiteY3" fmla="*/ 683006 h 695955"/>
              <a:gd name="connsiteX4" fmla="*/ 652177 w 3304434"/>
              <a:gd name="connsiteY4" fmla="*/ 347402 h 695955"/>
              <a:gd name="connsiteX5" fmla="*/ 808691 w 3304434"/>
              <a:gd name="connsiteY5" fmla="*/ 19625 h 695955"/>
              <a:gd name="connsiteX6" fmla="*/ 970429 w 3304434"/>
              <a:gd name="connsiteY6" fmla="*/ 338988 h 695955"/>
              <a:gd name="connsiteX7" fmla="*/ 1144603 w 3304434"/>
              <a:gd name="connsiteY7" fmla="*/ 674034 h 695955"/>
              <a:gd name="connsiteX8" fmla="*/ 1293901 w 3304434"/>
              <a:gd name="connsiteY8" fmla="*/ 333951 h 695955"/>
              <a:gd name="connsiteX9" fmla="*/ 1463778 w 3304434"/>
              <a:gd name="connsiteY9" fmla="*/ 15140 h 695955"/>
              <a:gd name="connsiteX10" fmla="*/ 1635502 w 3304434"/>
              <a:gd name="connsiteY10" fmla="*/ 352167 h 695955"/>
              <a:gd name="connsiteX11" fmla="*/ 1788806 w 3304434"/>
              <a:gd name="connsiteY11" fmla="*/ 691990 h 695955"/>
              <a:gd name="connsiteX12" fmla="*/ 1947902 w 3304434"/>
              <a:gd name="connsiteY12" fmla="*/ 346695 h 695955"/>
              <a:gd name="connsiteX13" fmla="*/ 2115442 w 3304434"/>
              <a:gd name="connsiteY13" fmla="*/ 6 h 695955"/>
              <a:gd name="connsiteX14" fmla="*/ 2281942 w 3304434"/>
              <a:gd name="connsiteY14" fmla="*/ 338987 h 695955"/>
              <a:gd name="connsiteX15" fmla="*/ 2442292 w 3304434"/>
              <a:gd name="connsiteY15" fmla="*/ 687503 h 695955"/>
              <a:gd name="connsiteX16" fmla="*/ 2587294 w 3304434"/>
              <a:gd name="connsiteY16" fmla="*/ 352723 h 695955"/>
              <a:gd name="connsiteX17" fmla="*/ 2765770 w 3304434"/>
              <a:gd name="connsiteY17" fmla="*/ 561 h 695955"/>
              <a:gd name="connsiteX18" fmla="*/ 2919832 w 3304434"/>
              <a:gd name="connsiteY18" fmla="*/ 343477 h 695955"/>
              <a:gd name="connsiteX19" fmla="*/ 3302856 w 3304434"/>
              <a:gd name="connsiteY19" fmla="*/ 346701 h 695955"/>
              <a:gd name="connsiteX20" fmla="*/ 3093269 w 3304434"/>
              <a:gd name="connsiteY20" fmla="*/ 509394 h 695955"/>
              <a:gd name="connsiteX0" fmla="*/ 0 w 3536171"/>
              <a:gd name="connsiteY0" fmla="*/ 347683 h 733607"/>
              <a:gd name="connsiteX1" fmla="*/ 166038 w 3536171"/>
              <a:gd name="connsiteY1" fmla="*/ 6452 h 733607"/>
              <a:gd name="connsiteX2" fmla="*/ 340676 w 3536171"/>
              <a:gd name="connsiteY2" fmla="*/ 348238 h 733607"/>
              <a:gd name="connsiteX3" fmla="*/ 479990 w 3536171"/>
              <a:gd name="connsiteY3" fmla="*/ 683006 h 733607"/>
              <a:gd name="connsiteX4" fmla="*/ 652177 w 3536171"/>
              <a:gd name="connsiteY4" fmla="*/ 347402 h 733607"/>
              <a:gd name="connsiteX5" fmla="*/ 808691 w 3536171"/>
              <a:gd name="connsiteY5" fmla="*/ 19625 h 733607"/>
              <a:gd name="connsiteX6" fmla="*/ 970429 w 3536171"/>
              <a:gd name="connsiteY6" fmla="*/ 338988 h 733607"/>
              <a:gd name="connsiteX7" fmla="*/ 1144603 w 3536171"/>
              <a:gd name="connsiteY7" fmla="*/ 674034 h 733607"/>
              <a:gd name="connsiteX8" fmla="*/ 1293901 w 3536171"/>
              <a:gd name="connsiteY8" fmla="*/ 333951 h 733607"/>
              <a:gd name="connsiteX9" fmla="*/ 1463778 w 3536171"/>
              <a:gd name="connsiteY9" fmla="*/ 15140 h 733607"/>
              <a:gd name="connsiteX10" fmla="*/ 1635502 w 3536171"/>
              <a:gd name="connsiteY10" fmla="*/ 352167 h 733607"/>
              <a:gd name="connsiteX11" fmla="*/ 1788806 w 3536171"/>
              <a:gd name="connsiteY11" fmla="*/ 691990 h 733607"/>
              <a:gd name="connsiteX12" fmla="*/ 1947902 w 3536171"/>
              <a:gd name="connsiteY12" fmla="*/ 346695 h 733607"/>
              <a:gd name="connsiteX13" fmla="*/ 2115442 w 3536171"/>
              <a:gd name="connsiteY13" fmla="*/ 6 h 733607"/>
              <a:gd name="connsiteX14" fmla="*/ 2281942 w 3536171"/>
              <a:gd name="connsiteY14" fmla="*/ 338987 h 733607"/>
              <a:gd name="connsiteX15" fmla="*/ 2442292 w 3536171"/>
              <a:gd name="connsiteY15" fmla="*/ 687503 h 733607"/>
              <a:gd name="connsiteX16" fmla="*/ 2587294 w 3536171"/>
              <a:gd name="connsiteY16" fmla="*/ 352723 h 733607"/>
              <a:gd name="connsiteX17" fmla="*/ 2765770 w 3536171"/>
              <a:gd name="connsiteY17" fmla="*/ 561 h 733607"/>
              <a:gd name="connsiteX18" fmla="*/ 2919832 w 3536171"/>
              <a:gd name="connsiteY18" fmla="*/ 343477 h 733607"/>
              <a:gd name="connsiteX19" fmla="*/ 3302856 w 3536171"/>
              <a:gd name="connsiteY19" fmla="*/ 346701 h 733607"/>
              <a:gd name="connsiteX20" fmla="*/ 3536171 w 3536171"/>
              <a:gd name="connsiteY20" fmla="*/ 733607 h 733607"/>
              <a:gd name="connsiteX0" fmla="*/ 0 w 3536171"/>
              <a:gd name="connsiteY0" fmla="*/ 347683 h 733607"/>
              <a:gd name="connsiteX1" fmla="*/ 166038 w 3536171"/>
              <a:gd name="connsiteY1" fmla="*/ 6452 h 733607"/>
              <a:gd name="connsiteX2" fmla="*/ 340676 w 3536171"/>
              <a:gd name="connsiteY2" fmla="*/ 348238 h 733607"/>
              <a:gd name="connsiteX3" fmla="*/ 479990 w 3536171"/>
              <a:gd name="connsiteY3" fmla="*/ 683006 h 733607"/>
              <a:gd name="connsiteX4" fmla="*/ 652177 w 3536171"/>
              <a:gd name="connsiteY4" fmla="*/ 347402 h 733607"/>
              <a:gd name="connsiteX5" fmla="*/ 808691 w 3536171"/>
              <a:gd name="connsiteY5" fmla="*/ 19625 h 733607"/>
              <a:gd name="connsiteX6" fmla="*/ 970429 w 3536171"/>
              <a:gd name="connsiteY6" fmla="*/ 338988 h 733607"/>
              <a:gd name="connsiteX7" fmla="*/ 1144603 w 3536171"/>
              <a:gd name="connsiteY7" fmla="*/ 674034 h 733607"/>
              <a:gd name="connsiteX8" fmla="*/ 1293901 w 3536171"/>
              <a:gd name="connsiteY8" fmla="*/ 333951 h 733607"/>
              <a:gd name="connsiteX9" fmla="*/ 1463778 w 3536171"/>
              <a:gd name="connsiteY9" fmla="*/ 15140 h 733607"/>
              <a:gd name="connsiteX10" fmla="*/ 1635502 w 3536171"/>
              <a:gd name="connsiteY10" fmla="*/ 352167 h 733607"/>
              <a:gd name="connsiteX11" fmla="*/ 1788806 w 3536171"/>
              <a:gd name="connsiteY11" fmla="*/ 691990 h 733607"/>
              <a:gd name="connsiteX12" fmla="*/ 1947902 w 3536171"/>
              <a:gd name="connsiteY12" fmla="*/ 346695 h 733607"/>
              <a:gd name="connsiteX13" fmla="*/ 2115442 w 3536171"/>
              <a:gd name="connsiteY13" fmla="*/ 6 h 733607"/>
              <a:gd name="connsiteX14" fmla="*/ 2281942 w 3536171"/>
              <a:gd name="connsiteY14" fmla="*/ 338987 h 733607"/>
              <a:gd name="connsiteX15" fmla="*/ 2442292 w 3536171"/>
              <a:gd name="connsiteY15" fmla="*/ 687503 h 733607"/>
              <a:gd name="connsiteX16" fmla="*/ 2587294 w 3536171"/>
              <a:gd name="connsiteY16" fmla="*/ 352723 h 733607"/>
              <a:gd name="connsiteX17" fmla="*/ 2765770 w 3536171"/>
              <a:gd name="connsiteY17" fmla="*/ 561 h 733607"/>
              <a:gd name="connsiteX18" fmla="*/ 2919832 w 3536171"/>
              <a:gd name="connsiteY18" fmla="*/ 343477 h 733607"/>
              <a:gd name="connsiteX19" fmla="*/ 3083554 w 3536171"/>
              <a:gd name="connsiteY19" fmla="*/ 678538 h 733607"/>
              <a:gd name="connsiteX20" fmla="*/ 3536171 w 3536171"/>
              <a:gd name="connsiteY20" fmla="*/ 733607 h 733607"/>
              <a:gd name="connsiteX0" fmla="*/ 0 w 3252371"/>
              <a:gd name="connsiteY0" fmla="*/ 347683 h 695955"/>
              <a:gd name="connsiteX1" fmla="*/ 166038 w 3252371"/>
              <a:gd name="connsiteY1" fmla="*/ 6452 h 695955"/>
              <a:gd name="connsiteX2" fmla="*/ 340676 w 3252371"/>
              <a:gd name="connsiteY2" fmla="*/ 348238 h 695955"/>
              <a:gd name="connsiteX3" fmla="*/ 479990 w 3252371"/>
              <a:gd name="connsiteY3" fmla="*/ 683006 h 695955"/>
              <a:gd name="connsiteX4" fmla="*/ 652177 w 3252371"/>
              <a:gd name="connsiteY4" fmla="*/ 347402 h 695955"/>
              <a:gd name="connsiteX5" fmla="*/ 808691 w 3252371"/>
              <a:gd name="connsiteY5" fmla="*/ 19625 h 695955"/>
              <a:gd name="connsiteX6" fmla="*/ 970429 w 3252371"/>
              <a:gd name="connsiteY6" fmla="*/ 338988 h 695955"/>
              <a:gd name="connsiteX7" fmla="*/ 1144603 w 3252371"/>
              <a:gd name="connsiteY7" fmla="*/ 674034 h 695955"/>
              <a:gd name="connsiteX8" fmla="*/ 1293901 w 3252371"/>
              <a:gd name="connsiteY8" fmla="*/ 333951 h 695955"/>
              <a:gd name="connsiteX9" fmla="*/ 1463778 w 3252371"/>
              <a:gd name="connsiteY9" fmla="*/ 15140 h 695955"/>
              <a:gd name="connsiteX10" fmla="*/ 1635502 w 3252371"/>
              <a:gd name="connsiteY10" fmla="*/ 352167 h 695955"/>
              <a:gd name="connsiteX11" fmla="*/ 1788806 w 3252371"/>
              <a:gd name="connsiteY11" fmla="*/ 691990 h 695955"/>
              <a:gd name="connsiteX12" fmla="*/ 1947902 w 3252371"/>
              <a:gd name="connsiteY12" fmla="*/ 346695 h 695955"/>
              <a:gd name="connsiteX13" fmla="*/ 2115442 w 3252371"/>
              <a:gd name="connsiteY13" fmla="*/ 6 h 695955"/>
              <a:gd name="connsiteX14" fmla="*/ 2281942 w 3252371"/>
              <a:gd name="connsiteY14" fmla="*/ 338987 h 695955"/>
              <a:gd name="connsiteX15" fmla="*/ 2442292 w 3252371"/>
              <a:gd name="connsiteY15" fmla="*/ 687503 h 695955"/>
              <a:gd name="connsiteX16" fmla="*/ 2587294 w 3252371"/>
              <a:gd name="connsiteY16" fmla="*/ 352723 h 695955"/>
              <a:gd name="connsiteX17" fmla="*/ 2765770 w 3252371"/>
              <a:gd name="connsiteY17" fmla="*/ 561 h 695955"/>
              <a:gd name="connsiteX18" fmla="*/ 2919832 w 3252371"/>
              <a:gd name="connsiteY18" fmla="*/ 343477 h 695955"/>
              <a:gd name="connsiteX19" fmla="*/ 3083554 w 3252371"/>
              <a:gd name="connsiteY19" fmla="*/ 678538 h 695955"/>
              <a:gd name="connsiteX20" fmla="*/ 3252371 w 3252371"/>
              <a:gd name="connsiteY20" fmla="*/ 347959 h 695955"/>
              <a:gd name="connsiteX0" fmla="*/ 0 w 3265271"/>
              <a:gd name="connsiteY0" fmla="*/ 347683 h 695955"/>
              <a:gd name="connsiteX1" fmla="*/ 166038 w 3265271"/>
              <a:gd name="connsiteY1" fmla="*/ 6452 h 695955"/>
              <a:gd name="connsiteX2" fmla="*/ 340676 w 3265271"/>
              <a:gd name="connsiteY2" fmla="*/ 348238 h 695955"/>
              <a:gd name="connsiteX3" fmla="*/ 479990 w 3265271"/>
              <a:gd name="connsiteY3" fmla="*/ 683006 h 695955"/>
              <a:gd name="connsiteX4" fmla="*/ 652177 w 3265271"/>
              <a:gd name="connsiteY4" fmla="*/ 347402 h 695955"/>
              <a:gd name="connsiteX5" fmla="*/ 808691 w 3265271"/>
              <a:gd name="connsiteY5" fmla="*/ 19625 h 695955"/>
              <a:gd name="connsiteX6" fmla="*/ 970429 w 3265271"/>
              <a:gd name="connsiteY6" fmla="*/ 338988 h 695955"/>
              <a:gd name="connsiteX7" fmla="*/ 1144603 w 3265271"/>
              <a:gd name="connsiteY7" fmla="*/ 674034 h 695955"/>
              <a:gd name="connsiteX8" fmla="*/ 1293901 w 3265271"/>
              <a:gd name="connsiteY8" fmla="*/ 333951 h 695955"/>
              <a:gd name="connsiteX9" fmla="*/ 1463778 w 3265271"/>
              <a:gd name="connsiteY9" fmla="*/ 15140 h 695955"/>
              <a:gd name="connsiteX10" fmla="*/ 1635502 w 3265271"/>
              <a:gd name="connsiteY10" fmla="*/ 352167 h 695955"/>
              <a:gd name="connsiteX11" fmla="*/ 1788806 w 3265271"/>
              <a:gd name="connsiteY11" fmla="*/ 691990 h 695955"/>
              <a:gd name="connsiteX12" fmla="*/ 1947902 w 3265271"/>
              <a:gd name="connsiteY12" fmla="*/ 346695 h 695955"/>
              <a:gd name="connsiteX13" fmla="*/ 2115442 w 3265271"/>
              <a:gd name="connsiteY13" fmla="*/ 6 h 695955"/>
              <a:gd name="connsiteX14" fmla="*/ 2281942 w 3265271"/>
              <a:gd name="connsiteY14" fmla="*/ 338987 h 695955"/>
              <a:gd name="connsiteX15" fmla="*/ 2442292 w 3265271"/>
              <a:gd name="connsiteY15" fmla="*/ 687503 h 695955"/>
              <a:gd name="connsiteX16" fmla="*/ 2587294 w 3265271"/>
              <a:gd name="connsiteY16" fmla="*/ 352723 h 695955"/>
              <a:gd name="connsiteX17" fmla="*/ 2765770 w 3265271"/>
              <a:gd name="connsiteY17" fmla="*/ 561 h 695955"/>
              <a:gd name="connsiteX18" fmla="*/ 2919832 w 3265271"/>
              <a:gd name="connsiteY18" fmla="*/ 343477 h 695955"/>
              <a:gd name="connsiteX19" fmla="*/ 3083554 w 3265271"/>
              <a:gd name="connsiteY19" fmla="*/ 678538 h 695955"/>
              <a:gd name="connsiteX20" fmla="*/ 3265271 w 3265271"/>
              <a:gd name="connsiteY20" fmla="*/ 105807 h 695955"/>
              <a:gd name="connsiteX0" fmla="*/ 0 w 3256672"/>
              <a:gd name="connsiteY0" fmla="*/ 347683 h 695955"/>
              <a:gd name="connsiteX1" fmla="*/ 166038 w 3256672"/>
              <a:gd name="connsiteY1" fmla="*/ 6452 h 695955"/>
              <a:gd name="connsiteX2" fmla="*/ 340676 w 3256672"/>
              <a:gd name="connsiteY2" fmla="*/ 348238 h 695955"/>
              <a:gd name="connsiteX3" fmla="*/ 479990 w 3256672"/>
              <a:gd name="connsiteY3" fmla="*/ 683006 h 695955"/>
              <a:gd name="connsiteX4" fmla="*/ 652177 w 3256672"/>
              <a:gd name="connsiteY4" fmla="*/ 347402 h 695955"/>
              <a:gd name="connsiteX5" fmla="*/ 808691 w 3256672"/>
              <a:gd name="connsiteY5" fmla="*/ 19625 h 695955"/>
              <a:gd name="connsiteX6" fmla="*/ 970429 w 3256672"/>
              <a:gd name="connsiteY6" fmla="*/ 338988 h 695955"/>
              <a:gd name="connsiteX7" fmla="*/ 1144603 w 3256672"/>
              <a:gd name="connsiteY7" fmla="*/ 674034 h 695955"/>
              <a:gd name="connsiteX8" fmla="*/ 1293901 w 3256672"/>
              <a:gd name="connsiteY8" fmla="*/ 333951 h 695955"/>
              <a:gd name="connsiteX9" fmla="*/ 1463778 w 3256672"/>
              <a:gd name="connsiteY9" fmla="*/ 15140 h 695955"/>
              <a:gd name="connsiteX10" fmla="*/ 1635502 w 3256672"/>
              <a:gd name="connsiteY10" fmla="*/ 352167 h 695955"/>
              <a:gd name="connsiteX11" fmla="*/ 1788806 w 3256672"/>
              <a:gd name="connsiteY11" fmla="*/ 691990 h 695955"/>
              <a:gd name="connsiteX12" fmla="*/ 1947902 w 3256672"/>
              <a:gd name="connsiteY12" fmla="*/ 346695 h 695955"/>
              <a:gd name="connsiteX13" fmla="*/ 2115442 w 3256672"/>
              <a:gd name="connsiteY13" fmla="*/ 6 h 695955"/>
              <a:gd name="connsiteX14" fmla="*/ 2281942 w 3256672"/>
              <a:gd name="connsiteY14" fmla="*/ 338987 h 695955"/>
              <a:gd name="connsiteX15" fmla="*/ 2442292 w 3256672"/>
              <a:gd name="connsiteY15" fmla="*/ 687503 h 695955"/>
              <a:gd name="connsiteX16" fmla="*/ 2587294 w 3256672"/>
              <a:gd name="connsiteY16" fmla="*/ 352723 h 695955"/>
              <a:gd name="connsiteX17" fmla="*/ 2765770 w 3256672"/>
              <a:gd name="connsiteY17" fmla="*/ 561 h 695955"/>
              <a:gd name="connsiteX18" fmla="*/ 2919832 w 3256672"/>
              <a:gd name="connsiteY18" fmla="*/ 343477 h 695955"/>
              <a:gd name="connsiteX19" fmla="*/ 3083554 w 3256672"/>
              <a:gd name="connsiteY19" fmla="*/ 678538 h 695955"/>
              <a:gd name="connsiteX20" fmla="*/ 3256672 w 3256672"/>
              <a:gd name="connsiteY20" fmla="*/ 361410 h 695955"/>
              <a:gd name="connsiteX0" fmla="*/ 0 w 3256672"/>
              <a:gd name="connsiteY0" fmla="*/ 347683 h 695955"/>
              <a:gd name="connsiteX1" fmla="*/ 166038 w 3256672"/>
              <a:gd name="connsiteY1" fmla="*/ 6452 h 695955"/>
              <a:gd name="connsiteX2" fmla="*/ 332077 w 3256672"/>
              <a:gd name="connsiteY2" fmla="*/ 348237 h 695955"/>
              <a:gd name="connsiteX3" fmla="*/ 479990 w 3256672"/>
              <a:gd name="connsiteY3" fmla="*/ 683006 h 695955"/>
              <a:gd name="connsiteX4" fmla="*/ 652177 w 3256672"/>
              <a:gd name="connsiteY4" fmla="*/ 347402 h 695955"/>
              <a:gd name="connsiteX5" fmla="*/ 808691 w 3256672"/>
              <a:gd name="connsiteY5" fmla="*/ 19625 h 695955"/>
              <a:gd name="connsiteX6" fmla="*/ 970429 w 3256672"/>
              <a:gd name="connsiteY6" fmla="*/ 338988 h 695955"/>
              <a:gd name="connsiteX7" fmla="*/ 1144603 w 3256672"/>
              <a:gd name="connsiteY7" fmla="*/ 674034 h 695955"/>
              <a:gd name="connsiteX8" fmla="*/ 1293901 w 3256672"/>
              <a:gd name="connsiteY8" fmla="*/ 333951 h 695955"/>
              <a:gd name="connsiteX9" fmla="*/ 1463778 w 3256672"/>
              <a:gd name="connsiteY9" fmla="*/ 15140 h 695955"/>
              <a:gd name="connsiteX10" fmla="*/ 1635502 w 3256672"/>
              <a:gd name="connsiteY10" fmla="*/ 352167 h 695955"/>
              <a:gd name="connsiteX11" fmla="*/ 1788806 w 3256672"/>
              <a:gd name="connsiteY11" fmla="*/ 691990 h 695955"/>
              <a:gd name="connsiteX12" fmla="*/ 1947902 w 3256672"/>
              <a:gd name="connsiteY12" fmla="*/ 346695 h 695955"/>
              <a:gd name="connsiteX13" fmla="*/ 2115442 w 3256672"/>
              <a:gd name="connsiteY13" fmla="*/ 6 h 695955"/>
              <a:gd name="connsiteX14" fmla="*/ 2281942 w 3256672"/>
              <a:gd name="connsiteY14" fmla="*/ 338987 h 695955"/>
              <a:gd name="connsiteX15" fmla="*/ 2442292 w 3256672"/>
              <a:gd name="connsiteY15" fmla="*/ 687503 h 695955"/>
              <a:gd name="connsiteX16" fmla="*/ 2587294 w 3256672"/>
              <a:gd name="connsiteY16" fmla="*/ 352723 h 695955"/>
              <a:gd name="connsiteX17" fmla="*/ 2765770 w 3256672"/>
              <a:gd name="connsiteY17" fmla="*/ 561 h 695955"/>
              <a:gd name="connsiteX18" fmla="*/ 2919832 w 3256672"/>
              <a:gd name="connsiteY18" fmla="*/ 343477 h 695955"/>
              <a:gd name="connsiteX19" fmla="*/ 3083554 w 3256672"/>
              <a:gd name="connsiteY19" fmla="*/ 678538 h 695955"/>
              <a:gd name="connsiteX20" fmla="*/ 3256672 w 3256672"/>
              <a:gd name="connsiteY20" fmla="*/ 361410 h 695955"/>
              <a:gd name="connsiteX0" fmla="*/ 0 w 3256672"/>
              <a:gd name="connsiteY0" fmla="*/ 347683 h 695955"/>
              <a:gd name="connsiteX1" fmla="*/ 166038 w 3256672"/>
              <a:gd name="connsiteY1" fmla="*/ 6452 h 695955"/>
              <a:gd name="connsiteX2" fmla="*/ 332077 w 3256672"/>
              <a:gd name="connsiteY2" fmla="*/ 348237 h 695955"/>
              <a:gd name="connsiteX3" fmla="*/ 479990 w 3256672"/>
              <a:gd name="connsiteY3" fmla="*/ 683006 h 695955"/>
              <a:gd name="connsiteX4" fmla="*/ 652177 w 3256672"/>
              <a:gd name="connsiteY4" fmla="*/ 347402 h 695955"/>
              <a:gd name="connsiteX5" fmla="*/ 808691 w 3256672"/>
              <a:gd name="connsiteY5" fmla="*/ 19625 h 695955"/>
              <a:gd name="connsiteX6" fmla="*/ 970429 w 3256672"/>
              <a:gd name="connsiteY6" fmla="*/ 338988 h 695955"/>
              <a:gd name="connsiteX7" fmla="*/ 1144603 w 3256672"/>
              <a:gd name="connsiteY7" fmla="*/ 674034 h 695955"/>
              <a:gd name="connsiteX8" fmla="*/ 1293901 w 3256672"/>
              <a:gd name="connsiteY8" fmla="*/ 333951 h 695955"/>
              <a:gd name="connsiteX9" fmla="*/ 1463778 w 3256672"/>
              <a:gd name="connsiteY9" fmla="*/ 15140 h 695955"/>
              <a:gd name="connsiteX10" fmla="*/ 1635502 w 3256672"/>
              <a:gd name="connsiteY10" fmla="*/ 352167 h 695955"/>
              <a:gd name="connsiteX11" fmla="*/ 1788806 w 3256672"/>
              <a:gd name="connsiteY11" fmla="*/ 691990 h 695955"/>
              <a:gd name="connsiteX12" fmla="*/ 1947902 w 3256672"/>
              <a:gd name="connsiteY12" fmla="*/ 346695 h 695955"/>
              <a:gd name="connsiteX13" fmla="*/ 2115442 w 3256672"/>
              <a:gd name="connsiteY13" fmla="*/ 6 h 695955"/>
              <a:gd name="connsiteX14" fmla="*/ 2281942 w 3256672"/>
              <a:gd name="connsiteY14" fmla="*/ 338987 h 695955"/>
              <a:gd name="connsiteX15" fmla="*/ 2442292 w 3256672"/>
              <a:gd name="connsiteY15" fmla="*/ 687503 h 695955"/>
              <a:gd name="connsiteX16" fmla="*/ 2587294 w 3256672"/>
              <a:gd name="connsiteY16" fmla="*/ 352723 h 695955"/>
              <a:gd name="connsiteX17" fmla="*/ 2765770 w 3256672"/>
              <a:gd name="connsiteY17" fmla="*/ 561 h 695955"/>
              <a:gd name="connsiteX18" fmla="*/ 2919832 w 3256672"/>
              <a:gd name="connsiteY18" fmla="*/ 343477 h 695955"/>
              <a:gd name="connsiteX19" fmla="*/ 3083554 w 3256672"/>
              <a:gd name="connsiteY19" fmla="*/ 678538 h 695955"/>
              <a:gd name="connsiteX20" fmla="*/ 3256672 w 3256672"/>
              <a:gd name="connsiteY20" fmla="*/ 361410 h 695955"/>
              <a:gd name="connsiteX0" fmla="*/ 0 w 3256672"/>
              <a:gd name="connsiteY0" fmla="*/ 347683 h 695955"/>
              <a:gd name="connsiteX1" fmla="*/ 166038 w 3256672"/>
              <a:gd name="connsiteY1" fmla="*/ 6452 h 695955"/>
              <a:gd name="connsiteX2" fmla="*/ 332077 w 3256672"/>
              <a:gd name="connsiteY2" fmla="*/ 348237 h 695955"/>
              <a:gd name="connsiteX3" fmla="*/ 479990 w 3256672"/>
              <a:gd name="connsiteY3" fmla="*/ 683006 h 695955"/>
              <a:gd name="connsiteX4" fmla="*/ 652177 w 3256672"/>
              <a:gd name="connsiteY4" fmla="*/ 347402 h 695955"/>
              <a:gd name="connsiteX5" fmla="*/ 808691 w 3256672"/>
              <a:gd name="connsiteY5" fmla="*/ 19625 h 695955"/>
              <a:gd name="connsiteX6" fmla="*/ 970429 w 3256672"/>
              <a:gd name="connsiteY6" fmla="*/ 338988 h 695955"/>
              <a:gd name="connsiteX7" fmla="*/ 1144603 w 3256672"/>
              <a:gd name="connsiteY7" fmla="*/ 674034 h 695955"/>
              <a:gd name="connsiteX8" fmla="*/ 1293901 w 3256672"/>
              <a:gd name="connsiteY8" fmla="*/ 333951 h 695955"/>
              <a:gd name="connsiteX9" fmla="*/ 1463778 w 3256672"/>
              <a:gd name="connsiteY9" fmla="*/ 15140 h 695955"/>
              <a:gd name="connsiteX10" fmla="*/ 1635502 w 3256672"/>
              <a:gd name="connsiteY10" fmla="*/ 352167 h 695955"/>
              <a:gd name="connsiteX11" fmla="*/ 1788806 w 3256672"/>
              <a:gd name="connsiteY11" fmla="*/ 691990 h 695955"/>
              <a:gd name="connsiteX12" fmla="*/ 1947902 w 3256672"/>
              <a:gd name="connsiteY12" fmla="*/ 346695 h 695955"/>
              <a:gd name="connsiteX13" fmla="*/ 2115442 w 3256672"/>
              <a:gd name="connsiteY13" fmla="*/ 6 h 695955"/>
              <a:gd name="connsiteX14" fmla="*/ 2281942 w 3256672"/>
              <a:gd name="connsiteY14" fmla="*/ 338987 h 695955"/>
              <a:gd name="connsiteX15" fmla="*/ 2442292 w 3256672"/>
              <a:gd name="connsiteY15" fmla="*/ 687503 h 695955"/>
              <a:gd name="connsiteX16" fmla="*/ 2600194 w 3256672"/>
              <a:gd name="connsiteY16" fmla="*/ 343755 h 695955"/>
              <a:gd name="connsiteX17" fmla="*/ 2765770 w 3256672"/>
              <a:gd name="connsiteY17" fmla="*/ 561 h 695955"/>
              <a:gd name="connsiteX18" fmla="*/ 2919832 w 3256672"/>
              <a:gd name="connsiteY18" fmla="*/ 343477 h 695955"/>
              <a:gd name="connsiteX19" fmla="*/ 3083554 w 3256672"/>
              <a:gd name="connsiteY19" fmla="*/ 678538 h 695955"/>
              <a:gd name="connsiteX20" fmla="*/ 3256672 w 3256672"/>
              <a:gd name="connsiteY20" fmla="*/ 361410 h 695955"/>
              <a:gd name="connsiteX0" fmla="*/ 0 w 3256672"/>
              <a:gd name="connsiteY0" fmla="*/ 347683 h 695955"/>
              <a:gd name="connsiteX1" fmla="*/ 166038 w 3256672"/>
              <a:gd name="connsiteY1" fmla="*/ 6452 h 695955"/>
              <a:gd name="connsiteX2" fmla="*/ 332077 w 3256672"/>
              <a:gd name="connsiteY2" fmla="*/ 348237 h 695955"/>
              <a:gd name="connsiteX3" fmla="*/ 479990 w 3256672"/>
              <a:gd name="connsiteY3" fmla="*/ 683006 h 695955"/>
              <a:gd name="connsiteX4" fmla="*/ 652177 w 3256672"/>
              <a:gd name="connsiteY4" fmla="*/ 347402 h 695955"/>
              <a:gd name="connsiteX5" fmla="*/ 808691 w 3256672"/>
              <a:gd name="connsiteY5" fmla="*/ 19625 h 695955"/>
              <a:gd name="connsiteX6" fmla="*/ 970429 w 3256672"/>
              <a:gd name="connsiteY6" fmla="*/ 338988 h 695955"/>
              <a:gd name="connsiteX7" fmla="*/ 1144603 w 3256672"/>
              <a:gd name="connsiteY7" fmla="*/ 674034 h 695955"/>
              <a:gd name="connsiteX8" fmla="*/ 1293901 w 3256672"/>
              <a:gd name="connsiteY8" fmla="*/ 333951 h 695955"/>
              <a:gd name="connsiteX9" fmla="*/ 1463778 w 3256672"/>
              <a:gd name="connsiteY9" fmla="*/ 15140 h 695955"/>
              <a:gd name="connsiteX10" fmla="*/ 1635502 w 3256672"/>
              <a:gd name="connsiteY10" fmla="*/ 352167 h 695955"/>
              <a:gd name="connsiteX11" fmla="*/ 1788806 w 3256672"/>
              <a:gd name="connsiteY11" fmla="*/ 691990 h 695955"/>
              <a:gd name="connsiteX12" fmla="*/ 1947902 w 3256672"/>
              <a:gd name="connsiteY12" fmla="*/ 346695 h 695955"/>
              <a:gd name="connsiteX13" fmla="*/ 2115442 w 3256672"/>
              <a:gd name="connsiteY13" fmla="*/ 6 h 695955"/>
              <a:gd name="connsiteX14" fmla="*/ 2281942 w 3256672"/>
              <a:gd name="connsiteY14" fmla="*/ 338987 h 695955"/>
              <a:gd name="connsiteX15" fmla="*/ 2442292 w 3256672"/>
              <a:gd name="connsiteY15" fmla="*/ 687503 h 695955"/>
              <a:gd name="connsiteX16" fmla="*/ 2600194 w 3256672"/>
              <a:gd name="connsiteY16" fmla="*/ 343755 h 695955"/>
              <a:gd name="connsiteX17" fmla="*/ 2765769 w 3256672"/>
              <a:gd name="connsiteY17" fmla="*/ 5047 h 695955"/>
              <a:gd name="connsiteX18" fmla="*/ 2919832 w 3256672"/>
              <a:gd name="connsiteY18" fmla="*/ 343477 h 695955"/>
              <a:gd name="connsiteX19" fmla="*/ 3083554 w 3256672"/>
              <a:gd name="connsiteY19" fmla="*/ 678538 h 695955"/>
              <a:gd name="connsiteX20" fmla="*/ 3256672 w 3256672"/>
              <a:gd name="connsiteY20" fmla="*/ 361410 h 695955"/>
              <a:gd name="connsiteX0" fmla="*/ 0 w 3256672"/>
              <a:gd name="connsiteY0" fmla="*/ 347683 h 695955"/>
              <a:gd name="connsiteX1" fmla="*/ 166038 w 3256672"/>
              <a:gd name="connsiteY1" fmla="*/ 6452 h 695955"/>
              <a:gd name="connsiteX2" fmla="*/ 332077 w 3256672"/>
              <a:gd name="connsiteY2" fmla="*/ 348237 h 695955"/>
              <a:gd name="connsiteX3" fmla="*/ 479990 w 3256672"/>
              <a:gd name="connsiteY3" fmla="*/ 683006 h 695955"/>
              <a:gd name="connsiteX4" fmla="*/ 652177 w 3256672"/>
              <a:gd name="connsiteY4" fmla="*/ 347402 h 695955"/>
              <a:gd name="connsiteX5" fmla="*/ 808691 w 3256672"/>
              <a:gd name="connsiteY5" fmla="*/ 19625 h 695955"/>
              <a:gd name="connsiteX6" fmla="*/ 970429 w 3256672"/>
              <a:gd name="connsiteY6" fmla="*/ 338988 h 695955"/>
              <a:gd name="connsiteX7" fmla="*/ 1144603 w 3256672"/>
              <a:gd name="connsiteY7" fmla="*/ 674034 h 695955"/>
              <a:gd name="connsiteX8" fmla="*/ 1293901 w 3256672"/>
              <a:gd name="connsiteY8" fmla="*/ 333951 h 695955"/>
              <a:gd name="connsiteX9" fmla="*/ 1463778 w 3256672"/>
              <a:gd name="connsiteY9" fmla="*/ 15140 h 695955"/>
              <a:gd name="connsiteX10" fmla="*/ 1635502 w 3256672"/>
              <a:gd name="connsiteY10" fmla="*/ 352167 h 695955"/>
              <a:gd name="connsiteX11" fmla="*/ 1788806 w 3256672"/>
              <a:gd name="connsiteY11" fmla="*/ 691990 h 695955"/>
              <a:gd name="connsiteX12" fmla="*/ 1947902 w 3256672"/>
              <a:gd name="connsiteY12" fmla="*/ 346695 h 695955"/>
              <a:gd name="connsiteX13" fmla="*/ 2115442 w 3256672"/>
              <a:gd name="connsiteY13" fmla="*/ 6 h 695955"/>
              <a:gd name="connsiteX14" fmla="*/ 2281942 w 3256672"/>
              <a:gd name="connsiteY14" fmla="*/ 338987 h 695955"/>
              <a:gd name="connsiteX15" fmla="*/ 2442292 w 3256672"/>
              <a:gd name="connsiteY15" fmla="*/ 687503 h 695955"/>
              <a:gd name="connsiteX16" fmla="*/ 2600194 w 3256672"/>
              <a:gd name="connsiteY16" fmla="*/ 343755 h 695955"/>
              <a:gd name="connsiteX17" fmla="*/ 2765769 w 3256672"/>
              <a:gd name="connsiteY17" fmla="*/ 5047 h 695955"/>
              <a:gd name="connsiteX18" fmla="*/ 2932733 w 3256672"/>
              <a:gd name="connsiteY18" fmla="*/ 352446 h 695955"/>
              <a:gd name="connsiteX19" fmla="*/ 3083554 w 3256672"/>
              <a:gd name="connsiteY19" fmla="*/ 678538 h 695955"/>
              <a:gd name="connsiteX20" fmla="*/ 3256672 w 3256672"/>
              <a:gd name="connsiteY20" fmla="*/ 361410 h 695955"/>
              <a:gd name="connsiteX0" fmla="*/ 0 w 3256672"/>
              <a:gd name="connsiteY0" fmla="*/ 347683 h 695955"/>
              <a:gd name="connsiteX1" fmla="*/ 166038 w 3256672"/>
              <a:gd name="connsiteY1" fmla="*/ 6452 h 695955"/>
              <a:gd name="connsiteX2" fmla="*/ 332077 w 3256672"/>
              <a:gd name="connsiteY2" fmla="*/ 348237 h 695955"/>
              <a:gd name="connsiteX3" fmla="*/ 479990 w 3256672"/>
              <a:gd name="connsiteY3" fmla="*/ 683006 h 695955"/>
              <a:gd name="connsiteX4" fmla="*/ 652177 w 3256672"/>
              <a:gd name="connsiteY4" fmla="*/ 347402 h 695955"/>
              <a:gd name="connsiteX5" fmla="*/ 808691 w 3256672"/>
              <a:gd name="connsiteY5" fmla="*/ 19625 h 695955"/>
              <a:gd name="connsiteX6" fmla="*/ 970429 w 3256672"/>
              <a:gd name="connsiteY6" fmla="*/ 338988 h 695955"/>
              <a:gd name="connsiteX7" fmla="*/ 1144603 w 3256672"/>
              <a:gd name="connsiteY7" fmla="*/ 674034 h 695955"/>
              <a:gd name="connsiteX8" fmla="*/ 1293901 w 3256672"/>
              <a:gd name="connsiteY8" fmla="*/ 333951 h 695955"/>
              <a:gd name="connsiteX9" fmla="*/ 1463778 w 3256672"/>
              <a:gd name="connsiteY9" fmla="*/ 15140 h 695955"/>
              <a:gd name="connsiteX10" fmla="*/ 1635502 w 3256672"/>
              <a:gd name="connsiteY10" fmla="*/ 352167 h 695955"/>
              <a:gd name="connsiteX11" fmla="*/ 1788806 w 3256672"/>
              <a:gd name="connsiteY11" fmla="*/ 691990 h 695955"/>
              <a:gd name="connsiteX12" fmla="*/ 1947902 w 3256672"/>
              <a:gd name="connsiteY12" fmla="*/ 346695 h 695955"/>
              <a:gd name="connsiteX13" fmla="*/ 2115442 w 3256672"/>
              <a:gd name="connsiteY13" fmla="*/ 6 h 695955"/>
              <a:gd name="connsiteX14" fmla="*/ 2281942 w 3256672"/>
              <a:gd name="connsiteY14" fmla="*/ 338987 h 695955"/>
              <a:gd name="connsiteX15" fmla="*/ 2442292 w 3256672"/>
              <a:gd name="connsiteY15" fmla="*/ 687503 h 695955"/>
              <a:gd name="connsiteX16" fmla="*/ 2600194 w 3256672"/>
              <a:gd name="connsiteY16" fmla="*/ 343755 h 695955"/>
              <a:gd name="connsiteX17" fmla="*/ 2765769 w 3256672"/>
              <a:gd name="connsiteY17" fmla="*/ 5047 h 695955"/>
              <a:gd name="connsiteX18" fmla="*/ 2932733 w 3256672"/>
              <a:gd name="connsiteY18" fmla="*/ 352446 h 695955"/>
              <a:gd name="connsiteX19" fmla="*/ 3096454 w 3256672"/>
              <a:gd name="connsiteY19" fmla="*/ 678538 h 695955"/>
              <a:gd name="connsiteX20" fmla="*/ 3256672 w 3256672"/>
              <a:gd name="connsiteY20" fmla="*/ 361410 h 695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256672" h="695955">
                <a:moveTo>
                  <a:pt x="0" y="347683"/>
                </a:moveTo>
                <a:cubicBezTo>
                  <a:pt x="23812" y="189726"/>
                  <a:pt x="110692" y="6360"/>
                  <a:pt x="166038" y="6452"/>
                </a:cubicBezTo>
                <a:cubicBezTo>
                  <a:pt x="221384" y="6544"/>
                  <a:pt x="279752" y="235478"/>
                  <a:pt x="332077" y="348237"/>
                </a:cubicBezTo>
                <a:cubicBezTo>
                  <a:pt x="384402" y="460996"/>
                  <a:pt x="426640" y="683145"/>
                  <a:pt x="479990" y="683006"/>
                </a:cubicBezTo>
                <a:cubicBezTo>
                  <a:pt x="533340" y="682867"/>
                  <a:pt x="597394" y="457965"/>
                  <a:pt x="652177" y="347402"/>
                </a:cubicBezTo>
                <a:cubicBezTo>
                  <a:pt x="706960" y="236839"/>
                  <a:pt x="755649" y="21027"/>
                  <a:pt x="808691" y="19625"/>
                </a:cubicBezTo>
                <a:cubicBezTo>
                  <a:pt x="861733" y="18223"/>
                  <a:pt x="914444" y="229920"/>
                  <a:pt x="970429" y="338988"/>
                </a:cubicBezTo>
                <a:cubicBezTo>
                  <a:pt x="1026414" y="448056"/>
                  <a:pt x="1090691" y="674873"/>
                  <a:pt x="1144603" y="674034"/>
                </a:cubicBezTo>
                <a:cubicBezTo>
                  <a:pt x="1198515" y="673195"/>
                  <a:pt x="1240705" y="443767"/>
                  <a:pt x="1293901" y="333951"/>
                </a:cubicBezTo>
                <a:cubicBezTo>
                  <a:pt x="1347097" y="224135"/>
                  <a:pt x="1406845" y="12104"/>
                  <a:pt x="1463778" y="15140"/>
                </a:cubicBezTo>
                <a:cubicBezTo>
                  <a:pt x="1520712" y="18176"/>
                  <a:pt x="1581331" y="239359"/>
                  <a:pt x="1635502" y="352167"/>
                </a:cubicBezTo>
                <a:cubicBezTo>
                  <a:pt x="1689673" y="464975"/>
                  <a:pt x="1764690" y="648059"/>
                  <a:pt x="1788806" y="691990"/>
                </a:cubicBezTo>
                <a:cubicBezTo>
                  <a:pt x="1812922" y="735921"/>
                  <a:pt x="1921413" y="401488"/>
                  <a:pt x="1947902" y="346695"/>
                </a:cubicBezTo>
                <a:cubicBezTo>
                  <a:pt x="1974391" y="291902"/>
                  <a:pt x="2059769" y="1291"/>
                  <a:pt x="2115442" y="6"/>
                </a:cubicBezTo>
                <a:cubicBezTo>
                  <a:pt x="2171115" y="-1279"/>
                  <a:pt x="2227467" y="224404"/>
                  <a:pt x="2281942" y="338987"/>
                </a:cubicBezTo>
                <a:cubicBezTo>
                  <a:pt x="2336417" y="453570"/>
                  <a:pt x="2389250" y="686708"/>
                  <a:pt x="2442292" y="687503"/>
                </a:cubicBezTo>
                <a:cubicBezTo>
                  <a:pt x="2495334" y="688298"/>
                  <a:pt x="2546281" y="457498"/>
                  <a:pt x="2600194" y="343755"/>
                </a:cubicBezTo>
                <a:cubicBezTo>
                  <a:pt x="2654107" y="230012"/>
                  <a:pt x="2710346" y="3599"/>
                  <a:pt x="2765769" y="5047"/>
                </a:cubicBezTo>
                <a:cubicBezTo>
                  <a:pt x="2821192" y="6495"/>
                  <a:pt x="2877619" y="240198"/>
                  <a:pt x="2932733" y="352446"/>
                </a:cubicBezTo>
                <a:cubicBezTo>
                  <a:pt x="2987847" y="464695"/>
                  <a:pt x="3071848" y="678538"/>
                  <a:pt x="3096454" y="678538"/>
                </a:cubicBezTo>
                <a:cubicBezTo>
                  <a:pt x="3121060" y="678538"/>
                  <a:pt x="3218968" y="197104"/>
                  <a:pt x="3256672" y="361410"/>
                </a:cubicBez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35" name="Elipse 134">
            <a:extLst>
              <a:ext uri="{FF2B5EF4-FFF2-40B4-BE49-F238E27FC236}">
                <a16:creationId xmlns:a16="http://schemas.microsoft.com/office/drawing/2014/main" id="{579B5625-2AAC-498E-8990-CF88EDB455E5}"/>
              </a:ext>
            </a:extLst>
          </p:cNvPr>
          <p:cNvSpPr/>
          <p:nvPr/>
        </p:nvSpPr>
        <p:spPr>
          <a:xfrm>
            <a:off x="7893001" y="2464388"/>
            <a:ext cx="122993" cy="111427"/>
          </a:xfrm>
          <a:prstGeom prst="ellipse">
            <a:avLst/>
          </a:prstGeom>
          <a:solidFill>
            <a:srgbClr val="00206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mc:AlternateContent xmlns:mc="http://schemas.openxmlformats.org/markup-compatibility/2006" xmlns:a14="http://schemas.microsoft.com/office/drawing/2010/main">
        <mc:Choice Requires="a14">
          <p:sp>
            <p:nvSpPr>
              <p:cNvPr id="136" name="CuadroTexto 135">
                <a:extLst>
                  <a:ext uri="{FF2B5EF4-FFF2-40B4-BE49-F238E27FC236}">
                    <a16:creationId xmlns:a16="http://schemas.microsoft.com/office/drawing/2014/main" id="{6AC0C9BE-DB13-47A2-847E-7740CC1D5A59}"/>
                  </a:ext>
                </a:extLst>
              </p:cNvPr>
              <p:cNvSpPr txBox="1"/>
              <p:nvPr/>
            </p:nvSpPr>
            <p:spPr>
              <a:xfrm>
                <a:off x="7473929" y="2677556"/>
                <a:ext cx="961135" cy="30777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s-MX" sz="1400" i="1">
                              <a:solidFill>
                                <a:srgbClr val="097D09"/>
                              </a:solidFill>
                              <a:latin typeface="Cambria Math" panose="02040503050406030204" pitchFamily="18" charset="0"/>
                            </a:rPr>
                          </m:ctrlPr>
                        </m:sSubPr>
                        <m:e>
                          <m:r>
                            <a:rPr lang="es-MX" sz="1400" i="1">
                              <a:solidFill>
                                <a:srgbClr val="097D09"/>
                              </a:solidFill>
                              <a:latin typeface="Cambria Math" panose="02040503050406030204" pitchFamily="18" charset="0"/>
                            </a:rPr>
                            <m:t>𝑧</m:t>
                          </m:r>
                        </m:e>
                        <m:sub>
                          <m:r>
                            <a:rPr lang="es-MX" sz="1400" i="1">
                              <a:solidFill>
                                <a:srgbClr val="097D09"/>
                              </a:solidFill>
                              <a:latin typeface="Cambria Math" panose="02040503050406030204" pitchFamily="18" charset="0"/>
                            </a:rPr>
                            <m:t>0</m:t>
                          </m:r>
                        </m:sub>
                      </m:sSub>
                    </m:oMath>
                  </m:oMathPara>
                </a14:m>
                <a:endParaRPr lang="es-MX" sz="1400" dirty="0">
                  <a:solidFill>
                    <a:schemeClr val="accent5">
                      <a:lumMod val="50000"/>
                    </a:schemeClr>
                  </a:solidFill>
                </a:endParaRPr>
              </a:p>
            </p:txBody>
          </p:sp>
        </mc:Choice>
        <mc:Fallback xmlns="">
          <p:sp>
            <p:nvSpPr>
              <p:cNvPr id="136" name="CuadroTexto 135">
                <a:extLst>
                  <a:ext uri="{FF2B5EF4-FFF2-40B4-BE49-F238E27FC236}">
                    <a16:creationId xmlns:a16="http://schemas.microsoft.com/office/drawing/2014/main" id="{6AC0C9BE-DB13-47A2-847E-7740CC1D5A59}"/>
                  </a:ext>
                </a:extLst>
              </p:cNvPr>
              <p:cNvSpPr txBox="1">
                <a:spLocks noRot="1" noChangeAspect="1" noMove="1" noResize="1" noEditPoints="1" noAdjustHandles="1" noChangeArrowheads="1" noChangeShapeType="1" noTextEdit="1"/>
              </p:cNvSpPr>
              <p:nvPr/>
            </p:nvSpPr>
            <p:spPr>
              <a:xfrm>
                <a:off x="7473929" y="2677556"/>
                <a:ext cx="961135" cy="307777"/>
              </a:xfrm>
              <a:prstGeom prst="rect">
                <a:avLst/>
              </a:prstGeom>
              <a:blipFill>
                <a:blip r:embed="rId26"/>
                <a:stretch>
                  <a:fillRect/>
                </a:stretch>
              </a:blipFill>
            </p:spPr>
            <p:txBody>
              <a:bodyPr/>
              <a:lstStyle/>
              <a:p>
                <a:r>
                  <a:rPr lang="en-US">
                    <a:noFill/>
                  </a:rPr>
                  <a:t> </a:t>
                </a:r>
              </a:p>
            </p:txBody>
          </p:sp>
        </mc:Fallback>
      </mc:AlternateContent>
      <p:sp>
        <p:nvSpPr>
          <p:cNvPr id="137" name="Forma libre: forma 136">
            <a:extLst>
              <a:ext uri="{FF2B5EF4-FFF2-40B4-BE49-F238E27FC236}">
                <a16:creationId xmlns:a16="http://schemas.microsoft.com/office/drawing/2014/main" id="{1B48407B-D7DD-4DC9-B9C9-9D18EF4A0F01}"/>
              </a:ext>
            </a:extLst>
          </p:cNvPr>
          <p:cNvSpPr/>
          <p:nvPr/>
        </p:nvSpPr>
        <p:spPr>
          <a:xfrm>
            <a:off x="7357834" y="3016060"/>
            <a:ext cx="1160729" cy="98824"/>
          </a:xfrm>
          <a:custGeom>
            <a:avLst/>
            <a:gdLst>
              <a:gd name="connsiteX0" fmla="*/ 0 w 1300163"/>
              <a:gd name="connsiteY0" fmla="*/ 323852 h 690581"/>
              <a:gd name="connsiteX1" fmla="*/ 71438 w 1300163"/>
              <a:gd name="connsiteY1" fmla="*/ 9527 h 690581"/>
              <a:gd name="connsiteX2" fmla="*/ 142875 w 1300163"/>
              <a:gd name="connsiteY2" fmla="*/ 333377 h 690581"/>
              <a:gd name="connsiteX3" fmla="*/ 204788 w 1300163"/>
              <a:gd name="connsiteY3" fmla="*/ 690564 h 690581"/>
              <a:gd name="connsiteX4" fmla="*/ 295275 w 1300163"/>
              <a:gd name="connsiteY4" fmla="*/ 319089 h 690581"/>
              <a:gd name="connsiteX5" fmla="*/ 357188 w 1300163"/>
              <a:gd name="connsiteY5" fmla="*/ 4764 h 690581"/>
              <a:gd name="connsiteX6" fmla="*/ 428625 w 1300163"/>
              <a:gd name="connsiteY6" fmla="*/ 328614 h 690581"/>
              <a:gd name="connsiteX7" fmla="*/ 495300 w 1300163"/>
              <a:gd name="connsiteY7" fmla="*/ 690564 h 690581"/>
              <a:gd name="connsiteX8" fmla="*/ 571500 w 1300163"/>
              <a:gd name="connsiteY8" fmla="*/ 319089 h 690581"/>
              <a:gd name="connsiteX9" fmla="*/ 638175 w 1300163"/>
              <a:gd name="connsiteY9" fmla="*/ 4764 h 690581"/>
              <a:gd name="connsiteX10" fmla="*/ 723900 w 1300163"/>
              <a:gd name="connsiteY10" fmla="*/ 323852 h 690581"/>
              <a:gd name="connsiteX11" fmla="*/ 795338 w 1300163"/>
              <a:gd name="connsiteY11" fmla="*/ 666752 h 690581"/>
              <a:gd name="connsiteX12" fmla="*/ 871538 w 1300163"/>
              <a:gd name="connsiteY12" fmla="*/ 328614 h 690581"/>
              <a:gd name="connsiteX13" fmla="*/ 928688 w 1300163"/>
              <a:gd name="connsiteY13" fmla="*/ 2 h 690581"/>
              <a:gd name="connsiteX14" fmla="*/ 1004888 w 1300163"/>
              <a:gd name="connsiteY14" fmla="*/ 333377 h 690581"/>
              <a:gd name="connsiteX15" fmla="*/ 1071563 w 1300163"/>
              <a:gd name="connsiteY15" fmla="*/ 676277 h 690581"/>
              <a:gd name="connsiteX16" fmla="*/ 1152525 w 1300163"/>
              <a:gd name="connsiteY16" fmla="*/ 328614 h 690581"/>
              <a:gd name="connsiteX17" fmla="*/ 1200150 w 1300163"/>
              <a:gd name="connsiteY17" fmla="*/ 2 h 690581"/>
              <a:gd name="connsiteX18" fmla="*/ 1300163 w 1300163"/>
              <a:gd name="connsiteY18" fmla="*/ 328614 h 690581"/>
              <a:gd name="connsiteX0" fmla="*/ 0 w 1300163"/>
              <a:gd name="connsiteY0" fmla="*/ 323852 h 690581"/>
              <a:gd name="connsiteX1" fmla="*/ 71438 w 1300163"/>
              <a:gd name="connsiteY1" fmla="*/ 9527 h 690581"/>
              <a:gd name="connsiteX2" fmla="*/ 142875 w 1300163"/>
              <a:gd name="connsiteY2" fmla="*/ 333377 h 690581"/>
              <a:gd name="connsiteX3" fmla="*/ 204788 w 1300163"/>
              <a:gd name="connsiteY3" fmla="*/ 690564 h 690581"/>
              <a:gd name="connsiteX4" fmla="*/ 295275 w 1300163"/>
              <a:gd name="connsiteY4" fmla="*/ 319089 h 690581"/>
              <a:gd name="connsiteX5" fmla="*/ 357188 w 1300163"/>
              <a:gd name="connsiteY5" fmla="*/ 4764 h 690581"/>
              <a:gd name="connsiteX6" fmla="*/ 428625 w 1300163"/>
              <a:gd name="connsiteY6" fmla="*/ 328614 h 690581"/>
              <a:gd name="connsiteX7" fmla="*/ 495300 w 1300163"/>
              <a:gd name="connsiteY7" fmla="*/ 690564 h 690581"/>
              <a:gd name="connsiteX8" fmla="*/ 571500 w 1300163"/>
              <a:gd name="connsiteY8" fmla="*/ 319089 h 690581"/>
              <a:gd name="connsiteX9" fmla="*/ 638175 w 1300163"/>
              <a:gd name="connsiteY9" fmla="*/ 4764 h 690581"/>
              <a:gd name="connsiteX10" fmla="*/ 723900 w 1300163"/>
              <a:gd name="connsiteY10" fmla="*/ 323852 h 690581"/>
              <a:gd name="connsiteX11" fmla="*/ 795338 w 1300163"/>
              <a:gd name="connsiteY11" fmla="*/ 666752 h 690581"/>
              <a:gd name="connsiteX12" fmla="*/ 871538 w 1300163"/>
              <a:gd name="connsiteY12" fmla="*/ 328614 h 690581"/>
              <a:gd name="connsiteX13" fmla="*/ 928688 w 1300163"/>
              <a:gd name="connsiteY13" fmla="*/ 2 h 690581"/>
              <a:gd name="connsiteX14" fmla="*/ 1004888 w 1300163"/>
              <a:gd name="connsiteY14" fmla="*/ 333377 h 690581"/>
              <a:gd name="connsiteX15" fmla="*/ 1071563 w 1300163"/>
              <a:gd name="connsiteY15" fmla="*/ 676277 h 690581"/>
              <a:gd name="connsiteX16" fmla="*/ 1143925 w 1300163"/>
              <a:gd name="connsiteY16" fmla="*/ 328614 h 690581"/>
              <a:gd name="connsiteX17" fmla="*/ 1200150 w 1300163"/>
              <a:gd name="connsiteY17" fmla="*/ 2 h 690581"/>
              <a:gd name="connsiteX18" fmla="*/ 1300163 w 1300163"/>
              <a:gd name="connsiteY18" fmla="*/ 328614 h 690581"/>
              <a:gd name="connsiteX0" fmla="*/ 0 w 1291564"/>
              <a:gd name="connsiteY0" fmla="*/ 323852 h 690581"/>
              <a:gd name="connsiteX1" fmla="*/ 71438 w 1291564"/>
              <a:gd name="connsiteY1" fmla="*/ 9527 h 690581"/>
              <a:gd name="connsiteX2" fmla="*/ 142875 w 1291564"/>
              <a:gd name="connsiteY2" fmla="*/ 333377 h 690581"/>
              <a:gd name="connsiteX3" fmla="*/ 204788 w 1291564"/>
              <a:gd name="connsiteY3" fmla="*/ 690564 h 690581"/>
              <a:gd name="connsiteX4" fmla="*/ 295275 w 1291564"/>
              <a:gd name="connsiteY4" fmla="*/ 319089 h 690581"/>
              <a:gd name="connsiteX5" fmla="*/ 357188 w 1291564"/>
              <a:gd name="connsiteY5" fmla="*/ 4764 h 690581"/>
              <a:gd name="connsiteX6" fmla="*/ 428625 w 1291564"/>
              <a:gd name="connsiteY6" fmla="*/ 328614 h 690581"/>
              <a:gd name="connsiteX7" fmla="*/ 495300 w 1291564"/>
              <a:gd name="connsiteY7" fmla="*/ 690564 h 690581"/>
              <a:gd name="connsiteX8" fmla="*/ 571500 w 1291564"/>
              <a:gd name="connsiteY8" fmla="*/ 319089 h 690581"/>
              <a:gd name="connsiteX9" fmla="*/ 638175 w 1291564"/>
              <a:gd name="connsiteY9" fmla="*/ 4764 h 690581"/>
              <a:gd name="connsiteX10" fmla="*/ 723900 w 1291564"/>
              <a:gd name="connsiteY10" fmla="*/ 323852 h 690581"/>
              <a:gd name="connsiteX11" fmla="*/ 795338 w 1291564"/>
              <a:gd name="connsiteY11" fmla="*/ 666752 h 690581"/>
              <a:gd name="connsiteX12" fmla="*/ 871538 w 1291564"/>
              <a:gd name="connsiteY12" fmla="*/ 328614 h 690581"/>
              <a:gd name="connsiteX13" fmla="*/ 928688 w 1291564"/>
              <a:gd name="connsiteY13" fmla="*/ 2 h 690581"/>
              <a:gd name="connsiteX14" fmla="*/ 1004888 w 1291564"/>
              <a:gd name="connsiteY14" fmla="*/ 333377 h 690581"/>
              <a:gd name="connsiteX15" fmla="*/ 1071563 w 1291564"/>
              <a:gd name="connsiteY15" fmla="*/ 676277 h 690581"/>
              <a:gd name="connsiteX16" fmla="*/ 1143925 w 1291564"/>
              <a:gd name="connsiteY16" fmla="*/ 328614 h 690581"/>
              <a:gd name="connsiteX17" fmla="*/ 1200150 w 1291564"/>
              <a:gd name="connsiteY17" fmla="*/ 2 h 690581"/>
              <a:gd name="connsiteX18" fmla="*/ 1291564 w 1291564"/>
              <a:gd name="connsiteY18" fmla="*/ 328614 h 690581"/>
              <a:gd name="connsiteX0" fmla="*/ 0 w 1291564"/>
              <a:gd name="connsiteY0" fmla="*/ 323852 h 690581"/>
              <a:gd name="connsiteX1" fmla="*/ 71438 w 1291564"/>
              <a:gd name="connsiteY1" fmla="*/ 9527 h 690581"/>
              <a:gd name="connsiteX2" fmla="*/ 142875 w 1291564"/>
              <a:gd name="connsiteY2" fmla="*/ 333377 h 690581"/>
              <a:gd name="connsiteX3" fmla="*/ 204788 w 1291564"/>
              <a:gd name="connsiteY3" fmla="*/ 690564 h 690581"/>
              <a:gd name="connsiteX4" fmla="*/ 295275 w 1291564"/>
              <a:gd name="connsiteY4" fmla="*/ 319089 h 690581"/>
              <a:gd name="connsiteX5" fmla="*/ 357188 w 1291564"/>
              <a:gd name="connsiteY5" fmla="*/ 4764 h 690581"/>
              <a:gd name="connsiteX6" fmla="*/ 428625 w 1291564"/>
              <a:gd name="connsiteY6" fmla="*/ 328614 h 690581"/>
              <a:gd name="connsiteX7" fmla="*/ 495300 w 1291564"/>
              <a:gd name="connsiteY7" fmla="*/ 690564 h 690581"/>
              <a:gd name="connsiteX8" fmla="*/ 571500 w 1291564"/>
              <a:gd name="connsiteY8" fmla="*/ 319089 h 690581"/>
              <a:gd name="connsiteX9" fmla="*/ 651076 w 1291564"/>
              <a:gd name="connsiteY9" fmla="*/ 4764 h 690581"/>
              <a:gd name="connsiteX10" fmla="*/ 723900 w 1291564"/>
              <a:gd name="connsiteY10" fmla="*/ 323852 h 690581"/>
              <a:gd name="connsiteX11" fmla="*/ 795338 w 1291564"/>
              <a:gd name="connsiteY11" fmla="*/ 666752 h 690581"/>
              <a:gd name="connsiteX12" fmla="*/ 871538 w 1291564"/>
              <a:gd name="connsiteY12" fmla="*/ 328614 h 690581"/>
              <a:gd name="connsiteX13" fmla="*/ 928688 w 1291564"/>
              <a:gd name="connsiteY13" fmla="*/ 2 h 690581"/>
              <a:gd name="connsiteX14" fmla="*/ 1004888 w 1291564"/>
              <a:gd name="connsiteY14" fmla="*/ 333377 h 690581"/>
              <a:gd name="connsiteX15" fmla="*/ 1071563 w 1291564"/>
              <a:gd name="connsiteY15" fmla="*/ 676277 h 690581"/>
              <a:gd name="connsiteX16" fmla="*/ 1143925 w 1291564"/>
              <a:gd name="connsiteY16" fmla="*/ 328614 h 690581"/>
              <a:gd name="connsiteX17" fmla="*/ 1200150 w 1291564"/>
              <a:gd name="connsiteY17" fmla="*/ 2 h 690581"/>
              <a:gd name="connsiteX18" fmla="*/ 1291564 w 1291564"/>
              <a:gd name="connsiteY18" fmla="*/ 328614 h 690581"/>
              <a:gd name="connsiteX0" fmla="*/ 0 w 1291564"/>
              <a:gd name="connsiteY0" fmla="*/ 323852 h 690581"/>
              <a:gd name="connsiteX1" fmla="*/ 71438 w 1291564"/>
              <a:gd name="connsiteY1" fmla="*/ 9527 h 690581"/>
              <a:gd name="connsiteX2" fmla="*/ 142875 w 1291564"/>
              <a:gd name="connsiteY2" fmla="*/ 333377 h 690581"/>
              <a:gd name="connsiteX3" fmla="*/ 204788 w 1291564"/>
              <a:gd name="connsiteY3" fmla="*/ 690564 h 690581"/>
              <a:gd name="connsiteX4" fmla="*/ 273776 w 1291564"/>
              <a:gd name="connsiteY4" fmla="*/ 319089 h 690581"/>
              <a:gd name="connsiteX5" fmla="*/ 357188 w 1291564"/>
              <a:gd name="connsiteY5" fmla="*/ 4764 h 690581"/>
              <a:gd name="connsiteX6" fmla="*/ 428625 w 1291564"/>
              <a:gd name="connsiteY6" fmla="*/ 328614 h 690581"/>
              <a:gd name="connsiteX7" fmla="*/ 495300 w 1291564"/>
              <a:gd name="connsiteY7" fmla="*/ 690564 h 690581"/>
              <a:gd name="connsiteX8" fmla="*/ 571500 w 1291564"/>
              <a:gd name="connsiteY8" fmla="*/ 319089 h 690581"/>
              <a:gd name="connsiteX9" fmla="*/ 651076 w 1291564"/>
              <a:gd name="connsiteY9" fmla="*/ 4764 h 690581"/>
              <a:gd name="connsiteX10" fmla="*/ 723900 w 1291564"/>
              <a:gd name="connsiteY10" fmla="*/ 323852 h 690581"/>
              <a:gd name="connsiteX11" fmla="*/ 795338 w 1291564"/>
              <a:gd name="connsiteY11" fmla="*/ 666752 h 690581"/>
              <a:gd name="connsiteX12" fmla="*/ 871538 w 1291564"/>
              <a:gd name="connsiteY12" fmla="*/ 328614 h 690581"/>
              <a:gd name="connsiteX13" fmla="*/ 928688 w 1291564"/>
              <a:gd name="connsiteY13" fmla="*/ 2 h 690581"/>
              <a:gd name="connsiteX14" fmla="*/ 1004888 w 1291564"/>
              <a:gd name="connsiteY14" fmla="*/ 333377 h 690581"/>
              <a:gd name="connsiteX15" fmla="*/ 1071563 w 1291564"/>
              <a:gd name="connsiteY15" fmla="*/ 676277 h 690581"/>
              <a:gd name="connsiteX16" fmla="*/ 1143925 w 1291564"/>
              <a:gd name="connsiteY16" fmla="*/ 328614 h 690581"/>
              <a:gd name="connsiteX17" fmla="*/ 1200150 w 1291564"/>
              <a:gd name="connsiteY17" fmla="*/ 2 h 690581"/>
              <a:gd name="connsiteX18" fmla="*/ 1291564 w 1291564"/>
              <a:gd name="connsiteY18" fmla="*/ 328614 h 690581"/>
              <a:gd name="connsiteX0" fmla="*/ 0 w 1291564"/>
              <a:gd name="connsiteY0" fmla="*/ 323852 h 690581"/>
              <a:gd name="connsiteX1" fmla="*/ 71438 w 1291564"/>
              <a:gd name="connsiteY1" fmla="*/ 9527 h 690581"/>
              <a:gd name="connsiteX2" fmla="*/ 142875 w 1291564"/>
              <a:gd name="connsiteY2" fmla="*/ 333377 h 690581"/>
              <a:gd name="connsiteX3" fmla="*/ 204788 w 1291564"/>
              <a:gd name="connsiteY3" fmla="*/ 690564 h 690581"/>
              <a:gd name="connsiteX4" fmla="*/ 273776 w 1291564"/>
              <a:gd name="connsiteY4" fmla="*/ 319089 h 690581"/>
              <a:gd name="connsiteX5" fmla="*/ 391589 w 1291564"/>
              <a:gd name="connsiteY5" fmla="*/ 4764 h 690581"/>
              <a:gd name="connsiteX6" fmla="*/ 428625 w 1291564"/>
              <a:gd name="connsiteY6" fmla="*/ 328614 h 690581"/>
              <a:gd name="connsiteX7" fmla="*/ 495300 w 1291564"/>
              <a:gd name="connsiteY7" fmla="*/ 690564 h 690581"/>
              <a:gd name="connsiteX8" fmla="*/ 571500 w 1291564"/>
              <a:gd name="connsiteY8" fmla="*/ 319089 h 690581"/>
              <a:gd name="connsiteX9" fmla="*/ 651076 w 1291564"/>
              <a:gd name="connsiteY9" fmla="*/ 4764 h 690581"/>
              <a:gd name="connsiteX10" fmla="*/ 723900 w 1291564"/>
              <a:gd name="connsiteY10" fmla="*/ 323852 h 690581"/>
              <a:gd name="connsiteX11" fmla="*/ 795338 w 1291564"/>
              <a:gd name="connsiteY11" fmla="*/ 666752 h 690581"/>
              <a:gd name="connsiteX12" fmla="*/ 871538 w 1291564"/>
              <a:gd name="connsiteY12" fmla="*/ 328614 h 690581"/>
              <a:gd name="connsiteX13" fmla="*/ 928688 w 1291564"/>
              <a:gd name="connsiteY13" fmla="*/ 2 h 690581"/>
              <a:gd name="connsiteX14" fmla="*/ 1004888 w 1291564"/>
              <a:gd name="connsiteY14" fmla="*/ 333377 h 690581"/>
              <a:gd name="connsiteX15" fmla="*/ 1071563 w 1291564"/>
              <a:gd name="connsiteY15" fmla="*/ 676277 h 690581"/>
              <a:gd name="connsiteX16" fmla="*/ 1143925 w 1291564"/>
              <a:gd name="connsiteY16" fmla="*/ 328614 h 690581"/>
              <a:gd name="connsiteX17" fmla="*/ 1200150 w 1291564"/>
              <a:gd name="connsiteY17" fmla="*/ 2 h 690581"/>
              <a:gd name="connsiteX18" fmla="*/ 1291564 w 1291564"/>
              <a:gd name="connsiteY18" fmla="*/ 328614 h 690581"/>
              <a:gd name="connsiteX0" fmla="*/ 0 w 1291564"/>
              <a:gd name="connsiteY0" fmla="*/ 323852 h 690581"/>
              <a:gd name="connsiteX1" fmla="*/ 71438 w 1291564"/>
              <a:gd name="connsiteY1" fmla="*/ 9527 h 690581"/>
              <a:gd name="connsiteX2" fmla="*/ 142875 w 1291564"/>
              <a:gd name="connsiteY2" fmla="*/ 333377 h 690581"/>
              <a:gd name="connsiteX3" fmla="*/ 204788 w 1291564"/>
              <a:gd name="connsiteY3" fmla="*/ 690564 h 690581"/>
              <a:gd name="connsiteX4" fmla="*/ 273776 w 1291564"/>
              <a:gd name="connsiteY4" fmla="*/ 319089 h 690581"/>
              <a:gd name="connsiteX5" fmla="*/ 391589 w 1291564"/>
              <a:gd name="connsiteY5" fmla="*/ 4764 h 690581"/>
              <a:gd name="connsiteX6" fmla="*/ 506026 w 1291564"/>
              <a:gd name="connsiteY6" fmla="*/ 319645 h 690581"/>
              <a:gd name="connsiteX7" fmla="*/ 495300 w 1291564"/>
              <a:gd name="connsiteY7" fmla="*/ 690564 h 690581"/>
              <a:gd name="connsiteX8" fmla="*/ 571500 w 1291564"/>
              <a:gd name="connsiteY8" fmla="*/ 319089 h 690581"/>
              <a:gd name="connsiteX9" fmla="*/ 651076 w 1291564"/>
              <a:gd name="connsiteY9" fmla="*/ 4764 h 690581"/>
              <a:gd name="connsiteX10" fmla="*/ 723900 w 1291564"/>
              <a:gd name="connsiteY10" fmla="*/ 323852 h 690581"/>
              <a:gd name="connsiteX11" fmla="*/ 795338 w 1291564"/>
              <a:gd name="connsiteY11" fmla="*/ 666752 h 690581"/>
              <a:gd name="connsiteX12" fmla="*/ 871538 w 1291564"/>
              <a:gd name="connsiteY12" fmla="*/ 328614 h 690581"/>
              <a:gd name="connsiteX13" fmla="*/ 928688 w 1291564"/>
              <a:gd name="connsiteY13" fmla="*/ 2 h 690581"/>
              <a:gd name="connsiteX14" fmla="*/ 1004888 w 1291564"/>
              <a:gd name="connsiteY14" fmla="*/ 333377 h 690581"/>
              <a:gd name="connsiteX15" fmla="*/ 1071563 w 1291564"/>
              <a:gd name="connsiteY15" fmla="*/ 676277 h 690581"/>
              <a:gd name="connsiteX16" fmla="*/ 1143925 w 1291564"/>
              <a:gd name="connsiteY16" fmla="*/ 328614 h 690581"/>
              <a:gd name="connsiteX17" fmla="*/ 1200150 w 1291564"/>
              <a:gd name="connsiteY17" fmla="*/ 2 h 690581"/>
              <a:gd name="connsiteX18" fmla="*/ 1291564 w 1291564"/>
              <a:gd name="connsiteY18" fmla="*/ 328614 h 690581"/>
              <a:gd name="connsiteX0" fmla="*/ 0 w 1291564"/>
              <a:gd name="connsiteY0" fmla="*/ 323852 h 690581"/>
              <a:gd name="connsiteX1" fmla="*/ 71438 w 1291564"/>
              <a:gd name="connsiteY1" fmla="*/ 9527 h 690581"/>
              <a:gd name="connsiteX2" fmla="*/ 142875 w 1291564"/>
              <a:gd name="connsiteY2" fmla="*/ 333377 h 690581"/>
              <a:gd name="connsiteX3" fmla="*/ 204788 w 1291564"/>
              <a:gd name="connsiteY3" fmla="*/ 690564 h 690581"/>
              <a:gd name="connsiteX4" fmla="*/ 273776 w 1291564"/>
              <a:gd name="connsiteY4" fmla="*/ 319089 h 690581"/>
              <a:gd name="connsiteX5" fmla="*/ 391589 w 1291564"/>
              <a:gd name="connsiteY5" fmla="*/ 4764 h 690581"/>
              <a:gd name="connsiteX6" fmla="*/ 506026 w 1291564"/>
              <a:gd name="connsiteY6" fmla="*/ 319645 h 690581"/>
              <a:gd name="connsiteX7" fmla="*/ 495300 w 1291564"/>
              <a:gd name="connsiteY7" fmla="*/ 690564 h 690581"/>
              <a:gd name="connsiteX8" fmla="*/ 571500 w 1291564"/>
              <a:gd name="connsiteY8" fmla="*/ 319089 h 690581"/>
              <a:gd name="connsiteX9" fmla="*/ 651076 w 1291564"/>
              <a:gd name="connsiteY9" fmla="*/ 4764 h 690581"/>
              <a:gd name="connsiteX10" fmla="*/ 723900 w 1291564"/>
              <a:gd name="connsiteY10" fmla="*/ 323852 h 690581"/>
              <a:gd name="connsiteX11" fmla="*/ 795338 w 1291564"/>
              <a:gd name="connsiteY11" fmla="*/ 666752 h 690581"/>
              <a:gd name="connsiteX12" fmla="*/ 871538 w 1291564"/>
              <a:gd name="connsiteY12" fmla="*/ 328614 h 690581"/>
              <a:gd name="connsiteX13" fmla="*/ 928688 w 1291564"/>
              <a:gd name="connsiteY13" fmla="*/ 2 h 690581"/>
              <a:gd name="connsiteX14" fmla="*/ 1004888 w 1291564"/>
              <a:gd name="connsiteY14" fmla="*/ 333377 h 690581"/>
              <a:gd name="connsiteX15" fmla="*/ 1071563 w 1291564"/>
              <a:gd name="connsiteY15" fmla="*/ 676277 h 690581"/>
              <a:gd name="connsiteX16" fmla="*/ 1143925 w 1291564"/>
              <a:gd name="connsiteY16" fmla="*/ 328614 h 690581"/>
              <a:gd name="connsiteX17" fmla="*/ 1200150 w 1291564"/>
              <a:gd name="connsiteY17" fmla="*/ 2 h 690581"/>
              <a:gd name="connsiteX18" fmla="*/ 1291564 w 1291564"/>
              <a:gd name="connsiteY18" fmla="*/ 328614 h 690581"/>
              <a:gd name="connsiteX0" fmla="*/ 0 w 1291564"/>
              <a:gd name="connsiteY0" fmla="*/ 323852 h 690581"/>
              <a:gd name="connsiteX1" fmla="*/ 92938 w 1291564"/>
              <a:gd name="connsiteY1" fmla="*/ 5043 h 690581"/>
              <a:gd name="connsiteX2" fmla="*/ 142875 w 1291564"/>
              <a:gd name="connsiteY2" fmla="*/ 333377 h 690581"/>
              <a:gd name="connsiteX3" fmla="*/ 204788 w 1291564"/>
              <a:gd name="connsiteY3" fmla="*/ 690564 h 690581"/>
              <a:gd name="connsiteX4" fmla="*/ 273776 w 1291564"/>
              <a:gd name="connsiteY4" fmla="*/ 319089 h 690581"/>
              <a:gd name="connsiteX5" fmla="*/ 391589 w 1291564"/>
              <a:gd name="connsiteY5" fmla="*/ 4764 h 690581"/>
              <a:gd name="connsiteX6" fmla="*/ 506026 w 1291564"/>
              <a:gd name="connsiteY6" fmla="*/ 319645 h 690581"/>
              <a:gd name="connsiteX7" fmla="*/ 495300 w 1291564"/>
              <a:gd name="connsiteY7" fmla="*/ 690564 h 690581"/>
              <a:gd name="connsiteX8" fmla="*/ 571500 w 1291564"/>
              <a:gd name="connsiteY8" fmla="*/ 319089 h 690581"/>
              <a:gd name="connsiteX9" fmla="*/ 651076 w 1291564"/>
              <a:gd name="connsiteY9" fmla="*/ 4764 h 690581"/>
              <a:gd name="connsiteX10" fmla="*/ 723900 w 1291564"/>
              <a:gd name="connsiteY10" fmla="*/ 323852 h 690581"/>
              <a:gd name="connsiteX11" fmla="*/ 795338 w 1291564"/>
              <a:gd name="connsiteY11" fmla="*/ 666752 h 690581"/>
              <a:gd name="connsiteX12" fmla="*/ 871538 w 1291564"/>
              <a:gd name="connsiteY12" fmla="*/ 328614 h 690581"/>
              <a:gd name="connsiteX13" fmla="*/ 928688 w 1291564"/>
              <a:gd name="connsiteY13" fmla="*/ 2 h 690581"/>
              <a:gd name="connsiteX14" fmla="*/ 1004888 w 1291564"/>
              <a:gd name="connsiteY14" fmla="*/ 333377 h 690581"/>
              <a:gd name="connsiteX15" fmla="*/ 1071563 w 1291564"/>
              <a:gd name="connsiteY15" fmla="*/ 676277 h 690581"/>
              <a:gd name="connsiteX16" fmla="*/ 1143925 w 1291564"/>
              <a:gd name="connsiteY16" fmla="*/ 328614 h 690581"/>
              <a:gd name="connsiteX17" fmla="*/ 1200150 w 1291564"/>
              <a:gd name="connsiteY17" fmla="*/ 2 h 690581"/>
              <a:gd name="connsiteX18" fmla="*/ 1291564 w 1291564"/>
              <a:gd name="connsiteY18" fmla="*/ 328614 h 690581"/>
              <a:gd name="connsiteX0" fmla="*/ 0 w 1291564"/>
              <a:gd name="connsiteY0" fmla="*/ 341239 h 707968"/>
              <a:gd name="connsiteX1" fmla="*/ 92938 w 1291564"/>
              <a:gd name="connsiteY1" fmla="*/ 9 h 707968"/>
              <a:gd name="connsiteX2" fmla="*/ 142875 w 1291564"/>
              <a:gd name="connsiteY2" fmla="*/ 350764 h 707968"/>
              <a:gd name="connsiteX3" fmla="*/ 204788 w 1291564"/>
              <a:gd name="connsiteY3" fmla="*/ 707951 h 707968"/>
              <a:gd name="connsiteX4" fmla="*/ 273776 w 1291564"/>
              <a:gd name="connsiteY4" fmla="*/ 336476 h 707968"/>
              <a:gd name="connsiteX5" fmla="*/ 391589 w 1291564"/>
              <a:gd name="connsiteY5" fmla="*/ 22151 h 707968"/>
              <a:gd name="connsiteX6" fmla="*/ 506026 w 1291564"/>
              <a:gd name="connsiteY6" fmla="*/ 337032 h 707968"/>
              <a:gd name="connsiteX7" fmla="*/ 495300 w 1291564"/>
              <a:gd name="connsiteY7" fmla="*/ 707951 h 707968"/>
              <a:gd name="connsiteX8" fmla="*/ 571500 w 1291564"/>
              <a:gd name="connsiteY8" fmla="*/ 336476 h 707968"/>
              <a:gd name="connsiteX9" fmla="*/ 651076 w 1291564"/>
              <a:gd name="connsiteY9" fmla="*/ 22151 h 707968"/>
              <a:gd name="connsiteX10" fmla="*/ 723900 w 1291564"/>
              <a:gd name="connsiteY10" fmla="*/ 341239 h 707968"/>
              <a:gd name="connsiteX11" fmla="*/ 795338 w 1291564"/>
              <a:gd name="connsiteY11" fmla="*/ 684139 h 707968"/>
              <a:gd name="connsiteX12" fmla="*/ 871538 w 1291564"/>
              <a:gd name="connsiteY12" fmla="*/ 346001 h 707968"/>
              <a:gd name="connsiteX13" fmla="*/ 928688 w 1291564"/>
              <a:gd name="connsiteY13" fmla="*/ 17389 h 707968"/>
              <a:gd name="connsiteX14" fmla="*/ 1004888 w 1291564"/>
              <a:gd name="connsiteY14" fmla="*/ 350764 h 707968"/>
              <a:gd name="connsiteX15" fmla="*/ 1071563 w 1291564"/>
              <a:gd name="connsiteY15" fmla="*/ 693664 h 707968"/>
              <a:gd name="connsiteX16" fmla="*/ 1143925 w 1291564"/>
              <a:gd name="connsiteY16" fmla="*/ 346001 h 707968"/>
              <a:gd name="connsiteX17" fmla="*/ 1200150 w 1291564"/>
              <a:gd name="connsiteY17" fmla="*/ 17389 h 707968"/>
              <a:gd name="connsiteX18" fmla="*/ 1291564 w 1291564"/>
              <a:gd name="connsiteY18" fmla="*/ 346001 h 707968"/>
              <a:gd name="connsiteX0" fmla="*/ 0 w 1291564"/>
              <a:gd name="connsiteY0" fmla="*/ 341233 h 707953"/>
              <a:gd name="connsiteX1" fmla="*/ 92938 w 1291564"/>
              <a:gd name="connsiteY1" fmla="*/ 3 h 707953"/>
              <a:gd name="connsiteX2" fmla="*/ 164375 w 1291564"/>
              <a:gd name="connsiteY2" fmla="*/ 346274 h 707953"/>
              <a:gd name="connsiteX3" fmla="*/ 204788 w 1291564"/>
              <a:gd name="connsiteY3" fmla="*/ 707945 h 707953"/>
              <a:gd name="connsiteX4" fmla="*/ 273776 w 1291564"/>
              <a:gd name="connsiteY4" fmla="*/ 336470 h 707953"/>
              <a:gd name="connsiteX5" fmla="*/ 391589 w 1291564"/>
              <a:gd name="connsiteY5" fmla="*/ 22145 h 707953"/>
              <a:gd name="connsiteX6" fmla="*/ 506026 w 1291564"/>
              <a:gd name="connsiteY6" fmla="*/ 337026 h 707953"/>
              <a:gd name="connsiteX7" fmla="*/ 495300 w 1291564"/>
              <a:gd name="connsiteY7" fmla="*/ 707945 h 707953"/>
              <a:gd name="connsiteX8" fmla="*/ 571500 w 1291564"/>
              <a:gd name="connsiteY8" fmla="*/ 336470 h 707953"/>
              <a:gd name="connsiteX9" fmla="*/ 651076 w 1291564"/>
              <a:gd name="connsiteY9" fmla="*/ 22145 h 707953"/>
              <a:gd name="connsiteX10" fmla="*/ 723900 w 1291564"/>
              <a:gd name="connsiteY10" fmla="*/ 341233 h 707953"/>
              <a:gd name="connsiteX11" fmla="*/ 795338 w 1291564"/>
              <a:gd name="connsiteY11" fmla="*/ 684133 h 707953"/>
              <a:gd name="connsiteX12" fmla="*/ 871538 w 1291564"/>
              <a:gd name="connsiteY12" fmla="*/ 345995 h 707953"/>
              <a:gd name="connsiteX13" fmla="*/ 928688 w 1291564"/>
              <a:gd name="connsiteY13" fmla="*/ 17383 h 707953"/>
              <a:gd name="connsiteX14" fmla="*/ 1004888 w 1291564"/>
              <a:gd name="connsiteY14" fmla="*/ 350758 h 707953"/>
              <a:gd name="connsiteX15" fmla="*/ 1071563 w 1291564"/>
              <a:gd name="connsiteY15" fmla="*/ 693658 h 707953"/>
              <a:gd name="connsiteX16" fmla="*/ 1143925 w 1291564"/>
              <a:gd name="connsiteY16" fmla="*/ 345995 h 707953"/>
              <a:gd name="connsiteX17" fmla="*/ 1200150 w 1291564"/>
              <a:gd name="connsiteY17" fmla="*/ 17383 h 707953"/>
              <a:gd name="connsiteX18" fmla="*/ 1291564 w 1291564"/>
              <a:gd name="connsiteY18" fmla="*/ 345995 h 707953"/>
              <a:gd name="connsiteX0" fmla="*/ 0 w 1291564"/>
              <a:gd name="connsiteY0" fmla="*/ 341231 h 707951"/>
              <a:gd name="connsiteX1" fmla="*/ 166038 w 1291564"/>
              <a:gd name="connsiteY1" fmla="*/ 2 h 707951"/>
              <a:gd name="connsiteX2" fmla="*/ 164375 w 1291564"/>
              <a:gd name="connsiteY2" fmla="*/ 346272 h 707951"/>
              <a:gd name="connsiteX3" fmla="*/ 204788 w 1291564"/>
              <a:gd name="connsiteY3" fmla="*/ 707943 h 707951"/>
              <a:gd name="connsiteX4" fmla="*/ 273776 w 1291564"/>
              <a:gd name="connsiteY4" fmla="*/ 336468 h 707951"/>
              <a:gd name="connsiteX5" fmla="*/ 391589 w 1291564"/>
              <a:gd name="connsiteY5" fmla="*/ 22143 h 707951"/>
              <a:gd name="connsiteX6" fmla="*/ 506026 w 1291564"/>
              <a:gd name="connsiteY6" fmla="*/ 337024 h 707951"/>
              <a:gd name="connsiteX7" fmla="*/ 495300 w 1291564"/>
              <a:gd name="connsiteY7" fmla="*/ 707943 h 707951"/>
              <a:gd name="connsiteX8" fmla="*/ 571500 w 1291564"/>
              <a:gd name="connsiteY8" fmla="*/ 336468 h 707951"/>
              <a:gd name="connsiteX9" fmla="*/ 651076 w 1291564"/>
              <a:gd name="connsiteY9" fmla="*/ 22143 h 707951"/>
              <a:gd name="connsiteX10" fmla="*/ 723900 w 1291564"/>
              <a:gd name="connsiteY10" fmla="*/ 341231 h 707951"/>
              <a:gd name="connsiteX11" fmla="*/ 795338 w 1291564"/>
              <a:gd name="connsiteY11" fmla="*/ 684131 h 707951"/>
              <a:gd name="connsiteX12" fmla="*/ 871538 w 1291564"/>
              <a:gd name="connsiteY12" fmla="*/ 345993 h 707951"/>
              <a:gd name="connsiteX13" fmla="*/ 928688 w 1291564"/>
              <a:gd name="connsiteY13" fmla="*/ 17381 h 707951"/>
              <a:gd name="connsiteX14" fmla="*/ 1004888 w 1291564"/>
              <a:gd name="connsiteY14" fmla="*/ 350756 h 707951"/>
              <a:gd name="connsiteX15" fmla="*/ 1071563 w 1291564"/>
              <a:gd name="connsiteY15" fmla="*/ 693656 h 707951"/>
              <a:gd name="connsiteX16" fmla="*/ 1143925 w 1291564"/>
              <a:gd name="connsiteY16" fmla="*/ 345993 h 707951"/>
              <a:gd name="connsiteX17" fmla="*/ 1200150 w 1291564"/>
              <a:gd name="connsiteY17" fmla="*/ 17381 h 707951"/>
              <a:gd name="connsiteX18" fmla="*/ 1291564 w 1291564"/>
              <a:gd name="connsiteY18" fmla="*/ 345993 h 707951"/>
              <a:gd name="connsiteX0" fmla="*/ 0 w 1291564"/>
              <a:gd name="connsiteY0" fmla="*/ 341231 h 707951"/>
              <a:gd name="connsiteX1" fmla="*/ 166038 w 1291564"/>
              <a:gd name="connsiteY1" fmla="*/ 2 h 707951"/>
              <a:gd name="connsiteX2" fmla="*/ 336375 w 1291564"/>
              <a:gd name="connsiteY2" fmla="*/ 346272 h 707951"/>
              <a:gd name="connsiteX3" fmla="*/ 204788 w 1291564"/>
              <a:gd name="connsiteY3" fmla="*/ 707943 h 707951"/>
              <a:gd name="connsiteX4" fmla="*/ 273776 w 1291564"/>
              <a:gd name="connsiteY4" fmla="*/ 336468 h 707951"/>
              <a:gd name="connsiteX5" fmla="*/ 391589 w 1291564"/>
              <a:gd name="connsiteY5" fmla="*/ 22143 h 707951"/>
              <a:gd name="connsiteX6" fmla="*/ 506026 w 1291564"/>
              <a:gd name="connsiteY6" fmla="*/ 337024 h 707951"/>
              <a:gd name="connsiteX7" fmla="*/ 495300 w 1291564"/>
              <a:gd name="connsiteY7" fmla="*/ 707943 h 707951"/>
              <a:gd name="connsiteX8" fmla="*/ 571500 w 1291564"/>
              <a:gd name="connsiteY8" fmla="*/ 336468 h 707951"/>
              <a:gd name="connsiteX9" fmla="*/ 651076 w 1291564"/>
              <a:gd name="connsiteY9" fmla="*/ 22143 h 707951"/>
              <a:gd name="connsiteX10" fmla="*/ 723900 w 1291564"/>
              <a:gd name="connsiteY10" fmla="*/ 341231 h 707951"/>
              <a:gd name="connsiteX11" fmla="*/ 795338 w 1291564"/>
              <a:gd name="connsiteY11" fmla="*/ 684131 h 707951"/>
              <a:gd name="connsiteX12" fmla="*/ 871538 w 1291564"/>
              <a:gd name="connsiteY12" fmla="*/ 345993 h 707951"/>
              <a:gd name="connsiteX13" fmla="*/ 928688 w 1291564"/>
              <a:gd name="connsiteY13" fmla="*/ 17381 h 707951"/>
              <a:gd name="connsiteX14" fmla="*/ 1004888 w 1291564"/>
              <a:gd name="connsiteY14" fmla="*/ 350756 h 707951"/>
              <a:gd name="connsiteX15" fmla="*/ 1071563 w 1291564"/>
              <a:gd name="connsiteY15" fmla="*/ 693656 h 707951"/>
              <a:gd name="connsiteX16" fmla="*/ 1143925 w 1291564"/>
              <a:gd name="connsiteY16" fmla="*/ 345993 h 707951"/>
              <a:gd name="connsiteX17" fmla="*/ 1200150 w 1291564"/>
              <a:gd name="connsiteY17" fmla="*/ 17381 h 707951"/>
              <a:gd name="connsiteX18" fmla="*/ 1291564 w 1291564"/>
              <a:gd name="connsiteY18" fmla="*/ 345993 h 707951"/>
              <a:gd name="connsiteX0" fmla="*/ 0 w 1291564"/>
              <a:gd name="connsiteY0" fmla="*/ 341231 h 707943"/>
              <a:gd name="connsiteX1" fmla="*/ 166038 w 1291564"/>
              <a:gd name="connsiteY1" fmla="*/ 2 h 707943"/>
              <a:gd name="connsiteX2" fmla="*/ 336375 w 1291564"/>
              <a:gd name="connsiteY2" fmla="*/ 346272 h 707943"/>
              <a:gd name="connsiteX3" fmla="*/ 488590 w 1291564"/>
              <a:gd name="connsiteY3" fmla="*/ 681039 h 707943"/>
              <a:gd name="connsiteX4" fmla="*/ 273776 w 1291564"/>
              <a:gd name="connsiteY4" fmla="*/ 336468 h 707943"/>
              <a:gd name="connsiteX5" fmla="*/ 391589 w 1291564"/>
              <a:gd name="connsiteY5" fmla="*/ 22143 h 707943"/>
              <a:gd name="connsiteX6" fmla="*/ 506026 w 1291564"/>
              <a:gd name="connsiteY6" fmla="*/ 337024 h 707943"/>
              <a:gd name="connsiteX7" fmla="*/ 495300 w 1291564"/>
              <a:gd name="connsiteY7" fmla="*/ 707943 h 707943"/>
              <a:gd name="connsiteX8" fmla="*/ 571500 w 1291564"/>
              <a:gd name="connsiteY8" fmla="*/ 336468 h 707943"/>
              <a:gd name="connsiteX9" fmla="*/ 651076 w 1291564"/>
              <a:gd name="connsiteY9" fmla="*/ 22143 h 707943"/>
              <a:gd name="connsiteX10" fmla="*/ 723900 w 1291564"/>
              <a:gd name="connsiteY10" fmla="*/ 341231 h 707943"/>
              <a:gd name="connsiteX11" fmla="*/ 795338 w 1291564"/>
              <a:gd name="connsiteY11" fmla="*/ 684131 h 707943"/>
              <a:gd name="connsiteX12" fmla="*/ 871538 w 1291564"/>
              <a:gd name="connsiteY12" fmla="*/ 345993 h 707943"/>
              <a:gd name="connsiteX13" fmla="*/ 928688 w 1291564"/>
              <a:gd name="connsiteY13" fmla="*/ 17381 h 707943"/>
              <a:gd name="connsiteX14" fmla="*/ 1004888 w 1291564"/>
              <a:gd name="connsiteY14" fmla="*/ 350756 h 707943"/>
              <a:gd name="connsiteX15" fmla="*/ 1071563 w 1291564"/>
              <a:gd name="connsiteY15" fmla="*/ 693656 h 707943"/>
              <a:gd name="connsiteX16" fmla="*/ 1143925 w 1291564"/>
              <a:gd name="connsiteY16" fmla="*/ 345993 h 707943"/>
              <a:gd name="connsiteX17" fmla="*/ 1200150 w 1291564"/>
              <a:gd name="connsiteY17" fmla="*/ 17381 h 707943"/>
              <a:gd name="connsiteX18" fmla="*/ 1291564 w 1291564"/>
              <a:gd name="connsiteY18" fmla="*/ 345993 h 707943"/>
              <a:gd name="connsiteX0" fmla="*/ 0 w 1291564"/>
              <a:gd name="connsiteY0" fmla="*/ 341231 h 707943"/>
              <a:gd name="connsiteX1" fmla="*/ 166038 w 1291564"/>
              <a:gd name="connsiteY1" fmla="*/ 2 h 707943"/>
              <a:gd name="connsiteX2" fmla="*/ 336375 w 1291564"/>
              <a:gd name="connsiteY2" fmla="*/ 346272 h 707943"/>
              <a:gd name="connsiteX3" fmla="*/ 488590 w 1291564"/>
              <a:gd name="connsiteY3" fmla="*/ 681039 h 707943"/>
              <a:gd name="connsiteX4" fmla="*/ 660776 w 1291564"/>
              <a:gd name="connsiteY4" fmla="*/ 340952 h 707943"/>
              <a:gd name="connsiteX5" fmla="*/ 391589 w 1291564"/>
              <a:gd name="connsiteY5" fmla="*/ 22143 h 707943"/>
              <a:gd name="connsiteX6" fmla="*/ 506026 w 1291564"/>
              <a:gd name="connsiteY6" fmla="*/ 337024 h 707943"/>
              <a:gd name="connsiteX7" fmla="*/ 495300 w 1291564"/>
              <a:gd name="connsiteY7" fmla="*/ 707943 h 707943"/>
              <a:gd name="connsiteX8" fmla="*/ 571500 w 1291564"/>
              <a:gd name="connsiteY8" fmla="*/ 336468 h 707943"/>
              <a:gd name="connsiteX9" fmla="*/ 651076 w 1291564"/>
              <a:gd name="connsiteY9" fmla="*/ 22143 h 707943"/>
              <a:gd name="connsiteX10" fmla="*/ 723900 w 1291564"/>
              <a:gd name="connsiteY10" fmla="*/ 341231 h 707943"/>
              <a:gd name="connsiteX11" fmla="*/ 795338 w 1291564"/>
              <a:gd name="connsiteY11" fmla="*/ 684131 h 707943"/>
              <a:gd name="connsiteX12" fmla="*/ 871538 w 1291564"/>
              <a:gd name="connsiteY12" fmla="*/ 345993 h 707943"/>
              <a:gd name="connsiteX13" fmla="*/ 928688 w 1291564"/>
              <a:gd name="connsiteY13" fmla="*/ 17381 h 707943"/>
              <a:gd name="connsiteX14" fmla="*/ 1004888 w 1291564"/>
              <a:gd name="connsiteY14" fmla="*/ 350756 h 707943"/>
              <a:gd name="connsiteX15" fmla="*/ 1071563 w 1291564"/>
              <a:gd name="connsiteY15" fmla="*/ 693656 h 707943"/>
              <a:gd name="connsiteX16" fmla="*/ 1143925 w 1291564"/>
              <a:gd name="connsiteY16" fmla="*/ 345993 h 707943"/>
              <a:gd name="connsiteX17" fmla="*/ 1200150 w 1291564"/>
              <a:gd name="connsiteY17" fmla="*/ 17381 h 707943"/>
              <a:gd name="connsiteX18" fmla="*/ 1291564 w 1291564"/>
              <a:gd name="connsiteY18" fmla="*/ 345993 h 707943"/>
              <a:gd name="connsiteX0" fmla="*/ 0 w 1291564"/>
              <a:gd name="connsiteY0" fmla="*/ 341235 h 707947"/>
              <a:gd name="connsiteX1" fmla="*/ 166038 w 1291564"/>
              <a:gd name="connsiteY1" fmla="*/ 6 h 707947"/>
              <a:gd name="connsiteX2" fmla="*/ 340675 w 1291564"/>
              <a:gd name="connsiteY2" fmla="*/ 332823 h 707947"/>
              <a:gd name="connsiteX3" fmla="*/ 488590 w 1291564"/>
              <a:gd name="connsiteY3" fmla="*/ 681043 h 707947"/>
              <a:gd name="connsiteX4" fmla="*/ 660776 w 1291564"/>
              <a:gd name="connsiteY4" fmla="*/ 340956 h 707947"/>
              <a:gd name="connsiteX5" fmla="*/ 391589 w 1291564"/>
              <a:gd name="connsiteY5" fmla="*/ 22147 h 707947"/>
              <a:gd name="connsiteX6" fmla="*/ 506026 w 1291564"/>
              <a:gd name="connsiteY6" fmla="*/ 337028 h 707947"/>
              <a:gd name="connsiteX7" fmla="*/ 495300 w 1291564"/>
              <a:gd name="connsiteY7" fmla="*/ 707947 h 707947"/>
              <a:gd name="connsiteX8" fmla="*/ 571500 w 1291564"/>
              <a:gd name="connsiteY8" fmla="*/ 336472 h 707947"/>
              <a:gd name="connsiteX9" fmla="*/ 651076 w 1291564"/>
              <a:gd name="connsiteY9" fmla="*/ 22147 h 707947"/>
              <a:gd name="connsiteX10" fmla="*/ 723900 w 1291564"/>
              <a:gd name="connsiteY10" fmla="*/ 341235 h 707947"/>
              <a:gd name="connsiteX11" fmla="*/ 795338 w 1291564"/>
              <a:gd name="connsiteY11" fmla="*/ 684135 h 707947"/>
              <a:gd name="connsiteX12" fmla="*/ 871538 w 1291564"/>
              <a:gd name="connsiteY12" fmla="*/ 345997 h 707947"/>
              <a:gd name="connsiteX13" fmla="*/ 928688 w 1291564"/>
              <a:gd name="connsiteY13" fmla="*/ 17385 h 707947"/>
              <a:gd name="connsiteX14" fmla="*/ 1004888 w 1291564"/>
              <a:gd name="connsiteY14" fmla="*/ 350760 h 707947"/>
              <a:gd name="connsiteX15" fmla="*/ 1071563 w 1291564"/>
              <a:gd name="connsiteY15" fmla="*/ 693660 h 707947"/>
              <a:gd name="connsiteX16" fmla="*/ 1143925 w 1291564"/>
              <a:gd name="connsiteY16" fmla="*/ 345997 h 707947"/>
              <a:gd name="connsiteX17" fmla="*/ 1200150 w 1291564"/>
              <a:gd name="connsiteY17" fmla="*/ 17385 h 707947"/>
              <a:gd name="connsiteX18" fmla="*/ 1291564 w 1291564"/>
              <a:gd name="connsiteY18" fmla="*/ 345997 h 707947"/>
              <a:gd name="connsiteX0" fmla="*/ 0 w 1291564"/>
              <a:gd name="connsiteY0" fmla="*/ 341235 h 743821"/>
              <a:gd name="connsiteX1" fmla="*/ 166038 w 1291564"/>
              <a:gd name="connsiteY1" fmla="*/ 6 h 743821"/>
              <a:gd name="connsiteX2" fmla="*/ 340675 w 1291564"/>
              <a:gd name="connsiteY2" fmla="*/ 332823 h 743821"/>
              <a:gd name="connsiteX3" fmla="*/ 488590 w 1291564"/>
              <a:gd name="connsiteY3" fmla="*/ 681043 h 743821"/>
              <a:gd name="connsiteX4" fmla="*/ 660776 w 1291564"/>
              <a:gd name="connsiteY4" fmla="*/ 340956 h 743821"/>
              <a:gd name="connsiteX5" fmla="*/ 391589 w 1291564"/>
              <a:gd name="connsiteY5" fmla="*/ 22147 h 743821"/>
              <a:gd name="connsiteX6" fmla="*/ 506026 w 1291564"/>
              <a:gd name="connsiteY6" fmla="*/ 337028 h 743821"/>
              <a:gd name="connsiteX7" fmla="*/ 869402 w 1291564"/>
              <a:gd name="connsiteY7" fmla="*/ 743821 h 743821"/>
              <a:gd name="connsiteX8" fmla="*/ 571500 w 1291564"/>
              <a:gd name="connsiteY8" fmla="*/ 336472 h 743821"/>
              <a:gd name="connsiteX9" fmla="*/ 651076 w 1291564"/>
              <a:gd name="connsiteY9" fmla="*/ 22147 h 743821"/>
              <a:gd name="connsiteX10" fmla="*/ 723900 w 1291564"/>
              <a:gd name="connsiteY10" fmla="*/ 341235 h 743821"/>
              <a:gd name="connsiteX11" fmla="*/ 795338 w 1291564"/>
              <a:gd name="connsiteY11" fmla="*/ 684135 h 743821"/>
              <a:gd name="connsiteX12" fmla="*/ 871538 w 1291564"/>
              <a:gd name="connsiteY12" fmla="*/ 345997 h 743821"/>
              <a:gd name="connsiteX13" fmla="*/ 928688 w 1291564"/>
              <a:gd name="connsiteY13" fmla="*/ 17385 h 743821"/>
              <a:gd name="connsiteX14" fmla="*/ 1004888 w 1291564"/>
              <a:gd name="connsiteY14" fmla="*/ 350760 h 743821"/>
              <a:gd name="connsiteX15" fmla="*/ 1071563 w 1291564"/>
              <a:gd name="connsiteY15" fmla="*/ 693660 h 743821"/>
              <a:gd name="connsiteX16" fmla="*/ 1143925 w 1291564"/>
              <a:gd name="connsiteY16" fmla="*/ 345997 h 743821"/>
              <a:gd name="connsiteX17" fmla="*/ 1200150 w 1291564"/>
              <a:gd name="connsiteY17" fmla="*/ 17385 h 743821"/>
              <a:gd name="connsiteX18" fmla="*/ 1291564 w 1291564"/>
              <a:gd name="connsiteY18" fmla="*/ 345997 h 743821"/>
              <a:gd name="connsiteX0" fmla="*/ 0 w 1291564"/>
              <a:gd name="connsiteY0" fmla="*/ 341235 h 743823"/>
              <a:gd name="connsiteX1" fmla="*/ 166038 w 1291564"/>
              <a:gd name="connsiteY1" fmla="*/ 6 h 743823"/>
              <a:gd name="connsiteX2" fmla="*/ 340675 w 1291564"/>
              <a:gd name="connsiteY2" fmla="*/ 332823 h 743823"/>
              <a:gd name="connsiteX3" fmla="*/ 488590 w 1291564"/>
              <a:gd name="connsiteY3" fmla="*/ 681043 h 743823"/>
              <a:gd name="connsiteX4" fmla="*/ 660776 w 1291564"/>
              <a:gd name="connsiteY4" fmla="*/ 340956 h 743823"/>
              <a:gd name="connsiteX5" fmla="*/ 391589 w 1291564"/>
              <a:gd name="connsiteY5" fmla="*/ 22147 h 743823"/>
              <a:gd name="connsiteX6" fmla="*/ 1073628 w 1291564"/>
              <a:gd name="connsiteY6" fmla="*/ 332542 h 743823"/>
              <a:gd name="connsiteX7" fmla="*/ 869402 w 1291564"/>
              <a:gd name="connsiteY7" fmla="*/ 743821 h 743823"/>
              <a:gd name="connsiteX8" fmla="*/ 571500 w 1291564"/>
              <a:gd name="connsiteY8" fmla="*/ 336472 h 743823"/>
              <a:gd name="connsiteX9" fmla="*/ 651076 w 1291564"/>
              <a:gd name="connsiteY9" fmla="*/ 22147 h 743823"/>
              <a:gd name="connsiteX10" fmla="*/ 723900 w 1291564"/>
              <a:gd name="connsiteY10" fmla="*/ 341235 h 743823"/>
              <a:gd name="connsiteX11" fmla="*/ 795338 w 1291564"/>
              <a:gd name="connsiteY11" fmla="*/ 684135 h 743823"/>
              <a:gd name="connsiteX12" fmla="*/ 871538 w 1291564"/>
              <a:gd name="connsiteY12" fmla="*/ 345997 h 743823"/>
              <a:gd name="connsiteX13" fmla="*/ 928688 w 1291564"/>
              <a:gd name="connsiteY13" fmla="*/ 17385 h 743823"/>
              <a:gd name="connsiteX14" fmla="*/ 1004888 w 1291564"/>
              <a:gd name="connsiteY14" fmla="*/ 350760 h 743823"/>
              <a:gd name="connsiteX15" fmla="*/ 1071563 w 1291564"/>
              <a:gd name="connsiteY15" fmla="*/ 693660 h 743823"/>
              <a:gd name="connsiteX16" fmla="*/ 1143925 w 1291564"/>
              <a:gd name="connsiteY16" fmla="*/ 345997 h 743823"/>
              <a:gd name="connsiteX17" fmla="*/ 1200150 w 1291564"/>
              <a:gd name="connsiteY17" fmla="*/ 17385 h 743823"/>
              <a:gd name="connsiteX18" fmla="*/ 1291564 w 1291564"/>
              <a:gd name="connsiteY18" fmla="*/ 345997 h 743823"/>
              <a:gd name="connsiteX0" fmla="*/ 0 w 1291564"/>
              <a:gd name="connsiteY0" fmla="*/ 341235 h 743821"/>
              <a:gd name="connsiteX1" fmla="*/ 166038 w 1291564"/>
              <a:gd name="connsiteY1" fmla="*/ 6 h 743821"/>
              <a:gd name="connsiteX2" fmla="*/ 340675 w 1291564"/>
              <a:gd name="connsiteY2" fmla="*/ 332823 h 743821"/>
              <a:gd name="connsiteX3" fmla="*/ 488590 w 1291564"/>
              <a:gd name="connsiteY3" fmla="*/ 681043 h 743821"/>
              <a:gd name="connsiteX4" fmla="*/ 660776 w 1291564"/>
              <a:gd name="connsiteY4" fmla="*/ 340956 h 743821"/>
              <a:gd name="connsiteX5" fmla="*/ 1079591 w 1291564"/>
              <a:gd name="connsiteY5" fmla="*/ 17662 h 743821"/>
              <a:gd name="connsiteX6" fmla="*/ 1073628 w 1291564"/>
              <a:gd name="connsiteY6" fmla="*/ 332542 h 743821"/>
              <a:gd name="connsiteX7" fmla="*/ 869402 w 1291564"/>
              <a:gd name="connsiteY7" fmla="*/ 743821 h 743821"/>
              <a:gd name="connsiteX8" fmla="*/ 571500 w 1291564"/>
              <a:gd name="connsiteY8" fmla="*/ 336472 h 743821"/>
              <a:gd name="connsiteX9" fmla="*/ 651076 w 1291564"/>
              <a:gd name="connsiteY9" fmla="*/ 22147 h 743821"/>
              <a:gd name="connsiteX10" fmla="*/ 723900 w 1291564"/>
              <a:gd name="connsiteY10" fmla="*/ 341235 h 743821"/>
              <a:gd name="connsiteX11" fmla="*/ 795338 w 1291564"/>
              <a:gd name="connsiteY11" fmla="*/ 684135 h 743821"/>
              <a:gd name="connsiteX12" fmla="*/ 871538 w 1291564"/>
              <a:gd name="connsiteY12" fmla="*/ 345997 h 743821"/>
              <a:gd name="connsiteX13" fmla="*/ 928688 w 1291564"/>
              <a:gd name="connsiteY13" fmla="*/ 17385 h 743821"/>
              <a:gd name="connsiteX14" fmla="*/ 1004888 w 1291564"/>
              <a:gd name="connsiteY14" fmla="*/ 350760 h 743821"/>
              <a:gd name="connsiteX15" fmla="*/ 1071563 w 1291564"/>
              <a:gd name="connsiteY15" fmla="*/ 693660 h 743821"/>
              <a:gd name="connsiteX16" fmla="*/ 1143925 w 1291564"/>
              <a:gd name="connsiteY16" fmla="*/ 345997 h 743821"/>
              <a:gd name="connsiteX17" fmla="*/ 1200150 w 1291564"/>
              <a:gd name="connsiteY17" fmla="*/ 17385 h 743821"/>
              <a:gd name="connsiteX18" fmla="*/ 1291564 w 1291564"/>
              <a:gd name="connsiteY18" fmla="*/ 345997 h 743821"/>
              <a:gd name="connsiteX0" fmla="*/ 0 w 1291564"/>
              <a:gd name="connsiteY0" fmla="*/ 341235 h 743911"/>
              <a:gd name="connsiteX1" fmla="*/ 166038 w 1291564"/>
              <a:gd name="connsiteY1" fmla="*/ 6 h 743911"/>
              <a:gd name="connsiteX2" fmla="*/ 340675 w 1291564"/>
              <a:gd name="connsiteY2" fmla="*/ 332823 h 743911"/>
              <a:gd name="connsiteX3" fmla="*/ 488590 w 1291564"/>
              <a:gd name="connsiteY3" fmla="*/ 681043 h 743911"/>
              <a:gd name="connsiteX4" fmla="*/ 660776 w 1291564"/>
              <a:gd name="connsiteY4" fmla="*/ 340956 h 743911"/>
              <a:gd name="connsiteX5" fmla="*/ 1079591 w 1291564"/>
              <a:gd name="connsiteY5" fmla="*/ 17662 h 743911"/>
              <a:gd name="connsiteX6" fmla="*/ 1073628 w 1291564"/>
              <a:gd name="connsiteY6" fmla="*/ 332542 h 743911"/>
              <a:gd name="connsiteX7" fmla="*/ 869402 w 1291564"/>
              <a:gd name="connsiteY7" fmla="*/ 743821 h 743911"/>
              <a:gd name="connsiteX8" fmla="*/ 1074601 w 1291564"/>
              <a:gd name="connsiteY8" fmla="*/ 296114 h 743911"/>
              <a:gd name="connsiteX9" fmla="*/ 651076 w 1291564"/>
              <a:gd name="connsiteY9" fmla="*/ 22147 h 743911"/>
              <a:gd name="connsiteX10" fmla="*/ 723900 w 1291564"/>
              <a:gd name="connsiteY10" fmla="*/ 341235 h 743911"/>
              <a:gd name="connsiteX11" fmla="*/ 795338 w 1291564"/>
              <a:gd name="connsiteY11" fmla="*/ 684135 h 743911"/>
              <a:gd name="connsiteX12" fmla="*/ 871538 w 1291564"/>
              <a:gd name="connsiteY12" fmla="*/ 345997 h 743911"/>
              <a:gd name="connsiteX13" fmla="*/ 928688 w 1291564"/>
              <a:gd name="connsiteY13" fmla="*/ 17385 h 743911"/>
              <a:gd name="connsiteX14" fmla="*/ 1004888 w 1291564"/>
              <a:gd name="connsiteY14" fmla="*/ 350760 h 743911"/>
              <a:gd name="connsiteX15" fmla="*/ 1071563 w 1291564"/>
              <a:gd name="connsiteY15" fmla="*/ 693660 h 743911"/>
              <a:gd name="connsiteX16" fmla="*/ 1143925 w 1291564"/>
              <a:gd name="connsiteY16" fmla="*/ 345997 h 743911"/>
              <a:gd name="connsiteX17" fmla="*/ 1200150 w 1291564"/>
              <a:gd name="connsiteY17" fmla="*/ 17385 h 743911"/>
              <a:gd name="connsiteX18" fmla="*/ 1291564 w 1291564"/>
              <a:gd name="connsiteY18" fmla="*/ 345997 h 743911"/>
              <a:gd name="connsiteX0" fmla="*/ 0 w 1291564"/>
              <a:gd name="connsiteY0" fmla="*/ 341235 h 743913"/>
              <a:gd name="connsiteX1" fmla="*/ 166038 w 1291564"/>
              <a:gd name="connsiteY1" fmla="*/ 6 h 743913"/>
              <a:gd name="connsiteX2" fmla="*/ 340675 w 1291564"/>
              <a:gd name="connsiteY2" fmla="*/ 332823 h 743913"/>
              <a:gd name="connsiteX3" fmla="*/ 488590 w 1291564"/>
              <a:gd name="connsiteY3" fmla="*/ 681043 h 743913"/>
              <a:gd name="connsiteX4" fmla="*/ 660776 w 1291564"/>
              <a:gd name="connsiteY4" fmla="*/ 340956 h 743913"/>
              <a:gd name="connsiteX5" fmla="*/ 1079591 w 1291564"/>
              <a:gd name="connsiteY5" fmla="*/ 17662 h 743913"/>
              <a:gd name="connsiteX6" fmla="*/ 1073628 w 1291564"/>
              <a:gd name="connsiteY6" fmla="*/ 332542 h 743913"/>
              <a:gd name="connsiteX7" fmla="*/ 869402 w 1291564"/>
              <a:gd name="connsiteY7" fmla="*/ 743821 h 743913"/>
              <a:gd name="connsiteX8" fmla="*/ 1074601 w 1291564"/>
              <a:gd name="connsiteY8" fmla="*/ 296114 h 743913"/>
              <a:gd name="connsiteX9" fmla="*/ 1171377 w 1291564"/>
              <a:gd name="connsiteY9" fmla="*/ 13178 h 743913"/>
              <a:gd name="connsiteX10" fmla="*/ 723900 w 1291564"/>
              <a:gd name="connsiteY10" fmla="*/ 341235 h 743913"/>
              <a:gd name="connsiteX11" fmla="*/ 795338 w 1291564"/>
              <a:gd name="connsiteY11" fmla="*/ 684135 h 743913"/>
              <a:gd name="connsiteX12" fmla="*/ 871538 w 1291564"/>
              <a:gd name="connsiteY12" fmla="*/ 345997 h 743913"/>
              <a:gd name="connsiteX13" fmla="*/ 928688 w 1291564"/>
              <a:gd name="connsiteY13" fmla="*/ 17385 h 743913"/>
              <a:gd name="connsiteX14" fmla="*/ 1004888 w 1291564"/>
              <a:gd name="connsiteY14" fmla="*/ 350760 h 743913"/>
              <a:gd name="connsiteX15" fmla="*/ 1071563 w 1291564"/>
              <a:gd name="connsiteY15" fmla="*/ 693660 h 743913"/>
              <a:gd name="connsiteX16" fmla="*/ 1143925 w 1291564"/>
              <a:gd name="connsiteY16" fmla="*/ 345997 h 743913"/>
              <a:gd name="connsiteX17" fmla="*/ 1200150 w 1291564"/>
              <a:gd name="connsiteY17" fmla="*/ 17385 h 743913"/>
              <a:gd name="connsiteX18" fmla="*/ 1291564 w 1291564"/>
              <a:gd name="connsiteY18" fmla="*/ 345997 h 743913"/>
              <a:gd name="connsiteX0" fmla="*/ 0 w 1291564"/>
              <a:gd name="connsiteY0" fmla="*/ 341235 h 743911"/>
              <a:gd name="connsiteX1" fmla="*/ 166038 w 1291564"/>
              <a:gd name="connsiteY1" fmla="*/ 6 h 743911"/>
              <a:gd name="connsiteX2" fmla="*/ 340675 w 1291564"/>
              <a:gd name="connsiteY2" fmla="*/ 332823 h 743911"/>
              <a:gd name="connsiteX3" fmla="*/ 488590 w 1291564"/>
              <a:gd name="connsiteY3" fmla="*/ 681043 h 743911"/>
              <a:gd name="connsiteX4" fmla="*/ 660776 w 1291564"/>
              <a:gd name="connsiteY4" fmla="*/ 340956 h 743911"/>
              <a:gd name="connsiteX5" fmla="*/ 1079591 w 1291564"/>
              <a:gd name="connsiteY5" fmla="*/ 17662 h 743911"/>
              <a:gd name="connsiteX6" fmla="*/ 1073628 w 1291564"/>
              <a:gd name="connsiteY6" fmla="*/ 332542 h 743911"/>
              <a:gd name="connsiteX7" fmla="*/ 869402 w 1291564"/>
              <a:gd name="connsiteY7" fmla="*/ 743821 h 743911"/>
              <a:gd name="connsiteX8" fmla="*/ 1074601 w 1291564"/>
              <a:gd name="connsiteY8" fmla="*/ 296114 h 743911"/>
              <a:gd name="connsiteX9" fmla="*/ 1171377 w 1291564"/>
              <a:gd name="connsiteY9" fmla="*/ 13178 h 743911"/>
              <a:gd name="connsiteX10" fmla="*/ 1175402 w 1291564"/>
              <a:gd name="connsiteY10" fmla="*/ 354688 h 743911"/>
              <a:gd name="connsiteX11" fmla="*/ 795338 w 1291564"/>
              <a:gd name="connsiteY11" fmla="*/ 684135 h 743911"/>
              <a:gd name="connsiteX12" fmla="*/ 871538 w 1291564"/>
              <a:gd name="connsiteY12" fmla="*/ 345997 h 743911"/>
              <a:gd name="connsiteX13" fmla="*/ 928688 w 1291564"/>
              <a:gd name="connsiteY13" fmla="*/ 17385 h 743911"/>
              <a:gd name="connsiteX14" fmla="*/ 1004888 w 1291564"/>
              <a:gd name="connsiteY14" fmla="*/ 350760 h 743911"/>
              <a:gd name="connsiteX15" fmla="*/ 1071563 w 1291564"/>
              <a:gd name="connsiteY15" fmla="*/ 693660 h 743911"/>
              <a:gd name="connsiteX16" fmla="*/ 1143925 w 1291564"/>
              <a:gd name="connsiteY16" fmla="*/ 345997 h 743911"/>
              <a:gd name="connsiteX17" fmla="*/ 1200150 w 1291564"/>
              <a:gd name="connsiteY17" fmla="*/ 17385 h 743911"/>
              <a:gd name="connsiteX18" fmla="*/ 1291564 w 1291564"/>
              <a:gd name="connsiteY18" fmla="*/ 345997 h 743911"/>
              <a:gd name="connsiteX0" fmla="*/ 0 w 1291564"/>
              <a:gd name="connsiteY0" fmla="*/ 341235 h 743913"/>
              <a:gd name="connsiteX1" fmla="*/ 166038 w 1291564"/>
              <a:gd name="connsiteY1" fmla="*/ 6 h 743913"/>
              <a:gd name="connsiteX2" fmla="*/ 340675 w 1291564"/>
              <a:gd name="connsiteY2" fmla="*/ 332823 h 743913"/>
              <a:gd name="connsiteX3" fmla="*/ 488590 w 1291564"/>
              <a:gd name="connsiteY3" fmla="*/ 681043 h 743913"/>
              <a:gd name="connsiteX4" fmla="*/ 660776 w 1291564"/>
              <a:gd name="connsiteY4" fmla="*/ 340956 h 743913"/>
              <a:gd name="connsiteX5" fmla="*/ 1079591 w 1291564"/>
              <a:gd name="connsiteY5" fmla="*/ 17662 h 743913"/>
              <a:gd name="connsiteX6" fmla="*/ 1073628 w 1291564"/>
              <a:gd name="connsiteY6" fmla="*/ 332542 h 743913"/>
              <a:gd name="connsiteX7" fmla="*/ 869402 w 1291564"/>
              <a:gd name="connsiteY7" fmla="*/ 743821 h 743913"/>
              <a:gd name="connsiteX8" fmla="*/ 1074601 w 1291564"/>
              <a:gd name="connsiteY8" fmla="*/ 296114 h 743913"/>
              <a:gd name="connsiteX9" fmla="*/ 1171377 w 1291564"/>
              <a:gd name="connsiteY9" fmla="*/ 13178 h 743913"/>
              <a:gd name="connsiteX10" fmla="*/ 1175402 w 1291564"/>
              <a:gd name="connsiteY10" fmla="*/ 354688 h 743913"/>
              <a:gd name="connsiteX11" fmla="*/ 1139339 w 1291564"/>
              <a:gd name="connsiteY11" fmla="*/ 702073 h 743913"/>
              <a:gd name="connsiteX12" fmla="*/ 871538 w 1291564"/>
              <a:gd name="connsiteY12" fmla="*/ 345997 h 743913"/>
              <a:gd name="connsiteX13" fmla="*/ 928688 w 1291564"/>
              <a:gd name="connsiteY13" fmla="*/ 17385 h 743913"/>
              <a:gd name="connsiteX14" fmla="*/ 1004888 w 1291564"/>
              <a:gd name="connsiteY14" fmla="*/ 350760 h 743913"/>
              <a:gd name="connsiteX15" fmla="*/ 1071563 w 1291564"/>
              <a:gd name="connsiteY15" fmla="*/ 693660 h 743913"/>
              <a:gd name="connsiteX16" fmla="*/ 1143925 w 1291564"/>
              <a:gd name="connsiteY16" fmla="*/ 345997 h 743913"/>
              <a:gd name="connsiteX17" fmla="*/ 1200150 w 1291564"/>
              <a:gd name="connsiteY17" fmla="*/ 17385 h 743913"/>
              <a:gd name="connsiteX18" fmla="*/ 1291564 w 1291564"/>
              <a:gd name="connsiteY18" fmla="*/ 345997 h 743913"/>
              <a:gd name="connsiteX0" fmla="*/ 0 w 1356933"/>
              <a:gd name="connsiteY0" fmla="*/ 341235 h 743911"/>
              <a:gd name="connsiteX1" fmla="*/ 166038 w 1356933"/>
              <a:gd name="connsiteY1" fmla="*/ 6 h 743911"/>
              <a:gd name="connsiteX2" fmla="*/ 340675 w 1356933"/>
              <a:gd name="connsiteY2" fmla="*/ 332823 h 743911"/>
              <a:gd name="connsiteX3" fmla="*/ 488590 w 1356933"/>
              <a:gd name="connsiteY3" fmla="*/ 681043 h 743911"/>
              <a:gd name="connsiteX4" fmla="*/ 660776 w 1356933"/>
              <a:gd name="connsiteY4" fmla="*/ 340956 h 743911"/>
              <a:gd name="connsiteX5" fmla="*/ 1079591 w 1356933"/>
              <a:gd name="connsiteY5" fmla="*/ 17662 h 743911"/>
              <a:gd name="connsiteX6" fmla="*/ 1073628 w 1356933"/>
              <a:gd name="connsiteY6" fmla="*/ 332542 h 743911"/>
              <a:gd name="connsiteX7" fmla="*/ 869402 w 1356933"/>
              <a:gd name="connsiteY7" fmla="*/ 743821 h 743911"/>
              <a:gd name="connsiteX8" fmla="*/ 1074601 w 1356933"/>
              <a:gd name="connsiteY8" fmla="*/ 296114 h 743911"/>
              <a:gd name="connsiteX9" fmla="*/ 1171377 w 1356933"/>
              <a:gd name="connsiteY9" fmla="*/ 13178 h 743911"/>
              <a:gd name="connsiteX10" fmla="*/ 1175402 w 1356933"/>
              <a:gd name="connsiteY10" fmla="*/ 354688 h 743911"/>
              <a:gd name="connsiteX11" fmla="*/ 1139339 w 1356933"/>
              <a:gd name="connsiteY11" fmla="*/ 702073 h 743911"/>
              <a:gd name="connsiteX12" fmla="*/ 1353139 w 1356933"/>
              <a:gd name="connsiteY12" fmla="*/ 314607 h 743911"/>
              <a:gd name="connsiteX13" fmla="*/ 928688 w 1356933"/>
              <a:gd name="connsiteY13" fmla="*/ 17385 h 743911"/>
              <a:gd name="connsiteX14" fmla="*/ 1004888 w 1356933"/>
              <a:gd name="connsiteY14" fmla="*/ 350760 h 743911"/>
              <a:gd name="connsiteX15" fmla="*/ 1071563 w 1356933"/>
              <a:gd name="connsiteY15" fmla="*/ 693660 h 743911"/>
              <a:gd name="connsiteX16" fmla="*/ 1143925 w 1356933"/>
              <a:gd name="connsiteY16" fmla="*/ 345997 h 743911"/>
              <a:gd name="connsiteX17" fmla="*/ 1200150 w 1356933"/>
              <a:gd name="connsiteY17" fmla="*/ 17385 h 743911"/>
              <a:gd name="connsiteX18" fmla="*/ 1291564 w 1356933"/>
              <a:gd name="connsiteY18" fmla="*/ 345997 h 743911"/>
              <a:gd name="connsiteX0" fmla="*/ 0 w 1356492"/>
              <a:gd name="connsiteY0" fmla="*/ 341235 h 743913"/>
              <a:gd name="connsiteX1" fmla="*/ 166038 w 1356492"/>
              <a:gd name="connsiteY1" fmla="*/ 6 h 743913"/>
              <a:gd name="connsiteX2" fmla="*/ 340675 w 1356492"/>
              <a:gd name="connsiteY2" fmla="*/ 332823 h 743913"/>
              <a:gd name="connsiteX3" fmla="*/ 488590 w 1356492"/>
              <a:gd name="connsiteY3" fmla="*/ 681043 h 743913"/>
              <a:gd name="connsiteX4" fmla="*/ 660776 w 1356492"/>
              <a:gd name="connsiteY4" fmla="*/ 340956 h 743913"/>
              <a:gd name="connsiteX5" fmla="*/ 1079591 w 1356492"/>
              <a:gd name="connsiteY5" fmla="*/ 17662 h 743913"/>
              <a:gd name="connsiteX6" fmla="*/ 1073628 w 1356492"/>
              <a:gd name="connsiteY6" fmla="*/ 332542 h 743913"/>
              <a:gd name="connsiteX7" fmla="*/ 869402 w 1356492"/>
              <a:gd name="connsiteY7" fmla="*/ 743821 h 743913"/>
              <a:gd name="connsiteX8" fmla="*/ 1074601 w 1356492"/>
              <a:gd name="connsiteY8" fmla="*/ 296114 h 743913"/>
              <a:gd name="connsiteX9" fmla="*/ 1171377 w 1356492"/>
              <a:gd name="connsiteY9" fmla="*/ 13178 h 743913"/>
              <a:gd name="connsiteX10" fmla="*/ 1175402 w 1356492"/>
              <a:gd name="connsiteY10" fmla="*/ 354688 h 743913"/>
              <a:gd name="connsiteX11" fmla="*/ 1139339 w 1356492"/>
              <a:gd name="connsiteY11" fmla="*/ 702073 h 743913"/>
              <a:gd name="connsiteX12" fmla="*/ 1353139 w 1356492"/>
              <a:gd name="connsiteY12" fmla="*/ 314607 h 743913"/>
              <a:gd name="connsiteX13" fmla="*/ 1251190 w 1356492"/>
              <a:gd name="connsiteY13" fmla="*/ 17385 h 743913"/>
              <a:gd name="connsiteX14" fmla="*/ 1004888 w 1356492"/>
              <a:gd name="connsiteY14" fmla="*/ 350760 h 743913"/>
              <a:gd name="connsiteX15" fmla="*/ 1071563 w 1356492"/>
              <a:gd name="connsiteY15" fmla="*/ 693660 h 743913"/>
              <a:gd name="connsiteX16" fmla="*/ 1143925 w 1356492"/>
              <a:gd name="connsiteY16" fmla="*/ 345997 h 743913"/>
              <a:gd name="connsiteX17" fmla="*/ 1200150 w 1356492"/>
              <a:gd name="connsiteY17" fmla="*/ 17385 h 743913"/>
              <a:gd name="connsiteX18" fmla="*/ 1291564 w 1356492"/>
              <a:gd name="connsiteY18" fmla="*/ 345997 h 743913"/>
              <a:gd name="connsiteX0" fmla="*/ 0 w 1356492"/>
              <a:gd name="connsiteY0" fmla="*/ 341235 h 702210"/>
              <a:gd name="connsiteX1" fmla="*/ 166038 w 1356492"/>
              <a:gd name="connsiteY1" fmla="*/ 6 h 702210"/>
              <a:gd name="connsiteX2" fmla="*/ 340675 w 1356492"/>
              <a:gd name="connsiteY2" fmla="*/ 332823 h 702210"/>
              <a:gd name="connsiteX3" fmla="*/ 488590 w 1356492"/>
              <a:gd name="connsiteY3" fmla="*/ 681043 h 702210"/>
              <a:gd name="connsiteX4" fmla="*/ 660776 w 1356492"/>
              <a:gd name="connsiteY4" fmla="*/ 340956 h 702210"/>
              <a:gd name="connsiteX5" fmla="*/ 1079591 w 1356492"/>
              <a:gd name="connsiteY5" fmla="*/ 17662 h 702210"/>
              <a:gd name="connsiteX6" fmla="*/ 1073628 w 1356492"/>
              <a:gd name="connsiteY6" fmla="*/ 332542 h 702210"/>
              <a:gd name="connsiteX7" fmla="*/ 1265002 w 1356492"/>
              <a:gd name="connsiteY7" fmla="*/ 681042 h 702210"/>
              <a:gd name="connsiteX8" fmla="*/ 1074601 w 1356492"/>
              <a:gd name="connsiteY8" fmla="*/ 296114 h 702210"/>
              <a:gd name="connsiteX9" fmla="*/ 1171377 w 1356492"/>
              <a:gd name="connsiteY9" fmla="*/ 13178 h 702210"/>
              <a:gd name="connsiteX10" fmla="*/ 1175402 w 1356492"/>
              <a:gd name="connsiteY10" fmla="*/ 354688 h 702210"/>
              <a:gd name="connsiteX11" fmla="*/ 1139339 w 1356492"/>
              <a:gd name="connsiteY11" fmla="*/ 702073 h 702210"/>
              <a:gd name="connsiteX12" fmla="*/ 1353139 w 1356492"/>
              <a:gd name="connsiteY12" fmla="*/ 314607 h 702210"/>
              <a:gd name="connsiteX13" fmla="*/ 1251190 w 1356492"/>
              <a:gd name="connsiteY13" fmla="*/ 17385 h 702210"/>
              <a:gd name="connsiteX14" fmla="*/ 1004888 w 1356492"/>
              <a:gd name="connsiteY14" fmla="*/ 350760 h 702210"/>
              <a:gd name="connsiteX15" fmla="*/ 1071563 w 1356492"/>
              <a:gd name="connsiteY15" fmla="*/ 693660 h 702210"/>
              <a:gd name="connsiteX16" fmla="*/ 1143925 w 1356492"/>
              <a:gd name="connsiteY16" fmla="*/ 345997 h 702210"/>
              <a:gd name="connsiteX17" fmla="*/ 1200150 w 1356492"/>
              <a:gd name="connsiteY17" fmla="*/ 17385 h 702210"/>
              <a:gd name="connsiteX18" fmla="*/ 1291564 w 1356492"/>
              <a:gd name="connsiteY18" fmla="*/ 345997 h 702210"/>
              <a:gd name="connsiteX0" fmla="*/ 0 w 1356492"/>
              <a:gd name="connsiteY0" fmla="*/ 341235 h 702210"/>
              <a:gd name="connsiteX1" fmla="*/ 166038 w 1356492"/>
              <a:gd name="connsiteY1" fmla="*/ 6 h 702210"/>
              <a:gd name="connsiteX2" fmla="*/ 340675 w 1356492"/>
              <a:gd name="connsiteY2" fmla="*/ 332822 h 702210"/>
              <a:gd name="connsiteX3" fmla="*/ 488590 w 1356492"/>
              <a:gd name="connsiteY3" fmla="*/ 681043 h 702210"/>
              <a:gd name="connsiteX4" fmla="*/ 660776 w 1356492"/>
              <a:gd name="connsiteY4" fmla="*/ 340956 h 702210"/>
              <a:gd name="connsiteX5" fmla="*/ 1079591 w 1356492"/>
              <a:gd name="connsiteY5" fmla="*/ 17662 h 702210"/>
              <a:gd name="connsiteX6" fmla="*/ 1073628 w 1356492"/>
              <a:gd name="connsiteY6" fmla="*/ 332542 h 702210"/>
              <a:gd name="connsiteX7" fmla="*/ 1265002 w 1356492"/>
              <a:gd name="connsiteY7" fmla="*/ 681042 h 702210"/>
              <a:gd name="connsiteX8" fmla="*/ 1074601 w 1356492"/>
              <a:gd name="connsiteY8" fmla="*/ 296114 h 702210"/>
              <a:gd name="connsiteX9" fmla="*/ 1171377 w 1356492"/>
              <a:gd name="connsiteY9" fmla="*/ 13178 h 702210"/>
              <a:gd name="connsiteX10" fmla="*/ 1175402 w 1356492"/>
              <a:gd name="connsiteY10" fmla="*/ 354688 h 702210"/>
              <a:gd name="connsiteX11" fmla="*/ 1139339 w 1356492"/>
              <a:gd name="connsiteY11" fmla="*/ 702073 h 702210"/>
              <a:gd name="connsiteX12" fmla="*/ 1353139 w 1356492"/>
              <a:gd name="connsiteY12" fmla="*/ 314607 h 702210"/>
              <a:gd name="connsiteX13" fmla="*/ 1251190 w 1356492"/>
              <a:gd name="connsiteY13" fmla="*/ 17385 h 702210"/>
              <a:gd name="connsiteX14" fmla="*/ 1004888 w 1356492"/>
              <a:gd name="connsiteY14" fmla="*/ 350760 h 702210"/>
              <a:gd name="connsiteX15" fmla="*/ 1071563 w 1356492"/>
              <a:gd name="connsiteY15" fmla="*/ 693660 h 702210"/>
              <a:gd name="connsiteX16" fmla="*/ 1143925 w 1356492"/>
              <a:gd name="connsiteY16" fmla="*/ 345997 h 702210"/>
              <a:gd name="connsiteX17" fmla="*/ 1200150 w 1356492"/>
              <a:gd name="connsiteY17" fmla="*/ 17385 h 702210"/>
              <a:gd name="connsiteX18" fmla="*/ 1291564 w 1356492"/>
              <a:gd name="connsiteY18" fmla="*/ 345997 h 702210"/>
              <a:gd name="connsiteX0" fmla="*/ 0 w 1356492"/>
              <a:gd name="connsiteY0" fmla="*/ 341235 h 702210"/>
              <a:gd name="connsiteX1" fmla="*/ 166038 w 1356492"/>
              <a:gd name="connsiteY1" fmla="*/ 6 h 702210"/>
              <a:gd name="connsiteX2" fmla="*/ 340675 w 1356492"/>
              <a:gd name="connsiteY2" fmla="*/ 332822 h 702210"/>
              <a:gd name="connsiteX3" fmla="*/ 501490 w 1356492"/>
              <a:gd name="connsiteY3" fmla="*/ 681043 h 702210"/>
              <a:gd name="connsiteX4" fmla="*/ 660776 w 1356492"/>
              <a:gd name="connsiteY4" fmla="*/ 340956 h 702210"/>
              <a:gd name="connsiteX5" fmla="*/ 1079591 w 1356492"/>
              <a:gd name="connsiteY5" fmla="*/ 17662 h 702210"/>
              <a:gd name="connsiteX6" fmla="*/ 1073628 w 1356492"/>
              <a:gd name="connsiteY6" fmla="*/ 332542 h 702210"/>
              <a:gd name="connsiteX7" fmla="*/ 1265002 w 1356492"/>
              <a:gd name="connsiteY7" fmla="*/ 681042 h 702210"/>
              <a:gd name="connsiteX8" fmla="*/ 1074601 w 1356492"/>
              <a:gd name="connsiteY8" fmla="*/ 296114 h 702210"/>
              <a:gd name="connsiteX9" fmla="*/ 1171377 w 1356492"/>
              <a:gd name="connsiteY9" fmla="*/ 13178 h 702210"/>
              <a:gd name="connsiteX10" fmla="*/ 1175402 w 1356492"/>
              <a:gd name="connsiteY10" fmla="*/ 354688 h 702210"/>
              <a:gd name="connsiteX11" fmla="*/ 1139339 w 1356492"/>
              <a:gd name="connsiteY11" fmla="*/ 702073 h 702210"/>
              <a:gd name="connsiteX12" fmla="*/ 1353139 w 1356492"/>
              <a:gd name="connsiteY12" fmla="*/ 314607 h 702210"/>
              <a:gd name="connsiteX13" fmla="*/ 1251190 w 1356492"/>
              <a:gd name="connsiteY13" fmla="*/ 17385 h 702210"/>
              <a:gd name="connsiteX14" fmla="*/ 1004888 w 1356492"/>
              <a:gd name="connsiteY14" fmla="*/ 350760 h 702210"/>
              <a:gd name="connsiteX15" fmla="*/ 1071563 w 1356492"/>
              <a:gd name="connsiteY15" fmla="*/ 693660 h 702210"/>
              <a:gd name="connsiteX16" fmla="*/ 1143925 w 1356492"/>
              <a:gd name="connsiteY16" fmla="*/ 345997 h 702210"/>
              <a:gd name="connsiteX17" fmla="*/ 1200150 w 1356492"/>
              <a:gd name="connsiteY17" fmla="*/ 17385 h 702210"/>
              <a:gd name="connsiteX18" fmla="*/ 1291564 w 1356492"/>
              <a:gd name="connsiteY18" fmla="*/ 345997 h 702210"/>
              <a:gd name="connsiteX0" fmla="*/ 0 w 1356492"/>
              <a:gd name="connsiteY0" fmla="*/ 341235 h 702210"/>
              <a:gd name="connsiteX1" fmla="*/ 166038 w 1356492"/>
              <a:gd name="connsiteY1" fmla="*/ 6 h 702210"/>
              <a:gd name="connsiteX2" fmla="*/ 340675 w 1356492"/>
              <a:gd name="connsiteY2" fmla="*/ 332822 h 702210"/>
              <a:gd name="connsiteX3" fmla="*/ 501490 w 1356492"/>
              <a:gd name="connsiteY3" fmla="*/ 681043 h 702210"/>
              <a:gd name="connsiteX4" fmla="*/ 660776 w 1356492"/>
              <a:gd name="connsiteY4" fmla="*/ 340956 h 702210"/>
              <a:gd name="connsiteX5" fmla="*/ 1079591 w 1356492"/>
              <a:gd name="connsiteY5" fmla="*/ 17662 h 702210"/>
              <a:gd name="connsiteX6" fmla="*/ 1073628 w 1356492"/>
              <a:gd name="connsiteY6" fmla="*/ 332542 h 702210"/>
              <a:gd name="connsiteX7" fmla="*/ 1265002 w 1356492"/>
              <a:gd name="connsiteY7" fmla="*/ 681042 h 702210"/>
              <a:gd name="connsiteX8" fmla="*/ 1074601 w 1356492"/>
              <a:gd name="connsiteY8" fmla="*/ 296114 h 702210"/>
              <a:gd name="connsiteX9" fmla="*/ 1171377 w 1356492"/>
              <a:gd name="connsiteY9" fmla="*/ 13178 h 702210"/>
              <a:gd name="connsiteX10" fmla="*/ 1175402 w 1356492"/>
              <a:gd name="connsiteY10" fmla="*/ 354688 h 702210"/>
              <a:gd name="connsiteX11" fmla="*/ 1139339 w 1356492"/>
              <a:gd name="connsiteY11" fmla="*/ 702073 h 702210"/>
              <a:gd name="connsiteX12" fmla="*/ 1353139 w 1356492"/>
              <a:gd name="connsiteY12" fmla="*/ 314607 h 702210"/>
              <a:gd name="connsiteX13" fmla="*/ 1251190 w 1356492"/>
              <a:gd name="connsiteY13" fmla="*/ 17385 h 702210"/>
              <a:gd name="connsiteX14" fmla="*/ 1004888 w 1356492"/>
              <a:gd name="connsiteY14" fmla="*/ 350760 h 702210"/>
              <a:gd name="connsiteX15" fmla="*/ 1071563 w 1356492"/>
              <a:gd name="connsiteY15" fmla="*/ 693660 h 702210"/>
              <a:gd name="connsiteX16" fmla="*/ 1143925 w 1356492"/>
              <a:gd name="connsiteY16" fmla="*/ 345997 h 702210"/>
              <a:gd name="connsiteX17" fmla="*/ 1200150 w 1356492"/>
              <a:gd name="connsiteY17" fmla="*/ 17385 h 702210"/>
              <a:gd name="connsiteX18" fmla="*/ 1291564 w 1356492"/>
              <a:gd name="connsiteY18" fmla="*/ 345997 h 702210"/>
              <a:gd name="connsiteX0" fmla="*/ 0 w 1356492"/>
              <a:gd name="connsiteY0" fmla="*/ 341235 h 702210"/>
              <a:gd name="connsiteX1" fmla="*/ 166038 w 1356492"/>
              <a:gd name="connsiteY1" fmla="*/ 6 h 702210"/>
              <a:gd name="connsiteX2" fmla="*/ 340675 w 1356492"/>
              <a:gd name="connsiteY2" fmla="*/ 332822 h 702210"/>
              <a:gd name="connsiteX3" fmla="*/ 501490 w 1356492"/>
              <a:gd name="connsiteY3" fmla="*/ 681043 h 702210"/>
              <a:gd name="connsiteX4" fmla="*/ 660776 w 1356492"/>
              <a:gd name="connsiteY4" fmla="*/ 340956 h 702210"/>
              <a:gd name="connsiteX5" fmla="*/ 821590 w 1356492"/>
              <a:gd name="connsiteY5" fmla="*/ 4209 h 702210"/>
              <a:gd name="connsiteX6" fmla="*/ 1073628 w 1356492"/>
              <a:gd name="connsiteY6" fmla="*/ 332542 h 702210"/>
              <a:gd name="connsiteX7" fmla="*/ 1265002 w 1356492"/>
              <a:gd name="connsiteY7" fmla="*/ 681042 h 702210"/>
              <a:gd name="connsiteX8" fmla="*/ 1074601 w 1356492"/>
              <a:gd name="connsiteY8" fmla="*/ 296114 h 702210"/>
              <a:gd name="connsiteX9" fmla="*/ 1171377 w 1356492"/>
              <a:gd name="connsiteY9" fmla="*/ 13178 h 702210"/>
              <a:gd name="connsiteX10" fmla="*/ 1175402 w 1356492"/>
              <a:gd name="connsiteY10" fmla="*/ 354688 h 702210"/>
              <a:gd name="connsiteX11" fmla="*/ 1139339 w 1356492"/>
              <a:gd name="connsiteY11" fmla="*/ 702073 h 702210"/>
              <a:gd name="connsiteX12" fmla="*/ 1353139 w 1356492"/>
              <a:gd name="connsiteY12" fmla="*/ 314607 h 702210"/>
              <a:gd name="connsiteX13" fmla="*/ 1251190 w 1356492"/>
              <a:gd name="connsiteY13" fmla="*/ 17385 h 702210"/>
              <a:gd name="connsiteX14" fmla="*/ 1004888 w 1356492"/>
              <a:gd name="connsiteY14" fmla="*/ 350760 h 702210"/>
              <a:gd name="connsiteX15" fmla="*/ 1071563 w 1356492"/>
              <a:gd name="connsiteY15" fmla="*/ 693660 h 702210"/>
              <a:gd name="connsiteX16" fmla="*/ 1143925 w 1356492"/>
              <a:gd name="connsiteY16" fmla="*/ 345997 h 702210"/>
              <a:gd name="connsiteX17" fmla="*/ 1200150 w 1356492"/>
              <a:gd name="connsiteY17" fmla="*/ 17385 h 702210"/>
              <a:gd name="connsiteX18" fmla="*/ 1291564 w 1356492"/>
              <a:gd name="connsiteY18" fmla="*/ 345997 h 702210"/>
              <a:gd name="connsiteX0" fmla="*/ 0 w 1771633"/>
              <a:gd name="connsiteY0" fmla="*/ 341235 h 702210"/>
              <a:gd name="connsiteX1" fmla="*/ 166038 w 1771633"/>
              <a:gd name="connsiteY1" fmla="*/ 6 h 702210"/>
              <a:gd name="connsiteX2" fmla="*/ 340675 w 1771633"/>
              <a:gd name="connsiteY2" fmla="*/ 332822 h 702210"/>
              <a:gd name="connsiteX3" fmla="*/ 501490 w 1771633"/>
              <a:gd name="connsiteY3" fmla="*/ 681043 h 702210"/>
              <a:gd name="connsiteX4" fmla="*/ 660776 w 1771633"/>
              <a:gd name="connsiteY4" fmla="*/ 340956 h 702210"/>
              <a:gd name="connsiteX5" fmla="*/ 821590 w 1771633"/>
              <a:gd name="connsiteY5" fmla="*/ 4209 h 702210"/>
              <a:gd name="connsiteX6" fmla="*/ 1073628 w 1771633"/>
              <a:gd name="connsiteY6" fmla="*/ 332542 h 702210"/>
              <a:gd name="connsiteX7" fmla="*/ 1265002 w 1771633"/>
              <a:gd name="connsiteY7" fmla="*/ 681042 h 702210"/>
              <a:gd name="connsiteX8" fmla="*/ 1074601 w 1771633"/>
              <a:gd name="connsiteY8" fmla="*/ 296114 h 702210"/>
              <a:gd name="connsiteX9" fmla="*/ 1171377 w 1771633"/>
              <a:gd name="connsiteY9" fmla="*/ 13178 h 702210"/>
              <a:gd name="connsiteX10" fmla="*/ 1175402 w 1771633"/>
              <a:gd name="connsiteY10" fmla="*/ 354688 h 702210"/>
              <a:gd name="connsiteX11" fmla="*/ 1139339 w 1771633"/>
              <a:gd name="connsiteY11" fmla="*/ 702073 h 702210"/>
              <a:gd name="connsiteX12" fmla="*/ 1353139 w 1771633"/>
              <a:gd name="connsiteY12" fmla="*/ 314607 h 702210"/>
              <a:gd name="connsiteX13" fmla="*/ 1251190 w 1771633"/>
              <a:gd name="connsiteY13" fmla="*/ 17385 h 702210"/>
              <a:gd name="connsiteX14" fmla="*/ 1770290 w 1771633"/>
              <a:gd name="connsiteY14" fmla="*/ 359729 h 702210"/>
              <a:gd name="connsiteX15" fmla="*/ 1071563 w 1771633"/>
              <a:gd name="connsiteY15" fmla="*/ 693660 h 702210"/>
              <a:gd name="connsiteX16" fmla="*/ 1143925 w 1771633"/>
              <a:gd name="connsiteY16" fmla="*/ 345997 h 702210"/>
              <a:gd name="connsiteX17" fmla="*/ 1200150 w 1771633"/>
              <a:gd name="connsiteY17" fmla="*/ 17385 h 702210"/>
              <a:gd name="connsiteX18" fmla="*/ 1291564 w 1771633"/>
              <a:gd name="connsiteY18" fmla="*/ 345997 h 702210"/>
              <a:gd name="connsiteX0" fmla="*/ 0 w 1856963"/>
              <a:gd name="connsiteY0" fmla="*/ 341235 h 702210"/>
              <a:gd name="connsiteX1" fmla="*/ 166038 w 1856963"/>
              <a:gd name="connsiteY1" fmla="*/ 6 h 702210"/>
              <a:gd name="connsiteX2" fmla="*/ 340675 w 1856963"/>
              <a:gd name="connsiteY2" fmla="*/ 332822 h 702210"/>
              <a:gd name="connsiteX3" fmla="*/ 501490 w 1856963"/>
              <a:gd name="connsiteY3" fmla="*/ 681043 h 702210"/>
              <a:gd name="connsiteX4" fmla="*/ 660776 w 1856963"/>
              <a:gd name="connsiteY4" fmla="*/ 340956 h 702210"/>
              <a:gd name="connsiteX5" fmla="*/ 821590 w 1856963"/>
              <a:gd name="connsiteY5" fmla="*/ 4209 h 702210"/>
              <a:gd name="connsiteX6" fmla="*/ 1073628 w 1856963"/>
              <a:gd name="connsiteY6" fmla="*/ 332542 h 702210"/>
              <a:gd name="connsiteX7" fmla="*/ 1265002 w 1856963"/>
              <a:gd name="connsiteY7" fmla="*/ 681042 h 702210"/>
              <a:gd name="connsiteX8" fmla="*/ 1074601 w 1856963"/>
              <a:gd name="connsiteY8" fmla="*/ 296114 h 702210"/>
              <a:gd name="connsiteX9" fmla="*/ 1171377 w 1856963"/>
              <a:gd name="connsiteY9" fmla="*/ 13178 h 702210"/>
              <a:gd name="connsiteX10" fmla="*/ 1175402 w 1856963"/>
              <a:gd name="connsiteY10" fmla="*/ 354688 h 702210"/>
              <a:gd name="connsiteX11" fmla="*/ 1139339 w 1856963"/>
              <a:gd name="connsiteY11" fmla="*/ 702073 h 702210"/>
              <a:gd name="connsiteX12" fmla="*/ 1353139 w 1856963"/>
              <a:gd name="connsiteY12" fmla="*/ 314607 h 702210"/>
              <a:gd name="connsiteX13" fmla="*/ 1251190 w 1856963"/>
              <a:gd name="connsiteY13" fmla="*/ 17385 h 702210"/>
              <a:gd name="connsiteX14" fmla="*/ 1770290 w 1856963"/>
              <a:gd name="connsiteY14" fmla="*/ 359729 h 702210"/>
              <a:gd name="connsiteX15" fmla="*/ 1793965 w 1856963"/>
              <a:gd name="connsiteY15" fmla="*/ 675723 h 702210"/>
              <a:gd name="connsiteX16" fmla="*/ 1143925 w 1856963"/>
              <a:gd name="connsiteY16" fmla="*/ 345997 h 702210"/>
              <a:gd name="connsiteX17" fmla="*/ 1200150 w 1856963"/>
              <a:gd name="connsiteY17" fmla="*/ 17385 h 702210"/>
              <a:gd name="connsiteX18" fmla="*/ 1291564 w 1856963"/>
              <a:gd name="connsiteY18" fmla="*/ 345997 h 702210"/>
              <a:gd name="connsiteX0" fmla="*/ 0 w 1856965"/>
              <a:gd name="connsiteY0" fmla="*/ 341235 h 702210"/>
              <a:gd name="connsiteX1" fmla="*/ 166038 w 1856965"/>
              <a:gd name="connsiteY1" fmla="*/ 6 h 702210"/>
              <a:gd name="connsiteX2" fmla="*/ 340675 w 1856965"/>
              <a:gd name="connsiteY2" fmla="*/ 332822 h 702210"/>
              <a:gd name="connsiteX3" fmla="*/ 501490 w 1856965"/>
              <a:gd name="connsiteY3" fmla="*/ 681043 h 702210"/>
              <a:gd name="connsiteX4" fmla="*/ 660776 w 1856965"/>
              <a:gd name="connsiteY4" fmla="*/ 340956 h 702210"/>
              <a:gd name="connsiteX5" fmla="*/ 821590 w 1856965"/>
              <a:gd name="connsiteY5" fmla="*/ 4209 h 702210"/>
              <a:gd name="connsiteX6" fmla="*/ 1073628 w 1856965"/>
              <a:gd name="connsiteY6" fmla="*/ 332542 h 702210"/>
              <a:gd name="connsiteX7" fmla="*/ 1265002 w 1856965"/>
              <a:gd name="connsiteY7" fmla="*/ 681042 h 702210"/>
              <a:gd name="connsiteX8" fmla="*/ 1646501 w 1856965"/>
              <a:gd name="connsiteY8" fmla="*/ 291630 h 702210"/>
              <a:gd name="connsiteX9" fmla="*/ 1171377 w 1856965"/>
              <a:gd name="connsiteY9" fmla="*/ 13178 h 702210"/>
              <a:gd name="connsiteX10" fmla="*/ 1175402 w 1856965"/>
              <a:gd name="connsiteY10" fmla="*/ 354688 h 702210"/>
              <a:gd name="connsiteX11" fmla="*/ 1139339 w 1856965"/>
              <a:gd name="connsiteY11" fmla="*/ 702073 h 702210"/>
              <a:gd name="connsiteX12" fmla="*/ 1353139 w 1856965"/>
              <a:gd name="connsiteY12" fmla="*/ 314607 h 702210"/>
              <a:gd name="connsiteX13" fmla="*/ 1251190 w 1856965"/>
              <a:gd name="connsiteY13" fmla="*/ 17385 h 702210"/>
              <a:gd name="connsiteX14" fmla="*/ 1770290 w 1856965"/>
              <a:gd name="connsiteY14" fmla="*/ 359729 h 702210"/>
              <a:gd name="connsiteX15" fmla="*/ 1793965 w 1856965"/>
              <a:gd name="connsiteY15" fmla="*/ 675723 h 702210"/>
              <a:gd name="connsiteX16" fmla="*/ 1143925 w 1856965"/>
              <a:gd name="connsiteY16" fmla="*/ 345997 h 702210"/>
              <a:gd name="connsiteX17" fmla="*/ 1200150 w 1856965"/>
              <a:gd name="connsiteY17" fmla="*/ 17385 h 702210"/>
              <a:gd name="connsiteX18" fmla="*/ 1291564 w 1856965"/>
              <a:gd name="connsiteY18" fmla="*/ 345997 h 702210"/>
              <a:gd name="connsiteX0" fmla="*/ 0 w 1819125"/>
              <a:gd name="connsiteY0" fmla="*/ 341235 h 702210"/>
              <a:gd name="connsiteX1" fmla="*/ 166038 w 1819125"/>
              <a:gd name="connsiteY1" fmla="*/ 6 h 702210"/>
              <a:gd name="connsiteX2" fmla="*/ 340675 w 1819125"/>
              <a:gd name="connsiteY2" fmla="*/ 332822 h 702210"/>
              <a:gd name="connsiteX3" fmla="*/ 501490 w 1819125"/>
              <a:gd name="connsiteY3" fmla="*/ 681043 h 702210"/>
              <a:gd name="connsiteX4" fmla="*/ 660776 w 1819125"/>
              <a:gd name="connsiteY4" fmla="*/ 340956 h 702210"/>
              <a:gd name="connsiteX5" fmla="*/ 821590 w 1819125"/>
              <a:gd name="connsiteY5" fmla="*/ 4209 h 702210"/>
              <a:gd name="connsiteX6" fmla="*/ 1073628 w 1819125"/>
              <a:gd name="connsiteY6" fmla="*/ 332542 h 702210"/>
              <a:gd name="connsiteX7" fmla="*/ 1265002 w 1819125"/>
              <a:gd name="connsiteY7" fmla="*/ 681042 h 702210"/>
              <a:gd name="connsiteX8" fmla="*/ 1646501 w 1819125"/>
              <a:gd name="connsiteY8" fmla="*/ 291630 h 702210"/>
              <a:gd name="connsiteX9" fmla="*/ 1171377 w 1819125"/>
              <a:gd name="connsiteY9" fmla="*/ 13178 h 702210"/>
              <a:gd name="connsiteX10" fmla="*/ 1175402 w 1819125"/>
              <a:gd name="connsiteY10" fmla="*/ 354688 h 702210"/>
              <a:gd name="connsiteX11" fmla="*/ 1139339 w 1819125"/>
              <a:gd name="connsiteY11" fmla="*/ 702073 h 702210"/>
              <a:gd name="connsiteX12" fmla="*/ 1353139 w 1819125"/>
              <a:gd name="connsiteY12" fmla="*/ 314607 h 702210"/>
              <a:gd name="connsiteX13" fmla="*/ 1251190 w 1819125"/>
              <a:gd name="connsiteY13" fmla="*/ 17385 h 702210"/>
              <a:gd name="connsiteX14" fmla="*/ 1770290 w 1819125"/>
              <a:gd name="connsiteY14" fmla="*/ 359729 h 702210"/>
              <a:gd name="connsiteX15" fmla="*/ 1793965 w 1819125"/>
              <a:gd name="connsiteY15" fmla="*/ 675723 h 702210"/>
              <a:gd name="connsiteX16" fmla="*/ 1741625 w 1819125"/>
              <a:gd name="connsiteY16" fmla="*/ 247342 h 702210"/>
              <a:gd name="connsiteX17" fmla="*/ 1200150 w 1819125"/>
              <a:gd name="connsiteY17" fmla="*/ 17385 h 702210"/>
              <a:gd name="connsiteX18" fmla="*/ 1291564 w 1819125"/>
              <a:gd name="connsiteY18" fmla="*/ 345997 h 702210"/>
              <a:gd name="connsiteX0" fmla="*/ 0 w 1819125"/>
              <a:gd name="connsiteY0" fmla="*/ 341235 h 702086"/>
              <a:gd name="connsiteX1" fmla="*/ 166038 w 1819125"/>
              <a:gd name="connsiteY1" fmla="*/ 6 h 702086"/>
              <a:gd name="connsiteX2" fmla="*/ 340675 w 1819125"/>
              <a:gd name="connsiteY2" fmla="*/ 332822 h 702086"/>
              <a:gd name="connsiteX3" fmla="*/ 501490 w 1819125"/>
              <a:gd name="connsiteY3" fmla="*/ 681043 h 702086"/>
              <a:gd name="connsiteX4" fmla="*/ 660776 w 1819125"/>
              <a:gd name="connsiteY4" fmla="*/ 340956 h 702086"/>
              <a:gd name="connsiteX5" fmla="*/ 821590 w 1819125"/>
              <a:gd name="connsiteY5" fmla="*/ 4209 h 702086"/>
              <a:gd name="connsiteX6" fmla="*/ 1073628 w 1819125"/>
              <a:gd name="connsiteY6" fmla="*/ 332542 h 702086"/>
              <a:gd name="connsiteX7" fmla="*/ 1265002 w 1819125"/>
              <a:gd name="connsiteY7" fmla="*/ 681042 h 702086"/>
              <a:gd name="connsiteX8" fmla="*/ 1646501 w 1819125"/>
              <a:gd name="connsiteY8" fmla="*/ 291630 h 702086"/>
              <a:gd name="connsiteX9" fmla="*/ 1171377 w 1819125"/>
              <a:gd name="connsiteY9" fmla="*/ 13178 h 702086"/>
              <a:gd name="connsiteX10" fmla="*/ 1665603 w 1819125"/>
              <a:gd name="connsiteY10" fmla="*/ 327783 h 702086"/>
              <a:gd name="connsiteX11" fmla="*/ 1139339 w 1819125"/>
              <a:gd name="connsiteY11" fmla="*/ 702073 h 702086"/>
              <a:gd name="connsiteX12" fmla="*/ 1353139 w 1819125"/>
              <a:gd name="connsiteY12" fmla="*/ 314607 h 702086"/>
              <a:gd name="connsiteX13" fmla="*/ 1251190 w 1819125"/>
              <a:gd name="connsiteY13" fmla="*/ 17385 h 702086"/>
              <a:gd name="connsiteX14" fmla="*/ 1770290 w 1819125"/>
              <a:gd name="connsiteY14" fmla="*/ 359729 h 702086"/>
              <a:gd name="connsiteX15" fmla="*/ 1793965 w 1819125"/>
              <a:gd name="connsiteY15" fmla="*/ 675723 h 702086"/>
              <a:gd name="connsiteX16" fmla="*/ 1741625 w 1819125"/>
              <a:gd name="connsiteY16" fmla="*/ 247342 h 702086"/>
              <a:gd name="connsiteX17" fmla="*/ 1200150 w 1819125"/>
              <a:gd name="connsiteY17" fmla="*/ 17385 h 702086"/>
              <a:gd name="connsiteX18" fmla="*/ 1291564 w 1819125"/>
              <a:gd name="connsiteY18" fmla="*/ 345997 h 702086"/>
              <a:gd name="connsiteX0" fmla="*/ 0 w 1966699"/>
              <a:gd name="connsiteY0" fmla="*/ 341235 h 721149"/>
              <a:gd name="connsiteX1" fmla="*/ 166038 w 1966699"/>
              <a:gd name="connsiteY1" fmla="*/ 6 h 721149"/>
              <a:gd name="connsiteX2" fmla="*/ 340675 w 1966699"/>
              <a:gd name="connsiteY2" fmla="*/ 332822 h 721149"/>
              <a:gd name="connsiteX3" fmla="*/ 501490 w 1966699"/>
              <a:gd name="connsiteY3" fmla="*/ 681043 h 721149"/>
              <a:gd name="connsiteX4" fmla="*/ 660776 w 1966699"/>
              <a:gd name="connsiteY4" fmla="*/ 340956 h 721149"/>
              <a:gd name="connsiteX5" fmla="*/ 821590 w 1966699"/>
              <a:gd name="connsiteY5" fmla="*/ 4209 h 721149"/>
              <a:gd name="connsiteX6" fmla="*/ 1073628 w 1966699"/>
              <a:gd name="connsiteY6" fmla="*/ 332542 h 721149"/>
              <a:gd name="connsiteX7" fmla="*/ 1265002 w 1966699"/>
              <a:gd name="connsiteY7" fmla="*/ 681042 h 721149"/>
              <a:gd name="connsiteX8" fmla="*/ 1646501 w 1966699"/>
              <a:gd name="connsiteY8" fmla="*/ 291630 h 721149"/>
              <a:gd name="connsiteX9" fmla="*/ 1171377 w 1966699"/>
              <a:gd name="connsiteY9" fmla="*/ 13178 h 721149"/>
              <a:gd name="connsiteX10" fmla="*/ 1665603 w 1966699"/>
              <a:gd name="connsiteY10" fmla="*/ 327783 h 721149"/>
              <a:gd name="connsiteX11" fmla="*/ 1947904 w 1966699"/>
              <a:gd name="connsiteY11" fmla="*/ 627247 h 721149"/>
              <a:gd name="connsiteX12" fmla="*/ 1139339 w 1966699"/>
              <a:gd name="connsiteY12" fmla="*/ 702073 h 721149"/>
              <a:gd name="connsiteX13" fmla="*/ 1353139 w 1966699"/>
              <a:gd name="connsiteY13" fmla="*/ 314607 h 721149"/>
              <a:gd name="connsiteX14" fmla="*/ 1251190 w 1966699"/>
              <a:gd name="connsiteY14" fmla="*/ 17385 h 721149"/>
              <a:gd name="connsiteX15" fmla="*/ 1770290 w 1966699"/>
              <a:gd name="connsiteY15" fmla="*/ 359729 h 721149"/>
              <a:gd name="connsiteX16" fmla="*/ 1793965 w 1966699"/>
              <a:gd name="connsiteY16" fmla="*/ 675723 h 721149"/>
              <a:gd name="connsiteX17" fmla="*/ 1741625 w 1966699"/>
              <a:gd name="connsiteY17" fmla="*/ 247342 h 721149"/>
              <a:gd name="connsiteX18" fmla="*/ 1200150 w 1966699"/>
              <a:gd name="connsiteY18" fmla="*/ 17385 h 721149"/>
              <a:gd name="connsiteX19" fmla="*/ 1291564 w 1966699"/>
              <a:gd name="connsiteY19" fmla="*/ 345997 h 721149"/>
              <a:gd name="connsiteX0" fmla="*/ 0 w 2047760"/>
              <a:gd name="connsiteY0" fmla="*/ 341235 h 681183"/>
              <a:gd name="connsiteX1" fmla="*/ 166038 w 2047760"/>
              <a:gd name="connsiteY1" fmla="*/ 6 h 681183"/>
              <a:gd name="connsiteX2" fmla="*/ 340675 w 2047760"/>
              <a:gd name="connsiteY2" fmla="*/ 332822 h 681183"/>
              <a:gd name="connsiteX3" fmla="*/ 501490 w 2047760"/>
              <a:gd name="connsiteY3" fmla="*/ 681043 h 681183"/>
              <a:gd name="connsiteX4" fmla="*/ 660776 w 2047760"/>
              <a:gd name="connsiteY4" fmla="*/ 340956 h 681183"/>
              <a:gd name="connsiteX5" fmla="*/ 821590 w 2047760"/>
              <a:gd name="connsiteY5" fmla="*/ 4209 h 681183"/>
              <a:gd name="connsiteX6" fmla="*/ 1073628 w 2047760"/>
              <a:gd name="connsiteY6" fmla="*/ 332542 h 681183"/>
              <a:gd name="connsiteX7" fmla="*/ 1265002 w 2047760"/>
              <a:gd name="connsiteY7" fmla="*/ 681042 h 681183"/>
              <a:gd name="connsiteX8" fmla="*/ 1646501 w 2047760"/>
              <a:gd name="connsiteY8" fmla="*/ 291630 h 681183"/>
              <a:gd name="connsiteX9" fmla="*/ 1171377 w 2047760"/>
              <a:gd name="connsiteY9" fmla="*/ 13178 h 681183"/>
              <a:gd name="connsiteX10" fmla="*/ 1665603 w 2047760"/>
              <a:gd name="connsiteY10" fmla="*/ 327783 h 681183"/>
              <a:gd name="connsiteX11" fmla="*/ 1947904 w 2047760"/>
              <a:gd name="connsiteY11" fmla="*/ 627247 h 681183"/>
              <a:gd name="connsiteX12" fmla="*/ 2025141 w 2047760"/>
              <a:gd name="connsiteY12" fmla="*/ 536155 h 681183"/>
              <a:gd name="connsiteX13" fmla="*/ 1353139 w 2047760"/>
              <a:gd name="connsiteY13" fmla="*/ 314607 h 681183"/>
              <a:gd name="connsiteX14" fmla="*/ 1251190 w 2047760"/>
              <a:gd name="connsiteY14" fmla="*/ 17385 h 681183"/>
              <a:gd name="connsiteX15" fmla="*/ 1770290 w 2047760"/>
              <a:gd name="connsiteY15" fmla="*/ 359729 h 681183"/>
              <a:gd name="connsiteX16" fmla="*/ 1793965 w 2047760"/>
              <a:gd name="connsiteY16" fmla="*/ 675723 h 681183"/>
              <a:gd name="connsiteX17" fmla="*/ 1741625 w 2047760"/>
              <a:gd name="connsiteY17" fmla="*/ 247342 h 681183"/>
              <a:gd name="connsiteX18" fmla="*/ 1200150 w 2047760"/>
              <a:gd name="connsiteY18" fmla="*/ 17385 h 681183"/>
              <a:gd name="connsiteX19" fmla="*/ 1291564 w 2047760"/>
              <a:gd name="connsiteY19" fmla="*/ 345997 h 681183"/>
              <a:gd name="connsiteX0" fmla="*/ 0 w 2026065"/>
              <a:gd name="connsiteY0" fmla="*/ 341235 h 681181"/>
              <a:gd name="connsiteX1" fmla="*/ 166038 w 2026065"/>
              <a:gd name="connsiteY1" fmla="*/ 6 h 681181"/>
              <a:gd name="connsiteX2" fmla="*/ 340675 w 2026065"/>
              <a:gd name="connsiteY2" fmla="*/ 332822 h 681181"/>
              <a:gd name="connsiteX3" fmla="*/ 501490 w 2026065"/>
              <a:gd name="connsiteY3" fmla="*/ 681043 h 681181"/>
              <a:gd name="connsiteX4" fmla="*/ 660776 w 2026065"/>
              <a:gd name="connsiteY4" fmla="*/ 340956 h 681181"/>
              <a:gd name="connsiteX5" fmla="*/ 821590 w 2026065"/>
              <a:gd name="connsiteY5" fmla="*/ 4209 h 681181"/>
              <a:gd name="connsiteX6" fmla="*/ 1073628 w 2026065"/>
              <a:gd name="connsiteY6" fmla="*/ 332542 h 681181"/>
              <a:gd name="connsiteX7" fmla="*/ 1265002 w 2026065"/>
              <a:gd name="connsiteY7" fmla="*/ 681042 h 681181"/>
              <a:gd name="connsiteX8" fmla="*/ 1646501 w 2026065"/>
              <a:gd name="connsiteY8" fmla="*/ 291630 h 681181"/>
              <a:gd name="connsiteX9" fmla="*/ 1171377 w 2026065"/>
              <a:gd name="connsiteY9" fmla="*/ 13178 h 681181"/>
              <a:gd name="connsiteX10" fmla="*/ 1665603 w 2026065"/>
              <a:gd name="connsiteY10" fmla="*/ 327783 h 681181"/>
              <a:gd name="connsiteX11" fmla="*/ 1947904 w 2026065"/>
              <a:gd name="connsiteY11" fmla="*/ 627247 h 681181"/>
              <a:gd name="connsiteX12" fmla="*/ 2025141 w 2026065"/>
              <a:gd name="connsiteY12" fmla="*/ 536155 h 681181"/>
              <a:gd name="connsiteX13" fmla="*/ 1856239 w 2026065"/>
              <a:gd name="connsiteY13" fmla="*/ 229405 h 681181"/>
              <a:gd name="connsiteX14" fmla="*/ 1251190 w 2026065"/>
              <a:gd name="connsiteY14" fmla="*/ 17385 h 681181"/>
              <a:gd name="connsiteX15" fmla="*/ 1770290 w 2026065"/>
              <a:gd name="connsiteY15" fmla="*/ 359729 h 681181"/>
              <a:gd name="connsiteX16" fmla="*/ 1793965 w 2026065"/>
              <a:gd name="connsiteY16" fmla="*/ 675723 h 681181"/>
              <a:gd name="connsiteX17" fmla="*/ 1741625 w 2026065"/>
              <a:gd name="connsiteY17" fmla="*/ 247342 h 681181"/>
              <a:gd name="connsiteX18" fmla="*/ 1200150 w 2026065"/>
              <a:gd name="connsiteY18" fmla="*/ 17385 h 681181"/>
              <a:gd name="connsiteX19" fmla="*/ 1291564 w 2026065"/>
              <a:gd name="connsiteY19" fmla="*/ 345997 h 681181"/>
              <a:gd name="connsiteX0" fmla="*/ 0 w 2026067"/>
              <a:gd name="connsiteY0" fmla="*/ 341235 h 681183"/>
              <a:gd name="connsiteX1" fmla="*/ 166038 w 2026067"/>
              <a:gd name="connsiteY1" fmla="*/ 6 h 681183"/>
              <a:gd name="connsiteX2" fmla="*/ 340675 w 2026067"/>
              <a:gd name="connsiteY2" fmla="*/ 332822 h 681183"/>
              <a:gd name="connsiteX3" fmla="*/ 501490 w 2026067"/>
              <a:gd name="connsiteY3" fmla="*/ 681043 h 681183"/>
              <a:gd name="connsiteX4" fmla="*/ 660776 w 2026067"/>
              <a:gd name="connsiteY4" fmla="*/ 340956 h 681183"/>
              <a:gd name="connsiteX5" fmla="*/ 821590 w 2026067"/>
              <a:gd name="connsiteY5" fmla="*/ 4209 h 681183"/>
              <a:gd name="connsiteX6" fmla="*/ 1073628 w 2026067"/>
              <a:gd name="connsiteY6" fmla="*/ 332542 h 681183"/>
              <a:gd name="connsiteX7" fmla="*/ 1265002 w 2026067"/>
              <a:gd name="connsiteY7" fmla="*/ 681042 h 681183"/>
              <a:gd name="connsiteX8" fmla="*/ 1646501 w 2026067"/>
              <a:gd name="connsiteY8" fmla="*/ 291630 h 681183"/>
              <a:gd name="connsiteX9" fmla="*/ 1171377 w 2026067"/>
              <a:gd name="connsiteY9" fmla="*/ 13178 h 681183"/>
              <a:gd name="connsiteX10" fmla="*/ 1665603 w 2026067"/>
              <a:gd name="connsiteY10" fmla="*/ 327783 h 681183"/>
              <a:gd name="connsiteX11" fmla="*/ 1947904 w 2026067"/>
              <a:gd name="connsiteY11" fmla="*/ 627247 h 681183"/>
              <a:gd name="connsiteX12" fmla="*/ 2025141 w 2026067"/>
              <a:gd name="connsiteY12" fmla="*/ 536155 h 681183"/>
              <a:gd name="connsiteX13" fmla="*/ 1856239 w 2026067"/>
              <a:gd name="connsiteY13" fmla="*/ 229405 h 681183"/>
              <a:gd name="connsiteX14" fmla="*/ 1969291 w 2026067"/>
              <a:gd name="connsiteY14" fmla="*/ 17385 h 681183"/>
              <a:gd name="connsiteX15" fmla="*/ 1770290 w 2026067"/>
              <a:gd name="connsiteY15" fmla="*/ 359729 h 681183"/>
              <a:gd name="connsiteX16" fmla="*/ 1793965 w 2026067"/>
              <a:gd name="connsiteY16" fmla="*/ 675723 h 681183"/>
              <a:gd name="connsiteX17" fmla="*/ 1741625 w 2026067"/>
              <a:gd name="connsiteY17" fmla="*/ 247342 h 681183"/>
              <a:gd name="connsiteX18" fmla="*/ 1200150 w 2026067"/>
              <a:gd name="connsiteY18" fmla="*/ 17385 h 681183"/>
              <a:gd name="connsiteX19" fmla="*/ 1291564 w 2026067"/>
              <a:gd name="connsiteY19" fmla="*/ 345997 h 681183"/>
              <a:gd name="connsiteX0" fmla="*/ 0 w 2026065"/>
              <a:gd name="connsiteY0" fmla="*/ 359724 h 699670"/>
              <a:gd name="connsiteX1" fmla="*/ 166038 w 2026065"/>
              <a:gd name="connsiteY1" fmla="*/ 18495 h 699670"/>
              <a:gd name="connsiteX2" fmla="*/ 340675 w 2026065"/>
              <a:gd name="connsiteY2" fmla="*/ 351311 h 699670"/>
              <a:gd name="connsiteX3" fmla="*/ 501490 w 2026065"/>
              <a:gd name="connsiteY3" fmla="*/ 699532 h 699670"/>
              <a:gd name="connsiteX4" fmla="*/ 660776 w 2026065"/>
              <a:gd name="connsiteY4" fmla="*/ 359445 h 699670"/>
              <a:gd name="connsiteX5" fmla="*/ 821590 w 2026065"/>
              <a:gd name="connsiteY5" fmla="*/ 22698 h 699670"/>
              <a:gd name="connsiteX6" fmla="*/ 1073628 w 2026065"/>
              <a:gd name="connsiteY6" fmla="*/ 351031 h 699670"/>
              <a:gd name="connsiteX7" fmla="*/ 1265002 w 2026065"/>
              <a:gd name="connsiteY7" fmla="*/ 699531 h 699670"/>
              <a:gd name="connsiteX8" fmla="*/ 1646501 w 2026065"/>
              <a:gd name="connsiteY8" fmla="*/ 310119 h 699670"/>
              <a:gd name="connsiteX9" fmla="*/ 1171377 w 2026065"/>
              <a:gd name="connsiteY9" fmla="*/ 31667 h 699670"/>
              <a:gd name="connsiteX10" fmla="*/ 1665603 w 2026065"/>
              <a:gd name="connsiteY10" fmla="*/ 346272 h 699670"/>
              <a:gd name="connsiteX11" fmla="*/ 1947904 w 2026065"/>
              <a:gd name="connsiteY11" fmla="*/ 645736 h 699670"/>
              <a:gd name="connsiteX12" fmla="*/ 2025141 w 2026065"/>
              <a:gd name="connsiteY12" fmla="*/ 554644 h 699670"/>
              <a:gd name="connsiteX13" fmla="*/ 1856239 w 2026065"/>
              <a:gd name="connsiteY13" fmla="*/ 247894 h 699670"/>
              <a:gd name="connsiteX14" fmla="*/ 1969291 w 2026065"/>
              <a:gd name="connsiteY14" fmla="*/ 35874 h 699670"/>
              <a:gd name="connsiteX15" fmla="*/ 1770290 w 2026065"/>
              <a:gd name="connsiteY15" fmla="*/ 378218 h 699670"/>
              <a:gd name="connsiteX16" fmla="*/ 1793965 w 2026065"/>
              <a:gd name="connsiteY16" fmla="*/ 694212 h 699670"/>
              <a:gd name="connsiteX17" fmla="*/ 1741625 w 2026065"/>
              <a:gd name="connsiteY17" fmla="*/ 265831 h 699670"/>
              <a:gd name="connsiteX18" fmla="*/ 1806452 w 2026065"/>
              <a:gd name="connsiteY18" fmla="*/ 0 h 699670"/>
              <a:gd name="connsiteX19" fmla="*/ 1291564 w 2026065"/>
              <a:gd name="connsiteY19" fmla="*/ 364486 h 699670"/>
              <a:gd name="connsiteX0" fmla="*/ 0 w 2026067"/>
              <a:gd name="connsiteY0" fmla="*/ 377509 h 717456"/>
              <a:gd name="connsiteX1" fmla="*/ 166038 w 2026067"/>
              <a:gd name="connsiteY1" fmla="*/ 36280 h 717456"/>
              <a:gd name="connsiteX2" fmla="*/ 340675 w 2026067"/>
              <a:gd name="connsiteY2" fmla="*/ 369096 h 717456"/>
              <a:gd name="connsiteX3" fmla="*/ 501490 w 2026067"/>
              <a:gd name="connsiteY3" fmla="*/ 717317 h 717456"/>
              <a:gd name="connsiteX4" fmla="*/ 660776 w 2026067"/>
              <a:gd name="connsiteY4" fmla="*/ 377230 h 717456"/>
              <a:gd name="connsiteX5" fmla="*/ 821590 w 2026067"/>
              <a:gd name="connsiteY5" fmla="*/ 40483 h 717456"/>
              <a:gd name="connsiteX6" fmla="*/ 1073628 w 2026067"/>
              <a:gd name="connsiteY6" fmla="*/ 368816 h 717456"/>
              <a:gd name="connsiteX7" fmla="*/ 1265002 w 2026067"/>
              <a:gd name="connsiteY7" fmla="*/ 717316 h 717456"/>
              <a:gd name="connsiteX8" fmla="*/ 1646501 w 2026067"/>
              <a:gd name="connsiteY8" fmla="*/ 327904 h 717456"/>
              <a:gd name="connsiteX9" fmla="*/ 1829279 w 2026067"/>
              <a:gd name="connsiteY9" fmla="*/ 125 h 717456"/>
              <a:gd name="connsiteX10" fmla="*/ 1665603 w 2026067"/>
              <a:gd name="connsiteY10" fmla="*/ 364057 h 717456"/>
              <a:gd name="connsiteX11" fmla="*/ 1947904 w 2026067"/>
              <a:gd name="connsiteY11" fmla="*/ 663521 h 717456"/>
              <a:gd name="connsiteX12" fmla="*/ 2025141 w 2026067"/>
              <a:gd name="connsiteY12" fmla="*/ 572429 h 717456"/>
              <a:gd name="connsiteX13" fmla="*/ 1856239 w 2026067"/>
              <a:gd name="connsiteY13" fmla="*/ 265679 h 717456"/>
              <a:gd name="connsiteX14" fmla="*/ 1969291 w 2026067"/>
              <a:gd name="connsiteY14" fmla="*/ 53659 h 717456"/>
              <a:gd name="connsiteX15" fmla="*/ 1770290 w 2026067"/>
              <a:gd name="connsiteY15" fmla="*/ 396003 h 717456"/>
              <a:gd name="connsiteX16" fmla="*/ 1793965 w 2026067"/>
              <a:gd name="connsiteY16" fmla="*/ 711997 h 717456"/>
              <a:gd name="connsiteX17" fmla="*/ 1741625 w 2026067"/>
              <a:gd name="connsiteY17" fmla="*/ 283616 h 717456"/>
              <a:gd name="connsiteX18" fmla="*/ 1806452 w 2026067"/>
              <a:gd name="connsiteY18" fmla="*/ 17785 h 717456"/>
              <a:gd name="connsiteX19" fmla="*/ 1291564 w 2026067"/>
              <a:gd name="connsiteY19" fmla="*/ 382271 h 717456"/>
              <a:gd name="connsiteX0" fmla="*/ 0 w 2026065"/>
              <a:gd name="connsiteY0" fmla="*/ 377509 h 717456"/>
              <a:gd name="connsiteX1" fmla="*/ 166038 w 2026065"/>
              <a:gd name="connsiteY1" fmla="*/ 36279 h 717456"/>
              <a:gd name="connsiteX2" fmla="*/ 340675 w 2026065"/>
              <a:gd name="connsiteY2" fmla="*/ 369096 h 717456"/>
              <a:gd name="connsiteX3" fmla="*/ 501490 w 2026065"/>
              <a:gd name="connsiteY3" fmla="*/ 717317 h 717456"/>
              <a:gd name="connsiteX4" fmla="*/ 660776 w 2026065"/>
              <a:gd name="connsiteY4" fmla="*/ 377230 h 717456"/>
              <a:gd name="connsiteX5" fmla="*/ 821590 w 2026065"/>
              <a:gd name="connsiteY5" fmla="*/ 40483 h 717456"/>
              <a:gd name="connsiteX6" fmla="*/ 1073628 w 2026065"/>
              <a:gd name="connsiteY6" fmla="*/ 368816 h 717456"/>
              <a:gd name="connsiteX7" fmla="*/ 1265002 w 2026065"/>
              <a:gd name="connsiteY7" fmla="*/ 717316 h 717456"/>
              <a:gd name="connsiteX8" fmla="*/ 1646501 w 2026065"/>
              <a:gd name="connsiteY8" fmla="*/ 327904 h 717456"/>
              <a:gd name="connsiteX9" fmla="*/ 1829279 w 2026065"/>
              <a:gd name="connsiteY9" fmla="*/ 125 h 717456"/>
              <a:gd name="connsiteX10" fmla="*/ 1665603 w 2026065"/>
              <a:gd name="connsiteY10" fmla="*/ 364057 h 717456"/>
              <a:gd name="connsiteX11" fmla="*/ 1947904 w 2026065"/>
              <a:gd name="connsiteY11" fmla="*/ 663521 h 717456"/>
              <a:gd name="connsiteX12" fmla="*/ 2025141 w 2026065"/>
              <a:gd name="connsiteY12" fmla="*/ 572429 h 717456"/>
              <a:gd name="connsiteX13" fmla="*/ 1856239 w 2026065"/>
              <a:gd name="connsiteY13" fmla="*/ 265679 h 717456"/>
              <a:gd name="connsiteX14" fmla="*/ 1969291 w 2026065"/>
              <a:gd name="connsiteY14" fmla="*/ 53659 h 717456"/>
              <a:gd name="connsiteX15" fmla="*/ 1770290 w 2026065"/>
              <a:gd name="connsiteY15" fmla="*/ 396003 h 717456"/>
              <a:gd name="connsiteX16" fmla="*/ 1793965 w 2026065"/>
              <a:gd name="connsiteY16" fmla="*/ 711997 h 717456"/>
              <a:gd name="connsiteX17" fmla="*/ 1741625 w 2026065"/>
              <a:gd name="connsiteY17" fmla="*/ 283616 h 717456"/>
              <a:gd name="connsiteX18" fmla="*/ 1806452 w 2026065"/>
              <a:gd name="connsiteY18" fmla="*/ 17785 h 717456"/>
              <a:gd name="connsiteX19" fmla="*/ 1291564 w 2026065"/>
              <a:gd name="connsiteY19" fmla="*/ 382271 h 717456"/>
              <a:gd name="connsiteX0" fmla="*/ 0 w 2017468"/>
              <a:gd name="connsiteY0" fmla="*/ 377510 h 717456"/>
              <a:gd name="connsiteX1" fmla="*/ 157439 w 2017468"/>
              <a:gd name="connsiteY1" fmla="*/ 36279 h 717456"/>
              <a:gd name="connsiteX2" fmla="*/ 332076 w 2017468"/>
              <a:gd name="connsiteY2" fmla="*/ 369096 h 717456"/>
              <a:gd name="connsiteX3" fmla="*/ 492891 w 2017468"/>
              <a:gd name="connsiteY3" fmla="*/ 717317 h 717456"/>
              <a:gd name="connsiteX4" fmla="*/ 652177 w 2017468"/>
              <a:gd name="connsiteY4" fmla="*/ 377230 h 717456"/>
              <a:gd name="connsiteX5" fmla="*/ 812991 w 2017468"/>
              <a:gd name="connsiteY5" fmla="*/ 40483 h 717456"/>
              <a:gd name="connsiteX6" fmla="*/ 1065029 w 2017468"/>
              <a:gd name="connsiteY6" fmla="*/ 368816 h 717456"/>
              <a:gd name="connsiteX7" fmla="*/ 1256403 w 2017468"/>
              <a:gd name="connsiteY7" fmla="*/ 717316 h 717456"/>
              <a:gd name="connsiteX8" fmla="*/ 1637902 w 2017468"/>
              <a:gd name="connsiteY8" fmla="*/ 327904 h 717456"/>
              <a:gd name="connsiteX9" fmla="*/ 1820680 w 2017468"/>
              <a:gd name="connsiteY9" fmla="*/ 125 h 717456"/>
              <a:gd name="connsiteX10" fmla="*/ 1657004 w 2017468"/>
              <a:gd name="connsiteY10" fmla="*/ 364057 h 717456"/>
              <a:gd name="connsiteX11" fmla="*/ 1939305 w 2017468"/>
              <a:gd name="connsiteY11" fmla="*/ 663521 h 717456"/>
              <a:gd name="connsiteX12" fmla="*/ 2016542 w 2017468"/>
              <a:gd name="connsiteY12" fmla="*/ 572429 h 717456"/>
              <a:gd name="connsiteX13" fmla="*/ 1847640 w 2017468"/>
              <a:gd name="connsiteY13" fmla="*/ 265679 h 717456"/>
              <a:gd name="connsiteX14" fmla="*/ 1960692 w 2017468"/>
              <a:gd name="connsiteY14" fmla="*/ 53659 h 717456"/>
              <a:gd name="connsiteX15" fmla="*/ 1761691 w 2017468"/>
              <a:gd name="connsiteY15" fmla="*/ 396003 h 717456"/>
              <a:gd name="connsiteX16" fmla="*/ 1785366 w 2017468"/>
              <a:gd name="connsiteY16" fmla="*/ 711997 h 717456"/>
              <a:gd name="connsiteX17" fmla="*/ 1733026 w 2017468"/>
              <a:gd name="connsiteY17" fmla="*/ 283616 h 717456"/>
              <a:gd name="connsiteX18" fmla="*/ 1797853 w 2017468"/>
              <a:gd name="connsiteY18" fmla="*/ 17785 h 717456"/>
              <a:gd name="connsiteX19" fmla="*/ 1282965 w 2017468"/>
              <a:gd name="connsiteY19" fmla="*/ 382271 h 717456"/>
              <a:gd name="connsiteX0" fmla="*/ 0 w 2017466"/>
              <a:gd name="connsiteY0" fmla="*/ 377510 h 717456"/>
              <a:gd name="connsiteX1" fmla="*/ 166038 w 2017466"/>
              <a:gd name="connsiteY1" fmla="*/ 36279 h 717456"/>
              <a:gd name="connsiteX2" fmla="*/ 332076 w 2017466"/>
              <a:gd name="connsiteY2" fmla="*/ 369096 h 717456"/>
              <a:gd name="connsiteX3" fmla="*/ 492891 w 2017466"/>
              <a:gd name="connsiteY3" fmla="*/ 717317 h 717456"/>
              <a:gd name="connsiteX4" fmla="*/ 652177 w 2017466"/>
              <a:gd name="connsiteY4" fmla="*/ 377230 h 717456"/>
              <a:gd name="connsiteX5" fmla="*/ 812991 w 2017466"/>
              <a:gd name="connsiteY5" fmla="*/ 40483 h 717456"/>
              <a:gd name="connsiteX6" fmla="*/ 1065029 w 2017466"/>
              <a:gd name="connsiteY6" fmla="*/ 368816 h 717456"/>
              <a:gd name="connsiteX7" fmla="*/ 1256403 w 2017466"/>
              <a:gd name="connsiteY7" fmla="*/ 717316 h 717456"/>
              <a:gd name="connsiteX8" fmla="*/ 1637902 w 2017466"/>
              <a:gd name="connsiteY8" fmla="*/ 327904 h 717456"/>
              <a:gd name="connsiteX9" fmla="*/ 1820680 w 2017466"/>
              <a:gd name="connsiteY9" fmla="*/ 125 h 717456"/>
              <a:gd name="connsiteX10" fmla="*/ 1657004 w 2017466"/>
              <a:gd name="connsiteY10" fmla="*/ 364057 h 717456"/>
              <a:gd name="connsiteX11" fmla="*/ 1939305 w 2017466"/>
              <a:gd name="connsiteY11" fmla="*/ 663521 h 717456"/>
              <a:gd name="connsiteX12" fmla="*/ 2016542 w 2017466"/>
              <a:gd name="connsiteY12" fmla="*/ 572429 h 717456"/>
              <a:gd name="connsiteX13" fmla="*/ 1847640 w 2017466"/>
              <a:gd name="connsiteY13" fmla="*/ 265679 h 717456"/>
              <a:gd name="connsiteX14" fmla="*/ 1960692 w 2017466"/>
              <a:gd name="connsiteY14" fmla="*/ 53659 h 717456"/>
              <a:gd name="connsiteX15" fmla="*/ 1761691 w 2017466"/>
              <a:gd name="connsiteY15" fmla="*/ 396003 h 717456"/>
              <a:gd name="connsiteX16" fmla="*/ 1785366 w 2017466"/>
              <a:gd name="connsiteY16" fmla="*/ 711997 h 717456"/>
              <a:gd name="connsiteX17" fmla="*/ 1733026 w 2017466"/>
              <a:gd name="connsiteY17" fmla="*/ 283616 h 717456"/>
              <a:gd name="connsiteX18" fmla="*/ 1797853 w 2017466"/>
              <a:gd name="connsiteY18" fmla="*/ 17785 h 717456"/>
              <a:gd name="connsiteX19" fmla="*/ 1282965 w 2017466"/>
              <a:gd name="connsiteY19" fmla="*/ 382271 h 717456"/>
              <a:gd name="connsiteX0" fmla="*/ 0 w 2017468"/>
              <a:gd name="connsiteY0" fmla="*/ 377510 h 717456"/>
              <a:gd name="connsiteX1" fmla="*/ 166038 w 2017468"/>
              <a:gd name="connsiteY1" fmla="*/ 36279 h 717456"/>
              <a:gd name="connsiteX2" fmla="*/ 327776 w 2017468"/>
              <a:gd name="connsiteY2" fmla="*/ 364612 h 717456"/>
              <a:gd name="connsiteX3" fmla="*/ 492891 w 2017468"/>
              <a:gd name="connsiteY3" fmla="*/ 717317 h 717456"/>
              <a:gd name="connsiteX4" fmla="*/ 652177 w 2017468"/>
              <a:gd name="connsiteY4" fmla="*/ 377230 h 717456"/>
              <a:gd name="connsiteX5" fmla="*/ 812991 w 2017468"/>
              <a:gd name="connsiteY5" fmla="*/ 40483 h 717456"/>
              <a:gd name="connsiteX6" fmla="*/ 1065029 w 2017468"/>
              <a:gd name="connsiteY6" fmla="*/ 368816 h 717456"/>
              <a:gd name="connsiteX7" fmla="*/ 1256403 w 2017468"/>
              <a:gd name="connsiteY7" fmla="*/ 717316 h 717456"/>
              <a:gd name="connsiteX8" fmla="*/ 1637902 w 2017468"/>
              <a:gd name="connsiteY8" fmla="*/ 327904 h 717456"/>
              <a:gd name="connsiteX9" fmla="*/ 1820680 w 2017468"/>
              <a:gd name="connsiteY9" fmla="*/ 125 h 717456"/>
              <a:gd name="connsiteX10" fmla="*/ 1657004 w 2017468"/>
              <a:gd name="connsiteY10" fmla="*/ 364057 h 717456"/>
              <a:gd name="connsiteX11" fmla="*/ 1939305 w 2017468"/>
              <a:gd name="connsiteY11" fmla="*/ 663521 h 717456"/>
              <a:gd name="connsiteX12" fmla="*/ 2016542 w 2017468"/>
              <a:gd name="connsiteY12" fmla="*/ 572429 h 717456"/>
              <a:gd name="connsiteX13" fmla="*/ 1847640 w 2017468"/>
              <a:gd name="connsiteY13" fmla="*/ 265679 h 717456"/>
              <a:gd name="connsiteX14" fmla="*/ 1960692 w 2017468"/>
              <a:gd name="connsiteY14" fmla="*/ 53659 h 717456"/>
              <a:gd name="connsiteX15" fmla="*/ 1761691 w 2017468"/>
              <a:gd name="connsiteY15" fmla="*/ 396003 h 717456"/>
              <a:gd name="connsiteX16" fmla="*/ 1785366 w 2017468"/>
              <a:gd name="connsiteY16" fmla="*/ 711997 h 717456"/>
              <a:gd name="connsiteX17" fmla="*/ 1733026 w 2017468"/>
              <a:gd name="connsiteY17" fmla="*/ 283616 h 717456"/>
              <a:gd name="connsiteX18" fmla="*/ 1797853 w 2017468"/>
              <a:gd name="connsiteY18" fmla="*/ 17785 h 717456"/>
              <a:gd name="connsiteX19" fmla="*/ 1282965 w 2017468"/>
              <a:gd name="connsiteY19" fmla="*/ 382271 h 717456"/>
              <a:gd name="connsiteX0" fmla="*/ 0 w 2017466"/>
              <a:gd name="connsiteY0" fmla="*/ 377510 h 717456"/>
              <a:gd name="connsiteX1" fmla="*/ 166038 w 2017466"/>
              <a:gd name="connsiteY1" fmla="*/ 36279 h 717456"/>
              <a:gd name="connsiteX2" fmla="*/ 327776 w 2017466"/>
              <a:gd name="connsiteY2" fmla="*/ 364612 h 717456"/>
              <a:gd name="connsiteX3" fmla="*/ 492891 w 2017466"/>
              <a:gd name="connsiteY3" fmla="*/ 717317 h 717456"/>
              <a:gd name="connsiteX4" fmla="*/ 652177 w 2017466"/>
              <a:gd name="connsiteY4" fmla="*/ 377230 h 717456"/>
              <a:gd name="connsiteX5" fmla="*/ 812991 w 2017466"/>
              <a:gd name="connsiteY5" fmla="*/ 40483 h 717456"/>
              <a:gd name="connsiteX6" fmla="*/ 1065029 w 2017466"/>
              <a:gd name="connsiteY6" fmla="*/ 368816 h 717456"/>
              <a:gd name="connsiteX7" fmla="*/ 1256403 w 2017466"/>
              <a:gd name="connsiteY7" fmla="*/ 717316 h 717456"/>
              <a:gd name="connsiteX8" fmla="*/ 1637902 w 2017466"/>
              <a:gd name="connsiteY8" fmla="*/ 327904 h 717456"/>
              <a:gd name="connsiteX9" fmla="*/ 1820680 w 2017466"/>
              <a:gd name="connsiteY9" fmla="*/ 125 h 717456"/>
              <a:gd name="connsiteX10" fmla="*/ 1657004 w 2017466"/>
              <a:gd name="connsiteY10" fmla="*/ 364057 h 717456"/>
              <a:gd name="connsiteX11" fmla="*/ 1939305 w 2017466"/>
              <a:gd name="connsiteY11" fmla="*/ 663521 h 717456"/>
              <a:gd name="connsiteX12" fmla="*/ 2016542 w 2017466"/>
              <a:gd name="connsiteY12" fmla="*/ 572429 h 717456"/>
              <a:gd name="connsiteX13" fmla="*/ 1847640 w 2017466"/>
              <a:gd name="connsiteY13" fmla="*/ 265679 h 717456"/>
              <a:gd name="connsiteX14" fmla="*/ 1960692 w 2017466"/>
              <a:gd name="connsiteY14" fmla="*/ 53659 h 717456"/>
              <a:gd name="connsiteX15" fmla="*/ 1761691 w 2017466"/>
              <a:gd name="connsiteY15" fmla="*/ 396003 h 717456"/>
              <a:gd name="connsiteX16" fmla="*/ 1785366 w 2017466"/>
              <a:gd name="connsiteY16" fmla="*/ 711997 h 717456"/>
              <a:gd name="connsiteX17" fmla="*/ 1733026 w 2017466"/>
              <a:gd name="connsiteY17" fmla="*/ 283616 h 717456"/>
              <a:gd name="connsiteX18" fmla="*/ 1797853 w 2017466"/>
              <a:gd name="connsiteY18" fmla="*/ 17785 h 717456"/>
              <a:gd name="connsiteX19" fmla="*/ 1282965 w 2017466"/>
              <a:gd name="connsiteY19" fmla="*/ 382271 h 717456"/>
              <a:gd name="connsiteX0" fmla="*/ 0 w 2017468"/>
              <a:gd name="connsiteY0" fmla="*/ 377510 h 717456"/>
              <a:gd name="connsiteX1" fmla="*/ 166038 w 2017468"/>
              <a:gd name="connsiteY1" fmla="*/ 36279 h 717456"/>
              <a:gd name="connsiteX2" fmla="*/ 327776 w 2017468"/>
              <a:gd name="connsiteY2" fmla="*/ 364612 h 717456"/>
              <a:gd name="connsiteX3" fmla="*/ 479990 w 2017468"/>
              <a:gd name="connsiteY3" fmla="*/ 712833 h 717456"/>
              <a:gd name="connsiteX4" fmla="*/ 652177 w 2017468"/>
              <a:gd name="connsiteY4" fmla="*/ 377230 h 717456"/>
              <a:gd name="connsiteX5" fmla="*/ 812991 w 2017468"/>
              <a:gd name="connsiteY5" fmla="*/ 40483 h 717456"/>
              <a:gd name="connsiteX6" fmla="*/ 1065029 w 2017468"/>
              <a:gd name="connsiteY6" fmla="*/ 368816 h 717456"/>
              <a:gd name="connsiteX7" fmla="*/ 1256403 w 2017468"/>
              <a:gd name="connsiteY7" fmla="*/ 717316 h 717456"/>
              <a:gd name="connsiteX8" fmla="*/ 1637902 w 2017468"/>
              <a:gd name="connsiteY8" fmla="*/ 327904 h 717456"/>
              <a:gd name="connsiteX9" fmla="*/ 1820680 w 2017468"/>
              <a:gd name="connsiteY9" fmla="*/ 125 h 717456"/>
              <a:gd name="connsiteX10" fmla="*/ 1657004 w 2017468"/>
              <a:gd name="connsiteY10" fmla="*/ 364057 h 717456"/>
              <a:gd name="connsiteX11" fmla="*/ 1939305 w 2017468"/>
              <a:gd name="connsiteY11" fmla="*/ 663521 h 717456"/>
              <a:gd name="connsiteX12" fmla="*/ 2016542 w 2017468"/>
              <a:gd name="connsiteY12" fmla="*/ 572429 h 717456"/>
              <a:gd name="connsiteX13" fmla="*/ 1847640 w 2017468"/>
              <a:gd name="connsiteY13" fmla="*/ 265679 h 717456"/>
              <a:gd name="connsiteX14" fmla="*/ 1960692 w 2017468"/>
              <a:gd name="connsiteY14" fmla="*/ 53659 h 717456"/>
              <a:gd name="connsiteX15" fmla="*/ 1761691 w 2017468"/>
              <a:gd name="connsiteY15" fmla="*/ 396003 h 717456"/>
              <a:gd name="connsiteX16" fmla="*/ 1785366 w 2017468"/>
              <a:gd name="connsiteY16" fmla="*/ 711997 h 717456"/>
              <a:gd name="connsiteX17" fmla="*/ 1733026 w 2017468"/>
              <a:gd name="connsiteY17" fmla="*/ 283616 h 717456"/>
              <a:gd name="connsiteX18" fmla="*/ 1797853 w 2017468"/>
              <a:gd name="connsiteY18" fmla="*/ 17785 h 717456"/>
              <a:gd name="connsiteX19" fmla="*/ 1282965 w 2017468"/>
              <a:gd name="connsiteY19" fmla="*/ 382271 h 717456"/>
              <a:gd name="connsiteX0" fmla="*/ 0 w 2017466"/>
              <a:gd name="connsiteY0" fmla="*/ 377510 h 717456"/>
              <a:gd name="connsiteX1" fmla="*/ 166038 w 2017466"/>
              <a:gd name="connsiteY1" fmla="*/ 36279 h 717456"/>
              <a:gd name="connsiteX2" fmla="*/ 327776 w 2017466"/>
              <a:gd name="connsiteY2" fmla="*/ 364612 h 717456"/>
              <a:gd name="connsiteX3" fmla="*/ 479990 w 2017466"/>
              <a:gd name="connsiteY3" fmla="*/ 712833 h 717456"/>
              <a:gd name="connsiteX4" fmla="*/ 652177 w 2017466"/>
              <a:gd name="connsiteY4" fmla="*/ 377229 h 717456"/>
              <a:gd name="connsiteX5" fmla="*/ 812991 w 2017466"/>
              <a:gd name="connsiteY5" fmla="*/ 40483 h 717456"/>
              <a:gd name="connsiteX6" fmla="*/ 1065029 w 2017466"/>
              <a:gd name="connsiteY6" fmla="*/ 368816 h 717456"/>
              <a:gd name="connsiteX7" fmla="*/ 1256403 w 2017466"/>
              <a:gd name="connsiteY7" fmla="*/ 717316 h 717456"/>
              <a:gd name="connsiteX8" fmla="*/ 1637902 w 2017466"/>
              <a:gd name="connsiteY8" fmla="*/ 327904 h 717456"/>
              <a:gd name="connsiteX9" fmla="*/ 1820680 w 2017466"/>
              <a:gd name="connsiteY9" fmla="*/ 125 h 717456"/>
              <a:gd name="connsiteX10" fmla="*/ 1657004 w 2017466"/>
              <a:gd name="connsiteY10" fmla="*/ 364057 h 717456"/>
              <a:gd name="connsiteX11" fmla="*/ 1939305 w 2017466"/>
              <a:gd name="connsiteY11" fmla="*/ 663521 h 717456"/>
              <a:gd name="connsiteX12" fmla="*/ 2016542 w 2017466"/>
              <a:gd name="connsiteY12" fmla="*/ 572429 h 717456"/>
              <a:gd name="connsiteX13" fmla="*/ 1847640 w 2017466"/>
              <a:gd name="connsiteY13" fmla="*/ 265679 h 717456"/>
              <a:gd name="connsiteX14" fmla="*/ 1960692 w 2017466"/>
              <a:gd name="connsiteY14" fmla="*/ 53659 h 717456"/>
              <a:gd name="connsiteX15" fmla="*/ 1761691 w 2017466"/>
              <a:gd name="connsiteY15" fmla="*/ 396003 h 717456"/>
              <a:gd name="connsiteX16" fmla="*/ 1785366 w 2017466"/>
              <a:gd name="connsiteY16" fmla="*/ 711997 h 717456"/>
              <a:gd name="connsiteX17" fmla="*/ 1733026 w 2017466"/>
              <a:gd name="connsiteY17" fmla="*/ 283616 h 717456"/>
              <a:gd name="connsiteX18" fmla="*/ 1797853 w 2017466"/>
              <a:gd name="connsiteY18" fmla="*/ 17785 h 717456"/>
              <a:gd name="connsiteX19" fmla="*/ 1282965 w 2017466"/>
              <a:gd name="connsiteY19" fmla="*/ 382271 h 717456"/>
              <a:gd name="connsiteX0" fmla="*/ 0 w 2017468"/>
              <a:gd name="connsiteY0" fmla="*/ 377510 h 717456"/>
              <a:gd name="connsiteX1" fmla="*/ 166038 w 2017468"/>
              <a:gd name="connsiteY1" fmla="*/ 36279 h 717456"/>
              <a:gd name="connsiteX2" fmla="*/ 327776 w 2017468"/>
              <a:gd name="connsiteY2" fmla="*/ 364612 h 717456"/>
              <a:gd name="connsiteX3" fmla="*/ 479990 w 2017468"/>
              <a:gd name="connsiteY3" fmla="*/ 712833 h 717456"/>
              <a:gd name="connsiteX4" fmla="*/ 652177 w 2017468"/>
              <a:gd name="connsiteY4" fmla="*/ 377229 h 717456"/>
              <a:gd name="connsiteX5" fmla="*/ 808691 w 2017468"/>
              <a:gd name="connsiteY5" fmla="*/ 49452 h 717456"/>
              <a:gd name="connsiteX6" fmla="*/ 1065029 w 2017468"/>
              <a:gd name="connsiteY6" fmla="*/ 368816 h 717456"/>
              <a:gd name="connsiteX7" fmla="*/ 1256403 w 2017468"/>
              <a:gd name="connsiteY7" fmla="*/ 717316 h 717456"/>
              <a:gd name="connsiteX8" fmla="*/ 1637902 w 2017468"/>
              <a:gd name="connsiteY8" fmla="*/ 327904 h 717456"/>
              <a:gd name="connsiteX9" fmla="*/ 1820680 w 2017468"/>
              <a:gd name="connsiteY9" fmla="*/ 125 h 717456"/>
              <a:gd name="connsiteX10" fmla="*/ 1657004 w 2017468"/>
              <a:gd name="connsiteY10" fmla="*/ 364057 h 717456"/>
              <a:gd name="connsiteX11" fmla="*/ 1939305 w 2017468"/>
              <a:gd name="connsiteY11" fmla="*/ 663521 h 717456"/>
              <a:gd name="connsiteX12" fmla="*/ 2016542 w 2017468"/>
              <a:gd name="connsiteY12" fmla="*/ 572429 h 717456"/>
              <a:gd name="connsiteX13" fmla="*/ 1847640 w 2017468"/>
              <a:gd name="connsiteY13" fmla="*/ 265679 h 717456"/>
              <a:gd name="connsiteX14" fmla="*/ 1960692 w 2017468"/>
              <a:gd name="connsiteY14" fmla="*/ 53659 h 717456"/>
              <a:gd name="connsiteX15" fmla="*/ 1761691 w 2017468"/>
              <a:gd name="connsiteY15" fmla="*/ 396003 h 717456"/>
              <a:gd name="connsiteX16" fmla="*/ 1785366 w 2017468"/>
              <a:gd name="connsiteY16" fmla="*/ 711997 h 717456"/>
              <a:gd name="connsiteX17" fmla="*/ 1733026 w 2017468"/>
              <a:gd name="connsiteY17" fmla="*/ 283616 h 717456"/>
              <a:gd name="connsiteX18" fmla="*/ 1797853 w 2017468"/>
              <a:gd name="connsiteY18" fmla="*/ 17785 h 717456"/>
              <a:gd name="connsiteX19" fmla="*/ 1282965 w 2017468"/>
              <a:gd name="connsiteY19" fmla="*/ 382271 h 717456"/>
              <a:gd name="connsiteX0" fmla="*/ 0 w 2017466"/>
              <a:gd name="connsiteY0" fmla="*/ 377510 h 717456"/>
              <a:gd name="connsiteX1" fmla="*/ 166038 w 2017466"/>
              <a:gd name="connsiteY1" fmla="*/ 36279 h 717456"/>
              <a:gd name="connsiteX2" fmla="*/ 327776 w 2017466"/>
              <a:gd name="connsiteY2" fmla="*/ 364612 h 717456"/>
              <a:gd name="connsiteX3" fmla="*/ 479990 w 2017466"/>
              <a:gd name="connsiteY3" fmla="*/ 712833 h 717456"/>
              <a:gd name="connsiteX4" fmla="*/ 652177 w 2017466"/>
              <a:gd name="connsiteY4" fmla="*/ 377229 h 717456"/>
              <a:gd name="connsiteX5" fmla="*/ 808691 w 2017466"/>
              <a:gd name="connsiteY5" fmla="*/ 49452 h 717456"/>
              <a:gd name="connsiteX6" fmla="*/ 983329 w 2017466"/>
              <a:gd name="connsiteY6" fmla="*/ 368815 h 717456"/>
              <a:gd name="connsiteX7" fmla="*/ 1256403 w 2017466"/>
              <a:gd name="connsiteY7" fmla="*/ 717316 h 717456"/>
              <a:gd name="connsiteX8" fmla="*/ 1637902 w 2017466"/>
              <a:gd name="connsiteY8" fmla="*/ 327904 h 717456"/>
              <a:gd name="connsiteX9" fmla="*/ 1820680 w 2017466"/>
              <a:gd name="connsiteY9" fmla="*/ 125 h 717456"/>
              <a:gd name="connsiteX10" fmla="*/ 1657004 w 2017466"/>
              <a:gd name="connsiteY10" fmla="*/ 364057 h 717456"/>
              <a:gd name="connsiteX11" fmla="*/ 1939305 w 2017466"/>
              <a:gd name="connsiteY11" fmla="*/ 663521 h 717456"/>
              <a:gd name="connsiteX12" fmla="*/ 2016542 w 2017466"/>
              <a:gd name="connsiteY12" fmla="*/ 572429 h 717456"/>
              <a:gd name="connsiteX13" fmla="*/ 1847640 w 2017466"/>
              <a:gd name="connsiteY13" fmla="*/ 265679 h 717456"/>
              <a:gd name="connsiteX14" fmla="*/ 1960692 w 2017466"/>
              <a:gd name="connsiteY14" fmla="*/ 53659 h 717456"/>
              <a:gd name="connsiteX15" fmla="*/ 1761691 w 2017466"/>
              <a:gd name="connsiteY15" fmla="*/ 396003 h 717456"/>
              <a:gd name="connsiteX16" fmla="*/ 1785366 w 2017466"/>
              <a:gd name="connsiteY16" fmla="*/ 711997 h 717456"/>
              <a:gd name="connsiteX17" fmla="*/ 1733026 w 2017466"/>
              <a:gd name="connsiteY17" fmla="*/ 283616 h 717456"/>
              <a:gd name="connsiteX18" fmla="*/ 1797853 w 2017466"/>
              <a:gd name="connsiteY18" fmla="*/ 17785 h 717456"/>
              <a:gd name="connsiteX19" fmla="*/ 1282965 w 2017466"/>
              <a:gd name="connsiteY19" fmla="*/ 382271 h 717456"/>
              <a:gd name="connsiteX0" fmla="*/ 0 w 2017468"/>
              <a:gd name="connsiteY0" fmla="*/ 377510 h 717462"/>
              <a:gd name="connsiteX1" fmla="*/ 166038 w 2017468"/>
              <a:gd name="connsiteY1" fmla="*/ 36279 h 717462"/>
              <a:gd name="connsiteX2" fmla="*/ 327776 w 2017468"/>
              <a:gd name="connsiteY2" fmla="*/ 364612 h 717462"/>
              <a:gd name="connsiteX3" fmla="*/ 479990 w 2017468"/>
              <a:gd name="connsiteY3" fmla="*/ 712833 h 717462"/>
              <a:gd name="connsiteX4" fmla="*/ 652177 w 2017468"/>
              <a:gd name="connsiteY4" fmla="*/ 377229 h 717462"/>
              <a:gd name="connsiteX5" fmla="*/ 808691 w 2017468"/>
              <a:gd name="connsiteY5" fmla="*/ 49452 h 717462"/>
              <a:gd name="connsiteX6" fmla="*/ 983329 w 2017468"/>
              <a:gd name="connsiteY6" fmla="*/ 368815 h 717462"/>
              <a:gd name="connsiteX7" fmla="*/ 1256403 w 2017468"/>
              <a:gd name="connsiteY7" fmla="*/ 717316 h 717462"/>
              <a:gd name="connsiteX8" fmla="*/ 1637902 w 2017468"/>
              <a:gd name="connsiteY8" fmla="*/ 327904 h 717462"/>
              <a:gd name="connsiteX9" fmla="*/ 1820680 w 2017468"/>
              <a:gd name="connsiteY9" fmla="*/ 125 h 717462"/>
              <a:gd name="connsiteX10" fmla="*/ 1657004 w 2017468"/>
              <a:gd name="connsiteY10" fmla="*/ 364057 h 717462"/>
              <a:gd name="connsiteX11" fmla="*/ 1939305 w 2017468"/>
              <a:gd name="connsiteY11" fmla="*/ 663521 h 717462"/>
              <a:gd name="connsiteX12" fmla="*/ 2016542 w 2017468"/>
              <a:gd name="connsiteY12" fmla="*/ 572429 h 717462"/>
              <a:gd name="connsiteX13" fmla="*/ 1847640 w 2017468"/>
              <a:gd name="connsiteY13" fmla="*/ 265679 h 717462"/>
              <a:gd name="connsiteX14" fmla="*/ 1960692 w 2017468"/>
              <a:gd name="connsiteY14" fmla="*/ 53659 h 717462"/>
              <a:gd name="connsiteX15" fmla="*/ 1761691 w 2017468"/>
              <a:gd name="connsiteY15" fmla="*/ 396003 h 717462"/>
              <a:gd name="connsiteX16" fmla="*/ 1785366 w 2017468"/>
              <a:gd name="connsiteY16" fmla="*/ 711997 h 717462"/>
              <a:gd name="connsiteX17" fmla="*/ 1733026 w 2017468"/>
              <a:gd name="connsiteY17" fmla="*/ 283616 h 717462"/>
              <a:gd name="connsiteX18" fmla="*/ 1797853 w 2017468"/>
              <a:gd name="connsiteY18" fmla="*/ 17785 h 717462"/>
              <a:gd name="connsiteX19" fmla="*/ 1282965 w 2017468"/>
              <a:gd name="connsiteY19" fmla="*/ 382271 h 717462"/>
              <a:gd name="connsiteX0" fmla="*/ 0 w 2017466"/>
              <a:gd name="connsiteY0" fmla="*/ 377510 h 717460"/>
              <a:gd name="connsiteX1" fmla="*/ 166038 w 2017466"/>
              <a:gd name="connsiteY1" fmla="*/ 36279 h 717460"/>
              <a:gd name="connsiteX2" fmla="*/ 340676 w 2017466"/>
              <a:gd name="connsiteY2" fmla="*/ 378065 h 717460"/>
              <a:gd name="connsiteX3" fmla="*/ 479990 w 2017466"/>
              <a:gd name="connsiteY3" fmla="*/ 712833 h 717460"/>
              <a:gd name="connsiteX4" fmla="*/ 652177 w 2017466"/>
              <a:gd name="connsiteY4" fmla="*/ 377229 h 717460"/>
              <a:gd name="connsiteX5" fmla="*/ 808691 w 2017466"/>
              <a:gd name="connsiteY5" fmla="*/ 49452 h 717460"/>
              <a:gd name="connsiteX6" fmla="*/ 983329 w 2017466"/>
              <a:gd name="connsiteY6" fmla="*/ 368815 h 717460"/>
              <a:gd name="connsiteX7" fmla="*/ 1256403 w 2017466"/>
              <a:gd name="connsiteY7" fmla="*/ 717316 h 717460"/>
              <a:gd name="connsiteX8" fmla="*/ 1637902 w 2017466"/>
              <a:gd name="connsiteY8" fmla="*/ 327904 h 717460"/>
              <a:gd name="connsiteX9" fmla="*/ 1820680 w 2017466"/>
              <a:gd name="connsiteY9" fmla="*/ 125 h 717460"/>
              <a:gd name="connsiteX10" fmla="*/ 1657004 w 2017466"/>
              <a:gd name="connsiteY10" fmla="*/ 364057 h 717460"/>
              <a:gd name="connsiteX11" fmla="*/ 1939305 w 2017466"/>
              <a:gd name="connsiteY11" fmla="*/ 663521 h 717460"/>
              <a:gd name="connsiteX12" fmla="*/ 2016542 w 2017466"/>
              <a:gd name="connsiteY12" fmla="*/ 572429 h 717460"/>
              <a:gd name="connsiteX13" fmla="*/ 1847640 w 2017466"/>
              <a:gd name="connsiteY13" fmla="*/ 265679 h 717460"/>
              <a:gd name="connsiteX14" fmla="*/ 1960692 w 2017466"/>
              <a:gd name="connsiteY14" fmla="*/ 53659 h 717460"/>
              <a:gd name="connsiteX15" fmla="*/ 1761691 w 2017466"/>
              <a:gd name="connsiteY15" fmla="*/ 396003 h 717460"/>
              <a:gd name="connsiteX16" fmla="*/ 1785366 w 2017466"/>
              <a:gd name="connsiteY16" fmla="*/ 711997 h 717460"/>
              <a:gd name="connsiteX17" fmla="*/ 1733026 w 2017466"/>
              <a:gd name="connsiteY17" fmla="*/ 283616 h 717460"/>
              <a:gd name="connsiteX18" fmla="*/ 1797853 w 2017466"/>
              <a:gd name="connsiteY18" fmla="*/ 17785 h 717460"/>
              <a:gd name="connsiteX19" fmla="*/ 1282965 w 2017466"/>
              <a:gd name="connsiteY19" fmla="*/ 382271 h 717460"/>
              <a:gd name="connsiteX0" fmla="*/ 0 w 2017468"/>
              <a:gd name="connsiteY0" fmla="*/ 377510 h 717462"/>
              <a:gd name="connsiteX1" fmla="*/ 166038 w 2017468"/>
              <a:gd name="connsiteY1" fmla="*/ 36279 h 717462"/>
              <a:gd name="connsiteX2" fmla="*/ 340676 w 2017468"/>
              <a:gd name="connsiteY2" fmla="*/ 378065 h 717462"/>
              <a:gd name="connsiteX3" fmla="*/ 479990 w 2017468"/>
              <a:gd name="connsiteY3" fmla="*/ 712833 h 717462"/>
              <a:gd name="connsiteX4" fmla="*/ 652177 w 2017468"/>
              <a:gd name="connsiteY4" fmla="*/ 377229 h 717462"/>
              <a:gd name="connsiteX5" fmla="*/ 808691 w 2017468"/>
              <a:gd name="connsiteY5" fmla="*/ 49452 h 717462"/>
              <a:gd name="connsiteX6" fmla="*/ 983329 w 2017468"/>
              <a:gd name="connsiteY6" fmla="*/ 368815 h 717462"/>
              <a:gd name="connsiteX7" fmla="*/ 1256403 w 2017468"/>
              <a:gd name="connsiteY7" fmla="*/ 717316 h 717462"/>
              <a:gd name="connsiteX8" fmla="*/ 1637902 w 2017468"/>
              <a:gd name="connsiteY8" fmla="*/ 327904 h 717462"/>
              <a:gd name="connsiteX9" fmla="*/ 1820680 w 2017468"/>
              <a:gd name="connsiteY9" fmla="*/ 125 h 717462"/>
              <a:gd name="connsiteX10" fmla="*/ 1657004 w 2017468"/>
              <a:gd name="connsiteY10" fmla="*/ 364057 h 717462"/>
              <a:gd name="connsiteX11" fmla="*/ 1939305 w 2017468"/>
              <a:gd name="connsiteY11" fmla="*/ 663521 h 717462"/>
              <a:gd name="connsiteX12" fmla="*/ 2016542 w 2017468"/>
              <a:gd name="connsiteY12" fmla="*/ 572429 h 717462"/>
              <a:gd name="connsiteX13" fmla="*/ 1847640 w 2017468"/>
              <a:gd name="connsiteY13" fmla="*/ 265679 h 717462"/>
              <a:gd name="connsiteX14" fmla="*/ 1960692 w 2017468"/>
              <a:gd name="connsiteY14" fmla="*/ 53659 h 717462"/>
              <a:gd name="connsiteX15" fmla="*/ 1761691 w 2017468"/>
              <a:gd name="connsiteY15" fmla="*/ 396003 h 717462"/>
              <a:gd name="connsiteX16" fmla="*/ 1785366 w 2017468"/>
              <a:gd name="connsiteY16" fmla="*/ 711997 h 717462"/>
              <a:gd name="connsiteX17" fmla="*/ 1733026 w 2017468"/>
              <a:gd name="connsiteY17" fmla="*/ 283616 h 717462"/>
              <a:gd name="connsiteX18" fmla="*/ 1797853 w 2017468"/>
              <a:gd name="connsiteY18" fmla="*/ 17785 h 717462"/>
              <a:gd name="connsiteX19" fmla="*/ 1282965 w 2017468"/>
              <a:gd name="connsiteY19" fmla="*/ 382271 h 717462"/>
              <a:gd name="connsiteX0" fmla="*/ 0 w 2017466"/>
              <a:gd name="connsiteY0" fmla="*/ 377510 h 721936"/>
              <a:gd name="connsiteX1" fmla="*/ 166038 w 2017466"/>
              <a:gd name="connsiteY1" fmla="*/ 36279 h 721936"/>
              <a:gd name="connsiteX2" fmla="*/ 340676 w 2017466"/>
              <a:gd name="connsiteY2" fmla="*/ 378065 h 721936"/>
              <a:gd name="connsiteX3" fmla="*/ 479990 w 2017466"/>
              <a:gd name="connsiteY3" fmla="*/ 712833 h 721936"/>
              <a:gd name="connsiteX4" fmla="*/ 652177 w 2017466"/>
              <a:gd name="connsiteY4" fmla="*/ 377229 h 721936"/>
              <a:gd name="connsiteX5" fmla="*/ 808691 w 2017466"/>
              <a:gd name="connsiteY5" fmla="*/ 49452 h 721936"/>
              <a:gd name="connsiteX6" fmla="*/ 983329 w 2017466"/>
              <a:gd name="connsiteY6" fmla="*/ 368815 h 721936"/>
              <a:gd name="connsiteX7" fmla="*/ 1295102 w 2017466"/>
              <a:gd name="connsiteY7" fmla="*/ 721799 h 721936"/>
              <a:gd name="connsiteX8" fmla="*/ 1637902 w 2017466"/>
              <a:gd name="connsiteY8" fmla="*/ 327904 h 721936"/>
              <a:gd name="connsiteX9" fmla="*/ 1820680 w 2017466"/>
              <a:gd name="connsiteY9" fmla="*/ 125 h 721936"/>
              <a:gd name="connsiteX10" fmla="*/ 1657004 w 2017466"/>
              <a:gd name="connsiteY10" fmla="*/ 364057 h 721936"/>
              <a:gd name="connsiteX11" fmla="*/ 1939305 w 2017466"/>
              <a:gd name="connsiteY11" fmla="*/ 663521 h 721936"/>
              <a:gd name="connsiteX12" fmla="*/ 2016542 w 2017466"/>
              <a:gd name="connsiteY12" fmla="*/ 572429 h 721936"/>
              <a:gd name="connsiteX13" fmla="*/ 1847640 w 2017466"/>
              <a:gd name="connsiteY13" fmla="*/ 265679 h 721936"/>
              <a:gd name="connsiteX14" fmla="*/ 1960692 w 2017466"/>
              <a:gd name="connsiteY14" fmla="*/ 53659 h 721936"/>
              <a:gd name="connsiteX15" fmla="*/ 1761691 w 2017466"/>
              <a:gd name="connsiteY15" fmla="*/ 396003 h 721936"/>
              <a:gd name="connsiteX16" fmla="*/ 1785366 w 2017466"/>
              <a:gd name="connsiteY16" fmla="*/ 711997 h 721936"/>
              <a:gd name="connsiteX17" fmla="*/ 1733026 w 2017466"/>
              <a:gd name="connsiteY17" fmla="*/ 283616 h 721936"/>
              <a:gd name="connsiteX18" fmla="*/ 1797853 w 2017466"/>
              <a:gd name="connsiteY18" fmla="*/ 17785 h 721936"/>
              <a:gd name="connsiteX19" fmla="*/ 1282965 w 2017466"/>
              <a:gd name="connsiteY19" fmla="*/ 382271 h 721936"/>
              <a:gd name="connsiteX0" fmla="*/ 0 w 2017468"/>
              <a:gd name="connsiteY0" fmla="*/ 377510 h 721936"/>
              <a:gd name="connsiteX1" fmla="*/ 166038 w 2017468"/>
              <a:gd name="connsiteY1" fmla="*/ 36279 h 721936"/>
              <a:gd name="connsiteX2" fmla="*/ 340676 w 2017468"/>
              <a:gd name="connsiteY2" fmla="*/ 378065 h 721936"/>
              <a:gd name="connsiteX3" fmla="*/ 479990 w 2017468"/>
              <a:gd name="connsiteY3" fmla="*/ 712833 h 721936"/>
              <a:gd name="connsiteX4" fmla="*/ 652177 w 2017468"/>
              <a:gd name="connsiteY4" fmla="*/ 377229 h 721936"/>
              <a:gd name="connsiteX5" fmla="*/ 808691 w 2017468"/>
              <a:gd name="connsiteY5" fmla="*/ 49452 h 721936"/>
              <a:gd name="connsiteX6" fmla="*/ 983329 w 2017468"/>
              <a:gd name="connsiteY6" fmla="*/ 368815 h 721936"/>
              <a:gd name="connsiteX7" fmla="*/ 1114503 w 2017468"/>
              <a:gd name="connsiteY7" fmla="*/ 721799 h 721936"/>
              <a:gd name="connsiteX8" fmla="*/ 1637902 w 2017468"/>
              <a:gd name="connsiteY8" fmla="*/ 327904 h 721936"/>
              <a:gd name="connsiteX9" fmla="*/ 1820680 w 2017468"/>
              <a:gd name="connsiteY9" fmla="*/ 125 h 721936"/>
              <a:gd name="connsiteX10" fmla="*/ 1657004 w 2017468"/>
              <a:gd name="connsiteY10" fmla="*/ 364057 h 721936"/>
              <a:gd name="connsiteX11" fmla="*/ 1939305 w 2017468"/>
              <a:gd name="connsiteY11" fmla="*/ 663521 h 721936"/>
              <a:gd name="connsiteX12" fmla="*/ 2016542 w 2017468"/>
              <a:gd name="connsiteY12" fmla="*/ 572429 h 721936"/>
              <a:gd name="connsiteX13" fmla="*/ 1847640 w 2017468"/>
              <a:gd name="connsiteY13" fmla="*/ 265679 h 721936"/>
              <a:gd name="connsiteX14" fmla="*/ 1960692 w 2017468"/>
              <a:gd name="connsiteY14" fmla="*/ 53659 h 721936"/>
              <a:gd name="connsiteX15" fmla="*/ 1761691 w 2017468"/>
              <a:gd name="connsiteY15" fmla="*/ 396003 h 721936"/>
              <a:gd name="connsiteX16" fmla="*/ 1785366 w 2017468"/>
              <a:gd name="connsiteY16" fmla="*/ 711997 h 721936"/>
              <a:gd name="connsiteX17" fmla="*/ 1733026 w 2017468"/>
              <a:gd name="connsiteY17" fmla="*/ 283616 h 721936"/>
              <a:gd name="connsiteX18" fmla="*/ 1797853 w 2017468"/>
              <a:gd name="connsiteY18" fmla="*/ 17785 h 721936"/>
              <a:gd name="connsiteX19" fmla="*/ 1282965 w 2017468"/>
              <a:gd name="connsiteY19" fmla="*/ 382271 h 721936"/>
              <a:gd name="connsiteX0" fmla="*/ 0 w 2017466"/>
              <a:gd name="connsiteY0" fmla="*/ 377510 h 721936"/>
              <a:gd name="connsiteX1" fmla="*/ 166038 w 2017466"/>
              <a:gd name="connsiteY1" fmla="*/ 36279 h 721936"/>
              <a:gd name="connsiteX2" fmla="*/ 340676 w 2017466"/>
              <a:gd name="connsiteY2" fmla="*/ 378065 h 721936"/>
              <a:gd name="connsiteX3" fmla="*/ 479990 w 2017466"/>
              <a:gd name="connsiteY3" fmla="*/ 712833 h 721936"/>
              <a:gd name="connsiteX4" fmla="*/ 652177 w 2017466"/>
              <a:gd name="connsiteY4" fmla="*/ 377229 h 721936"/>
              <a:gd name="connsiteX5" fmla="*/ 808691 w 2017466"/>
              <a:gd name="connsiteY5" fmla="*/ 49452 h 721936"/>
              <a:gd name="connsiteX6" fmla="*/ 983329 w 2017466"/>
              <a:gd name="connsiteY6" fmla="*/ 368815 h 721936"/>
              <a:gd name="connsiteX7" fmla="*/ 1114503 w 2017466"/>
              <a:gd name="connsiteY7" fmla="*/ 721799 h 721936"/>
              <a:gd name="connsiteX8" fmla="*/ 1637902 w 2017466"/>
              <a:gd name="connsiteY8" fmla="*/ 327904 h 721936"/>
              <a:gd name="connsiteX9" fmla="*/ 1820680 w 2017466"/>
              <a:gd name="connsiteY9" fmla="*/ 125 h 721936"/>
              <a:gd name="connsiteX10" fmla="*/ 1657004 w 2017466"/>
              <a:gd name="connsiteY10" fmla="*/ 364057 h 721936"/>
              <a:gd name="connsiteX11" fmla="*/ 1939305 w 2017466"/>
              <a:gd name="connsiteY11" fmla="*/ 663521 h 721936"/>
              <a:gd name="connsiteX12" fmla="*/ 2016542 w 2017466"/>
              <a:gd name="connsiteY12" fmla="*/ 572429 h 721936"/>
              <a:gd name="connsiteX13" fmla="*/ 1847640 w 2017466"/>
              <a:gd name="connsiteY13" fmla="*/ 265679 h 721936"/>
              <a:gd name="connsiteX14" fmla="*/ 1960692 w 2017466"/>
              <a:gd name="connsiteY14" fmla="*/ 53659 h 721936"/>
              <a:gd name="connsiteX15" fmla="*/ 1761691 w 2017466"/>
              <a:gd name="connsiteY15" fmla="*/ 396003 h 721936"/>
              <a:gd name="connsiteX16" fmla="*/ 1785366 w 2017466"/>
              <a:gd name="connsiteY16" fmla="*/ 711997 h 721936"/>
              <a:gd name="connsiteX17" fmla="*/ 1733026 w 2017466"/>
              <a:gd name="connsiteY17" fmla="*/ 283616 h 721936"/>
              <a:gd name="connsiteX18" fmla="*/ 1797853 w 2017466"/>
              <a:gd name="connsiteY18" fmla="*/ 17785 h 721936"/>
              <a:gd name="connsiteX19" fmla="*/ 1282965 w 2017466"/>
              <a:gd name="connsiteY19" fmla="*/ 382271 h 721936"/>
              <a:gd name="connsiteX0" fmla="*/ 0 w 2017468"/>
              <a:gd name="connsiteY0" fmla="*/ 377510 h 721936"/>
              <a:gd name="connsiteX1" fmla="*/ 166038 w 2017468"/>
              <a:gd name="connsiteY1" fmla="*/ 36279 h 721936"/>
              <a:gd name="connsiteX2" fmla="*/ 340676 w 2017468"/>
              <a:gd name="connsiteY2" fmla="*/ 378065 h 721936"/>
              <a:gd name="connsiteX3" fmla="*/ 479990 w 2017468"/>
              <a:gd name="connsiteY3" fmla="*/ 712833 h 721936"/>
              <a:gd name="connsiteX4" fmla="*/ 652177 w 2017468"/>
              <a:gd name="connsiteY4" fmla="*/ 377229 h 721936"/>
              <a:gd name="connsiteX5" fmla="*/ 808691 w 2017468"/>
              <a:gd name="connsiteY5" fmla="*/ 49452 h 721936"/>
              <a:gd name="connsiteX6" fmla="*/ 970429 w 2017468"/>
              <a:gd name="connsiteY6" fmla="*/ 368815 h 721936"/>
              <a:gd name="connsiteX7" fmla="*/ 1114503 w 2017468"/>
              <a:gd name="connsiteY7" fmla="*/ 721799 h 721936"/>
              <a:gd name="connsiteX8" fmla="*/ 1637902 w 2017468"/>
              <a:gd name="connsiteY8" fmla="*/ 327904 h 721936"/>
              <a:gd name="connsiteX9" fmla="*/ 1820680 w 2017468"/>
              <a:gd name="connsiteY9" fmla="*/ 125 h 721936"/>
              <a:gd name="connsiteX10" fmla="*/ 1657004 w 2017468"/>
              <a:gd name="connsiteY10" fmla="*/ 364057 h 721936"/>
              <a:gd name="connsiteX11" fmla="*/ 1939305 w 2017468"/>
              <a:gd name="connsiteY11" fmla="*/ 663521 h 721936"/>
              <a:gd name="connsiteX12" fmla="*/ 2016542 w 2017468"/>
              <a:gd name="connsiteY12" fmla="*/ 572429 h 721936"/>
              <a:gd name="connsiteX13" fmla="*/ 1847640 w 2017468"/>
              <a:gd name="connsiteY13" fmla="*/ 265679 h 721936"/>
              <a:gd name="connsiteX14" fmla="*/ 1960692 w 2017468"/>
              <a:gd name="connsiteY14" fmla="*/ 53659 h 721936"/>
              <a:gd name="connsiteX15" fmla="*/ 1761691 w 2017468"/>
              <a:gd name="connsiteY15" fmla="*/ 396003 h 721936"/>
              <a:gd name="connsiteX16" fmla="*/ 1785366 w 2017468"/>
              <a:gd name="connsiteY16" fmla="*/ 711997 h 721936"/>
              <a:gd name="connsiteX17" fmla="*/ 1733026 w 2017468"/>
              <a:gd name="connsiteY17" fmla="*/ 283616 h 721936"/>
              <a:gd name="connsiteX18" fmla="*/ 1797853 w 2017468"/>
              <a:gd name="connsiteY18" fmla="*/ 17785 h 721936"/>
              <a:gd name="connsiteX19" fmla="*/ 1282965 w 2017468"/>
              <a:gd name="connsiteY19" fmla="*/ 382271 h 721936"/>
              <a:gd name="connsiteX0" fmla="*/ 0 w 2017466"/>
              <a:gd name="connsiteY0" fmla="*/ 377508 h 713095"/>
              <a:gd name="connsiteX1" fmla="*/ 166038 w 2017466"/>
              <a:gd name="connsiteY1" fmla="*/ 36277 h 713095"/>
              <a:gd name="connsiteX2" fmla="*/ 340676 w 2017466"/>
              <a:gd name="connsiteY2" fmla="*/ 378063 h 713095"/>
              <a:gd name="connsiteX3" fmla="*/ 479990 w 2017466"/>
              <a:gd name="connsiteY3" fmla="*/ 712831 h 713095"/>
              <a:gd name="connsiteX4" fmla="*/ 652177 w 2017466"/>
              <a:gd name="connsiteY4" fmla="*/ 377227 h 713095"/>
              <a:gd name="connsiteX5" fmla="*/ 808691 w 2017466"/>
              <a:gd name="connsiteY5" fmla="*/ 49450 h 713095"/>
              <a:gd name="connsiteX6" fmla="*/ 970429 w 2017466"/>
              <a:gd name="connsiteY6" fmla="*/ 368813 h 713095"/>
              <a:gd name="connsiteX7" fmla="*/ 1144603 w 2017466"/>
              <a:gd name="connsiteY7" fmla="*/ 703859 h 713095"/>
              <a:gd name="connsiteX8" fmla="*/ 1637902 w 2017466"/>
              <a:gd name="connsiteY8" fmla="*/ 327902 h 713095"/>
              <a:gd name="connsiteX9" fmla="*/ 1820680 w 2017466"/>
              <a:gd name="connsiteY9" fmla="*/ 123 h 713095"/>
              <a:gd name="connsiteX10" fmla="*/ 1657004 w 2017466"/>
              <a:gd name="connsiteY10" fmla="*/ 364055 h 713095"/>
              <a:gd name="connsiteX11" fmla="*/ 1939305 w 2017466"/>
              <a:gd name="connsiteY11" fmla="*/ 663519 h 713095"/>
              <a:gd name="connsiteX12" fmla="*/ 2016542 w 2017466"/>
              <a:gd name="connsiteY12" fmla="*/ 572427 h 713095"/>
              <a:gd name="connsiteX13" fmla="*/ 1847640 w 2017466"/>
              <a:gd name="connsiteY13" fmla="*/ 265677 h 713095"/>
              <a:gd name="connsiteX14" fmla="*/ 1960692 w 2017466"/>
              <a:gd name="connsiteY14" fmla="*/ 53657 h 713095"/>
              <a:gd name="connsiteX15" fmla="*/ 1761691 w 2017466"/>
              <a:gd name="connsiteY15" fmla="*/ 396001 h 713095"/>
              <a:gd name="connsiteX16" fmla="*/ 1785366 w 2017466"/>
              <a:gd name="connsiteY16" fmla="*/ 711995 h 713095"/>
              <a:gd name="connsiteX17" fmla="*/ 1733026 w 2017466"/>
              <a:gd name="connsiteY17" fmla="*/ 283614 h 713095"/>
              <a:gd name="connsiteX18" fmla="*/ 1797853 w 2017466"/>
              <a:gd name="connsiteY18" fmla="*/ 17783 h 713095"/>
              <a:gd name="connsiteX19" fmla="*/ 1282965 w 2017466"/>
              <a:gd name="connsiteY19" fmla="*/ 382269 h 713095"/>
              <a:gd name="connsiteX0" fmla="*/ 0 w 2017468"/>
              <a:gd name="connsiteY0" fmla="*/ 377387 h 712974"/>
              <a:gd name="connsiteX1" fmla="*/ 166038 w 2017468"/>
              <a:gd name="connsiteY1" fmla="*/ 36156 h 712974"/>
              <a:gd name="connsiteX2" fmla="*/ 340676 w 2017468"/>
              <a:gd name="connsiteY2" fmla="*/ 377942 h 712974"/>
              <a:gd name="connsiteX3" fmla="*/ 479990 w 2017468"/>
              <a:gd name="connsiteY3" fmla="*/ 712710 h 712974"/>
              <a:gd name="connsiteX4" fmla="*/ 652177 w 2017468"/>
              <a:gd name="connsiteY4" fmla="*/ 377106 h 712974"/>
              <a:gd name="connsiteX5" fmla="*/ 808691 w 2017468"/>
              <a:gd name="connsiteY5" fmla="*/ 49329 h 712974"/>
              <a:gd name="connsiteX6" fmla="*/ 970429 w 2017468"/>
              <a:gd name="connsiteY6" fmla="*/ 368692 h 712974"/>
              <a:gd name="connsiteX7" fmla="*/ 1144603 w 2017468"/>
              <a:gd name="connsiteY7" fmla="*/ 703738 h 712974"/>
              <a:gd name="connsiteX8" fmla="*/ 1306802 w 2017468"/>
              <a:gd name="connsiteY8" fmla="*/ 359169 h 712974"/>
              <a:gd name="connsiteX9" fmla="*/ 1820680 w 2017468"/>
              <a:gd name="connsiteY9" fmla="*/ 2 h 712974"/>
              <a:gd name="connsiteX10" fmla="*/ 1657004 w 2017468"/>
              <a:gd name="connsiteY10" fmla="*/ 363934 h 712974"/>
              <a:gd name="connsiteX11" fmla="*/ 1939305 w 2017468"/>
              <a:gd name="connsiteY11" fmla="*/ 663398 h 712974"/>
              <a:gd name="connsiteX12" fmla="*/ 2016542 w 2017468"/>
              <a:gd name="connsiteY12" fmla="*/ 572306 h 712974"/>
              <a:gd name="connsiteX13" fmla="*/ 1847640 w 2017468"/>
              <a:gd name="connsiteY13" fmla="*/ 265556 h 712974"/>
              <a:gd name="connsiteX14" fmla="*/ 1960692 w 2017468"/>
              <a:gd name="connsiteY14" fmla="*/ 53536 h 712974"/>
              <a:gd name="connsiteX15" fmla="*/ 1761691 w 2017468"/>
              <a:gd name="connsiteY15" fmla="*/ 395880 h 712974"/>
              <a:gd name="connsiteX16" fmla="*/ 1785366 w 2017468"/>
              <a:gd name="connsiteY16" fmla="*/ 711874 h 712974"/>
              <a:gd name="connsiteX17" fmla="*/ 1733026 w 2017468"/>
              <a:gd name="connsiteY17" fmla="*/ 283493 h 712974"/>
              <a:gd name="connsiteX18" fmla="*/ 1797853 w 2017468"/>
              <a:gd name="connsiteY18" fmla="*/ 17662 h 712974"/>
              <a:gd name="connsiteX19" fmla="*/ 1282965 w 2017468"/>
              <a:gd name="connsiteY19" fmla="*/ 382148 h 712974"/>
              <a:gd name="connsiteX0" fmla="*/ 0 w 2017466"/>
              <a:gd name="connsiteY0" fmla="*/ 377387 h 712974"/>
              <a:gd name="connsiteX1" fmla="*/ 166038 w 2017466"/>
              <a:gd name="connsiteY1" fmla="*/ 36156 h 712974"/>
              <a:gd name="connsiteX2" fmla="*/ 340676 w 2017466"/>
              <a:gd name="connsiteY2" fmla="*/ 377942 h 712974"/>
              <a:gd name="connsiteX3" fmla="*/ 479990 w 2017466"/>
              <a:gd name="connsiteY3" fmla="*/ 712710 h 712974"/>
              <a:gd name="connsiteX4" fmla="*/ 652177 w 2017466"/>
              <a:gd name="connsiteY4" fmla="*/ 377106 h 712974"/>
              <a:gd name="connsiteX5" fmla="*/ 808691 w 2017466"/>
              <a:gd name="connsiteY5" fmla="*/ 49329 h 712974"/>
              <a:gd name="connsiteX6" fmla="*/ 970429 w 2017466"/>
              <a:gd name="connsiteY6" fmla="*/ 368692 h 712974"/>
              <a:gd name="connsiteX7" fmla="*/ 1144603 w 2017466"/>
              <a:gd name="connsiteY7" fmla="*/ 703738 h 712974"/>
              <a:gd name="connsiteX8" fmla="*/ 1306802 w 2017466"/>
              <a:gd name="connsiteY8" fmla="*/ 359169 h 712974"/>
              <a:gd name="connsiteX9" fmla="*/ 1820680 w 2017466"/>
              <a:gd name="connsiteY9" fmla="*/ 2 h 712974"/>
              <a:gd name="connsiteX10" fmla="*/ 1657004 w 2017466"/>
              <a:gd name="connsiteY10" fmla="*/ 363934 h 712974"/>
              <a:gd name="connsiteX11" fmla="*/ 1939305 w 2017466"/>
              <a:gd name="connsiteY11" fmla="*/ 663398 h 712974"/>
              <a:gd name="connsiteX12" fmla="*/ 2016542 w 2017466"/>
              <a:gd name="connsiteY12" fmla="*/ 572306 h 712974"/>
              <a:gd name="connsiteX13" fmla="*/ 1847640 w 2017466"/>
              <a:gd name="connsiteY13" fmla="*/ 265556 h 712974"/>
              <a:gd name="connsiteX14" fmla="*/ 1960692 w 2017466"/>
              <a:gd name="connsiteY14" fmla="*/ 53536 h 712974"/>
              <a:gd name="connsiteX15" fmla="*/ 1761691 w 2017466"/>
              <a:gd name="connsiteY15" fmla="*/ 395880 h 712974"/>
              <a:gd name="connsiteX16" fmla="*/ 1785366 w 2017466"/>
              <a:gd name="connsiteY16" fmla="*/ 711874 h 712974"/>
              <a:gd name="connsiteX17" fmla="*/ 1733026 w 2017466"/>
              <a:gd name="connsiteY17" fmla="*/ 283493 h 712974"/>
              <a:gd name="connsiteX18" fmla="*/ 1466753 w 2017466"/>
              <a:gd name="connsiteY18" fmla="*/ 26632 h 712974"/>
              <a:gd name="connsiteX19" fmla="*/ 1282965 w 2017466"/>
              <a:gd name="connsiteY19" fmla="*/ 382148 h 712974"/>
              <a:gd name="connsiteX0" fmla="*/ 0 w 2769946"/>
              <a:gd name="connsiteY0" fmla="*/ 377387 h 712974"/>
              <a:gd name="connsiteX1" fmla="*/ 166038 w 2769946"/>
              <a:gd name="connsiteY1" fmla="*/ 36156 h 712974"/>
              <a:gd name="connsiteX2" fmla="*/ 340676 w 2769946"/>
              <a:gd name="connsiteY2" fmla="*/ 377942 h 712974"/>
              <a:gd name="connsiteX3" fmla="*/ 479990 w 2769946"/>
              <a:gd name="connsiteY3" fmla="*/ 712710 h 712974"/>
              <a:gd name="connsiteX4" fmla="*/ 652177 w 2769946"/>
              <a:gd name="connsiteY4" fmla="*/ 377106 h 712974"/>
              <a:gd name="connsiteX5" fmla="*/ 808691 w 2769946"/>
              <a:gd name="connsiteY5" fmla="*/ 49329 h 712974"/>
              <a:gd name="connsiteX6" fmla="*/ 970429 w 2769946"/>
              <a:gd name="connsiteY6" fmla="*/ 368692 h 712974"/>
              <a:gd name="connsiteX7" fmla="*/ 1144603 w 2769946"/>
              <a:gd name="connsiteY7" fmla="*/ 703738 h 712974"/>
              <a:gd name="connsiteX8" fmla="*/ 1306802 w 2769946"/>
              <a:gd name="connsiteY8" fmla="*/ 359169 h 712974"/>
              <a:gd name="connsiteX9" fmla="*/ 1820680 w 2769946"/>
              <a:gd name="connsiteY9" fmla="*/ 2 h 712974"/>
              <a:gd name="connsiteX10" fmla="*/ 1657004 w 2769946"/>
              <a:gd name="connsiteY10" fmla="*/ 363934 h 712974"/>
              <a:gd name="connsiteX11" fmla="*/ 1939305 w 2769946"/>
              <a:gd name="connsiteY11" fmla="*/ 663398 h 712974"/>
              <a:gd name="connsiteX12" fmla="*/ 2016542 w 2769946"/>
              <a:gd name="connsiteY12" fmla="*/ 572306 h 712974"/>
              <a:gd name="connsiteX13" fmla="*/ 1847640 w 2769946"/>
              <a:gd name="connsiteY13" fmla="*/ 265556 h 712974"/>
              <a:gd name="connsiteX14" fmla="*/ 1960692 w 2769946"/>
              <a:gd name="connsiteY14" fmla="*/ 53536 h 712974"/>
              <a:gd name="connsiteX15" fmla="*/ 1761691 w 2769946"/>
              <a:gd name="connsiteY15" fmla="*/ 395880 h 712974"/>
              <a:gd name="connsiteX16" fmla="*/ 1785366 w 2769946"/>
              <a:gd name="connsiteY16" fmla="*/ 711874 h 712974"/>
              <a:gd name="connsiteX17" fmla="*/ 1733026 w 2769946"/>
              <a:gd name="connsiteY17" fmla="*/ 283493 h 712974"/>
              <a:gd name="connsiteX18" fmla="*/ 2769656 w 2769946"/>
              <a:gd name="connsiteY18" fmla="*/ 214972 h 712974"/>
              <a:gd name="connsiteX19" fmla="*/ 1282965 w 2769946"/>
              <a:gd name="connsiteY19" fmla="*/ 382148 h 712974"/>
              <a:gd name="connsiteX0" fmla="*/ 0 w 2770013"/>
              <a:gd name="connsiteY0" fmla="*/ 377387 h 712974"/>
              <a:gd name="connsiteX1" fmla="*/ 166038 w 2770013"/>
              <a:gd name="connsiteY1" fmla="*/ 36156 h 712974"/>
              <a:gd name="connsiteX2" fmla="*/ 340676 w 2770013"/>
              <a:gd name="connsiteY2" fmla="*/ 377942 h 712974"/>
              <a:gd name="connsiteX3" fmla="*/ 479990 w 2770013"/>
              <a:gd name="connsiteY3" fmla="*/ 712710 h 712974"/>
              <a:gd name="connsiteX4" fmla="*/ 652177 w 2770013"/>
              <a:gd name="connsiteY4" fmla="*/ 377106 h 712974"/>
              <a:gd name="connsiteX5" fmla="*/ 808691 w 2770013"/>
              <a:gd name="connsiteY5" fmla="*/ 49329 h 712974"/>
              <a:gd name="connsiteX6" fmla="*/ 970429 w 2770013"/>
              <a:gd name="connsiteY6" fmla="*/ 368692 h 712974"/>
              <a:gd name="connsiteX7" fmla="*/ 1144603 w 2770013"/>
              <a:gd name="connsiteY7" fmla="*/ 703738 h 712974"/>
              <a:gd name="connsiteX8" fmla="*/ 1306802 w 2770013"/>
              <a:gd name="connsiteY8" fmla="*/ 359169 h 712974"/>
              <a:gd name="connsiteX9" fmla="*/ 1820680 w 2770013"/>
              <a:gd name="connsiteY9" fmla="*/ 2 h 712974"/>
              <a:gd name="connsiteX10" fmla="*/ 1657004 w 2770013"/>
              <a:gd name="connsiteY10" fmla="*/ 363934 h 712974"/>
              <a:gd name="connsiteX11" fmla="*/ 1939305 w 2770013"/>
              <a:gd name="connsiteY11" fmla="*/ 663398 h 712974"/>
              <a:gd name="connsiteX12" fmla="*/ 2016542 w 2770013"/>
              <a:gd name="connsiteY12" fmla="*/ 572306 h 712974"/>
              <a:gd name="connsiteX13" fmla="*/ 1847640 w 2770013"/>
              <a:gd name="connsiteY13" fmla="*/ 265556 h 712974"/>
              <a:gd name="connsiteX14" fmla="*/ 1960692 w 2770013"/>
              <a:gd name="connsiteY14" fmla="*/ 53536 h 712974"/>
              <a:gd name="connsiteX15" fmla="*/ 1761691 w 2770013"/>
              <a:gd name="connsiteY15" fmla="*/ 395880 h 712974"/>
              <a:gd name="connsiteX16" fmla="*/ 1785366 w 2770013"/>
              <a:gd name="connsiteY16" fmla="*/ 711874 h 712974"/>
              <a:gd name="connsiteX17" fmla="*/ 1733026 w 2770013"/>
              <a:gd name="connsiteY17" fmla="*/ 283493 h 712974"/>
              <a:gd name="connsiteX18" fmla="*/ 2769656 w 2770013"/>
              <a:gd name="connsiteY18" fmla="*/ 214972 h 712974"/>
              <a:gd name="connsiteX19" fmla="*/ 1579666 w 2770013"/>
              <a:gd name="connsiteY19" fmla="*/ 583940 h 712974"/>
              <a:gd name="connsiteX0" fmla="*/ 0 w 2770486"/>
              <a:gd name="connsiteY0" fmla="*/ 377387 h 712974"/>
              <a:gd name="connsiteX1" fmla="*/ 166038 w 2770486"/>
              <a:gd name="connsiteY1" fmla="*/ 36156 h 712974"/>
              <a:gd name="connsiteX2" fmla="*/ 340676 w 2770486"/>
              <a:gd name="connsiteY2" fmla="*/ 377942 h 712974"/>
              <a:gd name="connsiteX3" fmla="*/ 479990 w 2770486"/>
              <a:gd name="connsiteY3" fmla="*/ 712710 h 712974"/>
              <a:gd name="connsiteX4" fmla="*/ 652177 w 2770486"/>
              <a:gd name="connsiteY4" fmla="*/ 377106 h 712974"/>
              <a:gd name="connsiteX5" fmla="*/ 808691 w 2770486"/>
              <a:gd name="connsiteY5" fmla="*/ 49329 h 712974"/>
              <a:gd name="connsiteX6" fmla="*/ 970429 w 2770486"/>
              <a:gd name="connsiteY6" fmla="*/ 368692 h 712974"/>
              <a:gd name="connsiteX7" fmla="*/ 1144603 w 2770486"/>
              <a:gd name="connsiteY7" fmla="*/ 703738 h 712974"/>
              <a:gd name="connsiteX8" fmla="*/ 1306802 w 2770486"/>
              <a:gd name="connsiteY8" fmla="*/ 359169 h 712974"/>
              <a:gd name="connsiteX9" fmla="*/ 1820680 w 2770486"/>
              <a:gd name="connsiteY9" fmla="*/ 2 h 712974"/>
              <a:gd name="connsiteX10" fmla="*/ 1657004 w 2770486"/>
              <a:gd name="connsiteY10" fmla="*/ 363934 h 712974"/>
              <a:gd name="connsiteX11" fmla="*/ 1939305 w 2770486"/>
              <a:gd name="connsiteY11" fmla="*/ 663398 h 712974"/>
              <a:gd name="connsiteX12" fmla="*/ 2016542 w 2770486"/>
              <a:gd name="connsiteY12" fmla="*/ 572306 h 712974"/>
              <a:gd name="connsiteX13" fmla="*/ 1847640 w 2770486"/>
              <a:gd name="connsiteY13" fmla="*/ 265556 h 712974"/>
              <a:gd name="connsiteX14" fmla="*/ 1960692 w 2770486"/>
              <a:gd name="connsiteY14" fmla="*/ 53536 h 712974"/>
              <a:gd name="connsiteX15" fmla="*/ 1761691 w 2770486"/>
              <a:gd name="connsiteY15" fmla="*/ 395880 h 712974"/>
              <a:gd name="connsiteX16" fmla="*/ 1785366 w 2770486"/>
              <a:gd name="connsiteY16" fmla="*/ 711874 h 712974"/>
              <a:gd name="connsiteX17" fmla="*/ 1733026 w 2770486"/>
              <a:gd name="connsiteY17" fmla="*/ 283493 h 712974"/>
              <a:gd name="connsiteX18" fmla="*/ 2769656 w 2770486"/>
              <a:gd name="connsiteY18" fmla="*/ 214972 h 712974"/>
              <a:gd name="connsiteX19" fmla="*/ 2302067 w 2770486"/>
              <a:gd name="connsiteY19" fmla="*/ 628784 h 712974"/>
              <a:gd name="connsiteX0" fmla="*/ 0 w 2770488"/>
              <a:gd name="connsiteY0" fmla="*/ 377385 h 712972"/>
              <a:gd name="connsiteX1" fmla="*/ 166038 w 2770488"/>
              <a:gd name="connsiteY1" fmla="*/ 36154 h 712972"/>
              <a:gd name="connsiteX2" fmla="*/ 340676 w 2770488"/>
              <a:gd name="connsiteY2" fmla="*/ 377940 h 712972"/>
              <a:gd name="connsiteX3" fmla="*/ 479990 w 2770488"/>
              <a:gd name="connsiteY3" fmla="*/ 712708 h 712972"/>
              <a:gd name="connsiteX4" fmla="*/ 652177 w 2770488"/>
              <a:gd name="connsiteY4" fmla="*/ 377104 h 712972"/>
              <a:gd name="connsiteX5" fmla="*/ 808691 w 2770488"/>
              <a:gd name="connsiteY5" fmla="*/ 49327 h 712972"/>
              <a:gd name="connsiteX6" fmla="*/ 970429 w 2770488"/>
              <a:gd name="connsiteY6" fmla="*/ 368690 h 712972"/>
              <a:gd name="connsiteX7" fmla="*/ 1144603 w 2770488"/>
              <a:gd name="connsiteY7" fmla="*/ 703736 h 712972"/>
              <a:gd name="connsiteX8" fmla="*/ 1293901 w 2770488"/>
              <a:gd name="connsiteY8" fmla="*/ 363653 h 712972"/>
              <a:gd name="connsiteX9" fmla="*/ 1820680 w 2770488"/>
              <a:gd name="connsiteY9" fmla="*/ 0 h 712972"/>
              <a:gd name="connsiteX10" fmla="*/ 1657004 w 2770488"/>
              <a:gd name="connsiteY10" fmla="*/ 363932 h 712972"/>
              <a:gd name="connsiteX11" fmla="*/ 1939305 w 2770488"/>
              <a:gd name="connsiteY11" fmla="*/ 663396 h 712972"/>
              <a:gd name="connsiteX12" fmla="*/ 2016542 w 2770488"/>
              <a:gd name="connsiteY12" fmla="*/ 572304 h 712972"/>
              <a:gd name="connsiteX13" fmla="*/ 1847640 w 2770488"/>
              <a:gd name="connsiteY13" fmla="*/ 265554 h 712972"/>
              <a:gd name="connsiteX14" fmla="*/ 1960692 w 2770488"/>
              <a:gd name="connsiteY14" fmla="*/ 53534 h 712972"/>
              <a:gd name="connsiteX15" fmla="*/ 1761691 w 2770488"/>
              <a:gd name="connsiteY15" fmla="*/ 395878 h 712972"/>
              <a:gd name="connsiteX16" fmla="*/ 1785366 w 2770488"/>
              <a:gd name="connsiteY16" fmla="*/ 711872 h 712972"/>
              <a:gd name="connsiteX17" fmla="*/ 1733026 w 2770488"/>
              <a:gd name="connsiteY17" fmla="*/ 283491 h 712972"/>
              <a:gd name="connsiteX18" fmla="*/ 2769656 w 2770488"/>
              <a:gd name="connsiteY18" fmla="*/ 214970 h 712972"/>
              <a:gd name="connsiteX19" fmla="*/ 2302067 w 2770488"/>
              <a:gd name="connsiteY19" fmla="*/ 628782 h 712972"/>
              <a:gd name="connsiteX0" fmla="*/ 0 w 2770486"/>
              <a:gd name="connsiteY0" fmla="*/ 341232 h 676819"/>
              <a:gd name="connsiteX1" fmla="*/ 166038 w 2770486"/>
              <a:gd name="connsiteY1" fmla="*/ 1 h 676819"/>
              <a:gd name="connsiteX2" fmla="*/ 340676 w 2770486"/>
              <a:gd name="connsiteY2" fmla="*/ 341787 h 676819"/>
              <a:gd name="connsiteX3" fmla="*/ 479990 w 2770486"/>
              <a:gd name="connsiteY3" fmla="*/ 676555 h 676819"/>
              <a:gd name="connsiteX4" fmla="*/ 652177 w 2770486"/>
              <a:gd name="connsiteY4" fmla="*/ 340951 h 676819"/>
              <a:gd name="connsiteX5" fmla="*/ 808691 w 2770486"/>
              <a:gd name="connsiteY5" fmla="*/ 13174 h 676819"/>
              <a:gd name="connsiteX6" fmla="*/ 970429 w 2770486"/>
              <a:gd name="connsiteY6" fmla="*/ 332537 h 676819"/>
              <a:gd name="connsiteX7" fmla="*/ 1144603 w 2770486"/>
              <a:gd name="connsiteY7" fmla="*/ 667583 h 676819"/>
              <a:gd name="connsiteX8" fmla="*/ 1293901 w 2770486"/>
              <a:gd name="connsiteY8" fmla="*/ 327500 h 676819"/>
              <a:gd name="connsiteX9" fmla="*/ 1463778 w 2770486"/>
              <a:gd name="connsiteY9" fmla="*/ 8689 h 676819"/>
              <a:gd name="connsiteX10" fmla="*/ 1657004 w 2770486"/>
              <a:gd name="connsiteY10" fmla="*/ 327779 h 676819"/>
              <a:gd name="connsiteX11" fmla="*/ 1939305 w 2770486"/>
              <a:gd name="connsiteY11" fmla="*/ 627243 h 676819"/>
              <a:gd name="connsiteX12" fmla="*/ 2016542 w 2770486"/>
              <a:gd name="connsiteY12" fmla="*/ 536151 h 676819"/>
              <a:gd name="connsiteX13" fmla="*/ 1847640 w 2770486"/>
              <a:gd name="connsiteY13" fmla="*/ 229401 h 676819"/>
              <a:gd name="connsiteX14" fmla="*/ 1960692 w 2770486"/>
              <a:gd name="connsiteY14" fmla="*/ 17381 h 676819"/>
              <a:gd name="connsiteX15" fmla="*/ 1761691 w 2770486"/>
              <a:gd name="connsiteY15" fmla="*/ 359725 h 676819"/>
              <a:gd name="connsiteX16" fmla="*/ 1785366 w 2770486"/>
              <a:gd name="connsiteY16" fmla="*/ 675719 h 676819"/>
              <a:gd name="connsiteX17" fmla="*/ 1733026 w 2770486"/>
              <a:gd name="connsiteY17" fmla="*/ 247338 h 676819"/>
              <a:gd name="connsiteX18" fmla="*/ 2769656 w 2770486"/>
              <a:gd name="connsiteY18" fmla="*/ 178817 h 676819"/>
              <a:gd name="connsiteX19" fmla="*/ 2302067 w 2770486"/>
              <a:gd name="connsiteY19" fmla="*/ 592629 h 676819"/>
              <a:gd name="connsiteX0" fmla="*/ 0 w 2770488"/>
              <a:gd name="connsiteY0" fmla="*/ 341232 h 676819"/>
              <a:gd name="connsiteX1" fmla="*/ 166038 w 2770488"/>
              <a:gd name="connsiteY1" fmla="*/ 1 h 676819"/>
              <a:gd name="connsiteX2" fmla="*/ 340676 w 2770488"/>
              <a:gd name="connsiteY2" fmla="*/ 341787 h 676819"/>
              <a:gd name="connsiteX3" fmla="*/ 479990 w 2770488"/>
              <a:gd name="connsiteY3" fmla="*/ 676555 h 676819"/>
              <a:gd name="connsiteX4" fmla="*/ 652177 w 2770488"/>
              <a:gd name="connsiteY4" fmla="*/ 340951 h 676819"/>
              <a:gd name="connsiteX5" fmla="*/ 808691 w 2770488"/>
              <a:gd name="connsiteY5" fmla="*/ 13174 h 676819"/>
              <a:gd name="connsiteX6" fmla="*/ 970429 w 2770488"/>
              <a:gd name="connsiteY6" fmla="*/ 332537 h 676819"/>
              <a:gd name="connsiteX7" fmla="*/ 1144603 w 2770488"/>
              <a:gd name="connsiteY7" fmla="*/ 667583 h 676819"/>
              <a:gd name="connsiteX8" fmla="*/ 1293901 w 2770488"/>
              <a:gd name="connsiteY8" fmla="*/ 327500 h 676819"/>
              <a:gd name="connsiteX9" fmla="*/ 1463778 w 2770488"/>
              <a:gd name="connsiteY9" fmla="*/ 8689 h 676819"/>
              <a:gd name="connsiteX10" fmla="*/ 1635502 w 2770488"/>
              <a:gd name="connsiteY10" fmla="*/ 345716 h 676819"/>
              <a:gd name="connsiteX11" fmla="*/ 1939305 w 2770488"/>
              <a:gd name="connsiteY11" fmla="*/ 627243 h 676819"/>
              <a:gd name="connsiteX12" fmla="*/ 2016542 w 2770488"/>
              <a:gd name="connsiteY12" fmla="*/ 536151 h 676819"/>
              <a:gd name="connsiteX13" fmla="*/ 1847640 w 2770488"/>
              <a:gd name="connsiteY13" fmla="*/ 229401 h 676819"/>
              <a:gd name="connsiteX14" fmla="*/ 1960692 w 2770488"/>
              <a:gd name="connsiteY14" fmla="*/ 17381 h 676819"/>
              <a:gd name="connsiteX15" fmla="*/ 1761691 w 2770488"/>
              <a:gd name="connsiteY15" fmla="*/ 359725 h 676819"/>
              <a:gd name="connsiteX16" fmla="*/ 1785366 w 2770488"/>
              <a:gd name="connsiteY16" fmla="*/ 675719 h 676819"/>
              <a:gd name="connsiteX17" fmla="*/ 1733026 w 2770488"/>
              <a:gd name="connsiteY17" fmla="*/ 247338 h 676819"/>
              <a:gd name="connsiteX18" fmla="*/ 2769656 w 2770488"/>
              <a:gd name="connsiteY18" fmla="*/ 178817 h 676819"/>
              <a:gd name="connsiteX19" fmla="*/ 2302067 w 2770488"/>
              <a:gd name="connsiteY19" fmla="*/ 592629 h 676819"/>
              <a:gd name="connsiteX0" fmla="*/ 0 w 2770486"/>
              <a:gd name="connsiteY0" fmla="*/ 341232 h 676555"/>
              <a:gd name="connsiteX1" fmla="*/ 166038 w 2770486"/>
              <a:gd name="connsiteY1" fmla="*/ 1 h 676555"/>
              <a:gd name="connsiteX2" fmla="*/ 340676 w 2770486"/>
              <a:gd name="connsiteY2" fmla="*/ 341787 h 676555"/>
              <a:gd name="connsiteX3" fmla="*/ 479990 w 2770486"/>
              <a:gd name="connsiteY3" fmla="*/ 676555 h 676555"/>
              <a:gd name="connsiteX4" fmla="*/ 652177 w 2770486"/>
              <a:gd name="connsiteY4" fmla="*/ 340951 h 676555"/>
              <a:gd name="connsiteX5" fmla="*/ 808691 w 2770486"/>
              <a:gd name="connsiteY5" fmla="*/ 13174 h 676555"/>
              <a:gd name="connsiteX6" fmla="*/ 970429 w 2770486"/>
              <a:gd name="connsiteY6" fmla="*/ 332537 h 676555"/>
              <a:gd name="connsiteX7" fmla="*/ 1144603 w 2770486"/>
              <a:gd name="connsiteY7" fmla="*/ 667583 h 676555"/>
              <a:gd name="connsiteX8" fmla="*/ 1293901 w 2770486"/>
              <a:gd name="connsiteY8" fmla="*/ 327500 h 676555"/>
              <a:gd name="connsiteX9" fmla="*/ 1463778 w 2770486"/>
              <a:gd name="connsiteY9" fmla="*/ 8689 h 676555"/>
              <a:gd name="connsiteX10" fmla="*/ 1635502 w 2770486"/>
              <a:gd name="connsiteY10" fmla="*/ 345716 h 676555"/>
              <a:gd name="connsiteX11" fmla="*/ 1939305 w 2770486"/>
              <a:gd name="connsiteY11" fmla="*/ 627243 h 676555"/>
              <a:gd name="connsiteX12" fmla="*/ 2016542 w 2770486"/>
              <a:gd name="connsiteY12" fmla="*/ 536151 h 676555"/>
              <a:gd name="connsiteX13" fmla="*/ 1847640 w 2770486"/>
              <a:gd name="connsiteY13" fmla="*/ 229401 h 676555"/>
              <a:gd name="connsiteX14" fmla="*/ 1960692 w 2770486"/>
              <a:gd name="connsiteY14" fmla="*/ 17381 h 676555"/>
              <a:gd name="connsiteX15" fmla="*/ 1761691 w 2770486"/>
              <a:gd name="connsiteY15" fmla="*/ 359725 h 676555"/>
              <a:gd name="connsiteX16" fmla="*/ 2271266 w 2770486"/>
              <a:gd name="connsiteY16" fmla="*/ 361819 h 676555"/>
              <a:gd name="connsiteX17" fmla="*/ 1733026 w 2770486"/>
              <a:gd name="connsiteY17" fmla="*/ 247338 h 676555"/>
              <a:gd name="connsiteX18" fmla="*/ 2769656 w 2770486"/>
              <a:gd name="connsiteY18" fmla="*/ 178817 h 676555"/>
              <a:gd name="connsiteX19" fmla="*/ 2302067 w 2770486"/>
              <a:gd name="connsiteY19" fmla="*/ 592629 h 676555"/>
              <a:gd name="connsiteX0" fmla="*/ 0 w 2770488"/>
              <a:gd name="connsiteY0" fmla="*/ 341232 h 676555"/>
              <a:gd name="connsiteX1" fmla="*/ 166038 w 2770488"/>
              <a:gd name="connsiteY1" fmla="*/ 1 h 676555"/>
              <a:gd name="connsiteX2" fmla="*/ 340676 w 2770488"/>
              <a:gd name="connsiteY2" fmla="*/ 341787 h 676555"/>
              <a:gd name="connsiteX3" fmla="*/ 479990 w 2770488"/>
              <a:gd name="connsiteY3" fmla="*/ 676555 h 676555"/>
              <a:gd name="connsiteX4" fmla="*/ 652177 w 2770488"/>
              <a:gd name="connsiteY4" fmla="*/ 340951 h 676555"/>
              <a:gd name="connsiteX5" fmla="*/ 808691 w 2770488"/>
              <a:gd name="connsiteY5" fmla="*/ 13174 h 676555"/>
              <a:gd name="connsiteX6" fmla="*/ 970429 w 2770488"/>
              <a:gd name="connsiteY6" fmla="*/ 332537 h 676555"/>
              <a:gd name="connsiteX7" fmla="*/ 1144603 w 2770488"/>
              <a:gd name="connsiteY7" fmla="*/ 667583 h 676555"/>
              <a:gd name="connsiteX8" fmla="*/ 1293901 w 2770488"/>
              <a:gd name="connsiteY8" fmla="*/ 327500 h 676555"/>
              <a:gd name="connsiteX9" fmla="*/ 1463778 w 2770488"/>
              <a:gd name="connsiteY9" fmla="*/ 8689 h 676555"/>
              <a:gd name="connsiteX10" fmla="*/ 1635502 w 2770488"/>
              <a:gd name="connsiteY10" fmla="*/ 345716 h 676555"/>
              <a:gd name="connsiteX11" fmla="*/ 1939305 w 2770488"/>
              <a:gd name="connsiteY11" fmla="*/ 627243 h 676555"/>
              <a:gd name="connsiteX12" fmla="*/ 2016542 w 2770488"/>
              <a:gd name="connsiteY12" fmla="*/ 536151 h 676555"/>
              <a:gd name="connsiteX13" fmla="*/ 1847640 w 2770488"/>
              <a:gd name="connsiteY13" fmla="*/ 229401 h 676555"/>
              <a:gd name="connsiteX14" fmla="*/ 1960692 w 2770488"/>
              <a:gd name="connsiteY14" fmla="*/ 17381 h 676555"/>
              <a:gd name="connsiteX15" fmla="*/ 2191693 w 2770488"/>
              <a:gd name="connsiteY15" fmla="*/ 310397 h 676555"/>
              <a:gd name="connsiteX16" fmla="*/ 2271266 w 2770488"/>
              <a:gd name="connsiteY16" fmla="*/ 361819 h 676555"/>
              <a:gd name="connsiteX17" fmla="*/ 1733026 w 2770488"/>
              <a:gd name="connsiteY17" fmla="*/ 247338 h 676555"/>
              <a:gd name="connsiteX18" fmla="*/ 2769656 w 2770488"/>
              <a:gd name="connsiteY18" fmla="*/ 178817 h 676555"/>
              <a:gd name="connsiteX19" fmla="*/ 2302067 w 2770488"/>
              <a:gd name="connsiteY19" fmla="*/ 592629 h 676555"/>
              <a:gd name="connsiteX0" fmla="*/ 0 w 2770486"/>
              <a:gd name="connsiteY0" fmla="*/ 341232 h 676555"/>
              <a:gd name="connsiteX1" fmla="*/ 166038 w 2770486"/>
              <a:gd name="connsiteY1" fmla="*/ 1 h 676555"/>
              <a:gd name="connsiteX2" fmla="*/ 340676 w 2770486"/>
              <a:gd name="connsiteY2" fmla="*/ 341787 h 676555"/>
              <a:gd name="connsiteX3" fmla="*/ 479990 w 2770486"/>
              <a:gd name="connsiteY3" fmla="*/ 676555 h 676555"/>
              <a:gd name="connsiteX4" fmla="*/ 652177 w 2770486"/>
              <a:gd name="connsiteY4" fmla="*/ 340951 h 676555"/>
              <a:gd name="connsiteX5" fmla="*/ 808691 w 2770486"/>
              <a:gd name="connsiteY5" fmla="*/ 13174 h 676555"/>
              <a:gd name="connsiteX6" fmla="*/ 970429 w 2770486"/>
              <a:gd name="connsiteY6" fmla="*/ 332537 h 676555"/>
              <a:gd name="connsiteX7" fmla="*/ 1144603 w 2770486"/>
              <a:gd name="connsiteY7" fmla="*/ 667583 h 676555"/>
              <a:gd name="connsiteX8" fmla="*/ 1293901 w 2770486"/>
              <a:gd name="connsiteY8" fmla="*/ 327500 h 676555"/>
              <a:gd name="connsiteX9" fmla="*/ 1463778 w 2770486"/>
              <a:gd name="connsiteY9" fmla="*/ 8689 h 676555"/>
              <a:gd name="connsiteX10" fmla="*/ 1635502 w 2770486"/>
              <a:gd name="connsiteY10" fmla="*/ 345716 h 676555"/>
              <a:gd name="connsiteX11" fmla="*/ 1939305 w 2770486"/>
              <a:gd name="connsiteY11" fmla="*/ 627243 h 676555"/>
              <a:gd name="connsiteX12" fmla="*/ 2016542 w 2770486"/>
              <a:gd name="connsiteY12" fmla="*/ 536151 h 676555"/>
              <a:gd name="connsiteX13" fmla="*/ 1847640 w 2770486"/>
              <a:gd name="connsiteY13" fmla="*/ 229401 h 676555"/>
              <a:gd name="connsiteX14" fmla="*/ 1960692 w 2770486"/>
              <a:gd name="connsiteY14" fmla="*/ 17381 h 676555"/>
              <a:gd name="connsiteX15" fmla="*/ 2191693 w 2770486"/>
              <a:gd name="connsiteY15" fmla="*/ 310397 h 676555"/>
              <a:gd name="connsiteX16" fmla="*/ 2271266 w 2770486"/>
              <a:gd name="connsiteY16" fmla="*/ 361819 h 676555"/>
              <a:gd name="connsiteX17" fmla="*/ 2171629 w 2770486"/>
              <a:gd name="connsiteY17" fmla="*/ 265275 h 676555"/>
              <a:gd name="connsiteX18" fmla="*/ 2769656 w 2770486"/>
              <a:gd name="connsiteY18" fmla="*/ 178817 h 676555"/>
              <a:gd name="connsiteX19" fmla="*/ 2302067 w 2770486"/>
              <a:gd name="connsiteY19" fmla="*/ 592629 h 676555"/>
              <a:gd name="connsiteX0" fmla="*/ 0 w 2770488"/>
              <a:gd name="connsiteY0" fmla="*/ 341232 h 689031"/>
              <a:gd name="connsiteX1" fmla="*/ 166038 w 2770488"/>
              <a:gd name="connsiteY1" fmla="*/ 1 h 689031"/>
              <a:gd name="connsiteX2" fmla="*/ 340676 w 2770488"/>
              <a:gd name="connsiteY2" fmla="*/ 341787 h 689031"/>
              <a:gd name="connsiteX3" fmla="*/ 479990 w 2770488"/>
              <a:gd name="connsiteY3" fmla="*/ 676555 h 689031"/>
              <a:gd name="connsiteX4" fmla="*/ 652177 w 2770488"/>
              <a:gd name="connsiteY4" fmla="*/ 340951 h 689031"/>
              <a:gd name="connsiteX5" fmla="*/ 808691 w 2770488"/>
              <a:gd name="connsiteY5" fmla="*/ 13174 h 689031"/>
              <a:gd name="connsiteX6" fmla="*/ 970429 w 2770488"/>
              <a:gd name="connsiteY6" fmla="*/ 332537 h 689031"/>
              <a:gd name="connsiteX7" fmla="*/ 1144603 w 2770488"/>
              <a:gd name="connsiteY7" fmla="*/ 667583 h 689031"/>
              <a:gd name="connsiteX8" fmla="*/ 1293901 w 2770488"/>
              <a:gd name="connsiteY8" fmla="*/ 327500 h 689031"/>
              <a:gd name="connsiteX9" fmla="*/ 1463778 w 2770488"/>
              <a:gd name="connsiteY9" fmla="*/ 8689 h 689031"/>
              <a:gd name="connsiteX10" fmla="*/ 1635502 w 2770488"/>
              <a:gd name="connsiteY10" fmla="*/ 345716 h 689031"/>
              <a:gd name="connsiteX11" fmla="*/ 1788805 w 2770488"/>
              <a:gd name="connsiteY11" fmla="*/ 672086 h 689031"/>
              <a:gd name="connsiteX12" fmla="*/ 2016542 w 2770488"/>
              <a:gd name="connsiteY12" fmla="*/ 536151 h 689031"/>
              <a:gd name="connsiteX13" fmla="*/ 1847640 w 2770488"/>
              <a:gd name="connsiteY13" fmla="*/ 229401 h 689031"/>
              <a:gd name="connsiteX14" fmla="*/ 1960692 w 2770488"/>
              <a:gd name="connsiteY14" fmla="*/ 17381 h 689031"/>
              <a:gd name="connsiteX15" fmla="*/ 2191693 w 2770488"/>
              <a:gd name="connsiteY15" fmla="*/ 310397 h 689031"/>
              <a:gd name="connsiteX16" fmla="*/ 2271266 w 2770488"/>
              <a:gd name="connsiteY16" fmla="*/ 361819 h 689031"/>
              <a:gd name="connsiteX17" fmla="*/ 2171629 w 2770488"/>
              <a:gd name="connsiteY17" fmla="*/ 265275 h 689031"/>
              <a:gd name="connsiteX18" fmla="*/ 2769656 w 2770488"/>
              <a:gd name="connsiteY18" fmla="*/ 178817 h 689031"/>
              <a:gd name="connsiteX19" fmla="*/ 2302067 w 2770488"/>
              <a:gd name="connsiteY19" fmla="*/ 592629 h 689031"/>
              <a:gd name="connsiteX0" fmla="*/ 0 w 2770486"/>
              <a:gd name="connsiteY0" fmla="*/ 341232 h 680158"/>
              <a:gd name="connsiteX1" fmla="*/ 166038 w 2770486"/>
              <a:gd name="connsiteY1" fmla="*/ 1 h 680158"/>
              <a:gd name="connsiteX2" fmla="*/ 340676 w 2770486"/>
              <a:gd name="connsiteY2" fmla="*/ 341787 h 680158"/>
              <a:gd name="connsiteX3" fmla="*/ 479990 w 2770486"/>
              <a:gd name="connsiteY3" fmla="*/ 676555 h 680158"/>
              <a:gd name="connsiteX4" fmla="*/ 652177 w 2770486"/>
              <a:gd name="connsiteY4" fmla="*/ 340951 h 680158"/>
              <a:gd name="connsiteX5" fmla="*/ 808691 w 2770486"/>
              <a:gd name="connsiteY5" fmla="*/ 13174 h 680158"/>
              <a:gd name="connsiteX6" fmla="*/ 970429 w 2770486"/>
              <a:gd name="connsiteY6" fmla="*/ 332537 h 680158"/>
              <a:gd name="connsiteX7" fmla="*/ 1144603 w 2770486"/>
              <a:gd name="connsiteY7" fmla="*/ 667583 h 680158"/>
              <a:gd name="connsiteX8" fmla="*/ 1293901 w 2770486"/>
              <a:gd name="connsiteY8" fmla="*/ 327500 h 680158"/>
              <a:gd name="connsiteX9" fmla="*/ 1463778 w 2770486"/>
              <a:gd name="connsiteY9" fmla="*/ 8689 h 680158"/>
              <a:gd name="connsiteX10" fmla="*/ 1635502 w 2770486"/>
              <a:gd name="connsiteY10" fmla="*/ 345716 h 680158"/>
              <a:gd name="connsiteX11" fmla="*/ 1788805 w 2770486"/>
              <a:gd name="connsiteY11" fmla="*/ 672086 h 680158"/>
              <a:gd name="connsiteX12" fmla="*/ 1947741 w 2770486"/>
              <a:gd name="connsiteY12" fmla="*/ 343328 h 680158"/>
              <a:gd name="connsiteX13" fmla="*/ 1847640 w 2770486"/>
              <a:gd name="connsiteY13" fmla="*/ 229401 h 680158"/>
              <a:gd name="connsiteX14" fmla="*/ 1960692 w 2770486"/>
              <a:gd name="connsiteY14" fmla="*/ 17381 h 680158"/>
              <a:gd name="connsiteX15" fmla="*/ 2191693 w 2770486"/>
              <a:gd name="connsiteY15" fmla="*/ 310397 h 680158"/>
              <a:gd name="connsiteX16" fmla="*/ 2271266 w 2770486"/>
              <a:gd name="connsiteY16" fmla="*/ 361819 h 680158"/>
              <a:gd name="connsiteX17" fmla="*/ 2171629 w 2770486"/>
              <a:gd name="connsiteY17" fmla="*/ 265275 h 680158"/>
              <a:gd name="connsiteX18" fmla="*/ 2769656 w 2770486"/>
              <a:gd name="connsiteY18" fmla="*/ 178817 h 680158"/>
              <a:gd name="connsiteX19" fmla="*/ 2302067 w 2770486"/>
              <a:gd name="connsiteY19" fmla="*/ 592629 h 680158"/>
              <a:gd name="connsiteX0" fmla="*/ 0 w 2770488"/>
              <a:gd name="connsiteY0" fmla="*/ 361836 h 701588"/>
              <a:gd name="connsiteX1" fmla="*/ 166038 w 2770488"/>
              <a:gd name="connsiteY1" fmla="*/ 20605 h 701588"/>
              <a:gd name="connsiteX2" fmla="*/ 340676 w 2770488"/>
              <a:gd name="connsiteY2" fmla="*/ 362391 h 701588"/>
              <a:gd name="connsiteX3" fmla="*/ 479990 w 2770488"/>
              <a:gd name="connsiteY3" fmla="*/ 697159 h 701588"/>
              <a:gd name="connsiteX4" fmla="*/ 652177 w 2770488"/>
              <a:gd name="connsiteY4" fmla="*/ 361555 h 701588"/>
              <a:gd name="connsiteX5" fmla="*/ 808691 w 2770488"/>
              <a:gd name="connsiteY5" fmla="*/ 33778 h 701588"/>
              <a:gd name="connsiteX6" fmla="*/ 970429 w 2770488"/>
              <a:gd name="connsiteY6" fmla="*/ 353141 h 701588"/>
              <a:gd name="connsiteX7" fmla="*/ 1144603 w 2770488"/>
              <a:gd name="connsiteY7" fmla="*/ 688187 h 701588"/>
              <a:gd name="connsiteX8" fmla="*/ 1293901 w 2770488"/>
              <a:gd name="connsiteY8" fmla="*/ 348104 h 701588"/>
              <a:gd name="connsiteX9" fmla="*/ 1463778 w 2770488"/>
              <a:gd name="connsiteY9" fmla="*/ 29293 h 701588"/>
              <a:gd name="connsiteX10" fmla="*/ 1635502 w 2770488"/>
              <a:gd name="connsiteY10" fmla="*/ 366320 h 701588"/>
              <a:gd name="connsiteX11" fmla="*/ 1788805 w 2770488"/>
              <a:gd name="connsiteY11" fmla="*/ 692690 h 701588"/>
              <a:gd name="connsiteX12" fmla="*/ 1947741 w 2770488"/>
              <a:gd name="connsiteY12" fmla="*/ 363932 h 701588"/>
              <a:gd name="connsiteX13" fmla="*/ 2109941 w 2770488"/>
              <a:gd name="connsiteY13" fmla="*/ 39244 h 701588"/>
              <a:gd name="connsiteX14" fmla="*/ 1960692 w 2770488"/>
              <a:gd name="connsiteY14" fmla="*/ 37985 h 701588"/>
              <a:gd name="connsiteX15" fmla="*/ 2191693 w 2770488"/>
              <a:gd name="connsiteY15" fmla="*/ 331001 h 701588"/>
              <a:gd name="connsiteX16" fmla="*/ 2271266 w 2770488"/>
              <a:gd name="connsiteY16" fmla="*/ 382423 h 701588"/>
              <a:gd name="connsiteX17" fmla="*/ 2171629 w 2770488"/>
              <a:gd name="connsiteY17" fmla="*/ 285879 h 701588"/>
              <a:gd name="connsiteX18" fmla="*/ 2769656 w 2770488"/>
              <a:gd name="connsiteY18" fmla="*/ 199421 h 701588"/>
              <a:gd name="connsiteX19" fmla="*/ 2302067 w 2770488"/>
              <a:gd name="connsiteY19" fmla="*/ 613233 h 701588"/>
              <a:gd name="connsiteX0" fmla="*/ 0 w 2770486"/>
              <a:gd name="connsiteY0" fmla="*/ 341232 h 680984"/>
              <a:gd name="connsiteX1" fmla="*/ 166038 w 2770486"/>
              <a:gd name="connsiteY1" fmla="*/ 1 h 680984"/>
              <a:gd name="connsiteX2" fmla="*/ 340676 w 2770486"/>
              <a:gd name="connsiteY2" fmla="*/ 341787 h 680984"/>
              <a:gd name="connsiteX3" fmla="*/ 479990 w 2770486"/>
              <a:gd name="connsiteY3" fmla="*/ 676555 h 680984"/>
              <a:gd name="connsiteX4" fmla="*/ 652177 w 2770486"/>
              <a:gd name="connsiteY4" fmla="*/ 340951 h 680984"/>
              <a:gd name="connsiteX5" fmla="*/ 808691 w 2770486"/>
              <a:gd name="connsiteY5" fmla="*/ 13174 h 680984"/>
              <a:gd name="connsiteX6" fmla="*/ 970429 w 2770486"/>
              <a:gd name="connsiteY6" fmla="*/ 332537 h 680984"/>
              <a:gd name="connsiteX7" fmla="*/ 1144603 w 2770486"/>
              <a:gd name="connsiteY7" fmla="*/ 667583 h 680984"/>
              <a:gd name="connsiteX8" fmla="*/ 1293901 w 2770486"/>
              <a:gd name="connsiteY8" fmla="*/ 327500 h 680984"/>
              <a:gd name="connsiteX9" fmla="*/ 1463778 w 2770486"/>
              <a:gd name="connsiteY9" fmla="*/ 8689 h 680984"/>
              <a:gd name="connsiteX10" fmla="*/ 1635502 w 2770486"/>
              <a:gd name="connsiteY10" fmla="*/ 345716 h 680984"/>
              <a:gd name="connsiteX11" fmla="*/ 1788805 w 2770486"/>
              <a:gd name="connsiteY11" fmla="*/ 672086 h 680984"/>
              <a:gd name="connsiteX12" fmla="*/ 1947741 w 2770486"/>
              <a:gd name="connsiteY12" fmla="*/ 343328 h 680984"/>
              <a:gd name="connsiteX13" fmla="*/ 2109941 w 2770486"/>
              <a:gd name="connsiteY13" fmla="*/ 18640 h 680984"/>
              <a:gd name="connsiteX14" fmla="*/ 2158494 w 2770486"/>
              <a:gd name="connsiteY14" fmla="*/ 331281 h 680984"/>
              <a:gd name="connsiteX15" fmla="*/ 2191693 w 2770486"/>
              <a:gd name="connsiteY15" fmla="*/ 310397 h 680984"/>
              <a:gd name="connsiteX16" fmla="*/ 2271266 w 2770486"/>
              <a:gd name="connsiteY16" fmla="*/ 361819 h 680984"/>
              <a:gd name="connsiteX17" fmla="*/ 2171629 w 2770486"/>
              <a:gd name="connsiteY17" fmla="*/ 265275 h 680984"/>
              <a:gd name="connsiteX18" fmla="*/ 2769656 w 2770486"/>
              <a:gd name="connsiteY18" fmla="*/ 178817 h 680984"/>
              <a:gd name="connsiteX19" fmla="*/ 2302067 w 2770486"/>
              <a:gd name="connsiteY19" fmla="*/ 592629 h 680984"/>
              <a:gd name="connsiteX0" fmla="*/ 0 w 2770488"/>
              <a:gd name="connsiteY0" fmla="*/ 341232 h 700729"/>
              <a:gd name="connsiteX1" fmla="*/ 166038 w 2770488"/>
              <a:gd name="connsiteY1" fmla="*/ 1 h 700729"/>
              <a:gd name="connsiteX2" fmla="*/ 340676 w 2770488"/>
              <a:gd name="connsiteY2" fmla="*/ 341787 h 700729"/>
              <a:gd name="connsiteX3" fmla="*/ 479990 w 2770488"/>
              <a:gd name="connsiteY3" fmla="*/ 676555 h 700729"/>
              <a:gd name="connsiteX4" fmla="*/ 652177 w 2770488"/>
              <a:gd name="connsiteY4" fmla="*/ 340951 h 700729"/>
              <a:gd name="connsiteX5" fmla="*/ 808691 w 2770488"/>
              <a:gd name="connsiteY5" fmla="*/ 13174 h 700729"/>
              <a:gd name="connsiteX6" fmla="*/ 970429 w 2770488"/>
              <a:gd name="connsiteY6" fmla="*/ 332537 h 700729"/>
              <a:gd name="connsiteX7" fmla="*/ 1144603 w 2770488"/>
              <a:gd name="connsiteY7" fmla="*/ 667583 h 700729"/>
              <a:gd name="connsiteX8" fmla="*/ 1293901 w 2770488"/>
              <a:gd name="connsiteY8" fmla="*/ 327500 h 700729"/>
              <a:gd name="connsiteX9" fmla="*/ 1463778 w 2770488"/>
              <a:gd name="connsiteY9" fmla="*/ 8689 h 700729"/>
              <a:gd name="connsiteX10" fmla="*/ 1635502 w 2770488"/>
              <a:gd name="connsiteY10" fmla="*/ 345716 h 700729"/>
              <a:gd name="connsiteX11" fmla="*/ 1788805 w 2770488"/>
              <a:gd name="connsiteY11" fmla="*/ 672086 h 700729"/>
              <a:gd name="connsiteX12" fmla="*/ 1909202 w 2770488"/>
              <a:gd name="connsiteY12" fmla="*/ 654141 h 700729"/>
              <a:gd name="connsiteX13" fmla="*/ 1947741 w 2770488"/>
              <a:gd name="connsiteY13" fmla="*/ 343328 h 700729"/>
              <a:gd name="connsiteX14" fmla="*/ 2109941 w 2770488"/>
              <a:gd name="connsiteY14" fmla="*/ 18640 h 700729"/>
              <a:gd name="connsiteX15" fmla="*/ 2158494 w 2770488"/>
              <a:gd name="connsiteY15" fmla="*/ 331281 h 700729"/>
              <a:gd name="connsiteX16" fmla="*/ 2191693 w 2770488"/>
              <a:gd name="connsiteY16" fmla="*/ 310397 h 700729"/>
              <a:gd name="connsiteX17" fmla="*/ 2271266 w 2770488"/>
              <a:gd name="connsiteY17" fmla="*/ 361819 h 700729"/>
              <a:gd name="connsiteX18" fmla="*/ 2171629 w 2770488"/>
              <a:gd name="connsiteY18" fmla="*/ 265275 h 700729"/>
              <a:gd name="connsiteX19" fmla="*/ 2769656 w 2770488"/>
              <a:gd name="connsiteY19" fmla="*/ 178817 h 700729"/>
              <a:gd name="connsiteX20" fmla="*/ 2302067 w 2770488"/>
              <a:gd name="connsiteY20" fmla="*/ 592629 h 700729"/>
              <a:gd name="connsiteX0" fmla="*/ 0 w 2770486"/>
              <a:gd name="connsiteY0" fmla="*/ 341232 h 709358"/>
              <a:gd name="connsiteX1" fmla="*/ 166038 w 2770486"/>
              <a:gd name="connsiteY1" fmla="*/ 1 h 709358"/>
              <a:gd name="connsiteX2" fmla="*/ 340676 w 2770486"/>
              <a:gd name="connsiteY2" fmla="*/ 341787 h 709358"/>
              <a:gd name="connsiteX3" fmla="*/ 479990 w 2770486"/>
              <a:gd name="connsiteY3" fmla="*/ 676555 h 709358"/>
              <a:gd name="connsiteX4" fmla="*/ 652177 w 2770486"/>
              <a:gd name="connsiteY4" fmla="*/ 340951 h 709358"/>
              <a:gd name="connsiteX5" fmla="*/ 808691 w 2770486"/>
              <a:gd name="connsiteY5" fmla="*/ 13174 h 709358"/>
              <a:gd name="connsiteX6" fmla="*/ 970429 w 2770486"/>
              <a:gd name="connsiteY6" fmla="*/ 332537 h 709358"/>
              <a:gd name="connsiteX7" fmla="*/ 1144603 w 2770486"/>
              <a:gd name="connsiteY7" fmla="*/ 667583 h 709358"/>
              <a:gd name="connsiteX8" fmla="*/ 1293901 w 2770486"/>
              <a:gd name="connsiteY8" fmla="*/ 327500 h 709358"/>
              <a:gd name="connsiteX9" fmla="*/ 1463778 w 2770486"/>
              <a:gd name="connsiteY9" fmla="*/ 8689 h 709358"/>
              <a:gd name="connsiteX10" fmla="*/ 1635502 w 2770486"/>
              <a:gd name="connsiteY10" fmla="*/ 345716 h 709358"/>
              <a:gd name="connsiteX11" fmla="*/ 1788806 w 2770486"/>
              <a:gd name="connsiteY11" fmla="*/ 685539 h 709358"/>
              <a:gd name="connsiteX12" fmla="*/ 1909202 w 2770486"/>
              <a:gd name="connsiteY12" fmla="*/ 654141 h 709358"/>
              <a:gd name="connsiteX13" fmla="*/ 1947741 w 2770486"/>
              <a:gd name="connsiteY13" fmla="*/ 343328 h 709358"/>
              <a:gd name="connsiteX14" fmla="*/ 2109941 w 2770486"/>
              <a:gd name="connsiteY14" fmla="*/ 18640 h 709358"/>
              <a:gd name="connsiteX15" fmla="*/ 2158494 w 2770486"/>
              <a:gd name="connsiteY15" fmla="*/ 331281 h 709358"/>
              <a:gd name="connsiteX16" fmla="*/ 2191693 w 2770486"/>
              <a:gd name="connsiteY16" fmla="*/ 310397 h 709358"/>
              <a:gd name="connsiteX17" fmla="*/ 2271266 w 2770486"/>
              <a:gd name="connsiteY17" fmla="*/ 361819 h 709358"/>
              <a:gd name="connsiteX18" fmla="*/ 2171629 w 2770486"/>
              <a:gd name="connsiteY18" fmla="*/ 265275 h 709358"/>
              <a:gd name="connsiteX19" fmla="*/ 2769656 w 2770486"/>
              <a:gd name="connsiteY19" fmla="*/ 178817 h 709358"/>
              <a:gd name="connsiteX20" fmla="*/ 2302067 w 2770486"/>
              <a:gd name="connsiteY20" fmla="*/ 592629 h 709358"/>
              <a:gd name="connsiteX0" fmla="*/ 0 w 2770488"/>
              <a:gd name="connsiteY0" fmla="*/ 341232 h 689504"/>
              <a:gd name="connsiteX1" fmla="*/ 166038 w 2770488"/>
              <a:gd name="connsiteY1" fmla="*/ 1 h 689504"/>
              <a:gd name="connsiteX2" fmla="*/ 340676 w 2770488"/>
              <a:gd name="connsiteY2" fmla="*/ 341787 h 689504"/>
              <a:gd name="connsiteX3" fmla="*/ 479990 w 2770488"/>
              <a:gd name="connsiteY3" fmla="*/ 676555 h 689504"/>
              <a:gd name="connsiteX4" fmla="*/ 652177 w 2770488"/>
              <a:gd name="connsiteY4" fmla="*/ 340951 h 689504"/>
              <a:gd name="connsiteX5" fmla="*/ 808691 w 2770488"/>
              <a:gd name="connsiteY5" fmla="*/ 13174 h 689504"/>
              <a:gd name="connsiteX6" fmla="*/ 970429 w 2770488"/>
              <a:gd name="connsiteY6" fmla="*/ 332537 h 689504"/>
              <a:gd name="connsiteX7" fmla="*/ 1144603 w 2770488"/>
              <a:gd name="connsiteY7" fmla="*/ 667583 h 689504"/>
              <a:gd name="connsiteX8" fmla="*/ 1293901 w 2770488"/>
              <a:gd name="connsiteY8" fmla="*/ 327500 h 689504"/>
              <a:gd name="connsiteX9" fmla="*/ 1463778 w 2770488"/>
              <a:gd name="connsiteY9" fmla="*/ 8689 h 689504"/>
              <a:gd name="connsiteX10" fmla="*/ 1635502 w 2770488"/>
              <a:gd name="connsiteY10" fmla="*/ 345716 h 689504"/>
              <a:gd name="connsiteX11" fmla="*/ 1788806 w 2770488"/>
              <a:gd name="connsiteY11" fmla="*/ 685539 h 689504"/>
              <a:gd name="connsiteX12" fmla="*/ 1947902 w 2770488"/>
              <a:gd name="connsiteY12" fmla="*/ 340244 h 689504"/>
              <a:gd name="connsiteX13" fmla="*/ 1947741 w 2770488"/>
              <a:gd name="connsiteY13" fmla="*/ 343328 h 689504"/>
              <a:gd name="connsiteX14" fmla="*/ 2109941 w 2770488"/>
              <a:gd name="connsiteY14" fmla="*/ 18640 h 689504"/>
              <a:gd name="connsiteX15" fmla="*/ 2158494 w 2770488"/>
              <a:gd name="connsiteY15" fmla="*/ 331281 h 689504"/>
              <a:gd name="connsiteX16" fmla="*/ 2191693 w 2770488"/>
              <a:gd name="connsiteY16" fmla="*/ 310397 h 689504"/>
              <a:gd name="connsiteX17" fmla="*/ 2271266 w 2770488"/>
              <a:gd name="connsiteY17" fmla="*/ 361819 h 689504"/>
              <a:gd name="connsiteX18" fmla="*/ 2171629 w 2770488"/>
              <a:gd name="connsiteY18" fmla="*/ 265275 h 689504"/>
              <a:gd name="connsiteX19" fmla="*/ 2769656 w 2770488"/>
              <a:gd name="connsiteY19" fmla="*/ 178817 h 689504"/>
              <a:gd name="connsiteX20" fmla="*/ 2302067 w 2770488"/>
              <a:gd name="connsiteY20" fmla="*/ 592629 h 689504"/>
              <a:gd name="connsiteX0" fmla="*/ 0 w 2770486"/>
              <a:gd name="connsiteY0" fmla="*/ 398836 h 747108"/>
              <a:gd name="connsiteX1" fmla="*/ 166038 w 2770486"/>
              <a:gd name="connsiteY1" fmla="*/ 57605 h 747108"/>
              <a:gd name="connsiteX2" fmla="*/ 340676 w 2770486"/>
              <a:gd name="connsiteY2" fmla="*/ 399391 h 747108"/>
              <a:gd name="connsiteX3" fmla="*/ 479990 w 2770486"/>
              <a:gd name="connsiteY3" fmla="*/ 734159 h 747108"/>
              <a:gd name="connsiteX4" fmla="*/ 652177 w 2770486"/>
              <a:gd name="connsiteY4" fmla="*/ 398555 h 747108"/>
              <a:gd name="connsiteX5" fmla="*/ 808691 w 2770486"/>
              <a:gd name="connsiteY5" fmla="*/ 70778 h 747108"/>
              <a:gd name="connsiteX6" fmla="*/ 970429 w 2770486"/>
              <a:gd name="connsiteY6" fmla="*/ 390141 h 747108"/>
              <a:gd name="connsiteX7" fmla="*/ 1144603 w 2770486"/>
              <a:gd name="connsiteY7" fmla="*/ 725187 h 747108"/>
              <a:gd name="connsiteX8" fmla="*/ 1293901 w 2770486"/>
              <a:gd name="connsiteY8" fmla="*/ 385104 h 747108"/>
              <a:gd name="connsiteX9" fmla="*/ 1463778 w 2770486"/>
              <a:gd name="connsiteY9" fmla="*/ 66293 h 747108"/>
              <a:gd name="connsiteX10" fmla="*/ 1635502 w 2770486"/>
              <a:gd name="connsiteY10" fmla="*/ 403320 h 747108"/>
              <a:gd name="connsiteX11" fmla="*/ 1788806 w 2770486"/>
              <a:gd name="connsiteY11" fmla="*/ 743143 h 747108"/>
              <a:gd name="connsiteX12" fmla="*/ 1947902 w 2770486"/>
              <a:gd name="connsiteY12" fmla="*/ 397848 h 747108"/>
              <a:gd name="connsiteX13" fmla="*/ 1947741 w 2770486"/>
              <a:gd name="connsiteY13" fmla="*/ 400932 h 747108"/>
              <a:gd name="connsiteX14" fmla="*/ 2230342 w 2770486"/>
              <a:gd name="connsiteY14" fmla="*/ 9 h 747108"/>
              <a:gd name="connsiteX15" fmla="*/ 2158494 w 2770486"/>
              <a:gd name="connsiteY15" fmla="*/ 388885 h 747108"/>
              <a:gd name="connsiteX16" fmla="*/ 2191693 w 2770486"/>
              <a:gd name="connsiteY16" fmla="*/ 368001 h 747108"/>
              <a:gd name="connsiteX17" fmla="*/ 2271266 w 2770486"/>
              <a:gd name="connsiteY17" fmla="*/ 419423 h 747108"/>
              <a:gd name="connsiteX18" fmla="*/ 2171629 w 2770486"/>
              <a:gd name="connsiteY18" fmla="*/ 322879 h 747108"/>
              <a:gd name="connsiteX19" fmla="*/ 2769656 w 2770486"/>
              <a:gd name="connsiteY19" fmla="*/ 236421 h 747108"/>
              <a:gd name="connsiteX20" fmla="*/ 2302067 w 2770486"/>
              <a:gd name="connsiteY20" fmla="*/ 650233 h 747108"/>
              <a:gd name="connsiteX0" fmla="*/ 0 w 2770488"/>
              <a:gd name="connsiteY0" fmla="*/ 403084 h 751356"/>
              <a:gd name="connsiteX1" fmla="*/ 166038 w 2770488"/>
              <a:gd name="connsiteY1" fmla="*/ 61853 h 751356"/>
              <a:gd name="connsiteX2" fmla="*/ 340676 w 2770488"/>
              <a:gd name="connsiteY2" fmla="*/ 403639 h 751356"/>
              <a:gd name="connsiteX3" fmla="*/ 479990 w 2770488"/>
              <a:gd name="connsiteY3" fmla="*/ 738407 h 751356"/>
              <a:gd name="connsiteX4" fmla="*/ 652177 w 2770488"/>
              <a:gd name="connsiteY4" fmla="*/ 402803 h 751356"/>
              <a:gd name="connsiteX5" fmla="*/ 808691 w 2770488"/>
              <a:gd name="connsiteY5" fmla="*/ 75026 h 751356"/>
              <a:gd name="connsiteX6" fmla="*/ 970429 w 2770488"/>
              <a:gd name="connsiteY6" fmla="*/ 394389 h 751356"/>
              <a:gd name="connsiteX7" fmla="*/ 1144603 w 2770488"/>
              <a:gd name="connsiteY7" fmla="*/ 729435 h 751356"/>
              <a:gd name="connsiteX8" fmla="*/ 1293901 w 2770488"/>
              <a:gd name="connsiteY8" fmla="*/ 389352 h 751356"/>
              <a:gd name="connsiteX9" fmla="*/ 1463778 w 2770488"/>
              <a:gd name="connsiteY9" fmla="*/ 70541 h 751356"/>
              <a:gd name="connsiteX10" fmla="*/ 1635502 w 2770488"/>
              <a:gd name="connsiteY10" fmla="*/ 407568 h 751356"/>
              <a:gd name="connsiteX11" fmla="*/ 1788806 w 2770488"/>
              <a:gd name="connsiteY11" fmla="*/ 747391 h 751356"/>
              <a:gd name="connsiteX12" fmla="*/ 1947902 w 2770488"/>
              <a:gd name="connsiteY12" fmla="*/ 402096 h 751356"/>
              <a:gd name="connsiteX13" fmla="*/ 1986441 w 2770488"/>
              <a:gd name="connsiteY13" fmla="*/ 198903 h 751356"/>
              <a:gd name="connsiteX14" fmla="*/ 2230342 w 2770488"/>
              <a:gd name="connsiteY14" fmla="*/ 4257 h 751356"/>
              <a:gd name="connsiteX15" fmla="*/ 2158494 w 2770488"/>
              <a:gd name="connsiteY15" fmla="*/ 393133 h 751356"/>
              <a:gd name="connsiteX16" fmla="*/ 2191693 w 2770488"/>
              <a:gd name="connsiteY16" fmla="*/ 372249 h 751356"/>
              <a:gd name="connsiteX17" fmla="*/ 2271266 w 2770488"/>
              <a:gd name="connsiteY17" fmla="*/ 423671 h 751356"/>
              <a:gd name="connsiteX18" fmla="*/ 2171629 w 2770488"/>
              <a:gd name="connsiteY18" fmla="*/ 327127 h 751356"/>
              <a:gd name="connsiteX19" fmla="*/ 2769656 w 2770488"/>
              <a:gd name="connsiteY19" fmla="*/ 240669 h 751356"/>
              <a:gd name="connsiteX20" fmla="*/ 2302067 w 2770488"/>
              <a:gd name="connsiteY20" fmla="*/ 654481 h 751356"/>
              <a:gd name="connsiteX0" fmla="*/ 0 w 2770486"/>
              <a:gd name="connsiteY0" fmla="*/ 415829 h 764101"/>
              <a:gd name="connsiteX1" fmla="*/ 166038 w 2770486"/>
              <a:gd name="connsiteY1" fmla="*/ 74598 h 764101"/>
              <a:gd name="connsiteX2" fmla="*/ 340676 w 2770486"/>
              <a:gd name="connsiteY2" fmla="*/ 416384 h 764101"/>
              <a:gd name="connsiteX3" fmla="*/ 479990 w 2770486"/>
              <a:gd name="connsiteY3" fmla="*/ 751152 h 764101"/>
              <a:gd name="connsiteX4" fmla="*/ 652177 w 2770486"/>
              <a:gd name="connsiteY4" fmla="*/ 415548 h 764101"/>
              <a:gd name="connsiteX5" fmla="*/ 808691 w 2770486"/>
              <a:gd name="connsiteY5" fmla="*/ 87771 h 764101"/>
              <a:gd name="connsiteX6" fmla="*/ 970429 w 2770486"/>
              <a:gd name="connsiteY6" fmla="*/ 407134 h 764101"/>
              <a:gd name="connsiteX7" fmla="*/ 1144603 w 2770486"/>
              <a:gd name="connsiteY7" fmla="*/ 742180 h 764101"/>
              <a:gd name="connsiteX8" fmla="*/ 1293901 w 2770486"/>
              <a:gd name="connsiteY8" fmla="*/ 402097 h 764101"/>
              <a:gd name="connsiteX9" fmla="*/ 1463778 w 2770486"/>
              <a:gd name="connsiteY9" fmla="*/ 83286 h 764101"/>
              <a:gd name="connsiteX10" fmla="*/ 1635502 w 2770486"/>
              <a:gd name="connsiteY10" fmla="*/ 420313 h 764101"/>
              <a:gd name="connsiteX11" fmla="*/ 1788806 w 2770486"/>
              <a:gd name="connsiteY11" fmla="*/ 760136 h 764101"/>
              <a:gd name="connsiteX12" fmla="*/ 1947902 w 2770486"/>
              <a:gd name="connsiteY12" fmla="*/ 414841 h 764101"/>
              <a:gd name="connsiteX13" fmla="*/ 2141241 w 2770486"/>
              <a:gd name="connsiteY13" fmla="*/ 104025 h 764101"/>
              <a:gd name="connsiteX14" fmla="*/ 2230342 w 2770486"/>
              <a:gd name="connsiteY14" fmla="*/ 17002 h 764101"/>
              <a:gd name="connsiteX15" fmla="*/ 2158494 w 2770486"/>
              <a:gd name="connsiteY15" fmla="*/ 405878 h 764101"/>
              <a:gd name="connsiteX16" fmla="*/ 2191693 w 2770486"/>
              <a:gd name="connsiteY16" fmla="*/ 384994 h 764101"/>
              <a:gd name="connsiteX17" fmla="*/ 2271266 w 2770486"/>
              <a:gd name="connsiteY17" fmla="*/ 436416 h 764101"/>
              <a:gd name="connsiteX18" fmla="*/ 2171629 w 2770486"/>
              <a:gd name="connsiteY18" fmla="*/ 339872 h 764101"/>
              <a:gd name="connsiteX19" fmla="*/ 2769656 w 2770486"/>
              <a:gd name="connsiteY19" fmla="*/ 253414 h 764101"/>
              <a:gd name="connsiteX20" fmla="*/ 2302067 w 2770486"/>
              <a:gd name="connsiteY20" fmla="*/ 667226 h 764101"/>
              <a:gd name="connsiteX0" fmla="*/ 0 w 2770488"/>
              <a:gd name="connsiteY0" fmla="*/ 425320 h 773592"/>
              <a:gd name="connsiteX1" fmla="*/ 166038 w 2770488"/>
              <a:gd name="connsiteY1" fmla="*/ 84089 h 773592"/>
              <a:gd name="connsiteX2" fmla="*/ 340676 w 2770488"/>
              <a:gd name="connsiteY2" fmla="*/ 425875 h 773592"/>
              <a:gd name="connsiteX3" fmla="*/ 479990 w 2770488"/>
              <a:gd name="connsiteY3" fmla="*/ 760643 h 773592"/>
              <a:gd name="connsiteX4" fmla="*/ 652177 w 2770488"/>
              <a:gd name="connsiteY4" fmla="*/ 425039 h 773592"/>
              <a:gd name="connsiteX5" fmla="*/ 808691 w 2770488"/>
              <a:gd name="connsiteY5" fmla="*/ 97262 h 773592"/>
              <a:gd name="connsiteX6" fmla="*/ 970429 w 2770488"/>
              <a:gd name="connsiteY6" fmla="*/ 416625 h 773592"/>
              <a:gd name="connsiteX7" fmla="*/ 1144603 w 2770488"/>
              <a:gd name="connsiteY7" fmla="*/ 751671 h 773592"/>
              <a:gd name="connsiteX8" fmla="*/ 1293901 w 2770488"/>
              <a:gd name="connsiteY8" fmla="*/ 411588 h 773592"/>
              <a:gd name="connsiteX9" fmla="*/ 1463778 w 2770488"/>
              <a:gd name="connsiteY9" fmla="*/ 92777 h 773592"/>
              <a:gd name="connsiteX10" fmla="*/ 1635502 w 2770488"/>
              <a:gd name="connsiteY10" fmla="*/ 429804 h 773592"/>
              <a:gd name="connsiteX11" fmla="*/ 1788806 w 2770488"/>
              <a:gd name="connsiteY11" fmla="*/ 769627 h 773592"/>
              <a:gd name="connsiteX12" fmla="*/ 1947902 w 2770488"/>
              <a:gd name="connsiteY12" fmla="*/ 424332 h 773592"/>
              <a:gd name="connsiteX13" fmla="*/ 2115442 w 2770488"/>
              <a:gd name="connsiteY13" fmla="*/ 77643 h 773592"/>
              <a:gd name="connsiteX14" fmla="*/ 2230342 w 2770488"/>
              <a:gd name="connsiteY14" fmla="*/ 26493 h 773592"/>
              <a:gd name="connsiteX15" fmla="*/ 2158494 w 2770488"/>
              <a:gd name="connsiteY15" fmla="*/ 415369 h 773592"/>
              <a:gd name="connsiteX16" fmla="*/ 2191693 w 2770488"/>
              <a:gd name="connsiteY16" fmla="*/ 394485 h 773592"/>
              <a:gd name="connsiteX17" fmla="*/ 2271266 w 2770488"/>
              <a:gd name="connsiteY17" fmla="*/ 445907 h 773592"/>
              <a:gd name="connsiteX18" fmla="*/ 2171629 w 2770488"/>
              <a:gd name="connsiteY18" fmla="*/ 349363 h 773592"/>
              <a:gd name="connsiteX19" fmla="*/ 2769656 w 2770488"/>
              <a:gd name="connsiteY19" fmla="*/ 262905 h 773592"/>
              <a:gd name="connsiteX20" fmla="*/ 2302067 w 2770488"/>
              <a:gd name="connsiteY20" fmla="*/ 676717 h 773592"/>
              <a:gd name="connsiteX0" fmla="*/ 0 w 2770486"/>
              <a:gd name="connsiteY0" fmla="*/ 425322 h 773594"/>
              <a:gd name="connsiteX1" fmla="*/ 166038 w 2770486"/>
              <a:gd name="connsiteY1" fmla="*/ 84091 h 773594"/>
              <a:gd name="connsiteX2" fmla="*/ 340676 w 2770486"/>
              <a:gd name="connsiteY2" fmla="*/ 425877 h 773594"/>
              <a:gd name="connsiteX3" fmla="*/ 479990 w 2770486"/>
              <a:gd name="connsiteY3" fmla="*/ 760645 h 773594"/>
              <a:gd name="connsiteX4" fmla="*/ 652177 w 2770486"/>
              <a:gd name="connsiteY4" fmla="*/ 425041 h 773594"/>
              <a:gd name="connsiteX5" fmla="*/ 808691 w 2770486"/>
              <a:gd name="connsiteY5" fmla="*/ 97264 h 773594"/>
              <a:gd name="connsiteX6" fmla="*/ 970429 w 2770486"/>
              <a:gd name="connsiteY6" fmla="*/ 416627 h 773594"/>
              <a:gd name="connsiteX7" fmla="*/ 1144603 w 2770486"/>
              <a:gd name="connsiteY7" fmla="*/ 751673 h 773594"/>
              <a:gd name="connsiteX8" fmla="*/ 1293901 w 2770486"/>
              <a:gd name="connsiteY8" fmla="*/ 411590 h 773594"/>
              <a:gd name="connsiteX9" fmla="*/ 1463778 w 2770486"/>
              <a:gd name="connsiteY9" fmla="*/ 92779 h 773594"/>
              <a:gd name="connsiteX10" fmla="*/ 1635502 w 2770486"/>
              <a:gd name="connsiteY10" fmla="*/ 429806 h 773594"/>
              <a:gd name="connsiteX11" fmla="*/ 1788806 w 2770486"/>
              <a:gd name="connsiteY11" fmla="*/ 769629 h 773594"/>
              <a:gd name="connsiteX12" fmla="*/ 1947902 w 2770486"/>
              <a:gd name="connsiteY12" fmla="*/ 424334 h 773594"/>
              <a:gd name="connsiteX13" fmla="*/ 2115442 w 2770486"/>
              <a:gd name="connsiteY13" fmla="*/ 77645 h 773594"/>
              <a:gd name="connsiteX14" fmla="*/ 2230342 w 2770486"/>
              <a:gd name="connsiteY14" fmla="*/ 26495 h 773594"/>
              <a:gd name="connsiteX15" fmla="*/ 2158494 w 2770486"/>
              <a:gd name="connsiteY15" fmla="*/ 415371 h 773594"/>
              <a:gd name="connsiteX16" fmla="*/ 2191693 w 2770486"/>
              <a:gd name="connsiteY16" fmla="*/ 394487 h 773594"/>
              <a:gd name="connsiteX17" fmla="*/ 2271266 w 2770486"/>
              <a:gd name="connsiteY17" fmla="*/ 445909 h 773594"/>
              <a:gd name="connsiteX18" fmla="*/ 2683330 w 2770486"/>
              <a:gd name="connsiteY18" fmla="*/ 282103 h 773594"/>
              <a:gd name="connsiteX19" fmla="*/ 2769656 w 2770486"/>
              <a:gd name="connsiteY19" fmla="*/ 262907 h 773594"/>
              <a:gd name="connsiteX20" fmla="*/ 2302067 w 2770486"/>
              <a:gd name="connsiteY20" fmla="*/ 676719 h 773594"/>
              <a:gd name="connsiteX0" fmla="*/ 0 w 2770488"/>
              <a:gd name="connsiteY0" fmla="*/ 425322 h 773594"/>
              <a:gd name="connsiteX1" fmla="*/ 166038 w 2770488"/>
              <a:gd name="connsiteY1" fmla="*/ 84091 h 773594"/>
              <a:gd name="connsiteX2" fmla="*/ 340676 w 2770488"/>
              <a:gd name="connsiteY2" fmla="*/ 425877 h 773594"/>
              <a:gd name="connsiteX3" fmla="*/ 479990 w 2770488"/>
              <a:gd name="connsiteY3" fmla="*/ 760645 h 773594"/>
              <a:gd name="connsiteX4" fmla="*/ 652177 w 2770488"/>
              <a:gd name="connsiteY4" fmla="*/ 425041 h 773594"/>
              <a:gd name="connsiteX5" fmla="*/ 808691 w 2770488"/>
              <a:gd name="connsiteY5" fmla="*/ 97264 h 773594"/>
              <a:gd name="connsiteX6" fmla="*/ 970429 w 2770488"/>
              <a:gd name="connsiteY6" fmla="*/ 416627 h 773594"/>
              <a:gd name="connsiteX7" fmla="*/ 1144603 w 2770488"/>
              <a:gd name="connsiteY7" fmla="*/ 751673 h 773594"/>
              <a:gd name="connsiteX8" fmla="*/ 1293901 w 2770488"/>
              <a:gd name="connsiteY8" fmla="*/ 411590 h 773594"/>
              <a:gd name="connsiteX9" fmla="*/ 1463778 w 2770488"/>
              <a:gd name="connsiteY9" fmla="*/ 92779 h 773594"/>
              <a:gd name="connsiteX10" fmla="*/ 1635502 w 2770488"/>
              <a:gd name="connsiteY10" fmla="*/ 429806 h 773594"/>
              <a:gd name="connsiteX11" fmla="*/ 1788806 w 2770488"/>
              <a:gd name="connsiteY11" fmla="*/ 769629 h 773594"/>
              <a:gd name="connsiteX12" fmla="*/ 1947902 w 2770488"/>
              <a:gd name="connsiteY12" fmla="*/ 424334 h 773594"/>
              <a:gd name="connsiteX13" fmla="*/ 2115442 w 2770488"/>
              <a:gd name="connsiteY13" fmla="*/ 77645 h 773594"/>
              <a:gd name="connsiteX14" fmla="*/ 2230342 w 2770488"/>
              <a:gd name="connsiteY14" fmla="*/ 26495 h 773594"/>
              <a:gd name="connsiteX15" fmla="*/ 2158494 w 2770488"/>
              <a:gd name="connsiteY15" fmla="*/ 415371 h 773594"/>
              <a:gd name="connsiteX16" fmla="*/ 2509892 w 2770488"/>
              <a:gd name="connsiteY16" fmla="*/ 255475 h 773594"/>
              <a:gd name="connsiteX17" fmla="*/ 2271266 w 2770488"/>
              <a:gd name="connsiteY17" fmla="*/ 445909 h 773594"/>
              <a:gd name="connsiteX18" fmla="*/ 2683330 w 2770488"/>
              <a:gd name="connsiteY18" fmla="*/ 282103 h 773594"/>
              <a:gd name="connsiteX19" fmla="*/ 2769656 w 2770488"/>
              <a:gd name="connsiteY19" fmla="*/ 262907 h 773594"/>
              <a:gd name="connsiteX20" fmla="*/ 2302067 w 2770488"/>
              <a:gd name="connsiteY20" fmla="*/ 676719 h 773594"/>
              <a:gd name="connsiteX0" fmla="*/ 0 w 2770486"/>
              <a:gd name="connsiteY0" fmla="*/ 403739 h 752011"/>
              <a:gd name="connsiteX1" fmla="*/ 166038 w 2770486"/>
              <a:gd name="connsiteY1" fmla="*/ 62508 h 752011"/>
              <a:gd name="connsiteX2" fmla="*/ 340676 w 2770486"/>
              <a:gd name="connsiteY2" fmla="*/ 404294 h 752011"/>
              <a:gd name="connsiteX3" fmla="*/ 479990 w 2770486"/>
              <a:gd name="connsiteY3" fmla="*/ 739062 h 752011"/>
              <a:gd name="connsiteX4" fmla="*/ 652177 w 2770486"/>
              <a:gd name="connsiteY4" fmla="*/ 403458 h 752011"/>
              <a:gd name="connsiteX5" fmla="*/ 808691 w 2770486"/>
              <a:gd name="connsiteY5" fmla="*/ 75681 h 752011"/>
              <a:gd name="connsiteX6" fmla="*/ 970429 w 2770486"/>
              <a:gd name="connsiteY6" fmla="*/ 395044 h 752011"/>
              <a:gd name="connsiteX7" fmla="*/ 1144603 w 2770486"/>
              <a:gd name="connsiteY7" fmla="*/ 730090 h 752011"/>
              <a:gd name="connsiteX8" fmla="*/ 1293901 w 2770486"/>
              <a:gd name="connsiteY8" fmla="*/ 390007 h 752011"/>
              <a:gd name="connsiteX9" fmla="*/ 1463778 w 2770486"/>
              <a:gd name="connsiteY9" fmla="*/ 71196 h 752011"/>
              <a:gd name="connsiteX10" fmla="*/ 1635502 w 2770486"/>
              <a:gd name="connsiteY10" fmla="*/ 408223 h 752011"/>
              <a:gd name="connsiteX11" fmla="*/ 1788806 w 2770486"/>
              <a:gd name="connsiteY11" fmla="*/ 748046 h 752011"/>
              <a:gd name="connsiteX12" fmla="*/ 1947902 w 2770486"/>
              <a:gd name="connsiteY12" fmla="*/ 402751 h 752011"/>
              <a:gd name="connsiteX13" fmla="*/ 2115442 w 2770486"/>
              <a:gd name="connsiteY13" fmla="*/ 56062 h 752011"/>
              <a:gd name="connsiteX14" fmla="*/ 2230342 w 2770486"/>
              <a:gd name="connsiteY14" fmla="*/ 4912 h 752011"/>
              <a:gd name="connsiteX15" fmla="*/ 2622895 w 2770486"/>
              <a:gd name="connsiteY15" fmla="*/ 102308 h 752011"/>
              <a:gd name="connsiteX16" fmla="*/ 2509892 w 2770486"/>
              <a:gd name="connsiteY16" fmla="*/ 233892 h 752011"/>
              <a:gd name="connsiteX17" fmla="*/ 2271266 w 2770486"/>
              <a:gd name="connsiteY17" fmla="*/ 424326 h 752011"/>
              <a:gd name="connsiteX18" fmla="*/ 2683330 w 2770486"/>
              <a:gd name="connsiteY18" fmla="*/ 260520 h 752011"/>
              <a:gd name="connsiteX19" fmla="*/ 2769656 w 2770486"/>
              <a:gd name="connsiteY19" fmla="*/ 241324 h 752011"/>
              <a:gd name="connsiteX20" fmla="*/ 2302067 w 2770486"/>
              <a:gd name="connsiteY20" fmla="*/ 655136 h 752011"/>
              <a:gd name="connsiteX0" fmla="*/ 0 w 2783072"/>
              <a:gd name="connsiteY0" fmla="*/ 403739 h 752011"/>
              <a:gd name="connsiteX1" fmla="*/ 166038 w 2783072"/>
              <a:gd name="connsiteY1" fmla="*/ 62508 h 752011"/>
              <a:gd name="connsiteX2" fmla="*/ 340676 w 2783072"/>
              <a:gd name="connsiteY2" fmla="*/ 404294 h 752011"/>
              <a:gd name="connsiteX3" fmla="*/ 479990 w 2783072"/>
              <a:gd name="connsiteY3" fmla="*/ 739062 h 752011"/>
              <a:gd name="connsiteX4" fmla="*/ 652177 w 2783072"/>
              <a:gd name="connsiteY4" fmla="*/ 403458 h 752011"/>
              <a:gd name="connsiteX5" fmla="*/ 808691 w 2783072"/>
              <a:gd name="connsiteY5" fmla="*/ 75681 h 752011"/>
              <a:gd name="connsiteX6" fmla="*/ 970429 w 2783072"/>
              <a:gd name="connsiteY6" fmla="*/ 395044 h 752011"/>
              <a:gd name="connsiteX7" fmla="*/ 1144603 w 2783072"/>
              <a:gd name="connsiteY7" fmla="*/ 730090 h 752011"/>
              <a:gd name="connsiteX8" fmla="*/ 1293901 w 2783072"/>
              <a:gd name="connsiteY8" fmla="*/ 390007 h 752011"/>
              <a:gd name="connsiteX9" fmla="*/ 1463778 w 2783072"/>
              <a:gd name="connsiteY9" fmla="*/ 71196 h 752011"/>
              <a:gd name="connsiteX10" fmla="*/ 1635502 w 2783072"/>
              <a:gd name="connsiteY10" fmla="*/ 408223 h 752011"/>
              <a:gd name="connsiteX11" fmla="*/ 1788806 w 2783072"/>
              <a:gd name="connsiteY11" fmla="*/ 748046 h 752011"/>
              <a:gd name="connsiteX12" fmla="*/ 1947902 w 2783072"/>
              <a:gd name="connsiteY12" fmla="*/ 402751 h 752011"/>
              <a:gd name="connsiteX13" fmla="*/ 2115442 w 2783072"/>
              <a:gd name="connsiteY13" fmla="*/ 56062 h 752011"/>
              <a:gd name="connsiteX14" fmla="*/ 2230342 w 2783072"/>
              <a:gd name="connsiteY14" fmla="*/ 4912 h 752011"/>
              <a:gd name="connsiteX15" fmla="*/ 2622895 w 2783072"/>
              <a:gd name="connsiteY15" fmla="*/ 102308 h 752011"/>
              <a:gd name="connsiteX16" fmla="*/ 2509892 w 2783072"/>
              <a:gd name="connsiteY16" fmla="*/ 233892 h 752011"/>
              <a:gd name="connsiteX17" fmla="*/ 2778668 w 2783072"/>
              <a:gd name="connsiteY17" fmla="*/ 146303 h 752011"/>
              <a:gd name="connsiteX18" fmla="*/ 2683330 w 2783072"/>
              <a:gd name="connsiteY18" fmla="*/ 260520 h 752011"/>
              <a:gd name="connsiteX19" fmla="*/ 2769656 w 2783072"/>
              <a:gd name="connsiteY19" fmla="*/ 241324 h 752011"/>
              <a:gd name="connsiteX20" fmla="*/ 2302067 w 2783072"/>
              <a:gd name="connsiteY20" fmla="*/ 655136 h 752011"/>
              <a:gd name="connsiteX0" fmla="*/ 0 w 3093269"/>
              <a:gd name="connsiteY0" fmla="*/ 403739 h 752011"/>
              <a:gd name="connsiteX1" fmla="*/ 166038 w 3093269"/>
              <a:gd name="connsiteY1" fmla="*/ 62508 h 752011"/>
              <a:gd name="connsiteX2" fmla="*/ 340676 w 3093269"/>
              <a:gd name="connsiteY2" fmla="*/ 404294 h 752011"/>
              <a:gd name="connsiteX3" fmla="*/ 479990 w 3093269"/>
              <a:gd name="connsiteY3" fmla="*/ 739062 h 752011"/>
              <a:gd name="connsiteX4" fmla="*/ 652177 w 3093269"/>
              <a:gd name="connsiteY4" fmla="*/ 403458 h 752011"/>
              <a:gd name="connsiteX5" fmla="*/ 808691 w 3093269"/>
              <a:gd name="connsiteY5" fmla="*/ 75681 h 752011"/>
              <a:gd name="connsiteX6" fmla="*/ 970429 w 3093269"/>
              <a:gd name="connsiteY6" fmla="*/ 395044 h 752011"/>
              <a:gd name="connsiteX7" fmla="*/ 1144603 w 3093269"/>
              <a:gd name="connsiteY7" fmla="*/ 730090 h 752011"/>
              <a:gd name="connsiteX8" fmla="*/ 1293901 w 3093269"/>
              <a:gd name="connsiteY8" fmla="*/ 390007 h 752011"/>
              <a:gd name="connsiteX9" fmla="*/ 1463778 w 3093269"/>
              <a:gd name="connsiteY9" fmla="*/ 71196 h 752011"/>
              <a:gd name="connsiteX10" fmla="*/ 1635502 w 3093269"/>
              <a:gd name="connsiteY10" fmla="*/ 408223 h 752011"/>
              <a:gd name="connsiteX11" fmla="*/ 1788806 w 3093269"/>
              <a:gd name="connsiteY11" fmla="*/ 748046 h 752011"/>
              <a:gd name="connsiteX12" fmla="*/ 1947902 w 3093269"/>
              <a:gd name="connsiteY12" fmla="*/ 402751 h 752011"/>
              <a:gd name="connsiteX13" fmla="*/ 2115442 w 3093269"/>
              <a:gd name="connsiteY13" fmla="*/ 56062 h 752011"/>
              <a:gd name="connsiteX14" fmla="*/ 2230342 w 3093269"/>
              <a:gd name="connsiteY14" fmla="*/ 4912 h 752011"/>
              <a:gd name="connsiteX15" fmla="*/ 2622895 w 3093269"/>
              <a:gd name="connsiteY15" fmla="*/ 102308 h 752011"/>
              <a:gd name="connsiteX16" fmla="*/ 2509892 w 3093269"/>
              <a:gd name="connsiteY16" fmla="*/ 233892 h 752011"/>
              <a:gd name="connsiteX17" fmla="*/ 2778668 w 3093269"/>
              <a:gd name="connsiteY17" fmla="*/ 146303 h 752011"/>
              <a:gd name="connsiteX18" fmla="*/ 2683330 w 3093269"/>
              <a:gd name="connsiteY18" fmla="*/ 260520 h 752011"/>
              <a:gd name="connsiteX19" fmla="*/ 2769656 w 3093269"/>
              <a:gd name="connsiteY19" fmla="*/ 241324 h 752011"/>
              <a:gd name="connsiteX20" fmla="*/ 3093269 w 3093269"/>
              <a:gd name="connsiteY20" fmla="*/ 565450 h 752011"/>
              <a:gd name="connsiteX0" fmla="*/ 0 w 3093269"/>
              <a:gd name="connsiteY0" fmla="*/ 347681 h 695953"/>
              <a:gd name="connsiteX1" fmla="*/ 166038 w 3093269"/>
              <a:gd name="connsiteY1" fmla="*/ 6450 h 695953"/>
              <a:gd name="connsiteX2" fmla="*/ 340676 w 3093269"/>
              <a:gd name="connsiteY2" fmla="*/ 348236 h 695953"/>
              <a:gd name="connsiteX3" fmla="*/ 479990 w 3093269"/>
              <a:gd name="connsiteY3" fmla="*/ 683004 h 695953"/>
              <a:gd name="connsiteX4" fmla="*/ 652177 w 3093269"/>
              <a:gd name="connsiteY4" fmla="*/ 347400 h 695953"/>
              <a:gd name="connsiteX5" fmla="*/ 808691 w 3093269"/>
              <a:gd name="connsiteY5" fmla="*/ 19623 h 695953"/>
              <a:gd name="connsiteX6" fmla="*/ 970429 w 3093269"/>
              <a:gd name="connsiteY6" fmla="*/ 338986 h 695953"/>
              <a:gd name="connsiteX7" fmla="*/ 1144603 w 3093269"/>
              <a:gd name="connsiteY7" fmla="*/ 674032 h 695953"/>
              <a:gd name="connsiteX8" fmla="*/ 1293901 w 3093269"/>
              <a:gd name="connsiteY8" fmla="*/ 333949 h 695953"/>
              <a:gd name="connsiteX9" fmla="*/ 1463778 w 3093269"/>
              <a:gd name="connsiteY9" fmla="*/ 15138 h 695953"/>
              <a:gd name="connsiteX10" fmla="*/ 1635502 w 3093269"/>
              <a:gd name="connsiteY10" fmla="*/ 352165 h 695953"/>
              <a:gd name="connsiteX11" fmla="*/ 1788806 w 3093269"/>
              <a:gd name="connsiteY11" fmla="*/ 691988 h 695953"/>
              <a:gd name="connsiteX12" fmla="*/ 1947902 w 3093269"/>
              <a:gd name="connsiteY12" fmla="*/ 346693 h 695953"/>
              <a:gd name="connsiteX13" fmla="*/ 2115442 w 3093269"/>
              <a:gd name="connsiteY13" fmla="*/ 4 h 695953"/>
              <a:gd name="connsiteX14" fmla="*/ 2281942 w 3093269"/>
              <a:gd name="connsiteY14" fmla="*/ 338985 h 695953"/>
              <a:gd name="connsiteX15" fmla="*/ 2622895 w 3093269"/>
              <a:gd name="connsiteY15" fmla="*/ 46250 h 695953"/>
              <a:gd name="connsiteX16" fmla="*/ 2509892 w 3093269"/>
              <a:gd name="connsiteY16" fmla="*/ 177834 h 695953"/>
              <a:gd name="connsiteX17" fmla="*/ 2778668 w 3093269"/>
              <a:gd name="connsiteY17" fmla="*/ 90245 h 695953"/>
              <a:gd name="connsiteX18" fmla="*/ 2683330 w 3093269"/>
              <a:gd name="connsiteY18" fmla="*/ 204462 h 695953"/>
              <a:gd name="connsiteX19" fmla="*/ 2769656 w 3093269"/>
              <a:gd name="connsiteY19" fmla="*/ 185266 h 695953"/>
              <a:gd name="connsiteX20" fmla="*/ 3093269 w 3093269"/>
              <a:gd name="connsiteY20" fmla="*/ 509392 h 695953"/>
              <a:gd name="connsiteX0" fmla="*/ 0 w 3093269"/>
              <a:gd name="connsiteY0" fmla="*/ 347681 h 695953"/>
              <a:gd name="connsiteX1" fmla="*/ 166038 w 3093269"/>
              <a:gd name="connsiteY1" fmla="*/ 6450 h 695953"/>
              <a:gd name="connsiteX2" fmla="*/ 340676 w 3093269"/>
              <a:gd name="connsiteY2" fmla="*/ 348236 h 695953"/>
              <a:gd name="connsiteX3" fmla="*/ 479990 w 3093269"/>
              <a:gd name="connsiteY3" fmla="*/ 683004 h 695953"/>
              <a:gd name="connsiteX4" fmla="*/ 652177 w 3093269"/>
              <a:gd name="connsiteY4" fmla="*/ 347400 h 695953"/>
              <a:gd name="connsiteX5" fmla="*/ 808691 w 3093269"/>
              <a:gd name="connsiteY5" fmla="*/ 19623 h 695953"/>
              <a:gd name="connsiteX6" fmla="*/ 970429 w 3093269"/>
              <a:gd name="connsiteY6" fmla="*/ 338986 h 695953"/>
              <a:gd name="connsiteX7" fmla="*/ 1144603 w 3093269"/>
              <a:gd name="connsiteY7" fmla="*/ 674032 h 695953"/>
              <a:gd name="connsiteX8" fmla="*/ 1293901 w 3093269"/>
              <a:gd name="connsiteY8" fmla="*/ 333949 h 695953"/>
              <a:gd name="connsiteX9" fmla="*/ 1463778 w 3093269"/>
              <a:gd name="connsiteY9" fmla="*/ 15138 h 695953"/>
              <a:gd name="connsiteX10" fmla="*/ 1635502 w 3093269"/>
              <a:gd name="connsiteY10" fmla="*/ 352165 h 695953"/>
              <a:gd name="connsiteX11" fmla="*/ 1788806 w 3093269"/>
              <a:gd name="connsiteY11" fmla="*/ 691988 h 695953"/>
              <a:gd name="connsiteX12" fmla="*/ 1947902 w 3093269"/>
              <a:gd name="connsiteY12" fmla="*/ 346693 h 695953"/>
              <a:gd name="connsiteX13" fmla="*/ 2115442 w 3093269"/>
              <a:gd name="connsiteY13" fmla="*/ 4 h 695953"/>
              <a:gd name="connsiteX14" fmla="*/ 2281942 w 3093269"/>
              <a:gd name="connsiteY14" fmla="*/ 338985 h 695953"/>
              <a:gd name="connsiteX15" fmla="*/ 2429393 w 3093269"/>
              <a:gd name="connsiteY15" fmla="*/ 10376 h 695953"/>
              <a:gd name="connsiteX16" fmla="*/ 2509892 w 3093269"/>
              <a:gd name="connsiteY16" fmla="*/ 177834 h 695953"/>
              <a:gd name="connsiteX17" fmla="*/ 2778668 w 3093269"/>
              <a:gd name="connsiteY17" fmla="*/ 90245 h 695953"/>
              <a:gd name="connsiteX18" fmla="*/ 2683330 w 3093269"/>
              <a:gd name="connsiteY18" fmla="*/ 204462 h 695953"/>
              <a:gd name="connsiteX19" fmla="*/ 2769656 w 3093269"/>
              <a:gd name="connsiteY19" fmla="*/ 185266 h 695953"/>
              <a:gd name="connsiteX20" fmla="*/ 3093269 w 3093269"/>
              <a:gd name="connsiteY20" fmla="*/ 509392 h 695953"/>
              <a:gd name="connsiteX0" fmla="*/ 0 w 3093269"/>
              <a:gd name="connsiteY0" fmla="*/ 347681 h 695953"/>
              <a:gd name="connsiteX1" fmla="*/ 166038 w 3093269"/>
              <a:gd name="connsiteY1" fmla="*/ 6450 h 695953"/>
              <a:gd name="connsiteX2" fmla="*/ 340676 w 3093269"/>
              <a:gd name="connsiteY2" fmla="*/ 348236 h 695953"/>
              <a:gd name="connsiteX3" fmla="*/ 479990 w 3093269"/>
              <a:gd name="connsiteY3" fmla="*/ 683004 h 695953"/>
              <a:gd name="connsiteX4" fmla="*/ 652177 w 3093269"/>
              <a:gd name="connsiteY4" fmla="*/ 347400 h 695953"/>
              <a:gd name="connsiteX5" fmla="*/ 808691 w 3093269"/>
              <a:gd name="connsiteY5" fmla="*/ 19623 h 695953"/>
              <a:gd name="connsiteX6" fmla="*/ 970429 w 3093269"/>
              <a:gd name="connsiteY6" fmla="*/ 338986 h 695953"/>
              <a:gd name="connsiteX7" fmla="*/ 1144603 w 3093269"/>
              <a:gd name="connsiteY7" fmla="*/ 674032 h 695953"/>
              <a:gd name="connsiteX8" fmla="*/ 1293901 w 3093269"/>
              <a:gd name="connsiteY8" fmla="*/ 333949 h 695953"/>
              <a:gd name="connsiteX9" fmla="*/ 1463778 w 3093269"/>
              <a:gd name="connsiteY9" fmla="*/ 15138 h 695953"/>
              <a:gd name="connsiteX10" fmla="*/ 1635502 w 3093269"/>
              <a:gd name="connsiteY10" fmla="*/ 352165 h 695953"/>
              <a:gd name="connsiteX11" fmla="*/ 1788806 w 3093269"/>
              <a:gd name="connsiteY11" fmla="*/ 691988 h 695953"/>
              <a:gd name="connsiteX12" fmla="*/ 1947902 w 3093269"/>
              <a:gd name="connsiteY12" fmla="*/ 346693 h 695953"/>
              <a:gd name="connsiteX13" fmla="*/ 2115442 w 3093269"/>
              <a:gd name="connsiteY13" fmla="*/ 4 h 695953"/>
              <a:gd name="connsiteX14" fmla="*/ 2281942 w 3093269"/>
              <a:gd name="connsiteY14" fmla="*/ 338985 h 695953"/>
              <a:gd name="connsiteX15" fmla="*/ 2429393 w 3093269"/>
              <a:gd name="connsiteY15" fmla="*/ 10376 h 695953"/>
              <a:gd name="connsiteX16" fmla="*/ 2587294 w 3093269"/>
              <a:gd name="connsiteY16" fmla="*/ 352721 h 695953"/>
              <a:gd name="connsiteX17" fmla="*/ 2778668 w 3093269"/>
              <a:gd name="connsiteY17" fmla="*/ 90245 h 695953"/>
              <a:gd name="connsiteX18" fmla="*/ 2683330 w 3093269"/>
              <a:gd name="connsiteY18" fmla="*/ 204462 h 695953"/>
              <a:gd name="connsiteX19" fmla="*/ 2769656 w 3093269"/>
              <a:gd name="connsiteY19" fmla="*/ 185266 h 695953"/>
              <a:gd name="connsiteX20" fmla="*/ 3093269 w 3093269"/>
              <a:gd name="connsiteY20" fmla="*/ 509392 h 695953"/>
              <a:gd name="connsiteX0" fmla="*/ 0 w 3134806"/>
              <a:gd name="connsiteY0" fmla="*/ 347681 h 695953"/>
              <a:gd name="connsiteX1" fmla="*/ 166038 w 3134806"/>
              <a:gd name="connsiteY1" fmla="*/ 6450 h 695953"/>
              <a:gd name="connsiteX2" fmla="*/ 340676 w 3134806"/>
              <a:gd name="connsiteY2" fmla="*/ 348236 h 695953"/>
              <a:gd name="connsiteX3" fmla="*/ 479990 w 3134806"/>
              <a:gd name="connsiteY3" fmla="*/ 683004 h 695953"/>
              <a:gd name="connsiteX4" fmla="*/ 652177 w 3134806"/>
              <a:gd name="connsiteY4" fmla="*/ 347400 h 695953"/>
              <a:gd name="connsiteX5" fmla="*/ 808691 w 3134806"/>
              <a:gd name="connsiteY5" fmla="*/ 19623 h 695953"/>
              <a:gd name="connsiteX6" fmla="*/ 970429 w 3134806"/>
              <a:gd name="connsiteY6" fmla="*/ 338986 h 695953"/>
              <a:gd name="connsiteX7" fmla="*/ 1144603 w 3134806"/>
              <a:gd name="connsiteY7" fmla="*/ 674032 h 695953"/>
              <a:gd name="connsiteX8" fmla="*/ 1293901 w 3134806"/>
              <a:gd name="connsiteY8" fmla="*/ 333949 h 695953"/>
              <a:gd name="connsiteX9" fmla="*/ 1463778 w 3134806"/>
              <a:gd name="connsiteY9" fmla="*/ 15138 h 695953"/>
              <a:gd name="connsiteX10" fmla="*/ 1635502 w 3134806"/>
              <a:gd name="connsiteY10" fmla="*/ 352165 h 695953"/>
              <a:gd name="connsiteX11" fmla="*/ 1788806 w 3134806"/>
              <a:gd name="connsiteY11" fmla="*/ 691988 h 695953"/>
              <a:gd name="connsiteX12" fmla="*/ 1947902 w 3134806"/>
              <a:gd name="connsiteY12" fmla="*/ 346693 h 695953"/>
              <a:gd name="connsiteX13" fmla="*/ 2115442 w 3134806"/>
              <a:gd name="connsiteY13" fmla="*/ 4 h 695953"/>
              <a:gd name="connsiteX14" fmla="*/ 2281942 w 3134806"/>
              <a:gd name="connsiteY14" fmla="*/ 338985 h 695953"/>
              <a:gd name="connsiteX15" fmla="*/ 2429393 w 3134806"/>
              <a:gd name="connsiteY15" fmla="*/ 10376 h 695953"/>
              <a:gd name="connsiteX16" fmla="*/ 2587294 w 3134806"/>
              <a:gd name="connsiteY16" fmla="*/ 352721 h 695953"/>
              <a:gd name="connsiteX17" fmla="*/ 2778668 w 3134806"/>
              <a:gd name="connsiteY17" fmla="*/ 90245 h 695953"/>
              <a:gd name="connsiteX18" fmla="*/ 2683330 w 3134806"/>
              <a:gd name="connsiteY18" fmla="*/ 204462 h 695953"/>
              <a:gd name="connsiteX19" fmla="*/ 3130856 w 3134806"/>
              <a:gd name="connsiteY19" fmla="*/ 158359 h 695953"/>
              <a:gd name="connsiteX20" fmla="*/ 3093269 w 3134806"/>
              <a:gd name="connsiteY20" fmla="*/ 509392 h 695953"/>
              <a:gd name="connsiteX0" fmla="*/ 0 w 3148514"/>
              <a:gd name="connsiteY0" fmla="*/ 347681 h 695953"/>
              <a:gd name="connsiteX1" fmla="*/ 166038 w 3148514"/>
              <a:gd name="connsiteY1" fmla="*/ 6450 h 695953"/>
              <a:gd name="connsiteX2" fmla="*/ 340676 w 3148514"/>
              <a:gd name="connsiteY2" fmla="*/ 348236 h 695953"/>
              <a:gd name="connsiteX3" fmla="*/ 479990 w 3148514"/>
              <a:gd name="connsiteY3" fmla="*/ 683004 h 695953"/>
              <a:gd name="connsiteX4" fmla="*/ 652177 w 3148514"/>
              <a:gd name="connsiteY4" fmla="*/ 347400 h 695953"/>
              <a:gd name="connsiteX5" fmla="*/ 808691 w 3148514"/>
              <a:gd name="connsiteY5" fmla="*/ 19623 h 695953"/>
              <a:gd name="connsiteX6" fmla="*/ 970429 w 3148514"/>
              <a:gd name="connsiteY6" fmla="*/ 338986 h 695953"/>
              <a:gd name="connsiteX7" fmla="*/ 1144603 w 3148514"/>
              <a:gd name="connsiteY7" fmla="*/ 674032 h 695953"/>
              <a:gd name="connsiteX8" fmla="*/ 1293901 w 3148514"/>
              <a:gd name="connsiteY8" fmla="*/ 333949 h 695953"/>
              <a:gd name="connsiteX9" fmla="*/ 1463778 w 3148514"/>
              <a:gd name="connsiteY9" fmla="*/ 15138 h 695953"/>
              <a:gd name="connsiteX10" fmla="*/ 1635502 w 3148514"/>
              <a:gd name="connsiteY10" fmla="*/ 352165 h 695953"/>
              <a:gd name="connsiteX11" fmla="*/ 1788806 w 3148514"/>
              <a:gd name="connsiteY11" fmla="*/ 691988 h 695953"/>
              <a:gd name="connsiteX12" fmla="*/ 1947902 w 3148514"/>
              <a:gd name="connsiteY12" fmla="*/ 346693 h 695953"/>
              <a:gd name="connsiteX13" fmla="*/ 2115442 w 3148514"/>
              <a:gd name="connsiteY13" fmla="*/ 4 h 695953"/>
              <a:gd name="connsiteX14" fmla="*/ 2281942 w 3148514"/>
              <a:gd name="connsiteY14" fmla="*/ 338985 h 695953"/>
              <a:gd name="connsiteX15" fmla="*/ 2429393 w 3148514"/>
              <a:gd name="connsiteY15" fmla="*/ 10376 h 695953"/>
              <a:gd name="connsiteX16" fmla="*/ 2587294 w 3148514"/>
              <a:gd name="connsiteY16" fmla="*/ 352721 h 695953"/>
              <a:gd name="connsiteX17" fmla="*/ 2778668 w 3148514"/>
              <a:gd name="connsiteY17" fmla="*/ 90245 h 695953"/>
              <a:gd name="connsiteX18" fmla="*/ 3126232 w 3148514"/>
              <a:gd name="connsiteY18" fmla="*/ 141681 h 695953"/>
              <a:gd name="connsiteX19" fmla="*/ 3130856 w 3148514"/>
              <a:gd name="connsiteY19" fmla="*/ 158359 h 695953"/>
              <a:gd name="connsiteX20" fmla="*/ 3093269 w 3148514"/>
              <a:gd name="connsiteY20" fmla="*/ 509392 h 695953"/>
              <a:gd name="connsiteX0" fmla="*/ 0 w 3148514"/>
              <a:gd name="connsiteY0" fmla="*/ 347683 h 695955"/>
              <a:gd name="connsiteX1" fmla="*/ 166038 w 3148514"/>
              <a:gd name="connsiteY1" fmla="*/ 6452 h 695955"/>
              <a:gd name="connsiteX2" fmla="*/ 340676 w 3148514"/>
              <a:gd name="connsiteY2" fmla="*/ 348238 h 695955"/>
              <a:gd name="connsiteX3" fmla="*/ 479990 w 3148514"/>
              <a:gd name="connsiteY3" fmla="*/ 683006 h 695955"/>
              <a:gd name="connsiteX4" fmla="*/ 652177 w 3148514"/>
              <a:gd name="connsiteY4" fmla="*/ 347402 h 695955"/>
              <a:gd name="connsiteX5" fmla="*/ 808691 w 3148514"/>
              <a:gd name="connsiteY5" fmla="*/ 19625 h 695955"/>
              <a:gd name="connsiteX6" fmla="*/ 970429 w 3148514"/>
              <a:gd name="connsiteY6" fmla="*/ 338988 h 695955"/>
              <a:gd name="connsiteX7" fmla="*/ 1144603 w 3148514"/>
              <a:gd name="connsiteY7" fmla="*/ 674034 h 695955"/>
              <a:gd name="connsiteX8" fmla="*/ 1293901 w 3148514"/>
              <a:gd name="connsiteY8" fmla="*/ 333951 h 695955"/>
              <a:gd name="connsiteX9" fmla="*/ 1463778 w 3148514"/>
              <a:gd name="connsiteY9" fmla="*/ 15140 h 695955"/>
              <a:gd name="connsiteX10" fmla="*/ 1635502 w 3148514"/>
              <a:gd name="connsiteY10" fmla="*/ 352167 h 695955"/>
              <a:gd name="connsiteX11" fmla="*/ 1788806 w 3148514"/>
              <a:gd name="connsiteY11" fmla="*/ 691990 h 695955"/>
              <a:gd name="connsiteX12" fmla="*/ 1947902 w 3148514"/>
              <a:gd name="connsiteY12" fmla="*/ 346695 h 695955"/>
              <a:gd name="connsiteX13" fmla="*/ 2115442 w 3148514"/>
              <a:gd name="connsiteY13" fmla="*/ 6 h 695955"/>
              <a:gd name="connsiteX14" fmla="*/ 2281942 w 3148514"/>
              <a:gd name="connsiteY14" fmla="*/ 338987 h 695955"/>
              <a:gd name="connsiteX15" fmla="*/ 2442292 w 3148514"/>
              <a:gd name="connsiteY15" fmla="*/ 687503 h 695955"/>
              <a:gd name="connsiteX16" fmla="*/ 2587294 w 3148514"/>
              <a:gd name="connsiteY16" fmla="*/ 352723 h 695955"/>
              <a:gd name="connsiteX17" fmla="*/ 2778668 w 3148514"/>
              <a:gd name="connsiteY17" fmla="*/ 90247 h 695955"/>
              <a:gd name="connsiteX18" fmla="*/ 3126232 w 3148514"/>
              <a:gd name="connsiteY18" fmla="*/ 141683 h 695955"/>
              <a:gd name="connsiteX19" fmla="*/ 3130856 w 3148514"/>
              <a:gd name="connsiteY19" fmla="*/ 158361 h 695955"/>
              <a:gd name="connsiteX20" fmla="*/ 3093269 w 3148514"/>
              <a:gd name="connsiteY20" fmla="*/ 509394 h 695955"/>
              <a:gd name="connsiteX0" fmla="*/ 0 w 3149455"/>
              <a:gd name="connsiteY0" fmla="*/ 347683 h 695955"/>
              <a:gd name="connsiteX1" fmla="*/ 166038 w 3149455"/>
              <a:gd name="connsiteY1" fmla="*/ 6452 h 695955"/>
              <a:gd name="connsiteX2" fmla="*/ 340676 w 3149455"/>
              <a:gd name="connsiteY2" fmla="*/ 348238 h 695955"/>
              <a:gd name="connsiteX3" fmla="*/ 479990 w 3149455"/>
              <a:gd name="connsiteY3" fmla="*/ 683006 h 695955"/>
              <a:gd name="connsiteX4" fmla="*/ 652177 w 3149455"/>
              <a:gd name="connsiteY4" fmla="*/ 347402 h 695955"/>
              <a:gd name="connsiteX5" fmla="*/ 808691 w 3149455"/>
              <a:gd name="connsiteY5" fmla="*/ 19625 h 695955"/>
              <a:gd name="connsiteX6" fmla="*/ 970429 w 3149455"/>
              <a:gd name="connsiteY6" fmla="*/ 338988 h 695955"/>
              <a:gd name="connsiteX7" fmla="*/ 1144603 w 3149455"/>
              <a:gd name="connsiteY7" fmla="*/ 674034 h 695955"/>
              <a:gd name="connsiteX8" fmla="*/ 1293901 w 3149455"/>
              <a:gd name="connsiteY8" fmla="*/ 333951 h 695955"/>
              <a:gd name="connsiteX9" fmla="*/ 1463778 w 3149455"/>
              <a:gd name="connsiteY9" fmla="*/ 15140 h 695955"/>
              <a:gd name="connsiteX10" fmla="*/ 1635502 w 3149455"/>
              <a:gd name="connsiteY10" fmla="*/ 352167 h 695955"/>
              <a:gd name="connsiteX11" fmla="*/ 1788806 w 3149455"/>
              <a:gd name="connsiteY11" fmla="*/ 691990 h 695955"/>
              <a:gd name="connsiteX12" fmla="*/ 1947902 w 3149455"/>
              <a:gd name="connsiteY12" fmla="*/ 346695 h 695955"/>
              <a:gd name="connsiteX13" fmla="*/ 2115442 w 3149455"/>
              <a:gd name="connsiteY13" fmla="*/ 6 h 695955"/>
              <a:gd name="connsiteX14" fmla="*/ 2281942 w 3149455"/>
              <a:gd name="connsiteY14" fmla="*/ 338987 h 695955"/>
              <a:gd name="connsiteX15" fmla="*/ 2442292 w 3149455"/>
              <a:gd name="connsiteY15" fmla="*/ 687503 h 695955"/>
              <a:gd name="connsiteX16" fmla="*/ 2587294 w 3149455"/>
              <a:gd name="connsiteY16" fmla="*/ 352723 h 695955"/>
              <a:gd name="connsiteX17" fmla="*/ 2765770 w 3149455"/>
              <a:gd name="connsiteY17" fmla="*/ 561 h 695955"/>
              <a:gd name="connsiteX18" fmla="*/ 3126232 w 3149455"/>
              <a:gd name="connsiteY18" fmla="*/ 141683 h 695955"/>
              <a:gd name="connsiteX19" fmla="*/ 3130856 w 3149455"/>
              <a:gd name="connsiteY19" fmla="*/ 158361 h 695955"/>
              <a:gd name="connsiteX20" fmla="*/ 3093269 w 3149455"/>
              <a:gd name="connsiteY20" fmla="*/ 509394 h 695955"/>
              <a:gd name="connsiteX0" fmla="*/ 0 w 3130191"/>
              <a:gd name="connsiteY0" fmla="*/ 347683 h 695955"/>
              <a:gd name="connsiteX1" fmla="*/ 166038 w 3130191"/>
              <a:gd name="connsiteY1" fmla="*/ 6452 h 695955"/>
              <a:gd name="connsiteX2" fmla="*/ 340676 w 3130191"/>
              <a:gd name="connsiteY2" fmla="*/ 348238 h 695955"/>
              <a:gd name="connsiteX3" fmla="*/ 479990 w 3130191"/>
              <a:gd name="connsiteY3" fmla="*/ 683006 h 695955"/>
              <a:gd name="connsiteX4" fmla="*/ 652177 w 3130191"/>
              <a:gd name="connsiteY4" fmla="*/ 347402 h 695955"/>
              <a:gd name="connsiteX5" fmla="*/ 808691 w 3130191"/>
              <a:gd name="connsiteY5" fmla="*/ 19625 h 695955"/>
              <a:gd name="connsiteX6" fmla="*/ 970429 w 3130191"/>
              <a:gd name="connsiteY6" fmla="*/ 338988 h 695955"/>
              <a:gd name="connsiteX7" fmla="*/ 1144603 w 3130191"/>
              <a:gd name="connsiteY7" fmla="*/ 674034 h 695955"/>
              <a:gd name="connsiteX8" fmla="*/ 1293901 w 3130191"/>
              <a:gd name="connsiteY8" fmla="*/ 333951 h 695955"/>
              <a:gd name="connsiteX9" fmla="*/ 1463778 w 3130191"/>
              <a:gd name="connsiteY9" fmla="*/ 15140 h 695955"/>
              <a:gd name="connsiteX10" fmla="*/ 1635502 w 3130191"/>
              <a:gd name="connsiteY10" fmla="*/ 352167 h 695955"/>
              <a:gd name="connsiteX11" fmla="*/ 1788806 w 3130191"/>
              <a:gd name="connsiteY11" fmla="*/ 691990 h 695955"/>
              <a:gd name="connsiteX12" fmla="*/ 1947902 w 3130191"/>
              <a:gd name="connsiteY12" fmla="*/ 346695 h 695955"/>
              <a:gd name="connsiteX13" fmla="*/ 2115442 w 3130191"/>
              <a:gd name="connsiteY13" fmla="*/ 6 h 695955"/>
              <a:gd name="connsiteX14" fmla="*/ 2281942 w 3130191"/>
              <a:gd name="connsiteY14" fmla="*/ 338987 h 695955"/>
              <a:gd name="connsiteX15" fmla="*/ 2442292 w 3130191"/>
              <a:gd name="connsiteY15" fmla="*/ 687503 h 695955"/>
              <a:gd name="connsiteX16" fmla="*/ 2587294 w 3130191"/>
              <a:gd name="connsiteY16" fmla="*/ 352723 h 695955"/>
              <a:gd name="connsiteX17" fmla="*/ 2765770 w 3130191"/>
              <a:gd name="connsiteY17" fmla="*/ 561 h 695955"/>
              <a:gd name="connsiteX18" fmla="*/ 3126232 w 3130191"/>
              <a:gd name="connsiteY18" fmla="*/ 141683 h 695955"/>
              <a:gd name="connsiteX19" fmla="*/ 2976055 w 3130191"/>
              <a:gd name="connsiteY19" fmla="*/ 337731 h 695955"/>
              <a:gd name="connsiteX20" fmla="*/ 3093269 w 3130191"/>
              <a:gd name="connsiteY20" fmla="*/ 509394 h 695955"/>
              <a:gd name="connsiteX0" fmla="*/ 0 w 3304432"/>
              <a:gd name="connsiteY0" fmla="*/ 347683 h 695955"/>
              <a:gd name="connsiteX1" fmla="*/ 166038 w 3304432"/>
              <a:gd name="connsiteY1" fmla="*/ 6452 h 695955"/>
              <a:gd name="connsiteX2" fmla="*/ 340676 w 3304432"/>
              <a:gd name="connsiteY2" fmla="*/ 348238 h 695955"/>
              <a:gd name="connsiteX3" fmla="*/ 479990 w 3304432"/>
              <a:gd name="connsiteY3" fmla="*/ 683006 h 695955"/>
              <a:gd name="connsiteX4" fmla="*/ 652177 w 3304432"/>
              <a:gd name="connsiteY4" fmla="*/ 347402 h 695955"/>
              <a:gd name="connsiteX5" fmla="*/ 808691 w 3304432"/>
              <a:gd name="connsiteY5" fmla="*/ 19625 h 695955"/>
              <a:gd name="connsiteX6" fmla="*/ 970429 w 3304432"/>
              <a:gd name="connsiteY6" fmla="*/ 338988 h 695955"/>
              <a:gd name="connsiteX7" fmla="*/ 1144603 w 3304432"/>
              <a:gd name="connsiteY7" fmla="*/ 674034 h 695955"/>
              <a:gd name="connsiteX8" fmla="*/ 1293901 w 3304432"/>
              <a:gd name="connsiteY8" fmla="*/ 333951 h 695955"/>
              <a:gd name="connsiteX9" fmla="*/ 1463778 w 3304432"/>
              <a:gd name="connsiteY9" fmla="*/ 15140 h 695955"/>
              <a:gd name="connsiteX10" fmla="*/ 1635502 w 3304432"/>
              <a:gd name="connsiteY10" fmla="*/ 352167 h 695955"/>
              <a:gd name="connsiteX11" fmla="*/ 1788806 w 3304432"/>
              <a:gd name="connsiteY11" fmla="*/ 691990 h 695955"/>
              <a:gd name="connsiteX12" fmla="*/ 1947902 w 3304432"/>
              <a:gd name="connsiteY12" fmla="*/ 346695 h 695955"/>
              <a:gd name="connsiteX13" fmla="*/ 2115442 w 3304432"/>
              <a:gd name="connsiteY13" fmla="*/ 6 h 695955"/>
              <a:gd name="connsiteX14" fmla="*/ 2281942 w 3304432"/>
              <a:gd name="connsiteY14" fmla="*/ 338987 h 695955"/>
              <a:gd name="connsiteX15" fmla="*/ 2442292 w 3304432"/>
              <a:gd name="connsiteY15" fmla="*/ 687503 h 695955"/>
              <a:gd name="connsiteX16" fmla="*/ 2587294 w 3304432"/>
              <a:gd name="connsiteY16" fmla="*/ 352723 h 695955"/>
              <a:gd name="connsiteX17" fmla="*/ 2765770 w 3304432"/>
              <a:gd name="connsiteY17" fmla="*/ 561 h 695955"/>
              <a:gd name="connsiteX18" fmla="*/ 3126232 w 3304432"/>
              <a:gd name="connsiteY18" fmla="*/ 141683 h 695955"/>
              <a:gd name="connsiteX19" fmla="*/ 3302856 w 3304432"/>
              <a:gd name="connsiteY19" fmla="*/ 346701 h 695955"/>
              <a:gd name="connsiteX20" fmla="*/ 3093269 w 3304432"/>
              <a:gd name="connsiteY20" fmla="*/ 509394 h 695955"/>
              <a:gd name="connsiteX0" fmla="*/ 0 w 3304434"/>
              <a:gd name="connsiteY0" fmla="*/ 347683 h 695955"/>
              <a:gd name="connsiteX1" fmla="*/ 166038 w 3304434"/>
              <a:gd name="connsiteY1" fmla="*/ 6452 h 695955"/>
              <a:gd name="connsiteX2" fmla="*/ 340676 w 3304434"/>
              <a:gd name="connsiteY2" fmla="*/ 348238 h 695955"/>
              <a:gd name="connsiteX3" fmla="*/ 479990 w 3304434"/>
              <a:gd name="connsiteY3" fmla="*/ 683006 h 695955"/>
              <a:gd name="connsiteX4" fmla="*/ 652177 w 3304434"/>
              <a:gd name="connsiteY4" fmla="*/ 347402 h 695955"/>
              <a:gd name="connsiteX5" fmla="*/ 808691 w 3304434"/>
              <a:gd name="connsiteY5" fmla="*/ 19625 h 695955"/>
              <a:gd name="connsiteX6" fmla="*/ 970429 w 3304434"/>
              <a:gd name="connsiteY6" fmla="*/ 338988 h 695955"/>
              <a:gd name="connsiteX7" fmla="*/ 1144603 w 3304434"/>
              <a:gd name="connsiteY7" fmla="*/ 674034 h 695955"/>
              <a:gd name="connsiteX8" fmla="*/ 1293901 w 3304434"/>
              <a:gd name="connsiteY8" fmla="*/ 333951 h 695955"/>
              <a:gd name="connsiteX9" fmla="*/ 1463778 w 3304434"/>
              <a:gd name="connsiteY9" fmla="*/ 15140 h 695955"/>
              <a:gd name="connsiteX10" fmla="*/ 1635502 w 3304434"/>
              <a:gd name="connsiteY10" fmla="*/ 352167 h 695955"/>
              <a:gd name="connsiteX11" fmla="*/ 1788806 w 3304434"/>
              <a:gd name="connsiteY11" fmla="*/ 691990 h 695955"/>
              <a:gd name="connsiteX12" fmla="*/ 1947902 w 3304434"/>
              <a:gd name="connsiteY12" fmla="*/ 346695 h 695955"/>
              <a:gd name="connsiteX13" fmla="*/ 2115442 w 3304434"/>
              <a:gd name="connsiteY13" fmla="*/ 6 h 695955"/>
              <a:gd name="connsiteX14" fmla="*/ 2281942 w 3304434"/>
              <a:gd name="connsiteY14" fmla="*/ 338987 h 695955"/>
              <a:gd name="connsiteX15" fmla="*/ 2442292 w 3304434"/>
              <a:gd name="connsiteY15" fmla="*/ 687503 h 695955"/>
              <a:gd name="connsiteX16" fmla="*/ 2587294 w 3304434"/>
              <a:gd name="connsiteY16" fmla="*/ 352723 h 695955"/>
              <a:gd name="connsiteX17" fmla="*/ 2765770 w 3304434"/>
              <a:gd name="connsiteY17" fmla="*/ 561 h 695955"/>
              <a:gd name="connsiteX18" fmla="*/ 2919832 w 3304434"/>
              <a:gd name="connsiteY18" fmla="*/ 343477 h 695955"/>
              <a:gd name="connsiteX19" fmla="*/ 3302856 w 3304434"/>
              <a:gd name="connsiteY19" fmla="*/ 346701 h 695955"/>
              <a:gd name="connsiteX20" fmla="*/ 3093269 w 3304434"/>
              <a:gd name="connsiteY20" fmla="*/ 509394 h 695955"/>
              <a:gd name="connsiteX0" fmla="*/ 0 w 3536171"/>
              <a:gd name="connsiteY0" fmla="*/ 347683 h 733607"/>
              <a:gd name="connsiteX1" fmla="*/ 166038 w 3536171"/>
              <a:gd name="connsiteY1" fmla="*/ 6452 h 733607"/>
              <a:gd name="connsiteX2" fmla="*/ 340676 w 3536171"/>
              <a:gd name="connsiteY2" fmla="*/ 348238 h 733607"/>
              <a:gd name="connsiteX3" fmla="*/ 479990 w 3536171"/>
              <a:gd name="connsiteY3" fmla="*/ 683006 h 733607"/>
              <a:gd name="connsiteX4" fmla="*/ 652177 w 3536171"/>
              <a:gd name="connsiteY4" fmla="*/ 347402 h 733607"/>
              <a:gd name="connsiteX5" fmla="*/ 808691 w 3536171"/>
              <a:gd name="connsiteY5" fmla="*/ 19625 h 733607"/>
              <a:gd name="connsiteX6" fmla="*/ 970429 w 3536171"/>
              <a:gd name="connsiteY6" fmla="*/ 338988 h 733607"/>
              <a:gd name="connsiteX7" fmla="*/ 1144603 w 3536171"/>
              <a:gd name="connsiteY7" fmla="*/ 674034 h 733607"/>
              <a:gd name="connsiteX8" fmla="*/ 1293901 w 3536171"/>
              <a:gd name="connsiteY8" fmla="*/ 333951 h 733607"/>
              <a:gd name="connsiteX9" fmla="*/ 1463778 w 3536171"/>
              <a:gd name="connsiteY9" fmla="*/ 15140 h 733607"/>
              <a:gd name="connsiteX10" fmla="*/ 1635502 w 3536171"/>
              <a:gd name="connsiteY10" fmla="*/ 352167 h 733607"/>
              <a:gd name="connsiteX11" fmla="*/ 1788806 w 3536171"/>
              <a:gd name="connsiteY11" fmla="*/ 691990 h 733607"/>
              <a:gd name="connsiteX12" fmla="*/ 1947902 w 3536171"/>
              <a:gd name="connsiteY12" fmla="*/ 346695 h 733607"/>
              <a:gd name="connsiteX13" fmla="*/ 2115442 w 3536171"/>
              <a:gd name="connsiteY13" fmla="*/ 6 h 733607"/>
              <a:gd name="connsiteX14" fmla="*/ 2281942 w 3536171"/>
              <a:gd name="connsiteY14" fmla="*/ 338987 h 733607"/>
              <a:gd name="connsiteX15" fmla="*/ 2442292 w 3536171"/>
              <a:gd name="connsiteY15" fmla="*/ 687503 h 733607"/>
              <a:gd name="connsiteX16" fmla="*/ 2587294 w 3536171"/>
              <a:gd name="connsiteY16" fmla="*/ 352723 h 733607"/>
              <a:gd name="connsiteX17" fmla="*/ 2765770 w 3536171"/>
              <a:gd name="connsiteY17" fmla="*/ 561 h 733607"/>
              <a:gd name="connsiteX18" fmla="*/ 2919832 w 3536171"/>
              <a:gd name="connsiteY18" fmla="*/ 343477 h 733607"/>
              <a:gd name="connsiteX19" fmla="*/ 3302856 w 3536171"/>
              <a:gd name="connsiteY19" fmla="*/ 346701 h 733607"/>
              <a:gd name="connsiteX20" fmla="*/ 3536171 w 3536171"/>
              <a:gd name="connsiteY20" fmla="*/ 733607 h 733607"/>
              <a:gd name="connsiteX0" fmla="*/ 0 w 3536171"/>
              <a:gd name="connsiteY0" fmla="*/ 347683 h 733607"/>
              <a:gd name="connsiteX1" fmla="*/ 166038 w 3536171"/>
              <a:gd name="connsiteY1" fmla="*/ 6452 h 733607"/>
              <a:gd name="connsiteX2" fmla="*/ 340676 w 3536171"/>
              <a:gd name="connsiteY2" fmla="*/ 348238 h 733607"/>
              <a:gd name="connsiteX3" fmla="*/ 479990 w 3536171"/>
              <a:gd name="connsiteY3" fmla="*/ 683006 h 733607"/>
              <a:gd name="connsiteX4" fmla="*/ 652177 w 3536171"/>
              <a:gd name="connsiteY4" fmla="*/ 347402 h 733607"/>
              <a:gd name="connsiteX5" fmla="*/ 808691 w 3536171"/>
              <a:gd name="connsiteY5" fmla="*/ 19625 h 733607"/>
              <a:gd name="connsiteX6" fmla="*/ 970429 w 3536171"/>
              <a:gd name="connsiteY6" fmla="*/ 338988 h 733607"/>
              <a:gd name="connsiteX7" fmla="*/ 1144603 w 3536171"/>
              <a:gd name="connsiteY7" fmla="*/ 674034 h 733607"/>
              <a:gd name="connsiteX8" fmla="*/ 1293901 w 3536171"/>
              <a:gd name="connsiteY8" fmla="*/ 333951 h 733607"/>
              <a:gd name="connsiteX9" fmla="*/ 1463778 w 3536171"/>
              <a:gd name="connsiteY9" fmla="*/ 15140 h 733607"/>
              <a:gd name="connsiteX10" fmla="*/ 1635502 w 3536171"/>
              <a:gd name="connsiteY10" fmla="*/ 352167 h 733607"/>
              <a:gd name="connsiteX11" fmla="*/ 1788806 w 3536171"/>
              <a:gd name="connsiteY11" fmla="*/ 691990 h 733607"/>
              <a:gd name="connsiteX12" fmla="*/ 1947902 w 3536171"/>
              <a:gd name="connsiteY12" fmla="*/ 346695 h 733607"/>
              <a:gd name="connsiteX13" fmla="*/ 2115442 w 3536171"/>
              <a:gd name="connsiteY13" fmla="*/ 6 h 733607"/>
              <a:gd name="connsiteX14" fmla="*/ 2281942 w 3536171"/>
              <a:gd name="connsiteY14" fmla="*/ 338987 h 733607"/>
              <a:gd name="connsiteX15" fmla="*/ 2442292 w 3536171"/>
              <a:gd name="connsiteY15" fmla="*/ 687503 h 733607"/>
              <a:gd name="connsiteX16" fmla="*/ 2587294 w 3536171"/>
              <a:gd name="connsiteY16" fmla="*/ 352723 h 733607"/>
              <a:gd name="connsiteX17" fmla="*/ 2765770 w 3536171"/>
              <a:gd name="connsiteY17" fmla="*/ 561 h 733607"/>
              <a:gd name="connsiteX18" fmla="*/ 2919832 w 3536171"/>
              <a:gd name="connsiteY18" fmla="*/ 343477 h 733607"/>
              <a:gd name="connsiteX19" fmla="*/ 3083554 w 3536171"/>
              <a:gd name="connsiteY19" fmla="*/ 678538 h 733607"/>
              <a:gd name="connsiteX20" fmla="*/ 3536171 w 3536171"/>
              <a:gd name="connsiteY20" fmla="*/ 733607 h 733607"/>
              <a:gd name="connsiteX0" fmla="*/ 0 w 3252371"/>
              <a:gd name="connsiteY0" fmla="*/ 347683 h 695955"/>
              <a:gd name="connsiteX1" fmla="*/ 166038 w 3252371"/>
              <a:gd name="connsiteY1" fmla="*/ 6452 h 695955"/>
              <a:gd name="connsiteX2" fmla="*/ 340676 w 3252371"/>
              <a:gd name="connsiteY2" fmla="*/ 348238 h 695955"/>
              <a:gd name="connsiteX3" fmla="*/ 479990 w 3252371"/>
              <a:gd name="connsiteY3" fmla="*/ 683006 h 695955"/>
              <a:gd name="connsiteX4" fmla="*/ 652177 w 3252371"/>
              <a:gd name="connsiteY4" fmla="*/ 347402 h 695955"/>
              <a:gd name="connsiteX5" fmla="*/ 808691 w 3252371"/>
              <a:gd name="connsiteY5" fmla="*/ 19625 h 695955"/>
              <a:gd name="connsiteX6" fmla="*/ 970429 w 3252371"/>
              <a:gd name="connsiteY6" fmla="*/ 338988 h 695955"/>
              <a:gd name="connsiteX7" fmla="*/ 1144603 w 3252371"/>
              <a:gd name="connsiteY7" fmla="*/ 674034 h 695955"/>
              <a:gd name="connsiteX8" fmla="*/ 1293901 w 3252371"/>
              <a:gd name="connsiteY8" fmla="*/ 333951 h 695955"/>
              <a:gd name="connsiteX9" fmla="*/ 1463778 w 3252371"/>
              <a:gd name="connsiteY9" fmla="*/ 15140 h 695955"/>
              <a:gd name="connsiteX10" fmla="*/ 1635502 w 3252371"/>
              <a:gd name="connsiteY10" fmla="*/ 352167 h 695955"/>
              <a:gd name="connsiteX11" fmla="*/ 1788806 w 3252371"/>
              <a:gd name="connsiteY11" fmla="*/ 691990 h 695955"/>
              <a:gd name="connsiteX12" fmla="*/ 1947902 w 3252371"/>
              <a:gd name="connsiteY12" fmla="*/ 346695 h 695955"/>
              <a:gd name="connsiteX13" fmla="*/ 2115442 w 3252371"/>
              <a:gd name="connsiteY13" fmla="*/ 6 h 695955"/>
              <a:gd name="connsiteX14" fmla="*/ 2281942 w 3252371"/>
              <a:gd name="connsiteY14" fmla="*/ 338987 h 695955"/>
              <a:gd name="connsiteX15" fmla="*/ 2442292 w 3252371"/>
              <a:gd name="connsiteY15" fmla="*/ 687503 h 695955"/>
              <a:gd name="connsiteX16" fmla="*/ 2587294 w 3252371"/>
              <a:gd name="connsiteY16" fmla="*/ 352723 h 695955"/>
              <a:gd name="connsiteX17" fmla="*/ 2765770 w 3252371"/>
              <a:gd name="connsiteY17" fmla="*/ 561 h 695955"/>
              <a:gd name="connsiteX18" fmla="*/ 2919832 w 3252371"/>
              <a:gd name="connsiteY18" fmla="*/ 343477 h 695955"/>
              <a:gd name="connsiteX19" fmla="*/ 3083554 w 3252371"/>
              <a:gd name="connsiteY19" fmla="*/ 678538 h 695955"/>
              <a:gd name="connsiteX20" fmla="*/ 3252371 w 3252371"/>
              <a:gd name="connsiteY20" fmla="*/ 347959 h 695955"/>
              <a:gd name="connsiteX0" fmla="*/ 0 w 3265271"/>
              <a:gd name="connsiteY0" fmla="*/ 347683 h 695955"/>
              <a:gd name="connsiteX1" fmla="*/ 166038 w 3265271"/>
              <a:gd name="connsiteY1" fmla="*/ 6452 h 695955"/>
              <a:gd name="connsiteX2" fmla="*/ 340676 w 3265271"/>
              <a:gd name="connsiteY2" fmla="*/ 348238 h 695955"/>
              <a:gd name="connsiteX3" fmla="*/ 479990 w 3265271"/>
              <a:gd name="connsiteY3" fmla="*/ 683006 h 695955"/>
              <a:gd name="connsiteX4" fmla="*/ 652177 w 3265271"/>
              <a:gd name="connsiteY4" fmla="*/ 347402 h 695955"/>
              <a:gd name="connsiteX5" fmla="*/ 808691 w 3265271"/>
              <a:gd name="connsiteY5" fmla="*/ 19625 h 695955"/>
              <a:gd name="connsiteX6" fmla="*/ 970429 w 3265271"/>
              <a:gd name="connsiteY6" fmla="*/ 338988 h 695955"/>
              <a:gd name="connsiteX7" fmla="*/ 1144603 w 3265271"/>
              <a:gd name="connsiteY7" fmla="*/ 674034 h 695955"/>
              <a:gd name="connsiteX8" fmla="*/ 1293901 w 3265271"/>
              <a:gd name="connsiteY8" fmla="*/ 333951 h 695955"/>
              <a:gd name="connsiteX9" fmla="*/ 1463778 w 3265271"/>
              <a:gd name="connsiteY9" fmla="*/ 15140 h 695955"/>
              <a:gd name="connsiteX10" fmla="*/ 1635502 w 3265271"/>
              <a:gd name="connsiteY10" fmla="*/ 352167 h 695955"/>
              <a:gd name="connsiteX11" fmla="*/ 1788806 w 3265271"/>
              <a:gd name="connsiteY11" fmla="*/ 691990 h 695955"/>
              <a:gd name="connsiteX12" fmla="*/ 1947902 w 3265271"/>
              <a:gd name="connsiteY12" fmla="*/ 346695 h 695955"/>
              <a:gd name="connsiteX13" fmla="*/ 2115442 w 3265271"/>
              <a:gd name="connsiteY13" fmla="*/ 6 h 695955"/>
              <a:gd name="connsiteX14" fmla="*/ 2281942 w 3265271"/>
              <a:gd name="connsiteY14" fmla="*/ 338987 h 695955"/>
              <a:gd name="connsiteX15" fmla="*/ 2442292 w 3265271"/>
              <a:gd name="connsiteY15" fmla="*/ 687503 h 695955"/>
              <a:gd name="connsiteX16" fmla="*/ 2587294 w 3265271"/>
              <a:gd name="connsiteY16" fmla="*/ 352723 h 695955"/>
              <a:gd name="connsiteX17" fmla="*/ 2765770 w 3265271"/>
              <a:gd name="connsiteY17" fmla="*/ 561 h 695955"/>
              <a:gd name="connsiteX18" fmla="*/ 2919832 w 3265271"/>
              <a:gd name="connsiteY18" fmla="*/ 343477 h 695955"/>
              <a:gd name="connsiteX19" fmla="*/ 3083554 w 3265271"/>
              <a:gd name="connsiteY19" fmla="*/ 678538 h 695955"/>
              <a:gd name="connsiteX20" fmla="*/ 3265271 w 3265271"/>
              <a:gd name="connsiteY20" fmla="*/ 105807 h 695955"/>
              <a:gd name="connsiteX0" fmla="*/ 0 w 3256672"/>
              <a:gd name="connsiteY0" fmla="*/ 347683 h 695955"/>
              <a:gd name="connsiteX1" fmla="*/ 166038 w 3256672"/>
              <a:gd name="connsiteY1" fmla="*/ 6452 h 695955"/>
              <a:gd name="connsiteX2" fmla="*/ 340676 w 3256672"/>
              <a:gd name="connsiteY2" fmla="*/ 348238 h 695955"/>
              <a:gd name="connsiteX3" fmla="*/ 479990 w 3256672"/>
              <a:gd name="connsiteY3" fmla="*/ 683006 h 695955"/>
              <a:gd name="connsiteX4" fmla="*/ 652177 w 3256672"/>
              <a:gd name="connsiteY4" fmla="*/ 347402 h 695955"/>
              <a:gd name="connsiteX5" fmla="*/ 808691 w 3256672"/>
              <a:gd name="connsiteY5" fmla="*/ 19625 h 695955"/>
              <a:gd name="connsiteX6" fmla="*/ 970429 w 3256672"/>
              <a:gd name="connsiteY6" fmla="*/ 338988 h 695955"/>
              <a:gd name="connsiteX7" fmla="*/ 1144603 w 3256672"/>
              <a:gd name="connsiteY7" fmla="*/ 674034 h 695955"/>
              <a:gd name="connsiteX8" fmla="*/ 1293901 w 3256672"/>
              <a:gd name="connsiteY8" fmla="*/ 333951 h 695955"/>
              <a:gd name="connsiteX9" fmla="*/ 1463778 w 3256672"/>
              <a:gd name="connsiteY9" fmla="*/ 15140 h 695955"/>
              <a:gd name="connsiteX10" fmla="*/ 1635502 w 3256672"/>
              <a:gd name="connsiteY10" fmla="*/ 352167 h 695955"/>
              <a:gd name="connsiteX11" fmla="*/ 1788806 w 3256672"/>
              <a:gd name="connsiteY11" fmla="*/ 691990 h 695955"/>
              <a:gd name="connsiteX12" fmla="*/ 1947902 w 3256672"/>
              <a:gd name="connsiteY12" fmla="*/ 346695 h 695955"/>
              <a:gd name="connsiteX13" fmla="*/ 2115442 w 3256672"/>
              <a:gd name="connsiteY13" fmla="*/ 6 h 695955"/>
              <a:gd name="connsiteX14" fmla="*/ 2281942 w 3256672"/>
              <a:gd name="connsiteY14" fmla="*/ 338987 h 695955"/>
              <a:gd name="connsiteX15" fmla="*/ 2442292 w 3256672"/>
              <a:gd name="connsiteY15" fmla="*/ 687503 h 695955"/>
              <a:gd name="connsiteX16" fmla="*/ 2587294 w 3256672"/>
              <a:gd name="connsiteY16" fmla="*/ 352723 h 695955"/>
              <a:gd name="connsiteX17" fmla="*/ 2765770 w 3256672"/>
              <a:gd name="connsiteY17" fmla="*/ 561 h 695955"/>
              <a:gd name="connsiteX18" fmla="*/ 2919832 w 3256672"/>
              <a:gd name="connsiteY18" fmla="*/ 343477 h 695955"/>
              <a:gd name="connsiteX19" fmla="*/ 3083554 w 3256672"/>
              <a:gd name="connsiteY19" fmla="*/ 678538 h 695955"/>
              <a:gd name="connsiteX20" fmla="*/ 3256672 w 3256672"/>
              <a:gd name="connsiteY20" fmla="*/ 361410 h 695955"/>
              <a:gd name="connsiteX0" fmla="*/ 0 w 3256672"/>
              <a:gd name="connsiteY0" fmla="*/ 347683 h 695955"/>
              <a:gd name="connsiteX1" fmla="*/ 166038 w 3256672"/>
              <a:gd name="connsiteY1" fmla="*/ 6452 h 695955"/>
              <a:gd name="connsiteX2" fmla="*/ 332077 w 3256672"/>
              <a:gd name="connsiteY2" fmla="*/ 348237 h 695955"/>
              <a:gd name="connsiteX3" fmla="*/ 479990 w 3256672"/>
              <a:gd name="connsiteY3" fmla="*/ 683006 h 695955"/>
              <a:gd name="connsiteX4" fmla="*/ 652177 w 3256672"/>
              <a:gd name="connsiteY4" fmla="*/ 347402 h 695955"/>
              <a:gd name="connsiteX5" fmla="*/ 808691 w 3256672"/>
              <a:gd name="connsiteY5" fmla="*/ 19625 h 695955"/>
              <a:gd name="connsiteX6" fmla="*/ 970429 w 3256672"/>
              <a:gd name="connsiteY6" fmla="*/ 338988 h 695955"/>
              <a:gd name="connsiteX7" fmla="*/ 1144603 w 3256672"/>
              <a:gd name="connsiteY7" fmla="*/ 674034 h 695955"/>
              <a:gd name="connsiteX8" fmla="*/ 1293901 w 3256672"/>
              <a:gd name="connsiteY8" fmla="*/ 333951 h 695955"/>
              <a:gd name="connsiteX9" fmla="*/ 1463778 w 3256672"/>
              <a:gd name="connsiteY9" fmla="*/ 15140 h 695955"/>
              <a:gd name="connsiteX10" fmla="*/ 1635502 w 3256672"/>
              <a:gd name="connsiteY10" fmla="*/ 352167 h 695955"/>
              <a:gd name="connsiteX11" fmla="*/ 1788806 w 3256672"/>
              <a:gd name="connsiteY11" fmla="*/ 691990 h 695955"/>
              <a:gd name="connsiteX12" fmla="*/ 1947902 w 3256672"/>
              <a:gd name="connsiteY12" fmla="*/ 346695 h 695955"/>
              <a:gd name="connsiteX13" fmla="*/ 2115442 w 3256672"/>
              <a:gd name="connsiteY13" fmla="*/ 6 h 695955"/>
              <a:gd name="connsiteX14" fmla="*/ 2281942 w 3256672"/>
              <a:gd name="connsiteY14" fmla="*/ 338987 h 695955"/>
              <a:gd name="connsiteX15" fmla="*/ 2442292 w 3256672"/>
              <a:gd name="connsiteY15" fmla="*/ 687503 h 695955"/>
              <a:gd name="connsiteX16" fmla="*/ 2587294 w 3256672"/>
              <a:gd name="connsiteY16" fmla="*/ 352723 h 695955"/>
              <a:gd name="connsiteX17" fmla="*/ 2765770 w 3256672"/>
              <a:gd name="connsiteY17" fmla="*/ 561 h 695955"/>
              <a:gd name="connsiteX18" fmla="*/ 2919832 w 3256672"/>
              <a:gd name="connsiteY18" fmla="*/ 343477 h 695955"/>
              <a:gd name="connsiteX19" fmla="*/ 3083554 w 3256672"/>
              <a:gd name="connsiteY19" fmla="*/ 678538 h 695955"/>
              <a:gd name="connsiteX20" fmla="*/ 3256672 w 3256672"/>
              <a:gd name="connsiteY20" fmla="*/ 361410 h 695955"/>
              <a:gd name="connsiteX0" fmla="*/ 0 w 3256672"/>
              <a:gd name="connsiteY0" fmla="*/ 347683 h 695955"/>
              <a:gd name="connsiteX1" fmla="*/ 166038 w 3256672"/>
              <a:gd name="connsiteY1" fmla="*/ 6452 h 695955"/>
              <a:gd name="connsiteX2" fmla="*/ 332077 w 3256672"/>
              <a:gd name="connsiteY2" fmla="*/ 348237 h 695955"/>
              <a:gd name="connsiteX3" fmla="*/ 479990 w 3256672"/>
              <a:gd name="connsiteY3" fmla="*/ 683006 h 695955"/>
              <a:gd name="connsiteX4" fmla="*/ 652177 w 3256672"/>
              <a:gd name="connsiteY4" fmla="*/ 347402 h 695955"/>
              <a:gd name="connsiteX5" fmla="*/ 808691 w 3256672"/>
              <a:gd name="connsiteY5" fmla="*/ 19625 h 695955"/>
              <a:gd name="connsiteX6" fmla="*/ 970429 w 3256672"/>
              <a:gd name="connsiteY6" fmla="*/ 338988 h 695955"/>
              <a:gd name="connsiteX7" fmla="*/ 1144603 w 3256672"/>
              <a:gd name="connsiteY7" fmla="*/ 674034 h 695955"/>
              <a:gd name="connsiteX8" fmla="*/ 1293901 w 3256672"/>
              <a:gd name="connsiteY8" fmla="*/ 333951 h 695955"/>
              <a:gd name="connsiteX9" fmla="*/ 1463778 w 3256672"/>
              <a:gd name="connsiteY9" fmla="*/ 15140 h 695955"/>
              <a:gd name="connsiteX10" fmla="*/ 1635502 w 3256672"/>
              <a:gd name="connsiteY10" fmla="*/ 352167 h 695955"/>
              <a:gd name="connsiteX11" fmla="*/ 1788806 w 3256672"/>
              <a:gd name="connsiteY11" fmla="*/ 691990 h 695955"/>
              <a:gd name="connsiteX12" fmla="*/ 1947902 w 3256672"/>
              <a:gd name="connsiteY12" fmla="*/ 346695 h 695955"/>
              <a:gd name="connsiteX13" fmla="*/ 2115442 w 3256672"/>
              <a:gd name="connsiteY13" fmla="*/ 6 h 695955"/>
              <a:gd name="connsiteX14" fmla="*/ 2281942 w 3256672"/>
              <a:gd name="connsiteY14" fmla="*/ 338987 h 695955"/>
              <a:gd name="connsiteX15" fmla="*/ 2442292 w 3256672"/>
              <a:gd name="connsiteY15" fmla="*/ 687503 h 695955"/>
              <a:gd name="connsiteX16" fmla="*/ 2587294 w 3256672"/>
              <a:gd name="connsiteY16" fmla="*/ 352723 h 695955"/>
              <a:gd name="connsiteX17" fmla="*/ 2765770 w 3256672"/>
              <a:gd name="connsiteY17" fmla="*/ 561 h 695955"/>
              <a:gd name="connsiteX18" fmla="*/ 2919832 w 3256672"/>
              <a:gd name="connsiteY18" fmla="*/ 343477 h 695955"/>
              <a:gd name="connsiteX19" fmla="*/ 3083554 w 3256672"/>
              <a:gd name="connsiteY19" fmla="*/ 678538 h 695955"/>
              <a:gd name="connsiteX20" fmla="*/ 3256672 w 3256672"/>
              <a:gd name="connsiteY20" fmla="*/ 361410 h 695955"/>
              <a:gd name="connsiteX0" fmla="*/ 0 w 3256672"/>
              <a:gd name="connsiteY0" fmla="*/ 347683 h 695955"/>
              <a:gd name="connsiteX1" fmla="*/ 166038 w 3256672"/>
              <a:gd name="connsiteY1" fmla="*/ 6452 h 695955"/>
              <a:gd name="connsiteX2" fmla="*/ 332077 w 3256672"/>
              <a:gd name="connsiteY2" fmla="*/ 348237 h 695955"/>
              <a:gd name="connsiteX3" fmla="*/ 479990 w 3256672"/>
              <a:gd name="connsiteY3" fmla="*/ 683006 h 695955"/>
              <a:gd name="connsiteX4" fmla="*/ 652177 w 3256672"/>
              <a:gd name="connsiteY4" fmla="*/ 347402 h 695955"/>
              <a:gd name="connsiteX5" fmla="*/ 808691 w 3256672"/>
              <a:gd name="connsiteY5" fmla="*/ 19625 h 695955"/>
              <a:gd name="connsiteX6" fmla="*/ 970429 w 3256672"/>
              <a:gd name="connsiteY6" fmla="*/ 338988 h 695955"/>
              <a:gd name="connsiteX7" fmla="*/ 1144603 w 3256672"/>
              <a:gd name="connsiteY7" fmla="*/ 674034 h 695955"/>
              <a:gd name="connsiteX8" fmla="*/ 1293901 w 3256672"/>
              <a:gd name="connsiteY8" fmla="*/ 333951 h 695955"/>
              <a:gd name="connsiteX9" fmla="*/ 1463778 w 3256672"/>
              <a:gd name="connsiteY9" fmla="*/ 15140 h 695955"/>
              <a:gd name="connsiteX10" fmla="*/ 1635502 w 3256672"/>
              <a:gd name="connsiteY10" fmla="*/ 352167 h 695955"/>
              <a:gd name="connsiteX11" fmla="*/ 1788806 w 3256672"/>
              <a:gd name="connsiteY11" fmla="*/ 691990 h 695955"/>
              <a:gd name="connsiteX12" fmla="*/ 1947902 w 3256672"/>
              <a:gd name="connsiteY12" fmla="*/ 346695 h 695955"/>
              <a:gd name="connsiteX13" fmla="*/ 2115442 w 3256672"/>
              <a:gd name="connsiteY13" fmla="*/ 6 h 695955"/>
              <a:gd name="connsiteX14" fmla="*/ 2281942 w 3256672"/>
              <a:gd name="connsiteY14" fmla="*/ 338987 h 695955"/>
              <a:gd name="connsiteX15" fmla="*/ 2442292 w 3256672"/>
              <a:gd name="connsiteY15" fmla="*/ 687503 h 695955"/>
              <a:gd name="connsiteX16" fmla="*/ 2600194 w 3256672"/>
              <a:gd name="connsiteY16" fmla="*/ 343755 h 695955"/>
              <a:gd name="connsiteX17" fmla="*/ 2765770 w 3256672"/>
              <a:gd name="connsiteY17" fmla="*/ 561 h 695955"/>
              <a:gd name="connsiteX18" fmla="*/ 2919832 w 3256672"/>
              <a:gd name="connsiteY18" fmla="*/ 343477 h 695955"/>
              <a:gd name="connsiteX19" fmla="*/ 3083554 w 3256672"/>
              <a:gd name="connsiteY19" fmla="*/ 678538 h 695955"/>
              <a:gd name="connsiteX20" fmla="*/ 3256672 w 3256672"/>
              <a:gd name="connsiteY20" fmla="*/ 361410 h 695955"/>
              <a:gd name="connsiteX0" fmla="*/ 0 w 3256672"/>
              <a:gd name="connsiteY0" fmla="*/ 347683 h 695955"/>
              <a:gd name="connsiteX1" fmla="*/ 166038 w 3256672"/>
              <a:gd name="connsiteY1" fmla="*/ 6452 h 695955"/>
              <a:gd name="connsiteX2" fmla="*/ 332077 w 3256672"/>
              <a:gd name="connsiteY2" fmla="*/ 348237 h 695955"/>
              <a:gd name="connsiteX3" fmla="*/ 479990 w 3256672"/>
              <a:gd name="connsiteY3" fmla="*/ 683006 h 695955"/>
              <a:gd name="connsiteX4" fmla="*/ 652177 w 3256672"/>
              <a:gd name="connsiteY4" fmla="*/ 347402 h 695955"/>
              <a:gd name="connsiteX5" fmla="*/ 808691 w 3256672"/>
              <a:gd name="connsiteY5" fmla="*/ 19625 h 695955"/>
              <a:gd name="connsiteX6" fmla="*/ 970429 w 3256672"/>
              <a:gd name="connsiteY6" fmla="*/ 338988 h 695955"/>
              <a:gd name="connsiteX7" fmla="*/ 1144603 w 3256672"/>
              <a:gd name="connsiteY7" fmla="*/ 674034 h 695955"/>
              <a:gd name="connsiteX8" fmla="*/ 1293901 w 3256672"/>
              <a:gd name="connsiteY8" fmla="*/ 333951 h 695955"/>
              <a:gd name="connsiteX9" fmla="*/ 1463778 w 3256672"/>
              <a:gd name="connsiteY9" fmla="*/ 15140 h 695955"/>
              <a:gd name="connsiteX10" fmla="*/ 1635502 w 3256672"/>
              <a:gd name="connsiteY10" fmla="*/ 352167 h 695955"/>
              <a:gd name="connsiteX11" fmla="*/ 1788806 w 3256672"/>
              <a:gd name="connsiteY11" fmla="*/ 691990 h 695955"/>
              <a:gd name="connsiteX12" fmla="*/ 1947902 w 3256672"/>
              <a:gd name="connsiteY12" fmla="*/ 346695 h 695955"/>
              <a:gd name="connsiteX13" fmla="*/ 2115442 w 3256672"/>
              <a:gd name="connsiteY13" fmla="*/ 6 h 695955"/>
              <a:gd name="connsiteX14" fmla="*/ 2281942 w 3256672"/>
              <a:gd name="connsiteY14" fmla="*/ 338987 h 695955"/>
              <a:gd name="connsiteX15" fmla="*/ 2442292 w 3256672"/>
              <a:gd name="connsiteY15" fmla="*/ 687503 h 695955"/>
              <a:gd name="connsiteX16" fmla="*/ 2600194 w 3256672"/>
              <a:gd name="connsiteY16" fmla="*/ 343755 h 695955"/>
              <a:gd name="connsiteX17" fmla="*/ 2765769 w 3256672"/>
              <a:gd name="connsiteY17" fmla="*/ 5047 h 695955"/>
              <a:gd name="connsiteX18" fmla="*/ 2919832 w 3256672"/>
              <a:gd name="connsiteY18" fmla="*/ 343477 h 695955"/>
              <a:gd name="connsiteX19" fmla="*/ 3083554 w 3256672"/>
              <a:gd name="connsiteY19" fmla="*/ 678538 h 695955"/>
              <a:gd name="connsiteX20" fmla="*/ 3256672 w 3256672"/>
              <a:gd name="connsiteY20" fmla="*/ 361410 h 695955"/>
              <a:gd name="connsiteX0" fmla="*/ 0 w 3256672"/>
              <a:gd name="connsiteY0" fmla="*/ 347683 h 695955"/>
              <a:gd name="connsiteX1" fmla="*/ 166038 w 3256672"/>
              <a:gd name="connsiteY1" fmla="*/ 6452 h 695955"/>
              <a:gd name="connsiteX2" fmla="*/ 332077 w 3256672"/>
              <a:gd name="connsiteY2" fmla="*/ 348237 h 695955"/>
              <a:gd name="connsiteX3" fmla="*/ 479990 w 3256672"/>
              <a:gd name="connsiteY3" fmla="*/ 683006 h 695955"/>
              <a:gd name="connsiteX4" fmla="*/ 652177 w 3256672"/>
              <a:gd name="connsiteY4" fmla="*/ 347402 h 695955"/>
              <a:gd name="connsiteX5" fmla="*/ 808691 w 3256672"/>
              <a:gd name="connsiteY5" fmla="*/ 19625 h 695955"/>
              <a:gd name="connsiteX6" fmla="*/ 970429 w 3256672"/>
              <a:gd name="connsiteY6" fmla="*/ 338988 h 695955"/>
              <a:gd name="connsiteX7" fmla="*/ 1144603 w 3256672"/>
              <a:gd name="connsiteY7" fmla="*/ 674034 h 695955"/>
              <a:gd name="connsiteX8" fmla="*/ 1293901 w 3256672"/>
              <a:gd name="connsiteY8" fmla="*/ 333951 h 695955"/>
              <a:gd name="connsiteX9" fmla="*/ 1463778 w 3256672"/>
              <a:gd name="connsiteY9" fmla="*/ 15140 h 695955"/>
              <a:gd name="connsiteX10" fmla="*/ 1635502 w 3256672"/>
              <a:gd name="connsiteY10" fmla="*/ 352167 h 695955"/>
              <a:gd name="connsiteX11" fmla="*/ 1788806 w 3256672"/>
              <a:gd name="connsiteY11" fmla="*/ 691990 h 695955"/>
              <a:gd name="connsiteX12" fmla="*/ 1947902 w 3256672"/>
              <a:gd name="connsiteY12" fmla="*/ 346695 h 695955"/>
              <a:gd name="connsiteX13" fmla="*/ 2115442 w 3256672"/>
              <a:gd name="connsiteY13" fmla="*/ 6 h 695955"/>
              <a:gd name="connsiteX14" fmla="*/ 2281942 w 3256672"/>
              <a:gd name="connsiteY14" fmla="*/ 338987 h 695955"/>
              <a:gd name="connsiteX15" fmla="*/ 2442292 w 3256672"/>
              <a:gd name="connsiteY15" fmla="*/ 687503 h 695955"/>
              <a:gd name="connsiteX16" fmla="*/ 2600194 w 3256672"/>
              <a:gd name="connsiteY16" fmla="*/ 343755 h 695955"/>
              <a:gd name="connsiteX17" fmla="*/ 2765769 w 3256672"/>
              <a:gd name="connsiteY17" fmla="*/ 5047 h 695955"/>
              <a:gd name="connsiteX18" fmla="*/ 2932733 w 3256672"/>
              <a:gd name="connsiteY18" fmla="*/ 352446 h 695955"/>
              <a:gd name="connsiteX19" fmla="*/ 3083554 w 3256672"/>
              <a:gd name="connsiteY19" fmla="*/ 678538 h 695955"/>
              <a:gd name="connsiteX20" fmla="*/ 3256672 w 3256672"/>
              <a:gd name="connsiteY20" fmla="*/ 361410 h 695955"/>
              <a:gd name="connsiteX0" fmla="*/ 0 w 3256672"/>
              <a:gd name="connsiteY0" fmla="*/ 347683 h 695955"/>
              <a:gd name="connsiteX1" fmla="*/ 166038 w 3256672"/>
              <a:gd name="connsiteY1" fmla="*/ 6452 h 695955"/>
              <a:gd name="connsiteX2" fmla="*/ 332077 w 3256672"/>
              <a:gd name="connsiteY2" fmla="*/ 348237 h 695955"/>
              <a:gd name="connsiteX3" fmla="*/ 479990 w 3256672"/>
              <a:gd name="connsiteY3" fmla="*/ 683006 h 695955"/>
              <a:gd name="connsiteX4" fmla="*/ 652177 w 3256672"/>
              <a:gd name="connsiteY4" fmla="*/ 347402 h 695955"/>
              <a:gd name="connsiteX5" fmla="*/ 808691 w 3256672"/>
              <a:gd name="connsiteY5" fmla="*/ 19625 h 695955"/>
              <a:gd name="connsiteX6" fmla="*/ 970429 w 3256672"/>
              <a:gd name="connsiteY6" fmla="*/ 338988 h 695955"/>
              <a:gd name="connsiteX7" fmla="*/ 1144603 w 3256672"/>
              <a:gd name="connsiteY7" fmla="*/ 674034 h 695955"/>
              <a:gd name="connsiteX8" fmla="*/ 1293901 w 3256672"/>
              <a:gd name="connsiteY8" fmla="*/ 333951 h 695955"/>
              <a:gd name="connsiteX9" fmla="*/ 1463778 w 3256672"/>
              <a:gd name="connsiteY9" fmla="*/ 15140 h 695955"/>
              <a:gd name="connsiteX10" fmla="*/ 1635502 w 3256672"/>
              <a:gd name="connsiteY10" fmla="*/ 352167 h 695955"/>
              <a:gd name="connsiteX11" fmla="*/ 1788806 w 3256672"/>
              <a:gd name="connsiteY11" fmla="*/ 691990 h 695955"/>
              <a:gd name="connsiteX12" fmla="*/ 1947902 w 3256672"/>
              <a:gd name="connsiteY12" fmla="*/ 346695 h 695955"/>
              <a:gd name="connsiteX13" fmla="*/ 2115442 w 3256672"/>
              <a:gd name="connsiteY13" fmla="*/ 6 h 695955"/>
              <a:gd name="connsiteX14" fmla="*/ 2281942 w 3256672"/>
              <a:gd name="connsiteY14" fmla="*/ 338987 h 695955"/>
              <a:gd name="connsiteX15" fmla="*/ 2442292 w 3256672"/>
              <a:gd name="connsiteY15" fmla="*/ 687503 h 695955"/>
              <a:gd name="connsiteX16" fmla="*/ 2600194 w 3256672"/>
              <a:gd name="connsiteY16" fmla="*/ 343755 h 695955"/>
              <a:gd name="connsiteX17" fmla="*/ 2765769 w 3256672"/>
              <a:gd name="connsiteY17" fmla="*/ 5047 h 695955"/>
              <a:gd name="connsiteX18" fmla="*/ 2932733 w 3256672"/>
              <a:gd name="connsiteY18" fmla="*/ 352446 h 695955"/>
              <a:gd name="connsiteX19" fmla="*/ 3096454 w 3256672"/>
              <a:gd name="connsiteY19" fmla="*/ 678538 h 695955"/>
              <a:gd name="connsiteX20" fmla="*/ 3256672 w 3256672"/>
              <a:gd name="connsiteY20" fmla="*/ 361410 h 695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256672" h="695955">
                <a:moveTo>
                  <a:pt x="0" y="347683"/>
                </a:moveTo>
                <a:cubicBezTo>
                  <a:pt x="23812" y="189726"/>
                  <a:pt x="110692" y="6360"/>
                  <a:pt x="166038" y="6452"/>
                </a:cubicBezTo>
                <a:cubicBezTo>
                  <a:pt x="221384" y="6544"/>
                  <a:pt x="279752" y="235478"/>
                  <a:pt x="332077" y="348237"/>
                </a:cubicBezTo>
                <a:cubicBezTo>
                  <a:pt x="384402" y="460996"/>
                  <a:pt x="426640" y="683145"/>
                  <a:pt x="479990" y="683006"/>
                </a:cubicBezTo>
                <a:cubicBezTo>
                  <a:pt x="533340" y="682867"/>
                  <a:pt x="597394" y="457965"/>
                  <a:pt x="652177" y="347402"/>
                </a:cubicBezTo>
                <a:cubicBezTo>
                  <a:pt x="706960" y="236839"/>
                  <a:pt x="755649" y="21027"/>
                  <a:pt x="808691" y="19625"/>
                </a:cubicBezTo>
                <a:cubicBezTo>
                  <a:pt x="861733" y="18223"/>
                  <a:pt x="914444" y="229920"/>
                  <a:pt x="970429" y="338988"/>
                </a:cubicBezTo>
                <a:cubicBezTo>
                  <a:pt x="1026414" y="448056"/>
                  <a:pt x="1090691" y="674873"/>
                  <a:pt x="1144603" y="674034"/>
                </a:cubicBezTo>
                <a:cubicBezTo>
                  <a:pt x="1198515" y="673195"/>
                  <a:pt x="1240705" y="443767"/>
                  <a:pt x="1293901" y="333951"/>
                </a:cubicBezTo>
                <a:cubicBezTo>
                  <a:pt x="1347097" y="224135"/>
                  <a:pt x="1406845" y="12104"/>
                  <a:pt x="1463778" y="15140"/>
                </a:cubicBezTo>
                <a:cubicBezTo>
                  <a:pt x="1520712" y="18176"/>
                  <a:pt x="1581331" y="239359"/>
                  <a:pt x="1635502" y="352167"/>
                </a:cubicBezTo>
                <a:cubicBezTo>
                  <a:pt x="1689673" y="464975"/>
                  <a:pt x="1764690" y="648059"/>
                  <a:pt x="1788806" y="691990"/>
                </a:cubicBezTo>
                <a:cubicBezTo>
                  <a:pt x="1812922" y="735921"/>
                  <a:pt x="1921413" y="401488"/>
                  <a:pt x="1947902" y="346695"/>
                </a:cubicBezTo>
                <a:cubicBezTo>
                  <a:pt x="1974391" y="291902"/>
                  <a:pt x="2059769" y="1291"/>
                  <a:pt x="2115442" y="6"/>
                </a:cubicBezTo>
                <a:cubicBezTo>
                  <a:pt x="2171115" y="-1279"/>
                  <a:pt x="2227467" y="224404"/>
                  <a:pt x="2281942" y="338987"/>
                </a:cubicBezTo>
                <a:cubicBezTo>
                  <a:pt x="2336417" y="453570"/>
                  <a:pt x="2389250" y="686708"/>
                  <a:pt x="2442292" y="687503"/>
                </a:cubicBezTo>
                <a:cubicBezTo>
                  <a:pt x="2495334" y="688298"/>
                  <a:pt x="2546281" y="457498"/>
                  <a:pt x="2600194" y="343755"/>
                </a:cubicBezTo>
                <a:cubicBezTo>
                  <a:pt x="2654107" y="230012"/>
                  <a:pt x="2710346" y="3599"/>
                  <a:pt x="2765769" y="5047"/>
                </a:cubicBezTo>
                <a:cubicBezTo>
                  <a:pt x="2821192" y="6495"/>
                  <a:pt x="2877619" y="240198"/>
                  <a:pt x="2932733" y="352446"/>
                </a:cubicBezTo>
                <a:cubicBezTo>
                  <a:pt x="2987847" y="464695"/>
                  <a:pt x="3071848" y="678538"/>
                  <a:pt x="3096454" y="678538"/>
                </a:cubicBezTo>
                <a:cubicBezTo>
                  <a:pt x="3121060" y="678538"/>
                  <a:pt x="3218968" y="197104"/>
                  <a:pt x="3256672" y="361410"/>
                </a:cubicBezTo>
              </a:path>
            </a:pathLst>
          </a:custGeom>
          <a:noFill/>
          <a:ln>
            <a:solidFill>
              <a:srgbClr val="097D09"/>
            </a:solidFill>
          </a:ln>
        </p:spPr>
        <p:style>
          <a:lnRef idx="3">
            <a:schemeClr val="accent5"/>
          </a:lnRef>
          <a:fillRef idx="0">
            <a:schemeClr val="accent5"/>
          </a:fillRef>
          <a:effectRef idx="2">
            <a:schemeClr val="accent5"/>
          </a:effectRef>
          <a:fontRef idx="minor">
            <a:schemeClr val="tx1"/>
          </a:fontRef>
        </p:style>
        <p:txBody>
          <a:bodyPr rtlCol="0" anchor="ctr"/>
          <a:lstStyle/>
          <a:p>
            <a:pPr algn="ctr"/>
            <a:endParaRPr lang="es-MX" dirty="0"/>
          </a:p>
        </p:txBody>
      </p:sp>
      <p:sp>
        <p:nvSpPr>
          <p:cNvPr id="138" name="Elipse 137">
            <a:extLst>
              <a:ext uri="{FF2B5EF4-FFF2-40B4-BE49-F238E27FC236}">
                <a16:creationId xmlns:a16="http://schemas.microsoft.com/office/drawing/2014/main" id="{DF94EEBD-E9CF-484D-9FD0-6974A625EDCE}"/>
              </a:ext>
            </a:extLst>
          </p:cNvPr>
          <p:cNvSpPr/>
          <p:nvPr/>
        </p:nvSpPr>
        <p:spPr>
          <a:xfrm>
            <a:off x="8534829" y="3021548"/>
            <a:ext cx="86168" cy="86724"/>
          </a:xfrm>
          <a:prstGeom prst="ellipse">
            <a:avLst/>
          </a:prstGeom>
          <a:solidFill>
            <a:srgbClr val="002060"/>
          </a:solidFill>
          <a:ln>
            <a:solidFill>
              <a:srgbClr val="002060"/>
            </a:solid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cxnSp>
        <p:nvCxnSpPr>
          <p:cNvPr id="139" name="Conector recto 138">
            <a:extLst>
              <a:ext uri="{FF2B5EF4-FFF2-40B4-BE49-F238E27FC236}">
                <a16:creationId xmlns:a16="http://schemas.microsoft.com/office/drawing/2014/main" id="{3F2E8FF9-9C25-49D5-90EB-CA5FD121143C}"/>
              </a:ext>
            </a:extLst>
          </p:cNvPr>
          <p:cNvCxnSpPr>
            <a:cxnSpLocks/>
          </p:cNvCxnSpPr>
          <p:nvPr/>
        </p:nvCxnSpPr>
        <p:spPr>
          <a:xfrm>
            <a:off x="8004110" y="2544784"/>
            <a:ext cx="530719" cy="482231"/>
          </a:xfrm>
          <a:prstGeom prst="line">
            <a:avLst/>
          </a:prstGeom>
        </p:spPr>
        <p:style>
          <a:lnRef idx="3">
            <a:schemeClr val="dk1"/>
          </a:lnRef>
          <a:fillRef idx="0">
            <a:schemeClr val="dk1"/>
          </a:fillRef>
          <a:effectRef idx="2">
            <a:schemeClr val="dk1"/>
          </a:effectRef>
          <a:fontRef idx="minor">
            <a:schemeClr val="tx1"/>
          </a:fontRef>
        </p:style>
      </p:cxnSp>
      <p:cxnSp>
        <p:nvCxnSpPr>
          <p:cNvPr id="140" name="Conector recto 139">
            <a:extLst>
              <a:ext uri="{FF2B5EF4-FFF2-40B4-BE49-F238E27FC236}">
                <a16:creationId xmlns:a16="http://schemas.microsoft.com/office/drawing/2014/main" id="{C1FFCC92-83A7-4387-ABB5-2A6752A545A8}"/>
              </a:ext>
            </a:extLst>
          </p:cNvPr>
          <p:cNvCxnSpPr>
            <a:cxnSpLocks/>
          </p:cNvCxnSpPr>
          <p:nvPr/>
        </p:nvCxnSpPr>
        <p:spPr>
          <a:xfrm flipV="1">
            <a:off x="7340580" y="2554382"/>
            <a:ext cx="547972" cy="452165"/>
          </a:xfrm>
          <a:prstGeom prst="line">
            <a:avLst/>
          </a:prstGeom>
        </p:spPr>
        <p:style>
          <a:lnRef idx="3">
            <a:schemeClr val="dk1"/>
          </a:lnRef>
          <a:fillRef idx="0">
            <a:schemeClr val="dk1"/>
          </a:fillRef>
          <a:effectRef idx="2">
            <a:schemeClr val="dk1"/>
          </a:effectRef>
          <a:fontRef idx="minor">
            <a:schemeClr val="tx1"/>
          </a:fontRef>
        </p:style>
      </p:cxnSp>
      <p:sp>
        <p:nvSpPr>
          <p:cNvPr id="141" name="Elipse 140">
            <a:extLst>
              <a:ext uri="{FF2B5EF4-FFF2-40B4-BE49-F238E27FC236}">
                <a16:creationId xmlns:a16="http://schemas.microsoft.com/office/drawing/2014/main" id="{3A2C30A5-34AA-4ADA-AA9D-BC2BA1DB05B0}"/>
              </a:ext>
            </a:extLst>
          </p:cNvPr>
          <p:cNvSpPr/>
          <p:nvPr/>
        </p:nvSpPr>
        <p:spPr>
          <a:xfrm>
            <a:off x="7240664" y="2994627"/>
            <a:ext cx="117170" cy="113645"/>
          </a:xfrm>
          <a:prstGeom prst="ellipse">
            <a:avLst/>
          </a:prstGeom>
          <a:solidFill>
            <a:srgbClr val="00206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mc:AlternateContent xmlns:mc="http://schemas.openxmlformats.org/markup-compatibility/2006" xmlns:a14="http://schemas.microsoft.com/office/drawing/2010/main">
        <mc:Choice Requires="a14">
          <p:sp>
            <p:nvSpPr>
              <p:cNvPr id="142" name="CuadroTexto 141">
                <a:extLst>
                  <a:ext uri="{FF2B5EF4-FFF2-40B4-BE49-F238E27FC236}">
                    <a16:creationId xmlns:a16="http://schemas.microsoft.com/office/drawing/2014/main" id="{C07C44CD-D367-4B39-A92F-94D35B9C20D4}"/>
                  </a:ext>
                </a:extLst>
              </p:cNvPr>
              <p:cNvSpPr txBox="1"/>
              <p:nvPr/>
            </p:nvSpPr>
            <p:spPr>
              <a:xfrm>
                <a:off x="7311900" y="1991584"/>
                <a:ext cx="961135" cy="30777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s-MX" sz="1400" i="1" smtClean="0">
                          <a:solidFill>
                            <a:srgbClr val="C00000"/>
                          </a:solidFill>
                          <a:latin typeface="Cambria Math" panose="02040503050406030204" pitchFamily="18" charset="0"/>
                          <a:ea typeface="Cambria Math" panose="02040503050406030204" pitchFamily="18" charset="0"/>
                        </a:rPr>
                        <m:t>𝛾</m:t>
                      </m:r>
                    </m:oMath>
                  </m:oMathPara>
                </a14:m>
                <a:endParaRPr lang="es-MX" sz="1400" dirty="0">
                  <a:solidFill>
                    <a:srgbClr val="C00000"/>
                  </a:solidFill>
                </a:endParaRPr>
              </a:p>
            </p:txBody>
          </p:sp>
        </mc:Choice>
        <mc:Fallback xmlns="">
          <p:sp>
            <p:nvSpPr>
              <p:cNvPr id="142" name="CuadroTexto 141">
                <a:extLst>
                  <a:ext uri="{FF2B5EF4-FFF2-40B4-BE49-F238E27FC236}">
                    <a16:creationId xmlns:a16="http://schemas.microsoft.com/office/drawing/2014/main" id="{C07C44CD-D367-4B39-A92F-94D35B9C20D4}"/>
                  </a:ext>
                </a:extLst>
              </p:cNvPr>
              <p:cNvSpPr txBox="1">
                <a:spLocks noRot="1" noChangeAspect="1" noMove="1" noResize="1" noEditPoints="1" noAdjustHandles="1" noChangeArrowheads="1" noChangeShapeType="1" noTextEdit="1"/>
              </p:cNvSpPr>
              <p:nvPr/>
            </p:nvSpPr>
            <p:spPr>
              <a:xfrm>
                <a:off x="7311900" y="1991584"/>
                <a:ext cx="961135" cy="307777"/>
              </a:xfrm>
              <a:prstGeom prst="rect">
                <a:avLst/>
              </a:prstGeom>
              <a:blipFill>
                <a:blip r:embed="rId27"/>
                <a:stretch>
                  <a:fillRect b="-2000"/>
                </a:stretch>
              </a:blipFill>
            </p:spPr>
            <p:txBody>
              <a:bodyPr/>
              <a:lstStyle/>
              <a:p>
                <a:r>
                  <a:rPr lang="en-US">
                    <a:noFill/>
                  </a:rPr>
                  <a:t> </a:t>
                </a:r>
              </a:p>
            </p:txBody>
          </p:sp>
        </mc:Fallback>
      </mc:AlternateContent>
      <p:cxnSp>
        <p:nvCxnSpPr>
          <p:cNvPr id="143" name="Conector recto 142">
            <a:extLst>
              <a:ext uri="{FF2B5EF4-FFF2-40B4-BE49-F238E27FC236}">
                <a16:creationId xmlns:a16="http://schemas.microsoft.com/office/drawing/2014/main" id="{B19B1DBD-19D6-46DE-A530-BD36FC8BD975}"/>
              </a:ext>
            </a:extLst>
          </p:cNvPr>
          <p:cNvCxnSpPr>
            <a:cxnSpLocks/>
          </p:cNvCxnSpPr>
          <p:nvPr/>
        </p:nvCxnSpPr>
        <p:spPr>
          <a:xfrm flipV="1">
            <a:off x="6824947" y="3070763"/>
            <a:ext cx="430453" cy="379837"/>
          </a:xfrm>
          <a:prstGeom prst="line">
            <a:avLst/>
          </a:prstGeom>
        </p:spPr>
        <p:style>
          <a:lnRef idx="3">
            <a:schemeClr val="dk1"/>
          </a:lnRef>
          <a:fillRef idx="0">
            <a:schemeClr val="dk1"/>
          </a:fillRef>
          <a:effectRef idx="2">
            <a:schemeClr val="dk1"/>
          </a:effectRef>
          <a:fontRef idx="minor">
            <a:schemeClr val="tx1"/>
          </a:fontRef>
        </p:style>
      </p:cxnSp>
      <p:cxnSp>
        <p:nvCxnSpPr>
          <p:cNvPr id="144" name="Conector recto 143">
            <a:extLst>
              <a:ext uri="{FF2B5EF4-FFF2-40B4-BE49-F238E27FC236}">
                <a16:creationId xmlns:a16="http://schemas.microsoft.com/office/drawing/2014/main" id="{8ACC636A-6F42-422E-88A9-A000B7220B97}"/>
              </a:ext>
            </a:extLst>
          </p:cNvPr>
          <p:cNvCxnSpPr>
            <a:cxnSpLocks/>
          </p:cNvCxnSpPr>
          <p:nvPr/>
        </p:nvCxnSpPr>
        <p:spPr>
          <a:xfrm>
            <a:off x="8620997" y="3084657"/>
            <a:ext cx="333975" cy="337495"/>
          </a:xfrm>
          <a:prstGeom prst="line">
            <a:avLst/>
          </a:prstGeom>
          <a:ln/>
        </p:spPr>
        <p:style>
          <a:lnRef idx="3">
            <a:schemeClr val="dk1"/>
          </a:lnRef>
          <a:fillRef idx="0">
            <a:schemeClr val="dk1"/>
          </a:fillRef>
          <a:effectRef idx="2">
            <a:schemeClr val="dk1"/>
          </a:effectRef>
          <a:fontRef idx="minor">
            <a:schemeClr val="tx1"/>
          </a:fontRef>
        </p:style>
      </p:cxnSp>
      <mc:AlternateContent xmlns:mc="http://schemas.openxmlformats.org/markup-compatibility/2006" xmlns:a14="http://schemas.microsoft.com/office/drawing/2010/main">
        <mc:Choice Requires="a14">
          <p:sp>
            <p:nvSpPr>
              <p:cNvPr id="145" name="CuadroTexto 144">
                <a:extLst>
                  <a:ext uri="{FF2B5EF4-FFF2-40B4-BE49-F238E27FC236}">
                    <a16:creationId xmlns:a16="http://schemas.microsoft.com/office/drawing/2014/main" id="{F26270D6-F178-4370-AFD9-C397A5FEE0D7}"/>
                  </a:ext>
                </a:extLst>
              </p:cNvPr>
              <p:cNvSpPr txBox="1"/>
              <p:nvPr/>
            </p:nvSpPr>
            <p:spPr>
              <a:xfrm>
                <a:off x="6253910" y="3325605"/>
                <a:ext cx="961135" cy="30777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s-MX" sz="1400" b="0" i="1" smtClean="0">
                          <a:solidFill>
                            <a:srgbClr val="002060"/>
                          </a:solidFill>
                          <a:latin typeface="Cambria Math" panose="02040503050406030204" pitchFamily="18" charset="0"/>
                        </a:rPr>
                        <m:t>𝑙</m:t>
                      </m:r>
                    </m:oMath>
                  </m:oMathPara>
                </a14:m>
                <a:endParaRPr lang="es-MX" dirty="0">
                  <a:solidFill>
                    <a:srgbClr val="002060"/>
                  </a:solidFill>
                </a:endParaRPr>
              </a:p>
            </p:txBody>
          </p:sp>
        </mc:Choice>
        <mc:Fallback xmlns="">
          <p:sp>
            <p:nvSpPr>
              <p:cNvPr id="145" name="CuadroTexto 144">
                <a:extLst>
                  <a:ext uri="{FF2B5EF4-FFF2-40B4-BE49-F238E27FC236}">
                    <a16:creationId xmlns:a16="http://schemas.microsoft.com/office/drawing/2014/main" id="{F26270D6-F178-4370-AFD9-C397A5FEE0D7}"/>
                  </a:ext>
                </a:extLst>
              </p:cNvPr>
              <p:cNvSpPr txBox="1">
                <a:spLocks noRot="1" noChangeAspect="1" noMove="1" noResize="1" noEditPoints="1" noAdjustHandles="1" noChangeArrowheads="1" noChangeShapeType="1" noTextEdit="1"/>
              </p:cNvSpPr>
              <p:nvPr/>
            </p:nvSpPr>
            <p:spPr>
              <a:xfrm>
                <a:off x="6253910" y="3325605"/>
                <a:ext cx="961135" cy="307777"/>
              </a:xfrm>
              <a:prstGeom prst="rect">
                <a:avLst/>
              </a:prstGeom>
              <a:blipFill>
                <a:blip r:embed="rId2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6" name="CuadroTexto 145">
                <a:extLst>
                  <a:ext uri="{FF2B5EF4-FFF2-40B4-BE49-F238E27FC236}">
                    <a16:creationId xmlns:a16="http://schemas.microsoft.com/office/drawing/2014/main" id="{0DF950A2-2400-45B8-8164-55AA8ED94129}"/>
                  </a:ext>
                </a:extLst>
              </p:cNvPr>
              <p:cNvSpPr txBox="1"/>
              <p:nvPr/>
            </p:nvSpPr>
            <p:spPr>
              <a:xfrm>
                <a:off x="8577913" y="3325605"/>
                <a:ext cx="961135" cy="30777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s-MX" sz="1400" b="0" i="1" smtClean="0">
                          <a:solidFill>
                            <a:srgbClr val="002060"/>
                          </a:solidFill>
                          <a:latin typeface="Cambria Math" panose="02040503050406030204" pitchFamily="18" charset="0"/>
                        </a:rPr>
                        <m:t>𝑙</m:t>
                      </m:r>
                    </m:oMath>
                  </m:oMathPara>
                </a14:m>
                <a:endParaRPr lang="es-MX" sz="1400" dirty="0">
                  <a:solidFill>
                    <a:srgbClr val="002060"/>
                  </a:solidFill>
                </a:endParaRPr>
              </a:p>
            </p:txBody>
          </p:sp>
        </mc:Choice>
        <mc:Fallback xmlns="">
          <p:sp>
            <p:nvSpPr>
              <p:cNvPr id="146" name="CuadroTexto 145">
                <a:extLst>
                  <a:ext uri="{FF2B5EF4-FFF2-40B4-BE49-F238E27FC236}">
                    <a16:creationId xmlns:a16="http://schemas.microsoft.com/office/drawing/2014/main" id="{0DF950A2-2400-45B8-8164-55AA8ED94129}"/>
                  </a:ext>
                </a:extLst>
              </p:cNvPr>
              <p:cNvSpPr txBox="1">
                <a:spLocks noRot="1" noChangeAspect="1" noMove="1" noResize="1" noEditPoints="1" noAdjustHandles="1" noChangeArrowheads="1" noChangeShapeType="1" noTextEdit="1"/>
              </p:cNvSpPr>
              <p:nvPr/>
            </p:nvSpPr>
            <p:spPr>
              <a:xfrm>
                <a:off x="8577913" y="3325605"/>
                <a:ext cx="961135" cy="307777"/>
              </a:xfrm>
              <a:prstGeom prst="rect">
                <a:avLst/>
              </a:prstGeom>
              <a:blipFill>
                <a:blip r:embed="rId28"/>
                <a:stretch>
                  <a:fillRect/>
                </a:stretch>
              </a:blipFill>
            </p:spPr>
            <p:txBody>
              <a:bodyPr/>
              <a:lstStyle/>
              <a:p>
                <a:r>
                  <a:rPr lang="en-US">
                    <a:noFill/>
                  </a:rPr>
                  <a:t> </a:t>
                </a:r>
              </a:p>
            </p:txBody>
          </p:sp>
        </mc:Fallback>
      </mc:AlternateContent>
      <p:sp>
        <p:nvSpPr>
          <p:cNvPr id="171" name="Forma libre: forma 170">
            <a:extLst>
              <a:ext uri="{FF2B5EF4-FFF2-40B4-BE49-F238E27FC236}">
                <a16:creationId xmlns:a16="http://schemas.microsoft.com/office/drawing/2014/main" id="{A0D9EAA3-C9C4-4E67-A9FA-A0F6B76AE80F}"/>
              </a:ext>
            </a:extLst>
          </p:cNvPr>
          <p:cNvSpPr/>
          <p:nvPr/>
        </p:nvSpPr>
        <p:spPr>
          <a:xfrm rot="5400000">
            <a:off x="10465041" y="2107281"/>
            <a:ext cx="664720" cy="109840"/>
          </a:xfrm>
          <a:custGeom>
            <a:avLst/>
            <a:gdLst>
              <a:gd name="connsiteX0" fmla="*/ 0 w 1300163"/>
              <a:gd name="connsiteY0" fmla="*/ 323852 h 690581"/>
              <a:gd name="connsiteX1" fmla="*/ 71438 w 1300163"/>
              <a:gd name="connsiteY1" fmla="*/ 9527 h 690581"/>
              <a:gd name="connsiteX2" fmla="*/ 142875 w 1300163"/>
              <a:gd name="connsiteY2" fmla="*/ 333377 h 690581"/>
              <a:gd name="connsiteX3" fmla="*/ 204788 w 1300163"/>
              <a:gd name="connsiteY3" fmla="*/ 690564 h 690581"/>
              <a:gd name="connsiteX4" fmla="*/ 295275 w 1300163"/>
              <a:gd name="connsiteY4" fmla="*/ 319089 h 690581"/>
              <a:gd name="connsiteX5" fmla="*/ 357188 w 1300163"/>
              <a:gd name="connsiteY5" fmla="*/ 4764 h 690581"/>
              <a:gd name="connsiteX6" fmla="*/ 428625 w 1300163"/>
              <a:gd name="connsiteY6" fmla="*/ 328614 h 690581"/>
              <a:gd name="connsiteX7" fmla="*/ 495300 w 1300163"/>
              <a:gd name="connsiteY7" fmla="*/ 690564 h 690581"/>
              <a:gd name="connsiteX8" fmla="*/ 571500 w 1300163"/>
              <a:gd name="connsiteY8" fmla="*/ 319089 h 690581"/>
              <a:gd name="connsiteX9" fmla="*/ 638175 w 1300163"/>
              <a:gd name="connsiteY9" fmla="*/ 4764 h 690581"/>
              <a:gd name="connsiteX10" fmla="*/ 723900 w 1300163"/>
              <a:gd name="connsiteY10" fmla="*/ 323852 h 690581"/>
              <a:gd name="connsiteX11" fmla="*/ 795338 w 1300163"/>
              <a:gd name="connsiteY11" fmla="*/ 666752 h 690581"/>
              <a:gd name="connsiteX12" fmla="*/ 871538 w 1300163"/>
              <a:gd name="connsiteY12" fmla="*/ 328614 h 690581"/>
              <a:gd name="connsiteX13" fmla="*/ 928688 w 1300163"/>
              <a:gd name="connsiteY13" fmla="*/ 2 h 690581"/>
              <a:gd name="connsiteX14" fmla="*/ 1004888 w 1300163"/>
              <a:gd name="connsiteY14" fmla="*/ 333377 h 690581"/>
              <a:gd name="connsiteX15" fmla="*/ 1071563 w 1300163"/>
              <a:gd name="connsiteY15" fmla="*/ 676277 h 690581"/>
              <a:gd name="connsiteX16" fmla="*/ 1152525 w 1300163"/>
              <a:gd name="connsiteY16" fmla="*/ 328614 h 690581"/>
              <a:gd name="connsiteX17" fmla="*/ 1200150 w 1300163"/>
              <a:gd name="connsiteY17" fmla="*/ 2 h 690581"/>
              <a:gd name="connsiteX18" fmla="*/ 1300163 w 1300163"/>
              <a:gd name="connsiteY18" fmla="*/ 328614 h 690581"/>
              <a:gd name="connsiteX0" fmla="*/ 0 w 1300163"/>
              <a:gd name="connsiteY0" fmla="*/ 323852 h 690581"/>
              <a:gd name="connsiteX1" fmla="*/ 71438 w 1300163"/>
              <a:gd name="connsiteY1" fmla="*/ 9527 h 690581"/>
              <a:gd name="connsiteX2" fmla="*/ 142875 w 1300163"/>
              <a:gd name="connsiteY2" fmla="*/ 333377 h 690581"/>
              <a:gd name="connsiteX3" fmla="*/ 204788 w 1300163"/>
              <a:gd name="connsiteY3" fmla="*/ 690564 h 690581"/>
              <a:gd name="connsiteX4" fmla="*/ 295275 w 1300163"/>
              <a:gd name="connsiteY4" fmla="*/ 319089 h 690581"/>
              <a:gd name="connsiteX5" fmla="*/ 357188 w 1300163"/>
              <a:gd name="connsiteY5" fmla="*/ 4764 h 690581"/>
              <a:gd name="connsiteX6" fmla="*/ 428625 w 1300163"/>
              <a:gd name="connsiteY6" fmla="*/ 328614 h 690581"/>
              <a:gd name="connsiteX7" fmla="*/ 495300 w 1300163"/>
              <a:gd name="connsiteY7" fmla="*/ 690564 h 690581"/>
              <a:gd name="connsiteX8" fmla="*/ 571500 w 1300163"/>
              <a:gd name="connsiteY8" fmla="*/ 319089 h 690581"/>
              <a:gd name="connsiteX9" fmla="*/ 638175 w 1300163"/>
              <a:gd name="connsiteY9" fmla="*/ 4764 h 690581"/>
              <a:gd name="connsiteX10" fmla="*/ 723900 w 1300163"/>
              <a:gd name="connsiteY10" fmla="*/ 323852 h 690581"/>
              <a:gd name="connsiteX11" fmla="*/ 795338 w 1300163"/>
              <a:gd name="connsiteY11" fmla="*/ 666752 h 690581"/>
              <a:gd name="connsiteX12" fmla="*/ 871538 w 1300163"/>
              <a:gd name="connsiteY12" fmla="*/ 328614 h 690581"/>
              <a:gd name="connsiteX13" fmla="*/ 928688 w 1300163"/>
              <a:gd name="connsiteY13" fmla="*/ 2 h 690581"/>
              <a:gd name="connsiteX14" fmla="*/ 1004888 w 1300163"/>
              <a:gd name="connsiteY14" fmla="*/ 333377 h 690581"/>
              <a:gd name="connsiteX15" fmla="*/ 1071563 w 1300163"/>
              <a:gd name="connsiteY15" fmla="*/ 676277 h 690581"/>
              <a:gd name="connsiteX16" fmla="*/ 1143925 w 1300163"/>
              <a:gd name="connsiteY16" fmla="*/ 328614 h 690581"/>
              <a:gd name="connsiteX17" fmla="*/ 1200150 w 1300163"/>
              <a:gd name="connsiteY17" fmla="*/ 2 h 690581"/>
              <a:gd name="connsiteX18" fmla="*/ 1300163 w 1300163"/>
              <a:gd name="connsiteY18" fmla="*/ 328614 h 690581"/>
              <a:gd name="connsiteX0" fmla="*/ 0 w 1291564"/>
              <a:gd name="connsiteY0" fmla="*/ 323852 h 690581"/>
              <a:gd name="connsiteX1" fmla="*/ 71438 w 1291564"/>
              <a:gd name="connsiteY1" fmla="*/ 9527 h 690581"/>
              <a:gd name="connsiteX2" fmla="*/ 142875 w 1291564"/>
              <a:gd name="connsiteY2" fmla="*/ 333377 h 690581"/>
              <a:gd name="connsiteX3" fmla="*/ 204788 w 1291564"/>
              <a:gd name="connsiteY3" fmla="*/ 690564 h 690581"/>
              <a:gd name="connsiteX4" fmla="*/ 295275 w 1291564"/>
              <a:gd name="connsiteY4" fmla="*/ 319089 h 690581"/>
              <a:gd name="connsiteX5" fmla="*/ 357188 w 1291564"/>
              <a:gd name="connsiteY5" fmla="*/ 4764 h 690581"/>
              <a:gd name="connsiteX6" fmla="*/ 428625 w 1291564"/>
              <a:gd name="connsiteY6" fmla="*/ 328614 h 690581"/>
              <a:gd name="connsiteX7" fmla="*/ 495300 w 1291564"/>
              <a:gd name="connsiteY7" fmla="*/ 690564 h 690581"/>
              <a:gd name="connsiteX8" fmla="*/ 571500 w 1291564"/>
              <a:gd name="connsiteY8" fmla="*/ 319089 h 690581"/>
              <a:gd name="connsiteX9" fmla="*/ 638175 w 1291564"/>
              <a:gd name="connsiteY9" fmla="*/ 4764 h 690581"/>
              <a:gd name="connsiteX10" fmla="*/ 723900 w 1291564"/>
              <a:gd name="connsiteY10" fmla="*/ 323852 h 690581"/>
              <a:gd name="connsiteX11" fmla="*/ 795338 w 1291564"/>
              <a:gd name="connsiteY11" fmla="*/ 666752 h 690581"/>
              <a:gd name="connsiteX12" fmla="*/ 871538 w 1291564"/>
              <a:gd name="connsiteY12" fmla="*/ 328614 h 690581"/>
              <a:gd name="connsiteX13" fmla="*/ 928688 w 1291564"/>
              <a:gd name="connsiteY13" fmla="*/ 2 h 690581"/>
              <a:gd name="connsiteX14" fmla="*/ 1004888 w 1291564"/>
              <a:gd name="connsiteY14" fmla="*/ 333377 h 690581"/>
              <a:gd name="connsiteX15" fmla="*/ 1071563 w 1291564"/>
              <a:gd name="connsiteY15" fmla="*/ 676277 h 690581"/>
              <a:gd name="connsiteX16" fmla="*/ 1143925 w 1291564"/>
              <a:gd name="connsiteY16" fmla="*/ 328614 h 690581"/>
              <a:gd name="connsiteX17" fmla="*/ 1200150 w 1291564"/>
              <a:gd name="connsiteY17" fmla="*/ 2 h 690581"/>
              <a:gd name="connsiteX18" fmla="*/ 1291564 w 1291564"/>
              <a:gd name="connsiteY18" fmla="*/ 328614 h 690581"/>
              <a:gd name="connsiteX0" fmla="*/ 0 w 1291564"/>
              <a:gd name="connsiteY0" fmla="*/ 323852 h 690581"/>
              <a:gd name="connsiteX1" fmla="*/ 71438 w 1291564"/>
              <a:gd name="connsiteY1" fmla="*/ 9527 h 690581"/>
              <a:gd name="connsiteX2" fmla="*/ 142875 w 1291564"/>
              <a:gd name="connsiteY2" fmla="*/ 333377 h 690581"/>
              <a:gd name="connsiteX3" fmla="*/ 204788 w 1291564"/>
              <a:gd name="connsiteY3" fmla="*/ 690564 h 690581"/>
              <a:gd name="connsiteX4" fmla="*/ 295275 w 1291564"/>
              <a:gd name="connsiteY4" fmla="*/ 319089 h 690581"/>
              <a:gd name="connsiteX5" fmla="*/ 357188 w 1291564"/>
              <a:gd name="connsiteY5" fmla="*/ 4764 h 690581"/>
              <a:gd name="connsiteX6" fmla="*/ 428625 w 1291564"/>
              <a:gd name="connsiteY6" fmla="*/ 328614 h 690581"/>
              <a:gd name="connsiteX7" fmla="*/ 495300 w 1291564"/>
              <a:gd name="connsiteY7" fmla="*/ 690564 h 690581"/>
              <a:gd name="connsiteX8" fmla="*/ 571500 w 1291564"/>
              <a:gd name="connsiteY8" fmla="*/ 319089 h 690581"/>
              <a:gd name="connsiteX9" fmla="*/ 651076 w 1291564"/>
              <a:gd name="connsiteY9" fmla="*/ 4764 h 690581"/>
              <a:gd name="connsiteX10" fmla="*/ 723900 w 1291564"/>
              <a:gd name="connsiteY10" fmla="*/ 323852 h 690581"/>
              <a:gd name="connsiteX11" fmla="*/ 795338 w 1291564"/>
              <a:gd name="connsiteY11" fmla="*/ 666752 h 690581"/>
              <a:gd name="connsiteX12" fmla="*/ 871538 w 1291564"/>
              <a:gd name="connsiteY12" fmla="*/ 328614 h 690581"/>
              <a:gd name="connsiteX13" fmla="*/ 928688 w 1291564"/>
              <a:gd name="connsiteY13" fmla="*/ 2 h 690581"/>
              <a:gd name="connsiteX14" fmla="*/ 1004888 w 1291564"/>
              <a:gd name="connsiteY14" fmla="*/ 333377 h 690581"/>
              <a:gd name="connsiteX15" fmla="*/ 1071563 w 1291564"/>
              <a:gd name="connsiteY15" fmla="*/ 676277 h 690581"/>
              <a:gd name="connsiteX16" fmla="*/ 1143925 w 1291564"/>
              <a:gd name="connsiteY16" fmla="*/ 328614 h 690581"/>
              <a:gd name="connsiteX17" fmla="*/ 1200150 w 1291564"/>
              <a:gd name="connsiteY17" fmla="*/ 2 h 690581"/>
              <a:gd name="connsiteX18" fmla="*/ 1291564 w 1291564"/>
              <a:gd name="connsiteY18" fmla="*/ 328614 h 690581"/>
              <a:gd name="connsiteX0" fmla="*/ 0 w 1291564"/>
              <a:gd name="connsiteY0" fmla="*/ 323852 h 690581"/>
              <a:gd name="connsiteX1" fmla="*/ 71438 w 1291564"/>
              <a:gd name="connsiteY1" fmla="*/ 9527 h 690581"/>
              <a:gd name="connsiteX2" fmla="*/ 142875 w 1291564"/>
              <a:gd name="connsiteY2" fmla="*/ 333377 h 690581"/>
              <a:gd name="connsiteX3" fmla="*/ 204788 w 1291564"/>
              <a:gd name="connsiteY3" fmla="*/ 690564 h 690581"/>
              <a:gd name="connsiteX4" fmla="*/ 273776 w 1291564"/>
              <a:gd name="connsiteY4" fmla="*/ 319089 h 690581"/>
              <a:gd name="connsiteX5" fmla="*/ 357188 w 1291564"/>
              <a:gd name="connsiteY5" fmla="*/ 4764 h 690581"/>
              <a:gd name="connsiteX6" fmla="*/ 428625 w 1291564"/>
              <a:gd name="connsiteY6" fmla="*/ 328614 h 690581"/>
              <a:gd name="connsiteX7" fmla="*/ 495300 w 1291564"/>
              <a:gd name="connsiteY7" fmla="*/ 690564 h 690581"/>
              <a:gd name="connsiteX8" fmla="*/ 571500 w 1291564"/>
              <a:gd name="connsiteY8" fmla="*/ 319089 h 690581"/>
              <a:gd name="connsiteX9" fmla="*/ 651076 w 1291564"/>
              <a:gd name="connsiteY9" fmla="*/ 4764 h 690581"/>
              <a:gd name="connsiteX10" fmla="*/ 723900 w 1291564"/>
              <a:gd name="connsiteY10" fmla="*/ 323852 h 690581"/>
              <a:gd name="connsiteX11" fmla="*/ 795338 w 1291564"/>
              <a:gd name="connsiteY11" fmla="*/ 666752 h 690581"/>
              <a:gd name="connsiteX12" fmla="*/ 871538 w 1291564"/>
              <a:gd name="connsiteY12" fmla="*/ 328614 h 690581"/>
              <a:gd name="connsiteX13" fmla="*/ 928688 w 1291564"/>
              <a:gd name="connsiteY13" fmla="*/ 2 h 690581"/>
              <a:gd name="connsiteX14" fmla="*/ 1004888 w 1291564"/>
              <a:gd name="connsiteY14" fmla="*/ 333377 h 690581"/>
              <a:gd name="connsiteX15" fmla="*/ 1071563 w 1291564"/>
              <a:gd name="connsiteY15" fmla="*/ 676277 h 690581"/>
              <a:gd name="connsiteX16" fmla="*/ 1143925 w 1291564"/>
              <a:gd name="connsiteY16" fmla="*/ 328614 h 690581"/>
              <a:gd name="connsiteX17" fmla="*/ 1200150 w 1291564"/>
              <a:gd name="connsiteY17" fmla="*/ 2 h 690581"/>
              <a:gd name="connsiteX18" fmla="*/ 1291564 w 1291564"/>
              <a:gd name="connsiteY18" fmla="*/ 328614 h 690581"/>
              <a:gd name="connsiteX0" fmla="*/ 0 w 1291564"/>
              <a:gd name="connsiteY0" fmla="*/ 323852 h 690581"/>
              <a:gd name="connsiteX1" fmla="*/ 71438 w 1291564"/>
              <a:gd name="connsiteY1" fmla="*/ 9527 h 690581"/>
              <a:gd name="connsiteX2" fmla="*/ 142875 w 1291564"/>
              <a:gd name="connsiteY2" fmla="*/ 333377 h 690581"/>
              <a:gd name="connsiteX3" fmla="*/ 204788 w 1291564"/>
              <a:gd name="connsiteY3" fmla="*/ 690564 h 690581"/>
              <a:gd name="connsiteX4" fmla="*/ 273776 w 1291564"/>
              <a:gd name="connsiteY4" fmla="*/ 319089 h 690581"/>
              <a:gd name="connsiteX5" fmla="*/ 391589 w 1291564"/>
              <a:gd name="connsiteY5" fmla="*/ 4764 h 690581"/>
              <a:gd name="connsiteX6" fmla="*/ 428625 w 1291564"/>
              <a:gd name="connsiteY6" fmla="*/ 328614 h 690581"/>
              <a:gd name="connsiteX7" fmla="*/ 495300 w 1291564"/>
              <a:gd name="connsiteY7" fmla="*/ 690564 h 690581"/>
              <a:gd name="connsiteX8" fmla="*/ 571500 w 1291564"/>
              <a:gd name="connsiteY8" fmla="*/ 319089 h 690581"/>
              <a:gd name="connsiteX9" fmla="*/ 651076 w 1291564"/>
              <a:gd name="connsiteY9" fmla="*/ 4764 h 690581"/>
              <a:gd name="connsiteX10" fmla="*/ 723900 w 1291564"/>
              <a:gd name="connsiteY10" fmla="*/ 323852 h 690581"/>
              <a:gd name="connsiteX11" fmla="*/ 795338 w 1291564"/>
              <a:gd name="connsiteY11" fmla="*/ 666752 h 690581"/>
              <a:gd name="connsiteX12" fmla="*/ 871538 w 1291564"/>
              <a:gd name="connsiteY12" fmla="*/ 328614 h 690581"/>
              <a:gd name="connsiteX13" fmla="*/ 928688 w 1291564"/>
              <a:gd name="connsiteY13" fmla="*/ 2 h 690581"/>
              <a:gd name="connsiteX14" fmla="*/ 1004888 w 1291564"/>
              <a:gd name="connsiteY14" fmla="*/ 333377 h 690581"/>
              <a:gd name="connsiteX15" fmla="*/ 1071563 w 1291564"/>
              <a:gd name="connsiteY15" fmla="*/ 676277 h 690581"/>
              <a:gd name="connsiteX16" fmla="*/ 1143925 w 1291564"/>
              <a:gd name="connsiteY16" fmla="*/ 328614 h 690581"/>
              <a:gd name="connsiteX17" fmla="*/ 1200150 w 1291564"/>
              <a:gd name="connsiteY17" fmla="*/ 2 h 690581"/>
              <a:gd name="connsiteX18" fmla="*/ 1291564 w 1291564"/>
              <a:gd name="connsiteY18" fmla="*/ 328614 h 690581"/>
              <a:gd name="connsiteX0" fmla="*/ 0 w 1291564"/>
              <a:gd name="connsiteY0" fmla="*/ 323852 h 690581"/>
              <a:gd name="connsiteX1" fmla="*/ 71438 w 1291564"/>
              <a:gd name="connsiteY1" fmla="*/ 9527 h 690581"/>
              <a:gd name="connsiteX2" fmla="*/ 142875 w 1291564"/>
              <a:gd name="connsiteY2" fmla="*/ 333377 h 690581"/>
              <a:gd name="connsiteX3" fmla="*/ 204788 w 1291564"/>
              <a:gd name="connsiteY3" fmla="*/ 690564 h 690581"/>
              <a:gd name="connsiteX4" fmla="*/ 273776 w 1291564"/>
              <a:gd name="connsiteY4" fmla="*/ 319089 h 690581"/>
              <a:gd name="connsiteX5" fmla="*/ 391589 w 1291564"/>
              <a:gd name="connsiteY5" fmla="*/ 4764 h 690581"/>
              <a:gd name="connsiteX6" fmla="*/ 506026 w 1291564"/>
              <a:gd name="connsiteY6" fmla="*/ 319645 h 690581"/>
              <a:gd name="connsiteX7" fmla="*/ 495300 w 1291564"/>
              <a:gd name="connsiteY7" fmla="*/ 690564 h 690581"/>
              <a:gd name="connsiteX8" fmla="*/ 571500 w 1291564"/>
              <a:gd name="connsiteY8" fmla="*/ 319089 h 690581"/>
              <a:gd name="connsiteX9" fmla="*/ 651076 w 1291564"/>
              <a:gd name="connsiteY9" fmla="*/ 4764 h 690581"/>
              <a:gd name="connsiteX10" fmla="*/ 723900 w 1291564"/>
              <a:gd name="connsiteY10" fmla="*/ 323852 h 690581"/>
              <a:gd name="connsiteX11" fmla="*/ 795338 w 1291564"/>
              <a:gd name="connsiteY11" fmla="*/ 666752 h 690581"/>
              <a:gd name="connsiteX12" fmla="*/ 871538 w 1291564"/>
              <a:gd name="connsiteY12" fmla="*/ 328614 h 690581"/>
              <a:gd name="connsiteX13" fmla="*/ 928688 w 1291564"/>
              <a:gd name="connsiteY13" fmla="*/ 2 h 690581"/>
              <a:gd name="connsiteX14" fmla="*/ 1004888 w 1291564"/>
              <a:gd name="connsiteY14" fmla="*/ 333377 h 690581"/>
              <a:gd name="connsiteX15" fmla="*/ 1071563 w 1291564"/>
              <a:gd name="connsiteY15" fmla="*/ 676277 h 690581"/>
              <a:gd name="connsiteX16" fmla="*/ 1143925 w 1291564"/>
              <a:gd name="connsiteY16" fmla="*/ 328614 h 690581"/>
              <a:gd name="connsiteX17" fmla="*/ 1200150 w 1291564"/>
              <a:gd name="connsiteY17" fmla="*/ 2 h 690581"/>
              <a:gd name="connsiteX18" fmla="*/ 1291564 w 1291564"/>
              <a:gd name="connsiteY18" fmla="*/ 328614 h 690581"/>
              <a:gd name="connsiteX0" fmla="*/ 0 w 1291564"/>
              <a:gd name="connsiteY0" fmla="*/ 323852 h 690581"/>
              <a:gd name="connsiteX1" fmla="*/ 71438 w 1291564"/>
              <a:gd name="connsiteY1" fmla="*/ 9527 h 690581"/>
              <a:gd name="connsiteX2" fmla="*/ 142875 w 1291564"/>
              <a:gd name="connsiteY2" fmla="*/ 333377 h 690581"/>
              <a:gd name="connsiteX3" fmla="*/ 204788 w 1291564"/>
              <a:gd name="connsiteY3" fmla="*/ 690564 h 690581"/>
              <a:gd name="connsiteX4" fmla="*/ 273776 w 1291564"/>
              <a:gd name="connsiteY4" fmla="*/ 319089 h 690581"/>
              <a:gd name="connsiteX5" fmla="*/ 391589 w 1291564"/>
              <a:gd name="connsiteY5" fmla="*/ 4764 h 690581"/>
              <a:gd name="connsiteX6" fmla="*/ 506026 w 1291564"/>
              <a:gd name="connsiteY6" fmla="*/ 319645 h 690581"/>
              <a:gd name="connsiteX7" fmla="*/ 495300 w 1291564"/>
              <a:gd name="connsiteY7" fmla="*/ 690564 h 690581"/>
              <a:gd name="connsiteX8" fmla="*/ 571500 w 1291564"/>
              <a:gd name="connsiteY8" fmla="*/ 319089 h 690581"/>
              <a:gd name="connsiteX9" fmla="*/ 651076 w 1291564"/>
              <a:gd name="connsiteY9" fmla="*/ 4764 h 690581"/>
              <a:gd name="connsiteX10" fmla="*/ 723900 w 1291564"/>
              <a:gd name="connsiteY10" fmla="*/ 323852 h 690581"/>
              <a:gd name="connsiteX11" fmla="*/ 795338 w 1291564"/>
              <a:gd name="connsiteY11" fmla="*/ 666752 h 690581"/>
              <a:gd name="connsiteX12" fmla="*/ 871538 w 1291564"/>
              <a:gd name="connsiteY12" fmla="*/ 328614 h 690581"/>
              <a:gd name="connsiteX13" fmla="*/ 928688 w 1291564"/>
              <a:gd name="connsiteY13" fmla="*/ 2 h 690581"/>
              <a:gd name="connsiteX14" fmla="*/ 1004888 w 1291564"/>
              <a:gd name="connsiteY14" fmla="*/ 333377 h 690581"/>
              <a:gd name="connsiteX15" fmla="*/ 1071563 w 1291564"/>
              <a:gd name="connsiteY15" fmla="*/ 676277 h 690581"/>
              <a:gd name="connsiteX16" fmla="*/ 1143925 w 1291564"/>
              <a:gd name="connsiteY16" fmla="*/ 328614 h 690581"/>
              <a:gd name="connsiteX17" fmla="*/ 1200150 w 1291564"/>
              <a:gd name="connsiteY17" fmla="*/ 2 h 690581"/>
              <a:gd name="connsiteX18" fmla="*/ 1291564 w 1291564"/>
              <a:gd name="connsiteY18" fmla="*/ 328614 h 690581"/>
              <a:gd name="connsiteX0" fmla="*/ 0 w 1291564"/>
              <a:gd name="connsiteY0" fmla="*/ 323852 h 690581"/>
              <a:gd name="connsiteX1" fmla="*/ 92938 w 1291564"/>
              <a:gd name="connsiteY1" fmla="*/ 5043 h 690581"/>
              <a:gd name="connsiteX2" fmla="*/ 142875 w 1291564"/>
              <a:gd name="connsiteY2" fmla="*/ 333377 h 690581"/>
              <a:gd name="connsiteX3" fmla="*/ 204788 w 1291564"/>
              <a:gd name="connsiteY3" fmla="*/ 690564 h 690581"/>
              <a:gd name="connsiteX4" fmla="*/ 273776 w 1291564"/>
              <a:gd name="connsiteY4" fmla="*/ 319089 h 690581"/>
              <a:gd name="connsiteX5" fmla="*/ 391589 w 1291564"/>
              <a:gd name="connsiteY5" fmla="*/ 4764 h 690581"/>
              <a:gd name="connsiteX6" fmla="*/ 506026 w 1291564"/>
              <a:gd name="connsiteY6" fmla="*/ 319645 h 690581"/>
              <a:gd name="connsiteX7" fmla="*/ 495300 w 1291564"/>
              <a:gd name="connsiteY7" fmla="*/ 690564 h 690581"/>
              <a:gd name="connsiteX8" fmla="*/ 571500 w 1291564"/>
              <a:gd name="connsiteY8" fmla="*/ 319089 h 690581"/>
              <a:gd name="connsiteX9" fmla="*/ 651076 w 1291564"/>
              <a:gd name="connsiteY9" fmla="*/ 4764 h 690581"/>
              <a:gd name="connsiteX10" fmla="*/ 723900 w 1291564"/>
              <a:gd name="connsiteY10" fmla="*/ 323852 h 690581"/>
              <a:gd name="connsiteX11" fmla="*/ 795338 w 1291564"/>
              <a:gd name="connsiteY11" fmla="*/ 666752 h 690581"/>
              <a:gd name="connsiteX12" fmla="*/ 871538 w 1291564"/>
              <a:gd name="connsiteY12" fmla="*/ 328614 h 690581"/>
              <a:gd name="connsiteX13" fmla="*/ 928688 w 1291564"/>
              <a:gd name="connsiteY13" fmla="*/ 2 h 690581"/>
              <a:gd name="connsiteX14" fmla="*/ 1004888 w 1291564"/>
              <a:gd name="connsiteY14" fmla="*/ 333377 h 690581"/>
              <a:gd name="connsiteX15" fmla="*/ 1071563 w 1291564"/>
              <a:gd name="connsiteY15" fmla="*/ 676277 h 690581"/>
              <a:gd name="connsiteX16" fmla="*/ 1143925 w 1291564"/>
              <a:gd name="connsiteY16" fmla="*/ 328614 h 690581"/>
              <a:gd name="connsiteX17" fmla="*/ 1200150 w 1291564"/>
              <a:gd name="connsiteY17" fmla="*/ 2 h 690581"/>
              <a:gd name="connsiteX18" fmla="*/ 1291564 w 1291564"/>
              <a:gd name="connsiteY18" fmla="*/ 328614 h 690581"/>
              <a:gd name="connsiteX0" fmla="*/ 0 w 1291564"/>
              <a:gd name="connsiteY0" fmla="*/ 341239 h 707968"/>
              <a:gd name="connsiteX1" fmla="*/ 92938 w 1291564"/>
              <a:gd name="connsiteY1" fmla="*/ 9 h 707968"/>
              <a:gd name="connsiteX2" fmla="*/ 142875 w 1291564"/>
              <a:gd name="connsiteY2" fmla="*/ 350764 h 707968"/>
              <a:gd name="connsiteX3" fmla="*/ 204788 w 1291564"/>
              <a:gd name="connsiteY3" fmla="*/ 707951 h 707968"/>
              <a:gd name="connsiteX4" fmla="*/ 273776 w 1291564"/>
              <a:gd name="connsiteY4" fmla="*/ 336476 h 707968"/>
              <a:gd name="connsiteX5" fmla="*/ 391589 w 1291564"/>
              <a:gd name="connsiteY5" fmla="*/ 22151 h 707968"/>
              <a:gd name="connsiteX6" fmla="*/ 506026 w 1291564"/>
              <a:gd name="connsiteY6" fmla="*/ 337032 h 707968"/>
              <a:gd name="connsiteX7" fmla="*/ 495300 w 1291564"/>
              <a:gd name="connsiteY7" fmla="*/ 707951 h 707968"/>
              <a:gd name="connsiteX8" fmla="*/ 571500 w 1291564"/>
              <a:gd name="connsiteY8" fmla="*/ 336476 h 707968"/>
              <a:gd name="connsiteX9" fmla="*/ 651076 w 1291564"/>
              <a:gd name="connsiteY9" fmla="*/ 22151 h 707968"/>
              <a:gd name="connsiteX10" fmla="*/ 723900 w 1291564"/>
              <a:gd name="connsiteY10" fmla="*/ 341239 h 707968"/>
              <a:gd name="connsiteX11" fmla="*/ 795338 w 1291564"/>
              <a:gd name="connsiteY11" fmla="*/ 684139 h 707968"/>
              <a:gd name="connsiteX12" fmla="*/ 871538 w 1291564"/>
              <a:gd name="connsiteY12" fmla="*/ 346001 h 707968"/>
              <a:gd name="connsiteX13" fmla="*/ 928688 w 1291564"/>
              <a:gd name="connsiteY13" fmla="*/ 17389 h 707968"/>
              <a:gd name="connsiteX14" fmla="*/ 1004888 w 1291564"/>
              <a:gd name="connsiteY14" fmla="*/ 350764 h 707968"/>
              <a:gd name="connsiteX15" fmla="*/ 1071563 w 1291564"/>
              <a:gd name="connsiteY15" fmla="*/ 693664 h 707968"/>
              <a:gd name="connsiteX16" fmla="*/ 1143925 w 1291564"/>
              <a:gd name="connsiteY16" fmla="*/ 346001 h 707968"/>
              <a:gd name="connsiteX17" fmla="*/ 1200150 w 1291564"/>
              <a:gd name="connsiteY17" fmla="*/ 17389 h 707968"/>
              <a:gd name="connsiteX18" fmla="*/ 1291564 w 1291564"/>
              <a:gd name="connsiteY18" fmla="*/ 346001 h 707968"/>
              <a:gd name="connsiteX0" fmla="*/ 0 w 1291564"/>
              <a:gd name="connsiteY0" fmla="*/ 341233 h 707953"/>
              <a:gd name="connsiteX1" fmla="*/ 92938 w 1291564"/>
              <a:gd name="connsiteY1" fmla="*/ 3 h 707953"/>
              <a:gd name="connsiteX2" fmla="*/ 164375 w 1291564"/>
              <a:gd name="connsiteY2" fmla="*/ 346274 h 707953"/>
              <a:gd name="connsiteX3" fmla="*/ 204788 w 1291564"/>
              <a:gd name="connsiteY3" fmla="*/ 707945 h 707953"/>
              <a:gd name="connsiteX4" fmla="*/ 273776 w 1291564"/>
              <a:gd name="connsiteY4" fmla="*/ 336470 h 707953"/>
              <a:gd name="connsiteX5" fmla="*/ 391589 w 1291564"/>
              <a:gd name="connsiteY5" fmla="*/ 22145 h 707953"/>
              <a:gd name="connsiteX6" fmla="*/ 506026 w 1291564"/>
              <a:gd name="connsiteY6" fmla="*/ 337026 h 707953"/>
              <a:gd name="connsiteX7" fmla="*/ 495300 w 1291564"/>
              <a:gd name="connsiteY7" fmla="*/ 707945 h 707953"/>
              <a:gd name="connsiteX8" fmla="*/ 571500 w 1291564"/>
              <a:gd name="connsiteY8" fmla="*/ 336470 h 707953"/>
              <a:gd name="connsiteX9" fmla="*/ 651076 w 1291564"/>
              <a:gd name="connsiteY9" fmla="*/ 22145 h 707953"/>
              <a:gd name="connsiteX10" fmla="*/ 723900 w 1291564"/>
              <a:gd name="connsiteY10" fmla="*/ 341233 h 707953"/>
              <a:gd name="connsiteX11" fmla="*/ 795338 w 1291564"/>
              <a:gd name="connsiteY11" fmla="*/ 684133 h 707953"/>
              <a:gd name="connsiteX12" fmla="*/ 871538 w 1291564"/>
              <a:gd name="connsiteY12" fmla="*/ 345995 h 707953"/>
              <a:gd name="connsiteX13" fmla="*/ 928688 w 1291564"/>
              <a:gd name="connsiteY13" fmla="*/ 17383 h 707953"/>
              <a:gd name="connsiteX14" fmla="*/ 1004888 w 1291564"/>
              <a:gd name="connsiteY14" fmla="*/ 350758 h 707953"/>
              <a:gd name="connsiteX15" fmla="*/ 1071563 w 1291564"/>
              <a:gd name="connsiteY15" fmla="*/ 693658 h 707953"/>
              <a:gd name="connsiteX16" fmla="*/ 1143925 w 1291564"/>
              <a:gd name="connsiteY16" fmla="*/ 345995 h 707953"/>
              <a:gd name="connsiteX17" fmla="*/ 1200150 w 1291564"/>
              <a:gd name="connsiteY17" fmla="*/ 17383 h 707953"/>
              <a:gd name="connsiteX18" fmla="*/ 1291564 w 1291564"/>
              <a:gd name="connsiteY18" fmla="*/ 345995 h 707953"/>
              <a:gd name="connsiteX0" fmla="*/ 0 w 1291564"/>
              <a:gd name="connsiteY0" fmla="*/ 341231 h 707951"/>
              <a:gd name="connsiteX1" fmla="*/ 166038 w 1291564"/>
              <a:gd name="connsiteY1" fmla="*/ 2 h 707951"/>
              <a:gd name="connsiteX2" fmla="*/ 164375 w 1291564"/>
              <a:gd name="connsiteY2" fmla="*/ 346272 h 707951"/>
              <a:gd name="connsiteX3" fmla="*/ 204788 w 1291564"/>
              <a:gd name="connsiteY3" fmla="*/ 707943 h 707951"/>
              <a:gd name="connsiteX4" fmla="*/ 273776 w 1291564"/>
              <a:gd name="connsiteY4" fmla="*/ 336468 h 707951"/>
              <a:gd name="connsiteX5" fmla="*/ 391589 w 1291564"/>
              <a:gd name="connsiteY5" fmla="*/ 22143 h 707951"/>
              <a:gd name="connsiteX6" fmla="*/ 506026 w 1291564"/>
              <a:gd name="connsiteY6" fmla="*/ 337024 h 707951"/>
              <a:gd name="connsiteX7" fmla="*/ 495300 w 1291564"/>
              <a:gd name="connsiteY7" fmla="*/ 707943 h 707951"/>
              <a:gd name="connsiteX8" fmla="*/ 571500 w 1291564"/>
              <a:gd name="connsiteY8" fmla="*/ 336468 h 707951"/>
              <a:gd name="connsiteX9" fmla="*/ 651076 w 1291564"/>
              <a:gd name="connsiteY9" fmla="*/ 22143 h 707951"/>
              <a:gd name="connsiteX10" fmla="*/ 723900 w 1291564"/>
              <a:gd name="connsiteY10" fmla="*/ 341231 h 707951"/>
              <a:gd name="connsiteX11" fmla="*/ 795338 w 1291564"/>
              <a:gd name="connsiteY11" fmla="*/ 684131 h 707951"/>
              <a:gd name="connsiteX12" fmla="*/ 871538 w 1291564"/>
              <a:gd name="connsiteY12" fmla="*/ 345993 h 707951"/>
              <a:gd name="connsiteX13" fmla="*/ 928688 w 1291564"/>
              <a:gd name="connsiteY13" fmla="*/ 17381 h 707951"/>
              <a:gd name="connsiteX14" fmla="*/ 1004888 w 1291564"/>
              <a:gd name="connsiteY14" fmla="*/ 350756 h 707951"/>
              <a:gd name="connsiteX15" fmla="*/ 1071563 w 1291564"/>
              <a:gd name="connsiteY15" fmla="*/ 693656 h 707951"/>
              <a:gd name="connsiteX16" fmla="*/ 1143925 w 1291564"/>
              <a:gd name="connsiteY16" fmla="*/ 345993 h 707951"/>
              <a:gd name="connsiteX17" fmla="*/ 1200150 w 1291564"/>
              <a:gd name="connsiteY17" fmla="*/ 17381 h 707951"/>
              <a:gd name="connsiteX18" fmla="*/ 1291564 w 1291564"/>
              <a:gd name="connsiteY18" fmla="*/ 345993 h 707951"/>
              <a:gd name="connsiteX0" fmla="*/ 0 w 1291564"/>
              <a:gd name="connsiteY0" fmla="*/ 341231 h 707951"/>
              <a:gd name="connsiteX1" fmla="*/ 166038 w 1291564"/>
              <a:gd name="connsiteY1" fmla="*/ 2 h 707951"/>
              <a:gd name="connsiteX2" fmla="*/ 336375 w 1291564"/>
              <a:gd name="connsiteY2" fmla="*/ 346272 h 707951"/>
              <a:gd name="connsiteX3" fmla="*/ 204788 w 1291564"/>
              <a:gd name="connsiteY3" fmla="*/ 707943 h 707951"/>
              <a:gd name="connsiteX4" fmla="*/ 273776 w 1291564"/>
              <a:gd name="connsiteY4" fmla="*/ 336468 h 707951"/>
              <a:gd name="connsiteX5" fmla="*/ 391589 w 1291564"/>
              <a:gd name="connsiteY5" fmla="*/ 22143 h 707951"/>
              <a:gd name="connsiteX6" fmla="*/ 506026 w 1291564"/>
              <a:gd name="connsiteY6" fmla="*/ 337024 h 707951"/>
              <a:gd name="connsiteX7" fmla="*/ 495300 w 1291564"/>
              <a:gd name="connsiteY7" fmla="*/ 707943 h 707951"/>
              <a:gd name="connsiteX8" fmla="*/ 571500 w 1291564"/>
              <a:gd name="connsiteY8" fmla="*/ 336468 h 707951"/>
              <a:gd name="connsiteX9" fmla="*/ 651076 w 1291564"/>
              <a:gd name="connsiteY9" fmla="*/ 22143 h 707951"/>
              <a:gd name="connsiteX10" fmla="*/ 723900 w 1291564"/>
              <a:gd name="connsiteY10" fmla="*/ 341231 h 707951"/>
              <a:gd name="connsiteX11" fmla="*/ 795338 w 1291564"/>
              <a:gd name="connsiteY11" fmla="*/ 684131 h 707951"/>
              <a:gd name="connsiteX12" fmla="*/ 871538 w 1291564"/>
              <a:gd name="connsiteY12" fmla="*/ 345993 h 707951"/>
              <a:gd name="connsiteX13" fmla="*/ 928688 w 1291564"/>
              <a:gd name="connsiteY13" fmla="*/ 17381 h 707951"/>
              <a:gd name="connsiteX14" fmla="*/ 1004888 w 1291564"/>
              <a:gd name="connsiteY14" fmla="*/ 350756 h 707951"/>
              <a:gd name="connsiteX15" fmla="*/ 1071563 w 1291564"/>
              <a:gd name="connsiteY15" fmla="*/ 693656 h 707951"/>
              <a:gd name="connsiteX16" fmla="*/ 1143925 w 1291564"/>
              <a:gd name="connsiteY16" fmla="*/ 345993 h 707951"/>
              <a:gd name="connsiteX17" fmla="*/ 1200150 w 1291564"/>
              <a:gd name="connsiteY17" fmla="*/ 17381 h 707951"/>
              <a:gd name="connsiteX18" fmla="*/ 1291564 w 1291564"/>
              <a:gd name="connsiteY18" fmla="*/ 345993 h 707951"/>
              <a:gd name="connsiteX0" fmla="*/ 0 w 1291564"/>
              <a:gd name="connsiteY0" fmla="*/ 341231 h 707943"/>
              <a:gd name="connsiteX1" fmla="*/ 166038 w 1291564"/>
              <a:gd name="connsiteY1" fmla="*/ 2 h 707943"/>
              <a:gd name="connsiteX2" fmla="*/ 336375 w 1291564"/>
              <a:gd name="connsiteY2" fmla="*/ 346272 h 707943"/>
              <a:gd name="connsiteX3" fmla="*/ 488590 w 1291564"/>
              <a:gd name="connsiteY3" fmla="*/ 681039 h 707943"/>
              <a:gd name="connsiteX4" fmla="*/ 273776 w 1291564"/>
              <a:gd name="connsiteY4" fmla="*/ 336468 h 707943"/>
              <a:gd name="connsiteX5" fmla="*/ 391589 w 1291564"/>
              <a:gd name="connsiteY5" fmla="*/ 22143 h 707943"/>
              <a:gd name="connsiteX6" fmla="*/ 506026 w 1291564"/>
              <a:gd name="connsiteY6" fmla="*/ 337024 h 707943"/>
              <a:gd name="connsiteX7" fmla="*/ 495300 w 1291564"/>
              <a:gd name="connsiteY7" fmla="*/ 707943 h 707943"/>
              <a:gd name="connsiteX8" fmla="*/ 571500 w 1291564"/>
              <a:gd name="connsiteY8" fmla="*/ 336468 h 707943"/>
              <a:gd name="connsiteX9" fmla="*/ 651076 w 1291564"/>
              <a:gd name="connsiteY9" fmla="*/ 22143 h 707943"/>
              <a:gd name="connsiteX10" fmla="*/ 723900 w 1291564"/>
              <a:gd name="connsiteY10" fmla="*/ 341231 h 707943"/>
              <a:gd name="connsiteX11" fmla="*/ 795338 w 1291564"/>
              <a:gd name="connsiteY11" fmla="*/ 684131 h 707943"/>
              <a:gd name="connsiteX12" fmla="*/ 871538 w 1291564"/>
              <a:gd name="connsiteY12" fmla="*/ 345993 h 707943"/>
              <a:gd name="connsiteX13" fmla="*/ 928688 w 1291564"/>
              <a:gd name="connsiteY13" fmla="*/ 17381 h 707943"/>
              <a:gd name="connsiteX14" fmla="*/ 1004888 w 1291564"/>
              <a:gd name="connsiteY14" fmla="*/ 350756 h 707943"/>
              <a:gd name="connsiteX15" fmla="*/ 1071563 w 1291564"/>
              <a:gd name="connsiteY15" fmla="*/ 693656 h 707943"/>
              <a:gd name="connsiteX16" fmla="*/ 1143925 w 1291564"/>
              <a:gd name="connsiteY16" fmla="*/ 345993 h 707943"/>
              <a:gd name="connsiteX17" fmla="*/ 1200150 w 1291564"/>
              <a:gd name="connsiteY17" fmla="*/ 17381 h 707943"/>
              <a:gd name="connsiteX18" fmla="*/ 1291564 w 1291564"/>
              <a:gd name="connsiteY18" fmla="*/ 345993 h 707943"/>
              <a:gd name="connsiteX0" fmla="*/ 0 w 1291564"/>
              <a:gd name="connsiteY0" fmla="*/ 341231 h 707943"/>
              <a:gd name="connsiteX1" fmla="*/ 166038 w 1291564"/>
              <a:gd name="connsiteY1" fmla="*/ 2 h 707943"/>
              <a:gd name="connsiteX2" fmla="*/ 336375 w 1291564"/>
              <a:gd name="connsiteY2" fmla="*/ 346272 h 707943"/>
              <a:gd name="connsiteX3" fmla="*/ 488590 w 1291564"/>
              <a:gd name="connsiteY3" fmla="*/ 681039 h 707943"/>
              <a:gd name="connsiteX4" fmla="*/ 660776 w 1291564"/>
              <a:gd name="connsiteY4" fmla="*/ 340952 h 707943"/>
              <a:gd name="connsiteX5" fmla="*/ 391589 w 1291564"/>
              <a:gd name="connsiteY5" fmla="*/ 22143 h 707943"/>
              <a:gd name="connsiteX6" fmla="*/ 506026 w 1291564"/>
              <a:gd name="connsiteY6" fmla="*/ 337024 h 707943"/>
              <a:gd name="connsiteX7" fmla="*/ 495300 w 1291564"/>
              <a:gd name="connsiteY7" fmla="*/ 707943 h 707943"/>
              <a:gd name="connsiteX8" fmla="*/ 571500 w 1291564"/>
              <a:gd name="connsiteY8" fmla="*/ 336468 h 707943"/>
              <a:gd name="connsiteX9" fmla="*/ 651076 w 1291564"/>
              <a:gd name="connsiteY9" fmla="*/ 22143 h 707943"/>
              <a:gd name="connsiteX10" fmla="*/ 723900 w 1291564"/>
              <a:gd name="connsiteY10" fmla="*/ 341231 h 707943"/>
              <a:gd name="connsiteX11" fmla="*/ 795338 w 1291564"/>
              <a:gd name="connsiteY11" fmla="*/ 684131 h 707943"/>
              <a:gd name="connsiteX12" fmla="*/ 871538 w 1291564"/>
              <a:gd name="connsiteY12" fmla="*/ 345993 h 707943"/>
              <a:gd name="connsiteX13" fmla="*/ 928688 w 1291564"/>
              <a:gd name="connsiteY13" fmla="*/ 17381 h 707943"/>
              <a:gd name="connsiteX14" fmla="*/ 1004888 w 1291564"/>
              <a:gd name="connsiteY14" fmla="*/ 350756 h 707943"/>
              <a:gd name="connsiteX15" fmla="*/ 1071563 w 1291564"/>
              <a:gd name="connsiteY15" fmla="*/ 693656 h 707943"/>
              <a:gd name="connsiteX16" fmla="*/ 1143925 w 1291564"/>
              <a:gd name="connsiteY16" fmla="*/ 345993 h 707943"/>
              <a:gd name="connsiteX17" fmla="*/ 1200150 w 1291564"/>
              <a:gd name="connsiteY17" fmla="*/ 17381 h 707943"/>
              <a:gd name="connsiteX18" fmla="*/ 1291564 w 1291564"/>
              <a:gd name="connsiteY18" fmla="*/ 345993 h 707943"/>
              <a:gd name="connsiteX0" fmla="*/ 0 w 1291564"/>
              <a:gd name="connsiteY0" fmla="*/ 341235 h 707947"/>
              <a:gd name="connsiteX1" fmla="*/ 166038 w 1291564"/>
              <a:gd name="connsiteY1" fmla="*/ 6 h 707947"/>
              <a:gd name="connsiteX2" fmla="*/ 340675 w 1291564"/>
              <a:gd name="connsiteY2" fmla="*/ 332823 h 707947"/>
              <a:gd name="connsiteX3" fmla="*/ 488590 w 1291564"/>
              <a:gd name="connsiteY3" fmla="*/ 681043 h 707947"/>
              <a:gd name="connsiteX4" fmla="*/ 660776 w 1291564"/>
              <a:gd name="connsiteY4" fmla="*/ 340956 h 707947"/>
              <a:gd name="connsiteX5" fmla="*/ 391589 w 1291564"/>
              <a:gd name="connsiteY5" fmla="*/ 22147 h 707947"/>
              <a:gd name="connsiteX6" fmla="*/ 506026 w 1291564"/>
              <a:gd name="connsiteY6" fmla="*/ 337028 h 707947"/>
              <a:gd name="connsiteX7" fmla="*/ 495300 w 1291564"/>
              <a:gd name="connsiteY7" fmla="*/ 707947 h 707947"/>
              <a:gd name="connsiteX8" fmla="*/ 571500 w 1291564"/>
              <a:gd name="connsiteY8" fmla="*/ 336472 h 707947"/>
              <a:gd name="connsiteX9" fmla="*/ 651076 w 1291564"/>
              <a:gd name="connsiteY9" fmla="*/ 22147 h 707947"/>
              <a:gd name="connsiteX10" fmla="*/ 723900 w 1291564"/>
              <a:gd name="connsiteY10" fmla="*/ 341235 h 707947"/>
              <a:gd name="connsiteX11" fmla="*/ 795338 w 1291564"/>
              <a:gd name="connsiteY11" fmla="*/ 684135 h 707947"/>
              <a:gd name="connsiteX12" fmla="*/ 871538 w 1291564"/>
              <a:gd name="connsiteY12" fmla="*/ 345997 h 707947"/>
              <a:gd name="connsiteX13" fmla="*/ 928688 w 1291564"/>
              <a:gd name="connsiteY13" fmla="*/ 17385 h 707947"/>
              <a:gd name="connsiteX14" fmla="*/ 1004888 w 1291564"/>
              <a:gd name="connsiteY14" fmla="*/ 350760 h 707947"/>
              <a:gd name="connsiteX15" fmla="*/ 1071563 w 1291564"/>
              <a:gd name="connsiteY15" fmla="*/ 693660 h 707947"/>
              <a:gd name="connsiteX16" fmla="*/ 1143925 w 1291564"/>
              <a:gd name="connsiteY16" fmla="*/ 345997 h 707947"/>
              <a:gd name="connsiteX17" fmla="*/ 1200150 w 1291564"/>
              <a:gd name="connsiteY17" fmla="*/ 17385 h 707947"/>
              <a:gd name="connsiteX18" fmla="*/ 1291564 w 1291564"/>
              <a:gd name="connsiteY18" fmla="*/ 345997 h 707947"/>
              <a:gd name="connsiteX0" fmla="*/ 0 w 1291564"/>
              <a:gd name="connsiteY0" fmla="*/ 341235 h 743821"/>
              <a:gd name="connsiteX1" fmla="*/ 166038 w 1291564"/>
              <a:gd name="connsiteY1" fmla="*/ 6 h 743821"/>
              <a:gd name="connsiteX2" fmla="*/ 340675 w 1291564"/>
              <a:gd name="connsiteY2" fmla="*/ 332823 h 743821"/>
              <a:gd name="connsiteX3" fmla="*/ 488590 w 1291564"/>
              <a:gd name="connsiteY3" fmla="*/ 681043 h 743821"/>
              <a:gd name="connsiteX4" fmla="*/ 660776 w 1291564"/>
              <a:gd name="connsiteY4" fmla="*/ 340956 h 743821"/>
              <a:gd name="connsiteX5" fmla="*/ 391589 w 1291564"/>
              <a:gd name="connsiteY5" fmla="*/ 22147 h 743821"/>
              <a:gd name="connsiteX6" fmla="*/ 506026 w 1291564"/>
              <a:gd name="connsiteY6" fmla="*/ 337028 h 743821"/>
              <a:gd name="connsiteX7" fmla="*/ 869402 w 1291564"/>
              <a:gd name="connsiteY7" fmla="*/ 743821 h 743821"/>
              <a:gd name="connsiteX8" fmla="*/ 571500 w 1291564"/>
              <a:gd name="connsiteY8" fmla="*/ 336472 h 743821"/>
              <a:gd name="connsiteX9" fmla="*/ 651076 w 1291564"/>
              <a:gd name="connsiteY9" fmla="*/ 22147 h 743821"/>
              <a:gd name="connsiteX10" fmla="*/ 723900 w 1291564"/>
              <a:gd name="connsiteY10" fmla="*/ 341235 h 743821"/>
              <a:gd name="connsiteX11" fmla="*/ 795338 w 1291564"/>
              <a:gd name="connsiteY11" fmla="*/ 684135 h 743821"/>
              <a:gd name="connsiteX12" fmla="*/ 871538 w 1291564"/>
              <a:gd name="connsiteY12" fmla="*/ 345997 h 743821"/>
              <a:gd name="connsiteX13" fmla="*/ 928688 w 1291564"/>
              <a:gd name="connsiteY13" fmla="*/ 17385 h 743821"/>
              <a:gd name="connsiteX14" fmla="*/ 1004888 w 1291564"/>
              <a:gd name="connsiteY14" fmla="*/ 350760 h 743821"/>
              <a:gd name="connsiteX15" fmla="*/ 1071563 w 1291564"/>
              <a:gd name="connsiteY15" fmla="*/ 693660 h 743821"/>
              <a:gd name="connsiteX16" fmla="*/ 1143925 w 1291564"/>
              <a:gd name="connsiteY16" fmla="*/ 345997 h 743821"/>
              <a:gd name="connsiteX17" fmla="*/ 1200150 w 1291564"/>
              <a:gd name="connsiteY17" fmla="*/ 17385 h 743821"/>
              <a:gd name="connsiteX18" fmla="*/ 1291564 w 1291564"/>
              <a:gd name="connsiteY18" fmla="*/ 345997 h 743821"/>
              <a:gd name="connsiteX0" fmla="*/ 0 w 1291564"/>
              <a:gd name="connsiteY0" fmla="*/ 341235 h 743823"/>
              <a:gd name="connsiteX1" fmla="*/ 166038 w 1291564"/>
              <a:gd name="connsiteY1" fmla="*/ 6 h 743823"/>
              <a:gd name="connsiteX2" fmla="*/ 340675 w 1291564"/>
              <a:gd name="connsiteY2" fmla="*/ 332823 h 743823"/>
              <a:gd name="connsiteX3" fmla="*/ 488590 w 1291564"/>
              <a:gd name="connsiteY3" fmla="*/ 681043 h 743823"/>
              <a:gd name="connsiteX4" fmla="*/ 660776 w 1291564"/>
              <a:gd name="connsiteY4" fmla="*/ 340956 h 743823"/>
              <a:gd name="connsiteX5" fmla="*/ 391589 w 1291564"/>
              <a:gd name="connsiteY5" fmla="*/ 22147 h 743823"/>
              <a:gd name="connsiteX6" fmla="*/ 1073628 w 1291564"/>
              <a:gd name="connsiteY6" fmla="*/ 332542 h 743823"/>
              <a:gd name="connsiteX7" fmla="*/ 869402 w 1291564"/>
              <a:gd name="connsiteY7" fmla="*/ 743821 h 743823"/>
              <a:gd name="connsiteX8" fmla="*/ 571500 w 1291564"/>
              <a:gd name="connsiteY8" fmla="*/ 336472 h 743823"/>
              <a:gd name="connsiteX9" fmla="*/ 651076 w 1291564"/>
              <a:gd name="connsiteY9" fmla="*/ 22147 h 743823"/>
              <a:gd name="connsiteX10" fmla="*/ 723900 w 1291564"/>
              <a:gd name="connsiteY10" fmla="*/ 341235 h 743823"/>
              <a:gd name="connsiteX11" fmla="*/ 795338 w 1291564"/>
              <a:gd name="connsiteY11" fmla="*/ 684135 h 743823"/>
              <a:gd name="connsiteX12" fmla="*/ 871538 w 1291564"/>
              <a:gd name="connsiteY12" fmla="*/ 345997 h 743823"/>
              <a:gd name="connsiteX13" fmla="*/ 928688 w 1291564"/>
              <a:gd name="connsiteY13" fmla="*/ 17385 h 743823"/>
              <a:gd name="connsiteX14" fmla="*/ 1004888 w 1291564"/>
              <a:gd name="connsiteY14" fmla="*/ 350760 h 743823"/>
              <a:gd name="connsiteX15" fmla="*/ 1071563 w 1291564"/>
              <a:gd name="connsiteY15" fmla="*/ 693660 h 743823"/>
              <a:gd name="connsiteX16" fmla="*/ 1143925 w 1291564"/>
              <a:gd name="connsiteY16" fmla="*/ 345997 h 743823"/>
              <a:gd name="connsiteX17" fmla="*/ 1200150 w 1291564"/>
              <a:gd name="connsiteY17" fmla="*/ 17385 h 743823"/>
              <a:gd name="connsiteX18" fmla="*/ 1291564 w 1291564"/>
              <a:gd name="connsiteY18" fmla="*/ 345997 h 743823"/>
              <a:gd name="connsiteX0" fmla="*/ 0 w 1291564"/>
              <a:gd name="connsiteY0" fmla="*/ 341235 h 743821"/>
              <a:gd name="connsiteX1" fmla="*/ 166038 w 1291564"/>
              <a:gd name="connsiteY1" fmla="*/ 6 h 743821"/>
              <a:gd name="connsiteX2" fmla="*/ 340675 w 1291564"/>
              <a:gd name="connsiteY2" fmla="*/ 332823 h 743821"/>
              <a:gd name="connsiteX3" fmla="*/ 488590 w 1291564"/>
              <a:gd name="connsiteY3" fmla="*/ 681043 h 743821"/>
              <a:gd name="connsiteX4" fmla="*/ 660776 w 1291564"/>
              <a:gd name="connsiteY4" fmla="*/ 340956 h 743821"/>
              <a:gd name="connsiteX5" fmla="*/ 1079591 w 1291564"/>
              <a:gd name="connsiteY5" fmla="*/ 17662 h 743821"/>
              <a:gd name="connsiteX6" fmla="*/ 1073628 w 1291564"/>
              <a:gd name="connsiteY6" fmla="*/ 332542 h 743821"/>
              <a:gd name="connsiteX7" fmla="*/ 869402 w 1291564"/>
              <a:gd name="connsiteY7" fmla="*/ 743821 h 743821"/>
              <a:gd name="connsiteX8" fmla="*/ 571500 w 1291564"/>
              <a:gd name="connsiteY8" fmla="*/ 336472 h 743821"/>
              <a:gd name="connsiteX9" fmla="*/ 651076 w 1291564"/>
              <a:gd name="connsiteY9" fmla="*/ 22147 h 743821"/>
              <a:gd name="connsiteX10" fmla="*/ 723900 w 1291564"/>
              <a:gd name="connsiteY10" fmla="*/ 341235 h 743821"/>
              <a:gd name="connsiteX11" fmla="*/ 795338 w 1291564"/>
              <a:gd name="connsiteY11" fmla="*/ 684135 h 743821"/>
              <a:gd name="connsiteX12" fmla="*/ 871538 w 1291564"/>
              <a:gd name="connsiteY12" fmla="*/ 345997 h 743821"/>
              <a:gd name="connsiteX13" fmla="*/ 928688 w 1291564"/>
              <a:gd name="connsiteY13" fmla="*/ 17385 h 743821"/>
              <a:gd name="connsiteX14" fmla="*/ 1004888 w 1291564"/>
              <a:gd name="connsiteY14" fmla="*/ 350760 h 743821"/>
              <a:gd name="connsiteX15" fmla="*/ 1071563 w 1291564"/>
              <a:gd name="connsiteY15" fmla="*/ 693660 h 743821"/>
              <a:gd name="connsiteX16" fmla="*/ 1143925 w 1291564"/>
              <a:gd name="connsiteY16" fmla="*/ 345997 h 743821"/>
              <a:gd name="connsiteX17" fmla="*/ 1200150 w 1291564"/>
              <a:gd name="connsiteY17" fmla="*/ 17385 h 743821"/>
              <a:gd name="connsiteX18" fmla="*/ 1291564 w 1291564"/>
              <a:gd name="connsiteY18" fmla="*/ 345997 h 743821"/>
              <a:gd name="connsiteX0" fmla="*/ 0 w 1291564"/>
              <a:gd name="connsiteY0" fmla="*/ 341235 h 743911"/>
              <a:gd name="connsiteX1" fmla="*/ 166038 w 1291564"/>
              <a:gd name="connsiteY1" fmla="*/ 6 h 743911"/>
              <a:gd name="connsiteX2" fmla="*/ 340675 w 1291564"/>
              <a:gd name="connsiteY2" fmla="*/ 332823 h 743911"/>
              <a:gd name="connsiteX3" fmla="*/ 488590 w 1291564"/>
              <a:gd name="connsiteY3" fmla="*/ 681043 h 743911"/>
              <a:gd name="connsiteX4" fmla="*/ 660776 w 1291564"/>
              <a:gd name="connsiteY4" fmla="*/ 340956 h 743911"/>
              <a:gd name="connsiteX5" fmla="*/ 1079591 w 1291564"/>
              <a:gd name="connsiteY5" fmla="*/ 17662 h 743911"/>
              <a:gd name="connsiteX6" fmla="*/ 1073628 w 1291564"/>
              <a:gd name="connsiteY6" fmla="*/ 332542 h 743911"/>
              <a:gd name="connsiteX7" fmla="*/ 869402 w 1291564"/>
              <a:gd name="connsiteY7" fmla="*/ 743821 h 743911"/>
              <a:gd name="connsiteX8" fmla="*/ 1074601 w 1291564"/>
              <a:gd name="connsiteY8" fmla="*/ 296114 h 743911"/>
              <a:gd name="connsiteX9" fmla="*/ 651076 w 1291564"/>
              <a:gd name="connsiteY9" fmla="*/ 22147 h 743911"/>
              <a:gd name="connsiteX10" fmla="*/ 723900 w 1291564"/>
              <a:gd name="connsiteY10" fmla="*/ 341235 h 743911"/>
              <a:gd name="connsiteX11" fmla="*/ 795338 w 1291564"/>
              <a:gd name="connsiteY11" fmla="*/ 684135 h 743911"/>
              <a:gd name="connsiteX12" fmla="*/ 871538 w 1291564"/>
              <a:gd name="connsiteY12" fmla="*/ 345997 h 743911"/>
              <a:gd name="connsiteX13" fmla="*/ 928688 w 1291564"/>
              <a:gd name="connsiteY13" fmla="*/ 17385 h 743911"/>
              <a:gd name="connsiteX14" fmla="*/ 1004888 w 1291564"/>
              <a:gd name="connsiteY14" fmla="*/ 350760 h 743911"/>
              <a:gd name="connsiteX15" fmla="*/ 1071563 w 1291564"/>
              <a:gd name="connsiteY15" fmla="*/ 693660 h 743911"/>
              <a:gd name="connsiteX16" fmla="*/ 1143925 w 1291564"/>
              <a:gd name="connsiteY16" fmla="*/ 345997 h 743911"/>
              <a:gd name="connsiteX17" fmla="*/ 1200150 w 1291564"/>
              <a:gd name="connsiteY17" fmla="*/ 17385 h 743911"/>
              <a:gd name="connsiteX18" fmla="*/ 1291564 w 1291564"/>
              <a:gd name="connsiteY18" fmla="*/ 345997 h 743911"/>
              <a:gd name="connsiteX0" fmla="*/ 0 w 1291564"/>
              <a:gd name="connsiteY0" fmla="*/ 341235 h 743913"/>
              <a:gd name="connsiteX1" fmla="*/ 166038 w 1291564"/>
              <a:gd name="connsiteY1" fmla="*/ 6 h 743913"/>
              <a:gd name="connsiteX2" fmla="*/ 340675 w 1291564"/>
              <a:gd name="connsiteY2" fmla="*/ 332823 h 743913"/>
              <a:gd name="connsiteX3" fmla="*/ 488590 w 1291564"/>
              <a:gd name="connsiteY3" fmla="*/ 681043 h 743913"/>
              <a:gd name="connsiteX4" fmla="*/ 660776 w 1291564"/>
              <a:gd name="connsiteY4" fmla="*/ 340956 h 743913"/>
              <a:gd name="connsiteX5" fmla="*/ 1079591 w 1291564"/>
              <a:gd name="connsiteY5" fmla="*/ 17662 h 743913"/>
              <a:gd name="connsiteX6" fmla="*/ 1073628 w 1291564"/>
              <a:gd name="connsiteY6" fmla="*/ 332542 h 743913"/>
              <a:gd name="connsiteX7" fmla="*/ 869402 w 1291564"/>
              <a:gd name="connsiteY7" fmla="*/ 743821 h 743913"/>
              <a:gd name="connsiteX8" fmla="*/ 1074601 w 1291564"/>
              <a:gd name="connsiteY8" fmla="*/ 296114 h 743913"/>
              <a:gd name="connsiteX9" fmla="*/ 1171377 w 1291564"/>
              <a:gd name="connsiteY9" fmla="*/ 13178 h 743913"/>
              <a:gd name="connsiteX10" fmla="*/ 723900 w 1291564"/>
              <a:gd name="connsiteY10" fmla="*/ 341235 h 743913"/>
              <a:gd name="connsiteX11" fmla="*/ 795338 w 1291564"/>
              <a:gd name="connsiteY11" fmla="*/ 684135 h 743913"/>
              <a:gd name="connsiteX12" fmla="*/ 871538 w 1291564"/>
              <a:gd name="connsiteY12" fmla="*/ 345997 h 743913"/>
              <a:gd name="connsiteX13" fmla="*/ 928688 w 1291564"/>
              <a:gd name="connsiteY13" fmla="*/ 17385 h 743913"/>
              <a:gd name="connsiteX14" fmla="*/ 1004888 w 1291564"/>
              <a:gd name="connsiteY14" fmla="*/ 350760 h 743913"/>
              <a:gd name="connsiteX15" fmla="*/ 1071563 w 1291564"/>
              <a:gd name="connsiteY15" fmla="*/ 693660 h 743913"/>
              <a:gd name="connsiteX16" fmla="*/ 1143925 w 1291564"/>
              <a:gd name="connsiteY16" fmla="*/ 345997 h 743913"/>
              <a:gd name="connsiteX17" fmla="*/ 1200150 w 1291564"/>
              <a:gd name="connsiteY17" fmla="*/ 17385 h 743913"/>
              <a:gd name="connsiteX18" fmla="*/ 1291564 w 1291564"/>
              <a:gd name="connsiteY18" fmla="*/ 345997 h 743913"/>
              <a:gd name="connsiteX0" fmla="*/ 0 w 1291564"/>
              <a:gd name="connsiteY0" fmla="*/ 341235 h 743911"/>
              <a:gd name="connsiteX1" fmla="*/ 166038 w 1291564"/>
              <a:gd name="connsiteY1" fmla="*/ 6 h 743911"/>
              <a:gd name="connsiteX2" fmla="*/ 340675 w 1291564"/>
              <a:gd name="connsiteY2" fmla="*/ 332823 h 743911"/>
              <a:gd name="connsiteX3" fmla="*/ 488590 w 1291564"/>
              <a:gd name="connsiteY3" fmla="*/ 681043 h 743911"/>
              <a:gd name="connsiteX4" fmla="*/ 660776 w 1291564"/>
              <a:gd name="connsiteY4" fmla="*/ 340956 h 743911"/>
              <a:gd name="connsiteX5" fmla="*/ 1079591 w 1291564"/>
              <a:gd name="connsiteY5" fmla="*/ 17662 h 743911"/>
              <a:gd name="connsiteX6" fmla="*/ 1073628 w 1291564"/>
              <a:gd name="connsiteY6" fmla="*/ 332542 h 743911"/>
              <a:gd name="connsiteX7" fmla="*/ 869402 w 1291564"/>
              <a:gd name="connsiteY7" fmla="*/ 743821 h 743911"/>
              <a:gd name="connsiteX8" fmla="*/ 1074601 w 1291564"/>
              <a:gd name="connsiteY8" fmla="*/ 296114 h 743911"/>
              <a:gd name="connsiteX9" fmla="*/ 1171377 w 1291564"/>
              <a:gd name="connsiteY9" fmla="*/ 13178 h 743911"/>
              <a:gd name="connsiteX10" fmla="*/ 1175402 w 1291564"/>
              <a:gd name="connsiteY10" fmla="*/ 354688 h 743911"/>
              <a:gd name="connsiteX11" fmla="*/ 795338 w 1291564"/>
              <a:gd name="connsiteY11" fmla="*/ 684135 h 743911"/>
              <a:gd name="connsiteX12" fmla="*/ 871538 w 1291564"/>
              <a:gd name="connsiteY12" fmla="*/ 345997 h 743911"/>
              <a:gd name="connsiteX13" fmla="*/ 928688 w 1291564"/>
              <a:gd name="connsiteY13" fmla="*/ 17385 h 743911"/>
              <a:gd name="connsiteX14" fmla="*/ 1004888 w 1291564"/>
              <a:gd name="connsiteY14" fmla="*/ 350760 h 743911"/>
              <a:gd name="connsiteX15" fmla="*/ 1071563 w 1291564"/>
              <a:gd name="connsiteY15" fmla="*/ 693660 h 743911"/>
              <a:gd name="connsiteX16" fmla="*/ 1143925 w 1291564"/>
              <a:gd name="connsiteY16" fmla="*/ 345997 h 743911"/>
              <a:gd name="connsiteX17" fmla="*/ 1200150 w 1291564"/>
              <a:gd name="connsiteY17" fmla="*/ 17385 h 743911"/>
              <a:gd name="connsiteX18" fmla="*/ 1291564 w 1291564"/>
              <a:gd name="connsiteY18" fmla="*/ 345997 h 743911"/>
              <a:gd name="connsiteX0" fmla="*/ 0 w 1291564"/>
              <a:gd name="connsiteY0" fmla="*/ 341235 h 743913"/>
              <a:gd name="connsiteX1" fmla="*/ 166038 w 1291564"/>
              <a:gd name="connsiteY1" fmla="*/ 6 h 743913"/>
              <a:gd name="connsiteX2" fmla="*/ 340675 w 1291564"/>
              <a:gd name="connsiteY2" fmla="*/ 332823 h 743913"/>
              <a:gd name="connsiteX3" fmla="*/ 488590 w 1291564"/>
              <a:gd name="connsiteY3" fmla="*/ 681043 h 743913"/>
              <a:gd name="connsiteX4" fmla="*/ 660776 w 1291564"/>
              <a:gd name="connsiteY4" fmla="*/ 340956 h 743913"/>
              <a:gd name="connsiteX5" fmla="*/ 1079591 w 1291564"/>
              <a:gd name="connsiteY5" fmla="*/ 17662 h 743913"/>
              <a:gd name="connsiteX6" fmla="*/ 1073628 w 1291564"/>
              <a:gd name="connsiteY6" fmla="*/ 332542 h 743913"/>
              <a:gd name="connsiteX7" fmla="*/ 869402 w 1291564"/>
              <a:gd name="connsiteY7" fmla="*/ 743821 h 743913"/>
              <a:gd name="connsiteX8" fmla="*/ 1074601 w 1291564"/>
              <a:gd name="connsiteY8" fmla="*/ 296114 h 743913"/>
              <a:gd name="connsiteX9" fmla="*/ 1171377 w 1291564"/>
              <a:gd name="connsiteY9" fmla="*/ 13178 h 743913"/>
              <a:gd name="connsiteX10" fmla="*/ 1175402 w 1291564"/>
              <a:gd name="connsiteY10" fmla="*/ 354688 h 743913"/>
              <a:gd name="connsiteX11" fmla="*/ 1139339 w 1291564"/>
              <a:gd name="connsiteY11" fmla="*/ 702073 h 743913"/>
              <a:gd name="connsiteX12" fmla="*/ 871538 w 1291564"/>
              <a:gd name="connsiteY12" fmla="*/ 345997 h 743913"/>
              <a:gd name="connsiteX13" fmla="*/ 928688 w 1291564"/>
              <a:gd name="connsiteY13" fmla="*/ 17385 h 743913"/>
              <a:gd name="connsiteX14" fmla="*/ 1004888 w 1291564"/>
              <a:gd name="connsiteY14" fmla="*/ 350760 h 743913"/>
              <a:gd name="connsiteX15" fmla="*/ 1071563 w 1291564"/>
              <a:gd name="connsiteY15" fmla="*/ 693660 h 743913"/>
              <a:gd name="connsiteX16" fmla="*/ 1143925 w 1291564"/>
              <a:gd name="connsiteY16" fmla="*/ 345997 h 743913"/>
              <a:gd name="connsiteX17" fmla="*/ 1200150 w 1291564"/>
              <a:gd name="connsiteY17" fmla="*/ 17385 h 743913"/>
              <a:gd name="connsiteX18" fmla="*/ 1291564 w 1291564"/>
              <a:gd name="connsiteY18" fmla="*/ 345997 h 743913"/>
              <a:gd name="connsiteX0" fmla="*/ 0 w 1356933"/>
              <a:gd name="connsiteY0" fmla="*/ 341235 h 743911"/>
              <a:gd name="connsiteX1" fmla="*/ 166038 w 1356933"/>
              <a:gd name="connsiteY1" fmla="*/ 6 h 743911"/>
              <a:gd name="connsiteX2" fmla="*/ 340675 w 1356933"/>
              <a:gd name="connsiteY2" fmla="*/ 332823 h 743911"/>
              <a:gd name="connsiteX3" fmla="*/ 488590 w 1356933"/>
              <a:gd name="connsiteY3" fmla="*/ 681043 h 743911"/>
              <a:gd name="connsiteX4" fmla="*/ 660776 w 1356933"/>
              <a:gd name="connsiteY4" fmla="*/ 340956 h 743911"/>
              <a:gd name="connsiteX5" fmla="*/ 1079591 w 1356933"/>
              <a:gd name="connsiteY5" fmla="*/ 17662 h 743911"/>
              <a:gd name="connsiteX6" fmla="*/ 1073628 w 1356933"/>
              <a:gd name="connsiteY6" fmla="*/ 332542 h 743911"/>
              <a:gd name="connsiteX7" fmla="*/ 869402 w 1356933"/>
              <a:gd name="connsiteY7" fmla="*/ 743821 h 743911"/>
              <a:gd name="connsiteX8" fmla="*/ 1074601 w 1356933"/>
              <a:gd name="connsiteY8" fmla="*/ 296114 h 743911"/>
              <a:gd name="connsiteX9" fmla="*/ 1171377 w 1356933"/>
              <a:gd name="connsiteY9" fmla="*/ 13178 h 743911"/>
              <a:gd name="connsiteX10" fmla="*/ 1175402 w 1356933"/>
              <a:gd name="connsiteY10" fmla="*/ 354688 h 743911"/>
              <a:gd name="connsiteX11" fmla="*/ 1139339 w 1356933"/>
              <a:gd name="connsiteY11" fmla="*/ 702073 h 743911"/>
              <a:gd name="connsiteX12" fmla="*/ 1353139 w 1356933"/>
              <a:gd name="connsiteY12" fmla="*/ 314607 h 743911"/>
              <a:gd name="connsiteX13" fmla="*/ 928688 w 1356933"/>
              <a:gd name="connsiteY13" fmla="*/ 17385 h 743911"/>
              <a:gd name="connsiteX14" fmla="*/ 1004888 w 1356933"/>
              <a:gd name="connsiteY14" fmla="*/ 350760 h 743911"/>
              <a:gd name="connsiteX15" fmla="*/ 1071563 w 1356933"/>
              <a:gd name="connsiteY15" fmla="*/ 693660 h 743911"/>
              <a:gd name="connsiteX16" fmla="*/ 1143925 w 1356933"/>
              <a:gd name="connsiteY16" fmla="*/ 345997 h 743911"/>
              <a:gd name="connsiteX17" fmla="*/ 1200150 w 1356933"/>
              <a:gd name="connsiteY17" fmla="*/ 17385 h 743911"/>
              <a:gd name="connsiteX18" fmla="*/ 1291564 w 1356933"/>
              <a:gd name="connsiteY18" fmla="*/ 345997 h 743911"/>
              <a:gd name="connsiteX0" fmla="*/ 0 w 1356492"/>
              <a:gd name="connsiteY0" fmla="*/ 341235 h 743913"/>
              <a:gd name="connsiteX1" fmla="*/ 166038 w 1356492"/>
              <a:gd name="connsiteY1" fmla="*/ 6 h 743913"/>
              <a:gd name="connsiteX2" fmla="*/ 340675 w 1356492"/>
              <a:gd name="connsiteY2" fmla="*/ 332823 h 743913"/>
              <a:gd name="connsiteX3" fmla="*/ 488590 w 1356492"/>
              <a:gd name="connsiteY3" fmla="*/ 681043 h 743913"/>
              <a:gd name="connsiteX4" fmla="*/ 660776 w 1356492"/>
              <a:gd name="connsiteY4" fmla="*/ 340956 h 743913"/>
              <a:gd name="connsiteX5" fmla="*/ 1079591 w 1356492"/>
              <a:gd name="connsiteY5" fmla="*/ 17662 h 743913"/>
              <a:gd name="connsiteX6" fmla="*/ 1073628 w 1356492"/>
              <a:gd name="connsiteY6" fmla="*/ 332542 h 743913"/>
              <a:gd name="connsiteX7" fmla="*/ 869402 w 1356492"/>
              <a:gd name="connsiteY7" fmla="*/ 743821 h 743913"/>
              <a:gd name="connsiteX8" fmla="*/ 1074601 w 1356492"/>
              <a:gd name="connsiteY8" fmla="*/ 296114 h 743913"/>
              <a:gd name="connsiteX9" fmla="*/ 1171377 w 1356492"/>
              <a:gd name="connsiteY9" fmla="*/ 13178 h 743913"/>
              <a:gd name="connsiteX10" fmla="*/ 1175402 w 1356492"/>
              <a:gd name="connsiteY10" fmla="*/ 354688 h 743913"/>
              <a:gd name="connsiteX11" fmla="*/ 1139339 w 1356492"/>
              <a:gd name="connsiteY11" fmla="*/ 702073 h 743913"/>
              <a:gd name="connsiteX12" fmla="*/ 1353139 w 1356492"/>
              <a:gd name="connsiteY12" fmla="*/ 314607 h 743913"/>
              <a:gd name="connsiteX13" fmla="*/ 1251190 w 1356492"/>
              <a:gd name="connsiteY13" fmla="*/ 17385 h 743913"/>
              <a:gd name="connsiteX14" fmla="*/ 1004888 w 1356492"/>
              <a:gd name="connsiteY14" fmla="*/ 350760 h 743913"/>
              <a:gd name="connsiteX15" fmla="*/ 1071563 w 1356492"/>
              <a:gd name="connsiteY15" fmla="*/ 693660 h 743913"/>
              <a:gd name="connsiteX16" fmla="*/ 1143925 w 1356492"/>
              <a:gd name="connsiteY16" fmla="*/ 345997 h 743913"/>
              <a:gd name="connsiteX17" fmla="*/ 1200150 w 1356492"/>
              <a:gd name="connsiteY17" fmla="*/ 17385 h 743913"/>
              <a:gd name="connsiteX18" fmla="*/ 1291564 w 1356492"/>
              <a:gd name="connsiteY18" fmla="*/ 345997 h 743913"/>
              <a:gd name="connsiteX0" fmla="*/ 0 w 1356492"/>
              <a:gd name="connsiteY0" fmla="*/ 341235 h 702210"/>
              <a:gd name="connsiteX1" fmla="*/ 166038 w 1356492"/>
              <a:gd name="connsiteY1" fmla="*/ 6 h 702210"/>
              <a:gd name="connsiteX2" fmla="*/ 340675 w 1356492"/>
              <a:gd name="connsiteY2" fmla="*/ 332823 h 702210"/>
              <a:gd name="connsiteX3" fmla="*/ 488590 w 1356492"/>
              <a:gd name="connsiteY3" fmla="*/ 681043 h 702210"/>
              <a:gd name="connsiteX4" fmla="*/ 660776 w 1356492"/>
              <a:gd name="connsiteY4" fmla="*/ 340956 h 702210"/>
              <a:gd name="connsiteX5" fmla="*/ 1079591 w 1356492"/>
              <a:gd name="connsiteY5" fmla="*/ 17662 h 702210"/>
              <a:gd name="connsiteX6" fmla="*/ 1073628 w 1356492"/>
              <a:gd name="connsiteY6" fmla="*/ 332542 h 702210"/>
              <a:gd name="connsiteX7" fmla="*/ 1265002 w 1356492"/>
              <a:gd name="connsiteY7" fmla="*/ 681042 h 702210"/>
              <a:gd name="connsiteX8" fmla="*/ 1074601 w 1356492"/>
              <a:gd name="connsiteY8" fmla="*/ 296114 h 702210"/>
              <a:gd name="connsiteX9" fmla="*/ 1171377 w 1356492"/>
              <a:gd name="connsiteY9" fmla="*/ 13178 h 702210"/>
              <a:gd name="connsiteX10" fmla="*/ 1175402 w 1356492"/>
              <a:gd name="connsiteY10" fmla="*/ 354688 h 702210"/>
              <a:gd name="connsiteX11" fmla="*/ 1139339 w 1356492"/>
              <a:gd name="connsiteY11" fmla="*/ 702073 h 702210"/>
              <a:gd name="connsiteX12" fmla="*/ 1353139 w 1356492"/>
              <a:gd name="connsiteY12" fmla="*/ 314607 h 702210"/>
              <a:gd name="connsiteX13" fmla="*/ 1251190 w 1356492"/>
              <a:gd name="connsiteY13" fmla="*/ 17385 h 702210"/>
              <a:gd name="connsiteX14" fmla="*/ 1004888 w 1356492"/>
              <a:gd name="connsiteY14" fmla="*/ 350760 h 702210"/>
              <a:gd name="connsiteX15" fmla="*/ 1071563 w 1356492"/>
              <a:gd name="connsiteY15" fmla="*/ 693660 h 702210"/>
              <a:gd name="connsiteX16" fmla="*/ 1143925 w 1356492"/>
              <a:gd name="connsiteY16" fmla="*/ 345997 h 702210"/>
              <a:gd name="connsiteX17" fmla="*/ 1200150 w 1356492"/>
              <a:gd name="connsiteY17" fmla="*/ 17385 h 702210"/>
              <a:gd name="connsiteX18" fmla="*/ 1291564 w 1356492"/>
              <a:gd name="connsiteY18" fmla="*/ 345997 h 702210"/>
              <a:gd name="connsiteX0" fmla="*/ 0 w 1356492"/>
              <a:gd name="connsiteY0" fmla="*/ 341235 h 702210"/>
              <a:gd name="connsiteX1" fmla="*/ 166038 w 1356492"/>
              <a:gd name="connsiteY1" fmla="*/ 6 h 702210"/>
              <a:gd name="connsiteX2" fmla="*/ 340675 w 1356492"/>
              <a:gd name="connsiteY2" fmla="*/ 332822 h 702210"/>
              <a:gd name="connsiteX3" fmla="*/ 488590 w 1356492"/>
              <a:gd name="connsiteY3" fmla="*/ 681043 h 702210"/>
              <a:gd name="connsiteX4" fmla="*/ 660776 w 1356492"/>
              <a:gd name="connsiteY4" fmla="*/ 340956 h 702210"/>
              <a:gd name="connsiteX5" fmla="*/ 1079591 w 1356492"/>
              <a:gd name="connsiteY5" fmla="*/ 17662 h 702210"/>
              <a:gd name="connsiteX6" fmla="*/ 1073628 w 1356492"/>
              <a:gd name="connsiteY6" fmla="*/ 332542 h 702210"/>
              <a:gd name="connsiteX7" fmla="*/ 1265002 w 1356492"/>
              <a:gd name="connsiteY7" fmla="*/ 681042 h 702210"/>
              <a:gd name="connsiteX8" fmla="*/ 1074601 w 1356492"/>
              <a:gd name="connsiteY8" fmla="*/ 296114 h 702210"/>
              <a:gd name="connsiteX9" fmla="*/ 1171377 w 1356492"/>
              <a:gd name="connsiteY9" fmla="*/ 13178 h 702210"/>
              <a:gd name="connsiteX10" fmla="*/ 1175402 w 1356492"/>
              <a:gd name="connsiteY10" fmla="*/ 354688 h 702210"/>
              <a:gd name="connsiteX11" fmla="*/ 1139339 w 1356492"/>
              <a:gd name="connsiteY11" fmla="*/ 702073 h 702210"/>
              <a:gd name="connsiteX12" fmla="*/ 1353139 w 1356492"/>
              <a:gd name="connsiteY12" fmla="*/ 314607 h 702210"/>
              <a:gd name="connsiteX13" fmla="*/ 1251190 w 1356492"/>
              <a:gd name="connsiteY13" fmla="*/ 17385 h 702210"/>
              <a:gd name="connsiteX14" fmla="*/ 1004888 w 1356492"/>
              <a:gd name="connsiteY14" fmla="*/ 350760 h 702210"/>
              <a:gd name="connsiteX15" fmla="*/ 1071563 w 1356492"/>
              <a:gd name="connsiteY15" fmla="*/ 693660 h 702210"/>
              <a:gd name="connsiteX16" fmla="*/ 1143925 w 1356492"/>
              <a:gd name="connsiteY16" fmla="*/ 345997 h 702210"/>
              <a:gd name="connsiteX17" fmla="*/ 1200150 w 1356492"/>
              <a:gd name="connsiteY17" fmla="*/ 17385 h 702210"/>
              <a:gd name="connsiteX18" fmla="*/ 1291564 w 1356492"/>
              <a:gd name="connsiteY18" fmla="*/ 345997 h 702210"/>
              <a:gd name="connsiteX0" fmla="*/ 0 w 1356492"/>
              <a:gd name="connsiteY0" fmla="*/ 341235 h 702210"/>
              <a:gd name="connsiteX1" fmla="*/ 166038 w 1356492"/>
              <a:gd name="connsiteY1" fmla="*/ 6 h 702210"/>
              <a:gd name="connsiteX2" fmla="*/ 340675 w 1356492"/>
              <a:gd name="connsiteY2" fmla="*/ 332822 h 702210"/>
              <a:gd name="connsiteX3" fmla="*/ 501490 w 1356492"/>
              <a:gd name="connsiteY3" fmla="*/ 681043 h 702210"/>
              <a:gd name="connsiteX4" fmla="*/ 660776 w 1356492"/>
              <a:gd name="connsiteY4" fmla="*/ 340956 h 702210"/>
              <a:gd name="connsiteX5" fmla="*/ 1079591 w 1356492"/>
              <a:gd name="connsiteY5" fmla="*/ 17662 h 702210"/>
              <a:gd name="connsiteX6" fmla="*/ 1073628 w 1356492"/>
              <a:gd name="connsiteY6" fmla="*/ 332542 h 702210"/>
              <a:gd name="connsiteX7" fmla="*/ 1265002 w 1356492"/>
              <a:gd name="connsiteY7" fmla="*/ 681042 h 702210"/>
              <a:gd name="connsiteX8" fmla="*/ 1074601 w 1356492"/>
              <a:gd name="connsiteY8" fmla="*/ 296114 h 702210"/>
              <a:gd name="connsiteX9" fmla="*/ 1171377 w 1356492"/>
              <a:gd name="connsiteY9" fmla="*/ 13178 h 702210"/>
              <a:gd name="connsiteX10" fmla="*/ 1175402 w 1356492"/>
              <a:gd name="connsiteY10" fmla="*/ 354688 h 702210"/>
              <a:gd name="connsiteX11" fmla="*/ 1139339 w 1356492"/>
              <a:gd name="connsiteY11" fmla="*/ 702073 h 702210"/>
              <a:gd name="connsiteX12" fmla="*/ 1353139 w 1356492"/>
              <a:gd name="connsiteY12" fmla="*/ 314607 h 702210"/>
              <a:gd name="connsiteX13" fmla="*/ 1251190 w 1356492"/>
              <a:gd name="connsiteY13" fmla="*/ 17385 h 702210"/>
              <a:gd name="connsiteX14" fmla="*/ 1004888 w 1356492"/>
              <a:gd name="connsiteY14" fmla="*/ 350760 h 702210"/>
              <a:gd name="connsiteX15" fmla="*/ 1071563 w 1356492"/>
              <a:gd name="connsiteY15" fmla="*/ 693660 h 702210"/>
              <a:gd name="connsiteX16" fmla="*/ 1143925 w 1356492"/>
              <a:gd name="connsiteY16" fmla="*/ 345997 h 702210"/>
              <a:gd name="connsiteX17" fmla="*/ 1200150 w 1356492"/>
              <a:gd name="connsiteY17" fmla="*/ 17385 h 702210"/>
              <a:gd name="connsiteX18" fmla="*/ 1291564 w 1356492"/>
              <a:gd name="connsiteY18" fmla="*/ 345997 h 702210"/>
              <a:gd name="connsiteX0" fmla="*/ 0 w 1356492"/>
              <a:gd name="connsiteY0" fmla="*/ 341235 h 702210"/>
              <a:gd name="connsiteX1" fmla="*/ 166038 w 1356492"/>
              <a:gd name="connsiteY1" fmla="*/ 6 h 702210"/>
              <a:gd name="connsiteX2" fmla="*/ 340675 w 1356492"/>
              <a:gd name="connsiteY2" fmla="*/ 332822 h 702210"/>
              <a:gd name="connsiteX3" fmla="*/ 501490 w 1356492"/>
              <a:gd name="connsiteY3" fmla="*/ 681043 h 702210"/>
              <a:gd name="connsiteX4" fmla="*/ 660776 w 1356492"/>
              <a:gd name="connsiteY4" fmla="*/ 340956 h 702210"/>
              <a:gd name="connsiteX5" fmla="*/ 1079591 w 1356492"/>
              <a:gd name="connsiteY5" fmla="*/ 17662 h 702210"/>
              <a:gd name="connsiteX6" fmla="*/ 1073628 w 1356492"/>
              <a:gd name="connsiteY6" fmla="*/ 332542 h 702210"/>
              <a:gd name="connsiteX7" fmla="*/ 1265002 w 1356492"/>
              <a:gd name="connsiteY7" fmla="*/ 681042 h 702210"/>
              <a:gd name="connsiteX8" fmla="*/ 1074601 w 1356492"/>
              <a:gd name="connsiteY8" fmla="*/ 296114 h 702210"/>
              <a:gd name="connsiteX9" fmla="*/ 1171377 w 1356492"/>
              <a:gd name="connsiteY9" fmla="*/ 13178 h 702210"/>
              <a:gd name="connsiteX10" fmla="*/ 1175402 w 1356492"/>
              <a:gd name="connsiteY10" fmla="*/ 354688 h 702210"/>
              <a:gd name="connsiteX11" fmla="*/ 1139339 w 1356492"/>
              <a:gd name="connsiteY11" fmla="*/ 702073 h 702210"/>
              <a:gd name="connsiteX12" fmla="*/ 1353139 w 1356492"/>
              <a:gd name="connsiteY12" fmla="*/ 314607 h 702210"/>
              <a:gd name="connsiteX13" fmla="*/ 1251190 w 1356492"/>
              <a:gd name="connsiteY13" fmla="*/ 17385 h 702210"/>
              <a:gd name="connsiteX14" fmla="*/ 1004888 w 1356492"/>
              <a:gd name="connsiteY14" fmla="*/ 350760 h 702210"/>
              <a:gd name="connsiteX15" fmla="*/ 1071563 w 1356492"/>
              <a:gd name="connsiteY15" fmla="*/ 693660 h 702210"/>
              <a:gd name="connsiteX16" fmla="*/ 1143925 w 1356492"/>
              <a:gd name="connsiteY16" fmla="*/ 345997 h 702210"/>
              <a:gd name="connsiteX17" fmla="*/ 1200150 w 1356492"/>
              <a:gd name="connsiteY17" fmla="*/ 17385 h 702210"/>
              <a:gd name="connsiteX18" fmla="*/ 1291564 w 1356492"/>
              <a:gd name="connsiteY18" fmla="*/ 345997 h 702210"/>
              <a:gd name="connsiteX0" fmla="*/ 0 w 1356492"/>
              <a:gd name="connsiteY0" fmla="*/ 341235 h 702210"/>
              <a:gd name="connsiteX1" fmla="*/ 166038 w 1356492"/>
              <a:gd name="connsiteY1" fmla="*/ 6 h 702210"/>
              <a:gd name="connsiteX2" fmla="*/ 340675 w 1356492"/>
              <a:gd name="connsiteY2" fmla="*/ 332822 h 702210"/>
              <a:gd name="connsiteX3" fmla="*/ 501490 w 1356492"/>
              <a:gd name="connsiteY3" fmla="*/ 681043 h 702210"/>
              <a:gd name="connsiteX4" fmla="*/ 660776 w 1356492"/>
              <a:gd name="connsiteY4" fmla="*/ 340956 h 702210"/>
              <a:gd name="connsiteX5" fmla="*/ 821590 w 1356492"/>
              <a:gd name="connsiteY5" fmla="*/ 4209 h 702210"/>
              <a:gd name="connsiteX6" fmla="*/ 1073628 w 1356492"/>
              <a:gd name="connsiteY6" fmla="*/ 332542 h 702210"/>
              <a:gd name="connsiteX7" fmla="*/ 1265002 w 1356492"/>
              <a:gd name="connsiteY7" fmla="*/ 681042 h 702210"/>
              <a:gd name="connsiteX8" fmla="*/ 1074601 w 1356492"/>
              <a:gd name="connsiteY8" fmla="*/ 296114 h 702210"/>
              <a:gd name="connsiteX9" fmla="*/ 1171377 w 1356492"/>
              <a:gd name="connsiteY9" fmla="*/ 13178 h 702210"/>
              <a:gd name="connsiteX10" fmla="*/ 1175402 w 1356492"/>
              <a:gd name="connsiteY10" fmla="*/ 354688 h 702210"/>
              <a:gd name="connsiteX11" fmla="*/ 1139339 w 1356492"/>
              <a:gd name="connsiteY11" fmla="*/ 702073 h 702210"/>
              <a:gd name="connsiteX12" fmla="*/ 1353139 w 1356492"/>
              <a:gd name="connsiteY12" fmla="*/ 314607 h 702210"/>
              <a:gd name="connsiteX13" fmla="*/ 1251190 w 1356492"/>
              <a:gd name="connsiteY13" fmla="*/ 17385 h 702210"/>
              <a:gd name="connsiteX14" fmla="*/ 1004888 w 1356492"/>
              <a:gd name="connsiteY14" fmla="*/ 350760 h 702210"/>
              <a:gd name="connsiteX15" fmla="*/ 1071563 w 1356492"/>
              <a:gd name="connsiteY15" fmla="*/ 693660 h 702210"/>
              <a:gd name="connsiteX16" fmla="*/ 1143925 w 1356492"/>
              <a:gd name="connsiteY16" fmla="*/ 345997 h 702210"/>
              <a:gd name="connsiteX17" fmla="*/ 1200150 w 1356492"/>
              <a:gd name="connsiteY17" fmla="*/ 17385 h 702210"/>
              <a:gd name="connsiteX18" fmla="*/ 1291564 w 1356492"/>
              <a:gd name="connsiteY18" fmla="*/ 345997 h 702210"/>
              <a:gd name="connsiteX0" fmla="*/ 0 w 1771633"/>
              <a:gd name="connsiteY0" fmla="*/ 341235 h 702210"/>
              <a:gd name="connsiteX1" fmla="*/ 166038 w 1771633"/>
              <a:gd name="connsiteY1" fmla="*/ 6 h 702210"/>
              <a:gd name="connsiteX2" fmla="*/ 340675 w 1771633"/>
              <a:gd name="connsiteY2" fmla="*/ 332822 h 702210"/>
              <a:gd name="connsiteX3" fmla="*/ 501490 w 1771633"/>
              <a:gd name="connsiteY3" fmla="*/ 681043 h 702210"/>
              <a:gd name="connsiteX4" fmla="*/ 660776 w 1771633"/>
              <a:gd name="connsiteY4" fmla="*/ 340956 h 702210"/>
              <a:gd name="connsiteX5" fmla="*/ 821590 w 1771633"/>
              <a:gd name="connsiteY5" fmla="*/ 4209 h 702210"/>
              <a:gd name="connsiteX6" fmla="*/ 1073628 w 1771633"/>
              <a:gd name="connsiteY6" fmla="*/ 332542 h 702210"/>
              <a:gd name="connsiteX7" fmla="*/ 1265002 w 1771633"/>
              <a:gd name="connsiteY7" fmla="*/ 681042 h 702210"/>
              <a:gd name="connsiteX8" fmla="*/ 1074601 w 1771633"/>
              <a:gd name="connsiteY8" fmla="*/ 296114 h 702210"/>
              <a:gd name="connsiteX9" fmla="*/ 1171377 w 1771633"/>
              <a:gd name="connsiteY9" fmla="*/ 13178 h 702210"/>
              <a:gd name="connsiteX10" fmla="*/ 1175402 w 1771633"/>
              <a:gd name="connsiteY10" fmla="*/ 354688 h 702210"/>
              <a:gd name="connsiteX11" fmla="*/ 1139339 w 1771633"/>
              <a:gd name="connsiteY11" fmla="*/ 702073 h 702210"/>
              <a:gd name="connsiteX12" fmla="*/ 1353139 w 1771633"/>
              <a:gd name="connsiteY12" fmla="*/ 314607 h 702210"/>
              <a:gd name="connsiteX13" fmla="*/ 1251190 w 1771633"/>
              <a:gd name="connsiteY13" fmla="*/ 17385 h 702210"/>
              <a:gd name="connsiteX14" fmla="*/ 1770290 w 1771633"/>
              <a:gd name="connsiteY14" fmla="*/ 359729 h 702210"/>
              <a:gd name="connsiteX15" fmla="*/ 1071563 w 1771633"/>
              <a:gd name="connsiteY15" fmla="*/ 693660 h 702210"/>
              <a:gd name="connsiteX16" fmla="*/ 1143925 w 1771633"/>
              <a:gd name="connsiteY16" fmla="*/ 345997 h 702210"/>
              <a:gd name="connsiteX17" fmla="*/ 1200150 w 1771633"/>
              <a:gd name="connsiteY17" fmla="*/ 17385 h 702210"/>
              <a:gd name="connsiteX18" fmla="*/ 1291564 w 1771633"/>
              <a:gd name="connsiteY18" fmla="*/ 345997 h 702210"/>
              <a:gd name="connsiteX0" fmla="*/ 0 w 1856963"/>
              <a:gd name="connsiteY0" fmla="*/ 341235 h 702210"/>
              <a:gd name="connsiteX1" fmla="*/ 166038 w 1856963"/>
              <a:gd name="connsiteY1" fmla="*/ 6 h 702210"/>
              <a:gd name="connsiteX2" fmla="*/ 340675 w 1856963"/>
              <a:gd name="connsiteY2" fmla="*/ 332822 h 702210"/>
              <a:gd name="connsiteX3" fmla="*/ 501490 w 1856963"/>
              <a:gd name="connsiteY3" fmla="*/ 681043 h 702210"/>
              <a:gd name="connsiteX4" fmla="*/ 660776 w 1856963"/>
              <a:gd name="connsiteY4" fmla="*/ 340956 h 702210"/>
              <a:gd name="connsiteX5" fmla="*/ 821590 w 1856963"/>
              <a:gd name="connsiteY5" fmla="*/ 4209 h 702210"/>
              <a:gd name="connsiteX6" fmla="*/ 1073628 w 1856963"/>
              <a:gd name="connsiteY6" fmla="*/ 332542 h 702210"/>
              <a:gd name="connsiteX7" fmla="*/ 1265002 w 1856963"/>
              <a:gd name="connsiteY7" fmla="*/ 681042 h 702210"/>
              <a:gd name="connsiteX8" fmla="*/ 1074601 w 1856963"/>
              <a:gd name="connsiteY8" fmla="*/ 296114 h 702210"/>
              <a:gd name="connsiteX9" fmla="*/ 1171377 w 1856963"/>
              <a:gd name="connsiteY9" fmla="*/ 13178 h 702210"/>
              <a:gd name="connsiteX10" fmla="*/ 1175402 w 1856963"/>
              <a:gd name="connsiteY10" fmla="*/ 354688 h 702210"/>
              <a:gd name="connsiteX11" fmla="*/ 1139339 w 1856963"/>
              <a:gd name="connsiteY11" fmla="*/ 702073 h 702210"/>
              <a:gd name="connsiteX12" fmla="*/ 1353139 w 1856963"/>
              <a:gd name="connsiteY12" fmla="*/ 314607 h 702210"/>
              <a:gd name="connsiteX13" fmla="*/ 1251190 w 1856963"/>
              <a:gd name="connsiteY13" fmla="*/ 17385 h 702210"/>
              <a:gd name="connsiteX14" fmla="*/ 1770290 w 1856963"/>
              <a:gd name="connsiteY14" fmla="*/ 359729 h 702210"/>
              <a:gd name="connsiteX15" fmla="*/ 1793965 w 1856963"/>
              <a:gd name="connsiteY15" fmla="*/ 675723 h 702210"/>
              <a:gd name="connsiteX16" fmla="*/ 1143925 w 1856963"/>
              <a:gd name="connsiteY16" fmla="*/ 345997 h 702210"/>
              <a:gd name="connsiteX17" fmla="*/ 1200150 w 1856963"/>
              <a:gd name="connsiteY17" fmla="*/ 17385 h 702210"/>
              <a:gd name="connsiteX18" fmla="*/ 1291564 w 1856963"/>
              <a:gd name="connsiteY18" fmla="*/ 345997 h 702210"/>
              <a:gd name="connsiteX0" fmla="*/ 0 w 1856965"/>
              <a:gd name="connsiteY0" fmla="*/ 341235 h 702210"/>
              <a:gd name="connsiteX1" fmla="*/ 166038 w 1856965"/>
              <a:gd name="connsiteY1" fmla="*/ 6 h 702210"/>
              <a:gd name="connsiteX2" fmla="*/ 340675 w 1856965"/>
              <a:gd name="connsiteY2" fmla="*/ 332822 h 702210"/>
              <a:gd name="connsiteX3" fmla="*/ 501490 w 1856965"/>
              <a:gd name="connsiteY3" fmla="*/ 681043 h 702210"/>
              <a:gd name="connsiteX4" fmla="*/ 660776 w 1856965"/>
              <a:gd name="connsiteY4" fmla="*/ 340956 h 702210"/>
              <a:gd name="connsiteX5" fmla="*/ 821590 w 1856965"/>
              <a:gd name="connsiteY5" fmla="*/ 4209 h 702210"/>
              <a:gd name="connsiteX6" fmla="*/ 1073628 w 1856965"/>
              <a:gd name="connsiteY6" fmla="*/ 332542 h 702210"/>
              <a:gd name="connsiteX7" fmla="*/ 1265002 w 1856965"/>
              <a:gd name="connsiteY7" fmla="*/ 681042 h 702210"/>
              <a:gd name="connsiteX8" fmla="*/ 1646501 w 1856965"/>
              <a:gd name="connsiteY8" fmla="*/ 291630 h 702210"/>
              <a:gd name="connsiteX9" fmla="*/ 1171377 w 1856965"/>
              <a:gd name="connsiteY9" fmla="*/ 13178 h 702210"/>
              <a:gd name="connsiteX10" fmla="*/ 1175402 w 1856965"/>
              <a:gd name="connsiteY10" fmla="*/ 354688 h 702210"/>
              <a:gd name="connsiteX11" fmla="*/ 1139339 w 1856965"/>
              <a:gd name="connsiteY11" fmla="*/ 702073 h 702210"/>
              <a:gd name="connsiteX12" fmla="*/ 1353139 w 1856965"/>
              <a:gd name="connsiteY12" fmla="*/ 314607 h 702210"/>
              <a:gd name="connsiteX13" fmla="*/ 1251190 w 1856965"/>
              <a:gd name="connsiteY13" fmla="*/ 17385 h 702210"/>
              <a:gd name="connsiteX14" fmla="*/ 1770290 w 1856965"/>
              <a:gd name="connsiteY14" fmla="*/ 359729 h 702210"/>
              <a:gd name="connsiteX15" fmla="*/ 1793965 w 1856965"/>
              <a:gd name="connsiteY15" fmla="*/ 675723 h 702210"/>
              <a:gd name="connsiteX16" fmla="*/ 1143925 w 1856965"/>
              <a:gd name="connsiteY16" fmla="*/ 345997 h 702210"/>
              <a:gd name="connsiteX17" fmla="*/ 1200150 w 1856965"/>
              <a:gd name="connsiteY17" fmla="*/ 17385 h 702210"/>
              <a:gd name="connsiteX18" fmla="*/ 1291564 w 1856965"/>
              <a:gd name="connsiteY18" fmla="*/ 345997 h 702210"/>
              <a:gd name="connsiteX0" fmla="*/ 0 w 1819125"/>
              <a:gd name="connsiteY0" fmla="*/ 341235 h 702210"/>
              <a:gd name="connsiteX1" fmla="*/ 166038 w 1819125"/>
              <a:gd name="connsiteY1" fmla="*/ 6 h 702210"/>
              <a:gd name="connsiteX2" fmla="*/ 340675 w 1819125"/>
              <a:gd name="connsiteY2" fmla="*/ 332822 h 702210"/>
              <a:gd name="connsiteX3" fmla="*/ 501490 w 1819125"/>
              <a:gd name="connsiteY3" fmla="*/ 681043 h 702210"/>
              <a:gd name="connsiteX4" fmla="*/ 660776 w 1819125"/>
              <a:gd name="connsiteY4" fmla="*/ 340956 h 702210"/>
              <a:gd name="connsiteX5" fmla="*/ 821590 w 1819125"/>
              <a:gd name="connsiteY5" fmla="*/ 4209 h 702210"/>
              <a:gd name="connsiteX6" fmla="*/ 1073628 w 1819125"/>
              <a:gd name="connsiteY6" fmla="*/ 332542 h 702210"/>
              <a:gd name="connsiteX7" fmla="*/ 1265002 w 1819125"/>
              <a:gd name="connsiteY7" fmla="*/ 681042 h 702210"/>
              <a:gd name="connsiteX8" fmla="*/ 1646501 w 1819125"/>
              <a:gd name="connsiteY8" fmla="*/ 291630 h 702210"/>
              <a:gd name="connsiteX9" fmla="*/ 1171377 w 1819125"/>
              <a:gd name="connsiteY9" fmla="*/ 13178 h 702210"/>
              <a:gd name="connsiteX10" fmla="*/ 1175402 w 1819125"/>
              <a:gd name="connsiteY10" fmla="*/ 354688 h 702210"/>
              <a:gd name="connsiteX11" fmla="*/ 1139339 w 1819125"/>
              <a:gd name="connsiteY11" fmla="*/ 702073 h 702210"/>
              <a:gd name="connsiteX12" fmla="*/ 1353139 w 1819125"/>
              <a:gd name="connsiteY12" fmla="*/ 314607 h 702210"/>
              <a:gd name="connsiteX13" fmla="*/ 1251190 w 1819125"/>
              <a:gd name="connsiteY13" fmla="*/ 17385 h 702210"/>
              <a:gd name="connsiteX14" fmla="*/ 1770290 w 1819125"/>
              <a:gd name="connsiteY14" fmla="*/ 359729 h 702210"/>
              <a:gd name="connsiteX15" fmla="*/ 1793965 w 1819125"/>
              <a:gd name="connsiteY15" fmla="*/ 675723 h 702210"/>
              <a:gd name="connsiteX16" fmla="*/ 1741625 w 1819125"/>
              <a:gd name="connsiteY16" fmla="*/ 247342 h 702210"/>
              <a:gd name="connsiteX17" fmla="*/ 1200150 w 1819125"/>
              <a:gd name="connsiteY17" fmla="*/ 17385 h 702210"/>
              <a:gd name="connsiteX18" fmla="*/ 1291564 w 1819125"/>
              <a:gd name="connsiteY18" fmla="*/ 345997 h 702210"/>
              <a:gd name="connsiteX0" fmla="*/ 0 w 1819125"/>
              <a:gd name="connsiteY0" fmla="*/ 341235 h 702086"/>
              <a:gd name="connsiteX1" fmla="*/ 166038 w 1819125"/>
              <a:gd name="connsiteY1" fmla="*/ 6 h 702086"/>
              <a:gd name="connsiteX2" fmla="*/ 340675 w 1819125"/>
              <a:gd name="connsiteY2" fmla="*/ 332822 h 702086"/>
              <a:gd name="connsiteX3" fmla="*/ 501490 w 1819125"/>
              <a:gd name="connsiteY3" fmla="*/ 681043 h 702086"/>
              <a:gd name="connsiteX4" fmla="*/ 660776 w 1819125"/>
              <a:gd name="connsiteY4" fmla="*/ 340956 h 702086"/>
              <a:gd name="connsiteX5" fmla="*/ 821590 w 1819125"/>
              <a:gd name="connsiteY5" fmla="*/ 4209 h 702086"/>
              <a:gd name="connsiteX6" fmla="*/ 1073628 w 1819125"/>
              <a:gd name="connsiteY6" fmla="*/ 332542 h 702086"/>
              <a:gd name="connsiteX7" fmla="*/ 1265002 w 1819125"/>
              <a:gd name="connsiteY7" fmla="*/ 681042 h 702086"/>
              <a:gd name="connsiteX8" fmla="*/ 1646501 w 1819125"/>
              <a:gd name="connsiteY8" fmla="*/ 291630 h 702086"/>
              <a:gd name="connsiteX9" fmla="*/ 1171377 w 1819125"/>
              <a:gd name="connsiteY9" fmla="*/ 13178 h 702086"/>
              <a:gd name="connsiteX10" fmla="*/ 1665603 w 1819125"/>
              <a:gd name="connsiteY10" fmla="*/ 327783 h 702086"/>
              <a:gd name="connsiteX11" fmla="*/ 1139339 w 1819125"/>
              <a:gd name="connsiteY11" fmla="*/ 702073 h 702086"/>
              <a:gd name="connsiteX12" fmla="*/ 1353139 w 1819125"/>
              <a:gd name="connsiteY12" fmla="*/ 314607 h 702086"/>
              <a:gd name="connsiteX13" fmla="*/ 1251190 w 1819125"/>
              <a:gd name="connsiteY13" fmla="*/ 17385 h 702086"/>
              <a:gd name="connsiteX14" fmla="*/ 1770290 w 1819125"/>
              <a:gd name="connsiteY14" fmla="*/ 359729 h 702086"/>
              <a:gd name="connsiteX15" fmla="*/ 1793965 w 1819125"/>
              <a:gd name="connsiteY15" fmla="*/ 675723 h 702086"/>
              <a:gd name="connsiteX16" fmla="*/ 1741625 w 1819125"/>
              <a:gd name="connsiteY16" fmla="*/ 247342 h 702086"/>
              <a:gd name="connsiteX17" fmla="*/ 1200150 w 1819125"/>
              <a:gd name="connsiteY17" fmla="*/ 17385 h 702086"/>
              <a:gd name="connsiteX18" fmla="*/ 1291564 w 1819125"/>
              <a:gd name="connsiteY18" fmla="*/ 345997 h 702086"/>
              <a:gd name="connsiteX0" fmla="*/ 0 w 1966699"/>
              <a:gd name="connsiteY0" fmla="*/ 341235 h 721149"/>
              <a:gd name="connsiteX1" fmla="*/ 166038 w 1966699"/>
              <a:gd name="connsiteY1" fmla="*/ 6 h 721149"/>
              <a:gd name="connsiteX2" fmla="*/ 340675 w 1966699"/>
              <a:gd name="connsiteY2" fmla="*/ 332822 h 721149"/>
              <a:gd name="connsiteX3" fmla="*/ 501490 w 1966699"/>
              <a:gd name="connsiteY3" fmla="*/ 681043 h 721149"/>
              <a:gd name="connsiteX4" fmla="*/ 660776 w 1966699"/>
              <a:gd name="connsiteY4" fmla="*/ 340956 h 721149"/>
              <a:gd name="connsiteX5" fmla="*/ 821590 w 1966699"/>
              <a:gd name="connsiteY5" fmla="*/ 4209 h 721149"/>
              <a:gd name="connsiteX6" fmla="*/ 1073628 w 1966699"/>
              <a:gd name="connsiteY6" fmla="*/ 332542 h 721149"/>
              <a:gd name="connsiteX7" fmla="*/ 1265002 w 1966699"/>
              <a:gd name="connsiteY7" fmla="*/ 681042 h 721149"/>
              <a:gd name="connsiteX8" fmla="*/ 1646501 w 1966699"/>
              <a:gd name="connsiteY8" fmla="*/ 291630 h 721149"/>
              <a:gd name="connsiteX9" fmla="*/ 1171377 w 1966699"/>
              <a:gd name="connsiteY9" fmla="*/ 13178 h 721149"/>
              <a:gd name="connsiteX10" fmla="*/ 1665603 w 1966699"/>
              <a:gd name="connsiteY10" fmla="*/ 327783 h 721149"/>
              <a:gd name="connsiteX11" fmla="*/ 1947904 w 1966699"/>
              <a:gd name="connsiteY11" fmla="*/ 627247 h 721149"/>
              <a:gd name="connsiteX12" fmla="*/ 1139339 w 1966699"/>
              <a:gd name="connsiteY12" fmla="*/ 702073 h 721149"/>
              <a:gd name="connsiteX13" fmla="*/ 1353139 w 1966699"/>
              <a:gd name="connsiteY13" fmla="*/ 314607 h 721149"/>
              <a:gd name="connsiteX14" fmla="*/ 1251190 w 1966699"/>
              <a:gd name="connsiteY14" fmla="*/ 17385 h 721149"/>
              <a:gd name="connsiteX15" fmla="*/ 1770290 w 1966699"/>
              <a:gd name="connsiteY15" fmla="*/ 359729 h 721149"/>
              <a:gd name="connsiteX16" fmla="*/ 1793965 w 1966699"/>
              <a:gd name="connsiteY16" fmla="*/ 675723 h 721149"/>
              <a:gd name="connsiteX17" fmla="*/ 1741625 w 1966699"/>
              <a:gd name="connsiteY17" fmla="*/ 247342 h 721149"/>
              <a:gd name="connsiteX18" fmla="*/ 1200150 w 1966699"/>
              <a:gd name="connsiteY18" fmla="*/ 17385 h 721149"/>
              <a:gd name="connsiteX19" fmla="*/ 1291564 w 1966699"/>
              <a:gd name="connsiteY19" fmla="*/ 345997 h 721149"/>
              <a:gd name="connsiteX0" fmla="*/ 0 w 2047760"/>
              <a:gd name="connsiteY0" fmla="*/ 341235 h 681183"/>
              <a:gd name="connsiteX1" fmla="*/ 166038 w 2047760"/>
              <a:gd name="connsiteY1" fmla="*/ 6 h 681183"/>
              <a:gd name="connsiteX2" fmla="*/ 340675 w 2047760"/>
              <a:gd name="connsiteY2" fmla="*/ 332822 h 681183"/>
              <a:gd name="connsiteX3" fmla="*/ 501490 w 2047760"/>
              <a:gd name="connsiteY3" fmla="*/ 681043 h 681183"/>
              <a:gd name="connsiteX4" fmla="*/ 660776 w 2047760"/>
              <a:gd name="connsiteY4" fmla="*/ 340956 h 681183"/>
              <a:gd name="connsiteX5" fmla="*/ 821590 w 2047760"/>
              <a:gd name="connsiteY5" fmla="*/ 4209 h 681183"/>
              <a:gd name="connsiteX6" fmla="*/ 1073628 w 2047760"/>
              <a:gd name="connsiteY6" fmla="*/ 332542 h 681183"/>
              <a:gd name="connsiteX7" fmla="*/ 1265002 w 2047760"/>
              <a:gd name="connsiteY7" fmla="*/ 681042 h 681183"/>
              <a:gd name="connsiteX8" fmla="*/ 1646501 w 2047760"/>
              <a:gd name="connsiteY8" fmla="*/ 291630 h 681183"/>
              <a:gd name="connsiteX9" fmla="*/ 1171377 w 2047760"/>
              <a:gd name="connsiteY9" fmla="*/ 13178 h 681183"/>
              <a:gd name="connsiteX10" fmla="*/ 1665603 w 2047760"/>
              <a:gd name="connsiteY10" fmla="*/ 327783 h 681183"/>
              <a:gd name="connsiteX11" fmla="*/ 1947904 w 2047760"/>
              <a:gd name="connsiteY11" fmla="*/ 627247 h 681183"/>
              <a:gd name="connsiteX12" fmla="*/ 2025141 w 2047760"/>
              <a:gd name="connsiteY12" fmla="*/ 536155 h 681183"/>
              <a:gd name="connsiteX13" fmla="*/ 1353139 w 2047760"/>
              <a:gd name="connsiteY13" fmla="*/ 314607 h 681183"/>
              <a:gd name="connsiteX14" fmla="*/ 1251190 w 2047760"/>
              <a:gd name="connsiteY14" fmla="*/ 17385 h 681183"/>
              <a:gd name="connsiteX15" fmla="*/ 1770290 w 2047760"/>
              <a:gd name="connsiteY15" fmla="*/ 359729 h 681183"/>
              <a:gd name="connsiteX16" fmla="*/ 1793965 w 2047760"/>
              <a:gd name="connsiteY16" fmla="*/ 675723 h 681183"/>
              <a:gd name="connsiteX17" fmla="*/ 1741625 w 2047760"/>
              <a:gd name="connsiteY17" fmla="*/ 247342 h 681183"/>
              <a:gd name="connsiteX18" fmla="*/ 1200150 w 2047760"/>
              <a:gd name="connsiteY18" fmla="*/ 17385 h 681183"/>
              <a:gd name="connsiteX19" fmla="*/ 1291564 w 2047760"/>
              <a:gd name="connsiteY19" fmla="*/ 345997 h 681183"/>
              <a:gd name="connsiteX0" fmla="*/ 0 w 2026065"/>
              <a:gd name="connsiteY0" fmla="*/ 341235 h 681181"/>
              <a:gd name="connsiteX1" fmla="*/ 166038 w 2026065"/>
              <a:gd name="connsiteY1" fmla="*/ 6 h 681181"/>
              <a:gd name="connsiteX2" fmla="*/ 340675 w 2026065"/>
              <a:gd name="connsiteY2" fmla="*/ 332822 h 681181"/>
              <a:gd name="connsiteX3" fmla="*/ 501490 w 2026065"/>
              <a:gd name="connsiteY3" fmla="*/ 681043 h 681181"/>
              <a:gd name="connsiteX4" fmla="*/ 660776 w 2026065"/>
              <a:gd name="connsiteY4" fmla="*/ 340956 h 681181"/>
              <a:gd name="connsiteX5" fmla="*/ 821590 w 2026065"/>
              <a:gd name="connsiteY5" fmla="*/ 4209 h 681181"/>
              <a:gd name="connsiteX6" fmla="*/ 1073628 w 2026065"/>
              <a:gd name="connsiteY6" fmla="*/ 332542 h 681181"/>
              <a:gd name="connsiteX7" fmla="*/ 1265002 w 2026065"/>
              <a:gd name="connsiteY7" fmla="*/ 681042 h 681181"/>
              <a:gd name="connsiteX8" fmla="*/ 1646501 w 2026065"/>
              <a:gd name="connsiteY8" fmla="*/ 291630 h 681181"/>
              <a:gd name="connsiteX9" fmla="*/ 1171377 w 2026065"/>
              <a:gd name="connsiteY9" fmla="*/ 13178 h 681181"/>
              <a:gd name="connsiteX10" fmla="*/ 1665603 w 2026065"/>
              <a:gd name="connsiteY10" fmla="*/ 327783 h 681181"/>
              <a:gd name="connsiteX11" fmla="*/ 1947904 w 2026065"/>
              <a:gd name="connsiteY11" fmla="*/ 627247 h 681181"/>
              <a:gd name="connsiteX12" fmla="*/ 2025141 w 2026065"/>
              <a:gd name="connsiteY12" fmla="*/ 536155 h 681181"/>
              <a:gd name="connsiteX13" fmla="*/ 1856239 w 2026065"/>
              <a:gd name="connsiteY13" fmla="*/ 229405 h 681181"/>
              <a:gd name="connsiteX14" fmla="*/ 1251190 w 2026065"/>
              <a:gd name="connsiteY14" fmla="*/ 17385 h 681181"/>
              <a:gd name="connsiteX15" fmla="*/ 1770290 w 2026065"/>
              <a:gd name="connsiteY15" fmla="*/ 359729 h 681181"/>
              <a:gd name="connsiteX16" fmla="*/ 1793965 w 2026065"/>
              <a:gd name="connsiteY16" fmla="*/ 675723 h 681181"/>
              <a:gd name="connsiteX17" fmla="*/ 1741625 w 2026065"/>
              <a:gd name="connsiteY17" fmla="*/ 247342 h 681181"/>
              <a:gd name="connsiteX18" fmla="*/ 1200150 w 2026065"/>
              <a:gd name="connsiteY18" fmla="*/ 17385 h 681181"/>
              <a:gd name="connsiteX19" fmla="*/ 1291564 w 2026065"/>
              <a:gd name="connsiteY19" fmla="*/ 345997 h 681181"/>
              <a:gd name="connsiteX0" fmla="*/ 0 w 2026067"/>
              <a:gd name="connsiteY0" fmla="*/ 341235 h 681183"/>
              <a:gd name="connsiteX1" fmla="*/ 166038 w 2026067"/>
              <a:gd name="connsiteY1" fmla="*/ 6 h 681183"/>
              <a:gd name="connsiteX2" fmla="*/ 340675 w 2026067"/>
              <a:gd name="connsiteY2" fmla="*/ 332822 h 681183"/>
              <a:gd name="connsiteX3" fmla="*/ 501490 w 2026067"/>
              <a:gd name="connsiteY3" fmla="*/ 681043 h 681183"/>
              <a:gd name="connsiteX4" fmla="*/ 660776 w 2026067"/>
              <a:gd name="connsiteY4" fmla="*/ 340956 h 681183"/>
              <a:gd name="connsiteX5" fmla="*/ 821590 w 2026067"/>
              <a:gd name="connsiteY5" fmla="*/ 4209 h 681183"/>
              <a:gd name="connsiteX6" fmla="*/ 1073628 w 2026067"/>
              <a:gd name="connsiteY6" fmla="*/ 332542 h 681183"/>
              <a:gd name="connsiteX7" fmla="*/ 1265002 w 2026067"/>
              <a:gd name="connsiteY7" fmla="*/ 681042 h 681183"/>
              <a:gd name="connsiteX8" fmla="*/ 1646501 w 2026067"/>
              <a:gd name="connsiteY8" fmla="*/ 291630 h 681183"/>
              <a:gd name="connsiteX9" fmla="*/ 1171377 w 2026067"/>
              <a:gd name="connsiteY9" fmla="*/ 13178 h 681183"/>
              <a:gd name="connsiteX10" fmla="*/ 1665603 w 2026067"/>
              <a:gd name="connsiteY10" fmla="*/ 327783 h 681183"/>
              <a:gd name="connsiteX11" fmla="*/ 1947904 w 2026067"/>
              <a:gd name="connsiteY11" fmla="*/ 627247 h 681183"/>
              <a:gd name="connsiteX12" fmla="*/ 2025141 w 2026067"/>
              <a:gd name="connsiteY12" fmla="*/ 536155 h 681183"/>
              <a:gd name="connsiteX13" fmla="*/ 1856239 w 2026067"/>
              <a:gd name="connsiteY13" fmla="*/ 229405 h 681183"/>
              <a:gd name="connsiteX14" fmla="*/ 1969291 w 2026067"/>
              <a:gd name="connsiteY14" fmla="*/ 17385 h 681183"/>
              <a:gd name="connsiteX15" fmla="*/ 1770290 w 2026067"/>
              <a:gd name="connsiteY15" fmla="*/ 359729 h 681183"/>
              <a:gd name="connsiteX16" fmla="*/ 1793965 w 2026067"/>
              <a:gd name="connsiteY16" fmla="*/ 675723 h 681183"/>
              <a:gd name="connsiteX17" fmla="*/ 1741625 w 2026067"/>
              <a:gd name="connsiteY17" fmla="*/ 247342 h 681183"/>
              <a:gd name="connsiteX18" fmla="*/ 1200150 w 2026067"/>
              <a:gd name="connsiteY18" fmla="*/ 17385 h 681183"/>
              <a:gd name="connsiteX19" fmla="*/ 1291564 w 2026067"/>
              <a:gd name="connsiteY19" fmla="*/ 345997 h 681183"/>
              <a:gd name="connsiteX0" fmla="*/ 0 w 2026065"/>
              <a:gd name="connsiteY0" fmla="*/ 359724 h 699670"/>
              <a:gd name="connsiteX1" fmla="*/ 166038 w 2026065"/>
              <a:gd name="connsiteY1" fmla="*/ 18495 h 699670"/>
              <a:gd name="connsiteX2" fmla="*/ 340675 w 2026065"/>
              <a:gd name="connsiteY2" fmla="*/ 351311 h 699670"/>
              <a:gd name="connsiteX3" fmla="*/ 501490 w 2026065"/>
              <a:gd name="connsiteY3" fmla="*/ 699532 h 699670"/>
              <a:gd name="connsiteX4" fmla="*/ 660776 w 2026065"/>
              <a:gd name="connsiteY4" fmla="*/ 359445 h 699670"/>
              <a:gd name="connsiteX5" fmla="*/ 821590 w 2026065"/>
              <a:gd name="connsiteY5" fmla="*/ 22698 h 699670"/>
              <a:gd name="connsiteX6" fmla="*/ 1073628 w 2026065"/>
              <a:gd name="connsiteY6" fmla="*/ 351031 h 699670"/>
              <a:gd name="connsiteX7" fmla="*/ 1265002 w 2026065"/>
              <a:gd name="connsiteY7" fmla="*/ 699531 h 699670"/>
              <a:gd name="connsiteX8" fmla="*/ 1646501 w 2026065"/>
              <a:gd name="connsiteY8" fmla="*/ 310119 h 699670"/>
              <a:gd name="connsiteX9" fmla="*/ 1171377 w 2026065"/>
              <a:gd name="connsiteY9" fmla="*/ 31667 h 699670"/>
              <a:gd name="connsiteX10" fmla="*/ 1665603 w 2026065"/>
              <a:gd name="connsiteY10" fmla="*/ 346272 h 699670"/>
              <a:gd name="connsiteX11" fmla="*/ 1947904 w 2026065"/>
              <a:gd name="connsiteY11" fmla="*/ 645736 h 699670"/>
              <a:gd name="connsiteX12" fmla="*/ 2025141 w 2026065"/>
              <a:gd name="connsiteY12" fmla="*/ 554644 h 699670"/>
              <a:gd name="connsiteX13" fmla="*/ 1856239 w 2026065"/>
              <a:gd name="connsiteY13" fmla="*/ 247894 h 699670"/>
              <a:gd name="connsiteX14" fmla="*/ 1969291 w 2026065"/>
              <a:gd name="connsiteY14" fmla="*/ 35874 h 699670"/>
              <a:gd name="connsiteX15" fmla="*/ 1770290 w 2026065"/>
              <a:gd name="connsiteY15" fmla="*/ 378218 h 699670"/>
              <a:gd name="connsiteX16" fmla="*/ 1793965 w 2026065"/>
              <a:gd name="connsiteY16" fmla="*/ 694212 h 699670"/>
              <a:gd name="connsiteX17" fmla="*/ 1741625 w 2026065"/>
              <a:gd name="connsiteY17" fmla="*/ 265831 h 699670"/>
              <a:gd name="connsiteX18" fmla="*/ 1806452 w 2026065"/>
              <a:gd name="connsiteY18" fmla="*/ 0 h 699670"/>
              <a:gd name="connsiteX19" fmla="*/ 1291564 w 2026065"/>
              <a:gd name="connsiteY19" fmla="*/ 364486 h 699670"/>
              <a:gd name="connsiteX0" fmla="*/ 0 w 2026067"/>
              <a:gd name="connsiteY0" fmla="*/ 377509 h 717456"/>
              <a:gd name="connsiteX1" fmla="*/ 166038 w 2026067"/>
              <a:gd name="connsiteY1" fmla="*/ 36280 h 717456"/>
              <a:gd name="connsiteX2" fmla="*/ 340675 w 2026067"/>
              <a:gd name="connsiteY2" fmla="*/ 369096 h 717456"/>
              <a:gd name="connsiteX3" fmla="*/ 501490 w 2026067"/>
              <a:gd name="connsiteY3" fmla="*/ 717317 h 717456"/>
              <a:gd name="connsiteX4" fmla="*/ 660776 w 2026067"/>
              <a:gd name="connsiteY4" fmla="*/ 377230 h 717456"/>
              <a:gd name="connsiteX5" fmla="*/ 821590 w 2026067"/>
              <a:gd name="connsiteY5" fmla="*/ 40483 h 717456"/>
              <a:gd name="connsiteX6" fmla="*/ 1073628 w 2026067"/>
              <a:gd name="connsiteY6" fmla="*/ 368816 h 717456"/>
              <a:gd name="connsiteX7" fmla="*/ 1265002 w 2026067"/>
              <a:gd name="connsiteY7" fmla="*/ 717316 h 717456"/>
              <a:gd name="connsiteX8" fmla="*/ 1646501 w 2026067"/>
              <a:gd name="connsiteY8" fmla="*/ 327904 h 717456"/>
              <a:gd name="connsiteX9" fmla="*/ 1829279 w 2026067"/>
              <a:gd name="connsiteY9" fmla="*/ 125 h 717456"/>
              <a:gd name="connsiteX10" fmla="*/ 1665603 w 2026067"/>
              <a:gd name="connsiteY10" fmla="*/ 364057 h 717456"/>
              <a:gd name="connsiteX11" fmla="*/ 1947904 w 2026067"/>
              <a:gd name="connsiteY11" fmla="*/ 663521 h 717456"/>
              <a:gd name="connsiteX12" fmla="*/ 2025141 w 2026067"/>
              <a:gd name="connsiteY12" fmla="*/ 572429 h 717456"/>
              <a:gd name="connsiteX13" fmla="*/ 1856239 w 2026067"/>
              <a:gd name="connsiteY13" fmla="*/ 265679 h 717456"/>
              <a:gd name="connsiteX14" fmla="*/ 1969291 w 2026067"/>
              <a:gd name="connsiteY14" fmla="*/ 53659 h 717456"/>
              <a:gd name="connsiteX15" fmla="*/ 1770290 w 2026067"/>
              <a:gd name="connsiteY15" fmla="*/ 396003 h 717456"/>
              <a:gd name="connsiteX16" fmla="*/ 1793965 w 2026067"/>
              <a:gd name="connsiteY16" fmla="*/ 711997 h 717456"/>
              <a:gd name="connsiteX17" fmla="*/ 1741625 w 2026067"/>
              <a:gd name="connsiteY17" fmla="*/ 283616 h 717456"/>
              <a:gd name="connsiteX18" fmla="*/ 1806452 w 2026067"/>
              <a:gd name="connsiteY18" fmla="*/ 17785 h 717456"/>
              <a:gd name="connsiteX19" fmla="*/ 1291564 w 2026067"/>
              <a:gd name="connsiteY19" fmla="*/ 382271 h 717456"/>
              <a:gd name="connsiteX0" fmla="*/ 0 w 2026065"/>
              <a:gd name="connsiteY0" fmla="*/ 377509 h 717456"/>
              <a:gd name="connsiteX1" fmla="*/ 166038 w 2026065"/>
              <a:gd name="connsiteY1" fmla="*/ 36279 h 717456"/>
              <a:gd name="connsiteX2" fmla="*/ 340675 w 2026065"/>
              <a:gd name="connsiteY2" fmla="*/ 369096 h 717456"/>
              <a:gd name="connsiteX3" fmla="*/ 501490 w 2026065"/>
              <a:gd name="connsiteY3" fmla="*/ 717317 h 717456"/>
              <a:gd name="connsiteX4" fmla="*/ 660776 w 2026065"/>
              <a:gd name="connsiteY4" fmla="*/ 377230 h 717456"/>
              <a:gd name="connsiteX5" fmla="*/ 821590 w 2026065"/>
              <a:gd name="connsiteY5" fmla="*/ 40483 h 717456"/>
              <a:gd name="connsiteX6" fmla="*/ 1073628 w 2026065"/>
              <a:gd name="connsiteY6" fmla="*/ 368816 h 717456"/>
              <a:gd name="connsiteX7" fmla="*/ 1265002 w 2026065"/>
              <a:gd name="connsiteY7" fmla="*/ 717316 h 717456"/>
              <a:gd name="connsiteX8" fmla="*/ 1646501 w 2026065"/>
              <a:gd name="connsiteY8" fmla="*/ 327904 h 717456"/>
              <a:gd name="connsiteX9" fmla="*/ 1829279 w 2026065"/>
              <a:gd name="connsiteY9" fmla="*/ 125 h 717456"/>
              <a:gd name="connsiteX10" fmla="*/ 1665603 w 2026065"/>
              <a:gd name="connsiteY10" fmla="*/ 364057 h 717456"/>
              <a:gd name="connsiteX11" fmla="*/ 1947904 w 2026065"/>
              <a:gd name="connsiteY11" fmla="*/ 663521 h 717456"/>
              <a:gd name="connsiteX12" fmla="*/ 2025141 w 2026065"/>
              <a:gd name="connsiteY12" fmla="*/ 572429 h 717456"/>
              <a:gd name="connsiteX13" fmla="*/ 1856239 w 2026065"/>
              <a:gd name="connsiteY13" fmla="*/ 265679 h 717456"/>
              <a:gd name="connsiteX14" fmla="*/ 1969291 w 2026065"/>
              <a:gd name="connsiteY14" fmla="*/ 53659 h 717456"/>
              <a:gd name="connsiteX15" fmla="*/ 1770290 w 2026065"/>
              <a:gd name="connsiteY15" fmla="*/ 396003 h 717456"/>
              <a:gd name="connsiteX16" fmla="*/ 1793965 w 2026065"/>
              <a:gd name="connsiteY16" fmla="*/ 711997 h 717456"/>
              <a:gd name="connsiteX17" fmla="*/ 1741625 w 2026065"/>
              <a:gd name="connsiteY17" fmla="*/ 283616 h 717456"/>
              <a:gd name="connsiteX18" fmla="*/ 1806452 w 2026065"/>
              <a:gd name="connsiteY18" fmla="*/ 17785 h 717456"/>
              <a:gd name="connsiteX19" fmla="*/ 1291564 w 2026065"/>
              <a:gd name="connsiteY19" fmla="*/ 382271 h 717456"/>
              <a:gd name="connsiteX0" fmla="*/ 0 w 2017468"/>
              <a:gd name="connsiteY0" fmla="*/ 377510 h 717456"/>
              <a:gd name="connsiteX1" fmla="*/ 157439 w 2017468"/>
              <a:gd name="connsiteY1" fmla="*/ 36279 h 717456"/>
              <a:gd name="connsiteX2" fmla="*/ 332076 w 2017468"/>
              <a:gd name="connsiteY2" fmla="*/ 369096 h 717456"/>
              <a:gd name="connsiteX3" fmla="*/ 492891 w 2017468"/>
              <a:gd name="connsiteY3" fmla="*/ 717317 h 717456"/>
              <a:gd name="connsiteX4" fmla="*/ 652177 w 2017468"/>
              <a:gd name="connsiteY4" fmla="*/ 377230 h 717456"/>
              <a:gd name="connsiteX5" fmla="*/ 812991 w 2017468"/>
              <a:gd name="connsiteY5" fmla="*/ 40483 h 717456"/>
              <a:gd name="connsiteX6" fmla="*/ 1065029 w 2017468"/>
              <a:gd name="connsiteY6" fmla="*/ 368816 h 717456"/>
              <a:gd name="connsiteX7" fmla="*/ 1256403 w 2017468"/>
              <a:gd name="connsiteY7" fmla="*/ 717316 h 717456"/>
              <a:gd name="connsiteX8" fmla="*/ 1637902 w 2017468"/>
              <a:gd name="connsiteY8" fmla="*/ 327904 h 717456"/>
              <a:gd name="connsiteX9" fmla="*/ 1820680 w 2017468"/>
              <a:gd name="connsiteY9" fmla="*/ 125 h 717456"/>
              <a:gd name="connsiteX10" fmla="*/ 1657004 w 2017468"/>
              <a:gd name="connsiteY10" fmla="*/ 364057 h 717456"/>
              <a:gd name="connsiteX11" fmla="*/ 1939305 w 2017468"/>
              <a:gd name="connsiteY11" fmla="*/ 663521 h 717456"/>
              <a:gd name="connsiteX12" fmla="*/ 2016542 w 2017468"/>
              <a:gd name="connsiteY12" fmla="*/ 572429 h 717456"/>
              <a:gd name="connsiteX13" fmla="*/ 1847640 w 2017468"/>
              <a:gd name="connsiteY13" fmla="*/ 265679 h 717456"/>
              <a:gd name="connsiteX14" fmla="*/ 1960692 w 2017468"/>
              <a:gd name="connsiteY14" fmla="*/ 53659 h 717456"/>
              <a:gd name="connsiteX15" fmla="*/ 1761691 w 2017468"/>
              <a:gd name="connsiteY15" fmla="*/ 396003 h 717456"/>
              <a:gd name="connsiteX16" fmla="*/ 1785366 w 2017468"/>
              <a:gd name="connsiteY16" fmla="*/ 711997 h 717456"/>
              <a:gd name="connsiteX17" fmla="*/ 1733026 w 2017468"/>
              <a:gd name="connsiteY17" fmla="*/ 283616 h 717456"/>
              <a:gd name="connsiteX18" fmla="*/ 1797853 w 2017468"/>
              <a:gd name="connsiteY18" fmla="*/ 17785 h 717456"/>
              <a:gd name="connsiteX19" fmla="*/ 1282965 w 2017468"/>
              <a:gd name="connsiteY19" fmla="*/ 382271 h 717456"/>
              <a:gd name="connsiteX0" fmla="*/ 0 w 2017466"/>
              <a:gd name="connsiteY0" fmla="*/ 377510 h 717456"/>
              <a:gd name="connsiteX1" fmla="*/ 166038 w 2017466"/>
              <a:gd name="connsiteY1" fmla="*/ 36279 h 717456"/>
              <a:gd name="connsiteX2" fmla="*/ 332076 w 2017466"/>
              <a:gd name="connsiteY2" fmla="*/ 369096 h 717456"/>
              <a:gd name="connsiteX3" fmla="*/ 492891 w 2017466"/>
              <a:gd name="connsiteY3" fmla="*/ 717317 h 717456"/>
              <a:gd name="connsiteX4" fmla="*/ 652177 w 2017466"/>
              <a:gd name="connsiteY4" fmla="*/ 377230 h 717456"/>
              <a:gd name="connsiteX5" fmla="*/ 812991 w 2017466"/>
              <a:gd name="connsiteY5" fmla="*/ 40483 h 717456"/>
              <a:gd name="connsiteX6" fmla="*/ 1065029 w 2017466"/>
              <a:gd name="connsiteY6" fmla="*/ 368816 h 717456"/>
              <a:gd name="connsiteX7" fmla="*/ 1256403 w 2017466"/>
              <a:gd name="connsiteY7" fmla="*/ 717316 h 717456"/>
              <a:gd name="connsiteX8" fmla="*/ 1637902 w 2017466"/>
              <a:gd name="connsiteY8" fmla="*/ 327904 h 717456"/>
              <a:gd name="connsiteX9" fmla="*/ 1820680 w 2017466"/>
              <a:gd name="connsiteY9" fmla="*/ 125 h 717456"/>
              <a:gd name="connsiteX10" fmla="*/ 1657004 w 2017466"/>
              <a:gd name="connsiteY10" fmla="*/ 364057 h 717456"/>
              <a:gd name="connsiteX11" fmla="*/ 1939305 w 2017466"/>
              <a:gd name="connsiteY11" fmla="*/ 663521 h 717456"/>
              <a:gd name="connsiteX12" fmla="*/ 2016542 w 2017466"/>
              <a:gd name="connsiteY12" fmla="*/ 572429 h 717456"/>
              <a:gd name="connsiteX13" fmla="*/ 1847640 w 2017466"/>
              <a:gd name="connsiteY13" fmla="*/ 265679 h 717456"/>
              <a:gd name="connsiteX14" fmla="*/ 1960692 w 2017466"/>
              <a:gd name="connsiteY14" fmla="*/ 53659 h 717456"/>
              <a:gd name="connsiteX15" fmla="*/ 1761691 w 2017466"/>
              <a:gd name="connsiteY15" fmla="*/ 396003 h 717456"/>
              <a:gd name="connsiteX16" fmla="*/ 1785366 w 2017466"/>
              <a:gd name="connsiteY16" fmla="*/ 711997 h 717456"/>
              <a:gd name="connsiteX17" fmla="*/ 1733026 w 2017466"/>
              <a:gd name="connsiteY17" fmla="*/ 283616 h 717456"/>
              <a:gd name="connsiteX18" fmla="*/ 1797853 w 2017466"/>
              <a:gd name="connsiteY18" fmla="*/ 17785 h 717456"/>
              <a:gd name="connsiteX19" fmla="*/ 1282965 w 2017466"/>
              <a:gd name="connsiteY19" fmla="*/ 382271 h 717456"/>
              <a:gd name="connsiteX0" fmla="*/ 0 w 2017468"/>
              <a:gd name="connsiteY0" fmla="*/ 377510 h 717456"/>
              <a:gd name="connsiteX1" fmla="*/ 166038 w 2017468"/>
              <a:gd name="connsiteY1" fmla="*/ 36279 h 717456"/>
              <a:gd name="connsiteX2" fmla="*/ 327776 w 2017468"/>
              <a:gd name="connsiteY2" fmla="*/ 364612 h 717456"/>
              <a:gd name="connsiteX3" fmla="*/ 492891 w 2017468"/>
              <a:gd name="connsiteY3" fmla="*/ 717317 h 717456"/>
              <a:gd name="connsiteX4" fmla="*/ 652177 w 2017468"/>
              <a:gd name="connsiteY4" fmla="*/ 377230 h 717456"/>
              <a:gd name="connsiteX5" fmla="*/ 812991 w 2017468"/>
              <a:gd name="connsiteY5" fmla="*/ 40483 h 717456"/>
              <a:gd name="connsiteX6" fmla="*/ 1065029 w 2017468"/>
              <a:gd name="connsiteY6" fmla="*/ 368816 h 717456"/>
              <a:gd name="connsiteX7" fmla="*/ 1256403 w 2017468"/>
              <a:gd name="connsiteY7" fmla="*/ 717316 h 717456"/>
              <a:gd name="connsiteX8" fmla="*/ 1637902 w 2017468"/>
              <a:gd name="connsiteY8" fmla="*/ 327904 h 717456"/>
              <a:gd name="connsiteX9" fmla="*/ 1820680 w 2017468"/>
              <a:gd name="connsiteY9" fmla="*/ 125 h 717456"/>
              <a:gd name="connsiteX10" fmla="*/ 1657004 w 2017468"/>
              <a:gd name="connsiteY10" fmla="*/ 364057 h 717456"/>
              <a:gd name="connsiteX11" fmla="*/ 1939305 w 2017468"/>
              <a:gd name="connsiteY11" fmla="*/ 663521 h 717456"/>
              <a:gd name="connsiteX12" fmla="*/ 2016542 w 2017468"/>
              <a:gd name="connsiteY12" fmla="*/ 572429 h 717456"/>
              <a:gd name="connsiteX13" fmla="*/ 1847640 w 2017468"/>
              <a:gd name="connsiteY13" fmla="*/ 265679 h 717456"/>
              <a:gd name="connsiteX14" fmla="*/ 1960692 w 2017468"/>
              <a:gd name="connsiteY14" fmla="*/ 53659 h 717456"/>
              <a:gd name="connsiteX15" fmla="*/ 1761691 w 2017468"/>
              <a:gd name="connsiteY15" fmla="*/ 396003 h 717456"/>
              <a:gd name="connsiteX16" fmla="*/ 1785366 w 2017468"/>
              <a:gd name="connsiteY16" fmla="*/ 711997 h 717456"/>
              <a:gd name="connsiteX17" fmla="*/ 1733026 w 2017468"/>
              <a:gd name="connsiteY17" fmla="*/ 283616 h 717456"/>
              <a:gd name="connsiteX18" fmla="*/ 1797853 w 2017468"/>
              <a:gd name="connsiteY18" fmla="*/ 17785 h 717456"/>
              <a:gd name="connsiteX19" fmla="*/ 1282965 w 2017468"/>
              <a:gd name="connsiteY19" fmla="*/ 382271 h 717456"/>
              <a:gd name="connsiteX0" fmla="*/ 0 w 2017466"/>
              <a:gd name="connsiteY0" fmla="*/ 377510 h 717456"/>
              <a:gd name="connsiteX1" fmla="*/ 166038 w 2017466"/>
              <a:gd name="connsiteY1" fmla="*/ 36279 h 717456"/>
              <a:gd name="connsiteX2" fmla="*/ 327776 w 2017466"/>
              <a:gd name="connsiteY2" fmla="*/ 364612 h 717456"/>
              <a:gd name="connsiteX3" fmla="*/ 492891 w 2017466"/>
              <a:gd name="connsiteY3" fmla="*/ 717317 h 717456"/>
              <a:gd name="connsiteX4" fmla="*/ 652177 w 2017466"/>
              <a:gd name="connsiteY4" fmla="*/ 377230 h 717456"/>
              <a:gd name="connsiteX5" fmla="*/ 812991 w 2017466"/>
              <a:gd name="connsiteY5" fmla="*/ 40483 h 717456"/>
              <a:gd name="connsiteX6" fmla="*/ 1065029 w 2017466"/>
              <a:gd name="connsiteY6" fmla="*/ 368816 h 717456"/>
              <a:gd name="connsiteX7" fmla="*/ 1256403 w 2017466"/>
              <a:gd name="connsiteY7" fmla="*/ 717316 h 717456"/>
              <a:gd name="connsiteX8" fmla="*/ 1637902 w 2017466"/>
              <a:gd name="connsiteY8" fmla="*/ 327904 h 717456"/>
              <a:gd name="connsiteX9" fmla="*/ 1820680 w 2017466"/>
              <a:gd name="connsiteY9" fmla="*/ 125 h 717456"/>
              <a:gd name="connsiteX10" fmla="*/ 1657004 w 2017466"/>
              <a:gd name="connsiteY10" fmla="*/ 364057 h 717456"/>
              <a:gd name="connsiteX11" fmla="*/ 1939305 w 2017466"/>
              <a:gd name="connsiteY11" fmla="*/ 663521 h 717456"/>
              <a:gd name="connsiteX12" fmla="*/ 2016542 w 2017466"/>
              <a:gd name="connsiteY12" fmla="*/ 572429 h 717456"/>
              <a:gd name="connsiteX13" fmla="*/ 1847640 w 2017466"/>
              <a:gd name="connsiteY13" fmla="*/ 265679 h 717456"/>
              <a:gd name="connsiteX14" fmla="*/ 1960692 w 2017466"/>
              <a:gd name="connsiteY14" fmla="*/ 53659 h 717456"/>
              <a:gd name="connsiteX15" fmla="*/ 1761691 w 2017466"/>
              <a:gd name="connsiteY15" fmla="*/ 396003 h 717456"/>
              <a:gd name="connsiteX16" fmla="*/ 1785366 w 2017466"/>
              <a:gd name="connsiteY16" fmla="*/ 711997 h 717456"/>
              <a:gd name="connsiteX17" fmla="*/ 1733026 w 2017466"/>
              <a:gd name="connsiteY17" fmla="*/ 283616 h 717456"/>
              <a:gd name="connsiteX18" fmla="*/ 1797853 w 2017466"/>
              <a:gd name="connsiteY18" fmla="*/ 17785 h 717456"/>
              <a:gd name="connsiteX19" fmla="*/ 1282965 w 2017466"/>
              <a:gd name="connsiteY19" fmla="*/ 382271 h 717456"/>
              <a:gd name="connsiteX0" fmla="*/ 0 w 2017468"/>
              <a:gd name="connsiteY0" fmla="*/ 377510 h 717456"/>
              <a:gd name="connsiteX1" fmla="*/ 166038 w 2017468"/>
              <a:gd name="connsiteY1" fmla="*/ 36279 h 717456"/>
              <a:gd name="connsiteX2" fmla="*/ 327776 w 2017468"/>
              <a:gd name="connsiteY2" fmla="*/ 364612 h 717456"/>
              <a:gd name="connsiteX3" fmla="*/ 479990 w 2017468"/>
              <a:gd name="connsiteY3" fmla="*/ 712833 h 717456"/>
              <a:gd name="connsiteX4" fmla="*/ 652177 w 2017468"/>
              <a:gd name="connsiteY4" fmla="*/ 377230 h 717456"/>
              <a:gd name="connsiteX5" fmla="*/ 812991 w 2017468"/>
              <a:gd name="connsiteY5" fmla="*/ 40483 h 717456"/>
              <a:gd name="connsiteX6" fmla="*/ 1065029 w 2017468"/>
              <a:gd name="connsiteY6" fmla="*/ 368816 h 717456"/>
              <a:gd name="connsiteX7" fmla="*/ 1256403 w 2017468"/>
              <a:gd name="connsiteY7" fmla="*/ 717316 h 717456"/>
              <a:gd name="connsiteX8" fmla="*/ 1637902 w 2017468"/>
              <a:gd name="connsiteY8" fmla="*/ 327904 h 717456"/>
              <a:gd name="connsiteX9" fmla="*/ 1820680 w 2017468"/>
              <a:gd name="connsiteY9" fmla="*/ 125 h 717456"/>
              <a:gd name="connsiteX10" fmla="*/ 1657004 w 2017468"/>
              <a:gd name="connsiteY10" fmla="*/ 364057 h 717456"/>
              <a:gd name="connsiteX11" fmla="*/ 1939305 w 2017468"/>
              <a:gd name="connsiteY11" fmla="*/ 663521 h 717456"/>
              <a:gd name="connsiteX12" fmla="*/ 2016542 w 2017468"/>
              <a:gd name="connsiteY12" fmla="*/ 572429 h 717456"/>
              <a:gd name="connsiteX13" fmla="*/ 1847640 w 2017468"/>
              <a:gd name="connsiteY13" fmla="*/ 265679 h 717456"/>
              <a:gd name="connsiteX14" fmla="*/ 1960692 w 2017468"/>
              <a:gd name="connsiteY14" fmla="*/ 53659 h 717456"/>
              <a:gd name="connsiteX15" fmla="*/ 1761691 w 2017468"/>
              <a:gd name="connsiteY15" fmla="*/ 396003 h 717456"/>
              <a:gd name="connsiteX16" fmla="*/ 1785366 w 2017468"/>
              <a:gd name="connsiteY16" fmla="*/ 711997 h 717456"/>
              <a:gd name="connsiteX17" fmla="*/ 1733026 w 2017468"/>
              <a:gd name="connsiteY17" fmla="*/ 283616 h 717456"/>
              <a:gd name="connsiteX18" fmla="*/ 1797853 w 2017468"/>
              <a:gd name="connsiteY18" fmla="*/ 17785 h 717456"/>
              <a:gd name="connsiteX19" fmla="*/ 1282965 w 2017468"/>
              <a:gd name="connsiteY19" fmla="*/ 382271 h 717456"/>
              <a:gd name="connsiteX0" fmla="*/ 0 w 2017466"/>
              <a:gd name="connsiteY0" fmla="*/ 377510 h 717456"/>
              <a:gd name="connsiteX1" fmla="*/ 166038 w 2017466"/>
              <a:gd name="connsiteY1" fmla="*/ 36279 h 717456"/>
              <a:gd name="connsiteX2" fmla="*/ 327776 w 2017466"/>
              <a:gd name="connsiteY2" fmla="*/ 364612 h 717456"/>
              <a:gd name="connsiteX3" fmla="*/ 479990 w 2017466"/>
              <a:gd name="connsiteY3" fmla="*/ 712833 h 717456"/>
              <a:gd name="connsiteX4" fmla="*/ 652177 w 2017466"/>
              <a:gd name="connsiteY4" fmla="*/ 377229 h 717456"/>
              <a:gd name="connsiteX5" fmla="*/ 812991 w 2017466"/>
              <a:gd name="connsiteY5" fmla="*/ 40483 h 717456"/>
              <a:gd name="connsiteX6" fmla="*/ 1065029 w 2017466"/>
              <a:gd name="connsiteY6" fmla="*/ 368816 h 717456"/>
              <a:gd name="connsiteX7" fmla="*/ 1256403 w 2017466"/>
              <a:gd name="connsiteY7" fmla="*/ 717316 h 717456"/>
              <a:gd name="connsiteX8" fmla="*/ 1637902 w 2017466"/>
              <a:gd name="connsiteY8" fmla="*/ 327904 h 717456"/>
              <a:gd name="connsiteX9" fmla="*/ 1820680 w 2017466"/>
              <a:gd name="connsiteY9" fmla="*/ 125 h 717456"/>
              <a:gd name="connsiteX10" fmla="*/ 1657004 w 2017466"/>
              <a:gd name="connsiteY10" fmla="*/ 364057 h 717456"/>
              <a:gd name="connsiteX11" fmla="*/ 1939305 w 2017466"/>
              <a:gd name="connsiteY11" fmla="*/ 663521 h 717456"/>
              <a:gd name="connsiteX12" fmla="*/ 2016542 w 2017466"/>
              <a:gd name="connsiteY12" fmla="*/ 572429 h 717456"/>
              <a:gd name="connsiteX13" fmla="*/ 1847640 w 2017466"/>
              <a:gd name="connsiteY13" fmla="*/ 265679 h 717456"/>
              <a:gd name="connsiteX14" fmla="*/ 1960692 w 2017466"/>
              <a:gd name="connsiteY14" fmla="*/ 53659 h 717456"/>
              <a:gd name="connsiteX15" fmla="*/ 1761691 w 2017466"/>
              <a:gd name="connsiteY15" fmla="*/ 396003 h 717456"/>
              <a:gd name="connsiteX16" fmla="*/ 1785366 w 2017466"/>
              <a:gd name="connsiteY16" fmla="*/ 711997 h 717456"/>
              <a:gd name="connsiteX17" fmla="*/ 1733026 w 2017466"/>
              <a:gd name="connsiteY17" fmla="*/ 283616 h 717456"/>
              <a:gd name="connsiteX18" fmla="*/ 1797853 w 2017466"/>
              <a:gd name="connsiteY18" fmla="*/ 17785 h 717456"/>
              <a:gd name="connsiteX19" fmla="*/ 1282965 w 2017466"/>
              <a:gd name="connsiteY19" fmla="*/ 382271 h 717456"/>
              <a:gd name="connsiteX0" fmla="*/ 0 w 2017468"/>
              <a:gd name="connsiteY0" fmla="*/ 377510 h 717456"/>
              <a:gd name="connsiteX1" fmla="*/ 166038 w 2017468"/>
              <a:gd name="connsiteY1" fmla="*/ 36279 h 717456"/>
              <a:gd name="connsiteX2" fmla="*/ 327776 w 2017468"/>
              <a:gd name="connsiteY2" fmla="*/ 364612 h 717456"/>
              <a:gd name="connsiteX3" fmla="*/ 479990 w 2017468"/>
              <a:gd name="connsiteY3" fmla="*/ 712833 h 717456"/>
              <a:gd name="connsiteX4" fmla="*/ 652177 w 2017468"/>
              <a:gd name="connsiteY4" fmla="*/ 377229 h 717456"/>
              <a:gd name="connsiteX5" fmla="*/ 808691 w 2017468"/>
              <a:gd name="connsiteY5" fmla="*/ 49452 h 717456"/>
              <a:gd name="connsiteX6" fmla="*/ 1065029 w 2017468"/>
              <a:gd name="connsiteY6" fmla="*/ 368816 h 717456"/>
              <a:gd name="connsiteX7" fmla="*/ 1256403 w 2017468"/>
              <a:gd name="connsiteY7" fmla="*/ 717316 h 717456"/>
              <a:gd name="connsiteX8" fmla="*/ 1637902 w 2017468"/>
              <a:gd name="connsiteY8" fmla="*/ 327904 h 717456"/>
              <a:gd name="connsiteX9" fmla="*/ 1820680 w 2017468"/>
              <a:gd name="connsiteY9" fmla="*/ 125 h 717456"/>
              <a:gd name="connsiteX10" fmla="*/ 1657004 w 2017468"/>
              <a:gd name="connsiteY10" fmla="*/ 364057 h 717456"/>
              <a:gd name="connsiteX11" fmla="*/ 1939305 w 2017468"/>
              <a:gd name="connsiteY11" fmla="*/ 663521 h 717456"/>
              <a:gd name="connsiteX12" fmla="*/ 2016542 w 2017468"/>
              <a:gd name="connsiteY12" fmla="*/ 572429 h 717456"/>
              <a:gd name="connsiteX13" fmla="*/ 1847640 w 2017468"/>
              <a:gd name="connsiteY13" fmla="*/ 265679 h 717456"/>
              <a:gd name="connsiteX14" fmla="*/ 1960692 w 2017468"/>
              <a:gd name="connsiteY14" fmla="*/ 53659 h 717456"/>
              <a:gd name="connsiteX15" fmla="*/ 1761691 w 2017468"/>
              <a:gd name="connsiteY15" fmla="*/ 396003 h 717456"/>
              <a:gd name="connsiteX16" fmla="*/ 1785366 w 2017468"/>
              <a:gd name="connsiteY16" fmla="*/ 711997 h 717456"/>
              <a:gd name="connsiteX17" fmla="*/ 1733026 w 2017468"/>
              <a:gd name="connsiteY17" fmla="*/ 283616 h 717456"/>
              <a:gd name="connsiteX18" fmla="*/ 1797853 w 2017468"/>
              <a:gd name="connsiteY18" fmla="*/ 17785 h 717456"/>
              <a:gd name="connsiteX19" fmla="*/ 1282965 w 2017468"/>
              <a:gd name="connsiteY19" fmla="*/ 382271 h 717456"/>
              <a:gd name="connsiteX0" fmla="*/ 0 w 2017466"/>
              <a:gd name="connsiteY0" fmla="*/ 377510 h 717456"/>
              <a:gd name="connsiteX1" fmla="*/ 166038 w 2017466"/>
              <a:gd name="connsiteY1" fmla="*/ 36279 h 717456"/>
              <a:gd name="connsiteX2" fmla="*/ 327776 w 2017466"/>
              <a:gd name="connsiteY2" fmla="*/ 364612 h 717456"/>
              <a:gd name="connsiteX3" fmla="*/ 479990 w 2017466"/>
              <a:gd name="connsiteY3" fmla="*/ 712833 h 717456"/>
              <a:gd name="connsiteX4" fmla="*/ 652177 w 2017466"/>
              <a:gd name="connsiteY4" fmla="*/ 377229 h 717456"/>
              <a:gd name="connsiteX5" fmla="*/ 808691 w 2017466"/>
              <a:gd name="connsiteY5" fmla="*/ 49452 h 717456"/>
              <a:gd name="connsiteX6" fmla="*/ 983329 w 2017466"/>
              <a:gd name="connsiteY6" fmla="*/ 368815 h 717456"/>
              <a:gd name="connsiteX7" fmla="*/ 1256403 w 2017466"/>
              <a:gd name="connsiteY7" fmla="*/ 717316 h 717456"/>
              <a:gd name="connsiteX8" fmla="*/ 1637902 w 2017466"/>
              <a:gd name="connsiteY8" fmla="*/ 327904 h 717456"/>
              <a:gd name="connsiteX9" fmla="*/ 1820680 w 2017466"/>
              <a:gd name="connsiteY9" fmla="*/ 125 h 717456"/>
              <a:gd name="connsiteX10" fmla="*/ 1657004 w 2017466"/>
              <a:gd name="connsiteY10" fmla="*/ 364057 h 717456"/>
              <a:gd name="connsiteX11" fmla="*/ 1939305 w 2017466"/>
              <a:gd name="connsiteY11" fmla="*/ 663521 h 717456"/>
              <a:gd name="connsiteX12" fmla="*/ 2016542 w 2017466"/>
              <a:gd name="connsiteY12" fmla="*/ 572429 h 717456"/>
              <a:gd name="connsiteX13" fmla="*/ 1847640 w 2017466"/>
              <a:gd name="connsiteY13" fmla="*/ 265679 h 717456"/>
              <a:gd name="connsiteX14" fmla="*/ 1960692 w 2017466"/>
              <a:gd name="connsiteY14" fmla="*/ 53659 h 717456"/>
              <a:gd name="connsiteX15" fmla="*/ 1761691 w 2017466"/>
              <a:gd name="connsiteY15" fmla="*/ 396003 h 717456"/>
              <a:gd name="connsiteX16" fmla="*/ 1785366 w 2017466"/>
              <a:gd name="connsiteY16" fmla="*/ 711997 h 717456"/>
              <a:gd name="connsiteX17" fmla="*/ 1733026 w 2017466"/>
              <a:gd name="connsiteY17" fmla="*/ 283616 h 717456"/>
              <a:gd name="connsiteX18" fmla="*/ 1797853 w 2017466"/>
              <a:gd name="connsiteY18" fmla="*/ 17785 h 717456"/>
              <a:gd name="connsiteX19" fmla="*/ 1282965 w 2017466"/>
              <a:gd name="connsiteY19" fmla="*/ 382271 h 717456"/>
              <a:gd name="connsiteX0" fmla="*/ 0 w 2017468"/>
              <a:gd name="connsiteY0" fmla="*/ 377510 h 717462"/>
              <a:gd name="connsiteX1" fmla="*/ 166038 w 2017468"/>
              <a:gd name="connsiteY1" fmla="*/ 36279 h 717462"/>
              <a:gd name="connsiteX2" fmla="*/ 327776 w 2017468"/>
              <a:gd name="connsiteY2" fmla="*/ 364612 h 717462"/>
              <a:gd name="connsiteX3" fmla="*/ 479990 w 2017468"/>
              <a:gd name="connsiteY3" fmla="*/ 712833 h 717462"/>
              <a:gd name="connsiteX4" fmla="*/ 652177 w 2017468"/>
              <a:gd name="connsiteY4" fmla="*/ 377229 h 717462"/>
              <a:gd name="connsiteX5" fmla="*/ 808691 w 2017468"/>
              <a:gd name="connsiteY5" fmla="*/ 49452 h 717462"/>
              <a:gd name="connsiteX6" fmla="*/ 983329 w 2017468"/>
              <a:gd name="connsiteY6" fmla="*/ 368815 h 717462"/>
              <a:gd name="connsiteX7" fmla="*/ 1256403 w 2017468"/>
              <a:gd name="connsiteY7" fmla="*/ 717316 h 717462"/>
              <a:gd name="connsiteX8" fmla="*/ 1637902 w 2017468"/>
              <a:gd name="connsiteY8" fmla="*/ 327904 h 717462"/>
              <a:gd name="connsiteX9" fmla="*/ 1820680 w 2017468"/>
              <a:gd name="connsiteY9" fmla="*/ 125 h 717462"/>
              <a:gd name="connsiteX10" fmla="*/ 1657004 w 2017468"/>
              <a:gd name="connsiteY10" fmla="*/ 364057 h 717462"/>
              <a:gd name="connsiteX11" fmla="*/ 1939305 w 2017468"/>
              <a:gd name="connsiteY11" fmla="*/ 663521 h 717462"/>
              <a:gd name="connsiteX12" fmla="*/ 2016542 w 2017468"/>
              <a:gd name="connsiteY12" fmla="*/ 572429 h 717462"/>
              <a:gd name="connsiteX13" fmla="*/ 1847640 w 2017468"/>
              <a:gd name="connsiteY13" fmla="*/ 265679 h 717462"/>
              <a:gd name="connsiteX14" fmla="*/ 1960692 w 2017468"/>
              <a:gd name="connsiteY14" fmla="*/ 53659 h 717462"/>
              <a:gd name="connsiteX15" fmla="*/ 1761691 w 2017468"/>
              <a:gd name="connsiteY15" fmla="*/ 396003 h 717462"/>
              <a:gd name="connsiteX16" fmla="*/ 1785366 w 2017468"/>
              <a:gd name="connsiteY16" fmla="*/ 711997 h 717462"/>
              <a:gd name="connsiteX17" fmla="*/ 1733026 w 2017468"/>
              <a:gd name="connsiteY17" fmla="*/ 283616 h 717462"/>
              <a:gd name="connsiteX18" fmla="*/ 1797853 w 2017468"/>
              <a:gd name="connsiteY18" fmla="*/ 17785 h 717462"/>
              <a:gd name="connsiteX19" fmla="*/ 1282965 w 2017468"/>
              <a:gd name="connsiteY19" fmla="*/ 382271 h 717462"/>
              <a:gd name="connsiteX0" fmla="*/ 0 w 2017466"/>
              <a:gd name="connsiteY0" fmla="*/ 377510 h 717460"/>
              <a:gd name="connsiteX1" fmla="*/ 166038 w 2017466"/>
              <a:gd name="connsiteY1" fmla="*/ 36279 h 717460"/>
              <a:gd name="connsiteX2" fmla="*/ 340676 w 2017466"/>
              <a:gd name="connsiteY2" fmla="*/ 378065 h 717460"/>
              <a:gd name="connsiteX3" fmla="*/ 479990 w 2017466"/>
              <a:gd name="connsiteY3" fmla="*/ 712833 h 717460"/>
              <a:gd name="connsiteX4" fmla="*/ 652177 w 2017466"/>
              <a:gd name="connsiteY4" fmla="*/ 377229 h 717460"/>
              <a:gd name="connsiteX5" fmla="*/ 808691 w 2017466"/>
              <a:gd name="connsiteY5" fmla="*/ 49452 h 717460"/>
              <a:gd name="connsiteX6" fmla="*/ 983329 w 2017466"/>
              <a:gd name="connsiteY6" fmla="*/ 368815 h 717460"/>
              <a:gd name="connsiteX7" fmla="*/ 1256403 w 2017466"/>
              <a:gd name="connsiteY7" fmla="*/ 717316 h 717460"/>
              <a:gd name="connsiteX8" fmla="*/ 1637902 w 2017466"/>
              <a:gd name="connsiteY8" fmla="*/ 327904 h 717460"/>
              <a:gd name="connsiteX9" fmla="*/ 1820680 w 2017466"/>
              <a:gd name="connsiteY9" fmla="*/ 125 h 717460"/>
              <a:gd name="connsiteX10" fmla="*/ 1657004 w 2017466"/>
              <a:gd name="connsiteY10" fmla="*/ 364057 h 717460"/>
              <a:gd name="connsiteX11" fmla="*/ 1939305 w 2017466"/>
              <a:gd name="connsiteY11" fmla="*/ 663521 h 717460"/>
              <a:gd name="connsiteX12" fmla="*/ 2016542 w 2017466"/>
              <a:gd name="connsiteY12" fmla="*/ 572429 h 717460"/>
              <a:gd name="connsiteX13" fmla="*/ 1847640 w 2017466"/>
              <a:gd name="connsiteY13" fmla="*/ 265679 h 717460"/>
              <a:gd name="connsiteX14" fmla="*/ 1960692 w 2017466"/>
              <a:gd name="connsiteY14" fmla="*/ 53659 h 717460"/>
              <a:gd name="connsiteX15" fmla="*/ 1761691 w 2017466"/>
              <a:gd name="connsiteY15" fmla="*/ 396003 h 717460"/>
              <a:gd name="connsiteX16" fmla="*/ 1785366 w 2017466"/>
              <a:gd name="connsiteY16" fmla="*/ 711997 h 717460"/>
              <a:gd name="connsiteX17" fmla="*/ 1733026 w 2017466"/>
              <a:gd name="connsiteY17" fmla="*/ 283616 h 717460"/>
              <a:gd name="connsiteX18" fmla="*/ 1797853 w 2017466"/>
              <a:gd name="connsiteY18" fmla="*/ 17785 h 717460"/>
              <a:gd name="connsiteX19" fmla="*/ 1282965 w 2017466"/>
              <a:gd name="connsiteY19" fmla="*/ 382271 h 717460"/>
              <a:gd name="connsiteX0" fmla="*/ 0 w 2017468"/>
              <a:gd name="connsiteY0" fmla="*/ 377510 h 717462"/>
              <a:gd name="connsiteX1" fmla="*/ 166038 w 2017468"/>
              <a:gd name="connsiteY1" fmla="*/ 36279 h 717462"/>
              <a:gd name="connsiteX2" fmla="*/ 340676 w 2017468"/>
              <a:gd name="connsiteY2" fmla="*/ 378065 h 717462"/>
              <a:gd name="connsiteX3" fmla="*/ 479990 w 2017468"/>
              <a:gd name="connsiteY3" fmla="*/ 712833 h 717462"/>
              <a:gd name="connsiteX4" fmla="*/ 652177 w 2017468"/>
              <a:gd name="connsiteY4" fmla="*/ 377229 h 717462"/>
              <a:gd name="connsiteX5" fmla="*/ 808691 w 2017468"/>
              <a:gd name="connsiteY5" fmla="*/ 49452 h 717462"/>
              <a:gd name="connsiteX6" fmla="*/ 983329 w 2017468"/>
              <a:gd name="connsiteY6" fmla="*/ 368815 h 717462"/>
              <a:gd name="connsiteX7" fmla="*/ 1256403 w 2017468"/>
              <a:gd name="connsiteY7" fmla="*/ 717316 h 717462"/>
              <a:gd name="connsiteX8" fmla="*/ 1637902 w 2017468"/>
              <a:gd name="connsiteY8" fmla="*/ 327904 h 717462"/>
              <a:gd name="connsiteX9" fmla="*/ 1820680 w 2017468"/>
              <a:gd name="connsiteY9" fmla="*/ 125 h 717462"/>
              <a:gd name="connsiteX10" fmla="*/ 1657004 w 2017468"/>
              <a:gd name="connsiteY10" fmla="*/ 364057 h 717462"/>
              <a:gd name="connsiteX11" fmla="*/ 1939305 w 2017468"/>
              <a:gd name="connsiteY11" fmla="*/ 663521 h 717462"/>
              <a:gd name="connsiteX12" fmla="*/ 2016542 w 2017468"/>
              <a:gd name="connsiteY12" fmla="*/ 572429 h 717462"/>
              <a:gd name="connsiteX13" fmla="*/ 1847640 w 2017468"/>
              <a:gd name="connsiteY13" fmla="*/ 265679 h 717462"/>
              <a:gd name="connsiteX14" fmla="*/ 1960692 w 2017468"/>
              <a:gd name="connsiteY14" fmla="*/ 53659 h 717462"/>
              <a:gd name="connsiteX15" fmla="*/ 1761691 w 2017468"/>
              <a:gd name="connsiteY15" fmla="*/ 396003 h 717462"/>
              <a:gd name="connsiteX16" fmla="*/ 1785366 w 2017468"/>
              <a:gd name="connsiteY16" fmla="*/ 711997 h 717462"/>
              <a:gd name="connsiteX17" fmla="*/ 1733026 w 2017468"/>
              <a:gd name="connsiteY17" fmla="*/ 283616 h 717462"/>
              <a:gd name="connsiteX18" fmla="*/ 1797853 w 2017468"/>
              <a:gd name="connsiteY18" fmla="*/ 17785 h 717462"/>
              <a:gd name="connsiteX19" fmla="*/ 1282965 w 2017468"/>
              <a:gd name="connsiteY19" fmla="*/ 382271 h 717462"/>
              <a:gd name="connsiteX0" fmla="*/ 0 w 2017466"/>
              <a:gd name="connsiteY0" fmla="*/ 377510 h 721936"/>
              <a:gd name="connsiteX1" fmla="*/ 166038 w 2017466"/>
              <a:gd name="connsiteY1" fmla="*/ 36279 h 721936"/>
              <a:gd name="connsiteX2" fmla="*/ 340676 w 2017466"/>
              <a:gd name="connsiteY2" fmla="*/ 378065 h 721936"/>
              <a:gd name="connsiteX3" fmla="*/ 479990 w 2017466"/>
              <a:gd name="connsiteY3" fmla="*/ 712833 h 721936"/>
              <a:gd name="connsiteX4" fmla="*/ 652177 w 2017466"/>
              <a:gd name="connsiteY4" fmla="*/ 377229 h 721936"/>
              <a:gd name="connsiteX5" fmla="*/ 808691 w 2017466"/>
              <a:gd name="connsiteY5" fmla="*/ 49452 h 721936"/>
              <a:gd name="connsiteX6" fmla="*/ 983329 w 2017466"/>
              <a:gd name="connsiteY6" fmla="*/ 368815 h 721936"/>
              <a:gd name="connsiteX7" fmla="*/ 1295102 w 2017466"/>
              <a:gd name="connsiteY7" fmla="*/ 721799 h 721936"/>
              <a:gd name="connsiteX8" fmla="*/ 1637902 w 2017466"/>
              <a:gd name="connsiteY8" fmla="*/ 327904 h 721936"/>
              <a:gd name="connsiteX9" fmla="*/ 1820680 w 2017466"/>
              <a:gd name="connsiteY9" fmla="*/ 125 h 721936"/>
              <a:gd name="connsiteX10" fmla="*/ 1657004 w 2017466"/>
              <a:gd name="connsiteY10" fmla="*/ 364057 h 721936"/>
              <a:gd name="connsiteX11" fmla="*/ 1939305 w 2017466"/>
              <a:gd name="connsiteY11" fmla="*/ 663521 h 721936"/>
              <a:gd name="connsiteX12" fmla="*/ 2016542 w 2017466"/>
              <a:gd name="connsiteY12" fmla="*/ 572429 h 721936"/>
              <a:gd name="connsiteX13" fmla="*/ 1847640 w 2017466"/>
              <a:gd name="connsiteY13" fmla="*/ 265679 h 721936"/>
              <a:gd name="connsiteX14" fmla="*/ 1960692 w 2017466"/>
              <a:gd name="connsiteY14" fmla="*/ 53659 h 721936"/>
              <a:gd name="connsiteX15" fmla="*/ 1761691 w 2017466"/>
              <a:gd name="connsiteY15" fmla="*/ 396003 h 721936"/>
              <a:gd name="connsiteX16" fmla="*/ 1785366 w 2017466"/>
              <a:gd name="connsiteY16" fmla="*/ 711997 h 721936"/>
              <a:gd name="connsiteX17" fmla="*/ 1733026 w 2017466"/>
              <a:gd name="connsiteY17" fmla="*/ 283616 h 721936"/>
              <a:gd name="connsiteX18" fmla="*/ 1797853 w 2017466"/>
              <a:gd name="connsiteY18" fmla="*/ 17785 h 721936"/>
              <a:gd name="connsiteX19" fmla="*/ 1282965 w 2017466"/>
              <a:gd name="connsiteY19" fmla="*/ 382271 h 721936"/>
              <a:gd name="connsiteX0" fmla="*/ 0 w 2017468"/>
              <a:gd name="connsiteY0" fmla="*/ 377510 h 721936"/>
              <a:gd name="connsiteX1" fmla="*/ 166038 w 2017468"/>
              <a:gd name="connsiteY1" fmla="*/ 36279 h 721936"/>
              <a:gd name="connsiteX2" fmla="*/ 340676 w 2017468"/>
              <a:gd name="connsiteY2" fmla="*/ 378065 h 721936"/>
              <a:gd name="connsiteX3" fmla="*/ 479990 w 2017468"/>
              <a:gd name="connsiteY3" fmla="*/ 712833 h 721936"/>
              <a:gd name="connsiteX4" fmla="*/ 652177 w 2017468"/>
              <a:gd name="connsiteY4" fmla="*/ 377229 h 721936"/>
              <a:gd name="connsiteX5" fmla="*/ 808691 w 2017468"/>
              <a:gd name="connsiteY5" fmla="*/ 49452 h 721936"/>
              <a:gd name="connsiteX6" fmla="*/ 983329 w 2017468"/>
              <a:gd name="connsiteY6" fmla="*/ 368815 h 721936"/>
              <a:gd name="connsiteX7" fmla="*/ 1114503 w 2017468"/>
              <a:gd name="connsiteY7" fmla="*/ 721799 h 721936"/>
              <a:gd name="connsiteX8" fmla="*/ 1637902 w 2017468"/>
              <a:gd name="connsiteY8" fmla="*/ 327904 h 721936"/>
              <a:gd name="connsiteX9" fmla="*/ 1820680 w 2017468"/>
              <a:gd name="connsiteY9" fmla="*/ 125 h 721936"/>
              <a:gd name="connsiteX10" fmla="*/ 1657004 w 2017468"/>
              <a:gd name="connsiteY10" fmla="*/ 364057 h 721936"/>
              <a:gd name="connsiteX11" fmla="*/ 1939305 w 2017468"/>
              <a:gd name="connsiteY11" fmla="*/ 663521 h 721936"/>
              <a:gd name="connsiteX12" fmla="*/ 2016542 w 2017468"/>
              <a:gd name="connsiteY12" fmla="*/ 572429 h 721936"/>
              <a:gd name="connsiteX13" fmla="*/ 1847640 w 2017468"/>
              <a:gd name="connsiteY13" fmla="*/ 265679 h 721936"/>
              <a:gd name="connsiteX14" fmla="*/ 1960692 w 2017468"/>
              <a:gd name="connsiteY14" fmla="*/ 53659 h 721936"/>
              <a:gd name="connsiteX15" fmla="*/ 1761691 w 2017468"/>
              <a:gd name="connsiteY15" fmla="*/ 396003 h 721936"/>
              <a:gd name="connsiteX16" fmla="*/ 1785366 w 2017468"/>
              <a:gd name="connsiteY16" fmla="*/ 711997 h 721936"/>
              <a:gd name="connsiteX17" fmla="*/ 1733026 w 2017468"/>
              <a:gd name="connsiteY17" fmla="*/ 283616 h 721936"/>
              <a:gd name="connsiteX18" fmla="*/ 1797853 w 2017468"/>
              <a:gd name="connsiteY18" fmla="*/ 17785 h 721936"/>
              <a:gd name="connsiteX19" fmla="*/ 1282965 w 2017468"/>
              <a:gd name="connsiteY19" fmla="*/ 382271 h 721936"/>
              <a:gd name="connsiteX0" fmla="*/ 0 w 2017466"/>
              <a:gd name="connsiteY0" fmla="*/ 377510 h 721936"/>
              <a:gd name="connsiteX1" fmla="*/ 166038 w 2017466"/>
              <a:gd name="connsiteY1" fmla="*/ 36279 h 721936"/>
              <a:gd name="connsiteX2" fmla="*/ 340676 w 2017466"/>
              <a:gd name="connsiteY2" fmla="*/ 378065 h 721936"/>
              <a:gd name="connsiteX3" fmla="*/ 479990 w 2017466"/>
              <a:gd name="connsiteY3" fmla="*/ 712833 h 721936"/>
              <a:gd name="connsiteX4" fmla="*/ 652177 w 2017466"/>
              <a:gd name="connsiteY4" fmla="*/ 377229 h 721936"/>
              <a:gd name="connsiteX5" fmla="*/ 808691 w 2017466"/>
              <a:gd name="connsiteY5" fmla="*/ 49452 h 721936"/>
              <a:gd name="connsiteX6" fmla="*/ 983329 w 2017466"/>
              <a:gd name="connsiteY6" fmla="*/ 368815 h 721936"/>
              <a:gd name="connsiteX7" fmla="*/ 1114503 w 2017466"/>
              <a:gd name="connsiteY7" fmla="*/ 721799 h 721936"/>
              <a:gd name="connsiteX8" fmla="*/ 1637902 w 2017466"/>
              <a:gd name="connsiteY8" fmla="*/ 327904 h 721936"/>
              <a:gd name="connsiteX9" fmla="*/ 1820680 w 2017466"/>
              <a:gd name="connsiteY9" fmla="*/ 125 h 721936"/>
              <a:gd name="connsiteX10" fmla="*/ 1657004 w 2017466"/>
              <a:gd name="connsiteY10" fmla="*/ 364057 h 721936"/>
              <a:gd name="connsiteX11" fmla="*/ 1939305 w 2017466"/>
              <a:gd name="connsiteY11" fmla="*/ 663521 h 721936"/>
              <a:gd name="connsiteX12" fmla="*/ 2016542 w 2017466"/>
              <a:gd name="connsiteY12" fmla="*/ 572429 h 721936"/>
              <a:gd name="connsiteX13" fmla="*/ 1847640 w 2017466"/>
              <a:gd name="connsiteY13" fmla="*/ 265679 h 721936"/>
              <a:gd name="connsiteX14" fmla="*/ 1960692 w 2017466"/>
              <a:gd name="connsiteY14" fmla="*/ 53659 h 721936"/>
              <a:gd name="connsiteX15" fmla="*/ 1761691 w 2017466"/>
              <a:gd name="connsiteY15" fmla="*/ 396003 h 721936"/>
              <a:gd name="connsiteX16" fmla="*/ 1785366 w 2017466"/>
              <a:gd name="connsiteY16" fmla="*/ 711997 h 721936"/>
              <a:gd name="connsiteX17" fmla="*/ 1733026 w 2017466"/>
              <a:gd name="connsiteY17" fmla="*/ 283616 h 721936"/>
              <a:gd name="connsiteX18" fmla="*/ 1797853 w 2017466"/>
              <a:gd name="connsiteY18" fmla="*/ 17785 h 721936"/>
              <a:gd name="connsiteX19" fmla="*/ 1282965 w 2017466"/>
              <a:gd name="connsiteY19" fmla="*/ 382271 h 721936"/>
              <a:gd name="connsiteX0" fmla="*/ 0 w 2017468"/>
              <a:gd name="connsiteY0" fmla="*/ 377510 h 721936"/>
              <a:gd name="connsiteX1" fmla="*/ 166038 w 2017468"/>
              <a:gd name="connsiteY1" fmla="*/ 36279 h 721936"/>
              <a:gd name="connsiteX2" fmla="*/ 340676 w 2017468"/>
              <a:gd name="connsiteY2" fmla="*/ 378065 h 721936"/>
              <a:gd name="connsiteX3" fmla="*/ 479990 w 2017468"/>
              <a:gd name="connsiteY3" fmla="*/ 712833 h 721936"/>
              <a:gd name="connsiteX4" fmla="*/ 652177 w 2017468"/>
              <a:gd name="connsiteY4" fmla="*/ 377229 h 721936"/>
              <a:gd name="connsiteX5" fmla="*/ 808691 w 2017468"/>
              <a:gd name="connsiteY5" fmla="*/ 49452 h 721936"/>
              <a:gd name="connsiteX6" fmla="*/ 970429 w 2017468"/>
              <a:gd name="connsiteY6" fmla="*/ 368815 h 721936"/>
              <a:gd name="connsiteX7" fmla="*/ 1114503 w 2017468"/>
              <a:gd name="connsiteY7" fmla="*/ 721799 h 721936"/>
              <a:gd name="connsiteX8" fmla="*/ 1637902 w 2017468"/>
              <a:gd name="connsiteY8" fmla="*/ 327904 h 721936"/>
              <a:gd name="connsiteX9" fmla="*/ 1820680 w 2017468"/>
              <a:gd name="connsiteY9" fmla="*/ 125 h 721936"/>
              <a:gd name="connsiteX10" fmla="*/ 1657004 w 2017468"/>
              <a:gd name="connsiteY10" fmla="*/ 364057 h 721936"/>
              <a:gd name="connsiteX11" fmla="*/ 1939305 w 2017468"/>
              <a:gd name="connsiteY11" fmla="*/ 663521 h 721936"/>
              <a:gd name="connsiteX12" fmla="*/ 2016542 w 2017468"/>
              <a:gd name="connsiteY12" fmla="*/ 572429 h 721936"/>
              <a:gd name="connsiteX13" fmla="*/ 1847640 w 2017468"/>
              <a:gd name="connsiteY13" fmla="*/ 265679 h 721936"/>
              <a:gd name="connsiteX14" fmla="*/ 1960692 w 2017468"/>
              <a:gd name="connsiteY14" fmla="*/ 53659 h 721936"/>
              <a:gd name="connsiteX15" fmla="*/ 1761691 w 2017468"/>
              <a:gd name="connsiteY15" fmla="*/ 396003 h 721936"/>
              <a:gd name="connsiteX16" fmla="*/ 1785366 w 2017468"/>
              <a:gd name="connsiteY16" fmla="*/ 711997 h 721936"/>
              <a:gd name="connsiteX17" fmla="*/ 1733026 w 2017468"/>
              <a:gd name="connsiteY17" fmla="*/ 283616 h 721936"/>
              <a:gd name="connsiteX18" fmla="*/ 1797853 w 2017468"/>
              <a:gd name="connsiteY18" fmla="*/ 17785 h 721936"/>
              <a:gd name="connsiteX19" fmla="*/ 1282965 w 2017468"/>
              <a:gd name="connsiteY19" fmla="*/ 382271 h 721936"/>
              <a:gd name="connsiteX0" fmla="*/ 0 w 2017466"/>
              <a:gd name="connsiteY0" fmla="*/ 377508 h 713095"/>
              <a:gd name="connsiteX1" fmla="*/ 166038 w 2017466"/>
              <a:gd name="connsiteY1" fmla="*/ 36277 h 713095"/>
              <a:gd name="connsiteX2" fmla="*/ 340676 w 2017466"/>
              <a:gd name="connsiteY2" fmla="*/ 378063 h 713095"/>
              <a:gd name="connsiteX3" fmla="*/ 479990 w 2017466"/>
              <a:gd name="connsiteY3" fmla="*/ 712831 h 713095"/>
              <a:gd name="connsiteX4" fmla="*/ 652177 w 2017466"/>
              <a:gd name="connsiteY4" fmla="*/ 377227 h 713095"/>
              <a:gd name="connsiteX5" fmla="*/ 808691 w 2017466"/>
              <a:gd name="connsiteY5" fmla="*/ 49450 h 713095"/>
              <a:gd name="connsiteX6" fmla="*/ 970429 w 2017466"/>
              <a:gd name="connsiteY6" fmla="*/ 368813 h 713095"/>
              <a:gd name="connsiteX7" fmla="*/ 1144603 w 2017466"/>
              <a:gd name="connsiteY7" fmla="*/ 703859 h 713095"/>
              <a:gd name="connsiteX8" fmla="*/ 1637902 w 2017466"/>
              <a:gd name="connsiteY8" fmla="*/ 327902 h 713095"/>
              <a:gd name="connsiteX9" fmla="*/ 1820680 w 2017466"/>
              <a:gd name="connsiteY9" fmla="*/ 123 h 713095"/>
              <a:gd name="connsiteX10" fmla="*/ 1657004 w 2017466"/>
              <a:gd name="connsiteY10" fmla="*/ 364055 h 713095"/>
              <a:gd name="connsiteX11" fmla="*/ 1939305 w 2017466"/>
              <a:gd name="connsiteY11" fmla="*/ 663519 h 713095"/>
              <a:gd name="connsiteX12" fmla="*/ 2016542 w 2017466"/>
              <a:gd name="connsiteY12" fmla="*/ 572427 h 713095"/>
              <a:gd name="connsiteX13" fmla="*/ 1847640 w 2017466"/>
              <a:gd name="connsiteY13" fmla="*/ 265677 h 713095"/>
              <a:gd name="connsiteX14" fmla="*/ 1960692 w 2017466"/>
              <a:gd name="connsiteY14" fmla="*/ 53657 h 713095"/>
              <a:gd name="connsiteX15" fmla="*/ 1761691 w 2017466"/>
              <a:gd name="connsiteY15" fmla="*/ 396001 h 713095"/>
              <a:gd name="connsiteX16" fmla="*/ 1785366 w 2017466"/>
              <a:gd name="connsiteY16" fmla="*/ 711995 h 713095"/>
              <a:gd name="connsiteX17" fmla="*/ 1733026 w 2017466"/>
              <a:gd name="connsiteY17" fmla="*/ 283614 h 713095"/>
              <a:gd name="connsiteX18" fmla="*/ 1797853 w 2017466"/>
              <a:gd name="connsiteY18" fmla="*/ 17783 h 713095"/>
              <a:gd name="connsiteX19" fmla="*/ 1282965 w 2017466"/>
              <a:gd name="connsiteY19" fmla="*/ 382269 h 713095"/>
              <a:gd name="connsiteX0" fmla="*/ 0 w 2017468"/>
              <a:gd name="connsiteY0" fmla="*/ 377387 h 712974"/>
              <a:gd name="connsiteX1" fmla="*/ 166038 w 2017468"/>
              <a:gd name="connsiteY1" fmla="*/ 36156 h 712974"/>
              <a:gd name="connsiteX2" fmla="*/ 340676 w 2017468"/>
              <a:gd name="connsiteY2" fmla="*/ 377942 h 712974"/>
              <a:gd name="connsiteX3" fmla="*/ 479990 w 2017468"/>
              <a:gd name="connsiteY3" fmla="*/ 712710 h 712974"/>
              <a:gd name="connsiteX4" fmla="*/ 652177 w 2017468"/>
              <a:gd name="connsiteY4" fmla="*/ 377106 h 712974"/>
              <a:gd name="connsiteX5" fmla="*/ 808691 w 2017468"/>
              <a:gd name="connsiteY5" fmla="*/ 49329 h 712974"/>
              <a:gd name="connsiteX6" fmla="*/ 970429 w 2017468"/>
              <a:gd name="connsiteY6" fmla="*/ 368692 h 712974"/>
              <a:gd name="connsiteX7" fmla="*/ 1144603 w 2017468"/>
              <a:gd name="connsiteY7" fmla="*/ 703738 h 712974"/>
              <a:gd name="connsiteX8" fmla="*/ 1306802 w 2017468"/>
              <a:gd name="connsiteY8" fmla="*/ 359169 h 712974"/>
              <a:gd name="connsiteX9" fmla="*/ 1820680 w 2017468"/>
              <a:gd name="connsiteY9" fmla="*/ 2 h 712974"/>
              <a:gd name="connsiteX10" fmla="*/ 1657004 w 2017468"/>
              <a:gd name="connsiteY10" fmla="*/ 363934 h 712974"/>
              <a:gd name="connsiteX11" fmla="*/ 1939305 w 2017468"/>
              <a:gd name="connsiteY11" fmla="*/ 663398 h 712974"/>
              <a:gd name="connsiteX12" fmla="*/ 2016542 w 2017468"/>
              <a:gd name="connsiteY12" fmla="*/ 572306 h 712974"/>
              <a:gd name="connsiteX13" fmla="*/ 1847640 w 2017468"/>
              <a:gd name="connsiteY13" fmla="*/ 265556 h 712974"/>
              <a:gd name="connsiteX14" fmla="*/ 1960692 w 2017468"/>
              <a:gd name="connsiteY14" fmla="*/ 53536 h 712974"/>
              <a:gd name="connsiteX15" fmla="*/ 1761691 w 2017468"/>
              <a:gd name="connsiteY15" fmla="*/ 395880 h 712974"/>
              <a:gd name="connsiteX16" fmla="*/ 1785366 w 2017468"/>
              <a:gd name="connsiteY16" fmla="*/ 711874 h 712974"/>
              <a:gd name="connsiteX17" fmla="*/ 1733026 w 2017468"/>
              <a:gd name="connsiteY17" fmla="*/ 283493 h 712974"/>
              <a:gd name="connsiteX18" fmla="*/ 1797853 w 2017468"/>
              <a:gd name="connsiteY18" fmla="*/ 17662 h 712974"/>
              <a:gd name="connsiteX19" fmla="*/ 1282965 w 2017468"/>
              <a:gd name="connsiteY19" fmla="*/ 382148 h 712974"/>
              <a:gd name="connsiteX0" fmla="*/ 0 w 2017466"/>
              <a:gd name="connsiteY0" fmla="*/ 377387 h 712974"/>
              <a:gd name="connsiteX1" fmla="*/ 166038 w 2017466"/>
              <a:gd name="connsiteY1" fmla="*/ 36156 h 712974"/>
              <a:gd name="connsiteX2" fmla="*/ 340676 w 2017466"/>
              <a:gd name="connsiteY2" fmla="*/ 377942 h 712974"/>
              <a:gd name="connsiteX3" fmla="*/ 479990 w 2017466"/>
              <a:gd name="connsiteY3" fmla="*/ 712710 h 712974"/>
              <a:gd name="connsiteX4" fmla="*/ 652177 w 2017466"/>
              <a:gd name="connsiteY4" fmla="*/ 377106 h 712974"/>
              <a:gd name="connsiteX5" fmla="*/ 808691 w 2017466"/>
              <a:gd name="connsiteY5" fmla="*/ 49329 h 712974"/>
              <a:gd name="connsiteX6" fmla="*/ 970429 w 2017466"/>
              <a:gd name="connsiteY6" fmla="*/ 368692 h 712974"/>
              <a:gd name="connsiteX7" fmla="*/ 1144603 w 2017466"/>
              <a:gd name="connsiteY7" fmla="*/ 703738 h 712974"/>
              <a:gd name="connsiteX8" fmla="*/ 1306802 w 2017466"/>
              <a:gd name="connsiteY8" fmla="*/ 359169 h 712974"/>
              <a:gd name="connsiteX9" fmla="*/ 1820680 w 2017466"/>
              <a:gd name="connsiteY9" fmla="*/ 2 h 712974"/>
              <a:gd name="connsiteX10" fmla="*/ 1657004 w 2017466"/>
              <a:gd name="connsiteY10" fmla="*/ 363934 h 712974"/>
              <a:gd name="connsiteX11" fmla="*/ 1939305 w 2017466"/>
              <a:gd name="connsiteY11" fmla="*/ 663398 h 712974"/>
              <a:gd name="connsiteX12" fmla="*/ 2016542 w 2017466"/>
              <a:gd name="connsiteY12" fmla="*/ 572306 h 712974"/>
              <a:gd name="connsiteX13" fmla="*/ 1847640 w 2017466"/>
              <a:gd name="connsiteY13" fmla="*/ 265556 h 712974"/>
              <a:gd name="connsiteX14" fmla="*/ 1960692 w 2017466"/>
              <a:gd name="connsiteY14" fmla="*/ 53536 h 712974"/>
              <a:gd name="connsiteX15" fmla="*/ 1761691 w 2017466"/>
              <a:gd name="connsiteY15" fmla="*/ 395880 h 712974"/>
              <a:gd name="connsiteX16" fmla="*/ 1785366 w 2017466"/>
              <a:gd name="connsiteY16" fmla="*/ 711874 h 712974"/>
              <a:gd name="connsiteX17" fmla="*/ 1733026 w 2017466"/>
              <a:gd name="connsiteY17" fmla="*/ 283493 h 712974"/>
              <a:gd name="connsiteX18" fmla="*/ 1466753 w 2017466"/>
              <a:gd name="connsiteY18" fmla="*/ 26632 h 712974"/>
              <a:gd name="connsiteX19" fmla="*/ 1282965 w 2017466"/>
              <a:gd name="connsiteY19" fmla="*/ 382148 h 712974"/>
              <a:gd name="connsiteX0" fmla="*/ 0 w 2769946"/>
              <a:gd name="connsiteY0" fmla="*/ 377387 h 712974"/>
              <a:gd name="connsiteX1" fmla="*/ 166038 w 2769946"/>
              <a:gd name="connsiteY1" fmla="*/ 36156 h 712974"/>
              <a:gd name="connsiteX2" fmla="*/ 340676 w 2769946"/>
              <a:gd name="connsiteY2" fmla="*/ 377942 h 712974"/>
              <a:gd name="connsiteX3" fmla="*/ 479990 w 2769946"/>
              <a:gd name="connsiteY3" fmla="*/ 712710 h 712974"/>
              <a:gd name="connsiteX4" fmla="*/ 652177 w 2769946"/>
              <a:gd name="connsiteY4" fmla="*/ 377106 h 712974"/>
              <a:gd name="connsiteX5" fmla="*/ 808691 w 2769946"/>
              <a:gd name="connsiteY5" fmla="*/ 49329 h 712974"/>
              <a:gd name="connsiteX6" fmla="*/ 970429 w 2769946"/>
              <a:gd name="connsiteY6" fmla="*/ 368692 h 712974"/>
              <a:gd name="connsiteX7" fmla="*/ 1144603 w 2769946"/>
              <a:gd name="connsiteY7" fmla="*/ 703738 h 712974"/>
              <a:gd name="connsiteX8" fmla="*/ 1306802 w 2769946"/>
              <a:gd name="connsiteY8" fmla="*/ 359169 h 712974"/>
              <a:gd name="connsiteX9" fmla="*/ 1820680 w 2769946"/>
              <a:gd name="connsiteY9" fmla="*/ 2 h 712974"/>
              <a:gd name="connsiteX10" fmla="*/ 1657004 w 2769946"/>
              <a:gd name="connsiteY10" fmla="*/ 363934 h 712974"/>
              <a:gd name="connsiteX11" fmla="*/ 1939305 w 2769946"/>
              <a:gd name="connsiteY11" fmla="*/ 663398 h 712974"/>
              <a:gd name="connsiteX12" fmla="*/ 2016542 w 2769946"/>
              <a:gd name="connsiteY12" fmla="*/ 572306 h 712974"/>
              <a:gd name="connsiteX13" fmla="*/ 1847640 w 2769946"/>
              <a:gd name="connsiteY13" fmla="*/ 265556 h 712974"/>
              <a:gd name="connsiteX14" fmla="*/ 1960692 w 2769946"/>
              <a:gd name="connsiteY14" fmla="*/ 53536 h 712974"/>
              <a:gd name="connsiteX15" fmla="*/ 1761691 w 2769946"/>
              <a:gd name="connsiteY15" fmla="*/ 395880 h 712974"/>
              <a:gd name="connsiteX16" fmla="*/ 1785366 w 2769946"/>
              <a:gd name="connsiteY16" fmla="*/ 711874 h 712974"/>
              <a:gd name="connsiteX17" fmla="*/ 1733026 w 2769946"/>
              <a:gd name="connsiteY17" fmla="*/ 283493 h 712974"/>
              <a:gd name="connsiteX18" fmla="*/ 2769656 w 2769946"/>
              <a:gd name="connsiteY18" fmla="*/ 214972 h 712974"/>
              <a:gd name="connsiteX19" fmla="*/ 1282965 w 2769946"/>
              <a:gd name="connsiteY19" fmla="*/ 382148 h 712974"/>
              <a:gd name="connsiteX0" fmla="*/ 0 w 2770013"/>
              <a:gd name="connsiteY0" fmla="*/ 377387 h 712974"/>
              <a:gd name="connsiteX1" fmla="*/ 166038 w 2770013"/>
              <a:gd name="connsiteY1" fmla="*/ 36156 h 712974"/>
              <a:gd name="connsiteX2" fmla="*/ 340676 w 2770013"/>
              <a:gd name="connsiteY2" fmla="*/ 377942 h 712974"/>
              <a:gd name="connsiteX3" fmla="*/ 479990 w 2770013"/>
              <a:gd name="connsiteY3" fmla="*/ 712710 h 712974"/>
              <a:gd name="connsiteX4" fmla="*/ 652177 w 2770013"/>
              <a:gd name="connsiteY4" fmla="*/ 377106 h 712974"/>
              <a:gd name="connsiteX5" fmla="*/ 808691 w 2770013"/>
              <a:gd name="connsiteY5" fmla="*/ 49329 h 712974"/>
              <a:gd name="connsiteX6" fmla="*/ 970429 w 2770013"/>
              <a:gd name="connsiteY6" fmla="*/ 368692 h 712974"/>
              <a:gd name="connsiteX7" fmla="*/ 1144603 w 2770013"/>
              <a:gd name="connsiteY7" fmla="*/ 703738 h 712974"/>
              <a:gd name="connsiteX8" fmla="*/ 1306802 w 2770013"/>
              <a:gd name="connsiteY8" fmla="*/ 359169 h 712974"/>
              <a:gd name="connsiteX9" fmla="*/ 1820680 w 2770013"/>
              <a:gd name="connsiteY9" fmla="*/ 2 h 712974"/>
              <a:gd name="connsiteX10" fmla="*/ 1657004 w 2770013"/>
              <a:gd name="connsiteY10" fmla="*/ 363934 h 712974"/>
              <a:gd name="connsiteX11" fmla="*/ 1939305 w 2770013"/>
              <a:gd name="connsiteY11" fmla="*/ 663398 h 712974"/>
              <a:gd name="connsiteX12" fmla="*/ 2016542 w 2770013"/>
              <a:gd name="connsiteY12" fmla="*/ 572306 h 712974"/>
              <a:gd name="connsiteX13" fmla="*/ 1847640 w 2770013"/>
              <a:gd name="connsiteY13" fmla="*/ 265556 h 712974"/>
              <a:gd name="connsiteX14" fmla="*/ 1960692 w 2770013"/>
              <a:gd name="connsiteY14" fmla="*/ 53536 h 712974"/>
              <a:gd name="connsiteX15" fmla="*/ 1761691 w 2770013"/>
              <a:gd name="connsiteY15" fmla="*/ 395880 h 712974"/>
              <a:gd name="connsiteX16" fmla="*/ 1785366 w 2770013"/>
              <a:gd name="connsiteY16" fmla="*/ 711874 h 712974"/>
              <a:gd name="connsiteX17" fmla="*/ 1733026 w 2770013"/>
              <a:gd name="connsiteY17" fmla="*/ 283493 h 712974"/>
              <a:gd name="connsiteX18" fmla="*/ 2769656 w 2770013"/>
              <a:gd name="connsiteY18" fmla="*/ 214972 h 712974"/>
              <a:gd name="connsiteX19" fmla="*/ 1579666 w 2770013"/>
              <a:gd name="connsiteY19" fmla="*/ 583940 h 712974"/>
              <a:gd name="connsiteX0" fmla="*/ 0 w 2770486"/>
              <a:gd name="connsiteY0" fmla="*/ 377387 h 712974"/>
              <a:gd name="connsiteX1" fmla="*/ 166038 w 2770486"/>
              <a:gd name="connsiteY1" fmla="*/ 36156 h 712974"/>
              <a:gd name="connsiteX2" fmla="*/ 340676 w 2770486"/>
              <a:gd name="connsiteY2" fmla="*/ 377942 h 712974"/>
              <a:gd name="connsiteX3" fmla="*/ 479990 w 2770486"/>
              <a:gd name="connsiteY3" fmla="*/ 712710 h 712974"/>
              <a:gd name="connsiteX4" fmla="*/ 652177 w 2770486"/>
              <a:gd name="connsiteY4" fmla="*/ 377106 h 712974"/>
              <a:gd name="connsiteX5" fmla="*/ 808691 w 2770486"/>
              <a:gd name="connsiteY5" fmla="*/ 49329 h 712974"/>
              <a:gd name="connsiteX6" fmla="*/ 970429 w 2770486"/>
              <a:gd name="connsiteY6" fmla="*/ 368692 h 712974"/>
              <a:gd name="connsiteX7" fmla="*/ 1144603 w 2770486"/>
              <a:gd name="connsiteY7" fmla="*/ 703738 h 712974"/>
              <a:gd name="connsiteX8" fmla="*/ 1306802 w 2770486"/>
              <a:gd name="connsiteY8" fmla="*/ 359169 h 712974"/>
              <a:gd name="connsiteX9" fmla="*/ 1820680 w 2770486"/>
              <a:gd name="connsiteY9" fmla="*/ 2 h 712974"/>
              <a:gd name="connsiteX10" fmla="*/ 1657004 w 2770486"/>
              <a:gd name="connsiteY10" fmla="*/ 363934 h 712974"/>
              <a:gd name="connsiteX11" fmla="*/ 1939305 w 2770486"/>
              <a:gd name="connsiteY11" fmla="*/ 663398 h 712974"/>
              <a:gd name="connsiteX12" fmla="*/ 2016542 w 2770486"/>
              <a:gd name="connsiteY12" fmla="*/ 572306 h 712974"/>
              <a:gd name="connsiteX13" fmla="*/ 1847640 w 2770486"/>
              <a:gd name="connsiteY13" fmla="*/ 265556 h 712974"/>
              <a:gd name="connsiteX14" fmla="*/ 1960692 w 2770486"/>
              <a:gd name="connsiteY14" fmla="*/ 53536 h 712974"/>
              <a:gd name="connsiteX15" fmla="*/ 1761691 w 2770486"/>
              <a:gd name="connsiteY15" fmla="*/ 395880 h 712974"/>
              <a:gd name="connsiteX16" fmla="*/ 1785366 w 2770486"/>
              <a:gd name="connsiteY16" fmla="*/ 711874 h 712974"/>
              <a:gd name="connsiteX17" fmla="*/ 1733026 w 2770486"/>
              <a:gd name="connsiteY17" fmla="*/ 283493 h 712974"/>
              <a:gd name="connsiteX18" fmla="*/ 2769656 w 2770486"/>
              <a:gd name="connsiteY18" fmla="*/ 214972 h 712974"/>
              <a:gd name="connsiteX19" fmla="*/ 2302067 w 2770486"/>
              <a:gd name="connsiteY19" fmla="*/ 628784 h 712974"/>
              <a:gd name="connsiteX0" fmla="*/ 0 w 2770488"/>
              <a:gd name="connsiteY0" fmla="*/ 377385 h 712972"/>
              <a:gd name="connsiteX1" fmla="*/ 166038 w 2770488"/>
              <a:gd name="connsiteY1" fmla="*/ 36154 h 712972"/>
              <a:gd name="connsiteX2" fmla="*/ 340676 w 2770488"/>
              <a:gd name="connsiteY2" fmla="*/ 377940 h 712972"/>
              <a:gd name="connsiteX3" fmla="*/ 479990 w 2770488"/>
              <a:gd name="connsiteY3" fmla="*/ 712708 h 712972"/>
              <a:gd name="connsiteX4" fmla="*/ 652177 w 2770488"/>
              <a:gd name="connsiteY4" fmla="*/ 377104 h 712972"/>
              <a:gd name="connsiteX5" fmla="*/ 808691 w 2770488"/>
              <a:gd name="connsiteY5" fmla="*/ 49327 h 712972"/>
              <a:gd name="connsiteX6" fmla="*/ 970429 w 2770488"/>
              <a:gd name="connsiteY6" fmla="*/ 368690 h 712972"/>
              <a:gd name="connsiteX7" fmla="*/ 1144603 w 2770488"/>
              <a:gd name="connsiteY7" fmla="*/ 703736 h 712972"/>
              <a:gd name="connsiteX8" fmla="*/ 1293901 w 2770488"/>
              <a:gd name="connsiteY8" fmla="*/ 363653 h 712972"/>
              <a:gd name="connsiteX9" fmla="*/ 1820680 w 2770488"/>
              <a:gd name="connsiteY9" fmla="*/ 0 h 712972"/>
              <a:gd name="connsiteX10" fmla="*/ 1657004 w 2770488"/>
              <a:gd name="connsiteY10" fmla="*/ 363932 h 712972"/>
              <a:gd name="connsiteX11" fmla="*/ 1939305 w 2770488"/>
              <a:gd name="connsiteY11" fmla="*/ 663396 h 712972"/>
              <a:gd name="connsiteX12" fmla="*/ 2016542 w 2770488"/>
              <a:gd name="connsiteY12" fmla="*/ 572304 h 712972"/>
              <a:gd name="connsiteX13" fmla="*/ 1847640 w 2770488"/>
              <a:gd name="connsiteY13" fmla="*/ 265554 h 712972"/>
              <a:gd name="connsiteX14" fmla="*/ 1960692 w 2770488"/>
              <a:gd name="connsiteY14" fmla="*/ 53534 h 712972"/>
              <a:gd name="connsiteX15" fmla="*/ 1761691 w 2770488"/>
              <a:gd name="connsiteY15" fmla="*/ 395878 h 712972"/>
              <a:gd name="connsiteX16" fmla="*/ 1785366 w 2770488"/>
              <a:gd name="connsiteY16" fmla="*/ 711872 h 712972"/>
              <a:gd name="connsiteX17" fmla="*/ 1733026 w 2770488"/>
              <a:gd name="connsiteY17" fmla="*/ 283491 h 712972"/>
              <a:gd name="connsiteX18" fmla="*/ 2769656 w 2770488"/>
              <a:gd name="connsiteY18" fmla="*/ 214970 h 712972"/>
              <a:gd name="connsiteX19" fmla="*/ 2302067 w 2770488"/>
              <a:gd name="connsiteY19" fmla="*/ 628782 h 712972"/>
              <a:gd name="connsiteX0" fmla="*/ 0 w 2770486"/>
              <a:gd name="connsiteY0" fmla="*/ 341232 h 676819"/>
              <a:gd name="connsiteX1" fmla="*/ 166038 w 2770486"/>
              <a:gd name="connsiteY1" fmla="*/ 1 h 676819"/>
              <a:gd name="connsiteX2" fmla="*/ 340676 w 2770486"/>
              <a:gd name="connsiteY2" fmla="*/ 341787 h 676819"/>
              <a:gd name="connsiteX3" fmla="*/ 479990 w 2770486"/>
              <a:gd name="connsiteY3" fmla="*/ 676555 h 676819"/>
              <a:gd name="connsiteX4" fmla="*/ 652177 w 2770486"/>
              <a:gd name="connsiteY4" fmla="*/ 340951 h 676819"/>
              <a:gd name="connsiteX5" fmla="*/ 808691 w 2770486"/>
              <a:gd name="connsiteY5" fmla="*/ 13174 h 676819"/>
              <a:gd name="connsiteX6" fmla="*/ 970429 w 2770486"/>
              <a:gd name="connsiteY6" fmla="*/ 332537 h 676819"/>
              <a:gd name="connsiteX7" fmla="*/ 1144603 w 2770486"/>
              <a:gd name="connsiteY7" fmla="*/ 667583 h 676819"/>
              <a:gd name="connsiteX8" fmla="*/ 1293901 w 2770486"/>
              <a:gd name="connsiteY8" fmla="*/ 327500 h 676819"/>
              <a:gd name="connsiteX9" fmla="*/ 1463778 w 2770486"/>
              <a:gd name="connsiteY9" fmla="*/ 8689 h 676819"/>
              <a:gd name="connsiteX10" fmla="*/ 1657004 w 2770486"/>
              <a:gd name="connsiteY10" fmla="*/ 327779 h 676819"/>
              <a:gd name="connsiteX11" fmla="*/ 1939305 w 2770486"/>
              <a:gd name="connsiteY11" fmla="*/ 627243 h 676819"/>
              <a:gd name="connsiteX12" fmla="*/ 2016542 w 2770486"/>
              <a:gd name="connsiteY12" fmla="*/ 536151 h 676819"/>
              <a:gd name="connsiteX13" fmla="*/ 1847640 w 2770486"/>
              <a:gd name="connsiteY13" fmla="*/ 229401 h 676819"/>
              <a:gd name="connsiteX14" fmla="*/ 1960692 w 2770486"/>
              <a:gd name="connsiteY14" fmla="*/ 17381 h 676819"/>
              <a:gd name="connsiteX15" fmla="*/ 1761691 w 2770486"/>
              <a:gd name="connsiteY15" fmla="*/ 359725 h 676819"/>
              <a:gd name="connsiteX16" fmla="*/ 1785366 w 2770486"/>
              <a:gd name="connsiteY16" fmla="*/ 675719 h 676819"/>
              <a:gd name="connsiteX17" fmla="*/ 1733026 w 2770486"/>
              <a:gd name="connsiteY17" fmla="*/ 247338 h 676819"/>
              <a:gd name="connsiteX18" fmla="*/ 2769656 w 2770486"/>
              <a:gd name="connsiteY18" fmla="*/ 178817 h 676819"/>
              <a:gd name="connsiteX19" fmla="*/ 2302067 w 2770486"/>
              <a:gd name="connsiteY19" fmla="*/ 592629 h 676819"/>
              <a:gd name="connsiteX0" fmla="*/ 0 w 2770488"/>
              <a:gd name="connsiteY0" fmla="*/ 341232 h 676819"/>
              <a:gd name="connsiteX1" fmla="*/ 166038 w 2770488"/>
              <a:gd name="connsiteY1" fmla="*/ 1 h 676819"/>
              <a:gd name="connsiteX2" fmla="*/ 340676 w 2770488"/>
              <a:gd name="connsiteY2" fmla="*/ 341787 h 676819"/>
              <a:gd name="connsiteX3" fmla="*/ 479990 w 2770488"/>
              <a:gd name="connsiteY3" fmla="*/ 676555 h 676819"/>
              <a:gd name="connsiteX4" fmla="*/ 652177 w 2770488"/>
              <a:gd name="connsiteY4" fmla="*/ 340951 h 676819"/>
              <a:gd name="connsiteX5" fmla="*/ 808691 w 2770488"/>
              <a:gd name="connsiteY5" fmla="*/ 13174 h 676819"/>
              <a:gd name="connsiteX6" fmla="*/ 970429 w 2770488"/>
              <a:gd name="connsiteY6" fmla="*/ 332537 h 676819"/>
              <a:gd name="connsiteX7" fmla="*/ 1144603 w 2770488"/>
              <a:gd name="connsiteY7" fmla="*/ 667583 h 676819"/>
              <a:gd name="connsiteX8" fmla="*/ 1293901 w 2770488"/>
              <a:gd name="connsiteY8" fmla="*/ 327500 h 676819"/>
              <a:gd name="connsiteX9" fmla="*/ 1463778 w 2770488"/>
              <a:gd name="connsiteY9" fmla="*/ 8689 h 676819"/>
              <a:gd name="connsiteX10" fmla="*/ 1635502 w 2770488"/>
              <a:gd name="connsiteY10" fmla="*/ 345716 h 676819"/>
              <a:gd name="connsiteX11" fmla="*/ 1939305 w 2770488"/>
              <a:gd name="connsiteY11" fmla="*/ 627243 h 676819"/>
              <a:gd name="connsiteX12" fmla="*/ 2016542 w 2770488"/>
              <a:gd name="connsiteY12" fmla="*/ 536151 h 676819"/>
              <a:gd name="connsiteX13" fmla="*/ 1847640 w 2770488"/>
              <a:gd name="connsiteY13" fmla="*/ 229401 h 676819"/>
              <a:gd name="connsiteX14" fmla="*/ 1960692 w 2770488"/>
              <a:gd name="connsiteY14" fmla="*/ 17381 h 676819"/>
              <a:gd name="connsiteX15" fmla="*/ 1761691 w 2770488"/>
              <a:gd name="connsiteY15" fmla="*/ 359725 h 676819"/>
              <a:gd name="connsiteX16" fmla="*/ 1785366 w 2770488"/>
              <a:gd name="connsiteY16" fmla="*/ 675719 h 676819"/>
              <a:gd name="connsiteX17" fmla="*/ 1733026 w 2770488"/>
              <a:gd name="connsiteY17" fmla="*/ 247338 h 676819"/>
              <a:gd name="connsiteX18" fmla="*/ 2769656 w 2770488"/>
              <a:gd name="connsiteY18" fmla="*/ 178817 h 676819"/>
              <a:gd name="connsiteX19" fmla="*/ 2302067 w 2770488"/>
              <a:gd name="connsiteY19" fmla="*/ 592629 h 676819"/>
              <a:gd name="connsiteX0" fmla="*/ 0 w 2770486"/>
              <a:gd name="connsiteY0" fmla="*/ 341232 h 676555"/>
              <a:gd name="connsiteX1" fmla="*/ 166038 w 2770486"/>
              <a:gd name="connsiteY1" fmla="*/ 1 h 676555"/>
              <a:gd name="connsiteX2" fmla="*/ 340676 w 2770486"/>
              <a:gd name="connsiteY2" fmla="*/ 341787 h 676555"/>
              <a:gd name="connsiteX3" fmla="*/ 479990 w 2770486"/>
              <a:gd name="connsiteY3" fmla="*/ 676555 h 676555"/>
              <a:gd name="connsiteX4" fmla="*/ 652177 w 2770486"/>
              <a:gd name="connsiteY4" fmla="*/ 340951 h 676555"/>
              <a:gd name="connsiteX5" fmla="*/ 808691 w 2770486"/>
              <a:gd name="connsiteY5" fmla="*/ 13174 h 676555"/>
              <a:gd name="connsiteX6" fmla="*/ 970429 w 2770486"/>
              <a:gd name="connsiteY6" fmla="*/ 332537 h 676555"/>
              <a:gd name="connsiteX7" fmla="*/ 1144603 w 2770486"/>
              <a:gd name="connsiteY7" fmla="*/ 667583 h 676555"/>
              <a:gd name="connsiteX8" fmla="*/ 1293901 w 2770486"/>
              <a:gd name="connsiteY8" fmla="*/ 327500 h 676555"/>
              <a:gd name="connsiteX9" fmla="*/ 1463778 w 2770486"/>
              <a:gd name="connsiteY9" fmla="*/ 8689 h 676555"/>
              <a:gd name="connsiteX10" fmla="*/ 1635502 w 2770486"/>
              <a:gd name="connsiteY10" fmla="*/ 345716 h 676555"/>
              <a:gd name="connsiteX11" fmla="*/ 1939305 w 2770486"/>
              <a:gd name="connsiteY11" fmla="*/ 627243 h 676555"/>
              <a:gd name="connsiteX12" fmla="*/ 2016542 w 2770486"/>
              <a:gd name="connsiteY12" fmla="*/ 536151 h 676555"/>
              <a:gd name="connsiteX13" fmla="*/ 1847640 w 2770486"/>
              <a:gd name="connsiteY13" fmla="*/ 229401 h 676555"/>
              <a:gd name="connsiteX14" fmla="*/ 1960692 w 2770486"/>
              <a:gd name="connsiteY14" fmla="*/ 17381 h 676555"/>
              <a:gd name="connsiteX15" fmla="*/ 1761691 w 2770486"/>
              <a:gd name="connsiteY15" fmla="*/ 359725 h 676555"/>
              <a:gd name="connsiteX16" fmla="*/ 2271266 w 2770486"/>
              <a:gd name="connsiteY16" fmla="*/ 361819 h 676555"/>
              <a:gd name="connsiteX17" fmla="*/ 1733026 w 2770486"/>
              <a:gd name="connsiteY17" fmla="*/ 247338 h 676555"/>
              <a:gd name="connsiteX18" fmla="*/ 2769656 w 2770486"/>
              <a:gd name="connsiteY18" fmla="*/ 178817 h 676555"/>
              <a:gd name="connsiteX19" fmla="*/ 2302067 w 2770486"/>
              <a:gd name="connsiteY19" fmla="*/ 592629 h 676555"/>
              <a:gd name="connsiteX0" fmla="*/ 0 w 2770488"/>
              <a:gd name="connsiteY0" fmla="*/ 341232 h 676555"/>
              <a:gd name="connsiteX1" fmla="*/ 166038 w 2770488"/>
              <a:gd name="connsiteY1" fmla="*/ 1 h 676555"/>
              <a:gd name="connsiteX2" fmla="*/ 340676 w 2770488"/>
              <a:gd name="connsiteY2" fmla="*/ 341787 h 676555"/>
              <a:gd name="connsiteX3" fmla="*/ 479990 w 2770488"/>
              <a:gd name="connsiteY3" fmla="*/ 676555 h 676555"/>
              <a:gd name="connsiteX4" fmla="*/ 652177 w 2770488"/>
              <a:gd name="connsiteY4" fmla="*/ 340951 h 676555"/>
              <a:gd name="connsiteX5" fmla="*/ 808691 w 2770488"/>
              <a:gd name="connsiteY5" fmla="*/ 13174 h 676555"/>
              <a:gd name="connsiteX6" fmla="*/ 970429 w 2770488"/>
              <a:gd name="connsiteY6" fmla="*/ 332537 h 676555"/>
              <a:gd name="connsiteX7" fmla="*/ 1144603 w 2770488"/>
              <a:gd name="connsiteY7" fmla="*/ 667583 h 676555"/>
              <a:gd name="connsiteX8" fmla="*/ 1293901 w 2770488"/>
              <a:gd name="connsiteY8" fmla="*/ 327500 h 676555"/>
              <a:gd name="connsiteX9" fmla="*/ 1463778 w 2770488"/>
              <a:gd name="connsiteY9" fmla="*/ 8689 h 676555"/>
              <a:gd name="connsiteX10" fmla="*/ 1635502 w 2770488"/>
              <a:gd name="connsiteY10" fmla="*/ 345716 h 676555"/>
              <a:gd name="connsiteX11" fmla="*/ 1939305 w 2770488"/>
              <a:gd name="connsiteY11" fmla="*/ 627243 h 676555"/>
              <a:gd name="connsiteX12" fmla="*/ 2016542 w 2770488"/>
              <a:gd name="connsiteY12" fmla="*/ 536151 h 676555"/>
              <a:gd name="connsiteX13" fmla="*/ 1847640 w 2770488"/>
              <a:gd name="connsiteY13" fmla="*/ 229401 h 676555"/>
              <a:gd name="connsiteX14" fmla="*/ 1960692 w 2770488"/>
              <a:gd name="connsiteY14" fmla="*/ 17381 h 676555"/>
              <a:gd name="connsiteX15" fmla="*/ 2191693 w 2770488"/>
              <a:gd name="connsiteY15" fmla="*/ 310397 h 676555"/>
              <a:gd name="connsiteX16" fmla="*/ 2271266 w 2770488"/>
              <a:gd name="connsiteY16" fmla="*/ 361819 h 676555"/>
              <a:gd name="connsiteX17" fmla="*/ 1733026 w 2770488"/>
              <a:gd name="connsiteY17" fmla="*/ 247338 h 676555"/>
              <a:gd name="connsiteX18" fmla="*/ 2769656 w 2770488"/>
              <a:gd name="connsiteY18" fmla="*/ 178817 h 676555"/>
              <a:gd name="connsiteX19" fmla="*/ 2302067 w 2770488"/>
              <a:gd name="connsiteY19" fmla="*/ 592629 h 676555"/>
              <a:gd name="connsiteX0" fmla="*/ 0 w 2770486"/>
              <a:gd name="connsiteY0" fmla="*/ 341232 h 676555"/>
              <a:gd name="connsiteX1" fmla="*/ 166038 w 2770486"/>
              <a:gd name="connsiteY1" fmla="*/ 1 h 676555"/>
              <a:gd name="connsiteX2" fmla="*/ 340676 w 2770486"/>
              <a:gd name="connsiteY2" fmla="*/ 341787 h 676555"/>
              <a:gd name="connsiteX3" fmla="*/ 479990 w 2770486"/>
              <a:gd name="connsiteY3" fmla="*/ 676555 h 676555"/>
              <a:gd name="connsiteX4" fmla="*/ 652177 w 2770486"/>
              <a:gd name="connsiteY4" fmla="*/ 340951 h 676555"/>
              <a:gd name="connsiteX5" fmla="*/ 808691 w 2770486"/>
              <a:gd name="connsiteY5" fmla="*/ 13174 h 676555"/>
              <a:gd name="connsiteX6" fmla="*/ 970429 w 2770486"/>
              <a:gd name="connsiteY6" fmla="*/ 332537 h 676555"/>
              <a:gd name="connsiteX7" fmla="*/ 1144603 w 2770486"/>
              <a:gd name="connsiteY7" fmla="*/ 667583 h 676555"/>
              <a:gd name="connsiteX8" fmla="*/ 1293901 w 2770486"/>
              <a:gd name="connsiteY8" fmla="*/ 327500 h 676555"/>
              <a:gd name="connsiteX9" fmla="*/ 1463778 w 2770486"/>
              <a:gd name="connsiteY9" fmla="*/ 8689 h 676555"/>
              <a:gd name="connsiteX10" fmla="*/ 1635502 w 2770486"/>
              <a:gd name="connsiteY10" fmla="*/ 345716 h 676555"/>
              <a:gd name="connsiteX11" fmla="*/ 1939305 w 2770486"/>
              <a:gd name="connsiteY11" fmla="*/ 627243 h 676555"/>
              <a:gd name="connsiteX12" fmla="*/ 2016542 w 2770486"/>
              <a:gd name="connsiteY12" fmla="*/ 536151 h 676555"/>
              <a:gd name="connsiteX13" fmla="*/ 1847640 w 2770486"/>
              <a:gd name="connsiteY13" fmla="*/ 229401 h 676555"/>
              <a:gd name="connsiteX14" fmla="*/ 1960692 w 2770486"/>
              <a:gd name="connsiteY14" fmla="*/ 17381 h 676555"/>
              <a:gd name="connsiteX15" fmla="*/ 2191693 w 2770486"/>
              <a:gd name="connsiteY15" fmla="*/ 310397 h 676555"/>
              <a:gd name="connsiteX16" fmla="*/ 2271266 w 2770486"/>
              <a:gd name="connsiteY16" fmla="*/ 361819 h 676555"/>
              <a:gd name="connsiteX17" fmla="*/ 2171629 w 2770486"/>
              <a:gd name="connsiteY17" fmla="*/ 265275 h 676555"/>
              <a:gd name="connsiteX18" fmla="*/ 2769656 w 2770486"/>
              <a:gd name="connsiteY18" fmla="*/ 178817 h 676555"/>
              <a:gd name="connsiteX19" fmla="*/ 2302067 w 2770486"/>
              <a:gd name="connsiteY19" fmla="*/ 592629 h 676555"/>
              <a:gd name="connsiteX0" fmla="*/ 0 w 2770488"/>
              <a:gd name="connsiteY0" fmla="*/ 341232 h 689031"/>
              <a:gd name="connsiteX1" fmla="*/ 166038 w 2770488"/>
              <a:gd name="connsiteY1" fmla="*/ 1 h 689031"/>
              <a:gd name="connsiteX2" fmla="*/ 340676 w 2770488"/>
              <a:gd name="connsiteY2" fmla="*/ 341787 h 689031"/>
              <a:gd name="connsiteX3" fmla="*/ 479990 w 2770488"/>
              <a:gd name="connsiteY3" fmla="*/ 676555 h 689031"/>
              <a:gd name="connsiteX4" fmla="*/ 652177 w 2770488"/>
              <a:gd name="connsiteY4" fmla="*/ 340951 h 689031"/>
              <a:gd name="connsiteX5" fmla="*/ 808691 w 2770488"/>
              <a:gd name="connsiteY5" fmla="*/ 13174 h 689031"/>
              <a:gd name="connsiteX6" fmla="*/ 970429 w 2770488"/>
              <a:gd name="connsiteY6" fmla="*/ 332537 h 689031"/>
              <a:gd name="connsiteX7" fmla="*/ 1144603 w 2770488"/>
              <a:gd name="connsiteY7" fmla="*/ 667583 h 689031"/>
              <a:gd name="connsiteX8" fmla="*/ 1293901 w 2770488"/>
              <a:gd name="connsiteY8" fmla="*/ 327500 h 689031"/>
              <a:gd name="connsiteX9" fmla="*/ 1463778 w 2770488"/>
              <a:gd name="connsiteY9" fmla="*/ 8689 h 689031"/>
              <a:gd name="connsiteX10" fmla="*/ 1635502 w 2770488"/>
              <a:gd name="connsiteY10" fmla="*/ 345716 h 689031"/>
              <a:gd name="connsiteX11" fmla="*/ 1788805 w 2770488"/>
              <a:gd name="connsiteY11" fmla="*/ 672086 h 689031"/>
              <a:gd name="connsiteX12" fmla="*/ 2016542 w 2770488"/>
              <a:gd name="connsiteY12" fmla="*/ 536151 h 689031"/>
              <a:gd name="connsiteX13" fmla="*/ 1847640 w 2770488"/>
              <a:gd name="connsiteY13" fmla="*/ 229401 h 689031"/>
              <a:gd name="connsiteX14" fmla="*/ 1960692 w 2770488"/>
              <a:gd name="connsiteY14" fmla="*/ 17381 h 689031"/>
              <a:gd name="connsiteX15" fmla="*/ 2191693 w 2770488"/>
              <a:gd name="connsiteY15" fmla="*/ 310397 h 689031"/>
              <a:gd name="connsiteX16" fmla="*/ 2271266 w 2770488"/>
              <a:gd name="connsiteY16" fmla="*/ 361819 h 689031"/>
              <a:gd name="connsiteX17" fmla="*/ 2171629 w 2770488"/>
              <a:gd name="connsiteY17" fmla="*/ 265275 h 689031"/>
              <a:gd name="connsiteX18" fmla="*/ 2769656 w 2770488"/>
              <a:gd name="connsiteY18" fmla="*/ 178817 h 689031"/>
              <a:gd name="connsiteX19" fmla="*/ 2302067 w 2770488"/>
              <a:gd name="connsiteY19" fmla="*/ 592629 h 689031"/>
              <a:gd name="connsiteX0" fmla="*/ 0 w 2770486"/>
              <a:gd name="connsiteY0" fmla="*/ 341232 h 680158"/>
              <a:gd name="connsiteX1" fmla="*/ 166038 w 2770486"/>
              <a:gd name="connsiteY1" fmla="*/ 1 h 680158"/>
              <a:gd name="connsiteX2" fmla="*/ 340676 w 2770486"/>
              <a:gd name="connsiteY2" fmla="*/ 341787 h 680158"/>
              <a:gd name="connsiteX3" fmla="*/ 479990 w 2770486"/>
              <a:gd name="connsiteY3" fmla="*/ 676555 h 680158"/>
              <a:gd name="connsiteX4" fmla="*/ 652177 w 2770486"/>
              <a:gd name="connsiteY4" fmla="*/ 340951 h 680158"/>
              <a:gd name="connsiteX5" fmla="*/ 808691 w 2770486"/>
              <a:gd name="connsiteY5" fmla="*/ 13174 h 680158"/>
              <a:gd name="connsiteX6" fmla="*/ 970429 w 2770486"/>
              <a:gd name="connsiteY6" fmla="*/ 332537 h 680158"/>
              <a:gd name="connsiteX7" fmla="*/ 1144603 w 2770486"/>
              <a:gd name="connsiteY7" fmla="*/ 667583 h 680158"/>
              <a:gd name="connsiteX8" fmla="*/ 1293901 w 2770486"/>
              <a:gd name="connsiteY8" fmla="*/ 327500 h 680158"/>
              <a:gd name="connsiteX9" fmla="*/ 1463778 w 2770486"/>
              <a:gd name="connsiteY9" fmla="*/ 8689 h 680158"/>
              <a:gd name="connsiteX10" fmla="*/ 1635502 w 2770486"/>
              <a:gd name="connsiteY10" fmla="*/ 345716 h 680158"/>
              <a:gd name="connsiteX11" fmla="*/ 1788805 w 2770486"/>
              <a:gd name="connsiteY11" fmla="*/ 672086 h 680158"/>
              <a:gd name="connsiteX12" fmla="*/ 1947741 w 2770486"/>
              <a:gd name="connsiteY12" fmla="*/ 343328 h 680158"/>
              <a:gd name="connsiteX13" fmla="*/ 1847640 w 2770486"/>
              <a:gd name="connsiteY13" fmla="*/ 229401 h 680158"/>
              <a:gd name="connsiteX14" fmla="*/ 1960692 w 2770486"/>
              <a:gd name="connsiteY14" fmla="*/ 17381 h 680158"/>
              <a:gd name="connsiteX15" fmla="*/ 2191693 w 2770486"/>
              <a:gd name="connsiteY15" fmla="*/ 310397 h 680158"/>
              <a:gd name="connsiteX16" fmla="*/ 2271266 w 2770486"/>
              <a:gd name="connsiteY16" fmla="*/ 361819 h 680158"/>
              <a:gd name="connsiteX17" fmla="*/ 2171629 w 2770486"/>
              <a:gd name="connsiteY17" fmla="*/ 265275 h 680158"/>
              <a:gd name="connsiteX18" fmla="*/ 2769656 w 2770486"/>
              <a:gd name="connsiteY18" fmla="*/ 178817 h 680158"/>
              <a:gd name="connsiteX19" fmla="*/ 2302067 w 2770486"/>
              <a:gd name="connsiteY19" fmla="*/ 592629 h 680158"/>
              <a:gd name="connsiteX0" fmla="*/ 0 w 2770488"/>
              <a:gd name="connsiteY0" fmla="*/ 361836 h 701588"/>
              <a:gd name="connsiteX1" fmla="*/ 166038 w 2770488"/>
              <a:gd name="connsiteY1" fmla="*/ 20605 h 701588"/>
              <a:gd name="connsiteX2" fmla="*/ 340676 w 2770488"/>
              <a:gd name="connsiteY2" fmla="*/ 362391 h 701588"/>
              <a:gd name="connsiteX3" fmla="*/ 479990 w 2770488"/>
              <a:gd name="connsiteY3" fmla="*/ 697159 h 701588"/>
              <a:gd name="connsiteX4" fmla="*/ 652177 w 2770488"/>
              <a:gd name="connsiteY4" fmla="*/ 361555 h 701588"/>
              <a:gd name="connsiteX5" fmla="*/ 808691 w 2770488"/>
              <a:gd name="connsiteY5" fmla="*/ 33778 h 701588"/>
              <a:gd name="connsiteX6" fmla="*/ 970429 w 2770488"/>
              <a:gd name="connsiteY6" fmla="*/ 353141 h 701588"/>
              <a:gd name="connsiteX7" fmla="*/ 1144603 w 2770488"/>
              <a:gd name="connsiteY7" fmla="*/ 688187 h 701588"/>
              <a:gd name="connsiteX8" fmla="*/ 1293901 w 2770488"/>
              <a:gd name="connsiteY8" fmla="*/ 348104 h 701588"/>
              <a:gd name="connsiteX9" fmla="*/ 1463778 w 2770488"/>
              <a:gd name="connsiteY9" fmla="*/ 29293 h 701588"/>
              <a:gd name="connsiteX10" fmla="*/ 1635502 w 2770488"/>
              <a:gd name="connsiteY10" fmla="*/ 366320 h 701588"/>
              <a:gd name="connsiteX11" fmla="*/ 1788805 w 2770488"/>
              <a:gd name="connsiteY11" fmla="*/ 692690 h 701588"/>
              <a:gd name="connsiteX12" fmla="*/ 1947741 w 2770488"/>
              <a:gd name="connsiteY12" fmla="*/ 363932 h 701588"/>
              <a:gd name="connsiteX13" fmla="*/ 2109941 w 2770488"/>
              <a:gd name="connsiteY13" fmla="*/ 39244 h 701588"/>
              <a:gd name="connsiteX14" fmla="*/ 1960692 w 2770488"/>
              <a:gd name="connsiteY14" fmla="*/ 37985 h 701588"/>
              <a:gd name="connsiteX15" fmla="*/ 2191693 w 2770488"/>
              <a:gd name="connsiteY15" fmla="*/ 331001 h 701588"/>
              <a:gd name="connsiteX16" fmla="*/ 2271266 w 2770488"/>
              <a:gd name="connsiteY16" fmla="*/ 382423 h 701588"/>
              <a:gd name="connsiteX17" fmla="*/ 2171629 w 2770488"/>
              <a:gd name="connsiteY17" fmla="*/ 285879 h 701588"/>
              <a:gd name="connsiteX18" fmla="*/ 2769656 w 2770488"/>
              <a:gd name="connsiteY18" fmla="*/ 199421 h 701588"/>
              <a:gd name="connsiteX19" fmla="*/ 2302067 w 2770488"/>
              <a:gd name="connsiteY19" fmla="*/ 613233 h 701588"/>
              <a:gd name="connsiteX0" fmla="*/ 0 w 2770486"/>
              <a:gd name="connsiteY0" fmla="*/ 341232 h 680984"/>
              <a:gd name="connsiteX1" fmla="*/ 166038 w 2770486"/>
              <a:gd name="connsiteY1" fmla="*/ 1 h 680984"/>
              <a:gd name="connsiteX2" fmla="*/ 340676 w 2770486"/>
              <a:gd name="connsiteY2" fmla="*/ 341787 h 680984"/>
              <a:gd name="connsiteX3" fmla="*/ 479990 w 2770486"/>
              <a:gd name="connsiteY3" fmla="*/ 676555 h 680984"/>
              <a:gd name="connsiteX4" fmla="*/ 652177 w 2770486"/>
              <a:gd name="connsiteY4" fmla="*/ 340951 h 680984"/>
              <a:gd name="connsiteX5" fmla="*/ 808691 w 2770486"/>
              <a:gd name="connsiteY5" fmla="*/ 13174 h 680984"/>
              <a:gd name="connsiteX6" fmla="*/ 970429 w 2770486"/>
              <a:gd name="connsiteY6" fmla="*/ 332537 h 680984"/>
              <a:gd name="connsiteX7" fmla="*/ 1144603 w 2770486"/>
              <a:gd name="connsiteY7" fmla="*/ 667583 h 680984"/>
              <a:gd name="connsiteX8" fmla="*/ 1293901 w 2770486"/>
              <a:gd name="connsiteY8" fmla="*/ 327500 h 680984"/>
              <a:gd name="connsiteX9" fmla="*/ 1463778 w 2770486"/>
              <a:gd name="connsiteY9" fmla="*/ 8689 h 680984"/>
              <a:gd name="connsiteX10" fmla="*/ 1635502 w 2770486"/>
              <a:gd name="connsiteY10" fmla="*/ 345716 h 680984"/>
              <a:gd name="connsiteX11" fmla="*/ 1788805 w 2770486"/>
              <a:gd name="connsiteY11" fmla="*/ 672086 h 680984"/>
              <a:gd name="connsiteX12" fmla="*/ 1947741 w 2770486"/>
              <a:gd name="connsiteY12" fmla="*/ 343328 h 680984"/>
              <a:gd name="connsiteX13" fmla="*/ 2109941 w 2770486"/>
              <a:gd name="connsiteY13" fmla="*/ 18640 h 680984"/>
              <a:gd name="connsiteX14" fmla="*/ 2158494 w 2770486"/>
              <a:gd name="connsiteY14" fmla="*/ 331281 h 680984"/>
              <a:gd name="connsiteX15" fmla="*/ 2191693 w 2770486"/>
              <a:gd name="connsiteY15" fmla="*/ 310397 h 680984"/>
              <a:gd name="connsiteX16" fmla="*/ 2271266 w 2770486"/>
              <a:gd name="connsiteY16" fmla="*/ 361819 h 680984"/>
              <a:gd name="connsiteX17" fmla="*/ 2171629 w 2770486"/>
              <a:gd name="connsiteY17" fmla="*/ 265275 h 680984"/>
              <a:gd name="connsiteX18" fmla="*/ 2769656 w 2770486"/>
              <a:gd name="connsiteY18" fmla="*/ 178817 h 680984"/>
              <a:gd name="connsiteX19" fmla="*/ 2302067 w 2770486"/>
              <a:gd name="connsiteY19" fmla="*/ 592629 h 680984"/>
              <a:gd name="connsiteX0" fmla="*/ 0 w 2770488"/>
              <a:gd name="connsiteY0" fmla="*/ 341232 h 700729"/>
              <a:gd name="connsiteX1" fmla="*/ 166038 w 2770488"/>
              <a:gd name="connsiteY1" fmla="*/ 1 h 700729"/>
              <a:gd name="connsiteX2" fmla="*/ 340676 w 2770488"/>
              <a:gd name="connsiteY2" fmla="*/ 341787 h 700729"/>
              <a:gd name="connsiteX3" fmla="*/ 479990 w 2770488"/>
              <a:gd name="connsiteY3" fmla="*/ 676555 h 700729"/>
              <a:gd name="connsiteX4" fmla="*/ 652177 w 2770488"/>
              <a:gd name="connsiteY4" fmla="*/ 340951 h 700729"/>
              <a:gd name="connsiteX5" fmla="*/ 808691 w 2770488"/>
              <a:gd name="connsiteY5" fmla="*/ 13174 h 700729"/>
              <a:gd name="connsiteX6" fmla="*/ 970429 w 2770488"/>
              <a:gd name="connsiteY6" fmla="*/ 332537 h 700729"/>
              <a:gd name="connsiteX7" fmla="*/ 1144603 w 2770488"/>
              <a:gd name="connsiteY7" fmla="*/ 667583 h 700729"/>
              <a:gd name="connsiteX8" fmla="*/ 1293901 w 2770488"/>
              <a:gd name="connsiteY8" fmla="*/ 327500 h 700729"/>
              <a:gd name="connsiteX9" fmla="*/ 1463778 w 2770488"/>
              <a:gd name="connsiteY9" fmla="*/ 8689 h 700729"/>
              <a:gd name="connsiteX10" fmla="*/ 1635502 w 2770488"/>
              <a:gd name="connsiteY10" fmla="*/ 345716 h 700729"/>
              <a:gd name="connsiteX11" fmla="*/ 1788805 w 2770488"/>
              <a:gd name="connsiteY11" fmla="*/ 672086 h 700729"/>
              <a:gd name="connsiteX12" fmla="*/ 1909202 w 2770488"/>
              <a:gd name="connsiteY12" fmla="*/ 654141 h 700729"/>
              <a:gd name="connsiteX13" fmla="*/ 1947741 w 2770488"/>
              <a:gd name="connsiteY13" fmla="*/ 343328 h 700729"/>
              <a:gd name="connsiteX14" fmla="*/ 2109941 w 2770488"/>
              <a:gd name="connsiteY14" fmla="*/ 18640 h 700729"/>
              <a:gd name="connsiteX15" fmla="*/ 2158494 w 2770488"/>
              <a:gd name="connsiteY15" fmla="*/ 331281 h 700729"/>
              <a:gd name="connsiteX16" fmla="*/ 2191693 w 2770488"/>
              <a:gd name="connsiteY16" fmla="*/ 310397 h 700729"/>
              <a:gd name="connsiteX17" fmla="*/ 2271266 w 2770488"/>
              <a:gd name="connsiteY17" fmla="*/ 361819 h 700729"/>
              <a:gd name="connsiteX18" fmla="*/ 2171629 w 2770488"/>
              <a:gd name="connsiteY18" fmla="*/ 265275 h 700729"/>
              <a:gd name="connsiteX19" fmla="*/ 2769656 w 2770488"/>
              <a:gd name="connsiteY19" fmla="*/ 178817 h 700729"/>
              <a:gd name="connsiteX20" fmla="*/ 2302067 w 2770488"/>
              <a:gd name="connsiteY20" fmla="*/ 592629 h 700729"/>
              <a:gd name="connsiteX0" fmla="*/ 0 w 2770486"/>
              <a:gd name="connsiteY0" fmla="*/ 341232 h 709358"/>
              <a:gd name="connsiteX1" fmla="*/ 166038 w 2770486"/>
              <a:gd name="connsiteY1" fmla="*/ 1 h 709358"/>
              <a:gd name="connsiteX2" fmla="*/ 340676 w 2770486"/>
              <a:gd name="connsiteY2" fmla="*/ 341787 h 709358"/>
              <a:gd name="connsiteX3" fmla="*/ 479990 w 2770486"/>
              <a:gd name="connsiteY3" fmla="*/ 676555 h 709358"/>
              <a:gd name="connsiteX4" fmla="*/ 652177 w 2770486"/>
              <a:gd name="connsiteY4" fmla="*/ 340951 h 709358"/>
              <a:gd name="connsiteX5" fmla="*/ 808691 w 2770486"/>
              <a:gd name="connsiteY5" fmla="*/ 13174 h 709358"/>
              <a:gd name="connsiteX6" fmla="*/ 970429 w 2770486"/>
              <a:gd name="connsiteY6" fmla="*/ 332537 h 709358"/>
              <a:gd name="connsiteX7" fmla="*/ 1144603 w 2770486"/>
              <a:gd name="connsiteY7" fmla="*/ 667583 h 709358"/>
              <a:gd name="connsiteX8" fmla="*/ 1293901 w 2770486"/>
              <a:gd name="connsiteY8" fmla="*/ 327500 h 709358"/>
              <a:gd name="connsiteX9" fmla="*/ 1463778 w 2770486"/>
              <a:gd name="connsiteY9" fmla="*/ 8689 h 709358"/>
              <a:gd name="connsiteX10" fmla="*/ 1635502 w 2770486"/>
              <a:gd name="connsiteY10" fmla="*/ 345716 h 709358"/>
              <a:gd name="connsiteX11" fmla="*/ 1788806 w 2770486"/>
              <a:gd name="connsiteY11" fmla="*/ 685539 h 709358"/>
              <a:gd name="connsiteX12" fmla="*/ 1909202 w 2770486"/>
              <a:gd name="connsiteY12" fmla="*/ 654141 h 709358"/>
              <a:gd name="connsiteX13" fmla="*/ 1947741 w 2770486"/>
              <a:gd name="connsiteY13" fmla="*/ 343328 h 709358"/>
              <a:gd name="connsiteX14" fmla="*/ 2109941 w 2770486"/>
              <a:gd name="connsiteY14" fmla="*/ 18640 h 709358"/>
              <a:gd name="connsiteX15" fmla="*/ 2158494 w 2770486"/>
              <a:gd name="connsiteY15" fmla="*/ 331281 h 709358"/>
              <a:gd name="connsiteX16" fmla="*/ 2191693 w 2770486"/>
              <a:gd name="connsiteY16" fmla="*/ 310397 h 709358"/>
              <a:gd name="connsiteX17" fmla="*/ 2271266 w 2770486"/>
              <a:gd name="connsiteY17" fmla="*/ 361819 h 709358"/>
              <a:gd name="connsiteX18" fmla="*/ 2171629 w 2770486"/>
              <a:gd name="connsiteY18" fmla="*/ 265275 h 709358"/>
              <a:gd name="connsiteX19" fmla="*/ 2769656 w 2770486"/>
              <a:gd name="connsiteY19" fmla="*/ 178817 h 709358"/>
              <a:gd name="connsiteX20" fmla="*/ 2302067 w 2770486"/>
              <a:gd name="connsiteY20" fmla="*/ 592629 h 709358"/>
              <a:gd name="connsiteX0" fmla="*/ 0 w 2770488"/>
              <a:gd name="connsiteY0" fmla="*/ 341232 h 689504"/>
              <a:gd name="connsiteX1" fmla="*/ 166038 w 2770488"/>
              <a:gd name="connsiteY1" fmla="*/ 1 h 689504"/>
              <a:gd name="connsiteX2" fmla="*/ 340676 w 2770488"/>
              <a:gd name="connsiteY2" fmla="*/ 341787 h 689504"/>
              <a:gd name="connsiteX3" fmla="*/ 479990 w 2770488"/>
              <a:gd name="connsiteY3" fmla="*/ 676555 h 689504"/>
              <a:gd name="connsiteX4" fmla="*/ 652177 w 2770488"/>
              <a:gd name="connsiteY4" fmla="*/ 340951 h 689504"/>
              <a:gd name="connsiteX5" fmla="*/ 808691 w 2770488"/>
              <a:gd name="connsiteY5" fmla="*/ 13174 h 689504"/>
              <a:gd name="connsiteX6" fmla="*/ 970429 w 2770488"/>
              <a:gd name="connsiteY6" fmla="*/ 332537 h 689504"/>
              <a:gd name="connsiteX7" fmla="*/ 1144603 w 2770488"/>
              <a:gd name="connsiteY7" fmla="*/ 667583 h 689504"/>
              <a:gd name="connsiteX8" fmla="*/ 1293901 w 2770488"/>
              <a:gd name="connsiteY8" fmla="*/ 327500 h 689504"/>
              <a:gd name="connsiteX9" fmla="*/ 1463778 w 2770488"/>
              <a:gd name="connsiteY9" fmla="*/ 8689 h 689504"/>
              <a:gd name="connsiteX10" fmla="*/ 1635502 w 2770488"/>
              <a:gd name="connsiteY10" fmla="*/ 345716 h 689504"/>
              <a:gd name="connsiteX11" fmla="*/ 1788806 w 2770488"/>
              <a:gd name="connsiteY11" fmla="*/ 685539 h 689504"/>
              <a:gd name="connsiteX12" fmla="*/ 1947902 w 2770488"/>
              <a:gd name="connsiteY12" fmla="*/ 340244 h 689504"/>
              <a:gd name="connsiteX13" fmla="*/ 1947741 w 2770488"/>
              <a:gd name="connsiteY13" fmla="*/ 343328 h 689504"/>
              <a:gd name="connsiteX14" fmla="*/ 2109941 w 2770488"/>
              <a:gd name="connsiteY14" fmla="*/ 18640 h 689504"/>
              <a:gd name="connsiteX15" fmla="*/ 2158494 w 2770488"/>
              <a:gd name="connsiteY15" fmla="*/ 331281 h 689504"/>
              <a:gd name="connsiteX16" fmla="*/ 2191693 w 2770488"/>
              <a:gd name="connsiteY16" fmla="*/ 310397 h 689504"/>
              <a:gd name="connsiteX17" fmla="*/ 2271266 w 2770488"/>
              <a:gd name="connsiteY17" fmla="*/ 361819 h 689504"/>
              <a:gd name="connsiteX18" fmla="*/ 2171629 w 2770488"/>
              <a:gd name="connsiteY18" fmla="*/ 265275 h 689504"/>
              <a:gd name="connsiteX19" fmla="*/ 2769656 w 2770488"/>
              <a:gd name="connsiteY19" fmla="*/ 178817 h 689504"/>
              <a:gd name="connsiteX20" fmla="*/ 2302067 w 2770488"/>
              <a:gd name="connsiteY20" fmla="*/ 592629 h 689504"/>
              <a:gd name="connsiteX0" fmla="*/ 0 w 2770486"/>
              <a:gd name="connsiteY0" fmla="*/ 398836 h 747108"/>
              <a:gd name="connsiteX1" fmla="*/ 166038 w 2770486"/>
              <a:gd name="connsiteY1" fmla="*/ 57605 h 747108"/>
              <a:gd name="connsiteX2" fmla="*/ 340676 w 2770486"/>
              <a:gd name="connsiteY2" fmla="*/ 399391 h 747108"/>
              <a:gd name="connsiteX3" fmla="*/ 479990 w 2770486"/>
              <a:gd name="connsiteY3" fmla="*/ 734159 h 747108"/>
              <a:gd name="connsiteX4" fmla="*/ 652177 w 2770486"/>
              <a:gd name="connsiteY4" fmla="*/ 398555 h 747108"/>
              <a:gd name="connsiteX5" fmla="*/ 808691 w 2770486"/>
              <a:gd name="connsiteY5" fmla="*/ 70778 h 747108"/>
              <a:gd name="connsiteX6" fmla="*/ 970429 w 2770486"/>
              <a:gd name="connsiteY6" fmla="*/ 390141 h 747108"/>
              <a:gd name="connsiteX7" fmla="*/ 1144603 w 2770486"/>
              <a:gd name="connsiteY7" fmla="*/ 725187 h 747108"/>
              <a:gd name="connsiteX8" fmla="*/ 1293901 w 2770486"/>
              <a:gd name="connsiteY8" fmla="*/ 385104 h 747108"/>
              <a:gd name="connsiteX9" fmla="*/ 1463778 w 2770486"/>
              <a:gd name="connsiteY9" fmla="*/ 66293 h 747108"/>
              <a:gd name="connsiteX10" fmla="*/ 1635502 w 2770486"/>
              <a:gd name="connsiteY10" fmla="*/ 403320 h 747108"/>
              <a:gd name="connsiteX11" fmla="*/ 1788806 w 2770486"/>
              <a:gd name="connsiteY11" fmla="*/ 743143 h 747108"/>
              <a:gd name="connsiteX12" fmla="*/ 1947902 w 2770486"/>
              <a:gd name="connsiteY12" fmla="*/ 397848 h 747108"/>
              <a:gd name="connsiteX13" fmla="*/ 1947741 w 2770486"/>
              <a:gd name="connsiteY13" fmla="*/ 400932 h 747108"/>
              <a:gd name="connsiteX14" fmla="*/ 2230342 w 2770486"/>
              <a:gd name="connsiteY14" fmla="*/ 9 h 747108"/>
              <a:gd name="connsiteX15" fmla="*/ 2158494 w 2770486"/>
              <a:gd name="connsiteY15" fmla="*/ 388885 h 747108"/>
              <a:gd name="connsiteX16" fmla="*/ 2191693 w 2770486"/>
              <a:gd name="connsiteY16" fmla="*/ 368001 h 747108"/>
              <a:gd name="connsiteX17" fmla="*/ 2271266 w 2770486"/>
              <a:gd name="connsiteY17" fmla="*/ 419423 h 747108"/>
              <a:gd name="connsiteX18" fmla="*/ 2171629 w 2770486"/>
              <a:gd name="connsiteY18" fmla="*/ 322879 h 747108"/>
              <a:gd name="connsiteX19" fmla="*/ 2769656 w 2770486"/>
              <a:gd name="connsiteY19" fmla="*/ 236421 h 747108"/>
              <a:gd name="connsiteX20" fmla="*/ 2302067 w 2770486"/>
              <a:gd name="connsiteY20" fmla="*/ 650233 h 747108"/>
              <a:gd name="connsiteX0" fmla="*/ 0 w 2770488"/>
              <a:gd name="connsiteY0" fmla="*/ 403084 h 751356"/>
              <a:gd name="connsiteX1" fmla="*/ 166038 w 2770488"/>
              <a:gd name="connsiteY1" fmla="*/ 61853 h 751356"/>
              <a:gd name="connsiteX2" fmla="*/ 340676 w 2770488"/>
              <a:gd name="connsiteY2" fmla="*/ 403639 h 751356"/>
              <a:gd name="connsiteX3" fmla="*/ 479990 w 2770488"/>
              <a:gd name="connsiteY3" fmla="*/ 738407 h 751356"/>
              <a:gd name="connsiteX4" fmla="*/ 652177 w 2770488"/>
              <a:gd name="connsiteY4" fmla="*/ 402803 h 751356"/>
              <a:gd name="connsiteX5" fmla="*/ 808691 w 2770488"/>
              <a:gd name="connsiteY5" fmla="*/ 75026 h 751356"/>
              <a:gd name="connsiteX6" fmla="*/ 970429 w 2770488"/>
              <a:gd name="connsiteY6" fmla="*/ 394389 h 751356"/>
              <a:gd name="connsiteX7" fmla="*/ 1144603 w 2770488"/>
              <a:gd name="connsiteY7" fmla="*/ 729435 h 751356"/>
              <a:gd name="connsiteX8" fmla="*/ 1293901 w 2770488"/>
              <a:gd name="connsiteY8" fmla="*/ 389352 h 751356"/>
              <a:gd name="connsiteX9" fmla="*/ 1463778 w 2770488"/>
              <a:gd name="connsiteY9" fmla="*/ 70541 h 751356"/>
              <a:gd name="connsiteX10" fmla="*/ 1635502 w 2770488"/>
              <a:gd name="connsiteY10" fmla="*/ 407568 h 751356"/>
              <a:gd name="connsiteX11" fmla="*/ 1788806 w 2770488"/>
              <a:gd name="connsiteY11" fmla="*/ 747391 h 751356"/>
              <a:gd name="connsiteX12" fmla="*/ 1947902 w 2770488"/>
              <a:gd name="connsiteY12" fmla="*/ 402096 h 751356"/>
              <a:gd name="connsiteX13" fmla="*/ 1986441 w 2770488"/>
              <a:gd name="connsiteY13" fmla="*/ 198903 h 751356"/>
              <a:gd name="connsiteX14" fmla="*/ 2230342 w 2770488"/>
              <a:gd name="connsiteY14" fmla="*/ 4257 h 751356"/>
              <a:gd name="connsiteX15" fmla="*/ 2158494 w 2770488"/>
              <a:gd name="connsiteY15" fmla="*/ 393133 h 751356"/>
              <a:gd name="connsiteX16" fmla="*/ 2191693 w 2770488"/>
              <a:gd name="connsiteY16" fmla="*/ 372249 h 751356"/>
              <a:gd name="connsiteX17" fmla="*/ 2271266 w 2770488"/>
              <a:gd name="connsiteY17" fmla="*/ 423671 h 751356"/>
              <a:gd name="connsiteX18" fmla="*/ 2171629 w 2770488"/>
              <a:gd name="connsiteY18" fmla="*/ 327127 h 751356"/>
              <a:gd name="connsiteX19" fmla="*/ 2769656 w 2770488"/>
              <a:gd name="connsiteY19" fmla="*/ 240669 h 751356"/>
              <a:gd name="connsiteX20" fmla="*/ 2302067 w 2770488"/>
              <a:gd name="connsiteY20" fmla="*/ 654481 h 751356"/>
              <a:gd name="connsiteX0" fmla="*/ 0 w 2770486"/>
              <a:gd name="connsiteY0" fmla="*/ 415829 h 764101"/>
              <a:gd name="connsiteX1" fmla="*/ 166038 w 2770486"/>
              <a:gd name="connsiteY1" fmla="*/ 74598 h 764101"/>
              <a:gd name="connsiteX2" fmla="*/ 340676 w 2770486"/>
              <a:gd name="connsiteY2" fmla="*/ 416384 h 764101"/>
              <a:gd name="connsiteX3" fmla="*/ 479990 w 2770486"/>
              <a:gd name="connsiteY3" fmla="*/ 751152 h 764101"/>
              <a:gd name="connsiteX4" fmla="*/ 652177 w 2770486"/>
              <a:gd name="connsiteY4" fmla="*/ 415548 h 764101"/>
              <a:gd name="connsiteX5" fmla="*/ 808691 w 2770486"/>
              <a:gd name="connsiteY5" fmla="*/ 87771 h 764101"/>
              <a:gd name="connsiteX6" fmla="*/ 970429 w 2770486"/>
              <a:gd name="connsiteY6" fmla="*/ 407134 h 764101"/>
              <a:gd name="connsiteX7" fmla="*/ 1144603 w 2770486"/>
              <a:gd name="connsiteY7" fmla="*/ 742180 h 764101"/>
              <a:gd name="connsiteX8" fmla="*/ 1293901 w 2770486"/>
              <a:gd name="connsiteY8" fmla="*/ 402097 h 764101"/>
              <a:gd name="connsiteX9" fmla="*/ 1463778 w 2770486"/>
              <a:gd name="connsiteY9" fmla="*/ 83286 h 764101"/>
              <a:gd name="connsiteX10" fmla="*/ 1635502 w 2770486"/>
              <a:gd name="connsiteY10" fmla="*/ 420313 h 764101"/>
              <a:gd name="connsiteX11" fmla="*/ 1788806 w 2770486"/>
              <a:gd name="connsiteY11" fmla="*/ 760136 h 764101"/>
              <a:gd name="connsiteX12" fmla="*/ 1947902 w 2770486"/>
              <a:gd name="connsiteY12" fmla="*/ 414841 h 764101"/>
              <a:gd name="connsiteX13" fmla="*/ 2141241 w 2770486"/>
              <a:gd name="connsiteY13" fmla="*/ 104025 h 764101"/>
              <a:gd name="connsiteX14" fmla="*/ 2230342 w 2770486"/>
              <a:gd name="connsiteY14" fmla="*/ 17002 h 764101"/>
              <a:gd name="connsiteX15" fmla="*/ 2158494 w 2770486"/>
              <a:gd name="connsiteY15" fmla="*/ 405878 h 764101"/>
              <a:gd name="connsiteX16" fmla="*/ 2191693 w 2770486"/>
              <a:gd name="connsiteY16" fmla="*/ 384994 h 764101"/>
              <a:gd name="connsiteX17" fmla="*/ 2271266 w 2770486"/>
              <a:gd name="connsiteY17" fmla="*/ 436416 h 764101"/>
              <a:gd name="connsiteX18" fmla="*/ 2171629 w 2770486"/>
              <a:gd name="connsiteY18" fmla="*/ 339872 h 764101"/>
              <a:gd name="connsiteX19" fmla="*/ 2769656 w 2770486"/>
              <a:gd name="connsiteY19" fmla="*/ 253414 h 764101"/>
              <a:gd name="connsiteX20" fmla="*/ 2302067 w 2770486"/>
              <a:gd name="connsiteY20" fmla="*/ 667226 h 764101"/>
              <a:gd name="connsiteX0" fmla="*/ 0 w 2770488"/>
              <a:gd name="connsiteY0" fmla="*/ 425320 h 773592"/>
              <a:gd name="connsiteX1" fmla="*/ 166038 w 2770488"/>
              <a:gd name="connsiteY1" fmla="*/ 84089 h 773592"/>
              <a:gd name="connsiteX2" fmla="*/ 340676 w 2770488"/>
              <a:gd name="connsiteY2" fmla="*/ 425875 h 773592"/>
              <a:gd name="connsiteX3" fmla="*/ 479990 w 2770488"/>
              <a:gd name="connsiteY3" fmla="*/ 760643 h 773592"/>
              <a:gd name="connsiteX4" fmla="*/ 652177 w 2770488"/>
              <a:gd name="connsiteY4" fmla="*/ 425039 h 773592"/>
              <a:gd name="connsiteX5" fmla="*/ 808691 w 2770488"/>
              <a:gd name="connsiteY5" fmla="*/ 97262 h 773592"/>
              <a:gd name="connsiteX6" fmla="*/ 970429 w 2770488"/>
              <a:gd name="connsiteY6" fmla="*/ 416625 h 773592"/>
              <a:gd name="connsiteX7" fmla="*/ 1144603 w 2770488"/>
              <a:gd name="connsiteY7" fmla="*/ 751671 h 773592"/>
              <a:gd name="connsiteX8" fmla="*/ 1293901 w 2770488"/>
              <a:gd name="connsiteY8" fmla="*/ 411588 h 773592"/>
              <a:gd name="connsiteX9" fmla="*/ 1463778 w 2770488"/>
              <a:gd name="connsiteY9" fmla="*/ 92777 h 773592"/>
              <a:gd name="connsiteX10" fmla="*/ 1635502 w 2770488"/>
              <a:gd name="connsiteY10" fmla="*/ 429804 h 773592"/>
              <a:gd name="connsiteX11" fmla="*/ 1788806 w 2770488"/>
              <a:gd name="connsiteY11" fmla="*/ 769627 h 773592"/>
              <a:gd name="connsiteX12" fmla="*/ 1947902 w 2770488"/>
              <a:gd name="connsiteY12" fmla="*/ 424332 h 773592"/>
              <a:gd name="connsiteX13" fmla="*/ 2115442 w 2770488"/>
              <a:gd name="connsiteY13" fmla="*/ 77643 h 773592"/>
              <a:gd name="connsiteX14" fmla="*/ 2230342 w 2770488"/>
              <a:gd name="connsiteY14" fmla="*/ 26493 h 773592"/>
              <a:gd name="connsiteX15" fmla="*/ 2158494 w 2770488"/>
              <a:gd name="connsiteY15" fmla="*/ 415369 h 773592"/>
              <a:gd name="connsiteX16" fmla="*/ 2191693 w 2770488"/>
              <a:gd name="connsiteY16" fmla="*/ 394485 h 773592"/>
              <a:gd name="connsiteX17" fmla="*/ 2271266 w 2770488"/>
              <a:gd name="connsiteY17" fmla="*/ 445907 h 773592"/>
              <a:gd name="connsiteX18" fmla="*/ 2171629 w 2770488"/>
              <a:gd name="connsiteY18" fmla="*/ 349363 h 773592"/>
              <a:gd name="connsiteX19" fmla="*/ 2769656 w 2770488"/>
              <a:gd name="connsiteY19" fmla="*/ 262905 h 773592"/>
              <a:gd name="connsiteX20" fmla="*/ 2302067 w 2770488"/>
              <a:gd name="connsiteY20" fmla="*/ 676717 h 773592"/>
              <a:gd name="connsiteX0" fmla="*/ 0 w 2770486"/>
              <a:gd name="connsiteY0" fmla="*/ 425322 h 773594"/>
              <a:gd name="connsiteX1" fmla="*/ 166038 w 2770486"/>
              <a:gd name="connsiteY1" fmla="*/ 84091 h 773594"/>
              <a:gd name="connsiteX2" fmla="*/ 340676 w 2770486"/>
              <a:gd name="connsiteY2" fmla="*/ 425877 h 773594"/>
              <a:gd name="connsiteX3" fmla="*/ 479990 w 2770486"/>
              <a:gd name="connsiteY3" fmla="*/ 760645 h 773594"/>
              <a:gd name="connsiteX4" fmla="*/ 652177 w 2770486"/>
              <a:gd name="connsiteY4" fmla="*/ 425041 h 773594"/>
              <a:gd name="connsiteX5" fmla="*/ 808691 w 2770486"/>
              <a:gd name="connsiteY5" fmla="*/ 97264 h 773594"/>
              <a:gd name="connsiteX6" fmla="*/ 970429 w 2770486"/>
              <a:gd name="connsiteY6" fmla="*/ 416627 h 773594"/>
              <a:gd name="connsiteX7" fmla="*/ 1144603 w 2770486"/>
              <a:gd name="connsiteY7" fmla="*/ 751673 h 773594"/>
              <a:gd name="connsiteX8" fmla="*/ 1293901 w 2770486"/>
              <a:gd name="connsiteY8" fmla="*/ 411590 h 773594"/>
              <a:gd name="connsiteX9" fmla="*/ 1463778 w 2770486"/>
              <a:gd name="connsiteY9" fmla="*/ 92779 h 773594"/>
              <a:gd name="connsiteX10" fmla="*/ 1635502 w 2770486"/>
              <a:gd name="connsiteY10" fmla="*/ 429806 h 773594"/>
              <a:gd name="connsiteX11" fmla="*/ 1788806 w 2770486"/>
              <a:gd name="connsiteY11" fmla="*/ 769629 h 773594"/>
              <a:gd name="connsiteX12" fmla="*/ 1947902 w 2770486"/>
              <a:gd name="connsiteY12" fmla="*/ 424334 h 773594"/>
              <a:gd name="connsiteX13" fmla="*/ 2115442 w 2770486"/>
              <a:gd name="connsiteY13" fmla="*/ 77645 h 773594"/>
              <a:gd name="connsiteX14" fmla="*/ 2230342 w 2770486"/>
              <a:gd name="connsiteY14" fmla="*/ 26495 h 773594"/>
              <a:gd name="connsiteX15" fmla="*/ 2158494 w 2770486"/>
              <a:gd name="connsiteY15" fmla="*/ 415371 h 773594"/>
              <a:gd name="connsiteX16" fmla="*/ 2191693 w 2770486"/>
              <a:gd name="connsiteY16" fmla="*/ 394487 h 773594"/>
              <a:gd name="connsiteX17" fmla="*/ 2271266 w 2770486"/>
              <a:gd name="connsiteY17" fmla="*/ 445909 h 773594"/>
              <a:gd name="connsiteX18" fmla="*/ 2683330 w 2770486"/>
              <a:gd name="connsiteY18" fmla="*/ 282103 h 773594"/>
              <a:gd name="connsiteX19" fmla="*/ 2769656 w 2770486"/>
              <a:gd name="connsiteY19" fmla="*/ 262907 h 773594"/>
              <a:gd name="connsiteX20" fmla="*/ 2302067 w 2770486"/>
              <a:gd name="connsiteY20" fmla="*/ 676719 h 773594"/>
              <a:gd name="connsiteX0" fmla="*/ 0 w 2770488"/>
              <a:gd name="connsiteY0" fmla="*/ 425322 h 773594"/>
              <a:gd name="connsiteX1" fmla="*/ 166038 w 2770488"/>
              <a:gd name="connsiteY1" fmla="*/ 84091 h 773594"/>
              <a:gd name="connsiteX2" fmla="*/ 340676 w 2770488"/>
              <a:gd name="connsiteY2" fmla="*/ 425877 h 773594"/>
              <a:gd name="connsiteX3" fmla="*/ 479990 w 2770488"/>
              <a:gd name="connsiteY3" fmla="*/ 760645 h 773594"/>
              <a:gd name="connsiteX4" fmla="*/ 652177 w 2770488"/>
              <a:gd name="connsiteY4" fmla="*/ 425041 h 773594"/>
              <a:gd name="connsiteX5" fmla="*/ 808691 w 2770488"/>
              <a:gd name="connsiteY5" fmla="*/ 97264 h 773594"/>
              <a:gd name="connsiteX6" fmla="*/ 970429 w 2770488"/>
              <a:gd name="connsiteY6" fmla="*/ 416627 h 773594"/>
              <a:gd name="connsiteX7" fmla="*/ 1144603 w 2770488"/>
              <a:gd name="connsiteY7" fmla="*/ 751673 h 773594"/>
              <a:gd name="connsiteX8" fmla="*/ 1293901 w 2770488"/>
              <a:gd name="connsiteY8" fmla="*/ 411590 h 773594"/>
              <a:gd name="connsiteX9" fmla="*/ 1463778 w 2770488"/>
              <a:gd name="connsiteY9" fmla="*/ 92779 h 773594"/>
              <a:gd name="connsiteX10" fmla="*/ 1635502 w 2770488"/>
              <a:gd name="connsiteY10" fmla="*/ 429806 h 773594"/>
              <a:gd name="connsiteX11" fmla="*/ 1788806 w 2770488"/>
              <a:gd name="connsiteY11" fmla="*/ 769629 h 773594"/>
              <a:gd name="connsiteX12" fmla="*/ 1947902 w 2770488"/>
              <a:gd name="connsiteY12" fmla="*/ 424334 h 773594"/>
              <a:gd name="connsiteX13" fmla="*/ 2115442 w 2770488"/>
              <a:gd name="connsiteY13" fmla="*/ 77645 h 773594"/>
              <a:gd name="connsiteX14" fmla="*/ 2230342 w 2770488"/>
              <a:gd name="connsiteY14" fmla="*/ 26495 h 773594"/>
              <a:gd name="connsiteX15" fmla="*/ 2158494 w 2770488"/>
              <a:gd name="connsiteY15" fmla="*/ 415371 h 773594"/>
              <a:gd name="connsiteX16" fmla="*/ 2509892 w 2770488"/>
              <a:gd name="connsiteY16" fmla="*/ 255475 h 773594"/>
              <a:gd name="connsiteX17" fmla="*/ 2271266 w 2770488"/>
              <a:gd name="connsiteY17" fmla="*/ 445909 h 773594"/>
              <a:gd name="connsiteX18" fmla="*/ 2683330 w 2770488"/>
              <a:gd name="connsiteY18" fmla="*/ 282103 h 773594"/>
              <a:gd name="connsiteX19" fmla="*/ 2769656 w 2770488"/>
              <a:gd name="connsiteY19" fmla="*/ 262907 h 773594"/>
              <a:gd name="connsiteX20" fmla="*/ 2302067 w 2770488"/>
              <a:gd name="connsiteY20" fmla="*/ 676719 h 773594"/>
              <a:gd name="connsiteX0" fmla="*/ 0 w 2770486"/>
              <a:gd name="connsiteY0" fmla="*/ 403739 h 752011"/>
              <a:gd name="connsiteX1" fmla="*/ 166038 w 2770486"/>
              <a:gd name="connsiteY1" fmla="*/ 62508 h 752011"/>
              <a:gd name="connsiteX2" fmla="*/ 340676 w 2770486"/>
              <a:gd name="connsiteY2" fmla="*/ 404294 h 752011"/>
              <a:gd name="connsiteX3" fmla="*/ 479990 w 2770486"/>
              <a:gd name="connsiteY3" fmla="*/ 739062 h 752011"/>
              <a:gd name="connsiteX4" fmla="*/ 652177 w 2770486"/>
              <a:gd name="connsiteY4" fmla="*/ 403458 h 752011"/>
              <a:gd name="connsiteX5" fmla="*/ 808691 w 2770486"/>
              <a:gd name="connsiteY5" fmla="*/ 75681 h 752011"/>
              <a:gd name="connsiteX6" fmla="*/ 970429 w 2770486"/>
              <a:gd name="connsiteY6" fmla="*/ 395044 h 752011"/>
              <a:gd name="connsiteX7" fmla="*/ 1144603 w 2770486"/>
              <a:gd name="connsiteY7" fmla="*/ 730090 h 752011"/>
              <a:gd name="connsiteX8" fmla="*/ 1293901 w 2770486"/>
              <a:gd name="connsiteY8" fmla="*/ 390007 h 752011"/>
              <a:gd name="connsiteX9" fmla="*/ 1463778 w 2770486"/>
              <a:gd name="connsiteY9" fmla="*/ 71196 h 752011"/>
              <a:gd name="connsiteX10" fmla="*/ 1635502 w 2770486"/>
              <a:gd name="connsiteY10" fmla="*/ 408223 h 752011"/>
              <a:gd name="connsiteX11" fmla="*/ 1788806 w 2770486"/>
              <a:gd name="connsiteY11" fmla="*/ 748046 h 752011"/>
              <a:gd name="connsiteX12" fmla="*/ 1947902 w 2770486"/>
              <a:gd name="connsiteY12" fmla="*/ 402751 h 752011"/>
              <a:gd name="connsiteX13" fmla="*/ 2115442 w 2770486"/>
              <a:gd name="connsiteY13" fmla="*/ 56062 h 752011"/>
              <a:gd name="connsiteX14" fmla="*/ 2230342 w 2770486"/>
              <a:gd name="connsiteY14" fmla="*/ 4912 h 752011"/>
              <a:gd name="connsiteX15" fmla="*/ 2622895 w 2770486"/>
              <a:gd name="connsiteY15" fmla="*/ 102308 h 752011"/>
              <a:gd name="connsiteX16" fmla="*/ 2509892 w 2770486"/>
              <a:gd name="connsiteY16" fmla="*/ 233892 h 752011"/>
              <a:gd name="connsiteX17" fmla="*/ 2271266 w 2770486"/>
              <a:gd name="connsiteY17" fmla="*/ 424326 h 752011"/>
              <a:gd name="connsiteX18" fmla="*/ 2683330 w 2770486"/>
              <a:gd name="connsiteY18" fmla="*/ 260520 h 752011"/>
              <a:gd name="connsiteX19" fmla="*/ 2769656 w 2770486"/>
              <a:gd name="connsiteY19" fmla="*/ 241324 h 752011"/>
              <a:gd name="connsiteX20" fmla="*/ 2302067 w 2770486"/>
              <a:gd name="connsiteY20" fmla="*/ 655136 h 752011"/>
              <a:gd name="connsiteX0" fmla="*/ 0 w 2783072"/>
              <a:gd name="connsiteY0" fmla="*/ 403739 h 752011"/>
              <a:gd name="connsiteX1" fmla="*/ 166038 w 2783072"/>
              <a:gd name="connsiteY1" fmla="*/ 62508 h 752011"/>
              <a:gd name="connsiteX2" fmla="*/ 340676 w 2783072"/>
              <a:gd name="connsiteY2" fmla="*/ 404294 h 752011"/>
              <a:gd name="connsiteX3" fmla="*/ 479990 w 2783072"/>
              <a:gd name="connsiteY3" fmla="*/ 739062 h 752011"/>
              <a:gd name="connsiteX4" fmla="*/ 652177 w 2783072"/>
              <a:gd name="connsiteY4" fmla="*/ 403458 h 752011"/>
              <a:gd name="connsiteX5" fmla="*/ 808691 w 2783072"/>
              <a:gd name="connsiteY5" fmla="*/ 75681 h 752011"/>
              <a:gd name="connsiteX6" fmla="*/ 970429 w 2783072"/>
              <a:gd name="connsiteY6" fmla="*/ 395044 h 752011"/>
              <a:gd name="connsiteX7" fmla="*/ 1144603 w 2783072"/>
              <a:gd name="connsiteY7" fmla="*/ 730090 h 752011"/>
              <a:gd name="connsiteX8" fmla="*/ 1293901 w 2783072"/>
              <a:gd name="connsiteY8" fmla="*/ 390007 h 752011"/>
              <a:gd name="connsiteX9" fmla="*/ 1463778 w 2783072"/>
              <a:gd name="connsiteY9" fmla="*/ 71196 h 752011"/>
              <a:gd name="connsiteX10" fmla="*/ 1635502 w 2783072"/>
              <a:gd name="connsiteY10" fmla="*/ 408223 h 752011"/>
              <a:gd name="connsiteX11" fmla="*/ 1788806 w 2783072"/>
              <a:gd name="connsiteY11" fmla="*/ 748046 h 752011"/>
              <a:gd name="connsiteX12" fmla="*/ 1947902 w 2783072"/>
              <a:gd name="connsiteY12" fmla="*/ 402751 h 752011"/>
              <a:gd name="connsiteX13" fmla="*/ 2115442 w 2783072"/>
              <a:gd name="connsiteY13" fmla="*/ 56062 h 752011"/>
              <a:gd name="connsiteX14" fmla="*/ 2230342 w 2783072"/>
              <a:gd name="connsiteY14" fmla="*/ 4912 h 752011"/>
              <a:gd name="connsiteX15" fmla="*/ 2622895 w 2783072"/>
              <a:gd name="connsiteY15" fmla="*/ 102308 h 752011"/>
              <a:gd name="connsiteX16" fmla="*/ 2509892 w 2783072"/>
              <a:gd name="connsiteY16" fmla="*/ 233892 h 752011"/>
              <a:gd name="connsiteX17" fmla="*/ 2778668 w 2783072"/>
              <a:gd name="connsiteY17" fmla="*/ 146303 h 752011"/>
              <a:gd name="connsiteX18" fmla="*/ 2683330 w 2783072"/>
              <a:gd name="connsiteY18" fmla="*/ 260520 h 752011"/>
              <a:gd name="connsiteX19" fmla="*/ 2769656 w 2783072"/>
              <a:gd name="connsiteY19" fmla="*/ 241324 h 752011"/>
              <a:gd name="connsiteX20" fmla="*/ 2302067 w 2783072"/>
              <a:gd name="connsiteY20" fmla="*/ 655136 h 752011"/>
              <a:gd name="connsiteX0" fmla="*/ 0 w 3093269"/>
              <a:gd name="connsiteY0" fmla="*/ 403739 h 752011"/>
              <a:gd name="connsiteX1" fmla="*/ 166038 w 3093269"/>
              <a:gd name="connsiteY1" fmla="*/ 62508 h 752011"/>
              <a:gd name="connsiteX2" fmla="*/ 340676 w 3093269"/>
              <a:gd name="connsiteY2" fmla="*/ 404294 h 752011"/>
              <a:gd name="connsiteX3" fmla="*/ 479990 w 3093269"/>
              <a:gd name="connsiteY3" fmla="*/ 739062 h 752011"/>
              <a:gd name="connsiteX4" fmla="*/ 652177 w 3093269"/>
              <a:gd name="connsiteY4" fmla="*/ 403458 h 752011"/>
              <a:gd name="connsiteX5" fmla="*/ 808691 w 3093269"/>
              <a:gd name="connsiteY5" fmla="*/ 75681 h 752011"/>
              <a:gd name="connsiteX6" fmla="*/ 970429 w 3093269"/>
              <a:gd name="connsiteY6" fmla="*/ 395044 h 752011"/>
              <a:gd name="connsiteX7" fmla="*/ 1144603 w 3093269"/>
              <a:gd name="connsiteY7" fmla="*/ 730090 h 752011"/>
              <a:gd name="connsiteX8" fmla="*/ 1293901 w 3093269"/>
              <a:gd name="connsiteY8" fmla="*/ 390007 h 752011"/>
              <a:gd name="connsiteX9" fmla="*/ 1463778 w 3093269"/>
              <a:gd name="connsiteY9" fmla="*/ 71196 h 752011"/>
              <a:gd name="connsiteX10" fmla="*/ 1635502 w 3093269"/>
              <a:gd name="connsiteY10" fmla="*/ 408223 h 752011"/>
              <a:gd name="connsiteX11" fmla="*/ 1788806 w 3093269"/>
              <a:gd name="connsiteY11" fmla="*/ 748046 h 752011"/>
              <a:gd name="connsiteX12" fmla="*/ 1947902 w 3093269"/>
              <a:gd name="connsiteY12" fmla="*/ 402751 h 752011"/>
              <a:gd name="connsiteX13" fmla="*/ 2115442 w 3093269"/>
              <a:gd name="connsiteY13" fmla="*/ 56062 h 752011"/>
              <a:gd name="connsiteX14" fmla="*/ 2230342 w 3093269"/>
              <a:gd name="connsiteY14" fmla="*/ 4912 h 752011"/>
              <a:gd name="connsiteX15" fmla="*/ 2622895 w 3093269"/>
              <a:gd name="connsiteY15" fmla="*/ 102308 h 752011"/>
              <a:gd name="connsiteX16" fmla="*/ 2509892 w 3093269"/>
              <a:gd name="connsiteY16" fmla="*/ 233892 h 752011"/>
              <a:gd name="connsiteX17" fmla="*/ 2778668 w 3093269"/>
              <a:gd name="connsiteY17" fmla="*/ 146303 h 752011"/>
              <a:gd name="connsiteX18" fmla="*/ 2683330 w 3093269"/>
              <a:gd name="connsiteY18" fmla="*/ 260520 h 752011"/>
              <a:gd name="connsiteX19" fmla="*/ 2769656 w 3093269"/>
              <a:gd name="connsiteY19" fmla="*/ 241324 h 752011"/>
              <a:gd name="connsiteX20" fmla="*/ 3093269 w 3093269"/>
              <a:gd name="connsiteY20" fmla="*/ 565450 h 752011"/>
              <a:gd name="connsiteX0" fmla="*/ 0 w 3093269"/>
              <a:gd name="connsiteY0" fmla="*/ 347681 h 695953"/>
              <a:gd name="connsiteX1" fmla="*/ 166038 w 3093269"/>
              <a:gd name="connsiteY1" fmla="*/ 6450 h 695953"/>
              <a:gd name="connsiteX2" fmla="*/ 340676 w 3093269"/>
              <a:gd name="connsiteY2" fmla="*/ 348236 h 695953"/>
              <a:gd name="connsiteX3" fmla="*/ 479990 w 3093269"/>
              <a:gd name="connsiteY3" fmla="*/ 683004 h 695953"/>
              <a:gd name="connsiteX4" fmla="*/ 652177 w 3093269"/>
              <a:gd name="connsiteY4" fmla="*/ 347400 h 695953"/>
              <a:gd name="connsiteX5" fmla="*/ 808691 w 3093269"/>
              <a:gd name="connsiteY5" fmla="*/ 19623 h 695953"/>
              <a:gd name="connsiteX6" fmla="*/ 970429 w 3093269"/>
              <a:gd name="connsiteY6" fmla="*/ 338986 h 695953"/>
              <a:gd name="connsiteX7" fmla="*/ 1144603 w 3093269"/>
              <a:gd name="connsiteY7" fmla="*/ 674032 h 695953"/>
              <a:gd name="connsiteX8" fmla="*/ 1293901 w 3093269"/>
              <a:gd name="connsiteY8" fmla="*/ 333949 h 695953"/>
              <a:gd name="connsiteX9" fmla="*/ 1463778 w 3093269"/>
              <a:gd name="connsiteY9" fmla="*/ 15138 h 695953"/>
              <a:gd name="connsiteX10" fmla="*/ 1635502 w 3093269"/>
              <a:gd name="connsiteY10" fmla="*/ 352165 h 695953"/>
              <a:gd name="connsiteX11" fmla="*/ 1788806 w 3093269"/>
              <a:gd name="connsiteY11" fmla="*/ 691988 h 695953"/>
              <a:gd name="connsiteX12" fmla="*/ 1947902 w 3093269"/>
              <a:gd name="connsiteY12" fmla="*/ 346693 h 695953"/>
              <a:gd name="connsiteX13" fmla="*/ 2115442 w 3093269"/>
              <a:gd name="connsiteY13" fmla="*/ 4 h 695953"/>
              <a:gd name="connsiteX14" fmla="*/ 2281942 w 3093269"/>
              <a:gd name="connsiteY14" fmla="*/ 338985 h 695953"/>
              <a:gd name="connsiteX15" fmla="*/ 2622895 w 3093269"/>
              <a:gd name="connsiteY15" fmla="*/ 46250 h 695953"/>
              <a:gd name="connsiteX16" fmla="*/ 2509892 w 3093269"/>
              <a:gd name="connsiteY16" fmla="*/ 177834 h 695953"/>
              <a:gd name="connsiteX17" fmla="*/ 2778668 w 3093269"/>
              <a:gd name="connsiteY17" fmla="*/ 90245 h 695953"/>
              <a:gd name="connsiteX18" fmla="*/ 2683330 w 3093269"/>
              <a:gd name="connsiteY18" fmla="*/ 204462 h 695953"/>
              <a:gd name="connsiteX19" fmla="*/ 2769656 w 3093269"/>
              <a:gd name="connsiteY19" fmla="*/ 185266 h 695953"/>
              <a:gd name="connsiteX20" fmla="*/ 3093269 w 3093269"/>
              <a:gd name="connsiteY20" fmla="*/ 509392 h 695953"/>
              <a:gd name="connsiteX0" fmla="*/ 0 w 3093269"/>
              <a:gd name="connsiteY0" fmla="*/ 347681 h 695953"/>
              <a:gd name="connsiteX1" fmla="*/ 166038 w 3093269"/>
              <a:gd name="connsiteY1" fmla="*/ 6450 h 695953"/>
              <a:gd name="connsiteX2" fmla="*/ 340676 w 3093269"/>
              <a:gd name="connsiteY2" fmla="*/ 348236 h 695953"/>
              <a:gd name="connsiteX3" fmla="*/ 479990 w 3093269"/>
              <a:gd name="connsiteY3" fmla="*/ 683004 h 695953"/>
              <a:gd name="connsiteX4" fmla="*/ 652177 w 3093269"/>
              <a:gd name="connsiteY4" fmla="*/ 347400 h 695953"/>
              <a:gd name="connsiteX5" fmla="*/ 808691 w 3093269"/>
              <a:gd name="connsiteY5" fmla="*/ 19623 h 695953"/>
              <a:gd name="connsiteX6" fmla="*/ 970429 w 3093269"/>
              <a:gd name="connsiteY6" fmla="*/ 338986 h 695953"/>
              <a:gd name="connsiteX7" fmla="*/ 1144603 w 3093269"/>
              <a:gd name="connsiteY7" fmla="*/ 674032 h 695953"/>
              <a:gd name="connsiteX8" fmla="*/ 1293901 w 3093269"/>
              <a:gd name="connsiteY8" fmla="*/ 333949 h 695953"/>
              <a:gd name="connsiteX9" fmla="*/ 1463778 w 3093269"/>
              <a:gd name="connsiteY9" fmla="*/ 15138 h 695953"/>
              <a:gd name="connsiteX10" fmla="*/ 1635502 w 3093269"/>
              <a:gd name="connsiteY10" fmla="*/ 352165 h 695953"/>
              <a:gd name="connsiteX11" fmla="*/ 1788806 w 3093269"/>
              <a:gd name="connsiteY11" fmla="*/ 691988 h 695953"/>
              <a:gd name="connsiteX12" fmla="*/ 1947902 w 3093269"/>
              <a:gd name="connsiteY12" fmla="*/ 346693 h 695953"/>
              <a:gd name="connsiteX13" fmla="*/ 2115442 w 3093269"/>
              <a:gd name="connsiteY13" fmla="*/ 4 h 695953"/>
              <a:gd name="connsiteX14" fmla="*/ 2281942 w 3093269"/>
              <a:gd name="connsiteY14" fmla="*/ 338985 h 695953"/>
              <a:gd name="connsiteX15" fmla="*/ 2429393 w 3093269"/>
              <a:gd name="connsiteY15" fmla="*/ 10376 h 695953"/>
              <a:gd name="connsiteX16" fmla="*/ 2509892 w 3093269"/>
              <a:gd name="connsiteY16" fmla="*/ 177834 h 695953"/>
              <a:gd name="connsiteX17" fmla="*/ 2778668 w 3093269"/>
              <a:gd name="connsiteY17" fmla="*/ 90245 h 695953"/>
              <a:gd name="connsiteX18" fmla="*/ 2683330 w 3093269"/>
              <a:gd name="connsiteY18" fmla="*/ 204462 h 695953"/>
              <a:gd name="connsiteX19" fmla="*/ 2769656 w 3093269"/>
              <a:gd name="connsiteY19" fmla="*/ 185266 h 695953"/>
              <a:gd name="connsiteX20" fmla="*/ 3093269 w 3093269"/>
              <a:gd name="connsiteY20" fmla="*/ 509392 h 695953"/>
              <a:gd name="connsiteX0" fmla="*/ 0 w 3093269"/>
              <a:gd name="connsiteY0" fmla="*/ 347681 h 695953"/>
              <a:gd name="connsiteX1" fmla="*/ 166038 w 3093269"/>
              <a:gd name="connsiteY1" fmla="*/ 6450 h 695953"/>
              <a:gd name="connsiteX2" fmla="*/ 340676 w 3093269"/>
              <a:gd name="connsiteY2" fmla="*/ 348236 h 695953"/>
              <a:gd name="connsiteX3" fmla="*/ 479990 w 3093269"/>
              <a:gd name="connsiteY3" fmla="*/ 683004 h 695953"/>
              <a:gd name="connsiteX4" fmla="*/ 652177 w 3093269"/>
              <a:gd name="connsiteY4" fmla="*/ 347400 h 695953"/>
              <a:gd name="connsiteX5" fmla="*/ 808691 w 3093269"/>
              <a:gd name="connsiteY5" fmla="*/ 19623 h 695953"/>
              <a:gd name="connsiteX6" fmla="*/ 970429 w 3093269"/>
              <a:gd name="connsiteY6" fmla="*/ 338986 h 695953"/>
              <a:gd name="connsiteX7" fmla="*/ 1144603 w 3093269"/>
              <a:gd name="connsiteY7" fmla="*/ 674032 h 695953"/>
              <a:gd name="connsiteX8" fmla="*/ 1293901 w 3093269"/>
              <a:gd name="connsiteY8" fmla="*/ 333949 h 695953"/>
              <a:gd name="connsiteX9" fmla="*/ 1463778 w 3093269"/>
              <a:gd name="connsiteY9" fmla="*/ 15138 h 695953"/>
              <a:gd name="connsiteX10" fmla="*/ 1635502 w 3093269"/>
              <a:gd name="connsiteY10" fmla="*/ 352165 h 695953"/>
              <a:gd name="connsiteX11" fmla="*/ 1788806 w 3093269"/>
              <a:gd name="connsiteY11" fmla="*/ 691988 h 695953"/>
              <a:gd name="connsiteX12" fmla="*/ 1947902 w 3093269"/>
              <a:gd name="connsiteY12" fmla="*/ 346693 h 695953"/>
              <a:gd name="connsiteX13" fmla="*/ 2115442 w 3093269"/>
              <a:gd name="connsiteY13" fmla="*/ 4 h 695953"/>
              <a:gd name="connsiteX14" fmla="*/ 2281942 w 3093269"/>
              <a:gd name="connsiteY14" fmla="*/ 338985 h 695953"/>
              <a:gd name="connsiteX15" fmla="*/ 2429393 w 3093269"/>
              <a:gd name="connsiteY15" fmla="*/ 10376 h 695953"/>
              <a:gd name="connsiteX16" fmla="*/ 2587294 w 3093269"/>
              <a:gd name="connsiteY16" fmla="*/ 352721 h 695953"/>
              <a:gd name="connsiteX17" fmla="*/ 2778668 w 3093269"/>
              <a:gd name="connsiteY17" fmla="*/ 90245 h 695953"/>
              <a:gd name="connsiteX18" fmla="*/ 2683330 w 3093269"/>
              <a:gd name="connsiteY18" fmla="*/ 204462 h 695953"/>
              <a:gd name="connsiteX19" fmla="*/ 2769656 w 3093269"/>
              <a:gd name="connsiteY19" fmla="*/ 185266 h 695953"/>
              <a:gd name="connsiteX20" fmla="*/ 3093269 w 3093269"/>
              <a:gd name="connsiteY20" fmla="*/ 509392 h 695953"/>
              <a:gd name="connsiteX0" fmla="*/ 0 w 3134806"/>
              <a:gd name="connsiteY0" fmla="*/ 347681 h 695953"/>
              <a:gd name="connsiteX1" fmla="*/ 166038 w 3134806"/>
              <a:gd name="connsiteY1" fmla="*/ 6450 h 695953"/>
              <a:gd name="connsiteX2" fmla="*/ 340676 w 3134806"/>
              <a:gd name="connsiteY2" fmla="*/ 348236 h 695953"/>
              <a:gd name="connsiteX3" fmla="*/ 479990 w 3134806"/>
              <a:gd name="connsiteY3" fmla="*/ 683004 h 695953"/>
              <a:gd name="connsiteX4" fmla="*/ 652177 w 3134806"/>
              <a:gd name="connsiteY4" fmla="*/ 347400 h 695953"/>
              <a:gd name="connsiteX5" fmla="*/ 808691 w 3134806"/>
              <a:gd name="connsiteY5" fmla="*/ 19623 h 695953"/>
              <a:gd name="connsiteX6" fmla="*/ 970429 w 3134806"/>
              <a:gd name="connsiteY6" fmla="*/ 338986 h 695953"/>
              <a:gd name="connsiteX7" fmla="*/ 1144603 w 3134806"/>
              <a:gd name="connsiteY7" fmla="*/ 674032 h 695953"/>
              <a:gd name="connsiteX8" fmla="*/ 1293901 w 3134806"/>
              <a:gd name="connsiteY8" fmla="*/ 333949 h 695953"/>
              <a:gd name="connsiteX9" fmla="*/ 1463778 w 3134806"/>
              <a:gd name="connsiteY9" fmla="*/ 15138 h 695953"/>
              <a:gd name="connsiteX10" fmla="*/ 1635502 w 3134806"/>
              <a:gd name="connsiteY10" fmla="*/ 352165 h 695953"/>
              <a:gd name="connsiteX11" fmla="*/ 1788806 w 3134806"/>
              <a:gd name="connsiteY11" fmla="*/ 691988 h 695953"/>
              <a:gd name="connsiteX12" fmla="*/ 1947902 w 3134806"/>
              <a:gd name="connsiteY12" fmla="*/ 346693 h 695953"/>
              <a:gd name="connsiteX13" fmla="*/ 2115442 w 3134806"/>
              <a:gd name="connsiteY13" fmla="*/ 4 h 695953"/>
              <a:gd name="connsiteX14" fmla="*/ 2281942 w 3134806"/>
              <a:gd name="connsiteY14" fmla="*/ 338985 h 695953"/>
              <a:gd name="connsiteX15" fmla="*/ 2429393 w 3134806"/>
              <a:gd name="connsiteY15" fmla="*/ 10376 h 695953"/>
              <a:gd name="connsiteX16" fmla="*/ 2587294 w 3134806"/>
              <a:gd name="connsiteY16" fmla="*/ 352721 h 695953"/>
              <a:gd name="connsiteX17" fmla="*/ 2778668 w 3134806"/>
              <a:gd name="connsiteY17" fmla="*/ 90245 h 695953"/>
              <a:gd name="connsiteX18" fmla="*/ 2683330 w 3134806"/>
              <a:gd name="connsiteY18" fmla="*/ 204462 h 695953"/>
              <a:gd name="connsiteX19" fmla="*/ 3130856 w 3134806"/>
              <a:gd name="connsiteY19" fmla="*/ 158359 h 695953"/>
              <a:gd name="connsiteX20" fmla="*/ 3093269 w 3134806"/>
              <a:gd name="connsiteY20" fmla="*/ 509392 h 695953"/>
              <a:gd name="connsiteX0" fmla="*/ 0 w 3148514"/>
              <a:gd name="connsiteY0" fmla="*/ 347681 h 695953"/>
              <a:gd name="connsiteX1" fmla="*/ 166038 w 3148514"/>
              <a:gd name="connsiteY1" fmla="*/ 6450 h 695953"/>
              <a:gd name="connsiteX2" fmla="*/ 340676 w 3148514"/>
              <a:gd name="connsiteY2" fmla="*/ 348236 h 695953"/>
              <a:gd name="connsiteX3" fmla="*/ 479990 w 3148514"/>
              <a:gd name="connsiteY3" fmla="*/ 683004 h 695953"/>
              <a:gd name="connsiteX4" fmla="*/ 652177 w 3148514"/>
              <a:gd name="connsiteY4" fmla="*/ 347400 h 695953"/>
              <a:gd name="connsiteX5" fmla="*/ 808691 w 3148514"/>
              <a:gd name="connsiteY5" fmla="*/ 19623 h 695953"/>
              <a:gd name="connsiteX6" fmla="*/ 970429 w 3148514"/>
              <a:gd name="connsiteY6" fmla="*/ 338986 h 695953"/>
              <a:gd name="connsiteX7" fmla="*/ 1144603 w 3148514"/>
              <a:gd name="connsiteY7" fmla="*/ 674032 h 695953"/>
              <a:gd name="connsiteX8" fmla="*/ 1293901 w 3148514"/>
              <a:gd name="connsiteY8" fmla="*/ 333949 h 695953"/>
              <a:gd name="connsiteX9" fmla="*/ 1463778 w 3148514"/>
              <a:gd name="connsiteY9" fmla="*/ 15138 h 695953"/>
              <a:gd name="connsiteX10" fmla="*/ 1635502 w 3148514"/>
              <a:gd name="connsiteY10" fmla="*/ 352165 h 695953"/>
              <a:gd name="connsiteX11" fmla="*/ 1788806 w 3148514"/>
              <a:gd name="connsiteY11" fmla="*/ 691988 h 695953"/>
              <a:gd name="connsiteX12" fmla="*/ 1947902 w 3148514"/>
              <a:gd name="connsiteY12" fmla="*/ 346693 h 695953"/>
              <a:gd name="connsiteX13" fmla="*/ 2115442 w 3148514"/>
              <a:gd name="connsiteY13" fmla="*/ 4 h 695953"/>
              <a:gd name="connsiteX14" fmla="*/ 2281942 w 3148514"/>
              <a:gd name="connsiteY14" fmla="*/ 338985 h 695953"/>
              <a:gd name="connsiteX15" fmla="*/ 2429393 w 3148514"/>
              <a:gd name="connsiteY15" fmla="*/ 10376 h 695953"/>
              <a:gd name="connsiteX16" fmla="*/ 2587294 w 3148514"/>
              <a:gd name="connsiteY16" fmla="*/ 352721 h 695953"/>
              <a:gd name="connsiteX17" fmla="*/ 2778668 w 3148514"/>
              <a:gd name="connsiteY17" fmla="*/ 90245 h 695953"/>
              <a:gd name="connsiteX18" fmla="*/ 3126232 w 3148514"/>
              <a:gd name="connsiteY18" fmla="*/ 141681 h 695953"/>
              <a:gd name="connsiteX19" fmla="*/ 3130856 w 3148514"/>
              <a:gd name="connsiteY19" fmla="*/ 158359 h 695953"/>
              <a:gd name="connsiteX20" fmla="*/ 3093269 w 3148514"/>
              <a:gd name="connsiteY20" fmla="*/ 509392 h 695953"/>
              <a:gd name="connsiteX0" fmla="*/ 0 w 3148514"/>
              <a:gd name="connsiteY0" fmla="*/ 347683 h 695955"/>
              <a:gd name="connsiteX1" fmla="*/ 166038 w 3148514"/>
              <a:gd name="connsiteY1" fmla="*/ 6452 h 695955"/>
              <a:gd name="connsiteX2" fmla="*/ 340676 w 3148514"/>
              <a:gd name="connsiteY2" fmla="*/ 348238 h 695955"/>
              <a:gd name="connsiteX3" fmla="*/ 479990 w 3148514"/>
              <a:gd name="connsiteY3" fmla="*/ 683006 h 695955"/>
              <a:gd name="connsiteX4" fmla="*/ 652177 w 3148514"/>
              <a:gd name="connsiteY4" fmla="*/ 347402 h 695955"/>
              <a:gd name="connsiteX5" fmla="*/ 808691 w 3148514"/>
              <a:gd name="connsiteY5" fmla="*/ 19625 h 695955"/>
              <a:gd name="connsiteX6" fmla="*/ 970429 w 3148514"/>
              <a:gd name="connsiteY6" fmla="*/ 338988 h 695955"/>
              <a:gd name="connsiteX7" fmla="*/ 1144603 w 3148514"/>
              <a:gd name="connsiteY7" fmla="*/ 674034 h 695955"/>
              <a:gd name="connsiteX8" fmla="*/ 1293901 w 3148514"/>
              <a:gd name="connsiteY8" fmla="*/ 333951 h 695955"/>
              <a:gd name="connsiteX9" fmla="*/ 1463778 w 3148514"/>
              <a:gd name="connsiteY9" fmla="*/ 15140 h 695955"/>
              <a:gd name="connsiteX10" fmla="*/ 1635502 w 3148514"/>
              <a:gd name="connsiteY10" fmla="*/ 352167 h 695955"/>
              <a:gd name="connsiteX11" fmla="*/ 1788806 w 3148514"/>
              <a:gd name="connsiteY11" fmla="*/ 691990 h 695955"/>
              <a:gd name="connsiteX12" fmla="*/ 1947902 w 3148514"/>
              <a:gd name="connsiteY12" fmla="*/ 346695 h 695955"/>
              <a:gd name="connsiteX13" fmla="*/ 2115442 w 3148514"/>
              <a:gd name="connsiteY13" fmla="*/ 6 h 695955"/>
              <a:gd name="connsiteX14" fmla="*/ 2281942 w 3148514"/>
              <a:gd name="connsiteY14" fmla="*/ 338987 h 695955"/>
              <a:gd name="connsiteX15" fmla="*/ 2442292 w 3148514"/>
              <a:gd name="connsiteY15" fmla="*/ 687503 h 695955"/>
              <a:gd name="connsiteX16" fmla="*/ 2587294 w 3148514"/>
              <a:gd name="connsiteY16" fmla="*/ 352723 h 695955"/>
              <a:gd name="connsiteX17" fmla="*/ 2778668 w 3148514"/>
              <a:gd name="connsiteY17" fmla="*/ 90247 h 695955"/>
              <a:gd name="connsiteX18" fmla="*/ 3126232 w 3148514"/>
              <a:gd name="connsiteY18" fmla="*/ 141683 h 695955"/>
              <a:gd name="connsiteX19" fmla="*/ 3130856 w 3148514"/>
              <a:gd name="connsiteY19" fmla="*/ 158361 h 695955"/>
              <a:gd name="connsiteX20" fmla="*/ 3093269 w 3148514"/>
              <a:gd name="connsiteY20" fmla="*/ 509394 h 695955"/>
              <a:gd name="connsiteX0" fmla="*/ 0 w 3149455"/>
              <a:gd name="connsiteY0" fmla="*/ 347683 h 695955"/>
              <a:gd name="connsiteX1" fmla="*/ 166038 w 3149455"/>
              <a:gd name="connsiteY1" fmla="*/ 6452 h 695955"/>
              <a:gd name="connsiteX2" fmla="*/ 340676 w 3149455"/>
              <a:gd name="connsiteY2" fmla="*/ 348238 h 695955"/>
              <a:gd name="connsiteX3" fmla="*/ 479990 w 3149455"/>
              <a:gd name="connsiteY3" fmla="*/ 683006 h 695955"/>
              <a:gd name="connsiteX4" fmla="*/ 652177 w 3149455"/>
              <a:gd name="connsiteY4" fmla="*/ 347402 h 695955"/>
              <a:gd name="connsiteX5" fmla="*/ 808691 w 3149455"/>
              <a:gd name="connsiteY5" fmla="*/ 19625 h 695955"/>
              <a:gd name="connsiteX6" fmla="*/ 970429 w 3149455"/>
              <a:gd name="connsiteY6" fmla="*/ 338988 h 695955"/>
              <a:gd name="connsiteX7" fmla="*/ 1144603 w 3149455"/>
              <a:gd name="connsiteY7" fmla="*/ 674034 h 695955"/>
              <a:gd name="connsiteX8" fmla="*/ 1293901 w 3149455"/>
              <a:gd name="connsiteY8" fmla="*/ 333951 h 695955"/>
              <a:gd name="connsiteX9" fmla="*/ 1463778 w 3149455"/>
              <a:gd name="connsiteY9" fmla="*/ 15140 h 695955"/>
              <a:gd name="connsiteX10" fmla="*/ 1635502 w 3149455"/>
              <a:gd name="connsiteY10" fmla="*/ 352167 h 695955"/>
              <a:gd name="connsiteX11" fmla="*/ 1788806 w 3149455"/>
              <a:gd name="connsiteY11" fmla="*/ 691990 h 695955"/>
              <a:gd name="connsiteX12" fmla="*/ 1947902 w 3149455"/>
              <a:gd name="connsiteY12" fmla="*/ 346695 h 695955"/>
              <a:gd name="connsiteX13" fmla="*/ 2115442 w 3149455"/>
              <a:gd name="connsiteY13" fmla="*/ 6 h 695955"/>
              <a:gd name="connsiteX14" fmla="*/ 2281942 w 3149455"/>
              <a:gd name="connsiteY14" fmla="*/ 338987 h 695955"/>
              <a:gd name="connsiteX15" fmla="*/ 2442292 w 3149455"/>
              <a:gd name="connsiteY15" fmla="*/ 687503 h 695955"/>
              <a:gd name="connsiteX16" fmla="*/ 2587294 w 3149455"/>
              <a:gd name="connsiteY16" fmla="*/ 352723 h 695955"/>
              <a:gd name="connsiteX17" fmla="*/ 2765770 w 3149455"/>
              <a:gd name="connsiteY17" fmla="*/ 561 h 695955"/>
              <a:gd name="connsiteX18" fmla="*/ 3126232 w 3149455"/>
              <a:gd name="connsiteY18" fmla="*/ 141683 h 695955"/>
              <a:gd name="connsiteX19" fmla="*/ 3130856 w 3149455"/>
              <a:gd name="connsiteY19" fmla="*/ 158361 h 695955"/>
              <a:gd name="connsiteX20" fmla="*/ 3093269 w 3149455"/>
              <a:gd name="connsiteY20" fmla="*/ 509394 h 695955"/>
              <a:gd name="connsiteX0" fmla="*/ 0 w 3130191"/>
              <a:gd name="connsiteY0" fmla="*/ 347683 h 695955"/>
              <a:gd name="connsiteX1" fmla="*/ 166038 w 3130191"/>
              <a:gd name="connsiteY1" fmla="*/ 6452 h 695955"/>
              <a:gd name="connsiteX2" fmla="*/ 340676 w 3130191"/>
              <a:gd name="connsiteY2" fmla="*/ 348238 h 695955"/>
              <a:gd name="connsiteX3" fmla="*/ 479990 w 3130191"/>
              <a:gd name="connsiteY3" fmla="*/ 683006 h 695955"/>
              <a:gd name="connsiteX4" fmla="*/ 652177 w 3130191"/>
              <a:gd name="connsiteY4" fmla="*/ 347402 h 695955"/>
              <a:gd name="connsiteX5" fmla="*/ 808691 w 3130191"/>
              <a:gd name="connsiteY5" fmla="*/ 19625 h 695955"/>
              <a:gd name="connsiteX6" fmla="*/ 970429 w 3130191"/>
              <a:gd name="connsiteY6" fmla="*/ 338988 h 695955"/>
              <a:gd name="connsiteX7" fmla="*/ 1144603 w 3130191"/>
              <a:gd name="connsiteY7" fmla="*/ 674034 h 695955"/>
              <a:gd name="connsiteX8" fmla="*/ 1293901 w 3130191"/>
              <a:gd name="connsiteY8" fmla="*/ 333951 h 695955"/>
              <a:gd name="connsiteX9" fmla="*/ 1463778 w 3130191"/>
              <a:gd name="connsiteY9" fmla="*/ 15140 h 695955"/>
              <a:gd name="connsiteX10" fmla="*/ 1635502 w 3130191"/>
              <a:gd name="connsiteY10" fmla="*/ 352167 h 695955"/>
              <a:gd name="connsiteX11" fmla="*/ 1788806 w 3130191"/>
              <a:gd name="connsiteY11" fmla="*/ 691990 h 695955"/>
              <a:gd name="connsiteX12" fmla="*/ 1947902 w 3130191"/>
              <a:gd name="connsiteY12" fmla="*/ 346695 h 695955"/>
              <a:gd name="connsiteX13" fmla="*/ 2115442 w 3130191"/>
              <a:gd name="connsiteY13" fmla="*/ 6 h 695955"/>
              <a:gd name="connsiteX14" fmla="*/ 2281942 w 3130191"/>
              <a:gd name="connsiteY14" fmla="*/ 338987 h 695955"/>
              <a:gd name="connsiteX15" fmla="*/ 2442292 w 3130191"/>
              <a:gd name="connsiteY15" fmla="*/ 687503 h 695955"/>
              <a:gd name="connsiteX16" fmla="*/ 2587294 w 3130191"/>
              <a:gd name="connsiteY16" fmla="*/ 352723 h 695955"/>
              <a:gd name="connsiteX17" fmla="*/ 2765770 w 3130191"/>
              <a:gd name="connsiteY17" fmla="*/ 561 h 695955"/>
              <a:gd name="connsiteX18" fmla="*/ 3126232 w 3130191"/>
              <a:gd name="connsiteY18" fmla="*/ 141683 h 695955"/>
              <a:gd name="connsiteX19" fmla="*/ 2976055 w 3130191"/>
              <a:gd name="connsiteY19" fmla="*/ 337731 h 695955"/>
              <a:gd name="connsiteX20" fmla="*/ 3093269 w 3130191"/>
              <a:gd name="connsiteY20" fmla="*/ 509394 h 695955"/>
              <a:gd name="connsiteX0" fmla="*/ 0 w 3304432"/>
              <a:gd name="connsiteY0" fmla="*/ 347683 h 695955"/>
              <a:gd name="connsiteX1" fmla="*/ 166038 w 3304432"/>
              <a:gd name="connsiteY1" fmla="*/ 6452 h 695955"/>
              <a:gd name="connsiteX2" fmla="*/ 340676 w 3304432"/>
              <a:gd name="connsiteY2" fmla="*/ 348238 h 695955"/>
              <a:gd name="connsiteX3" fmla="*/ 479990 w 3304432"/>
              <a:gd name="connsiteY3" fmla="*/ 683006 h 695955"/>
              <a:gd name="connsiteX4" fmla="*/ 652177 w 3304432"/>
              <a:gd name="connsiteY4" fmla="*/ 347402 h 695955"/>
              <a:gd name="connsiteX5" fmla="*/ 808691 w 3304432"/>
              <a:gd name="connsiteY5" fmla="*/ 19625 h 695955"/>
              <a:gd name="connsiteX6" fmla="*/ 970429 w 3304432"/>
              <a:gd name="connsiteY6" fmla="*/ 338988 h 695955"/>
              <a:gd name="connsiteX7" fmla="*/ 1144603 w 3304432"/>
              <a:gd name="connsiteY7" fmla="*/ 674034 h 695955"/>
              <a:gd name="connsiteX8" fmla="*/ 1293901 w 3304432"/>
              <a:gd name="connsiteY8" fmla="*/ 333951 h 695955"/>
              <a:gd name="connsiteX9" fmla="*/ 1463778 w 3304432"/>
              <a:gd name="connsiteY9" fmla="*/ 15140 h 695955"/>
              <a:gd name="connsiteX10" fmla="*/ 1635502 w 3304432"/>
              <a:gd name="connsiteY10" fmla="*/ 352167 h 695955"/>
              <a:gd name="connsiteX11" fmla="*/ 1788806 w 3304432"/>
              <a:gd name="connsiteY11" fmla="*/ 691990 h 695955"/>
              <a:gd name="connsiteX12" fmla="*/ 1947902 w 3304432"/>
              <a:gd name="connsiteY12" fmla="*/ 346695 h 695955"/>
              <a:gd name="connsiteX13" fmla="*/ 2115442 w 3304432"/>
              <a:gd name="connsiteY13" fmla="*/ 6 h 695955"/>
              <a:gd name="connsiteX14" fmla="*/ 2281942 w 3304432"/>
              <a:gd name="connsiteY14" fmla="*/ 338987 h 695955"/>
              <a:gd name="connsiteX15" fmla="*/ 2442292 w 3304432"/>
              <a:gd name="connsiteY15" fmla="*/ 687503 h 695955"/>
              <a:gd name="connsiteX16" fmla="*/ 2587294 w 3304432"/>
              <a:gd name="connsiteY16" fmla="*/ 352723 h 695955"/>
              <a:gd name="connsiteX17" fmla="*/ 2765770 w 3304432"/>
              <a:gd name="connsiteY17" fmla="*/ 561 h 695955"/>
              <a:gd name="connsiteX18" fmla="*/ 3126232 w 3304432"/>
              <a:gd name="connsiteY18" fmla="*/ 141683 h 695955"/>
              <a:gd name="connsiteX19" fmla="*/ 3302856 w 3304432"/>
              <a:gd name="connsiteY19" fmla="*/ 346701 h 695955"/>
              <a:gd name="connsiteX20" fmla="*/ 3093269 w 3304432"/>
              <a:gd name="connsiteY20" fmla="*/ 509394 h 695955"/>
              <a:gd name="connsiteX0" fmla="*/ 0 w 3304434"/>
              <a:gd name="connsiteY0" fmla="*/ 347683 h 695955"/>
              <a:gd name="connsiteX1" fmla="*/ 166038 w 3304434"/>
              <a:gd name="connsiteY1" fmla="*/ 6452 h 695955"/>
              <a:gd name="connsiteX2" fmla="*/ 340676 w 3304434"/>
              <a:gd name="connsiteY2" fmla="*/ 348238 h 695955"/>
              <a:gd name="connsiteX3" fmla="*/ 479990 w 3304434"/>
              <a:gd name="connsiteY3" fmla="*/ 683006 h 695955"/>
              <a:gd name="connsiteX4" fmla="*/ 652177 w 3304434"/>
              <a:gd name="connsiteY4" fmla="*/ 347402 h 695955"/>
              <a:gd name="connsiteX5" fmla="*/ 808691 w 3304434"/>
              <a:gd name="connsiteY5" fmla="*/ 19625 h 695955"/>
              <a:gd name="connsiteX6" fmla="*/ 970429 w 3304434"/>
              <a:gd name="connsiteY6" fmla="*/ 338988 h 695955"/>
              <a:gd name="connsiteX7" fmla="*/ 1144603 w 3304434"/>
              <a:gd name="connsiteY7" fmla="*/ 674034 h 695955"/>
              <a:gd name="connsiteX8" fmla="*/ 1293901 w 3304434"/>
              <a:gd name="connsiteY8" fmla="*/ 333951 h 695955"/>
              <a:gd name="connsiteX9" fmla="*/ 1463778 w 3304434"/>
              <a:gd name="connsiteY9" fmla="*/ 15140 h 695955"/>
              <a:gd name="connsiteX10" fmla="*/ 1635502 w 3304434"/>
              <a:gd name="connsiteY10" fmla="*/ 352167 h 695955"/>
              <a:gd name="connsiteX11" fmla="*/ 1788806 w 3304434"/>
              <a:gd name="connsiteY11" fmla="*/ 691990 h 695955"/>
              <a:gd name="connsiteX12" fmla="*/ 1947902 w 3304434"/>
              <a:gd name="connsiteY12" fmla="*/ 346695 h 695955"/>
              <a:gd name="connsiteX13" fmla="*/ 2115442 w 3304434"/>
              <a:gd name="connsiteY13" fmla="*/ 6 h 695955"/>
              <a:gd name="connsiteX14" fmla="*/ 2281942 w 3304434"/>
              <a:gd name="connsiteY14" fmla="*/ 338987 h 695955"/>
              <a:gd name="connsiteX15" fmla="*/ 2442292 w 3304434"/>
              <a:gd name="connsiteY15" fmla="*/ 687503 h 695955"/>
              <a:gd name="connsiteX16" fmla="*/ 2587294 w 3304434"/>
              <a:gd name="connsiteY16" fmla="*/ 352723 h 695955"/>
              <a:gd name="connsiteX17" fmla="*/ 2765770 w 3304434"/>
              <a:gd name="connsiteY17" fmla="*/ 561 h 695955"/>
              <a:gd name="connsiteX18" fmla="*/ 2919832 w 3304434"/>
              <a:gd name="connsiteY18" fmla="*/ 343477 h 695955"/>
              <a:gd name="connsiteX19" fmla="*/ 3302856 w 3304434"/>
              <a:gd name="connsiteY19" fmla="*/ 346701 h 695955"/>
              <a:gd name="connsiteX20" fmla="*/ 3093269 w 3304434"/>
              <a:gd name="connsiteY20" fmla="*/ 509394 h 695955"/>
              <a:gd name="connsiteX0" fmla="*/ 0 w 3536171"/>
              <a:gd name="connsiteY0" fmla="*/ 347683 h 733607"/>
              <a:gd name="connsiteX1" fmla="*/ 166038 w 3536171"/>
              <a:gd name="connsiteY1" fmla="*/ 6452 h 733607"/>
              <a:gd name="connsiteX2" fmla="*/ 340676 w 3536171"/>
              <a:gd name="connsiteY2" fmla="*/ 348238 h 733607"/>
              <a:gd name="connsiteX3" fmla="*/ 479990 w 3536171"/>
              <a:gd name="connsiteY3" fmla="*/ 683006 h 733607"/>
              <a:gd name="connsiteX4" fmla="*/ 652177 w 3536171"/>
              <a:gd name="connsiteY4" fmla="*/ 347402 h 733607"/>
              <a:gd name="connsiteX5" fmla="*/ 808691 w 3536171"/>
              <a:gd name="connsiteY5" fmla="*/ 19625 h 733607"/>
              <a:gd name="connsiteX6" fmla="*/ 970429 w 3536171"/>
              <a:gd name="connsiteY6" fmla="*/ 338988 h 733607"/>
              <a:gd name="connsiteX7" fmla="*/ 1144603 w 3536171"/>
              <a:gd name="connsiteY7" fmla="*/ 674034 h 733607"/>
              <a:gd name="connsiteX8" fmla="*/ 1293901 w 3536171"/>
              <a:gd name="connsiteY8" fmla="*/ 333951 h 733607"/>
              <a:gd name="connsiteX9" fmla="*/ 1463778 w 3536171"/>
              <a:gd name="connsiteY9" fmla="*/ 15140 h 733607"/>
              <a:gd name="connsiteX10" fmla="*/ 1635502 w 3536171"/>
              <a:gd name="connsiteY10" fmla="*/ 352167 h 733607"/>
              <a:gd name="connsiteX11" fmla="*/ 1788806 w 3536171"/>
              <a:gd name="connsiteY11" fmla="*/ 691990 h 733607"/>
              <a:gd name="connsiteX12" fmla="*/ 1947902 w 3536171"/>
              <a:gd name="connsiteY12" fmla="*/ 346695 h 733607"/>
              <a:gd name="connsiteX13" fmla="*/ 2115442 w 3536171"/>
              <a:gd name="connsiteY13" fmla="*/ 6 h 733607"/>
              <a:gd name="connsiteX14" fmla="*/ 2281942 w 3536171"/>
              <a:gd name="connsiteY14" fmla="*/ 338987 h 733607"/>
              <a:gd name="connsiteX15" fmla="*/ 2442292 w 3536171"/>
              <a:gd name="connsiteY15" fmla="*/ 687503 h 733607"/>
              <a:gd name="connsiteX16" fmla="*/ 2587294 w 3536171"/>
              <a:gd name="connsiteY16" fmla="*/ 352723 h 733607"/>
              <a:gd name="connsiteX17" fmla="*/ 2765770 w 3536171"/>
              <a:gd name="connsiteY17" fmla="*/ 561 h 733607"/>
              <a:gd name="connsiteX18" fmla="*/ 2919832 w 3536171"/>
              <a:gd name="connsiteY18" fmla="*/ 343477 h 733607"/>
              <a:gd name="connsiteX19" fmla="*/ 3302856 w 3536171"/>
              <a:gd name="connsiteY19" fmla="*/ 346701 h 733607"/>
              <a:gd name="connsiteX20" fmla="*/ 3536171 w 3536171"/>
              <a:gd name="connsiteY20" fmla="*/ 733607 h 733607"/>
              <a:gd name="connsiteX0" fmla="*/ 0 w 3536171"/>
              <a:gd name="connsiteY0" fmla="*/ 347683 h 733607"/>
              <a:gd name="connsiteX1" fmla="*/ 166038 w 3536171"/>
              <a:gd name="connsiteY1" fmla="*/ 6452 h 733607"/>
              <a:gd name="connsiteX2" fmla="*/ 340676 w 3536171"/>
              <a:gd name="connsiteY2" fmla="*/ 348238 h 733607"/>
              <a:gd name="connsiteX3" fmla="*/ 479990 w 3536171"/>
              <a:gd name="connsiteY3" fmla="*/ 683006 h 733607"/>
              <a:gd name="connsiteX4" fmla="*/ 652177 w 3536171"/>
              <a:gd name="connsiteY4" fmla="*/ 347402 h 733607"/>
              <a:gd name="connsiteX5" fmla="*/ 808691 w 3536171"/>
              <a:gd name="connsiteY5" fmla="*/ 19625 h 733607"/>
              <a:gd name="connsiteX6" fmla="*/ 970429 w 3536171"/>
              <a:gd name="connsiteY6" fmla="*/ 338988 h 733607"/>
              <a:gd name="connsiteX7" fmla="*/ 1144603 w 3536171"/>
              <a:gd name="connsiteY7" fmla="*/ 674034 h 733607"/>
              <a:gd name="connsiteX8" fmla="*/ 1293901 w 3536171"/>
              <a:gd name="connsiteY8" fmla="*/ 333951 h 733607"/>
              <a:gd name="connsiteX9" fmla="*/ 1463778 w 3536171"/>
              <a:gd name="connsiteY9" fmla="*/ 15140 h 733607"/>
              <a:gd name="connsiteX10" fmla="*/ 1635502 w 3536171"/>
              <a:gd name="connsiteY10" fmla="*/ 352167 h 733607"/>
              <a:gd name="connsiteX11" fmla="*/ 1788806 w 3536171"/>
              <a:gd name="connsiteY11" fmla="*/ 691990 h 733607"/>
              <a:gd name="connsiteX12" fmla="*/ 1947902 w 3536171"/>
              <a:gd name="connsiteY12" fmla="*/ 346695 h 733607"/>
              <a:gd name="connsiteX13" fmla="*/ 2115442 w 3536171"/>
              <a:gd name="connsiteY13" fmla="*/ 6 h 733607"/>
              <a:gd name="connsiteX14" fmla="*/ 2281942 w 3536171"/>
              <a:gd name="connsiteY14" fmla="*/ 338987 h 733607"/>
              <a:gd name="connsiteX15" fmla="*/ 2442292 w 3536171"/>
              <a:gd name="connsiteY15" fmla="*/ 687503 h 733607"/>
              <a:gd name="connsiteX16" fmla="*/ 2587294 w 3536171"/>
              <a:gd name="connsiteY16" fmla="*/ 352723 h 733607"/>
              <a:gd name="connsiteX17" fmla="*/ 2765770 w 3536171"/>
              <a:gd name="connsiteY17" fmla="*/ 561 h 733607"/>
              <a:gd name="connsiteX18" fmla="*/ 2919832 w 3536171"/>
              <a:gd name="connsiteY18" fmla="*/ 343477 h 733607"/>
              <a:gd name="connsiteX19" fmla="*/ 3083554 w 3536171"/>
              <a:gd name="connsiteY19" fmla="*/ 678538 h 733607"/>
              <a:gd name="connsiteX20" fmla="*/ 3536171 w 3536171"/>
              <a:gd name="connsiteY20" fmla="*/ 733607 h 733607"/>
              <a:gd name="connsiteX0" fmla="*/ 0 w 3252371"/>
              <a:gd name="connsiteY0" fmla="*/ 347683 h 695955"/>
              <a:gd name="connsiteX1" fmla="*/ 166038 w 3252371"/>
              <a:gd name="connsiteY1" fmla="*/ 6452 h 695955"/>
              <a:gd name="connsiteX2" fmla="*/ 340676 w 3252371"/>
              <a:gd name="connsiteY2" fmla="*/ 348238 h 695955"/>
              <a:gd name="connsiteX3" fmla="*/ 479990 w 3252371"/>
              <a:gd name="connsiteY3" fmla="*/ 683006 h 695955"/>
              <a:gd name="connsiteX4" fmla="*/ 652177 w 3252371"/>
              <a:gd name="connsiteY4" fmla="*/ 347402 h 695955"/>
              <a:gd name="connsiteX5" fmla="*/ 808691 w 3252371"/>
              <a:gd name="connsiteY5" fmla="*/ 19625 h 695955"/>
              <a:gd name="connsiteX6" fmla="*/ 970429 w 3252371"/>
              <a:gd name="connsiteY6" fmla="*/ 338988 h 695955"/>
              <a:gd name="connsiteX7" fmla="*/ 1144603 w 3252371"/>
              <a:gd name="connsiteY7" fmla="*/ 674034 h 695955"/>
              <a:gd name="connsiteX8" fmla="*/ 1293901 w 3252371"/>
              <a:gd name="connsiteY8" fmla="*/ 333951 h 695955"/>
              <a:gd name="connsiteX9" fmla="*/ 1463778 w 3252371"/>
              <a:gd name="connsiteY9" fmla="*/ 15140 h 695955"/>
              <a:gd name="connsiteX10" fmla="*/ 1635502 w 3252371"/>
              <a:gd name="connsiteY10" fmla="*/ 352167 h 695955"/>
              <a:gd name="connsiteX11" fmla="*/ 1788806 w 3252371"/>
              <a:gd name="connsiteY11" fmla="*/ 691990 h 695955"/>
              <a:gd name="connsiteX12" fmla="*/ 1947902 w 3252371"/>
              <a:gd name="connsiteY12" fmla="*/ 346695 h 695955"/>
              <a:gd name="connsiteX13" fmla="*/ 2115442 w 3252371"/>
              <a:gd name="connsiteY13" fmla="*/ 6 h 695955"/>
              <a:gd name="connsiteX14" fmla="*/ 2281942 w 3252371"/>
              <a:gd name="connsiteY14" fmla="*/ 338987 h 695955"/>
              <a:gd name="connsiteX15" fmla="*/ 2442292 w 3252371"/>
              <a:gd name="connsiteY15" fmla="*/ 687503 h 695955"/>
              <a:gd name="connsiteX16" fmla="*/ 2587294 w 3252371"/>
              <a:gd name="connsiteY16" fmla="*/ 352723 h 695955"/>
              <a:gd name="connsiteX17" fmla="*/ 2765770 w 3252371"/>
              <a:gd name="connsiteY17" fmla="*/ 561 h 695955"/>
              <a:gd name="connsiteX18" fmla="*/ 2919832 w 3252371"/>
              <a:gd name="connsiteY18" fmla="*/ 343477 h 695955"/>
              <a:gd name="connsiteX19" fmla="*/ 3083554 w 3252371"/>
              <a:gd name="connsiteY19" fmla="*/ 678538 h 695955"/>
              <a:gd name="connsiteX20" fmla="*/ 3252371 w 3252371"/>
              <a:gd name="connsiteY20" fmla="*/ 347959 h 695955"/>
              <a:gd name="connsiteX0" fmla="*/ 0 w 3265271"/>
              <a:gd name="connsiteY0" fmla="*/ 347683 h 695955"/>
              <a:gd name="connsiteX1" fmla="*/ 166038 w 3265271"/>
              <a:gd name="connsiteY1" fmla="*/ 6452 h 695955"/>
              <a:gd name="connsiteX2" fmla="*/ 340676 w 3265271"/>
              <a:gd name="connsiteY2" fmla="*/ 348238 h 695955"/>
              <a:gd name="connsiteX3" fmla="*/ 479990 w 3265271"/>
              <a:gd name="connsiteY3" fmla="*/ 683006 h 695955"/>
              <a:gd name="connsiteX4" fmla="*/ 652177 w 3265271"/>
              <a:gd name="connsiteY4" fmla="*/ 347402 h 695955"/>
              <a:gd name="connsiteX5" fmla="*/ 808691 w 3265271"/>
              <a:gd name="connsiteY5" fmla="*/ 19625 h 695955"/>
              <a:gd name="connsiteX6" fmla="*/ 970429 w 3265271"/>
              <a:gd name="connsiteY6" fmla="*/ 338988 h 695955"/>
              <a:gd name="connsiteX7" fmla="*/ 1144603 w 3265271"/>
              <a:gd name="connsiteY7" fmla="*/ 674034 h 695955"/>
              <a:gd name="connsiteX8" fmla="*/ 1293901 w 3265271"/>
              <a:gd name="connsiteY8" fmla="*/ 333951 h 695955"/>
              <a:gd name="connsiteX9" fmla="*/ 1463778 w 3265271"/>
              <a:gd name="connsiteY9" fmla="*/ 15140 h 695955"/>
              <a:gd name="connsiteX10" fmla="*/ 1635502 w 3265271"/>
              <a:gd name="connsiteY10" fmla="*/ 352167 h 695955"/>
              <a:gd name="connsiteX11" fmla="*/ 1788806 w 3265271"/>
              <a:gd name="connsiteY11" fmla="*/ 691990 h 695955"/>
              <a:gd name="connsiteX12" fmla="*/ 1947902 w 3265271"/>
              <a:gd name="connsiteY12" fmla="*/ 346695 h 695955"/>
              <a:gd name="connsiteX13" fmla="*/ 2115442 w 3265271"/>
              <a:gd name="connsiteY13" fmla="*/ 6 h 695955"/>
              <a:gd name="connsiteX14" fmla="*/ 2281942 w 3265271"/>
              <a:gd name="connsiteY14" fmla="*/ 338987 h 695955"/>
              <a:gd name="connsiteX15" fmla="*/ 2442292 w 3265271"/>
              <a:gd name="connsiteY15" fmla="*/ 687503 h 695955"/>
              <a:gd name="connsiteX16" fmla="*/ 2587294 w 3265271"/>
              <a:gd name="connsiteY16" fmla="*/ 352723 h 695955"/>
              <a:gd name="connsiteX17" fmla="*/ 2765770 w 3265271"/>
              <a:gd name="connsiteY17" fmla="*/ 561 h 695955"/>
              <a:gd name="connsiteX18" fmla="*/ 2919832 w 3265271"/>
              <a:gd name="connsiteY18" fmla="*/ 343477 h 695955"/>
              <a:gd name="connsiteX19" fmla="*/ 3083554 w 3265271"/>
              <a:gd name="connsiteY19" fmla="*/ 678538 h 695955"/>
              <a:gd name="connsiteX20" fmla="*/ 3265271 w 3265271"/>
              <a:gd name="connsiteY20" fmla="*/ 105807 h 695955"/>
              <a:gd name="connsiteX0" fmla="*/ 0 w 3256672"/>
              <a:gd name="connsiteY0" fmla="*/ 347683 h 695955"/>
              <a:gd name="connsiteX1" fmla="*/ 166038 w 3256672"/>
              <a:gd name="connsiteY1" fmla="*/ 6452 h 695955"/>
              <a:gd name="connsiteX2" fmla="*/ 340676 w 3256672"/>
              <a:gd name="connsiteY2" fmla="*/ 348238 h 695955"/>
              <a:gd name="connsiteX3" fmla="*/ 479990 w 3256672"/>
              <a:gd name="connsiteY3" fmla="*/ 683006 h 695955"/>
              <a:gd name="connsiteX4" fmla="*/ 652177 w 3256672"/>
              <a:gd name="connsiteY4" fmla="*/ 347402 h 695955"/>
              <a:gd name="connsiteX5" fmla="*/ 808691 w 3256672"/>
              <a:gd name="connsiteY5" fmla="*/ 19625 h 695955"/>
              <a:gd name="connsiteX6" fmla="*/ 970429 w 3256672"/>
              <a:gd name="connsiteY6" fmla="*/ 338988 h 695955"/>
              <a:gd name="connsiteX7" fmla="*/ 1144603 w 3256672"/>
              <a:gd name="connsiteY7" fmla="*/ 674034 h 695955"/>
              <a:gd name="connsiteX8" fmla="*/ 1293901 w 3256672"/>
              <a:gd name="connsiteY8" fmla="*/ 333951 h 695955"/>
              <a:gd name="connsiteX9" fmla="*/ 1463778 w 3256672"/>
              <a:gd name="connsiteY9" fmla="*/ 15140 h 695955"/>
              <a:gd name="connsiteX10" fmla="*/ 1635502 w 3256672"/>
              <a:gd name="connsiteY10" fmla="*/ 352167 h 695955"/>
              <a:gd name="connsiteX11" fmla="*/ 1788806 w 3256672"/>
              <a:gd name="connsiteY11" fmla="*/ 691990 h 695955"/>
              <a:gd name="connsiteX12" fmla="*/ 1947902 w 3256672"/>
              <a:gd name="connsiteY12" fmla="*/ 346695 h 695955"/>
              <a:gd name="connsiteX13" fmla="*/ 2115442 w 3256672"/>
              <a:gd name="connsiteY13" fmla="*/ 6 h 695955"/>
              <a:gd name="connsiteX14" fmla="*/ 2281942 w 3256672"/>
              <a:gd name="connsiteY14" fmla="*/ 338987 h 695955"/>
              <a:gd name="connsiteX15" fmla="*/ 2442292 w 3256672"/>
              <a:gd name="connsiteY15" fmla="*/ 687503 h 695955"/>
              <a:gd name="connsiteX16" fmla="*/ 2587294 w 3256672"/>
              <a:gd name="connsiteY16" fmla="*/ 352723 h 695955"/>
              <a:gd name="connsiteX17" fmla="*/ 2765770 w 3256672"/>
              <a:gd name="connsiteY17" fmla="*/ 561 h 695955"/>
              <a:gd name="connsiteX18" fmla="*/ 2919832 w 3256672"/>
              <a:gd name="connsiteY18" fmla="*/ 343477 h 695955"/>
              <a:gd name="connsiteX19" fmla="*/ 3083554 w 3256672"/>
              <a:gd name="connsiteY19" fmla="*/ 678538 h 695955"/>
              <a:gd name="connsiteX20" fmla="*/ 3256672 w 3256672"/>
              <a:gd name="connsiteY20" fmla="*/ 361410 h 695955"/>
              <a:gd name="connsiteX0" fmla="*/ 0 w 3256672"/>
              <a:gd name="connsiteY0" fmla="*/ 347683 h 695955"/>
              <a:gd name="connsiteX1" fmla="*/ 166038 w 3256672"/>
              <a:gd name="connsiteY1" fmla="*/ 6452 h 695955"/>
              <a:gd name="connsiteX2" fmla="*/ 332077 w 3256672"/>
              <a:gd name="connsiteY2" fmla="*/ 348237 h 695955"/>
              <a:gd name="connsiteX3" fmla="*/ 479990 w 3256672"/>
              <a:gd name="connsiteY3" fmla="*/ 683006 h 695955"/>
              <a:gd name="connsiteX4" fmla="*/ 652177 w 3256672"/>
              <a:gd name="connsiteY4" fmla="*/ 347402 h 695955"/>
              <a:gd name="connsiteX5" fmla="*/ 808691 w 3256672"/>
              <a:gd name="connsiteY5" fmla="*/ 19625 h 695955"/>
              <a:gd name="connsiteX6" fmla="*/ 970429 w 3256672"/>
              <a:gd name="connsiteY6" fmla="*/ 338988 h 695955"/>
              <a:gd name="connsiteX7" fmla="*/ 1144603 w 3256672"/>
              <a:gd name="connsiteY7" fmla="*/ 674034 h 695955"/>
              <a:gd name="connsiteX8" fmla="*/ 1293901 w 3256672"/>
              <a:gd name="connsiteY8" fmla="*/ 333951 h 695955"/>
              <a:gd name="connsiteX9" fmla="*/ 1463778 w 3256672"/>
              <a:gd name="connsiteY9" fmla="*/ 15140 h 695955"/>
              <a:gd name="connsiteX10" fmla="*/ 1635502 w 3256672"/>
              <a:gd name="connsiteY10" fmla="*/ 352167 h 695955"/>
              <a:gd name="connsiteX11" fmla="*/ 1788806 w 3256672"/>
              <a:gd name="connsiteY11" fmla="*/ 691990 h 695955"/>
              <a:gd name="connsiteX12" fmla="*/ 1947902 w 3256672"/>
              <a:gd name="connsiteY12" fmla="*/ 346695 h 695955"/>
              <a:gd name="connsiteX13" fmla="*/ 2115442 w 3256672"/>
              <a:gd name="connsiteY13" fmla="*/ 6 h 695955"/>
              <a:gd name="connsiteX14" fmla="*/ 2281942 w 3256672"/>
              <a:gd name="connsiteY14" fmla="*/ 338987 h 695955"/>
              <a:gd name="connsiteX15" fmla="*/ 2442292 w 3256672"/>
              <a:gd name="connsiteY15" fmla="*/ 687503 h 695955"/>
              <a:gd name="connsiteX16" fmla="*/ 2587294 w 3256672"/>
              <a:gd name="connsiteY16" fmla="*/ 352723 h 695955"/>
              <a:gd name="connsiteX17" fmla="*/ 2765770 w 3256672"/>
              <a:gd name="connsiteY17" fmla="*/ 561 h 695955"/>
              <a:gd name="connsiteX18" fmla="*/ 2919832 w 3256672"/>
              <a:gd name="connsiteY18" fmla="*/ 343477 h 695955"/>
              <a:gd name="connsiteX19" fmla="*/ 3083554 w 3256672"/>
              <a:gd name="connsiteY19" fmla="*/ 678538 h 695955"/>
              <a:gd name="connsiteX20" fmla="*/ 3256672 w 3256672"/>
              <a:gd name="connsiteY20" fmla="*/ 361410 h 695955"/>
              <a:gd name="connsiteX0" fmla="*/ 0 w 3256672"/>
              <a:gd name="connsiteY0" fmla="*/ 347683 h 695955"/>
              <a:gd name="connsiteX1" fmla="*/ 166038 w 3256672"/>
              <a:gd name="connsiteY1" fmla="*/ 6452 h 695955"/>
              <a:gd name="connsiteX2" fmla="*/ 332077 w 3256672"/>
              <a:gd name="connsiteY2" fmla="*/ 348237 h 695955"/>
              <a:gd name="connsiteX3" fmla="*/ 479990 w 3256672"/>
              <a:gd name="connsiteY3" fmla="*/ 683006 h 695955"/>
              <a:gd name="connsiteX4" fmla="*/ 652177 w 3256672"/>
              <a:gd name="connsiteY4" fmla="*/ 347402 h 695955"/>
              <a:gd name="connsiteX5" fmla="*/ 808691 w 3256672"/>
              <a:gd name="connsiteY5" fmla="*/ 19625 h 695955"/>
              <a:gd name="connsiteX6" fmla="*/ 970429 w 3256672"/>
              <a:gd name="connsiteY6" fmla="*/ 338988 h 695955"/>
              <a:gd name="connsiteX7" fmla="*/ 1144603 w 3256672"/>
              <a:gd name="connsiteY7" fmla="*/ 674034 h 695955"/>
              <a:gd name="connsiteX8" fmla="*/ 1293901 w 3256672"/>
              <a:gd name="connsiteY8" fmla="*/ 333951 h 695955"/>
              <a:gd name="connsiteX9" fmla="*/ 1463778 w 3256672"/>
              <a:gd name="connsiteY9" fmla="*/ 15140 h 695955"/>
              <a:gd name="connsiteX10" fmla="*/ 1635502 w 3256672"/>
              <a:gd name="connsiteY10" fmla="*/ 352167 h 695955"/>
              <a:gd name="connsiteX11" fmla="*/ 1788806 w 3256672"/>
              <a:gd name="connsiteY11" fmla="*/ 691990 h 695955"/>
              <a:gd name="connsiteX12" fmla="*/ 1947902 w 3256672"/>
              <a:gd name="connsiteY12" fmla="*/ 346695 h 695955"/>
              <a:gd name="connsiteX13" fmla="*/ 2115442 w 3256672"/>
              <a:gd name="connsiteY13" fmla="*/ 6 h 695955"/>
              <a:gd name="connsiteX14" fmla="*/ 2281942 w 3256672"/>
              <a:gd name="connsiteY14" fmla="*/ 338987 h 695955"/>
              <a:gd name="connsiteX15" fmla="*/ 2442292 w 3256672"/>
              <a:gd name="connsiteY15" fmla="*/ 687503 h 695955"/>
              <a:gd name="connsiteX16" fmla="*/ 2587294 w 3256672"/>
              <a:gd name="connsiteY16" fmla="*/ 352723 h 695955"/>
              <a:gd name="connsiteX17" fmla="*/ 2765770 w 3256672"/>
              <a:gd name="connsiteY17" fmla="*/ 561 h 695955"/>
              <a:gd name="connsiteX18" fmla="*/ 2919832 w 3256672"/>
              <a:gd name="connsiteY18" fmla="*/ 343477 h 695955"/>
              <a:gd name="connsiteX19" fmla="*/ 3083554 w 3256672"/>
              <a:gd name="connsiteY19" fmla="*/ 678538 h 695955"/>
              <a:gd name="connsiteX20" fmla="*/ 3256672 w 3256672"/>
              <a:gd name="connsiteY20" fmla="*/ 361410 h 695955"/>
              <a:gd name="connsiteX0" fmla="*/ 0 w 3256672"/>
              <a:gd name="connsiteY0" fmla="*/ 347683 h 695955"/>
              <a:gd name="connsiteX1" fmla="*/ 166038 w 3256672"/>
              <a:gd name="connsiteY1" fmla="*/ 6452 h 695955"/>
              <a:gd name="connsiteX2" fmla="*/ 332077 w 3256672"/>
              <a:gd name="connsiteY2" fmla="*/ 348237 h 695955"/>
              <a:gd name="connsiteX3" fmla="*/ 479990 w 3256672"/>
              <a:gd name="connsiteY3" fmla="*/ 683006 h 695955"/>
              <a:gd name="connsiteX4" fmla="*/ 652177 w 3256672"/>
              <a:gd name="connsiteY4" fmla="*/ 347402 h 695955"/>
              <a:gd name="connsiteX5" fmla="*/ 808691 w 3256672"/>
              <a:gd name="connsiteY5" fmla="*/ 19625 h 695955"/>
              <a:gd name="connsiteX6" fmla="*/ 970429 w 3256672"/>
              <a:gd name="connsiteY6" fmla="*/ 338988 h 695955"/>
              <a:gd name="connsiteX7" fmla="*/ 1144603 w 3256672"/>
              <a:gd name="connsiteY7" fmla="*/ 674034 h 695955"/>
              <a:gd name="connsiteX8" fmla="*/ 1293901 w 3256672"/>
              <a:gd name="connsiteY8" fmla="*/ 333951 h 695955"/>
              <a:gd name="connsiteX9" fmla="*/ 1463778 w 3256672"/>
              <a:gd name="connsiteY9" fmla="*/ 15140 h 695955"/>
              <a:gd name="connsiteX10" fmla="*/ 1635502 w 3256672"/>
              <a:gd name="connsiteY10" fmla="*/ 352167 h 695955"/>
              <a:gd name="connsiteX11" fmla="*/ 1788806 w 3256672"/>
              <a:gd name="connsiteY11" fmla="*/ 691990 h 695955"/>
              <a:gd name="connsiteX12" fmla="*/ 1947902 w 3256672"/>
              <a:gd name="connsiteY12" fmla="*/ 346695 h 695955"/>
              <a:gd name="connsiteX13" fmla="*/ 2115442 w 3256672"/>
              <a:gd name="connsiteY13" fmla="*/ 6 h 695955"/>
              <a:gd name="connsiteX14" fmla="*/ 2281942 w 3256672"/>
              <a:gd name="connsiteY14" fmla="*/ 338987 h 695955"/>
              <a:gd name="connsiteX15" fmla="*/ 2442292 w 3256672"/>
              <a:gd name="connsiteY15" fmla="*/ 687503 h 695955"/>
              <a:gd name="connsiteX16" fmla="*/ 2600194 w 3256672"/>
              <a:gd name="connsiteY16" fmla="*/ 343755 h 695955"/>
              <a:gd name="connsiteX17" fmla="*/ 2765770 w 3256672"/>
              <a:gd name="connsiteY17" fmla="*/ 561 h 695955"/>
              <a:gd name="connsiteX18" fmla="*/ 2919832 w 3256672"/>
              <a:gd name="connsiteY18" fmla="*/ 343477 h 695955"/>
              <a:gd name="connsiteX19" fmla="*/ 3083554 w 3256672"/>
              <a:gd name="connsiteY19" fmla="*/ 678538 h 695955"/>
              <a:gd name="connsiteX20" fmla="*/ 3256672 w 3256672"/>
              <a:gd name="connsiteY20" fmla="*/ 361410 h 695955"/>
              <a:gd name="connsiteX0" fmla="*/ 0 w 3256672"/>
              <a:gd name="connsiteY0" fmla="*/ 347683 h 695955"/>
              <a:gd name="connsiteX1" fmla="*/ 166038 w 3256672"/>
              <a:gd name="connsiteY1" fmla="*/ 6452 h 695955"/>
              <a:gd name="connsiteX2" fmla="*/ 332077 w 3256672"/>
              <a:gd name="connsiteY2" fmla="*/ 348237 h 695955"/>
              <a:gd name="connsiteX3" fmla="*/ 479990 w 3256672"/>
              <a:gd name="connsiteY3" fmla="*/ 683006 h 695955"/>
              <a:gd name="connsiteX4" fmla="*/ 652177 w 3256672"/>
              <a:gd name="connsiteY4" fmla="*/ 347402 h 695955"/>
              <a:gd name="connsiteX5" fmla="*/ 808691 w 3256672"/>
              <a:gd name="connsiteY5" fmla="*/ 19625 h 695955"/>
              <a:gd name="connsiteX6" fmla="*/ 970429 w 3256672"/>
              <a:gd name="connsiteY6" fmla="*/ 338988 h 695955"/>
              <a:gd name="connsiteX7" fmla="*/ 1144603 w 3256672"/>
              <a:gd name="connsiteY7" fmla="*/ 674034 h 695955"/>
              <a:gd name="connsiteX8" fmla="*/ 1293901 w 3256672"/>
              <a:gd name="connsiteY8" fmla="*/ 333951 h 695955"/>
              <a:gd name="connsiteX9" fmla="*/ 1463778 w 3256672"/>
              <a:gd name="connsiteY9" fmla="*/ 15140 h 695955"/>
              <a:gd name="connsiteX10" fmla="*/ 1635502 w 3256672"/>
              <a:gd name="connsiteY10" fmla="*/ 352167 h 695955"/>
              <a:gd name="connsiteX11" fmla="*/ 1788806 w 3256672"/>
              <a:gd name="connsiteY11" fmla="*/ 691990 h 695955"/>
              <a:gd name="connsiteX12" fmla="*/ 1947902 w 3256672"/>
              <a:gd name="connsiteY12" fmla="*/ 346695 h 695955"/>
              <a:gd name="connsiteX13" fmla="*/ 2115442 w 3256672"/>
              <a:gd name="connsiteY13" fmla="*/ 6 h 695955"/>
              <a:gd name="connsiteX14" fmla="*/ 2281942 w 3256672"/>
              <a:gd name="connsiteY14" fmla="*/ 338987 h 695955"/>
              <a:gd name="connsiteX15" fmla="*/ 2442292 w 3256672"/>
              <a:gd name="connsiteY15" fmla="*/ 687503 h 695955"/>
              <a:gd name="connsiteX16" fmla="*/ 2600194 w 3256672"/>
              <a:gd name="connsiteY16" fmla="*/ 343755 h 695955"/>
              <a:gd name="connsiteX17" fmla="*/ 2765769 w 3256672"/>
              <a:gd name="connsiteY17" fmla="*/ 5047 h 695955"/>
              <a:gd name="connsiteX18" fmla="*/ 2919832 w 3256672"/>
              <a:gd name="connsiteY18" fmla="*/ 343477 h 695955"/>
              <a:gd name="connsiteX19" fmla="*/ 3083554 w 3256672"/>
              <a:gd name="connsiteY19" fmla="*/ 678538 h 695955"/>
              <a:gd name="connsiteX20" fmla="*/ 3256672 w 3256672"/>
              <a:gd name="connsiteY20" fmla="*/ 361410 h 695955"/>
              <a:gd name="connsiteX0" fmla="*/ 0 w 3256672"/>
              <a:gd name="connsiteY0" fmla="*/ 347683 h 695955"/>
              <a:gd name="connsiteX1" fmla="*/ 166038 w 3256672"/>
              <a:gd name="connsiteY1" fmla="*/ 6452 h 695955"/>
              <a:gd name="connsiteX2" fmla="*/ 332077 w 3256672"/>
              <a:gd name="connsiteY2" fmla="*/ 348237 h 695955"/>
              <a:gd name="connsiteX3" fmla="*/ 479990 w 3256672"/>
              <a:gd name="connsiteY3" fmla="*/ 683006 h 695955"/>
              <a:gd name="connsiteX4" fmla="*/ 652177 w 3256672"/>
              <a:gd name="connsiteY4" fmla="*/ 347402 h 695955"/>
              <a:gd name="connsiteX5" fmla="*/ 808691 w 3256672"/>
              <a:gd name="connsiteY5" fmla="*/ 19625 h 695955"/>
              <a:gd name="connsiteX6" fmla="*/ 970429 w 3256672"/>
              <a:gd name="connsiteY6" fmla="*/ 338988 h 695955"/>
              <a:gd name="connsiteX7" fmla="*/ 1144603 w 3256672"/>
              <a:gd name="connsiteY7" fmla="*/ 674034 h 695955"/>
              <a:gd name="connsiteX8" fmla="*/ 1293901 w 3256672"/>
              <a:gd name="connsiteY8" fmla="*/ 333951 h 695955"/>
              <a:gd name="connsiteX9" fmla="*/ 1463778 w 3256672"/>
              <a:gd name="connsiteY9" fmla="*/ 15140 h 695955"/>
              <a:gd name="connsiteX10" fmla="*/ 1635502 w 3256672"/>
              <a:gd name="connsiteY10" fmla="*/ 352167 h 695955"/>
              <a:gd name="connsiteX11" fmla="*/ 1788806 w 3256672"/>
              <a:gd name="connsiteY11" fmla="*/ 691990 h 695955"/>
              <a:gd name="connsiteX12" fmla="*/ 1947902 w 3256672"/>
              <a:gd name="connsiteY12" fmla="*/ 346695 h 695955"/>
              <a:gd name="connsiteX13" fmla="*/ 2115442 w 3256672"/>
              <a:gd name="connsiteY13" fmla="*/ 6 h 695955"/>
              <a:gd name="connsiteX14" fmla="*/ 2281942 w 3256672"/>
              <a:gd name="connsiteY14" fmla="*/ 338987 h 695955"/>
              <a:gd name="connsiteX15" fmla="*/ 2442292 w 3256672"/>
              <a:gd name="connsiteY15" fmla="*/ 687503 h 695955"/>
              <a:gd name="connsiteX16" fmla="*/ 2600194 w 3256672"/>
              <a:gd name="connsiteY16" fmla="*/ 343755 h 695955"/>
              <a:gd name="connsiteX17" fmla="*/ 2765769 w 3256672"/>
              <a:gd name="connsiteY17" fmla="*/ 5047 h 695955"/>
              <a:gd name="connsiteX18" fmla="*/ 2932733 w 3256672"/>
              <a:gd name="connsiteY18" fmla="*/ 352446 h 695955"/>
              <a:gd name="connsiteX19" fmla="*/ 3083554 w 3256672"/>
              <a:gd name="connsiteY19" fmla="*/ 678538 h 695955"/>
              <a:gd name="connsiteX20" fmla="*/ 3256672 w 3256672"/>
              <a:gd name="connsiteY20" fmla="*/ 361410 h 695955"/>
              <a:gd name="connsiteX0" fmla="*/ 0 w 3256672"/>
              <a:gd name="connsiteY0" fmla="*/ 347683 h 695955"/>
              <a:gd name="connsiteX1" fmla="*/ 166038 w 3256672"/>
              <a:gd name="connsiteY1" fmla="*/ 6452 h 695955"/>
              <a:gd name="connsiteX2" fmla="*/ 332077 w 3256672"/>
              <a:gd name="connsiteY2" fmla="*/ 348237 h 695955"/>
              <a:gd name="connsiteX3" fmla="*/ 479990 w 3256672"/>
              <a:gd name="connsiteY3" fmla="*/ 683006 h 695955"/>
              <a:gd name="connsiteX4" fmla="*/ 652177 w 3256672"/>
              <a:gd name="connsiteY4" fmla="*/ 347402 h 695955"/>
              <a:gd name="connsiteX5" fmla="*/ 808691 w 3256672"/>
              <a:gd name="connsiteY5" fmla="*/ 19625 h 695955"/>
              <a:gd name="connsiteX6" fmla="*/ 970429 w 3256672"/>
              <a:gd name="connsiteY6" fmla="*/ 338988 h 695955"/>
              <a:gd name="connsiteX7" fmla="*/ 1144603 w 3256672"/>
              <a:gd name="connsiteY7" fmla="*/ 674034 h 695955"/>
              <a:gd name="connsiteX8" fmla="*/ 1293901 w 3256672"/>
              <a:gd name="connsiteY8" fmla="*/ 333951 h 695955"/>
              <a:gd name="connsiteX9" fmla="*/ 1463778 w 3256672"/>
              <a:gd name="connsiteY9" fmla="*/ 15140 h 695955"/>
              <a:gd name="connsiteX10" fmla="*/ 1635502 w 3256672"/>
              <a:gd name="connsiteY10" fmla="*/ 352167 h 695955"/>
              <a:gd name="connsiteX11" fmla="*/ 1788806 w 3256672"/>
              <a:gd name="connsiteY11" fmla="*/ 691990 h 695955"/>
              <a:gd name="connsiteX12" fmla="*/ 1947902 w 3256672"/>
              <a:gd name="connsiteY12" fmla="*/ 346695 h 695955"/>
              <a:gd name="connsiteX13" fmla="*/ 2115442 w 3256672"/>
              <a:gd name="connsiteY13" fmla="*/ 6 h 695955"/>
              <a:gd name="connsiteX14" fmla="*/ 2281942 w 3256672"/>
              <a:gd name="connsiteY14" fmla="*/ 338987 h 695955"/>
              <a:gd name="connsiteX15" fmla="*/ 2442292 w 3256672"/>
              <a:gd name="connsiteY15" fmla="*/ 687503 h 695955"/>
              <a:gd name="connsiteX16" fmla="*/ 2600194 w 3256672"/>
              <a:gd name="connsiteY16" fmla="*/ 343755 h 695955"/>
              <a:gd name="connsiteX17" fmla="*/ 2765769 w 3256672"/>
              <a:gd name="connsiteY17" fmla="*/ 5047 h 695955"/>
              <a:gd name="connsiteX18" fmla="*/ 2932733 w 3256672"/>
              <a:gd name="connsiteY18" fmla="*/ 352446 h 695955"/>
              <a:gd name="connsiteX19" fmla="*/ 3096454 w 3256672"/>
              <a:gd name="connsiteY19" fmla="*/ 678538 h 695955"/>
              <a:gd name="connsiteX20" fmla="*/ 3256672 w 3256672"/>
              <a:gd name="connsiteY20" fmla="*/ 361410 h 695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256672" h="695955">
                <a:moveTo>
                  <a:pt x="0" y="347683"/>
                </a:moveTo>
                <a:cubicBezTo>
                  <a:pt x="23812" y="189726"/>
                  <a:pt x="110692" y="6360"/>
                  <a:pt x="166038" y="6452"/>
                </a:cubicBezTo>
                <a:cubicBezTo>
                  <a:pt x="221384" y="6544"/>
                  <a:pt x="279752" y="235478"/>
                  <a:pt x="332077" y="348237"/>
                </a:cubicBezTo>
                <a:cubicBezTo>
                  <a:pt x="384402" y="460996"/>
                  <a:pt x="426640" y="683145"/>
                  <a:pt x="479990" y="683006"/>
                </a:cubicBezTo>
                <a:cubicBezTo>
                  <a:pt x="533340" y="682867"/>
                  <a:pt x="597394" y="457965"/>
                  <a:pt x="652177" y="347402"/>
                </a:cubicBezTo>
                <a:cubicBezTo>
                  <a:pt x="706960" y="236839"/>
                  <a:pt x="755649" y="21027"/>
                  <a:pt x="808691" y="19625"/>
                </a:cubicBezTo>
                <a:cubicBezTo>
                  <a:pt x="861733" y="18223"/>
                  <a:pt x="914444" y="229920"/>
                  <a:pt x="970429" y="338988"/>
                </a:cubicBezTo>
                <a:cubicBezTo>
                  <a:pt x="1026414" y="448056"/>
                  <a:pt x="1090691" y="674873"/>
                  <a:pt x="1144603" y="674034"/>
                </a:cubicBezTo>
                <a:cubicBezTo>
                  <a:pt x="1198515" y="673195"/>
                  <a:pt x="1240705" y="443767"/>
                  <a:pt x="1293901" y="333951"/>
                </a:cubicBezTo>
                <a:cubicBezTo>
                  <a:pt x="1347097" y="224135"/>
                  <a:pt x="1406845" y="12104"/>
                  <a:pt x="1463778" y="15140"/>
                </a:cubicBezTo>
                <a:cubicBezTo>
                  <a:pt x="1520712" y="18176"/>
                  <a:pt x="1581331" y="239359"/>
                  <a:pt x="1635502" y="352167"/>
                </a:cubicBezTo>
                <a:cubicBezTo>
                  <a:pt x="1689673" y="464975"/>
                  <a:pt x="1764690" y="648059"/>
                  <a:pt x="1788806" y="691990"/>
                </a:cubicBezTo>
                <a:cubicBezTo>
                  <a:pt x="1812922" y="735921"/>
                  <a:pt x="1921413" y="401488"/>
                  <a:pt x="1947902" y="346695"/>
                </a:cubicBezTo>
                <a:cubicBezTo>
                  <a:pt x="1974391" y="291902"/>
                  <a:pt x="2059769" y="1291"/>
                  <a:pt x="2115442" y="6"/>
                </a:cubicBezTo>
                <a:cubicBezTo>
                  <a:pt x="2171115" y="-1279"/>
                  <a:pt x="2227467" y="224404"/>
                  <a:pt x="2281942" y="338987"/>
                </a:cubicBezTo>
                <a:cubicBezTo>
                  <a:pt x="2336417" y="453570"/>
                  <a:pt x="2389250" y="686708"/>
                  <a:pt x="2442292" y="687503"/>
                </a:cubicBezTo>
                <a:cubicBezTo>
                  <a:pt x="2495334" y="688298"/>
                  <a:pt x="2546281" y="457498"/>
                  <a:pt x="2600194" y="343755"/>
                </a:cubicBezTo>
                <a:cubicBezTo>
                  <a:pt x="2654107" y="230012"/>
                  <a:pt x="2710346" y="3599"/>
                  <a:pt x="2765769" y="5047"/>
                </a:cubicBezTo>
                <a:cubicBezTo>
                  <a:pt x="2821192" y="6495"/>
                  <a:pt x="2877619" y="240198"/>
                  <a:pt x="2932733" y="352446"/>
                </a:cubicBezTo>
                <a:cubicBezTo>
                  <a:pt x="2987847" y="464695"/>
                  <a:pt x="3071848" y="678538"/>
                  <a:pt x="3096454" y="678538"/>
                </a:cubicBezTo>
                <a:cubicBezTo>
                  <a:pt x="3121060" y="678538"/>
                  <a:pt x="3218968" y="197104"/>
                  <a:pt x="3256672" y="361410"/>
                </a:cubicBez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72" name="Elipse 171">
            <a:extLst>
              <a:ext uri="{FF2B5EF4-FFF2-40B4-BE49-F238E27FC236}">
                <a16:creationId xmlns:a16="http://schemas.microsoft.com/office/drawing/2014/main" id="{27053155-30E1-4B1B-905F-C5B8204C7B70}"/>
              </a:ext>
            </a:extLst>
          </p:cNvPr>
          <p:cNvSpPr/>
          <p:nvPr/>
        </p:nvSpPr>
        <p:spPr>
          <a:xfrm>
            <a:off x="10722877" y="2486683"/>
            <a:ext cx="149048" cy="133174"/>
          </a:xfrm>
          <a:prstGeom prst="ellipse">
            <a:avLst/>
          </a:prstGeom>
          <a:solidFill>
            <a:srgbClr val="00206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mc:AlternateContent xmlns:mc="http://schemas.openxmlformats.org/markup-compatibility/2006" xmlns:a14="http://schemas.microsoft.com/office/drawing/2010/main">
        <mc:Choice Requires="a14">
          <p:sp>
            <p:nvSpPr>
              <p:cNvPr id="175" name="CuadroTexto 174">
                <a:extLst>
                  <a:ext uri="{FF2B5EF4-FFF2-40B4-BE49-F238E27FC236}">
                    <a16:creationId xmlns:a16="http://schemas.microsoft.com/office/drawing/2014/main" id="{99F72FA8-6ECE-44C3-B81C-8FB9015FB676}"/>
                  </a:ext>
                </a:extLst>
              </p:cNvPr>
              <p:cNvSpPr txBox="1"/>
              <p:nvPr/>
            </p:nvSpPr>
            <p:spPr>
              <a:xfrm>
                <a:off x="10189734" y="2060329"/>
                <a:ext cx="932218" cy="30777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s-MX" sz="1400" i="1" smtClean="0">
                          <a:solidFill>
                            <a:srgbClr val="C00000"/>
                          </a:solidFill>
                          <a:latin typeface="Cambria Math" panose="02040503050406030204" pitchFamily="18" charset="0"/>
                          <a:ea typeface="Cambria Math" panose="02040503050406030204" pitchFamily="18" charset="0"/>
                        </a:rPr>
                        <m:t>𝛾</m:t>
                      </m:r>
                    </m:oMath>
                  </m:oMathPara>
                </a14:m>
                <a:endParaRPr lang="es-MX" sz="1400" dirty="0">
                  <a:solidFill>
                    <a:srgbClr val="C00000"/>
                  </a:solidFill>
                </a:endParaRPr>
              </a:p>
            </p:txBody>
          </p:sp>
        </mc:Choice>
        <mc:Fallback xmlns="">
          <p:sp>
            <p:nvSpPr>
              <p:cNvPr id="175" name="CuadroTexto 174">
                <a:extLst>
                  <a:ext uri="{FF2B5EF4-FFF2-40B4-BE49-F238E27FC236}">
                    <a16:creationId xmlns:a16="http://schemas.microsoft.com/office/drawing/2014/main" id="{99F72FA8-6ECE-44C3-B81C-8FB9015FB676}"/>
                  </a:ext>
                </a:extLst>
              </p:cNvPr>
              <p:cNvSpPr txBox="1">
                <a:spLocks noRot="1" noChangeAspect="1" noMove="1" noResize="1" noEditPoints="1" noAdjustHandles="1" noChangeArrowheads="1" noChangeShapeType="1" noTextEdit="1"/>
              </p:cNvSpPr>
              <p:nvPr/>
            </p:nvSpPr>
            <p:spPr>
              <a:xfrm>
                <a:off x="10189734" y="2060329"/>
                <a:ext cx="932218" cy="307777"/>
              </a:xfrm>
              <a:prstGeom prst="rect">
                <a:avLst/>
              </a:prstGeom>
              <a:blipFill>
                <a:blip r:embed="rId29"/>
                <a:stretch>
                  <a:fillRect b="-2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7" name="CuadroTexto 176">
                <a:extLst>
                  <a:ext uri="{FF2B5EF4-FFF2-40B4-BE49-F238E27FC236}">
                    <a16:creationId xmlns:a16="http://schemas.microsoft.com/office/drawing/2014/main" id="{D6BD3553-EE33-4630-8A7D-F52A1847409F}"/>
                  </a:ext>
                </a:extLst>
              </p:cNvPr>
              <p:cNvSpPr txBox="1"/>
              <p:nvPr/>
            </p:nvSpPr>
            <p:spPr>
              <a:xfrm>
                <a:off x="10333454" y="2740721"/>
                <a:ext cx="961135" cy="33483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s-MX" sz="1400" i="1" smtClean="0">
                              <a:solidFill>
                                <a:srgbClr val="097D09"/>
                              </a:solidFill>
                              <a:latin typeface="Cambria Math" panose="02040503050406030204" pitchFamily="18" charset="0"/>
                            </a:rPr>
                          </m:ctrlPr>
                        </m:sSubPr>
                        <m:e>
                          <m:r>
                            <a:rPr lang="es-MX" sz="1400" i="1" smtClean="0">
                              <a:solidFill>
                                <a:srgbClr val="097D09"/>
                              </a:solidFill>
                              <a:latin typeface="Cambria Math" panose="02040503050406030204" pitchFamily="18" charset="0"/>
                              <a:ea typeface="Cambria Math" panose="02040503050406030204" pitchFamily="18" charset="0"/>
                            </a:rPr>
                            <m:t>𝜑</m:t>
                          </m:r>
                        </m:e>
                        <m:sub>
                          <m:sSub>
                            <m:sSubPr>
                              <m:ctrlPr>
                                <a:rPr lang="es-MX" sz="1400" b="0" i="1" smtClean="0">
                                  <a:solidFill>
                                    <a:srgbClr val="097D09"/>
                                  </a:solidFill>
                                  <a:latin typeface="Cambria Math" panose="02040503050406030204" pitchFamily="18" charset="0"/>
                                </a:rPr>
                              </m:ctrlPr>
                            </m:sSubPr>
                            <m:e>
                              <m:r>
                                <a:rPr lang="es-MX" sz="1400" b="0" i="1" smtClean="0">
                                  <a:solidFill>
                                    <a:srgbClr val="097D09"/>
                                  </a:solidFill>
                                  <a:latin typeface="Cambria Math" panose="02040503050406030204" pitchFamily="18" charset="0"/>
                                </a:rPr>
                                <m:t>𝑧</m:t>
                              </m:r>
                            </m:e>
                            <m:sub>
                              <m:r>
                                <a:rPr lang="es-MX" sz="1400" b="0" i="1" smtClean="0">
                                  <a:solidFill>
                                    <a:srgbClr val="097D09"/>
                                  </a:solidFill>
                                  <a:latin typeface="Cambria Math" panose="02040503050406030204" pitchFamily="18" charset="0"/>
                                </a:rPr>
                                <m:t>0</m:t>
                              </m:r>
                            </m:sub>
                          </m:sSub>
                        </m:sub>
                      </m:sSub>
                    </m:oMath>
                  </m:oMathPara>
                </a14:m>
                <a:endParaRPr lang="es-MX" sz="1400" dirty="0">
                  <a:solidFill>
                    <a:schemeClr val="accent5">
                      <a:lumMod val="50000"/>
                    </a:schemeClr>
                  </a:solidFill>
                </a:endParaRPr>
              </a:p>
            </p:txBody>
          </p:sp>
        </mc:Choice>
        <mc:Fallback xmlns="">
          <p:sp>
            <p:nvSpPr>
              <p:cNvPr id="177" name="CuadroTexto 176">
                <a:extLst>
                  <a:ext uri="{FF2B5EF4-FFF2-40B4-BE49-F238E27FC236}">
                    <a16:creationId xmlns:a16="http://schemas.microsoft.com/office/drawing/2014/main" id="{D6BD3553-EE33-4630-8A7D-F52A1847409F}"/>
                  </a:ext>
                </a:extLst>
              </p:cNvPr>
              <p:cNvSpPr txBox="1">
                <a:spLocks noRot="1" noChangeAspect="1" noMove="1" noResize="1" noEditPoints="1" noAdjustHandles="1" noChangeArrowheads="1" noChangeShapeType="1" noTextEdit="1"/>
              </p:cNvSpPr>
              <p:nvPr/>
            </p:nvSpPr>
            <p:spPr>
              <a:xfrm>
                <a:off x="10333454" y="2740721"/>
                <a:ext cx="961135" cy="334835"/>
              </a:xfrm>
              <a:prstGeom prst="rect">
                <a:avLst/>
              </a:prstGeom>
              <a:blipFill>
                <a:blip r:embed="rId30"/>
                <a:stretch>
                  <a:fillRect/>
                </a:stretch>
              </a:blipFill>
            </p:spPr>
            <p:txBody>
              <a:bodyPr/>
              <a:lstStyle/>
              <a:p>
                <a:r>
                  <a:rPr lang="en-US">
                    <a:noFill/>
                  </a:rPr>
                  <a:t> </a:t>
                </a:r>
              </a:p>
            </p:txBody>
          </p:sp>
        </mc:Fallback>
      </mc:AlternateContent>
      <p:sp>
        <p:nvSpPr>
          <p:cNvPr id="178" name="Elipse 177">
            <a:extLst>
              <a:ext uri="{FF2B5EF4-FFF2-40B4-BE49-F238E27FC236}">
                <a16:creationId xmlns:a16="http://schemas.microsoft.com/office/drawing/2014/main" id="{42763FFE-2AF0-43E2-BD85-2BEF5A317063}"/>
              </a:ext>
            </a:extLst>
          </p:cNvPr>
          <p:cNvSpPr/>
          <p:nvPr/>
        </p:nvSpPr>
        <p:spPr>
          <a:xfrm>
            <a:off x="11366702" y="2994627"/>
            <a:ext cx="134447" cy="126930"/>
          </a:xfrm>
          <a:prstGeom prst="ellipse">
            <a:avLst/>
          </a:prstGeom>
          <a:solidFill>
            <a:srgbClr val="002060"/>
          </a:solidFill>
          <a:ln>
            <a:solidFill>
              <a:srgbClr val="002060"/>
            </a:solid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mc:AlternateContent xmlns:mc="http://schemas.openxmlformats.org/markup-compatibility/2006" xmlns:a14="http://schemas.microsoft.com/office/drawing/2010/main">
        <mc:Choice Requires="a14">
          <p:sp>
            <p:nvSpPr>
              <p:cNvPr id="182" name="CuadroTexto 181">
                <a:extLst>
                  <a:ext uri="{FF2B5EF4-FFF2-40B4-BE49-F238E27FC236}">
                    <a16:creationId xmlns:a16="http://schemas.microsoft.com/office/drawing/2014/main" id="{4A60A3A5-222C-42F6-B9A4-A41E1375BE53}"/>
                  </a:ext>
                </a:extLst>
              </p:cNvPr>
              <p:cNvSpPr txBox="1"/>
              <p:nvPr/>
            </p:nvSpPr>
            <p:spPr>
              <a:xfrm>
                <a:off x="9103205" y="3327753"/>
                <a:ext cx="961135" cy="30777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s-MX" sz="1400" b="0" i="1" smtClean="0">
                          <a:solidFill>
                            <a:srgbClr val="002060"/>
                          </a:solidFill>
                          <a:latin typeface="Cambria Math" panose="02040503050406030204" pitchFamily="18" charset="0"/>
                        </a:rPr>
                        <m:t>𝑙</m:t>
                      </m:r>
                    </m:oMath>
                  </m:oMathPara>
                </a14:m>
                <a:endParaRPr lang="es-MX" sz="1400" dirty="0">
                  <a:solidFill>
                    <a:srgbClr val="002060"/>
                  </a:solidFill>
                </a:endParaRPr>
              </a:p>
            </p:txBody>
          </p:sp>
        </mc:Choice>
        <mc:Fallback xmlns="">
          <p:sp>
            <p:nvSpPr>
              <p:cNvPr id="182" name="CuadroTexto 181">
                <a:extLst>
                  <a:ext uri="{FF2B5EF4-FFF2-40B4-BE49-F238E27FC236}">
                    <a16:creationId xmlns:a16="http://schemas.microsoft.com/office/drawing/2014/main" id="{4A60A3A5-222C-42F6-B9A4-A41E1375BE53}"/>
                  </a:ext>
                </a:extLst>
              </p:cNvPr>
              <p:cNvSpPr txBox="1">
                <a:spLocks noRot="1" noChangeAspect="1" noMove="1" noResize="1" noEditPoints="1" noAdjustHandles="1" noChangeArrowheads="1" noChangeShapeType="1" noTextEdit="1"/>
              </p:cNvSpPr>
              <p:nvPr/>
            </p:nvSpPr>
            <p:spPr>
              <a:xfrm>
                <a:off x="9103205" y="3327753"/>
                <a:ext cx="961135" cy="307777"/>
              </a:xfrm>
              <a:prstGeom prst="rect">
                <a:avLst/>
              </a:prstGeom>
              <a:blipFill>
                <a:blip r:embed="rId2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3" name="CuadroTexto 182">
                <a:extLst>
                  <a:ext uri="{FF2B5EF4-FFF2-40B4-BE49-F238E27FC236}">
                    <a16:creationId xmlns:a16="http://schemas.microsoft.com/office/drawing/2014/main" id="{0400C14C-489C-49FB-B3AE-9D58340C3907}"/>
                  </a:ext>
                </a:extLst>
              </p:cNvPr>
              <p:cNvSpPr txBox="1"/>
              <p:nvPr/>
            </p:nvSpPr>
            <p:spPr>
              <a:xfrm>
                <a:off x="11505930" y="3325604"/>
                <a:ext cx="961135" cy="30777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s-MX" sz="1400" b="0" i="1" smtClean="0">
                          <a:solidFill>
                            <a:srgbClr val="002060"/>
                          </a:solidFill>
                          <a:latin typeface="Cambria Math" panose="02040503050406030204" pitchFamily="18" charset="0"/>
                        </a:rPr>
                        <m:t>𝑙</m:t>
                      </m:r>
                    </m:oMath>
                  </m:oMathPara>
                </a14:m>
                <a:endParaRPr lang="es-MX" dirty="0">
                  <a:solidFill>
                    <a:srgbClr val="002060"/>
                  </a:solidFill>
                </a:endParaRPr>
              </a:p>
            </p:txBody>
          </p:sp>
        </mc:Choice>
        <mc:Fallback xmlns="">
          <p:sp>
            <p:nvSpPr>
              <p:cNvPr id="183" name="CuadroTexto 182">
                <a:extLst>
                  <a:ext uri="{FF2B5EF4-FFF2-40B4-BE49-F238E27FC236}">
                    <a16:creationId xmlns:a16="http://schemas.microsoft.com/office/drawing/2014/main" id="{0400C14C-489C-49FB-B3AE-9D58340C3907}"/>
                  </a:ext>
                </a:extLst>
              </p:cNvPr>
              <p:cNvSpPr txBox="1">
                <a:spLocks noRot="1" noChangeAspect="1" noMove="1" noResize="1" noEditPoints="1" noAdjustHandles="1" noChangeArrowheads="1" noChangeShapeType="1" noTextEdit="1"/>
              </p:cNvSpPr>
              <p:nvPr/>
            </p:nvSpPr>
            <p:spPr>
              <a:xfrm>
                <a:off x="11505930" y="3325604"/>
                <a:ext cx="961135" cy="307777"/>
              </a:xfrm>
              <a:prstGeom prst="rect">
                <a:avLst/>
              </a:prstGeom>
              <a:blipFill>
                <a:blip r:embed="rId28"/>
                <a:stretch>
                  <a:fillRect/>
                </a:stretch>
              </a:blipFill>
            </p:spPr>
            <p:txBody>
              <a:bodyPr/>
              <a:lstStyle/>
              <a:p>
                <a:r>
                  <a:rPr lang="en-US">
                    <a:noFill/>
                  </a:rPr>
                  <a:t> </a:t>
                </a:r>
              </a:p>
            </p:txBody>
          </p:sp>
        </mc:Fallback>
      </mc:AlternateContent>
      <p:cxnSp>
        <p:nvCxnSpPr>
          <p:cNvPr id="192" name="Conector recto 191">
            <a:extLst>
              <a:ext uri="{FF2B5EF4-FFF2-40B4-BE49-F238E27FC236}">
                <a16:creationId xmlns:a16="http://schemas.microsoft.com/office/drawing/2014/main" id="{4959B437-402F-4525-91DD-816D58F20CC8}"/>
              </a:ext>
            </a:extLst>
          </p:cNvPr>
          <p:cNvCxnSpPr>
            <a:cxnSpLocks/>
          </p:cNvCxnSpPr>
          <p:nvPr/>
        </p:nvCxnSpPr>
        <p:spPr>
          <a:xfrm flipV="1">
            <a:off x="9706014" y="3104904"/>
            <a:ext cx="403087" cy="343814"/>
          </a:xfrm>
          <a:prstGeom prst="line">
            <a:avLst/>
          </a:prstGeom>
        </p:spPr>
        <p:style>
          <a:lnRef idx="3">
            <a:schemeClr val="dk1"/>
          </a:lnRef>
          <a:fillRef idx="0">
            <a:schemeClr val="dk1"/>
          </a:fillRef>
          <a:effectRef idx="2">
            <a:schemeClr val="dk1"/>
          </a:effectRef>
          <a:fontRef idx="minor">
            <a:schemeClr val="tx1"/>
          </a:fontRef>
        </p:style>
      </p:cxnSp>
      <p:cxnSp>
        <p:nvCxnSpPr>
          <p:cNvPr id="193" name="Conector recto 192">
            <a:extLst>
              <a:ext uri="{FF2B5EF4-FFF2-40B4-BE49-F238E27FC236}">
                <a16:creationId xmlns:a16="http://schemas.microsoft.com/office/drawing/2014/main" id="{B7BB5B95-5177-4AFA-90DF-7B4D55509A5A}"/>
              </a:ext>
            </a:extLst>
          </p:cNvPr>
          <p:cNvCxnSpPr>
            <a:cxnSpLocks/>
          </p:cNvCxnSpPr>
          <p:nvPr/>
        </p:nvCxnSpPr>
        <p:spPr>
          <a:xfrm flipV="1">
            <a:off x="8351981" y="5343853"/>
            <a:ext cx="403087" cy="343814"/>
          </a:xfrm>
          <a:prstGeom prst="line">
            <a:avLst/>
          </a:prstGeom>
        </p:spPr>
        <p:style>
          <a:lnRef idx="3">
            <a:schemeClr val="dk1"/>
          </a:lnRef>
          <a:fillRef idx="0">
            <a:schemeClr val="dk1"/>
          </a:fillRef>
          <a:effectRef idx="2">
            <a:schemeClr val="dk1"/>
          </a:effectRef>
          <a:fontRef idx="minor">
            <a:schemeClr val="tx1"/>
          </a:fontRef>
        </p:style>
      </p:cxnSp>
      <p:cxnSp>
        <p:nvCxnSpPr>
          <p:cNvPr id="194" name="Conector recto 193">
            <a:extLst>
              <a:ext uri="{FF2B5EF4-FFF2-40B4-BE49-F238E27FC236}">
                <a16:creationId xmlns:a16="http://schemas.microsoft.com/office/drawing/2014/main" id="{FE824769-6738-4120-B6B8-E22CECD69612}"/>
              </a:ext>
            </a:extLst>
          </p:cNvPr>
          <p:cNvCxnSpPr>
            <a:cxnSpLocks/>
          </p:cNvCxnSpPr>
          <p:nvPr/>
        </p:nvCxnSpPr>
        <p:spPr>
          <a:xfrm>
            <a:off x="11481460" y="3102969"/>
            <a:ext cx="361578" cy="327190"/>
          </a:xfrm>
          <a:prstGeom prst="line">
            <a:avLst/>
          </a:prstGeom>
          <a:ln/>
        </p:spPr>
        <p:style>
          <a:lnRef idx="3">
            <a:schemeClr val="dk1"/>
          </a:lnRef>
          <a:fillRef idx="0">
            <a:schemeClr val="dk1"/>
          </a:fillRef>
          <a:effectRef idx="2">
            <a:schemeClr val="dk1"/>
          </a:effectRef>
          <a:fontRef idx="minor">
            <a:schemeClr val="tx1"/>
          </a:fontRef>
        </p:style>
      </p:cxnSp>
      <p:cxnSp>
        <p:nvCxnSpPr>
          <p:cNvPr id="195" name="Conector recto 194">
            <a:extLst>
              <a:ext uri="{FF2B5EF4-FFF2-40B4-BE49-F238E27FC236}">
                <a16:creationId xmlns:a16="http://schemas.microsoft.com/office/drawing/2014/main" id="{2D075634-EBC1-4766-A342-A8DFA1C75032}"/>
              </a:ext>
            </a:extLst>
          </p:cNvPr>
          <p:cNvCxnSpPr>
            <a:cxnSpLocks/>
          </p:cNvCxnSpPr>
          <p:nvPr/>
        </p:nvCxnSpPr>
        <p:spPr>
          <a:xfrm>
            <a:off x="9928312" y="5350223"/>
            <a:ext cx="361578" cy="327190"/>
          </a:xfrm>
          <a:prstGeom prst="line">
            <a:avLst/>
          </a:prstGeom>
          <a:ln/>
        </p:spPr>
        <p:style>
          <a:lnRef idx="3">
            <a:schemeClr val="dk1"/>
          </a:lnRef>
          <a:fillRef idx="0">
            <a:schemeClr val="dk1"/>
          </a:fillRef>
          <a:effectRef idx="2">
            <a:schemeClr val="dk1"/>
          </a:effectRef>
          <a:fontRef idx="minor">
            <a:schemeClr val="tx1"/>
          </a:fontRef>
        </p:style>
      </p:cxnSp>
      <p:cxnSp>
        <p:nvCxnSpPr>
          <p:cNvPr id="197" name="Conector recto 196">
            <a:extLst>
              <a:ext uri="{FF2B5EF4-FFF2-40B4-BE49-F238E27FC236}">
                <a16:creationId xmlns:a16="http://schemas.microsoft.com/office/drawing/2014/main" id="{B8A04227-4949-4DDF-83A2-573E7446F958}"/>
              </a:ext>
            </a:extLst>
          </p:cNvPr>
          <p:cNvCxnSpPr>
            <a:cxnSpLocks/>
          </p:cNvCxnSpPr>
          <p:nvPr/>
        </p:nvCxnSpPr>
        <p:spPr>
          <a:xfrm flipH="1">
            <a:off x="8787984" y="5345668"/>
            <a:ext cx="1109532" cy="0"/>
          </a:xfrm>
          <a:prstGeom prst="line">
            <a:avLst/>
          </a:prstGeom>
          <a:ln>
            <a:solidFill>
              <a:srgbClr val="097D09"/>
            </a:solidFill>
            <a:prstDash val="sysDash"/>
          </a:ln>
        </p:spPr>
        <p:style>
          <a:lnRef idx="3">
            <a:schemeClr val="accent4"/>
          </a:lnRef>
          <a:fillRef idx="0">
            <a:schemeClr val="accent4"/>
          </a:fillRef>
          <a:effectRef idx="2">
            <a:schemeClr val="accent4"/>
          </a:effectRef>
          <a:fontRef idx="minor">
            <a:schemeClr val="tx1"/>
          </a:fontRef>
        </p:style>
      </p:cxnSp>
      <p:cxnSp>
        <p:nvCxnSpPr>
          <p:cNvPr id="199" name="Conector recto 198">
            <a:extLst>
              <a:ext uri="{FF2B5EF4-FFF2-40B4-BE49-F238E27FC236}">
                <a16:creationId xmlns:a16="http://schemas.microsoft.com/office/drawing/2014/main" id="{F81799D3-6225-4BF7-8754-F181B86828C9}"/>
              </a:ext>
            </a:extLst>
          </p:cNvPr>
          <p:cNvCxnSpPr>
            <a:cxnSpLocks/>
          </p:cNvCxnSpPr>
          <p:nvPr/>
        </p:nvCxnSpPr>
        <p:spPr>
          <a:xfrm flipH="1" flipV="1">
            <a:off x="10143822" y="3069236"/>
            <a:ext cx="1290104" cy="4950"/>
          </a:xfrm>
          <a:prstGeom prst="line">
            <a:avLst/>
          </a:prstGeom>
          <a:ln>
            <a:solidFill>
              <a:srgbClr val="097D09"/>
            </a:solidFill>
            <a:prstDash val="sysDash"/>
          </a:ln>
        </p:spPr>
        <p:style>
          <a:lnRef idx="3">
            <a:schemeClr val="accent4"/>
          </a:lnRef>
          <a:fillRef idx="0">
            <a:schemeClr val="accent4"/>
          </a:fillRef>
          <a:effectRef idx="2">
            <a:schemeClr val="accent4"/>
          </a:effectRef>
          <a:fontRef idx="minor">
            <a:schemeClr val="tx1"/>
          </a:fontRef>
        </p:style>
      </p:cxnSp>
      <p:sp>
        <p:nvSpPr>
          <p:cNvPr id="198" name="Elipse 197">
            <a:extLst>
              <a:ext uri="{FF2B5EF4-FFF2-40B4-BE49-F238E27FC236}">
                <a16:creationId xmlns:a16="http://schemas.microsoft.com/office/drawing/2014/main" id="{7D59C9F1-1221-4B8B-83B1-64E7BCE36847}"/>
              </a:ext>
            </a:extLst>
          </p:cNvPr>
          <p:cNvSpPr/>
          <p:nvPr/>
        </p:nvSpPr>
        <p:spPr>
          <a:xfrm>
            <a:off x="9846854" y="5278772"/>
            <a:ext cx="134447" cy="126930"/>
          </a:xfrm>
          <a:prstGeom prst="ellipse">
            <a:avLst/>
          </a:prstGeom>
          <a:solidFill>
            <a:srgbClr val="002060"/>
          </a:solidFill>
          <a:ln>
            <a:solidFill>
              <a:srgbClr val="002060"/>
            </a:solid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00" name="Elipse 199">
            <a:extLst>
              <a:ext uri="{FF2B5EF4-FFF2-40B4-BE49-F238E27FC236}">
                <a16:creationId xmlns:a16="http://schemas.microsoft.com/office/drawing/2014/main" id="{259F2695-03D8-4ABD-9550-89E7830ADC78}"/>
              </a:ext>
            </a:extLst>
          </p:cNvPr>
          <p:cNvSpPr/>
          <p:nvPr/>
        </p:nvSpPr>
        <p:spPr>
          <a:xfrm>
            <a:off x="10087273" y="2991233"/>
            <a:ext cx="149048" cy="133174"/>
          </a:xfrm>
          <a:prstGeom prst="ellipse">
            <a:avLst/>
          </a:prstGeom>
          <a:solidFill>
            <a:srgbClr val="00206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cxnSp>
        <p:nvCxnSpPr>
          <p:cNvPr id="203" name="Conector recto 202">
            <a:extLst>
              <a:ext uri="{FF2B5EF4-FFF2-40B4-BE49-F238E27FC236}">
                <a16:creationId xmlns:a16="http://schemas.microsoft.com/office/drawing/2014/main" id="{7D3DE7D1-C1DD-4CDC-9736-25741F9D775B}"/>
              </a:ext>
            </a:extLst>
          </p:cNvPr>
          <p:cNvCxnSpPr>
            <a:cxnSpLocks/>
          </p:cNvCxnSpPr>
          <p:nvPr/>
        </p:nvCxnSpPr>
        <p:spPr>
          <a:xfrm>
            <a:off x="9335031" y="4820398"/>
            <a:ext cx="573527" cy="497285"/>
          </a:xfrm>
          <a:prstGeom prst="line">
            <a:avLst/>
          </a:prstGeom>
        </p:spPr>
        <p:style>
          <a:lnRef idx="3">
            <a:schemeClr val="dk1"/>
          </a:lnRef>
          <a:fillRef idx="0">
            <a:schemeClr val="dk1"/>
          </a:fillRef>
          <a:effectRef idx="2">
            <a:schemeClr val="dk1"/>
          </a:effectRef>
          <a:fontRef idx="minor">
            <a:schemeClr val="tx1"/>
          </a:fontRef>
        </p:style>
      </p:cxnSp>
      <p:sp>
        <p:nvSpPr>
          <p:cNvPr id="201" name="Elipse 200">
            <a:extLst>
              <a:ext uri="{FF2B5EF4-FFF2-40B4-BE49-F238E27FC236}">
                <a16:creationId xmlns:a16="http://schemas.microsoft.com/office/drawing/2014/main" id="{2A7FCF61-DD43-4222-A733-3E86D98B22D5}"/>
              </a:ext>
            </a:extLst>
          </p:cNvPr>
          <p:cNvSpPr/>
          <p:nvPr/>
        </p:nvSpPr>
        <p:spPr>
          <a:xfrm>
            <a:off x="8685790" y="5265310"/>
            <a:ext cx="149048" cy="133174"/>
          </a:xfrm>
          <a:prstGeom prst="ellipse">
            <a:avLst/>
          </a:prstGeom>
          <a:solidFill>
            <a:srgbClr val="00206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cxnSp>
        <p:nvCxnSpPr>
          <p:cNvPr id="202" name="Conector recto 201">
            <a:extLst>
              <a:ext uri="{FF2B5EF4-FFF2-40B4-BE49-F238E27FC236}">
                <a16:creationId xmlns:a16="http://schemas.microsoft.com/office/drawing/2014/main" id="{921B7FC1-99C9-410E-8F09-38CC575FE877}"/>
              </a:ext>
            </a:extLst>
          </p:cNvPr>
          <p:cNvCxnSpPr>
            <a:cxnSpLocks/>
          </p:cNvCxnSpPr>
          <p:nvPr/>
        </p:nvCxnSpPr>
        <p:spPr>
          <a:xfrm>
            <a:off x="10842296" y="2575815"/>
            <a:ext cx="564731" cy="475634"/>
          </a:xfrm>
          <a:prstGeom prst="line">
            <a:avLst/>
          </a:prstGeom>
        </p:spPr>
        <p:style>
          <a:lnRef idx="3">
            <a:schemeClr val="dk1"/>
          </a:lnRef>
          <a:fillRef idx="0">
            <a:schemeClr val="dk1"/>
          </a:fillRef>
          <a:effectRef idx="2">
            <a:schemeClr val="dk1"/>
          </a:effectRef>
          <a:fontRef idx="minor">
            <a:schemeClr val="tx1"/>
          </a:fontRef>
        </p:style>
      </p:cxnSp>
      <p:cxnSp>
        <p:nvCxnSpPr>
          <p:cNvPr id="205" name="Conector recto 204">
            <a:extLst>
              <a:ext uri="{FF2B5EF4-FFF2-40B4-BE49-F238E27FC236}">
                <a16:creationId xmlns:a16="http://schemas.microsoft.com/office/drawing/2014/main" id="{DA82F7A6-36F5-44A6-84B8-87C382965BE0}"/>
              </a:ext>
            </a:extLst>
          </p:cNvPr>
          <p:cNvCxnSpPr>
            <a:cxnSpLocks/>
          </p:cNvCxnSpPr>
          <p:nvPr/>
        </p:nvCxnSpPr>
        <p:spPr>
          <a:xfrm flipV="1">
            <a:off x="8771082" y="4843604"/>
            <a:ext cx="574796" cy="497114"/>
          </a:xfrm>
          <a:prstGeom prst="line">
            <a:avLst/>
          </a:prstGeom>
        </p:spPr>
        <p:style>
          <a:lnRef idx="3">
            <a:schemeClr val="dk1"/>
          </a:lnRef>
          <a:fillRef idx="0">
            <a:schemeClr val="dk1"/>
          </a:fillRef>
          <a:effectRef idx="2">
            <a:schemeClr val="dk1"/>
          </a:effectRef>
          <a:fontRef idx="minor">
            <a:schemeClr val="tx1"/>
          </a:fontRef>
        </p:style>
      </p:cxnSp>
      <p:cxnSp>
        <p:nvCxnSpPr>
          <p:cNvPr id="204" name="Conector recto 203">
            <a:extLst>
              <a:ext uri="{FF2B5EF4-FFF2-40B4-BE49-F238E27FC236}">
                <a16:creationId xmlns:a16="http://schemas.microsoft.com/office/drawing/2014/main" id="{45BA5FD2-9E83-4E9E-ADBC-807BA08724DA}"/>
              </a:ext>
            </a:extLst>
          </p:cNvPr>
          <p:cNvCxnSpPr>
            <a:cxnSpLocks/>
          </p:cNvCxnSpPr>
          <p:nvPr/>
        </p:nvCxnSpPr>
        <p:spPr>
          <a:xfrm flipV="1">
            <a:off x="10203808" y="2575815"/>
            <a:ext cx="526452" cy="453767"/>
          </a:xfrm>
          <a:prstGeom prst="line">
            <a:avLst/>
          </a:prstGeom>
        </p:spPr>
        <p:style>
          <a:lnRef idx="3">
            <a:schemeClr val="dk1"/>
          </a:lnRef>
          <a:fillRef idx="0">
            <a:schemeClr val="dk1"/>
          </a:fillRef>
          <a:effectRef idx="2">
            <a:schemeClr val="dk1"/>
          </a:effectRef>
          <a:fontRef idx="minor">
            <a:schemeClr val="tx1"/>
          </a:fontRef>
        </p:style>
      </p:cxnSp>
      <p:sp>
        <p:nvSpPr>
          <p:cNvPr id="207" name="Forma libre: forma 206">
            <a:extLst>
              <a:ext uri="{FF2B5EF4-FFF2-40B4-BE49-F238E27FC236}">
                <a16:creationId xmlns:a16="http://schemas.microsoft.com/office/drawing/2014/main" id="{ED4940DA-662D-4C20-A27A-DB523A126396}"/>
              </a:ext>
            </a:extLst>
          </p:cNvPr>
          <p:cNvSpPr/>
          <p:nvPr/>
        </p:nvSpPr>
        <p:spPr>
          <a:xfrm rot="5400000">
            <a:off x="9007695" y="4433204"/>
            <a:ext cx="664720" cy="109840"/>
          </a:xfrm>
          <a:custGeom>
            <a:avLst/>
            <a:gdLst>
              <a:gd name="connsiteX0" fmla="*/ 0 w 1300163"/>
              <a:gd name="connsiteY0" fmla="*/ 323852 h 690581"/>
              <a:gd name="connsiteX1" fmla="*/ 71438 w 1300163"/>
              <a:gd name="connsiteY1" fmla="*/ 9527 h 690581"/>
              <a:gd name="connsiteX2" fmla="*/ 142875 w 1300163"/>
              <a:gd name="connsiteY2" fmla="*/ 333377 h 690581"/>
              <a:gd name="connsiteX3" fmla="*/ 204788 w 1300163"/>
              <a:gd name="connsiteY3" fmla="*/ 690564 h 690581"/>
              <a:gd name="connsiteX4" fmla="*/ 295275 w 1300163"/>
              <a:gd name="connsiteY4" fmla="*/ 319089 h 690581"/>
              <a:gd name="connsiteX5" fmla="*/ 357188 w 1300163"/>
              <a:gd name="connsiteY5" fmla="*/ 4764 h 690581"/>
              <a:gd name="connsiteX6" fmla="*/ 428625 w 1300163"/>
              <a:gd name="connsiteY6" fmla="*/ 328614 h 690581"/>
              <a:gd name="connsiteX7" fmla="*/ 495300 w 1300163"/>
              <a:gd name="connsiteY7" fmla="*/ 690564 h 690581"/>
              <a:gd name="connsiteX8" fmla="*/ 571500 w 1300163"/>
              <a:gd name="connsiteY8" fmla="*/ 319089 h 690581"/>
              <a:gd name="connsiteX9" fmla="*/ 638175 w 1300163"/>
              <a:gd name="connsiteY9" fmla="*/ 4764 h 690581"/>
              <a:gd name="connsiteX10" fmla="*/ 723900 w 1300163"/>
              <a:gd name="connsiteY10" fmla="*/ 323852 h 690581"/>
              <a:gd name="connsiteX11" fmla="*/ 795338 w 1300163"/>
              <a:gd name="connsiteY11" fmla="*/ 666752 h 690581"/>
              <a:gd name="connsiteX12" fmla="*/ 871538 w 1300163"/>
              <a:gd name="connsiteY12" fmla="*/ 328614 h 690581"/>
              <a:gd name="connsiteX13" fmla="*/ 928688 w 1300163"/>
              <a:gd name="connsiteY13" fmla="*/ 2 h 690581"/>
              <a:gd name="connsiteX14" fmla="*/ 1004888 w 1300163"/>
              <a:gd name="connsiteY14" fmla="*/ 333377 h 690581"/>
              <a:gd name="connsiteX15" fmla="*/ 1071563 w 1300163"/>
              <a:gd name="connsiteY15" fmla="*/ 676277 h 690581"/>
              <a:gd name="connsiteX16" fmla="*/ 1152525 w 1300163"/>
              <a:gd name="connsiteY16" fmla="*/ 328614 h 690581"/>
              <a:gd name="connsiteX17" fmla="*/ 1200150 w 1300163"/>
              <a:gd name="connsiteY17" fmla="*/ 2 h 690581"/>
              <a:gd name="connsiteX18" fmla="*/ 1300163 w 1300163"/>
              <a:gd name="connsiteY18" fmla="*/ 328614 h 690581"/>
              <a:gd name="connsiteX0" fmla="*/ 0 w 1300163"/>
              <a:gd name="connsiteY0" fmla="*/ 323852 h 690581"/>
              <a:gd name="connsiteX1" fmla="*/ 71438 w 1300163"/>
              <a:gd name="connsiteY1" fmla="*/ 9527 h 690581"/>
              <a:gd name="connsiteX2" fmla="*/ 142875 w 1300163"/>
              <a:gd name="connsiteY2" fmla="*/ 333377 h 690581"/>
              <a:gd name="connsiteX3" fmla="*/ 204788 w 1300163"/>
              <a:gd name="connsiteY3" fmla="*/ 690564 h 690581"/>
              <a:gd name="connsiteX4" fmla="*/ 295275 w 1300163"/>
              <a:gd name="connsiteY4" fmla="*/ 319089 h 690581"/>
              <a:gd name="connsiteX5" fmla="*/ 357188 w 1300163"/>
              <a:gd name="connsiteY5" fmla="*/ 4764 h 690581"/>
              <a:gd name="connsiteX6" fmla="*/ 428625 w 1300163"/>
              <a:gd name="connsiteY6" fmla="*/ 328614 h 690581"/>
              <a:gd name="connsiteX7" fmla="*/ 495300 w 1300163"/>
              <a:gd name="connsiteY7" fmla="*/ 690564 h 690581"/>
              <a:gd name="connsiteX8" fmla="*/ 571500 w 1300163"/>
              <a:gd name="connsiteY8" fmla="*/ 319089 h 690581"/>
              <a:gd name="connsiteX9" fmla="*/ 638175 w 1300163"/>
              <a:gd name="connsiteY9" fmla="*/ 4764 h 690581"/>
              <a:gd name="connsiteX10" fmla="*/ 723900 w 1300163"/>
              <a:gd name="connsiteY10" fmla="*/ 323852 h 690581"/>
              <a:gd name="connsiteX11" fmla="*/ 795338 w 1300163"/>
              <a:gd name="connsiteY11" fmla="*/ 666752 h 690581"/>
              <a:gd name="connsiteX12" fmla="*/ 871538 w 1300163"/>
              <a:gd name="connsiteY12" fmla="*/ 328614 h 690581"/>
              <a:gd name="connsiteX13" fmla="*/ 928688 w 1300163"/>
              <a:gd name="connsiteY13" fmla="*/ 2 h 690581"/>
              <a:gd name="connsiteX14" fmla="*/ 1004888 w 1300163"/>
              <a:gd name="connsiteY14" fmla="*/ 333377 h 690581"/>
              <a:gd name="connsiteX15" fmla="*/ 1071563 w 1300163"/>
              <a:gd name="connsiteY15" fmla="*/ 676277 h 690581"/>
              <a:gd name="connsiteX16" fmla="*/ 1143925 w 1300163"/>
              <a:gd name="connsiteY16" fmla="*/ 328614 h 690581"/>
              <a:gd name="connsiteX17" fmla="*/ 1200150 w 1300163"/>
              <a:gd name="connsiteY17" fmla="*/ 2 h 690581"/>
              <a:gd name="connsiteX18" fmla="*/ 1300163 w 1300163"/>
              <a:gd name="connsiteY18" fmla="*/ 328614 h 690581"/>
              <a:gd name="connsiteX0" fmla="*/ 0 w 1291564"/>
              <a:gd name="connsiteY0" fmla="*/ 323852 h 690581"/>
              <a:gd name="connsiteX1" fmla="*/ 71438 w 1291564"/>
              <a:gd name="connsiteY1" fmla="*/ 9527 h 690581"/>
              <a:gd name="connsiteX2" fmla="*/ 142875 w 1291564"/>
              <a:gd name="connsiteY2" fmla="*/ 333377 h 690581"/>
              <a:gd name="connsiteX3" fmla="*/ 204788 w 1291564"/>
              <a:gd name="connsiteY3" fmla="*/ 690564 h 690581"/>
              <a:gd name="connsiteX4" fmla="*/ 295275 w 1291564"/>
              <a:gd name="connsiteY4" fmla="*/ 319089 h 690581"/>
              <a:gd name="connsiteX5" fmla="*/ 357188 w 1291564"/>
              <a:gd name="connsiteY5" fmla="*/ 4764 h 690581"/>
              <a:gd name="connsiteX6" fmla="*/ 428625 w 1291564"/>
              <a:gd name="connsiteY6" fmla="*/ 328614 h 690581"/>
              <a:gd name="connsiteX7" fmla="*/ 495300 w 1291564"/>
              <a:gd name="connsiteY7" fmla="*/ 690564 h 690581"/>
              <a:gd name="connsiteX8" fmla="*/ 571500 w 1291564"/>
              <a:gd name="connsiteY8" fmla="*/ 319089 h 690581"/>
              <a:gd name="connsiteX9" fmla="*/ 638175 w 1291564"/>
              <a:gd name="connsiteY9" fmla="*/ 4764 h 690581"/>
              <a:gd name="connsiteX10" fmla="*/ 723900 w 1291564"/>
              <a:gd name="connsiteY10" fmla="*/ 323852 h 690581"/>
              <a:gd name="connsiteX11" fmla="*/ 795338 w 1291564"/>
              <a:gd name="connsiteY11" fmla="*/ 666752 h 690581"/>
              <a:gd name="connsiteX12" fmla="*/ 871538 w 1291564"/>
              <a:gd name="connsiteY12" fmla="*/ 328614 h 690581"/>
              <a:gd name="connsiteX13" fmla="*/ 928688 w 1291564"/>
              <a:gd name="connsiteY13" fmla="*/ 2 h 690581"/>
              <a:gd name="connsiteX14" fmla="*/ 1004888 w 1291564"/>
              <a:gd name="connsiteY14" fmla="*/ 333377 h 690581"/>
              <a:gd name="connsiteX15" fmla="*/ 1071563 w 1291564"/>
              <a:gd name="connsiteY15" fmla="*/ 676277 h 690581"/>
              <a:gd name="connsiteX16" fmla="*/ 1143925 w 1291564"/>
              <a:gd name="connsiteY16" fmla="*/ 328614 h 690581"/>
              <a:gd name="connsiteX17" fmla="*/ 1200150 w 1291564"/>
              <a:gd name="connsiteY17" fmla="*/ 2 h 690581"/>
              <a:gd name="connsiteX18" fmla="*/ 1291564 w 1291564"/>
              <a:gd name="connsiteY18" fmla="*/ 328614 h 690581"/>
              <a:gd name="connsiteX0" fmla="*/ 0 w 1291564"/>
              <a:gd name="connsiteY0" fmla="*/ 323852 h 690581"/>
              <a:gd name="connsiteX1" fmla="*/ 71438 w 1291564"/>
              <a:gd name="connsiteY1" fmla="*/ 9527 h 690581"/>
              <a:gd name="connsiteX2" fmla="*/ 142875 w 1291564"/>
              <a:gd name="connsiteY2" fmla="*/ 333377 h 690581"/>
              <a:gd name="connsiteX3" fmla="*/ 204788 w 1291564"/>
              <a:gd name="connsiteY3" fmla="*/ 690564 h 690581"/>
              <a:gd name="connsiteX4" fmla="*/ 295275 w 1291564"/>
              <a:gd name="connsiteY4" fmla="*/ 319089 h 690581"/>
              <a:gd name="connsiteX5" fmla="*/ 357188 w 1291564"/>
              <a:gd name="connsiteY5" fmla="*/ 4764 h 690581"/>
              <a:gd name="connsiteX6" fmla="*/ 428625 w 1291564"/>
              <a:gd name="connsiteY6" fmla="*/ 328614 h 690581"/>
              <a:gd name="connsiteX7" fmla="*/ 495300 w 1291564"/>
              <a:gd name="connsiteY7" fmla="*/ 690564 h 690581"/>
              <a:gd name="connsiteX8" fmla="*/ 571500 w 1291564"/>
              <a:gd name="connsiteY8" fmla="*/ 319089 h 690581"/>
              <a:gd name="connsiteX9" fmla="*/ 651076 w 1291564"/>
              <a:gd name="connsiteY9" fmla="*/ 4764 h 690581"/>
              <a:gd name="connsiteX10" fmla="*/ 723900 w 1291564"/>
              <a:gd name="connsiteY10" fmla="*/ 323852 h 690581"/>
              <a:gd name="connsiteX11" fmla="*/ 795338 w 1291564"/>
              <a:gd name="connsiteY11" fmla="*/ 666752 h 690581"/>
              <a:gd name="connsiteX12" fmla="*/ 871538 w 1291564"/>
              <a:gd name="connsiteY12" fmla="*/ 328614 h 690581"/>
              <a:gd name="connsiteX13" fmla="*/ 928688 w 1291564"/>
              <a:gd name="connsiteY13" fmla="*/ 2 h 690581"/>
              <a:gd name="connsiteX14" fmla="*/ 1004888 w 1291564"/>
              <a:gd name="connsiteY14" fmla="*/ 333377 h 690581"/>
              <a:gd name="connsiteX15" fmla="*/ 1071563 w 1291564"/>
              <a:gd name="connsiteY15" fmla="*/ 676277 h 690581"/>
              <a:gd name="connsiteX16" fmla="*/ 1143925 w 1291564"/>
              <a:gd name="connsiteY16" fmla="*/ 328614 h 690581"/>
              <a:gd name="connsiteX17" fmla="*/ 1200150 w 1291564"/>
              <a:gd name="connsiteY17" fmla="*/ 2 h 690581"/>
              <a:gd name="connsiteX18" fmla="*/ 1291564 w 1291564"/>
              <a:gd name="connsiteY18" fmla="*/ 328614 h 690581"/>
              <a:gd name="connsiteX0" fmla="*/ 0 w 1291564"/>
              <a:gd name="connsiteY0" fmla="*/ 323852 h 690581"/>
              <a:gd name="connsiteX1" fmla="*/ 71438 w 1291564"/>
              <a:gd name="connsiteY1" fmla="*/ 9527 h 690581"/>
              <a:gd name="connsiteX2" fmla="*/ 142875 w 1291564"/>
              <a:gd name="connsiteY2" fmla="*/ 333377 h 690581"/>
              <a:gd name="connsiteX3" fmla="*/ 204788 w 1291564"/>
              <a:gd name="connsiteY3" fmla="*/ 690564 h 690581"/>
              <a:gd name="connsiteX4" fmla="*/ 273776 w 1291564"/>
              <a:gd name="connsiteY4" fmla="*/ 319089 h 690581"/>
              <a:gd name="connsiteX5" fmla="*/ 357188 w 1291564"/>
              <a:gd name="connsiteY5" fmla="*/ 4764 h 690581"/>
              <a:gd name="connsiteX6" fmla="*/ 428625 w 1291564"/>
              <a:gd name="connsiteY6" fmla="*/ 328614 h 690581"/>
              <a:gd name="connsiteX7" fmla="*/ 495300 w 1291564"/>
              <a:gd name="connsiteY7" fmla="*/ 690564 h 690581"/>
              <a:gd name="connsiteX8" fmla="*/ 571500 w 1291564"/>
              <a:gd name="connsiteY8" fmla="*/ 319089 h 690581"/>
              <a:gd name="connsiteX9" fmla="*/ 651076 w 1291564"/>
              <a:gd name="connsiteY9" fmla="*/ 4764 h 690581"/>
              <a:gd name="connsiteX10" fmla="*/ 723900 w 1291564"/>
              <a:gd name="connsiteY10" fmla="*/ 323852 h 690581"/>
              <a:gd name="connsiteX11" fmla="*/ 795338 w 1291564"/>
              <a:gd name="connsiteY11" fmla="*/ 666752 h 690581"/>
              <a:gd name="connsiteX12" fmla="*/ 871538 w 1291564"/>
              <a:gd name="connsiteY12" fmla="*/ 328614 h 690581"/>
              <a:gd name="connsiteX13" fmla="*/ 928688 w 1291564"/>
              <a:gd name="connsiteY13" fmla="*/ 2 h 690581"/>
              <a:gd name="connsiteX14" fmla="*/ 1004888 w 1291564"/>
              <a:gd name="connsiteY14" fmla="*/ 333377 h 690581"/>
              <a:gd name="connsiteX15" fmla="*/ 1071563 w 1291564"/>
              <a:gd name="connsiteY15" fmla="*/ 676277 h 690581"/>
              <a:gd name="connsiteX16" fmla="*/ 1143925 w 1291564"/>
              <a:gd name="connsiteY16" fmla="*/ 328614 h 690581"/>
              <a:gd name="connsiteX17" fmla="*/ 1200150 w 1291564"/>
              <a:gd name="connsiteY17" fmla="*/ 2 h 690581"/>
              <a:gd name="connsiteX18" fmla="*/ 1291564 w 1291564"/>
              <a:gd name="connsiteY18" fmla="*/ 328614 h 690581"/>
              <a:gd name="connsiteX0" fmla="*/ 0 w 1291564"/>
              <a:gd name="connsiteY0" fmla="*/ 323852 h 690581"/>
              <a:gd name="connsiteX1" fmla="*/ 71438 w 1291564"/>
              <a:gd name="connsiteY1" fmla="*/ 9527 h 690581"/>
              <a:gd name="connsiteX2" fmla="*/ 142875 w 1291564"/>
              <a:gd name="connsiteY2" fmla="*/ 333377 h 690581"/>
              <a:gd name="connsiteX3" fmla="*/ 204788 w 1291564"/>
              <a:gd name="connsiteY3" fmla="*/ 690564 h 690581"/>
              <a:gd name="connsiteX4" fmla="*/ 273776 w 1291564"/>
              <a:gd name="connsiteY4" fmla="*/ 319089 h 690581"/>
              <a:gd name="connsiteX5" fmla="*/ 391589 w 1291564"/>
              <a:gd name="connsiteY5" fmla="*/ 4764 h 690581"/>
              <a:gd name="connsiteX6" fmla="*/ 428625 w 1291564"/>
              <a:gd name="connsiteY6" fmla="*/ 328614 h 690581"/>
              <a:gd name="connsiteX7" fmla="*/ 495300 w 1291564"/>
              <a:gd name="connsiteY7" fmla="*/ 690564 h 690581"/>
              <a:gd name="connsiteX8" fmla="*/ 571500 w 1291564"/>
              <a:gd name="connsiteY8" fmla="*/ 319089 h 690581"/>
              <a:gd name="connsiteX9" fmla="*/ 651076 w 1291564"/>
              <a:gd name="connsiteY9" fmla="*/ 4764 h 690581"/>
              <a:gd name="connsiteX10" fmla="*/ 723900 w 1291564"/>
              <a:gd name="connsiteY10" fmla="*/ 323852 h 690581"/>
              <a:gd name="connsiteX11" fmla="*/ 795338 w 1291564"/>
              <a:gd name="connsiteY11" fmla="*/ 666752 h 690581"/>
              <a:gd name="connsiteX12" fmla="*/ 871538 w 1291564"/>
              <a:gd name="connsiteY12" fmla="*/ 328614 h 690581"/>
              <a:gd name="connsiteX13" fmla="*/ 928688 w 1291564"/>
              <a:gd name="connsiteY13" fmla="*/ 2 h 690581"/>
              <a:gd name="connsiteX14" fmla="*/ 1004888 w 1291564"/>
              <a:gd name="connsiteY14" fmla="*/ 333377 h 690581"/>
              <a:gd name="connsiteX15" fmla="*/ 1071563 w 1291564"/>
              <a:gd name="connsiteY15" fmla="*/ 676277 h 690581"/>
              <a:gd name="connsiteX16" fmla="*/ 1143925 w 1291564"/>
              <a:gd name="connsiteY16" fmla="*/ 328614 h 690581"/>
              <a:gd name="connsiteX17" fmla="*/ 1200150 w 1291564"/>
              <a:gd name="connsiteY17" fmla="*/ 2 h 690581"/>
              <a:gd name="connsiteX18" fmla="*/ 1291564 w 1291564"/>
              <a:gd name="connsiteY18" fmla="*/ 328614 h 690581"/>
              <a:gd name="connsiteX0" fmla="*/ 0 w 1291564"/>
              <a:gd name="connsiteY0" fmla="*/ 323852 h 690581"/>
              <a:gd name="connsiteX1" fmla="*/ 71438 w 1291564"/>
              <a:gd name="connsiteY1" fmla="*/ 9527 h 690581"/>
              <a:gd name="connsiteX2" fmla="*/ 142875 w 1291564"/>
              <a:gd name="connsiteY2" fmla="*/ 333377 h 690581"/>
              <a:gd name="connsiteX3" fmla="*/ 204788 w 1291564"/>
              <a:gd name="connsiteY3" fmla="*/ 690564 h 690581"/>
              <a:gd name="connsiteX4" fmla="*/ 273776 w 1291564"/>
              <a:gd name="connsiteY4" fmla="*/ 319089 h 690581"/>
              <a:gd name="connsiteX5" fmla="*/ 391589 w 1291564"/>
              <a:gd name="connsiteY5" fmla="*/ 4764 h 690581"/>
              <a:gd name="connsiteX6" fmla="*/ 506026 w 1291564"/>
              <a:gd name="connsiteY6" fmla="*/ 319645 h 690581"/>
              <a:gd name="connsiteX7" fmla="*/ 495300 w 1291564"/>
              <a:gd name="connsiteY7" fmla="*/ 690564 h 690581"/>
              <a:gd name="connsiteX8" fmla="*/ 571500 w 1291564"/>
              <a:gd name="connsiteY8" fmla="*/ 319089 h 690581"/>
              <a:gd name="connsiteX9" fmla="*/ 651076 w 1291564"/>
              <a:gd name="connsiteY9" fmla="*/ 4764 h 690581"/>
              <a:gd name="connsiteX10" fmla="*/ 723900 w 1291564"/>
              <a:gd name="connsiteY10" fmla="*/ 323852 h 690581"/>
              <a:gd name="connsiteX11" fmla="*/ 795338 w 1291564"/>
              <a:gd name="connsiteY11" fmla="*/ 666752 h 690581"/>
              <a:gd name="connsiteX12" fmla="*/ 871538 w 1291564"/>
              <a:gd name="connsiteY12" fmla="*/ 328614 h 690581"/>
              <a:gd name="connsiteX13" fmla="*/ 928688 w 1291564"/>
              <a:gd name="connsiteY13" fmla="*/ 2 h 690581"/>
              <a:gd name="connsiteX14" fmla="*/ 1004888 w 1291564"/>
              <a:gd name="connsiteY14" fmla="*/ 333377 h 690581"/>
              <a:gd name="connsiteX15" fmla="*/ 1071563 w 1291564"/>
              <a:gd name="connsiteY15" fmla="*/ 676277 h 690581"/>
              <a:gd name="connsiteX16" fmla="*/ 1143925 w 1291564"/>
              <a:gd name="connsiteY16" fmla="*/ 328614 h 690581"/>
              <a:gd name="connsiteX17" fmla="*/ 1200150 w 1291564"/>
              <a:gd name="connsiteY17" fmla="*/ 2 h 690581"/>
              <a:gd name="connsiteX18" fmla="*/ 1291564 w 1291564"/>
              <a:gd name="connsiteY18" fmla="*/ 328614 h 690581"/>
              <a:gd name="connsiteX0" fmla="*/ 0 w 1291564"/>
              <a:gd name="connsiteY0" fmla="*/ 323852 h 690581"/>
              <a:gd name="connsiteX1" fmla="*/ 71438 w 1291564"/>
              <a:gd name="connsiteY1" fmla="*/ 9527 h 690581"/>
              <a:gd name="connsiteX2" fmla="*/ 142875 w 1291564"/>
              <a:gd name="connsiteY2" fmla="*/ 333377 h 690581"/>
              <a:gd name="connsiteX3" fmla="*/ 204788 w 1291564"/>
              <a:gd name="connsiteY3" fmla="*/ 690564 h 690581"/>
              <a:gd name="connsiteX4" fmla="*/ 273776 w 1291564"/>
              <a:gd name="connsiteY4" fmla="*/ 319089 h 690581"/>
              <a:gd name="connsiteX5" fmla="*/ 391589 w 1291564"/>
              <a:gd name="connsiteY5" fmla="*/ 4764 h 690581"/>
              <a:gd name="connsiteX6" fmla="*/ 506026 w 1291564"/>
              <a:gd name="connsiteY6" fmla="*/ 319645 h 690581"/>
              <a:gd name="connsiteX7" fmla="*/ 495300 w 1291564"/>
              <a:gd name="connsiteY7" fmla="*/ 690564 h 690581"/>
              <a:gd name="connsiteX8" fmla="*/ 571500 w 1291564"/>
              <a:gd name="connsiteY8" fmla="*/ 319089 h 690581"/>
              <a:gd name="connsiteX9" fmla="*/ 651076 w 1291564"/>
              <a:gd name="connsiteY9" fmla="*/ 4764 h 690581"/>
              <a:gd name="connsiteX10" fmla="*/ 723900 w 1291564"/>
              <a:gd name="connsiteY10" fmla="*/ 323852 h 690581"/>
              <a:gd name="connsiteX11" fmla="*/ 795338 w 1291564"/>
              <a:gd name="connsiteY11" fmla="*/ 666752 h 690581"/>
              <a:gd name="connsiteX12" fmla="*/ 871538 w 1291564"/>
              <a:gd name="connsiteY12" fmla="*/ 328614 h 690581"/>
              <a:gd name="connsiteX13" fmla="*/ 928688 w 1291564"/>
              <a:gd name="connsiteY13" fmla="*/ 2 h 690581"/>
              <a:gd name="connsiteX14" fmla="*/ 1004888 w 1291564"/>
              <a:gd name="connsiteY14" fmla="*/ 333377 h 690581"/>
              <a:gd name="connsiteX15" fmla="*/ 1071563 w 1291564"/>
              <a:gd name="connsiteY15" fmla="*/ 676277 h 690581"/>
              <a:gd name="connsiteX16" fmla="*/ 1143925 w 1291564"/>
              <a:gd name="connsiteY16" fmla="*/ 328614 h 690581"/>
              <a:gd name="connsiteX17" fmla="*/ 1200150 w 1291564"/>
              <a:gd name="connsiteY17" fmla="*/ 2 h 690581"/>
              <a:gd name="connsiteX18" fmla="*/ 1291564 w 1291564"/>
              <a:gd name="connsiteY18" fmla="*/ 328614 h 690581"/>
              <a:gd name="connsiteX0" fmla="*/ 0 w 1291564"/>
              <a:gd name="connsiteY0" fmla="*/ 323852 h 690581"/>
              <a:gd name="connsiteX1" fmla="*/ 92938 w 1291564"/>
              <a:gd name="connsiteY1" fmla="*/ 5043 h 690581"/>
              <a:gd name="connsiteX2" fmla="*/ 142875 w 1291564"/>
              <a:gd name="connsiteY2" fmla="*/ 333377 h 690581"/>
              <a:gd name="connsiteX3" fmla="*/ 204788 w 1291564"/>
              <a:gd name="connsiteY3" fmla="*/ 690564 h 690581"/>
              <a:gd name="connsiteX4" fmla="*/ 273776 w 1291564"/>
              <a:gd name="connsiteY4" fmla="*/ 319089 h 690581"/>
              <a:gd name="connsiteX5" fmla="*/ 391589 w 1291564"/>
              <a:gd name="connsiteY5" fmla="*/ 4764 h 690581"/>
              <a:gd name="connsiteX6" fmla="*/ 506026 w 1291564"/>
              <a:gd name="connsiteY6" fmla="*/ 319645 h 690581"/>
              <a:gd name="connsiteX7" fmla="*/ 495300 w 1291564"/>
              <a:gd name="connsiteY7" fmla="*/ 690564 h 690581"/>
              <a:gd name="connsiteX8" fmla="*/ 571500 w 1291564"/>
              <a:gd name="connsiteY8" fmla="*/ 319089 h 690581"/>
              <a:gd name="connsiteX9" fmla="*/ 651076 w 1291564"/>
              <a:gd name="connsiteY9" fmla="*/ 4764 h 690581"/>
              <a:gd name="connsiteX10" fmla="*/ 723900 w 1291564"/>
              <a:gd name="connsiteY10" fmla="*/ 323852 h 690581"/>
              <a:gd name="connsiteX11" fmla="*/ 795338 w 1291564"/>
              <a:gd name="connsiteY11" fmla="*/ 666752 h 690581"/>
              <a:gd name="connsiteX12" fmla="*/ 871538 w 1291564"/>
              <a:gd name="connsiteY12" fmla="*/ 328614 h 690581"/>
              <a:gd name="connsiteX13" fmla="*/ 928688 w 1291564"/>
              <a:gd name="connsiteY13" fmla="*/ 2 h 690581"/>
              <a:gd name="connsiteX14" fmla="*/ 1004888 w 1291564"/>
              <a:gd name="connsiteY14" fmla="*/ 333377 h 690581"/>
              <a:gd name="connsiteX15" fmla="*/ 1071563 w 1291564"/>
              <a:gd name="connsiteY15" fmla="*/ 676277 h 690581"/>
              <a:gd name="connsiteX16" fmla="*/ 1143925 w 1291564"/>
              <a:gd name="connsiteY16" fmla="*/ 328614 h 690581"/>
              <a:gd name="connsiteX17" fmla="*/ 1200150 w 1291564"/>
              <a:gd name="connsiteY17" fmla="*/ 2 h 690581"/>
              <a:gd name="connsiteX18" fmla="*/ 1291564 w 1291564"/>
              <a:gd name="connsiteY18" fmla="*/ 328614 h 690581"/>
              <a:gd name="connsiteX0" fmla="*/ 0 w 1291564"/>
              <a:gd name="connsiteY0" fmla="*/ 341239 h 707968"/>
              <a:gd name="connsiteX1" fmla="*/ 92938 w 1291564"/>
              <a:gd name="connsiteY1" fmla="*/ 9 h 707968"/>
              <a:gd name="connsiteX2" fmla="*/ 142875 w 1291564"/>
              <a:gd name="connsiteY2" fmla="*/ 350764 h 707968"/>
              <a:gd name="connsiteX3" fmla="*/ 204788 w 1291564"/>
              <a:gd name="connsiteY3" fmla="*/ 707951 h 707968"/>
              <a:gd name="connsiteX4" fmla="*/ 273776 w 1291564"/>
              <a:gd name="connsiteY4" fmla="*/ 336476 h 707968"/>
              <a:gd name="connsiteX5" fmla="*/ 391589 w 1291564"/>
              <a:gd name="connsiteY5" fmla="*/ 22151 h 707968"/>
              <a:gd name="connsiteX6" fmla="*/ 506026 w 1291564"/>
              <a:gd name="connsiteY6" fmla="*/ 337032 h 707968"/>
              <a:gd name="connsiteX7" fmla="*/ 495300 w 1291564"/>
              <a:gd name="connsiteY7" fmla="*/ 707951 h 707968"/>
              <a:gd name="connsiteX8" fmla="*/ 571500 w 1291564"/>
              <a:gd name="connsiteY8" fmla="*/ 336476 h 707968"/>
              <a:gd name="connsiteX9" fmla="*/ 651076 w 1291564"/>
              <a:gd name="connsiteY9" fmla="*/ 22151 h 707968"/>
              <a:gd name="connsiteX10" fmla="*/ 723900 w 1291564"/>
              <a:gd name="connsiteY10" fmla="*/ 341239 h 707968"/>
              <a:gd name="connsiteX11" fmla="*/ 795338 w 1291564"/>
              <a:gd name="connsiteY11" fmla="*/ 684139 h 707968"/>
              <a:gd name="connsiteX12" fmla="*/ 871538 w 1291564"/>
              <a:gd name="connsiteY12" fmla="*/ 346001 h 707968"/>
              <a:gd name="connsiteX13" fmla="*/ 928688 w 1291564"/>
              <a:gd name="connsiteY13" fmla="*/ 17389 h 707968"/>
              <a:gd name="connsiteX14" fmla="*/ 1004888 w 1291564"/>
              <a:gd name="connsiteY14" fmla="*/ 350764 h 707968"/>
              <a:gd name="connsiteX15" fmla="*/ 1071563 w 1291564"/>
              <a:gd name="connsiteY15" fmla="*/ 693664 h 707968"/>
              <a:gd name="connsiteX16" fmla="*/ 1143925 w 1291564"/>
              <a:gd name="connsiteY16" fmla="*/ 346001 h 707968"/>
              <a:gd name="connsiteX17" fmla="*/ 1200150 w 1291564"/>
              <a:gd name="connsiteY17" fmla="*/ 17389 h 707968"/>
              <a:gd name="connsiteX18" fmla="*/ 1291564 w 1291564"/>
              <a:gd name="connsiteY18" fmla="*/ 346001 h 707968"/>
              <a:gd name="connsiteX0" fmla="*/ 0 w 1291564"/>
              <a:gd name="connsiteY0" fmla="*/ 341233 h 707953"/>
              <a:gd name="connsiteX1" fmla="*/ 92938 w 1291564"/>
              <a:gd name="connsiteY1" fmla="*/ 3 h 707953"/>
              <a:gd name="connsiteX2" fmla="*/ 164375 w 1291564"/>
              <a:gd name="connsiteY2" fmla="*/ 346274 h 707953"/>
              <a:gd name="connsiteX3" fmla="*/ 204788 w 1291564"/>
              <a:gd name="connsiteY3" fmla="*/ 707945 h 707953"/>
              <a:gd name="connsiteX4" fmla="*/ 273776 w 1291564"/>
              <a:gd name="connsiteY4" fmla="*/ 336470 h 707953"/>
              <a:gd name="connsiteX5" fmla="*/ 391589 w 1291564"/>
              <a:gd name="connsiteY5" fmla="*/ 22145 h 707953"/>
              <a:gd name="connsiteX6" fmla="*/ 506026 w 1291564"/>
              <a:gd name="connsiteY6" fmla="*/ 337026 h 707953"/>
              <a:gd name="connsiteX7" fmla="*/ 495300 w 1291564"/>
              <a:gd name="connsiteY7" fmla="*/ 707945 h 707953"/>
              <a:gd name="connsiteX8" fmla="*/ 571500 w 1291564"/>
              <a:gd name="connsiteY8" fmla="*/ 336470 h 707953"/>
              <a:gd name="connsiteX9" fmla="*/ 651076 w 1291564"/>
              <a:gd name="connsiteY9" fmla="*/ 22145 h 707953"/>
              <a:gd name="connsiteX10" fmla="*/ 723900 w 1291564"/>
              <a:gd name="connsiteY10" fmla="*/ 341233 h 707953"/>
              <a:gd name="connsiteX11" fmla="*/ 795338 w 1291564"/>
              <a:gd name="connsiteY11" fmla="*/ 684133 h 707953"/>
              <a:gd name="connsiteX12" fmla="*/ 871538 w 1291564"/>
              <a:gd name="connsiteY12" fmla="*/ 345995 h 707953"/>
              <a:gd name="connsiteX13" fmla="*/ 928688 w 1291564"/>
              <a:gd name="connsiteY13" fmla="*/ 17383 h 707953"/>
              <a:gd name="connsiteX14" fmla="*/ 1004888 w 1291564"/>
              <a:gd name="connsiteY14" fmla="*/ 350758 h 707953"/>
              <a:gd name="connsiteX15" fmla="*/ 1071563 w 1291564"/>
              <a:gd name="connsiteY15" fmla="*/ 693658 h 707953"/>
              <a:gd name="connsiteX16" fmla="*/ 1143925 w 1291564"/>
              <a:gd name="connsiteY16" fmla="*/ 345995 h 707953"/>
              <a:gd name="connsiteX17" fmla="*/ 1200150 w 1291564"/>
              <a:gd name="connsiteY17" fmla="*/ 17383 h 707953"/>
              <a:gd name="connsiteX18" fmla="*/ 1291564 w 1291564"/>
              <a:gd name="connsiteY18" fmla="*/ 345995 h 707953"/>
              <a:gd name="connsiteX0" fmla="*/ 0 w 1291564"/>
              <a:gd name="connsiteY0" fmla="*/ 341231 h 707951"/>
              <a:gd name="connsiteX1" fmla="*/ 166038 w 1291564"/>
              <a:gd name="connsiteY1" fmla="*/ 2 h 707951"/>
              <a:gd name="connsiteX2" fmla="*/ 164375 w 1291564"/>
              <a:gd name="connsiteY2" fmla="*/ 346272 h 707951"/>
              <a:gd name="connsiteX3" fmla="*/ 204788 w 1291564"/>
              <a:gd name="connsiteY3" fmla="*/ 707943 h 707951"/>
              <a:gd name="connsiteX4" fmla="*/ 273776 w 1291564"/>
              <a:gd name="connsiteY4" fmla="*/ 336468 h 707951"/>
              <a:gd name="connsiteX5" fmla="*/ 391589 w 1291564"/>
              <a:gd name="connsiteY5" fmla="*/ 22143 h 707951"/>
              <a:gd name="connsiteX6" fmla="*/ 506026 w 1291564"/>
              <a:gd name="connsiteY6" fmla="*/ 337024 h 707951"/>
              <a:gd name="connsiteX7" fmla="*/ 495300 w 1291564"/>
              <a:gd name="connsiteY7" fmla="*/ 707943 h 707951"/>
              <a:gd name="connsiteX8" fmla="*/ 571500 w 1291564"/>
              <a:gd name="connsiteY8" fmla="*/ 336468 h 707951"/>
              <a:gd name="connsiteX9" fmla="*/ 651076 w 1291564"/>
              <a:gd name="connsiteY9" fmla="*/ 22143 h 707951"/>
              <a:gd name="connsiteX10" fmla="*/ 723900 w 1291564"/>
              <a:gd name="connsiteY10" fmla="*/ 341231 h 707951"/>
              <a:gd name="connsiteX11" fmla="*/ 795338 w 1291564"/>
              <a:gd name="connsiteY11" fmla="*/ 684131 h 707951"/>
              <a:gd name="connsiteX12" fmla="*/ 871538 w 1291564"/>
              <a:gd name="connsiteY12" fmla="*/ 345993 h 707951"/>
              <a:gd name="connsiteX13" fmla="*/ 928688 w 1291564"/>
              <a:gd name="connsiteY13" fmla="*/ 17381 h 707951"/>
              <a:gd name="connsiteX14" fmla="*/ 1004888 w 1291564"/>
              <a:gd name="connsiteY14" fmla="*/ 350756 h 707951"/>
              <a:gd name="connsiteX15" fmla="*/ 1071563 w 1291564"/>
              <a:gd name="connsiteY15" fmla="*/ 693656 h 707951"/>
              <a:gd name="connsiteX16" fmla="*/ 1143925 w 1291564"/>
              <a:gd name="connsiteY16" fmla="*/ 345993 h 707951"/>
              <a:gd name="connsiteX17" fmla="*/ 1200150 w 1291564"/>
              <a:gd name="connsiteY17" fmla="*/ 17381 h 707951"/>
              <a:gd name="connsiteX18" fmla="*/ 1291564 w 1291564"/>
              <a:gd name="connsiteY18" fmla="*/ 345993 h 707951"/>
              <a:gd name="connsiteX0" fmla="*/ 0 w 1291564"/>
              <a:gd name="connsiteY0" fmla="*/ 341231 h 707951"/>
              <a:gd name="connsiteX1" fmla="*/ 166038 w 1291564"/>
              <a:gd name="connsiteY1" fmla="*/ 2 h 707951"/>
              <a:gd name="connsiteX2" fmla="*/ 336375 w 1291564"/>
              <a:gd name="connsiteY2" fmla="*/ 346272 h 707951"/>
              <a:gd name="connsiteX3" fmla="*/ 204788 w 1291564"/>
              <a:gd name="connsiteY3" fmla="*/ 707943 h 707951"/>
              <a:gd name="connsiteX4" fmla="*/ 273776 w 1291564"/>
              <a:gd name="connsiteY4" fmla="*/ 336468 h 707951"/>
              <a:gd name="connsiteX5" fmla="*/ 391589 w 1291564"/>
              <a:gd name="connsiteY5" fmla="*/ 22143 h 707951"/>
              <a:gd name="connsiteX6" fmla="*/ 506026 w 1291564"/>
              <a:gd name="connsiteY6" fmla="*/ 337024 h 707951"/>
              <a:gd name="connsiteX7" fmla="*/ 495300 w 1291564"/>
              <a:gd name="connsiteY7" fmla="*/ 707943 h 707951"/>
              <a:gd name="connsiteX8" fmla="*/ 571500 w 1291564"/>
              <a:gd name="connsiteY8" fmla="*/ 336468 h 707951"/>
              <a:gd name="connsiteX9" fmla="*/ 651076 w 1291564"/>
              <a:gd name="connsiteY9" fmla="*/ 22143 h 707951"/>
              <a:gd name="connsiteX10" fmla="*/ 723900 w 1291564"/>
              <a:gd name="connsiteY10" fmla="*/ 341231 h 707951"/>
              <a:gd name="connsiteX11" fmla="*/ 795338 w 1291564"/>
              <a:gd name="connsiteY11" fmla="*/ 684131 h 707951"/>
              <a:gd name="connsiteX12" fmla="*/ 871538 w 1291564"/>
              <a:gd name="connsiteY12" fmla="*/ 345993 h 707951"/>
              <a:gd name="connsiteX13" fmla="*/ 928688 w 1291564"/>
              <a:gd name="connsiteY13" fmla="*/ 17381 h 707951"/>
              <a:gd name="connsiteX14" fmla="*/ 1004888 w 1291564"/>
              <a:gd name="connsiteY14" fmla="*/ 350756 h 707951"/>
              <a:gd name="connsiteX15" fmla="*/ 1071563 w 1291564"/>
              <a:gd name="connsiteY15" fmla="*/ 693656 h 707951"/>
              <a:gd name="connsiteX16" fmla="*/ 1143925 w 1291564"/>
              <a:gd name="connsiteY16" fmla="*/ 345993 h 707951"/>
              <a:gd name="connsiteX17" fmla="*/ 1200150 w 1291564"/>
              <a:gd name="connsiteY17" fmla="*/ 17381 h 707951"/>
              <a:gd name="connsiteX18" fmla="*/ 1291564 w 1291564"/>
              <a:gd name="connsiteY18" fmla="*/ 345993 h 707951"/>
              <a:gd name="connsiteX0" fmla="*/ 0 w 1291564"/>
              <a:gd name="connsiteY0" fmla="*/ 341231 h 707943"/>
              <a:gd name="connsiteX1" fmla="*/ 166038 w 1291564"/>
              <a:gd name="connsiteY1" fmla="*/ 2 h 707943"/>
              <a:gd name="connsiteX2" fmla="*/ 336375 w 1291564"/>
              <a:gd name="connsiteY2" fmla="*/ 346272 h 707943"/>
              <a:gd name="connsiteX3" fmla="*/ 488590 w 1291564"/>
              <a:gd name="connsiteY3" fmla="*/ 681039 h 707943"/>
              <a:gd name="connsiteX4" fmla="*/ 273776 w 1291564"/>
              <a:gd name="connsiteY4" fmla="*/ 336468 h 707943"/>
              <a:gd name="connsiteX5" fmla="*/ 391589 w 1291564"/>
              <a:gd name="connsiteY5" fmla="*/ 22143 h 707943"/>
              <a:gd name="connsiteX6" fmla="*/ 506026 w 1291564"/>
              <a:gd name="connsiteY6" fmla="*/ 337024 h 707943"/>
              <a:gd name="connsiteX7" fmla="*/ 495300 w 1291564"/>
              <a:gd name="connsiteY7" fmla="*/ 707943 h 707943"/>
              <a:gd name="connsiteX8" fmla="*/ 571500 w 1291564"/>
              <a:gd name="connsiteY8" fmla="*/ 336468 h 707943"/>
              <a:gd name="connsiteX9" fmla="*/ 651076 w 1291564"/>
              <a:gd name="connsiteY9" fmla="*/ 22143 h 707943"/>
              <a:gd name="connsiteX10" fmla="*/ 723900 w 1291564"/>
              <a:gd name="connsiteY10" fmla="*/ 341231 h 707943"/>
              <a:gd name="connsiteX11" fmla="*/ 795338 w 1291564"/>
              <a:gd name="connsiteY11" fmla="*/ 684131 h 707943"/>
              <a:gd name="connsiteX12" fmla="*/ 871538 w 1291564"/>
              <a:gd name="connsiteY12" fmla="*/ 345993 h 707943"/>
              <a:gd name="connsiteX13" fmla="*/ 928688 w 1291564"/>
              <a:gd name="connsiteY13" fmla="*/ 17381 h 707943"/>
              <a:gd name="connsiteX14" fmla="*/ 1004888 w 1291564"/>
              <a:gd name="connsiteY14" fmla="*/ 350756 h 707943"/>
              <a:gd name="connsiteX15" fmla="*/ 1071563 w 1291564"/>
              <a:gd name="connsiteY15" fmla="*/ 693656 h 707943"/>
              <a:gd name="connsiteX16" fmla="*/ 1143925 w 1291564"/>
              <a:gd name="connsiteY16" fmla="*/ 345993 h 707943"/>
              <a:gd name="connsiteX17" fmla="*/ 1200150 w 1291564"/>
              <a:gd name="connsiteY17" fmla="*/ 17381 h 707943"/>
              <a:gd name="connsiteX18" fmla="*/ 1291564 w 1291564"/>
              <a:gd name="connsiteY18" fmla="*/ 345993 h 707943"/>
              <a:gd name="connsiteX0" fmla="*/ 0 w 1291564"/>
              <a:gd name="connsiteY0" fmla="*/ 341231 h 707943"/>
              <a:gd name="connsiteX1" fmla="*/ 166038 w 1291564"/>
              <a:gd name="connsiteY1" fmla="*/ 2 h 707943"/>
              <a:gd name="connsiteX2" fmla="*/ 336375 w 1291564"/>
              <a:gd name="connsiteY2" fmla="*/ 346272 h 707943"/>
              <a:gd name="connsiteX3" fmla="*/ 488590 w 1291564"/>
              <a:gd name="connsiteY3" fmla="*/ 681039 h 707943"/>
              <a:gd name="connsiteX4" fmla="*/ 660776 w 1291564"/>
              <a:gd name="connsiteY4" fmla="*/ 340952 h 707943"/>
              <a:gd name="connsiteX5" fmla="*/ 391589 w 1291564"/>
              <a:gd name="connsiteY5" fmla="*/ 22143 h 707943"/>
              <a:gd name="connsiteX6" fmla="*/ 506026 w 1291564"/>
              <a:gd name="connsiteY6" fmla="*/ 337024 h 707943"/>
              <a:gd name="connsiteX7" fmla="*/ 495300 w 1291564"/>
              <a:gd name="connsiteY7" fmla="*/ 707943 h 707943"/>
              <a:gd name="connsiteX8" fmla="*/ 571500 w 1291564"/>
              <a:gd name="connsiteY8" fmla="*/ 336468 h 707943"/>
              <a:gd name="connsiteX9" fmla="*/ 651076 w 1291564"/>
              <a:gd name="connsiteY9" fmla="*/ 22143 h 707943"/>
              <a:gd name="connsiteX10" fmla="*/ 723900 w 1291564"/>
              <a:gd name="connsiteY10" fmla="*/ 341231 h 707943"/>
              <a:gd name="connsiteX11" fmla="*/ 795338 w 1291564"/>
              <a:gd name="connsiteY11" fmla="*/ 684131 h 707943"/>
              <a:gd name="connsiteX12" fmla="*/ 871538 w 1291564"/>
              <a:gd name="connsiteY12" fmla="*/ 345993 h 707943"/>
              <a:gd name="connsiteX13" fmla="*/ 928688 w 1291564"/>
              <a:gd name="connsiteY13" fmla="*/ 17381 h 707943"/>
              <a:gd name="connsiteX14" fmla="*/ 1004888 w 1291564"/>
              <a:gd name="connsiteY14" fmla="*/ 350756 h 707943"/>
              <a:gd name="connsiteX15" fmla="*/ 1071563 w 1291564"/>
              <a:gd name="connsiteY15" fmla="*/ 693656 h 707943"/>
              <a:gd name="connsiteX16" fmla="*/ 1143925 w 1291564"/>
              <a:gd name="connsiteY16" fmla="*/ 345993 h 707943"/>
              <a:gd name="connsiteX17" fmla="*/ 1200150 w 1291564"/>
              <a:gd name="connsiteY17" fmla="*/ 17381 h 707943"/>
              <a:gd name="connsiteX18" fmla="*/ 1291564 w 1291564"/>
              <a:gd name="connsiteY18" fmla="*/ 345993 h 707943"/>
              <a:gd name="connsiteX0" fmla="*/ 0 w 1291564"/>
              <a:gd name="connsiteY0" fmla="*/ 341235 h 707947"/>
              <a:gd name="connsiteX1" fmla="*/ 166038 w 1291564"/>
              <a:gd name="connsiteY1" fmla="*/ 6 h 707947"/>
              <a:gd name="connsiteX2" fmla="*/ 340675 w 1291564"/>
              <a:gd name="connsiteY2" fmla="*/ 332823 h 707947"/>
              <a:gd name="connsiteX3" fmla="*/ 488590 w 1291564"/>
              <a:gd name="connsiteY3" fmla="*/ 681043 h 707947"/>
              <a:gd name="connsiteX4" fmla="*/ 660776 w 1291564"/>
              <a:gd name="connsiteY4" fmla="*/ 340956 h 707947"/>
              <a:gd name="connsiteX5" fmla="*/ 391589 w 1291564"/>
              <a:gd name="connsiteY5" fmla="*/ 22147 h 707947"/>
              <a:gd name="connsiteX6" fmla="*/ 506026 w 1291564"/>
              <a:gd name="connsiteY6" fmla="*/ 337028 h 707947"/>
              <a:gd name="connsiteX7" fmla="*/ 495300 w 1291564"/>
              <a:gd name="connsiteY7" fmla="*/ 707947 h 707947"/>
              <a:gd name="connsiteX8" fmla="*/ 571500 w 1291564"/>
              <a:gd name="connsiteY8" fmla="*/ 336472 h 707947"/>
              <a:gd name="connsiteX9" fmla="*/ 651076 w 1291564"/>
              <a:gd name="connsiteY9" fmla="*/ 22147 h 707947"/>
              <a:gd name="connsiteX10" fmla="*/ 723900 w 1291564"/>
              <a:gd name="connsiteY10" fmla="*/ 341235 h 707947"/>
              <a:gd name="connsiteX11" fmla="*/ 795338 w 1291564"/>
              <a:gd name="connsiteY11" fmla="*/ 684135 h 707947"/>
              <a:gd name="connsiteX12" fmla="*/ 871538 w 1291564"/>
              <a:gd name="connsiteY12" fmla="*/ 345997 h 707947"/>
              <a:gd name="connsiteX13" fmla="*/ 928688 w 1291564"/>
              <a:gd name="connsiteY13" fmla="*/ 17385 h 707947"/>
              <a:gd name="connsiteX14" fmla="*/ 1004888 w 1291564"/>
              <a:gd name="connsiteY14" fmla="*/ 350760 h 707947"/>
              <a:gd name="connsiteX15" fmla="*/ 1071563 w 1291564"/>
              <a:gd name="connsiteY15" fmla="*/ 693660 h 707947"/>
              <a:gd name="connsiteX16" fmla="*/ 1143925 w 1291564"/>
              <a:gd name="connsiteY16" fmla="*/ 345997 h 707947"/>
              <a:gd name="connsiteX17" fmla="*/ 1200150 w 1291564"/>
              <a:gd name="connsiteY17" fmla="*/ 17385 h 707947"/>
              <a:gd name="connsiteX18" fmla="*/ 1291564 w 1291564"/>
              <a:gd name="connsiteY18" fmla="*/ 345997 h 707947"/>
              <a:gd name="connsiteX0" fmla="*/ 0 w 1291564"/>
              <a:gd name="connsiteY0" fmla="*/ 341235 h 743821"/>
              <a:gd name="connsiteX1" fmla="*/ 166038 w 1291564"/>
              <a:gd name="connsiteY1" fmla="*/ 6 h 743821"/>
              <a:gd name="connsiteX2" fmla="*/ 340675 w 1291564"/>
              <a:gd name="connsiteY2" fmla="*/ 332823 h 743821"/>
              <a:gd name="connsiteX3" fmla="*/ 488590 w 1291564"/>
              <a:gd name="connsiteY3" fmla="*/ 681043 h 743821"/>
              <a:gd name="connsiteX4" fmla="*/ 660776 w 1291564"/>
              <a:gd name="connsiteY4" fmla="*/ 340956 h 743821"/>
              <a:gd name="connsiteX5" fmla="*/ 391589 w 1291564"/>
              <a:gd name="connsiteY5" fmla="*/ 22147 h 743821"/>
              <a:gd name="connsiteX6" fmla="*/ 506026 w 1291564"/>
              <a:gd name="connsiteY6" fmla="*/ 337028 h 743821"/>
              <a:gd name="connsiteX7" fmla="*/ 869402 w 1291564"/>
              <a:gd name="connsiteY7" fmla="*/ 743821 h 743821"/>
              <a:gd name="connsiteX8" fmla="*/ 571500 w 1291564"/>
              <a:gd name="connsiteY8" fmla="*/ 336472 h 743821"/>
              <a:gd name="connsiteX9" fmla="*/ 651076 w 1291564"/>
              <a:gd name="connsiteY9" fmla="*/ 22147 h 743821"/>
              <a:gd name="connsiteX10" fmla="*/ 723900 w 1291564"/>
              <a:gd name="connsiteY10" fmla="*/ 341235 h 743821"/>
              <a:gd name="connsiteX11" fmla="*/ 795338 w 1291564"/>
              <a:gd name="connsiteY11" fmla="*/ 684135 h 743821"/>
              <a:gd name="connsiteX12" fmla="*/ 871538 w 1291564"/>
              <a:gd name="connsiteY12" fmla="*/ 345997 h 743821"/>
              <a:gd name="connsiteX13" fmla="*/ 928688 w 1291564"/>
              <a:gd name="connsiteY13" fmla="*/ 17385 h 743821"/>
              <a:gd name="connsiteX14" fmla="*/ 1004888 w 1291564"/>
              <a:gd name="connsiteY14" fmla="*/ 350760 h 743821"/>
              <a:gd name="connsiteX15" fmla="*/ 1071563 w 1291564"/>
              <a:gd name="connsiteY15" fmla="*/ 693660 h 743821"/>
              <a:gd name="connsiteX16" fmla="*/ 1143925 w 1291564"/>
              <a:gd name="connsiteY16" fmla="*/ 345997 h 743821"/>
              <a:gd name="connsiteX17" fmla="*/ 1200150 w 1291564"/>
              <a:gd name="connsiteY17" fmla="*/ 17385 h 743821"/>
              <a:gd name="connsiteX18" fmla="*/ 1291564 w 1291564"/>
              <a:gd name="connsiteY18" fmla="*/ 345997 h 743821"/>
              <a:gd name="connsiteX0" fmla="*/ 0 w 1291564"/>
              <a:gd name="connsiteY0" fmla="*/ 341235 h 743823"/>
              <a:gd name="connsiteX1" fmla="*/ 166038 w 1291564"/>
              <a:gd name="connsiteY1" fmla="*/ 6 h 743823"/>
              <a:gd name="connsiteX2" fmla="*/ 340675 w 1291564"/>
              <a:gd name="connsiteY2" fmla="*/ 332823 h 743823"/>
              <a:gd name="connsiteX3" fmla="*/ 488590 w 1291564"/>
              <a:gd name="connsiteY3" fmla="*/ 681043 h 743823"/>
              <a:gd name="connsiteX4" fmla="*/ 660776 w 1291564"/>
              <a:gd name="connsiteY4" fmla="*/ 340956 h 743823"/>
              <a:gd name="connsiteX5" fmla="*/ 391589 w 1291564"/>
              <a:gd name="connsiteY5" fmla="*/ 22147 h 743823"/>
              <a:gd name="connsiteX6" fmla="*/ 1073628 w 1291564"/>
              <a:gd name="connsiteY6" fmla="*/ 332542 h 743823"/>
              <a:gd name="connsiteX7" fmla="*/ 869402 w 1291564"/>
              <a:gd name="connsiteY7" fmla="*/ 743821 h 743823"/>
              <a:gd name="connsiteX8" fmla="*/ 571500 w 1291564"/>
              <a:gd name="connsiteY8" fmla="*/ 336472 h 743823"/>
              <a:gd name="connsiteX9" fmla="*/ 651076 w 1291564"/>
              <a:gd name="connsiteY9" fmla="*/ 22147 h 743823"/>
              <a:gd name="connsiteX10" fmla="*/ 723900 w 1291564"/>
              <a:gd name="connsiteY10" fmla="*/ 341235 h 743823"/>
              <a:gd name="connsiteX11" fmla="*/ 795338 w 1291564"/>
              <a:gd name="connsiteY11" fmla="*/ 684135 h 743823"/>
              <a:gd name="connsiteX12" fmla="*/ 871538 w 1291564"/>
              <a:gd name="connsiteY12" fmla="*/ 345997 h 743823"/>
              <a:gd name="connsiteX13" fmla="*/ 928688 w 1291564"/>
              <a:gd name="connsiteY13" fmla="*/ 17385 h 743823"/>
              <a:gd name="connsiteX14" fmla="*/ 1004888 w 1291564"/>
              <a:gd name="connsiteY14" fmla="*/ 350760 h 743823"/>
              <a:gd name="connsiteX15" fmla="*/ 1071563 w 1291564"/>
              <a:gd name="connsiteY15" fmla="*/ 693660 h 743823"/>
              <a:gd name="connsiteX16" fmla="*/ 1143925 w 1291564"/>
              <a:gd name="connsiteY16" fmla="*/ 345997 h 743823"/>
              <a:gd name="connsiteX17" fmla="*/ 1200150 w 1291564"/>
              <a:gd name="connsiteY17" fmla="*/ 17385 h 743823"/>
              <a:gd name="connsiteX18" fmla="*/ 1291564 w 1291564"/>
              <a:gd name="connsiteY18" fmla="*/ 345997 h 743823"/>
              <a:gd name="connsiteX0" fmla="*/ 0 w 1291564"/>
              <a:gd name="connsiteY0" fmla="*/ 341235 h 743821"/>
              <a:gd name="connsiteX1" fmla="*/ 166038 w 1291564"/>
              <a:gd name="connsiteY1" fmla="*/ 6 h 743821"/>
              <a:gd name="connsiteX2" fmla="*/ 340675 w 1291564"/>
              <a:gd name="connsiteY2" fmla="*/ 332823 h 743821"/>
              <a:gd name="connsiteX3" fmla="*/ 488590 w 1291564"/>
              <a:gd name="connsiteY3" fmla="*/ 681043 h 743821"/>
              <a:gd name="connsiteX4" fmla="*/ 660776 w 1291564"/>
              <a:gd name="connsiteY4" fmla="*/ 340956 h 743821"/>
              <a:gd name="connsiteX5" fmla="*/ 1079591 w 1291564"/>
              <a:gd name="connsiteY5" fmla="*/ 17662 h 743821"/>
              <a:gd name="connsiteX6" fmla="*/ 1073628 w 1291564"/>
              <a:gd name="connsiteY6" fmla="*/ 332542 h 743821"/>
              <a:gd name="connsiteX7" fmla="*/ 869402 w 1291564"/>
              <a:gd name="connsiteY7" fmla="*/ 743821 h 743821"/>
              <a:gd name="connsiteX8" fmla="*/ 571500 w 1291564"/>
              <a:gd name="connsiteY8" fmla="*/ 336472 h 743821"/>
              <a:gd name="connsiteX9" fmla="*/ 651076 w 1291564"/>
              <a:gd name="connsiteY9" fmla="*/ 22147 h 743821"/>
              <a:gd name="connsiteX10" fmla="*/ 723900 w 1291564"/>
              <a:gd name="connsiteY10" fmla="*/ 341235 h 743821"/>
              <a:gd name="connsiteX11" fmla="*/ 795338 w 1291564"/>
              <a:gd name="connsiteY11" fmla="*/ 684135 h 743821"/>
              <a:gd name="connsiteX12" fmla="*/ 871538 w 1291564"/>
              <a:gd name="connsiteY12" fmla="*/ 345997 h 743821"/>
              <a:gd name="connsiteX13" fmla="*/ 928688 w 1291564"/>
              <a:gd name="connsiteY13" fmla="*/ 17385 h 743821"/>
              <a:gd name="connsiteX14" fmla="*/ 1004888 w 1291564"/>
              <a:gd name="connsiteY14" fmla="*/ 350760 h 743821"/>
              <a:gd name="connsiteX15" fmla="*/ 1071563 w 1291564"/>
              <a:gd name="connsiteY15" fmla="*/ 693660 h 743821"/>
              <a:gd name="connsiteX16" fmla="*/ 1143925 w 1291564"/>
              <a:gd name="connsiteY16" fmla="*/ 345997 h 743821"/>
              <a:gd name="connsiteX17" fmla="*/ 1200150 w 1291564"/>
              <a:gd name="connsiteY17" fmla="*/ 17385 h 743821"/>
              <a:gd name="connsiteX18" fmla="*/ 1291564 w 1291564"/>
              <a:gd name="connsiteY18" fmla="*/ 345997 h 743821"/>
              <a:gd name="connsiteX0" fmla="*/ 0 w 1291564"/>
              <a:gd name="connsiteY0" fmla="*/ 341235 h 743911"/>
              <a:gd name="connsiteX1" fmla="*/ 166038 w 1291564"/>
              <a:gd name="connsiteY1" fmla="*/ 6 h 743911"/>
              <a:gd name="connsiteX2" fmla="*/ 340675 w 1291564"/>
              <a:gd name="connsiteY2" fmla="*/ 332823 h 743911"/>
              <a:gd name="connsiteX3" fmla="*/ 488590 w 1291564"/>
              <a:gd name="connsiteY3" fmla="*/ 681043 h 743911"/>
              <a:gd name="connsiteX4" fmla="*/ 660776 w 1291564"/>
              <a:gd name="connsiteY4" fmla="*/ 340956 h 743911"/>
              <a:gd name="connsiteX5" fmla="*/ 1079591 w 1291564"/>
              <a:gd name="connsiteY5" fmla="*/ 17662 h 743911"/>
              <a:gd name="connsiteX6" fmla="*/ 1073628 w 1291564"/>
              <a:gd name="connsiteY6" fmla="*/ 332542 h 743911"/>
              <a:gd name="connsiteX7" fmla="*/ 869402 w 1291564"/>
              <a:gd name="connsiteY7" fmla="*/ 743821 h 743911"/>
              <a:gd name="connsiteX8" fmla="*/ 1074601 w 1291564"/>
              <a:gd name="connsiteY8" fmla="*/ 296114 h 743911"/>
              <a:gd name="connsiteX9" fmla="*/ 651076 w 1291564"/>
              <a:gd name="connsiteY9" fmla="*/ 22147 h 743911"/>
              <a:gd name="connsiteX10" fmla="*/ 723900 w 1291564"/>
              <a:gd name="connsiteY10" fmla="*/ 341235 h 743911"/>
              <a:gd name="connsiteX11" fmla="*/ 795338 w 1291564"/>
              <a:gd name="connsiteY11" fmla="*/ 684135 h 743911"/>
              <a:gd name="connsiteX12" fmla="*/ 871538 w 1291564"/>
              <a:gd name="connsiteY12" fmla="*/ 345997 h 743911"/>
              <a:gd name="connsiteX13" fmla="*/ 928688 w 1291564"/>
              <a:gd name="connsiteY13" fmla="*/ 17385 h 743911"/>
              <a:gd name="connsiteX14" fmla="*/ 1004888 w 1291564"/>
              <a:gd name="connsiteY14" fmla="*/ 350760 h 743911"/>
              <a:gd name="connsiteX15" fmla="*/ 1071563 w 1291564"/>
              <a:gd name="connsiteY15" fmla="*/ 693660 h 743911"/>
              <a:gd name="connsiteX16" fmla="*/ 1143925 w 1291564"/>
              <a:gd name="connsiteY16" fmla="*/ 345997 h 743911"/>
              <a:gd name="connsiteX17" fmla="*/ 1200150 w 1291564"/>
              <a:gd name="connsiteY17" fmla="*/ 17385 h 743911"/>
              <a:gd name="connsiteX18" fmla="*/ 1291564 w 1291564"/>
              <a:gd name="connsiteY18" fmla="*/ 345997 h 743911"/>
              <a:gd name="connsiteX0" fmla="*/ 0 w 1291564"/>
              <a:gd name="connsiteY0" fmla="*/ 341235 h 743913"/>
              <a:gd name="connsiteX1" fmla="*/ 166038 w 1291564"/>
              <a:gd name="connsiteY1" fmla="*/ 6 h 743913"/>
              <a:gd name="connsiteX2" fmla="*/ 340675 w 1291564"/>
              <a:gd name="connsiteY2" fmla="*/ 332823 h 743913"/>
              <a:gd name="connsiteX3" fmla="*/ 488590 w 1291564"/>
              <a:gd name="connsiteY3" fmla="*/ 681043 h 743913"/>
              <a:gd name="connsiteX4" fmla="*/ 660776 w 1291564"/>
              <a:gd name="connsiteY4" fmla="*/ 340956 h 743913"/>
              <a:gd name="connsiteX5" fmla="*/ 1079591 w 1291564"/>
              <a:gd name="connsiteY5" fmla="*/ 17662 h 743913"/>
              <a:gd name="connsiteX6" fmla="*/ 1073628 w 1291564"/>
              <a:gd name="connsiteY6" fmla="*/ 332542 h 743913"/>
              <a:gd name="connsiteX7" fmla="*/ 869402 w 1291564"/>
              <a:gd name="connsiteY7" fmla="*/ 743821 h 743913"/>
              <a:gd name="connsiteX8" fmla="*/ 1074601 w 1291564"/>
              <a:gd name="connsiteY8" fmla="*/ 296114 h 743913"/>
              <a:gd name="connsiteX9" fmla="*/ 1171377 w 1291564"/>
              <a:gd name="connsiteY9" fmla="*/ 13178 h 743913"/>
              <a:gd name="connsiteX10" fmla="*/ 723900 w 1291564"/>
              <a:gd name="connsiteY10" fmla="*/ 341235 h 743913"/>
              <a:gd name="connsiteX11" fmla="*/ 795338 w 1291564"/>
              <a:gd name="connsiteY11" fmla="*/ 684135 h 743913"/>
              <a:gd name="connsiteX12" fmla="*/ 871538 w 1291564"/>
              <a:gd name="connsiteY12" fmla="*/ 345997 h 743913"/>
              <a:gd name="connsiteX13" fmla="*/ 928688 w 1291564"/>
              <a:gd name="connsiteY13" fmla="*/ 17385 h 743913"/>
              <a:gd name="connsiteX14" fmla="*/ 1004888 w 1291564"/>
              <a:gd name="connsiteY14" fmla="*/ 350760 h 743913"/>
              <a:gd name="connsiteX15" fmla="*/ 1071563 w 1291564"/>
              <a:gd name="connsiteY15" fmla="*/ 693660 h 743913"/>
              <a:gd name="connsiteX16" fmla="*/ 1143925 w 1291564"/>
              <a:gd name="connsiteY16" fmla="*/ 345997 h 743913"/>
              <a:gd name="connsiteX17" fmla="*/ 1200150 w 1291564"/>
              <a:gd name="connsiteY17" fmla="*/ 17385 h 743913"/>
              <a:gd name="connsiteX18" fmla="*/ 1291564 w 1291564"/>
              <a:gd name="connsiteY18" fmla="*/ 345997 h 743913"/>
              <a:gd name="connsiteX0" fmla="*/ 0 w 1291564"/>
              <a:gd name="connsiteY0" fmla="*/ 341235 h 743911"/>
              <a:gd name="connsiteX1" fmla="*/ 166038 w 1291564"/>
              <a:gd name="connsiteY1" fmla="*/ 6 h 743911"/>
              <a:gd name="connsiteX2" fmla="*/ 340675 w 1291564"/>
              <a:gd name="connsiteY2" fmla="*/ 332823 h 743911"/>
              <a:gd name="connsiteX3" fmla="*/ 488590 w 1291564"/>
              <a:gd name="connsiteY3" fmla="*/ 681043 h 743911"/>
              <a:gd name="connsiteX4" fmla="*/ 660776 w 1291564"/>
              <a:gd name="connsiteY4" fmla="*/ 340956 h 743911"/>
              <a:gd name="connsiteX5" fmla="*/ 1079591 w 1291564"/>
              <a:gd name="connsiteY5" fmla="*/ 17662 h 743911"/>
              <a:gd name="connsiteX6" fmla="*/ 1073628 w 1291564"/>
              <a:gd name="connsiteY6" fmla="*/ 332542 h 743911"/>
              <a:gd name="connsiteX7" fmla="*/ 869402 w 1291564"/>
              <a:gd name="connsiteY7" fmla="*/ 743821 h 743911"/>
              <a:gd name="connsiteX8" fmla="*/ 1074601 w 1291564"/>
              <a:gd name="connsiteY8" fmla="*/ 296114 h 743911"/>
              <a:gd name="connsiteX9" fmla="*/ 1171377 w 1291564"/>
              <a:gd name="connsiteY9" fmla="*/ 13178 h 743911"/>
              <a:gd name="connsiteX10" fmla="*/ 1175402 w 1291564"/>
              <a:gd name="connsiteY10" fmla="*/ 354688 h 743911"/>
              <a:gd name="connsiteX11" fmla="*/ 795338 w 1291564"/>
              <a:gd name="connsiteY11" fmla="*/ 684135 h 743911"/>
              <a:gd name="connsiteX12" fmla="*/ 871538 w 1291564"/>
              <a:gd name="connsiteY12" fmla="*/ 345997 h 743911"/>
              <a:gd name="connsiteX13" fmla="*/ 928688 w 1291564"/>
              <a:gd name="connsiteY13" fmla="*/ 17385 h 743911"/>
              <a:gd name="connsiteX14" fmla="*/ 1004888 w 1291564"/>
              <a:gd name="connsiteY14" fmla="*/ 350760 h 743911"/>
              <a:gd name="connsiteX15" fmla="*/ 1071563 w 1291564"/>
              <a:gd name="connsiteY15" fmla="*/ 693660 h 743911"/>
              <a:gd name="connsiteX16" fmla="*/ 1143925 w 1291564"/>
              <a:gd name="connsiteY16" fmla="*/ 345997 h 743911"/>
              <a:gd name="connsiteX17" fmla="*/ 1200150 w 1291564"/>
              <a:gd name="connsiteY17" fmla="*/ 17385 h 743911"/>
              <a:gd name="connsiteX18" fmla="*/ 1291564 w 1291564"/>
              <a:gd name="connsiteY18" fmla="*/ 345997 h 743911"/>
              <a:gd name="connsiteX0" fmla="*/ 0 w 1291564"/>
              <a:gd name="connsiteY0" fmla="*/ 341235 h 743913"/>
              <a:gd name="connsiteX1" fmla="*/ 166038 w 1291564"/>
              <a:gd name="connsiteY1" fmla="*/ 6 h 743913"/>
              <a:gd name="connsiteX2" fmla="*/ 340675 w 1291564"/>
              <a:gd name="connsiteY2" fmla="*/ 332823 h 743913"/>
              <a:gd name="connsiteX3" fmla="*/ 488590 w 1291564"/>
              <a:gd name="connsiteY3" fmla="*/ 681043 h 743913"/>
              <a:gd name="connsiteX4" fmla="*/ 660776 w 1291564"/>
              <a:gd name="connsiteY4" fmla="*/ 340956 h 743913"/>
              <a:gd name="connsiteX5" fmla="*/ 1079591 w 1291564"/>
              <a:gd name="connsiteY5" fmla="*/ 17662 h 743913"/>
              <a:gd name="connsiteX6" fmla="*/ 1073628 w 1291564"/>
              <a:gd name="connsiteY6" fmla="*/ 332542 h 743913"/>
              <a:gd name="connsiteX7" fmla="*/ 869402 w 1291564"/>
              <a:gd name="connsiteY7" fmla="*/ 743821 h 743913"/>
              <a:gd name="connsiteX8" fmla="*/ 1074601 w 1291564"/>
              <a:gd name="connsiteY8" fmla="*/ 296114 h 743913"/>
              <a:gd name="connsiteX9" fmla="*/ 1171377 w 1291564"/>
              <a:gd name="connsiteY9" fmla="*/ 13178 h 743913"/>
              <a:gd name="connsiteX10" fmla="*/ 1175402 w 1291564"/>
              <a:gd name="connsiteY10" fmla="*/ 354688 h 743913"/>
              <a:gd name="connsiteX11" fmla="*/ 1139339 w 1291564"/>
              <a:gd name="connsiteY11" fmla="*/ 702073 h 743913"/>
              <a:gd name="connsiteX12" fmla="*/ 871538 w 1291564"/>
              <a:gd name="connsiteY12" fmla="*/ 345997 h 743913"/>
              <a:gd name="connsiteX13" fmla="*/ 928688 w 1291564"/>
              <a:gd name="connsiteY13" fmla="*/ 17385 h 743913"/>
              <a:gd name="connsiteX14" fmla="*/ 1004888 w 1291564"/>
              <a:gd name="connsiteY14" fmla="*/ 350760 h 743913"/>
              <a:gd name="connsiteX15" fmla="*/ 1071563 w 1291564"/>
              <a:gd name="connsiteY15" fmla="*/ 693660 h 743913"/>
              <a:gd name="connsiteX16" fmla="*/ 1143925 w 1291564"/>
              <a:gd name="connsiteY16" fmla="*/ 345997 h 743913"/>
              <a:gd name="connsiteX17" fmla="*/ 1200150 w 1291564"/>
              <a:gd name="connsiteY17" fmla="*/ 17385 h 743913"/>
              <a:gd name="connsiteX18" fmla="*/ 1291564 w 1291564"/>
              <a:gd name="connsiteY18" fmla="*/ 345997 h 743913"/>
              <a:gd name="connsiteX0" fmla="*/ 0 w 1356933"/>
              <a:gd name="connsiteY0" fmla="*/ 341235 h 743911"/>
              <a:gd name="connsiteX1" fmla="*/ 166038 w 1356933"/>
              <a:gd name="connsiteY1" fmla="*/ 6 h 743911"/>
              <a:gd name="connsiteX2" fmla="*/ 340675 w 1356933"/>
              <a:gd name="connsiteY2" fmla="*/ 332823 h 743911"/>
              <a:gd name="connsiteX3" fmla="*/ 488590 w 1356933"/>
              <a:gd name="connsiteY3" fmla="*/ 681043 h 743911"/>
              <a:gd name="connsiteX4" fmla="*/ 660776 w 1356933"/>
              <a:gd name="connsiteY4" fmla="*/ 340956 h 743911"/>
              <a:gd name="connsiteX5" fmla="*/ 1079591 w 1356933"/>
              <a:gd name="connsiteY5" fmla="*/ 17662 h 743911"/>
              <a:gd name="connsiteX6" fmla="*/ 1073628 w 1356933"/>
              <a:gd name="connsiteY6" fmla="*/ 332542 h 743911"/>
              <a:gd name="connsiteX7" fmla="*/ 869402 w 1356933"/>
              <a:gd name="connsiteY7" fmla="*/ 743821 h 743911"/>
              <a:gd name="connsiteX8" fmla="*/ 1074601 w 1356933"/>
              <a:gd name="connsiteY8" fmla="*/ 296114 h 743911"/>
              <a:gd name="connsiteX9" fmla="*/ 1171377 w 1356933"/>
              <a:gd name="connsiteY9" fmla="*/ 13178 h 743911"/>
              <a:gd name="connsiteX10" fmla="*/ 1175402 w 1356933"/>
              <a:gd name="connsiteY10" fmla="*/ 354688 h 743911"/>
              <a:gd name="connsiteX11" fmla="*/ 1139339 w 1356933"/>
              <a:gd name="connsiteY11" fmla="*/ 702073 h 743911"/>
              <a:gd name="connsiteX12" fmla="*/ 1353139 w 1356933"/>
              <a:gd name="connsiteY12" fmla="*/ 314607 h 743911"/>
              <a:gd name="connsiteX13" fmla="*/ 928688 w 1356933"/>
              <a:gd name="connsiteY13" fmla="*/ 17385 h 743911"/>
              <a:gd name="connsiteX14" fmla="*/ 1004888 w 1356933"/>
              <a:gd name="connsiteY14" fmla="*/ 350760 h 743911"/>
              <a:gd name="connsiteX15" fmla="*/ 1071563 w 1356933"/>
              <a:gd name="connsiteY15" fmla="*/ 693660 h 743911"/>
              <a:gd name="connsiteX16" fmla="*/ 1143925 w 1356933"/>
              <a:gd name="connsiteY16" fmla="*/ 345997 h 743911"/>
              <a:gd name="connsiteX17" fmla="*/ 1200150 w 1356933"/>
              <a:gd name="connsiteY17" fmla="*/ 17385 h 743911"/>
              <a:gd name="connsiteX18" fmla="*/ 1291564 w 1356933"/>
              <a:gd name="connsiteY18" fmla="*/ 345997 h 743911"/>
              <a:gd name="connsiteX0" fmla="*/ 0 w 1356492"/>
              <a:gd name="connsiteY0" fmla="*/ 341235 h 743913"/>
              <a:gd name="connsiteX1" fmla="*/ 166038 w 1356492"/>
              <a:gd name="connsiteY1" fmla="*/ 6 h 743913"/>
              <a:gd name="connsiteX2" fmla="*/ 340675 w 1356492"/>
              <a:gd name="connsiteY2" fmla="*/ 332823 h 743913"/>
              <a:gd name="connsiteX3" fmla="*/ 488590 w 1356492"/>
              <a:gd name="connsiteY3" fmla="*/ 681043 h 743913"/>
              <a:gd name="connsiteX4" fmla="*/ 660776 w 1356492"/>
              <a:gd name="connsiteY4" fmla="*/ 340956 h 743913"/>
              <a:gd name="connsiteX5" fmla="*/ 1079591 w 1356492"/>
              <a:gd name="connsiteY5" fmla="*/ 17662 h 743913"/>
              <a:gd name="connsiteX6" fmla="*/ 1073628 w 1356492"/>
              <a:gd name="connsiteY6" fmla="*/ 332542 h 743913"/>
              <a:gd name="connsiteX7" fmla="*/ 869402 w 1356492"/>
              <a:gd name="connsiteY7" fmla="*/ 743821 h 743913"/>
              <a:gd name="connsiteX8" fmla="*/ 1074601 w 1356492"/>
              <a:gd name="connsiteY8" fmla="*/ 296114 h 743913"/>
              <a:gd name="connsiteX9" fmla="*/ 1171377 w 1356492"/>
              <a:gd name="connsiteY9" fmla="*/ 13178 h 743913"/>
              <a:gd name="connsiteX10" fmla="*/ 1175402 w 1356492"/>
              <a:gd name="connsiteY10" fmla="*/ 354688 h 743913"/>
              <a:gd name="connsiteX11" fmla="*/ 1139339 w 1356492"/>
              <a:gd name="connsiteY11" fmla="*/ 702073 h 743913"/>
              <a:gd name="connsiteX12" fmla="*/ 1353139 w 1356492"/>
              <a:gd name="connsiteY12" fmla="*/ 314607 h 743913"/>
              <a:gd name="connsiteX13" fmla="*/ 1251190 w 1356492"/>
              <a:gd name="connsiteY13" fmla="*/ 17385 h 743913"/>
              <a:gd name="connsiteX14" fmla="*/ 1004888 w 1356492"/>
              <a:gd name="connsiteY14" fmla="*/ 350760 h 743913"/>
              <a:gd name="connsiteX15" fmla="*/ 1071563 w 1356492"/>
              <a:gd name="connsiteY15" fmla="*/ 693660 h 743913"/>
              <a:gd name="connsiteX16" fmla="*/ 1143925 w 1356492"/>
              <a:gd name="connsiteY16" fmla="*/ 345997 h 743913"/>
              <a:gd name="connsiteX17" fmla="*/ 1200150 w 1356492"/>
              <a:gd name="connsiteY17" fmla="*/ 17385 h 743913"/>
              <a:gd name="connsiteX18" fmla="*/ 1291564 w 1356492"/>
              <a:gd name="connsiteY18" fmla="*/ 345997 h 743913"/>
              <a:gd name="connsiteX0" fmla="*/ 0 w 1356492"/>
              <a:gd name="connsiteY0" fmla="*/ 341235 h 702210"/>
              <a:gd name="connsiteX1" fmla="*/ 166038 w 1356492"/>
              <a:gd name="connsiteY1" fmla="*/ 6 h 702210"/>
              <a:gd name="connsiteX2" fmla="*/ 340675 w 1356492"/>
              <a:gd name="connsiteY2" fmla="*/ 332823 h 702210"/>
              <a:gd name="connsiteX3" fmla="*/ 488590 w 1356492"/>
              <a:gd name="connsiteY3" fmla="*/ 681043 h 702210"/>
              <a:gd name="connsiteX4" fmla="*/ 660776 w 1356492"/>
              <a:gd name="connsiteY4" fmla="*/ 340956 h 702210"/>
              <a:gd name="connsiteX5" fmla="*/ 1079591 w 1356492"/>
              <a:gd name="connsiteY5" fmla="*/ 17662 h 702210"/>
              <a:gd name="connsiteX6" fmla="*/ 1073628 w 1356492"/>
              <a:gd name="connsiteY6" fmla="*/ 332542 h 702210"/>
              <a:gd name="connsiteX7" fmla="*/ 1265002 w 1356492"/>
              <a:gd name="connsiteY7" fmla="*/ 681042 h 702210"/>
              <a:gd name="connsiteX8" fmla="*/ 1074601 w 1356492"/>
              <a:gd name="connsiteY8" fmla="*/ 296114 h 702210"/>
              <a:gd name="connsiteX9" fmla="*/ 1171377 w 1356492"/>
              <a:gd name="connsiteY9" fmla="*/ 13178 h 702210"/>
              <a:gd name="connsiteX10" fmla="*/ 1175402 w 1356492"/>
              <a:gd name="connsiteY10" fmla="*/ 354688 h 702210"/>
              <a:gd name="connsiteX11" fmla="*/ 1139339 w 1356492"/>
              <a:gd name="connsiteY11" fmla="*/ 702073 h 702210"/>
              <a:gd name="connsiteX12" fmla="*/ 1353139 w 1356492"/>
              <a:gd name="connsiteY12" fmla="*/ 314607 h 702210"/>
              <a:gd name="connsiteX13" fmla="*/ 1251190 w 1356492"/>
              <a:gd name="connsiteY13" fmla="*/ 17385 h 702210"/>
              <a:gd name="connsiteX14" fmla="*/ 1004888 w 1356492"/>
              <a:gd name="connsiteY14" fmla="*/ 350760 h 702210"/>
              <a:gd name="connsiteX15" fmla="*/ 1071563 w 1356492"/>
              <a:gd name="connsiteY15" fmla="*/ 693660 h 702210"/>
              <a:gd name="connsiteX16" fmla="*/ 1143925 w 1356492"/>
              <a:gd name="connsiteY16" fmla="*/ 345997 h 702210"/>
              <a:gd name="connsiteX17" fmla="*/ 1200150 w 1356492"/>
              <a:gd name="connsiteY17" fmla="*/ 17385 h 702210"/>
              <a:gd name="connsiteX18" fmla="*/ 1291564 w 1356492"/>
              <a:gd name="connsiteY18" fmla="*/ 345997 h 702210"/>
              <a:gd name="connsiteX0" fmla="*/ 0 w 1356492"/>
              <a:gd name="connsiteY0" fmla="*/ 341235 h 702210"/>
              <a:gd name="connsiteX1" fmla="*/ 166038 w 1356492"/>
              <a:gd name="connsiteY1" fmla="*/ 6 h 702210"/>
              <a:gd name="connsiteX2" fmla="*/ 340675 w 1356492"/>
              <a:gd name="connsiteY2" fmla="*/ 332822 h 702210"/>
              <a:gd name="connsiteX3" fmla="*/ 488590 w 1356492"/>
              <a:gd name="connsiteY3" fmla="*/ 681043 h 702210"/>
              <a:gd name="connsiteX4" fmla="*/ 660776 w 1356492"/>
              <a:gd name="connsiteY4" fmla="*/ 340956 h 702210"/>
              <a:gd name="connsiteX5" fmla="*/ 1079591 w 1356492"/>
              <a:gd name="connsiteY5" fmla="*/ 17662 h 702210"/>
              <a:gd name="connsiteX6" fmla="*/ 1073628 w 1356492"/>
              <a:gd name="connsiteY6" fmla="*/ 332542 h 702210"/>
              <a:gd name="connsiteX7" fmla="*/ 1265002 w 1356492"/>
              <a:gd name="connsiteY7" fmla="*/ 681042 h 702210"/>
              <a:gd name="connsiteX8" fmla="*/ 1074601 w 1356492"/>
              <a:gd name="connsiteY8" fmla="*/ 296114 h 702210"/>
              <a:gd name="connsiteX9" fmla="*/ 1171377 w 1356492"/>
              <a:gd name="connsiteY9" fmla="*/ 13178 h 702210"/>
              <a:gd name="connsiteX10" fmla="*/ 1175402 w 1356492"/>
              <a:gd name="connsiteY10" fmla="*/ 354688 h 702210"/>
              <a:gd name="connsiteX11" fmla="*/ 1139339 w 1356492"/>
              <a:gd name="connsiteY11" fmla="*/ 702073 h 702210"/>
              <a:gd name="connsiteX12" fmla="*/ 1353139 w 1356492"/>
              <a:gd name="connsiteY12" fmla="*/ 314607 h 702210"/>
              <a:gd name="connsiteX13" fmla="*/ 1251190 w 1356492"/>
              <a:gd name="connsiteY13" fmla="*/ 17385 h 702210"/>
              <a:gd name="connsiteX14" fmla="*/ 1004888 w 1356492"/>
              <a:gd name="connsiteY14" fmla="*/ 350760 h 702210"/>
              <a:gd name="connsiteX15" fmla="*/ 1071563 w 1356492"/>
              <a:gd name="connsiteY15" fmla="*/ 693660 h 702210"/>
              <a:gd name="connsiteX16" fmla="*/ 1143925 w 1356492"/>
              <a:gd name="connsiteY16" fmla="*/ 345997 h 702210"/>
              <a:gd name="connsiteX17" fmla="*/ 1200150 w 1356492"/>
              <a:gd name="connsiteY17" fmla="*/ 17385 h 702210"/>
              <a:gd name="connsiteX18" fmla="*/ 1291564 w 1356492"/>
              <a:gd name="connsiteY18" fmla="*/ 345997 h 702210"/>
              <a:gd name="connsiteX0" fmla="*/ 0 w 1356492"/>
              <a:gd name="connsiteY0" fmla="*/ 341235 h 702210"/>
              <a:gd name="connsiteX1" fmla="*/ 166038 w 1356492"/>
              <a:gd name="connsiteY1" fmla="*/ 6 h 702210"/>
              <a:gd name="connsiteX2" fmla="*/ 340675 w 1356492"/>
              <a:gd name="connsiteY2" fmla="*/ 332822 h 702210"/>
              <a:gd name="connsiteX3" fmla="*/ 501490 w 1356492"/>
              <a:gd name="connsiteY3" fmla="*/ 681043 h 702210"/>
              <a:gd name="connsiteX4" fmla="*/ 660776 w 1356492"/>
              <a:gd name="connsiteY4" fmla="*/ 340956 h 702210"/>
              <a:gd name="connsiteX5" fmla="*/ 1079591 w 1356492"/>
              <a:gd name="connsiteY5" fmla="*/ 17662 h 702210"/>
              <a:gd name="connsiteX6" fmla="*/ 1073628 w 1356492"/>
              <a:gd name="connsiteY6" fmla="*/ 332542 h 702210"/>
              <a:gd name="connsiteX7" fmla="*/ 1265002 w 1356492"/>
              <a:gd name="connsiteY7" fmla="*/ 681042 h 702210"/>
              <a:gd name="connsiteX8" fmla="*/ 1074601 w 1356492"/>
              <a:gd name="connsiteY8" fmla="*/ 296114 h 702210"/>
              <a:gd name="connsiteX9" fmla="*/ 1171377 w 1356492"/>
              <a:gd name="connsiteY9" fmla="*/ 13178 h 702210"/>
              <a:gd name="connsiteX10" fmla="*/ 1175402 w 1356492"/>
              <a:gd name="connsiteY10" fmla="*/ 354688 h 702210"/>
              <a:gd name="connsiteX11" fmla="*/ 1139339 w 1356492"/>
              <a:gd name="connsiteY11" fmla="*/ 702073 h 702210"/>
              <a:gd name="connsiteX12" fmla="*/ 1353139 w 1356492"/>
              <a:gd name="connsiteY12" fmla="*/ 314607 h 702210"/>
              <a:gd name="connsiteX13" fmla="*/ 1251190 w 1356492"/>
              <a:gd name="connsiteY13" fmla="*/ 17385 h 702210"/>
              <a:gd name="connsiteX14" fmla="*/ 1004888 w 1356492"/>
              <a:gd name="connsiteY14" fmla="*/ 350760 h 702210"/>
              <a:gd name="connsiteX15" fmla="*/ 1071563 w 1356492"/>
              <a:gd name="connsiteY15" fmla="*/ 693660 h 702210"/>
              <a:gd name="connsiteX16" fmla="*/ 1143925 w 1356492"/>
              <a:gd name="connsiteY16" fmla="*/ 345997 h 702210"/>
              <a:gd name="connsiteX17" fmla="*/ 1200150 w 1356492"/>
              <a:gd name="connsiteY17" fmla="*/ 17385 h 702210"/>
              <a:gd name="connsiteX18" fmla="*/ 1291564 w 1356492"/>
              <a:gd name="connsiteY18" fmla="*/ 345997 h 702210"/>
              <a:gd name="connsiteX0" fmla="*/ 0 w 1356492"/>
              <a:gd name="connsiteY0" fmla="*/ 341235 h 702210"/>
              <a:gd name="connsiteX1" fmla="*/ 166038 w 1356492"/>
              <a:gd name="connsiteY1" fmla="*/ 6 h 702210"/>
              <a:gd name="connsiteX2" fmla="*/ 340675 w 1356492"/>
              <a:gd name="connsiteY2" fmla="*/ 332822 h 702210"/>
              <a:gd name="connsiteX3" fmla="*/ 501490 w 1356492"/>
              <a:gd name="connsiteY3" fmla="*/ 681043 h 702210"/>
              <a:gd name="connsiteX4" fmla="*/ 660776 w 1356492"/>
              <a:gd name="connsiteY4" fmla="*/ 340956 h 702210"/>
              <a:gd name="connsiteX5" fmla="*/ 1079591 w 1356492"/>
              <a:gd name="connsiteY5" fmla="*/ 17662 h 702210"/>
              <a:gd name="connsiteX6" fmla="*/ 1073628 w 1356492"/>
              <a:gd name="connsiteY6" fmla="*/ 332542 h 702210"/>
              <a:gd name="connsiteX7" fmla="*/ 1265002 w 1356492"/>
              <a:gd name="connsiteY7" fmla="*/ 681042 h 702210"/>
              <a:gd name="connsiteX8" fmla="*/ 1074601 w 1356492"/>
              <a:gd name="connsiteY8" fmla="*/ 296114 h 702210"/>
              <a:gd name="connsiteX9" fmla="*/ 1171377 w 1356492"/>
              <a:gd name="connsiteY9" fmla="*/ 13178 h 702210"/>
              <a:gd name="connsiteX10" fmla="*/ 1175402 w 1356492"/>
              <a:gd name="connsiteY10" fmla="*/ 354688 h 702210"/>
              <a:gd name="connsiteX11" fmla="*/ 1139339 w 1356492"/>
              <a:gd name="connsiteY11" fmla="*/ 702073 h 702210"/>
              <a:gd name="connsiteX12" fmla="*/ 1353139 w 1356492"/>
              <a:gd name="connsiteY12" fmla="*/ 314607 h 702210"/>
              <a:gd name="connsiteX13" fmla="*/ 1251190 w 1356492"/>
              <a:gd name="connsiteY13" fmla="*/ 17385 h 702210"/>
              <a:gd name="connsiteX14" fmla="*/ 1004888 w 1356492"/>
              <a:gd name="connsiteY14" fmla="*/ 350760 h 702210"/>
              <a:gd name="connsiteX15" fmla="*/ 1071563 w 1356492"/>
              <a:gd name="connsiteY15" fmla="*/ 693660 h 702210"/>
              <a:gd name="connsiteX16" fmla="*/ 1143925 w 1356492"/>
              <a:gd name="connsiteY16" fmla="*/ 345997 h 702210"/>
              <a:gd name="connsiteX17" fmla="*/ 1200150 w 1356492"/>
              <a:gd name="connsiteY17" fmla="*/ 17385 h 702210"/>
              <a:gd name="connsiteX18" fmla="*/ 1291564 w 1356492"/>
              <a:gd name="connsiteY18" fmla="*/ 345997 h 702210"/>
              <a:gd name="connsiteX0" fmla="*/ 0 w 1356492"/>
              <a:gd name="connsiteY0" fmla="*/ 341235 h 702210"/>
              <a:gd name="connsiteX1" fmla="*/ 166038 w 1356492"/>
              <a:gd name="connsiteY1" fmla="*/ 6 h 702210"/>
              <a:gd name="connsiteX2" fmla="*/ 340675 w 1356492"/>
              <a:gd name="connsiteY2" fmla="*/ 332822 h 702210"/>
              <a:gd name="connsiteX3" fmla="*/ 501490 w 1356492"/>
              <a:gd name="connsiteY3" fmla="*/ 681043 h 702210"/>
              <a:gd name="connsiteX4" fmla="*/ 660776 w 1356492"/>
              <a:gd name="connsiteY4" fmla="*/ 340956 h 702210"/>
              <a:gd name="connsiteX5" fmla="*/ 821590 w 1356492"/>
              <a:gd name="connsiteY5" fmla="*/ 4209 h 702210"/>
              <a:gd name="connsiteX6" fmla="*/ 1073628 w 1356492"/>
              <a:gd name="connsiteY6" fmla="*/ 332542 h 702210"/>
              <a:gd name="connsiteX7" fmla="*/ 1265002 w 1356492"/>
              <a:gd name="connsiteY7" fmla="*/ 681042 h 702210"/>
              <a:gd name="connsiteX8" fmla="*/ 1074601 w 1356492"/>
              <a:gd name="connsiteY8" fmla="*/ 296114 h 702210"/>
              <a:gd name="connsiteX9" fmla="*/ 1171377 w 1356492"/>
              <a:gd name="connsiteY9" fmla="*/ 13178 h 702210"/>
              <a:gd name="connsiteX10" fmla="*/ 1175402 w 1356492"/>
              <a:gd name="connsiteY10" fmla="*/ 354688 h 702210"/>
              <a:gd name="connsiteX11" fmla="*/ 1139339 w 1356492"/>
              <a:gd name="connsiteY11" fmla="*/ 702073 h 702210"/>
              <a:gd name="connsiteX12" fmla="*/ 1353139 w 1356492"/>
              <a:gd name="connsiteY12" fmla="*/ 314607 h 702210"/>
              <a:gd name="connsiteX13" fmla="*/ 1251190 w 1356492"/>
              <a:gd name="connsiteY13" fmla="*/ 17385 h 702210"/>
              <a:gd name="connsiteX14" fmla="*/ 1004888 w 1356492"/>
              <a:gd name="connsiteY14" fmla="*/ 350760 h 702210"/>
              <a:gd name="connsiteX15" fmla="*/ 1071563 w 1356492"/>
              <a:gd name="connsiteY15" fmla="*/ 693660 h 702210"/>
              <a:gd name="connsiteX16" fmla="*/ 1143925 w 1356492"/>
              <a:gd name="connsiteY16" fmla="*/ 345997 h 702210"/>
              <a:gd name="connsiteX17" fmla="*/ 1200150 w 1356492"/>
              <a:gd name="connsiteY17" fmla="*/ 17385 h 702210"/>
              <a:gd name="connsiteX18" fmla="*/ 1291564 w 1356492"/>
              <a:gd name="connsiteY18" fmla="*/ 345997 h 702210"/>
              <a:gd name="connsiteX0" fmla="*/ 0 w 1771633"/>
              <a:gd name="connsiteY0" fmla="*/ 341235 h 702210"/>
              <a:gd name="connsiteX1" fmla="*/ 166038 w 1771633"/>
              <a:gd name="connsiteY1" fmla="*/ 6 h 702210"/>
              <a:gd name="connsiteX2" fmla="*/ 340675 w 1771633"/>
              <a:gd name="connsiteY2" fmla="*/ 332822 h 702210"/>
              <a:gd name="connsiteX3" fmla="*/ 501490 w 1771633"/>
              <a:gd name="connsiteY3" fmla="*/ 681043 h 702210"/>
              <a:gd name="connsiteX4" fmla="*/ 660776 w 1771633"/>
              <a:gd name="connsiteY4" fmla="*/ 340956 h 702210"/>
              <a:gd name="connsiteX5" fmla="*/ 821590 w 1771633"/>
              <a:gd name="connsiteY5" fmla="*/ 4209 h 702210"/>
              <a:gd name="connsiteX6" fmla="*/ 1073628 w 1771633"/>
              <a:gd name="connsiteY6" fmla="*/ 332542 h 702210"/>
              <a:gd name="connsiteX7" fmla="*/ 1265002 w 1771633"/>
              <a:gd name="connsiteY7" fmla="*/ 681042 h 702210"/>
              <a:gd name="connsiteX8" fmla="*/ 1074601 w 1771633"/>
              <a:gd name="connsiteY8" fmla="*/ 296114 h 702210"/>
              <a:gd name="connsiteX9" fmla="*/ 1171377 w 1771633"/>
              <a:gd name="connsiteY9" fmla="*/ 13178 h 702210"/>
              <a:gd name="connsiteX10" fmla="*/ 1175402 w 1771633"/>
              <a:gd name="connsiteY10" fmla="*/ 354688 h 702210"/>
              <a:gd name="connsiteX11" fmla="*/ 1139339 w 1771633"/>
              <a:gd name="connsiteY11" fmla="*/ 702073 h 702210"/>
              <a:gd name="connsiteX12" fmla="*/ 1353139 w 1771633"/>
              <a:gd name="connsiteY12" fmla="*/ 314607 h 702210"/>
              <a:gd name="connsiteX13" fmla="*/ 1251190 w 1771633"/>
              <a:gd name="connsiteY13" fmla="*/ 17385 h 702210"/>
              <a:gd name="connsiteX14" fmla="*/ 1770290 w 1771633"/>
              <a:gd name="connsiteY14" fmla="*/ 359729 h 702210"/>
              <a:gd name="connsiteX15" fmla="*/ 1071563 w 1771633"/>
              <a:gd name="connsiteY15" fmla="*/ 693660 h 702210"/>
              <a:gd name="connsiteX16" fmla="*/ 1143925 w 1771633"/>
              <a:gd name="connsiteY16" fmla="*/ 345997 h 702210"/>
              <a:gd name="connsiteX17" fmla="*/ 1200150 w 1771633"/>
              <a:gd name="connsiteY17" fmla="*/ 17385 h 702210"/>
              <a:gd name="connsiteX18" fmla="*/ 1291564 w 1771633"/>
              <a:gd name="connsiteY18" fmla="*/ 345997 h 702210"/>
              <a:gd name="connsiteX0" fmla="*/ 0 w 1856963"/>
              <a:gd name="connsiteY0" fmla="*/ 341235 h 702210"/>
              <a:gd name="connsiteX1" fmla="*/ 166038 w 1856963"/>
              <a:gd name="connsiteY1" fmla="*/ 6 h 702210"/>
              <a:gd name="connsiteX2" fmla="*/ 340675 w 1856963"/>
              <a:gd name="connsiteY2" fmla="*/ 332822 h 702210"/>
              <a:gd name="connsiteX3" fmla="*/ 501490 w 1856963"/>
              <a:gd name="connsiteY3" fmla="*/ 681043 h 702210"/>
              <a:gd name="connsiteX4" fmla="*/ 660776 w 1856963"/>
              <a:gd name="connsiteY4" fmla="*/ 340956 h 702210"/>
              <a:gd name="connsiteX5" fmla="*/ 821590 w 1856963"/>
              <a:gd name="connsiteY5" fmla="*/ 4209 h 702210"/>
              <a:gd name="connsiteX6" fmla="*/ 1073628 w 1856963"/>
              <a:gd name="connsiteY6" fmla="*/ 332542 h 702210"/>
              <a:gd name="connsiteX7" fmla="*/ 1265002 w 1856963"/>
              <a:gd name="connsiteY7" fmla="*/ 681042 h 702210"/>
              <a:gd name="connsiteX8" fmla="*/ 1074601 w 1856963"/>
              <a:gd name="connsiteY8" fmla="*/ 296114 h 702210"/>
              <a:gd name="connsiteX9" fmla="*/ 1171377 w 1856963"/>
              <a:gd name="connsiteY9" fmla="*/ 13178 h 702210"/>
              <a:gd name="connsiteX10" fmla="*/ 1175402 w 1856963"/>
              <a:gd name="connsiteY10" fmla="*/ 354688 h 702210"/>
              <a:gd name="connsiteX11" fmla="*/ 1139339 w 1856963"/>
              <a:gd name="connsiteY11" fmla="*/ 702073 h 702210"/>
              <a:gd name="connsiteX12" fmla="*/ 1353139 w 1856963"/>
              <a:gd name="connsiteY12" fmla="*/ 314607 h 702210"/>
              <a:gd name="connsiteX13" fmla="*/ 1251190 w 1856963"/>
              <a:gd name="connsiteY13" fmla="*/ 17385 h 702210"/>
              <a:gd name="connsiteX14" fmla="*/ 1770290 w 1856963"/>
              <a:gd name="connsiteY14" fmla="*/ 359729 h 702210"/>
              <a:gd name="connsiteX15" fmla="*/ 1793965 w 1856963"/>
              <a:gd name="connsiteY15" fmla="*/ 675723 h 702210"/>
              <a:gd name="connsiteX16" fmla="*/ 1143925 w 1856963"/>
              <a:gd name="connsiteY16" fmla="*/ 345997 h 702210"/>
              <a:gd name="connsiteX17" fmla="*/ 1200150 w 1856963"/>
              <a:gd name="connsiteY17" fmla="*/ 17385 h 702210"/>
              <a:gd name="connsiteX18" fmla="*/ 1291564 w 1856963"/>
              <a:gd name="connsiteY18" fmla="*/ 345997 h 702210"/>
              <a:gd name="connsiteX0" fmla="*/ 0 w 1856965"/>
              <a:gd name="connsiteY0" fmla="*/ 341235 h 702210"/>
              <a:gd name="connsiteX1" fmla="*/ 166038 w 1856965"/>
              <a:gd name="connsiteY1" fmla="*/ 6 h 702210"/>
              <a:gd name="connsiteX2" fmla="*/ 340675 w 1856965"/>
              <a:gd name="connsiteY2" fmla="*/ 332822 h 702210"/>
              <a:gd name="connsiteX3" fmla="*/ 501490 w 1856965"/>
              <a:gd name="connsiteY3" fmla="*/ 681043 h 702210"/>
              <a:gd name="connsiteX4" fmla="*/ 660776 w 1856965"/>
              <a:gd name="connsiteY4" fmla="*/ 340956 h 702210"/>
              <a:gd name="connsiteX5" fmla="*/ 821590 w 1856965"/>
              <a:gd name="connsiteY5" fmla="*/ 4209 h 702210"/>
              <a:gd name="connsiteX6" fmla="*/ 1073628 w 1856965"/>
              <a:gd name="connsiteY6" fmla="*/ 332542 h 702210"/>
              <a:gd name="connsiteX7" fmla="*/ 1265002 w 1856965"/>
              <a:gd name="connsiteY7" fmla="*/ 681042 h 702210"/>
              <a:gd name="connsiteX8" fmla="*/ 1646501 w 1856965"/>
              <a:gd name="connsiteY8" fmla="*/ 291630 h 702210"/>
              <a:gd name="connsiteX9" fmla="*/ 1171377 w 1856965"/>
              <a:gd name="connsiteY9" fmla="*/ 13178 h 702210"/>
              <a:gd name="connsiteX10" fmla="*/ 1175402 w 1856965"/>
              <a:gd name="connsiteY10" fmla="*/ 354688 h 702210"/>
              <a:gd name="connsiteX11" fmla="*/ 1139339 w 1856965"/>
              <a:gd name="connsiteY11" fmla="*/ 702073 h 702210"/>
              <a:gd name="connsiteX12" fmla="*/ 1353139 w 1856965"/>
              <a:gd name="connsiteY12" fmla="*/ 314607 h 702210"/>
              <a:gd name="connsiteX13" fmla="*/ 1251190 w 1856965"/>
              <a:gd name="connsiteY13" fmla="*/ 17385 h 702210"/>
              <a:gd name="connsiteX14" fmla="*/ 1770290 w 1856965"/>
              <a:gd name="connsiteY14" fmla="*/ 359729 h 702210"/>
              <a:gd name="connsiteX15" fmla="*/ 1793965 w 1856965"/>
              <a:gd name="connsiteY15" fmla="*/ 675723 h 702210"/>
              <a:gd name="connsiteX16" fmla="*/ 1143925 w 1856965"/>
              <a:gd name="connsiteY16" fmla="*/ 345997 h 702210"/>
              <a:gd name="connsiteX17" fmla="*/ 1200150 w 1856965"/>
              <a:gd name="connsiteY17" fmla="*/ 17385 h 702210"/>
              <a:gd name="connsiteX18" fmla="*/ 1291564 w 1856965"/>
              <a:gd name="connsiteY18" fmla="*/ 345997 h 702210"/>
              <a:gd name="connsiteX0" fmla="*/ 0 w 1819125"/>
              <a:gd name="connsiteY0" fmla="*/ 341235 h 702210"/>
              <a:gd name="connsiteX1" fmla="*/ 166038 w 1819125"/>
              <a:gd name="connsiteY1" fmla="*/ 6 h 702210"/>
              <a:gd name="connsiteX2" fmla="*/ 340675 w 1819125"/>
              <a:gd name="connsiteY2" fmla="*/ 332822 h 702210"/>
              <a:gd name="connsiteX3" fmla="*/ 501490 w 1819125"/>
              <a:gd name="connsiteY3" fmla="*/ 681043 h 702210"/>
              <a:gd name="connsiteX4" fmla="*/ 660776 w 1819125"/>
              <a:gd name="connsiteY4" fmla="*/ 340956 h 702210"/>
              <a:gd name="connsiteX5" fmla="*/ 821590 w 1819125"/>
              <a:gd name="connsiteY5" fmla="*/ 4209 h 702210"/>
              <a:gd name="connsiteX6" fmla="*/ 1073628 w 1819125"/>
              <a:gd name="connsiteY6" fmla="*/ 332542 h 702210"/>
              <a:gd name="connsiteX7" fmla="*/ 1265002 w 1819125"/>
              <a:gd name="connsiteY7" fmla="*/ 681042 h 702210"/>
              <a:gd name="connsiteX8" fmla="*/ 1646501 w 1819125"/>
              <a:gd name="connsiteY8" fmla="*/ 291630 h 702210"/>
              <a:gd name="connsiteX9" fmla="*/ 1171377 w 1819125"/>
              <a:gd name="connsiteY9" fmla="*/ 13178 h 702210"/>
              <a:gd name="connsiteX10" fmla="*/ 1175402 w 1819125"/>
              <a:gd name="connsiteY10" fmla="*/ 354688 h 702210"/>
              <a:gd name="connsiteX11" fmla="*/ 1139339 w 1819125"/>
              <a:gd name="connsiteY11" fmla="*/ 702073 h 702210"/>
              <a:gd name="connsiteX12" fmla="*/ 1353139 w 1819125"/>
              <a:gd name="connsiteY12" fmla="*/ 314607 h 702210"/>
              <a:gd name="connsiteX13" fmla="*/ 1251190 w 1819125"/>
              <a:gd name="connsiteY13" fmla="*/ 17385 h 702210"/>
              <a:gd name="connsiteX14" fmla="*/ 1770290 w 1819125"/>
              <a:gd name="connsiteY14" fmla="*/ 359729 h 702210"/>
              <a:gd name="connsiteX15" fmla="*/ 1793965 w 1819125"/>
              <a:gd name="connsiteY15" fmla="*/ 675723 h 702210"/>
              <a:gd name="connsiteX16" fmla="*/ 1741625 w 1819125"/>
              <a:gd name="connsiteY16" fmla="*/ 247342 h 702210"/>
              <a:gd name="connsiteX17" fmla="*/ 1200150 w 1819125"/>
              <a:gd name="connsiteY17" fmla="*/ 17385 h 702210"/>
              <a:gd name="connsiteX18" fmla="*/ 1291564 w 1819125"/>
              <a:gd name="connsiteY18" fmla="*/ 345997 h 702210"/>
              <a:gd name="connsiteX0" fmla="*/ 0 w 1819125"/>
              <a:gd name="connsiteY0" fmla="*/ 341235 h 702086"/>
              <a:gd name="connsiteX1" fmla="*/ 166038 w 1819125"/>
              <a:gd name="connsiteY1" fmla="*/ 6 h 702086"/>
              <a:gd name="connsiteX2" fmla="*/ 340675 w 1819125"/>
              <a:gd name="connsiteY2" fmla="*/ 332822 h 702086"/>
              <a:gd name="connsiteX3" fmla="*/ 501490 w 1819125"/>
              <a:gd name="connsiteY3" fmla="*/ 681043 h 702086"/>
              <a:gd name="connsiteX4" fmla="*/ 660776 w 1819125"/>
              <a:gd name="connsiteY4" fmla="*/ 340956 h 702086"/>
              <a:gd name="connsiteX5" fmla="*/ 821590 w 1819125"/>
              <a:gd name="connsiteY5" fmla="*/ 4209 h 702086"/>
              <a:gd name="connsiteX6" fmla="*/ 1073628 w 1819125"/>
              <a:gd name="connsiteY6" fmla="*/ 332542 h 702086"/>
              <a:gd name="connsiteX7" fmla="*/ 1265002 w 1819125"/>
              <a:gd name="connsiteY7" fmla="*/ 681042 h 702086"/>
              <a:gd name="connsiteX8" fmla="*/ 1646501 w 1819125"/>
              <a:gd name="connsiteY8" fmla="*/ 291630 h 702086"/>
              <a:gd name="connsiteX9" fmla="*/ 1171377 w 1819125"/>
              <a:gd name="connsiteY9" fmla="*/ 13178 h 702086"/>
              <a:gd name="connsiteX10" fmla="*/ 1665603 w 1819125"/>
              <a:gd name="connsiteY10" fmla="*/ 327783 h 702086"/>
              <a:gd name="connsiteX11" fmla="*/ 1139339 w 1819125"/>
              <a:gd name="connsiteY11" fmla="*/ 702073 h 702086"/>
              <a:gd name="connsiteX12" fmla="*/ 1353139 w 1819125"/>
              <a:gd name="connsiteY12" fmla="*/ 314607 h 702086"/>
              <a:gd name="connsiteX13" fmla="*/ 1251190 w 1819125"/>
              <a:gd name="connsiteY13" fmla="*/ 17385 h 702086"/>
              <a:gd name="connsiteX14" fmla="*/ 1770290 w 1819125"/>
              <a:gd name="connsiteY14" fmla="*/ 359729 h 702086"/>
              <a:gd name="connsiteX15" fmla="*/ 1793965 w 1819125"/>
              <a:gd name="connsiteY15" fmla="*/ 675723 h 702086"/>
              <a:gd name="connsiteX16" fmla="*/ 1741625 w 1819125"/>
              <a:gd name="connsiteY16" fmla="*/ 247342 h 702086"/>
              <a:gd name="connsiteX17" fmla="*/ 1200150 w 1819125"/>
              <a:gd name="connsiteY17" fmla="*/ 17385 h 702086"/>
              <a:gd name="connsiteX18" fmla="*/ 1291564 w 1819125"/>
              <a:gd name="connsiteY18" fmla="*/ 345997 h 702086"/>
              <a:gd name="connsiteX0" fmla="*/ 0 w 1966699"/>
              <a:gd name="connsiteY0" fmla="*/ 341235 h 721149"/>
              <a:gd name="connsiteX1" fmla="*/ 166038 w 1966699"/>
              <a:gd name="connsiteY1" fmla="*/ 6 h 721149"/>
              <a:gd name="connsiteX2" fmla="*/ 340675 w 1966699"/>
              <a:gd name="connsiteY2" fmla="*/ 332822 h 721149"/>
              <a:gd name="connsiteX3" fmla="*/ 501490 w 1966699"/>
              <a:gd name="connsiteY3" fmla="*/ 681043 h 721149"/>
              <a:gd name="connsiteX4" fmla="*/ 660776 w 1966699"/>
              <a:gd name="connsiteY4" fmla="*/ 340956 h 721149"/>
              <a:gd name="connsiteX5" fmla="*/ 821590 w 1966699"/>
              <a:gd name="connsiteY5" fmla="*/ 4209 h 721149"/>
              <a:gd name="connsiteX6" fmla="*/ 1073628 w 1966699"/>
              <a:gd name="connsiteY6" fmla="*/ 332542 h 721149"/>
              <a:gd name="connsiteX7" fmla="*/ 1265002 w 1966699"/>
              <a:gd name="connsiteY7" fmla="*/ 681042 h 721149"/>
              <a:gd name="connsiteX8" fmla="*/ 1646501 w 1966699"/>
              <a:gd name="connsiteY8" fmla="*/ 291630 h 721149"/>
              <a:gd name="connsiteX9" fmla="*/ 1171377 w 1966699"/>
              <a:gd name="connsiteY9" fmla="*/ 13178 h 721149"/>
              <a:gd name="connsiteX10" fmla="*/ 1665603 w 1966699"/>
              <a:gd name="connsiteY10" fmla="*/ 327783 h 721149"/>
              <a:gd name="connsiteX11" fmla="*/ 1947904 w 1966699"/>
              <a:gd name="connsiteY11" fmla="*/ 627247 h 721149"/>
              <a:gd name="connsiteX12" fmla="*/ 1139339 w 1966699"/>
              <a:gd name="connsiteY12" fmla="*/ 702073 h 721149"/>
              <a:gd name="connsiteX13" fmla="*/ 1353139 w 1966699"/>
              <a:gd name="connsiteY13" fmla="*/ 314607 h 721149"/>
              <a:gd name="connsiteX14" fmla="*/ 1251190 w 1966699"/>
              <a:gd name="connsiteY14" fmla="*/ 17385 h 721149"/>
              <a:gd name="connsiteX15" fmla="*/ 1770290 w 1966699"/>
              <a:gd name="connsiteY15" fmla="*/ 359729 h 721149"/>
              <a:gd name="connsiteX16" fmla="*/ 1793965 w 1966699"/>
              <a:gd name="connsiteY16" fmla="*/ 675723 h 721149"/>
              <a:gd name="connsiteX17" fmla="*/ 1741625 w 1966699"/>
              <a:gd name="connsiteY17" fmla="*/ 247342 h 721149"/>
              <a:gd name="connsiteX18" fmla="*/ 1200150 w 1966699"/>
              <a:gd name="connsiteY18" fmla="*/ 17385 h 721149"/>
              <a:gd name="connsiteX19" fmla="*/ 1291564 w 1966699"/>
              <a:gd name="connsiteY19" fmla="*/ 345997 h 721149"/>
              <a:gd name="connsiteX0" fmla="*/ 0 w 2047760"/>
              <a:gd name="connsiteY0" fmla="*/ 341235 h 681183"/>
              <a:gd name="connsiteX1" fmla="*/ 166038 w 2047760"/>
              <a:gd name="connsiteY1" fmla="*/ 6 h 681183"/>
              <a:gd name="connsiteX2" fmla="*/ 340675 w 2047760"/>
              <a:gd name="connsiteY2" fmla="*/ 332822 h 681183"/>
              <a:gd name="connsiteX3" fmla="*/ 501490 w 2047760"/>
              <a:gd name="connsiteY3" fmla="*/ 681043 h 681183"/>
              <a:gd name="connsiteX4" fmla="*/ 660776 w 2047760"/>
              <a:gd name="connsiteY4" fmla="*/ 340956 h 681183"/>
              <a:gd name="connsiteX5" fmla="*/ 821590 w 2047760"/>
              <a:gd name="connsiteY5" fmla="*/ 4209 h 681183"/>
              <a:gd name="connsiteX6" fmla="*/ 1073628 w 2047760"/>
              <a:gd name="connsiteY6" fmla="*/ 332542 h 681183"/>
              <a:gd name="connsiteX7" fmla="*/ 1265002 w 2047760"/>
              <a:gd name="connsiteY7" fmla="*/ 681042 h 681183"/>
              <a:gd name="connsiteX8" fmla="*/ 1646501 w 2047760"/>
              <a:gd name="connsiteY8" fmla="*/ 291630 h 681183"/>
              <a:gd name="connsiteX9" fmla="*/ 1171377 w 2047760"/>
              <a:gd name="connsiteY9" fmla="*/ 13178 h 681183"/>
              <a:gd name="connsiteX10" fmla="*/ 1665603 w 2047760"/>
              <a:gd name="connsiteY10" fmla="*/ 327783 h 681183"/>
              <a:gd name="connsiteX11" fmla="*/ 1947904 w 2047760"/>
              <a:gd name="connsiteY11" fmla="*/ 627247 h 681183"/>
              <a:gd name="connsiteX12" fmla="*/ 2025141 w 2047760"/>
              <a:gd name="connsiteY12" fmla="*/ 536155 h 681183"/>
              <a:gd name="connsiteX13" fmla="*/ 1353139 w 2047760"/>
              <a:gd name="connsiteY13" fmla="*/ 314607 h 681183"/>
              <a:gd name="connsiteX14" fmla="*/ 1251190 w 2047760"/>
              <a:gd name="connsiteY14" fmla="*/ 17385 h 681183"/>
              <a:gd name="connsiteX15" fmla="*/ 1770290 w 2047760"/>
              <a:gd name="connsiteY15" fmla="*/ 359729 h 681183"/>
              <a:gd name="connsiteX16" fmla="*/ 1793965 w 2047760"/>
              <a:gd name="connsiteY16" fmla="*/ 675723 h 681183"/>
              <a:gd name="connsiteX17" fmla="*/ 1741625 w 2047760"/>
              <a:gd name="connsiteY17" fmla="*/ 247342 h 681183"/>
              <a:gd name="connsiteX18" fmla="*/ 1200150 w 2047760"/>
              <a:gd name="connsiteY18" fmla="*/ 17385 h 681183"/>
              <a:gd name="connsiteX19" fmla="*/ 1291564 w 2047760"/>
              <a:gd name="connsiteY19" fmla="*/ 345997 h 681183"/>
              <a:gd name="connsiteX0" fmla="*/ 0 w 2026065"/>
              <a:gd name="connsiteY0" fmla="*/ 341235 h 681181"/>
              <a:gd name="connsiteX1" fmla="*/ 166038 w 2026065"/>
              <a:gd name="connsiteY1" fmla="*/ 6 h 681181"/>
              <a:gd name="connsiteX2" fmla="*/ 340675 w 2026065"/>
              <a:gd name="connsiteY2" fmla="*/ 332822 h 681181"/>
              <a:gd name="connsiteX3" fmla="*/ 501490 w 2026065"/>
              <a:gd name="connsiteY3" fmla="*/ 681043 h 681181"/>
              <a:gd name="connsiteX4" fmla="*/ 660776 w 2026065"/>
              <a:gd name="connsiteY4" fmla="*/ 340956 h 681181"/>
              <a:gd name="connsiteX5" fmla="*/ 821590 w 2026065"/>
              <a:gd name="connsiteY5" fmla="*/ 4209 h 681181"/>
              <a:gd name="connsiteX6" fmla="*/ 1073628 w 2026065"/>
              <a:gd name="connsiteY6" fmla="*/ 332542 h 681181"/>
              <a:gd name="connsiteX7" fmla="*/ 1265002 w 2026065"/>
              <a:gd name="connsiteY7" fmla="*/ 681042 h 681181"/>
              <a:gd name="connsiteX8" fmla="*/ 1646501 w 2026065"/>
              <a:gd name="connsiteY8" fmla="*/ 291630 h 681181"/>
              <a:gd name="connsiteX9" fmla="*/ 1171377 w 2026065"/>
              <a:gd name="connsiteY9" fmla="*/ 13178 h 681181"/>
              <a:gd name="connsiteX10" fmla="*/ 1665603 w 2026065"/>
              <a:gd name="connsiteY10" fmla="*/ 327783 h 681181"/>
              <a:gd name="connsiteX11" fmla="*/ 1947904 w 2026065"/>
              <a:gd name="connsiteY11" fmla="*/ 627247 h 681181"/>
              <a:gd name="connsiteX12" fmla="*/ 2025141 w 2026065"/>
              <a:gd name="connsiteY12" fmla="*/ 536155 h 681181"/>
              <a:gd name="connsiteX13" fmla="*/ 1856239 w 2026065"/>
              <a:gd name="connsiteY13" fmla="*/ 229405 h 681181"/>
              <a:gd name="connsiteX14" fmla="*/ 1251190 w 2026065"/>
              <a:gd name="connsiteY14" fmla="*/ 17385 h 681181"/>
              <a:gd name="connsiteX15" fmla="*/ 1770290 w 2026065"/>
              <a:gd name="connsiteY15" fmla="*/ 359729 h 681181"/>
              <a:gd name="connsiteX16" fmla="*/ 1793965 w 2026065"/>
              <a:gd name="connsiteY16" fmla="*/ 675723 h 681181"/>
              <a:gd name="connsiteX17" fmla="*/ 1741625 w 2026065"/>
              <a:gd name="connsiteY17" fmla="*/ 247342 h 681181"/>
              <a:gd name="connsiteX18" fmla="*/ 1200150 w 2026065"/>
              <a:gd name="connsiteY18" fmla="*/ 17385 h 681181"/>
              <a:gd name="connsiteX19" fmla="*/ 1291564 w 2026065"/>
              <a:gd name="connsiteY19" fmla="*/ 345997 h 681181"/>
              <a:gd name="connsiteX0" fmla="*/ 0 w 2026067"/>
              <a:gd name="connsiteY0" fmla="*/ 341235 h 681183"/>
              <a:gd name="connsiteX1" fmla="*/ 166038 w 2026067"/>
              <a:gd name="connsiteY1" fmla="*/ 6 h 681183"/>
              <a:gd name="connsiteX2" fmla="*/ 340675 w 2026067"/>
              <a:gd name="connsiteY2" fmla="*/ 332822 h 681183"/>
              <a:gd name="connsiteX3" fmla="*/ 501490 w 2026067"/>
              <a:gd name="connsiteY3" fmla="*/ 681043 h 681183"/>
              <a:gd name="connsiteX4" fmla="*/ 660776 w 2026067"/>
              <a:gd name="connsiteY4" fmla="*/ 340956 h 681183"/>
              <a:gd name="connsiteX5" fmla="*/ 821590 w 2026067"/>
              <a:gd name="connsiteY5" fmla="*/ 4209 h 681183"/>
              <a:gd name="connsiteX6" fmla="*/ 1073628 w 2026067"/>
              <a:gd name="connsiteY6" fmla="*/ 332542 h 681183"/>
              <a:gd name="connsiteX7" fmla="*/ 1265002 w 2026067"/>
              <a:gd name="connsiteY7" fmla="*/ 681042 h 681183"/>
              <a:gd name="connsiteX8" fmla="*/ 1646501 w 2026067"/>
              <a:gd name="connsiteY8" fmla="*/ 291630 h 681183"/>
              <a:gd name="connsiteX9" fmla="*/ 1171377 w 2026067"/>
              <a:gd name="connsiteY9" fmla="*/ 13178 h 681183"/>
              <a:gd name="connsiteX10" fmla="*/ 1665603 w 2026067"/>
              <a:gd name="connsiteY10" fmla="*/ 327783 h 681183"/>
              <a:gd name="connsiteX11" fmla="*/ 1947904 w 2026067"/>
              <a:gd name="connsiteY11" fmla="*/ 627247 h 681183"/>
              <a:gd name="connsiteX12" fmla="*/ 2025141 w 2026067"/>
              <a:gd name="connsiteY12" fmla="*/ 536155 h 681183"/>
              <a:gd name="connsiteX13" fmla="*/ 1856239 w 2026067"/>
              <a:gd name="connsiteY13" fmla="*/ 229405 h 681183"/>
              <a:gd name="connsiteX14" fmla="*/ 1969291 w 2026067"/>
              <a:gd name="connsiteY14" fmla="*/ 17385 h 681183"/>
              <a:gd name="connsiteX15" fmla="*/ 1770290 w 2026067"/>
              <a:gd name="connsiteY15" fmla="*/ 359729 h 681183"/>
              <a:gd name="connsiteX16" fmla="*/ 1793965 w 2026067"/>
              <a:gd name="connsiteY16" fmla="*/ 675723 h 681183"/>
              <a:gd name="connsiteX17" fmla="*/ 1741625 w 2026067"/>
              <a:gd name="connsiteY17" fmla="*/ 247342 h 681183"/>
              <a:gd name="connsiteX18" fmla="*/ 1200150 w 2026067"/>
              <a:gd name="connsiteY18" fmla="*/ 17385 h 681183"/>
              <a:gd name="connsiteX19" fmla="*/ 1291564 w 2026067"/>
              <a:gd name="connsiteY19" fmla="*/ 345997 h 681183"/>
              <a:gd name="connsiteX0" fmla="*/ 0 w 2026065"/>
              <a:gd name="connsiteY0" fmla="*/ 359724 h 699670"/>
              <a:gd name="connsiteX1" fmla="*/ 166038 w 2026065"/>
              <a:gd name="connsiteY1" fmla="*/ 18495 h 699670"/>
              <a:gd name="connsiteX2" fmla="*/ 340675 w 2026065"/>
              <a:gd name="connsiteY2" fmla="*/ 351311 h 699670"/>
              <a:gd name="connsiteX3" fmla="*/ 501490 w 2026065"/>
              <a:gd name="connsiteY3" fmla="*/ 699532 h 699670"/>
              <a:gd name="connsiteX4" fmla="*/ 660776 w 2026065"/>
              <a:gd name="connsiteY4" fmla="*/ 359445 h 699670"/>
              <a:gd name="connsiteX5" fmla="*/ 821590 w 2026065"/>
              <a:gd name="connsiteY5" fmla="*/ 22698 h 699670"/>
              <a:gd name="connsiteX6" fmla="*/ 1073628 w 2026065"/>
              <a:gd name="connsiteY6" fmla="*/ 351031 h 699670"/>
              <a:gd name="connsiteX7" fmla="*/ 1265002 w 2026065"/>
              <a:gd name="connsiteY7" fmla="*/ 699531 h 699670"/>
              <a:gd name="connsiteX8" fmla="*/ 1646501 w 2026065"/>
              <a:gd name="connsiteY8" fmla="*/ 310119 h 699670"/>
              <a:gd name="connsiteX9" fmla="*/ 1171377 w 2026065"/>
              <a:gd name="connsiteY9" fmla="*/ 31667 h 699670"/>
              <a:gd name="connsiteX10" fmla="*/ 1665603 w 2026065"/>
              <a:gd name="connsiteY10" fmla="*/ 346272 h 699670"/>
              <a:gd name="connsiteX11" fmla="*/ 1947904 w 2026065"/>
              <a:gd name="connsiteY11" fmla="*/ 645736 h 699670"/>
              <a:gd name="connsiteX12" fmla="*/ 2025141 w 2026065"/>
              <a:gd name="connsiteY12" fmla="*/ 554644 h 699670"/>
              <a:gd name="connsiteX13" fmla="*/ 1856239 w 2026065"/>
              <a:gd name="connsiteY13" fmla="*/ 247894 h 699670"/>
              <a:gd name="connsiteX14" fmla="*/ 1969291 w 2026065"/>
              <a:gd name="connsiteY14" fmla="*/ 35874 h 699670"/>
              <a:gd name="connsiteX15" fmla="*/ 1770290 w 2026065"/>
              <a:gd name="connsiteY15" fmla="*/ 378218 h 699670"/>
              <a:gd name="connsiteX16" fmla="*/ 1793965 w 2026065"/>
              <a:gd name="connsiteY16" fmla="*/ 694212 h 699670"/>
              <a:gd name="connsiteX17" fmla="*/ 1741625 w 2026065"/>
              <a:gd name="connsiteY17" fmla="*/ 265831 h 699670"/>
              <a:gd name="connsiteX18" fmla="*/ 1806452 w 2026065"/>
              <a:gd name="connsiteY18" fmla="*/ 0 h 699670"/>
              <a:gd name="connsiteX19" fmla="*/ 1291564 w 2026065"/>
              <a:gd name="connsiteY19" fmla="*/ 364486 h 699670"/>
              <a:gd name="connsiteX0" fmla="*/ 0 w 2026067"/>
              <a:gd name="connsiteY0" fmla="*/ 377509 h 717456"/>
              <a:gd name="connsiteX1" fmla="*/ 166038 w 2026067"/>
              <a:gd name="connsiteY1" fmla="*/ 36280 h 717456"/>
              <a:gd name="connsiteX2" fmla="*/ 340675 w 2026067"/>
              <a:gd name="connsiteY2" fmla="*/ 369096 h 717456"/>
              <a:gd name="connsiteX3" fmla="*/ 501490 w 2026067"/>
              <a:gd name="connsiteY3" fmla="*/ 717317 h 717456"/>
              <a:gd name="connsiteX4" fmla="*/ 660776 w 2026067"/>
              <a:gd name="connsiteY4" fmla="*/ 377230 h 717456"/>
              <a:gd name="connsiteX5" fmla="*/ 821590 w 2026067"/>
              <a:gd name="connsiteY5" fmla="*/ 40483 h 717456"/>
              <a:gd name="connsiteX6" fmla="*/ 1073628 w 2026067"/>
              <a:gd name="connsiteY6" fmla="*/ 368816 h 717456"/>
              <a:gd name="connsiteX7" fmla="*/ 1265002 w 2026067"/>
              <a:gd name="connsiteY7" fmla="*/ 717316 h 717456"/>
              <a:gd name="connsiteX8" fmla="*/ 1646501 w 2026067"/>
              <a:gd name="connsiteY8" fmla="*/ 327904 h 717456"/>
              <a:gd name="connsiteX9" fmla="*/ 1829279 w 2026067"/>
              <a:gd name="connsiteY9" fmla="*/ 125 h 717456"/>
              <a:gd name="connsiteX10" fmla="*/ 1665603 w 2026067"/>
              <a:gd name="connsiteY10" fmla="*/ 364057 h 717456"/>
              <a:gd name="connsiteX11" fmla="*/ 1947904 w 2026067"/>
              <a:gd name="connsiteY11" fmla="*/ 663521 h 717456"/>
              <a:gd name="connsiteX12" fmla="*/ 2025141 w 2026067"/>
              <a:gd name="connsiteY12" fmla="*/ 572429 h 717456"/>
              <a:gd name="connsiteX13" fmla="*/ 1856239 w 2026067"/>
              <a:gd name="connsiteY13" fmla="*/ 265679 h 717456"/>
              <a:gd name="connsiteX14" fmla="*/ 1969291 w 2026067"/>
              <a:gd name="connsiteY14" fmla="*/ 53659 h 717456"/>
              <a:gd name="connsiteX15" fmla="*/ 1770290 w 2026067"/>
              <a:gd name="connsiteY15" fmla="*/ 396003 h 717456"/>
              <a:gd name="connsiteX16" fmla="*/ 1793965 w 2026067"/>
              <a:gd name="connsiteY16" fmla="*/ 711997 h 717456"/>
              <a:gd name="connsiteX17" fmla="*/ 1741625 w 2026067"/>
              <a:gd name="connsiteY17" fmla="*/ 283616 h 717456"/>
              <a:gd name="connsiteX18" fmla="*/ 1806452 w 2026067"/>
              <a:gd name="connsiteY18" fmla="*/ 17785 h 717456"/>
              <a:gd name="connsiteX19" fmla="*/ 1291564 w 2026067"/>
              <a:gd name="connsiteY19" fmla="*/ 382271 h 717456"/>
              <a:gd name="connsiteX0" fmla="*/ 0 w 2026065"/>
              <a:gd name="connsiteY0" fmla="*/ 377509 h 717456"/>
              <a:gd name="connsiteX1" fmla="*/ 166038 w 2026065"/>
              <a:gd name="connsiteY1" fmla="*/ 36279 h 717456"/>
              <a:gd name="connsiteX2" fmla="*/ 340675 w 2026065"/>
              <a:gd name="connsiteY2" fmla="*/ 369096 h 717456"/>
              <a:gd name="connsiteX3" fmla="*/ 501490 w 2026065"/>
              <a:gd name="connsiteY3" fmla="*/ 717317 h 717456"/>
              <a:gd name="connsiteX4" fmla="*/ 660776 w 2026065"/>
              <a:gd name="connsiteY4" fmla="*/ 377230 h 717456"/>
              <a:gd name="connsiteX5" fmla="*/ 821590 w 2026065"/>
              <a:gd name="connsiteY5" fmla="*/ 40483 h 717456"/>
              <a:gd name="connsiteX6" fmla="*/ 1073628 w 2026065"/>
              <a:gd name="connsiteY6" fmla="*/ 368816 h 717456"/>
              <a:gd name="connsiteX7" fmla="*/ 1265002 w 2026065"/>
              <a:gd name="connsiteY7" fmla="*/ 717316 h 717456"/>
              <a:gd name="connsiteX8" fmla="*/ 1646501 w 2026065"/>
              <a:gd name="connsiteY8" fmla="*/ 327904 h 717456"/>
              <a:gd name="connsiteX9" fmla="*/ 1829279 w 2026065"/>
              <a:gd name="connsiteY9" fmla="*/ 125 h 717456"/>
              <a:gd name="connsiteX10" fmla="*/ 1665603 w 2026065"/>
              <a:gd name="connsiteY10" fmla="*/ 364057 h 717456"/>
              <a:gd name="connsiteX11" fmla="*/ 1947904 w 2026065"/>
              <a:gd name="connsiteY11" fmla="*/ 663521 h 717456"/>
              <a:gd name="connsiteX12" fmla="*/ 2025141 w 2026065"/>
              <a:gd name="connsiteY12" fmla="*/ 572429 h 717456"/>
              <a:gd name="connsiteX13" fmla="*/ 1856239 w 2026065"/>
              <a:gd name="connsiteY13" fmla="*/ 265679 h 717456"/>
              <a:gd name="connsiteX14" fmla="*/ 1969291 w 2026065"/>
              <a:gd name="connsiteY14" fmla="*/ 53659 h 717456"/>
              <a:gd name="connsiteX15" fmla="*/ 1770290 w 2026065"/>
              <a:gd name="connsiteY15" fmla="*/ 396003 h 717456"/>
              <a:gd name="connsiteX16" fmla="*/ 1793965 w 2026065"/>
              <a:gd name="connsiteY16" fmla="*/ 711997 h 717456"/>
              <a:gd name="connsiteX17" fmla="*/ 1741625 w 2026065"/>
              <a:gd name="connsiteY17" fmla="*/ 283616 h 717456"/>
              <a:gd name="connsiteX18" fmla="*/ 1806452 w 2026065"/>
              <a:gd name="connsiteY18" fmla="*/ 17785 h 717456"/>
              <a:gd name="connsiteX19" fmla="*/ 1291564 w 2026065"/>
              <a:gd name="connsiteY19" fmla="*/ 382271 h 717456"/>
              <a:gd name="connsiteX0" fmla="*/ 0 w 2017468"/>
              <a:gd name="connsiteY0" fmla="*/ 377510 h 717456"/>
              <a:gd name="connsiteX1" fmla="*/ 157439 w 2017468"/>
              <a:gd name="connsiteY1" fmla="*/ 36279 h 717456"/>
              <a:gd name="connsiteX2" fmla="*/ 332076 w 2017468"/>
              <a:gd name="connsiteY2" fmla="*/ 369096 h 717456"/>
              <a:gd name="connsiteX3" fmla="*/ 492891 w 2017468"/>
              <a:gd name="connsiteY3" fmla="*/ 717317 h 717456"/>
              <a:gd name="connsiteX4" fmla="*/ 652177 w 2017468"/>
              <a:gd name="connsiteY4" fmla="*/ 377230 h 717456"/>
              <a:gd name="connsiteX5" fmla="*/ 812991 w 2017468"/>
              <a:gd name="connsiteY5" fmla="*/ 40483 h 717456"/>
              <a:gd name="connsiteX6" fmla="*/ 1065029 w 2017468"/>
              <a:gd name="connsiteY6" fmla="*/ 368816 h 717456"/>
              <a:gd name="connsiteX7" fmla="*/ 1256403 w 2017468"/>
              <a:gd name="connsiteY7" fmla="*/ 717316 h 717456"/>
              <a:gd name="connsiteX8" fmla="*/ 1637902 w 2017468"/>
              <a:gd name="connsiteY8" fmla="*/ 327904 h 717456"/>
              <a:gd name="connsiteX9" fmla="*/ 1820680 w 2017468"/>
              <a:gd name="connsiteY9" fmla="*/ 125 h 717456"/>
              <a:gd name="connsiteX10" fmla="*/ 1657004 w 2017468"/>
              <a:gd name="connsiteY10" fmla="*/ 364057 h 717456"/>
              <a:gd name="connsiteX11" fmla="*/ 1939305 w 2017468"/>
              <a:gd name="connsiteY11" fmla="*/ 663521 h 717456"/>
              <a:gd name="connsiteX12" fmla="*/ 2016542 w 2017468"/>
              <a:gd name="connsiteY12" fmla="*/ 572429 h 717456"/>
              <a:gd name="connsiteX13" fmla="*/ 1847640 w 2017468"/>
              <a:gd name="connsiteY13" fmla="*/ 265679 h 717456"/>
              <a:gd name="connsiteX14" fmla="*/ 1960692 w 2017468"/>
              <a:gd name="connsiteY14" fmla="*/ 53659 h 717456"/>
              <a:gd name="connsiteX15" fmla="*/ 1761691 w 2017468"/>
              <a:gd name="connsiteY15" fmla="*/ 396003 h 717456"/>
              <a:gd name="connsiteX16" fmla="*/ 1785366 w 2017468"/>
              <a:gd name="connsiteY16" fmla="*/ 711997 h 717456"/>
              <a:gd name="connsiteX17" fmla="*/ 1733026 w 2017468"/>
              <a:gd name="connsiteY17" fmla="*/ 283616 h 717456"/>
              <a:gd name="connsiteX18" fmla="*/ 1797853 w 2017468"/>
              <a:gd name="connsiteY18" fmla="*/ 17785 h 717456"/>
              <a:gd name="connsiteX19" fmla="*/ 1282965 w 2017468"/>
              <a:gd name="connsiteY19" fmla="*/ 382271 h 717456"/>
              <a:gd name="connsiteX0" fmla="*/ 0 w 2017466"/>
              <a:gd name="connsiteY0" fmla="*/ 377510 h 717456"/>
              <a:gd name="connsiteX1" fmla="*/ 166038 w 2017466"/>
              <a:gd name="connsiteY1" fmla="*/ 36279 h 717456"/>
              <a:gd name="connsiteX2" fmla="*/ 332076 w 2017466"/>
              <a:gd name="connsiteY2" fmla="*/ 369096 h 717456"/>
              <a:gd name="connsiteX3" fmla="*/ 492891 w 2017466"/>
              <a:gd name="connsiteY3" fmla="*/ 717317 h 717456"/>
              <a:gd name="connsiteX4" fmla="*/ 652177 w 2017466"/>
              <a:gd name="connsiteY4" fmla="*/ 377230 h 717456"/>
              <a:gd name="connsiteX5" fmla="*/ 812991 w 2017466"/>
              <a:gd name="connsiteY5" fmla="*/ 40483 h 717456"/>
              <a:gd name="connsiteX6" fmla="*/ 1065029 w 2017466"/>
              <a:gd name="connsiteY6" fmla="*/ 368816 h 717456"/>
              <a:gd name="connsiteX7" fmla="*/ 1256403 w 2017466"/>
              <a:gd name="connsiteY7" fmla="*/ 717316 h 717456"/>
              <a:gd name="connsiteX8" fmla="*/ 1637902 w 2017466"/>
              <a:gd name="connsiteY8" fmla="*/ 327904 h 717456"/>
              <a:gd name="connsiteX9" fmla="*/ 1820680 w 2017466"/>
              <a:gd name="connsiteY9" fmla="*/ 125 h 717456"/>
              <a:gd name="connsiteX10" fmla="*/ 1657004 w 2017466"/>
              <a:gd name="connsiteY10" fmla="*/ 364057 h 717456"/>
              <a:gd name="connsiteX11" fmla="*/ 1939305 w 2017466"/>
              <a:gd name="connsiteY11" fmla="*/ 663521 h 717456"/>
              <a:gd name="connsiteX12" fmla="*/ 2016542 w 2017466"/>
              <a:gd name="connsiteY12" fmla="*/ 572429 h 717456"/>
              <a:gd name="connsiteX13" fmla="*/ 1847640 w 2017466"/>
              <a:gd name="connsiteY13" fmla="*/ 265679 h 717456"/>
              <a:gd name="connsiteX14" fmla="*/ 1960692 w 2017466"/>
              <a:gd name="connsiteY14" fmla="*/ 53659 h 717456"/>
              <a:gd name="connsiteX15" fmla="*/ 1761691 w 2017466"/>
              <a:gd name="connsiteY15" fmla="*/ 396003 h 717456"/>
              <a:gd name="connsiteX16" fmla="*/ 1785366 w 2017466"/>
              <a:gd name="connsiteY16" fmla="*/ 711997 h 717456"/>
              <a:gd name="connsiteX17" fmla="*/ 1733026 w 2017466"/>
              <a:gd name="connsiteY17" fmla="*/ 283616 h 717456"/>
              <a:gd name="connsiteX18" fmla="*/ 1797853 w 2017466"/>
              <a:gd name="connsiteY18" fmla="*/ 17785 h 717456"/>
              <a:gd name="connsiteX19" fmla="*/ 1282965 w 2017466"/>
              <a:gd name="connsiteY19" fmla="*/ 382271 h 717456"/>
              <a:gd name="connsiteX0" fmla="*/ 0 w 2017468"/>
              <a:gd name="connsiteY0" fmla="*/ 377510 h 717456"/>
              <a:gd name="connsiteX1" fmla="*/ 166038 w 2017468"/>
              <a:gd name="connsiteY1" fmla="*/ 36279 h 717456"/>
              <a:gd name="connsiteX2" fmla="*/ 327776 w 2017468"/>
              <a:gd name="connsiteY2" fmla="*/ 364612 h 717456"/>
              <a:gd name="connsiteX3" fmla="*/ 492891 w 2017468"/>
              <a:gd name="connsiteY3" fmla="*/ 717317 h 717456"/>
              <a:gd name="connsiteX4" fmla="*/ 652177 w 2017468"/>
              <a:gd name="connsiteY4" fmla="*/ 377230 h 717456"/>
              <a:gd name="connsiteX5" fmla="*/ 812991 w 2017468"/>
              <a:gd name="connsiteY5" fmla="*/ 40483 h 717456"/>
              <a:gd name="connsiteX6" fmla="*/ 1065029 w 2017468"/>
              <a:gd name="connsiteY6" fmla="*/ 368816 h 717456"/>
              <a:gd name="connsiteX7" fmla="*/ 1256403 w 2017468"/>
              <a:gd name="connsiteY7" fmla="*/ 717316 h 717456"/>
              <a:gd name="connsiteX8" fmla="*/ 1637902 w 2017468"/>
              <a:gd name="connsiteY8" fmla="*/ 327904 h 717456"/>
              <a:gd name="connsiteX9" fmla="*/ 1820680 w 2017468"/>
              <a:gd name="connsiteY9" fmla="*/ 125 h 717456"/>
              <a:gd name="connsiteX10" fmla="*/ 1657004 w 2017468"/>
              <a:gd name="connsiteY10" fmla="*/ 364057 h 717456"/>
              <a:gd name="connsiteX11" fmla="*/ 1939305 w 2017468"/>
              <a:gd name="connsiteY11" fmla="*/ 663521 h 717456"/>
              <a:gd name="connsiteX12" fmla="*/ 2016542 w 2017468"/>
              <a:gd name="connsiteY12" fmla="*/ 572429 h 717456"/>
              <a:gd name="connsiteX13" fmla="*/ 1847640 w 2017468"/>
              <a:gd name="connsiteY13" fmla="*/ 265679 h 717456"/>
              <a:gd name="connsiteX14" fmla="*/ 1960692 w 2017468"/>
              <a:gd name="connsiteY14" fmla="*/ 53659 h 717456"/>
              <a:gd name="connsiteX15" fmla="*/ 1761691 w 2017468"/>
              <a:gd name="connsiteY15" fmla="*/ 396003 h 717456"/>
              <a:gd name="connsiteX16" fmla="*/ 1785366 w 2017468"/>
              <a:gd name="connsiteY16" fmla="*/ 711997 h 717456"/>
              <a:gd name="connsiteX17" fmla="*/ 1733026 w 2017468"/>
              <a:gd name="connsiteY17" fmla="*/ 283616 h 717456"/>
              <a:gd name="connsiteX18" fmla="*/ 1797853 w 2017468"/>
              <a:gd name="connsiteY18" fmla="*/ 17785 h 717456"/>
              <a:gd name="connsiteX19" fmla="*/ 1282965 w 2017468"/>
              <a:gd name="connsiteY19" fmla="*/ 382271 h 717456"/>
              <a:gd name="connsiteX0" fmla="*/ 0 w 2017466"/>
              <a:gd name="connsiteY0" fmla="*/ 377510 h 717456"/>
              <a:gd name="connsiteX1" fmla="*/ 166038 w 2017466"/>
              <a:gd name="connsiteY1" fmla="*/ 36279 h 717456"/>
              <a:gd name="connsiteX2" fmla="*/ 327776 w 2017466"/>
              <a:gd name="connsiteY2" fmla="*/ 364612 h 717456"/>
              <a:gd name="connsiteX3" fmla="*/ 492891 w 2017466"/>
              <a:gd name="connsiteY3" fmla="*/ 717317 h 717456"/>
              <a:gd name="connsiteX4" fmla="*/ 652177 w 2017466"/>
              <a:gd name="connsiteY4" fmla="*/ 377230 h 717456"/>
              <a:gd name="connsiteX5" fmla="*/ 812991 w 2017466"/>
              <a:gd name="connsiteY5" fmla="*/ 40483 h 717456"/>
              <a:gd name="connsiteX6" fmla="*/ 1065029 w 2017466"/>
              <a:gd name="connsiteY6" fmla="*/ 368816 h 717456"/>
              <a:gd name="connsiteX7" fmla="*/ 1256403 w 2017466"/>
              <a:gd name="connsiteY7" fmla="*/ 717316 h 717456"/>
              <a:gd name="connsiteX8" fmla="*/ 1637902 w 2017466"/>
              <a:gd name="connsiteY8" fmla="*/ 327904 h 717456"/>
              <a:gd name="connsiteX9" fmla="*/ 1820680 w 2017466"/>
              <a:gd name="connsiteY9" fmla="*/ 125 h 717456"/>
              <a:gd name="connsiteX10" fmla="*/ 1657004 w 2017466"/>
              <a:gd name="connsiteY10" fmla="*/ 364057 h 717456"/>
              <a:gd name="connsiteX11" fmla="*/ 1939305 w 2017466"/>
              <a:gd name="connsiteY11" fmla="*/ 663521 h 717456"/>
              <a:gd name="connsiteX12" fmla="*/ 2016542 w 2017466"/>
              <a:gd name="connsiteY12" fmla="*/ 572429 h 717456"/>
              <a:gd name="connsiteX13" fmla="*/ 1847640 w 2017466"/>
              <a:gd name="connsiteY13" fmla="*/ 265679 h 717456"/>
              <a:gd name="connsiteX14" fmla="*/ 1960692 w 2017466"/>
              <a:gd name="connsiteY14" fmla="*/ 53659 h 717456"/>
              <a:gd name="connsiteX15" fmla="*/ 1761691 w 2017466"/>
              <a:gd name="connsiteY15" fmla="*/ 396003 h 717456"/>
              <a:gd name="connsiteX16" fmla="*/ 1785366 w 2017466"/>
              <a:gd name="connsiteY16" fmla="*/ 711997 h 717456"/>
              <a:gd name="connsiteX17" fmla="*/ 1733026 w 2017466"/>
              <a:gd name="connsiteY17" fmla="*/ 283616 h 717456"/>
              <a:gd name="connsiteX18" fmla="*/ 1797853 w 2017466"/>
              <a:gd name="connsiteY18" fmla="*/ 17785 h 717456"/>
              <a:gd name="connsiteX19" fmla="*/ 1282965 w 2017466"/>
              <a:gd name="connsiteY19" fmla="*/ 382271 h 717456"/>
              <a:gd name="connsiteX0" fmla="*/ 0 w 2017468"/>
              <a:gd name="connsiteY0" fmla="*/ 377510 h 717456"/>
              <a:gd name="connsiteX1" fmla="*/ 166038 w 2017468"/>
              <a:gd name="connsiteY1" fmla="*/ 36279 h 717456"/>
              <a:gd name="connsiteX2" fmla="*/ 327776 w 2017468"/>
              <a:gd name="connsiteY2" fmla="*/ 364612 h 717456"/>
              <a:gd name="connsiteX3" fmla="*/ 479990 w 2017468"/>
              <a:gd name="connsiteY3" fmla="*/ 712833 h 717456"/>
              <a:gd name="connsiteX4" fmla="*/ 652177 w 2017468"/>
              <a:gd name="connsiteY4" fmla="*/ 377230 h 717456"/>
              <a:gd name="connsiteX5" fmla="*/ 812991 w 2017468"/>
              <a:gd name="connsiteY5" fmla="*/ 40483 h 717456"/>
              <a:gd name="connsiteX6" fmla="*/ 1065029 w 2017468"/>
              <a:gd name="connsiteY6" fmla="*/ 368816 h 717456"/>
              <a:gd name="connsiteX7" fmla="*/ 1256403 w 2017468"/>
              <a:gd name="connsiteY7" fmla="*/ 717316 h 717456"/>
              <a:gd name="connsiteX8" fmla="*/ 1637902 w 2017468"/>
              <a:gd name="connsiteY8" fmla="*/ 327904 h 717456"/>
              <a:gd name="connsiteX9" fmla="*/ 1820680 w 2017468"/>
              <a:gd name="connsiteY9" fmla="*/ 125 h 717456"/>
              <a:gd name="connsiteX10" fmla="*/ 1657004 w 2017468"/>
              <a:gd name="connsiteY10" fmla="*/ 364057 h 717456"/>
              <a:gd name="connsiteX11" fmla="*/ 1939305 w 2017468"/>
              <a:gd name="connsiteY11" fmla="*/ 663521 h 717456"/>
              <a:gd name="connsiteX12" fmla="*/ 2016542 w 2017468"/>
              <a:gd name="connsiteY12" fmla="*/ 572429 h 717456"/>
              <a:gd name="connsiteX13" fmla="*/ 1847640 w 2017468"/>
              <a:gd name="connsiteY13" fmla="*/ 265679 h 717456"/>
              <a:gd name="connsiteX14" fmla="*/ 1960692 w 2017468"/>
              <a:gd name="connsiteY14" fmla="*/ 53659 h 717456"/>
              <a:gd name="connsiteX15" fmla="*/ 1761691 w 2017468"/>
              <a:gd name="connsiteY15" fmla="*/ 396003 h 717456"/>
              <a:gd name="connsiteX16" fmla="*/ 1785366 w 2017468"/>
              <a:gd name="connsiteY16" fmla="*/ 711997 h 717456"/>
              <a:gd name="connsiteX17" fmla="*/ 1733026 w 2017468"/>
              <a:gd name="connsiteY17" fmla="*/ 283616 h 717456"/>
              <a:gd name="connsiteX18" fmla="*/ 1797853 w 2017468"/>
              <a:gd name="connsiteY18" fmla="*/ 17785 h 717456"/>
              <a:gd name="connsiteX19" fmla="*/ 1282965 w 2017468"/>
              <a:gd name="connsiteY19" fmla="*/ 382271 h 717456"/>
              <a:gd name="connsiteX0" fmla="*/ 0 w 2017466"/>
              <a:gd name="connsiteY0" fmla="*/ 377510 h 717456"/>
              <a:gd name="connsiteX1" fmla="*/ 166038 w 2017466"/>
              <a:gd name="connsiteY1" fmla="*/ 36279 h 717456"/>
              <a:gd name="connsiteX2" fmla="*/ 327776 w 2017466"/>
              <a:gd name="connsiteY2" fmla="*/ 364612 h 717456"/>
              <a:gd name="connsiteX3" fmla="*/ 479990 w 2017466"/>
              <a:gd name="connsiteY3" fmla="*/ 712833 h 717456"/>
              <a:gd name="connsiteX4" fmla="*/ 652177 w 2017466"/>
              <a:gd name="connsiteY4" fmla="*/ 377229 h 717456"/>
              <a:gd name="connsiteX5" fmla="*/ 812991 w 2017466"/>
              <a:gd name="connsiteY5" fmla="*/ 40483 h 717456"/>
              <a:gd name="connsiteX6" fmla="*/ 1065029 w 2017466"/>
              <a:gd name="connsiteY6" fmla="*/ 368816 h 717456"/>
              <a:gd name="connsiteX7" fmla="*/ 1256403 w 2017466"/>
              <a:gd name="connsiteY7" fmla="*/ 717316 h 717456"/>
              <a:gd name="connsiteX8" fmla="*/ 1637902 w 2017466"/>
              <a:gd name="connsiteY8" fmla="*/ 327904 h 717456"/>
              <a:gd name="connsiteX9" fmla="*/ 1820680 w 2017466"/>
              <a:gd name="connsiteY9" fmla="*/ 125 h 717456"/>
              <a:gd name="connsiteX10" fmla="*/ 1657004 w 2017466"/>
              <a:gd name="connsiteY10" fmla="*/ 364057 h 717456"/>
              <a:gd name="connsiteX11" fmla="*/ 1939305 w 2017466"/>
              <a:gd name="connsiteY11" fmla="*/ 663521 h 717456"/>
              <a:gd name="connsiteX12" fmla="*/ 2016542 w 2017466"/>
              <a:gd name="connsiteY12" fmla="*/ 572429 h 717456"/>
              <a:gd name="connsiteX13" fmla="*/ 1847640 w 2017466"/>
              <a:gd name="connsiteY13" fmla="*/ 265679 h 717456"/>
              <a:gd name="connsiteX14" fmla="*/ 1960692 w 2017466"/>
              <a:gd name="connsiteY14" fmla="*/ 53659 h 717456"/>
              <a:gd name="connsiteX15" fmla="*/ 1761691 w 2017466"/>
              <a:gd name="connsiteY15" fmla="*/ 396003 h 717456"/>
              <a:gd name="connsiteX16" fmla="*/ 1785366 w 2017466"/>
              <a:gd name="connsiteY16" fmla="*/ 711997 h 717456"/>
              <a:gd name="connsiteX17" fmla="*/ 1733026 w 2017466"/>
              <a:gd name="connsiteY17" fmla="*/ 283616 h 717456"/>
              <a:gd name="connsiteX18" fmla="*/ 1797853 w 2017466"/>
              <a:gd name="connsiteY18" fmla="*/ 17785 h 717456"/>
              <a:gd name="connsiteX19" fmla="*/ 1282965 w 2017466"/>
              <a:gd name="connsiteY19" fmla="*/ 382271 h 717456"/>
              <a:gd name="connsiteX0" fmla="*/ 0 w 2017468"/>
              <a:gd name="connsiteY0" fmla="*/ 377510 h 717456"/>
              <a:gd name="connsiteX1" fmla="*/ 166038 w 2017468"/>
              <a:gd name="connsiteY1" fmla="*/ 36279 h 717456"/>
              <a:gd name="connsiteX2" fmla="*/ 327776 w 2017468"/>
              <a:gd name="connsiteY2" fmla="*/ 364612 h 717456"/>
              <a:gd name="connsiteX3" fmla="*/ 479990 w 2017468"/>
              <a:gd name="connsiteY3" fmla="*/ 712833 h 717456"/>
              <a:gd name="connsiteX4" fmla="*/ 652177 w 2017468"/>
              <a:gd name="connsiteY4" fmla="*/ 377229 h 717456"/>
              <a:gd name="connsiteX5" fmla="*/ 808691 w 2017468"/>
              <a:gd name="connsiteY5" fmla="*/ 49452 h 717456"/>
              <a:gd name="connsiteX6" fmla="*/ 1065029 w 2017468"/>
              <a:gd name="connsiteY6" fmla="*/ 368816 h 717456"/>
              <a:gd name="connsiteX7" fmla="*/ 1256403 w 2017468"/>
              <a:gd name="connsiteY7" fmla="*/ 717316 h 717456"/>
              <a:gd name="connsiteX8" fmla="*/ 1637902 w 2017468"/>
              <a:gd name="connsiteY8" fmla="*/ 327904 h 717456"/>
              <a:gd name="connsiteX9" fmla="*/ 1820680 w 2017468"/>
              <a:gd name="connsiteY9" fmla="*/ 125 h 717456"/>
              <a:gd name="connsiteX10" fmla="*/ 1657004 w 2017468"/>
              <a:gd name="connsiteY10" fmla="*/ 364057 h 717456"/>
              <a:gd name="connsiteX11" fmla="*/ 1939305 w 2017468"/>
              <a:gd name="connsiteY11" fmla="*/ 663521 h 717456"/>
              <a:gd name="connsiteX12" fmla="*/ 2016542 w 2017468"/>
              <a:gd name="connsiteY12" fmla="*/ 572429 h 717456"/>
              <a:gd name="connsiteX13" fmla="*/ 1847640 w 2017468"/>
              <a:gd name="connsiteY13" fmla="*/ 265679 h 717456"/>
              <a:gd name="connsiteX14" fmla="*/ 1960692 w 2017468"/>
              <a:gd name="connsiteY14" fmla="*/ 53659 h 717456"/>
              <a:gd name="connsiteX15" fmla="*/ 1761691 w 2017468"/>
              <a:gd name="connsiteY15" fmla="*/ 396003 h 717456"/>
              <a:gd name="connsiteX16" fmla="*/ 1785366 w 2017468"/>
              <a:gd name="connsiteY16" fmla="*/ 711997 h 717456"/>
              <a:gd name="connsiteX17" fmla="*/ 1733026 w 2017468"/>
              <a:gd name="connsiteY17" fmla="*/ 283616 h 717456"/>
              <a:gd name="connsiteX18" fmla="*/ 1797853 w 2017468"/>
              <a:gd name="connsiteY18" fmla="*/ 17785 h 717456"/>
              <a:gd name="connsiteX19" fmla="*/ 1282965 w 2017468"/>
              <a:gd name="connsiteY19" fmla="*/ 382271 h 717456"/>
              <a:gd name="connsiteX0" fmla="*/ 0 w 2017466"/>
              <a:gd name="connsiteY0" fmla="*/ 377510 h 717456"/>
              <a:gd name="connsiteX1" fmla="*/ 166038 w 2017466"/>
              <a:gd name="connsiteY1" fmla="*/ 36279 h 717456"/>
              <a:gd name="connsiteX2" fmla="*/ 327776 w 2017466"/>
              <a:gd name="connsiteY2" fmla="*/ 364612 h 717456"/>
              <a:gd name="connsiteX3" fmla="*/ 479990 w 2017466"/>
              <a:gd name="connsiteY3" fmla="*/ 712833 h 717456"/>
              <a:gd name="connsiteX4" fmla="*/ 652177 w 2017466"/>
              <a:gd name="connsiteY4" fmla="*/ 377229 h 717456"/>
              <a:gd name="connsiteX5" fmla="*/ 808691 w 2017466"/>
              <a:gd name="connsiteY5" fmla="*/ 49452 h 717456"/>
              <a:gd name="connsiteX6" fmla="*/ 983329 w 2017466"/>
              <a:gd name="connsiteY6" fmla="*/ 368815 h 717456"/>
              <a:gd name="connsiteX7" fmla="*/ 1256403 w 2017466"/>
              <a:gd name="connsiteY7" fmla="*/ 717316 h 717456"/>
              <a:gd name="connsiteX8" fmla="*/ 1637902 w 2017466"/>
              <a:gd name="connsiteY8" fmla="*/ 327904 h 717456"/>
              <a:gd name="connsiteX9" fmla="*/ 1820680 w 2017466"/>
              <a:gd name="connsiteY9" fmla="*/ 125 h 717456"/>
              <a:gd name="connsiteX10" fmla="*/ 1657004 w 2017466"/>
              <a:gd name="connsiteY10" fmla="*/ 364057 h 717456"/>
              <a:gd name="connsiteX11" fmla="*/ 1939305 w 2017466"/>
              <a:gd name="connsiteY11" fmla="*/ 663521 h 717456"/>
              <a:gd name="connsiteX12" fmla="*/ 2016542 w 2017466"/>
              <a:gd name="connsiteY12" fmla="*/ 572429 h 717456"/>
              <a:gd name="connsiteX13" fmla="*/ 1847640 w 2017466"/>
              <a:gd name="connsiteY13" fmla="*/ 265679 h 717456"/>
              <a:gd name="connsiteX14" fmla="*/ 1960692 w 2017466"/>
              <a:gd name="connsiteY14" fmla="*/ 53659 h 717456"/>
              <a:gd name="connsiteX15" fmla="*/ 1761691 w 2017466"/>
              <a:gd name="connsiteY15" fmla="*/ 396003 h 717456"/>
              <a:gd name="connsiteX16" fmla="*/ 1785366 w 2017466"/>
              <a:gd name="connsiteY16" fmla="*/ 711997 h 717456"/>
              <a:gd name="connsiteX17" fmla="*/ 1733026 w 2017466"/>
              <a:gd name="connsiteY17" fmla="*/ 283616 h 717456"/>
              <a:gd name="connsiteX18" fmla="*/ 1797853 w 2017466"/>
              <a:gd name="connsiteY18" fmla="*/ 17785 h 717456"/>
              <a:gd name="connsiteX19" fmla="*/ 1282965 w 2017466"/>
              <a:gd name="connsiteY19" fmla="*/ 382271 h 717456"/>
              <a:gd name="connsiteX0" fmla="*/ 0 w 2017468"/>
              <a:gd name="connsiteY0" fmla="*/ 377510 h 717462"/>
              <a:gd name="connsiteX1" fmla="*/ 166038 w 2017468"/>
              <a:gd name="connsiteY1" fmla="*/ 36279 h 717462"/>
              <a:gd name="connsiteX2" fmla="*/ 327776 w 2017468"/>
              <a:gd name="connsiteY2" fmla="*/ 364612 h 717462"/>
              <a:gd name="connsiteX3" fmla="*/ 479990 w 2017468"/>
              <a:gd name="connsiteY3" fmla="*/ 712833 h 717462"/>
              <a:gd name="connsiteX4" fmla="*/ 652177 w 2017468"/>
              <a:gd name="connsiteY4" fmla="*/ 377229 h 717462"/>
              <a:gd name="connsiteX5" fmla="*/ 808691 w 2017468"/>
              <a:gd name="connsiteY5" fmla="*/ 49452 h 717462"/>
              <a:gd name="connsiteX6" fmla="*/ 983329 w 2017468"/>
              <a:gd name="connsiteY6" fmla="*/ 368815 h 717462"/>
              <a:gd name="connsiteX7" fmla="*/ 1256403 w 2017468"/>
              <a:gd name="connsiteY7" fmla="*/ 717316 h 717462"/>
              <a:gd name="connsiteX8" fmla="*/ 1637902 w 2017468"/>
              <a:gd name="connsiteY8" fmla="*/ 327904 h 717462"/>
              <a:gd name="connsiteX9" fmla="*/ 1820680 w 2017468"/>
              <a:gd name="connsiteY9" fmla="*/ 125 h 717462"/>
              <a:gd name="connsiteX10" fmla="*/ 1657004 w 2017468"/>
              <a:gd name="connsiteY10" fmla="*/ 364057 h 717462"/>
              <a:gd name="connsiteX11" fmla="*/ 1939305 w 2017468"/>
              <a:gd name="connsiteY11" fmla="*/ 663521 h 717462"/>
              <a:gd name="connsiteX12" fmla="*/ 2016542 w 2017468"/>
              <a:gd name="connsiteY12" fmla="*/ 572429 h 717462"/>
              <a:gd name="connsiteX13" fmla="*/ 1847640 w 2017468"/>
              <a:gd name="connsiteY13" fmla="*/ 265679 h 717462"/>
              <a:gd name="connsiteX14" fmla="*/ 1960692 w 2017468"/>
              <a:gd name="connsiteY14" fmla="*/ 53659 h 717462"/>
              <a:gd name="connsiteX15" fmla="*/ 1761691 w 2017468"/>
              <a:gd name="connsiteY15" fmla="*/ 396003 h 717462"/>
              <a:gd name="connsiteX16" fmla="*/ 1785366 w 2017468"/>
              <a:gd name="connsiteY16" fmla="*/ 711997 h 717462"/>
              <a:gd name="connsiteX17" fmla="*/ 1733026 w 2017468"/>
              <a:gd name="connsiteY17" fmla="*/ 283616 h 717462"/>
              <a:gd name="connsiteX18" fmla="*/ 1797853 w 2017468"/>
              <a:gd name="connsiteY18" fmla="*/ 17785 h 717462"/>
              <a:gd name="connsiteX19" fmla="*/ 1282965 w 2017468"/>
              <a:gd name="connsiteY19" fmla="*/ 382271 h 717462"/>
              <a:gd name="connsiteX0" fmla="*/ 0 w 2017466"/>
              <a:gd name="connsiteY0" fmla="*/ 377510 h 717460"/>
              <a:gd name="connsiteX1" fmla="*/ 166038 w 2017466"/>
              <a:gd name="connsiteY1" fmla="*/ 36279 h 717460"/>
              <a:gd name="connsiteX2" fmla="*/ 340676 w 2017466"/>
              <a:gd name="connsiteY2" fmla="*/ 378065 h 717460"/>
              <a:gd name="connsiteX3" fmla="*/ 479990 w 2017466"/>
              <a:gd name="connsiteY3" fmla="*/ 712833 h 717460"/>
              <a:gd name="connsiteX4" fmla="*/ 652177 w 2017466"/>
              <a:gd name="connsiteY4" fmla="*/ 377229 h 717460"/>
              <a:gd name="connsiteX5" fmla="*/ 808691 w 2017466"/>
              <a:gd name="connsiteY5" fmla="*/ 49452 h 717460"/>
              <a:gd name="connsiteX6" fmla="*/ 983329 w 2017466"/>
              <a:gd name="connsiteY6" fmla="*/ 368815 h 717460"/>
              <a:gd name="connsiteX7" fmla="*/ 1256403 w 2017466"/>
              <a:gd name="connsiteY7" fmla="*/ 717316 h 717460"/>
              <a:gd name="connsiteX8" fmla="*/ 1637902 w 2017466"/>
              <a:gd name="connsiteY8" fmla="*/ 327904 h 717460"/>
              <a:gd name="connsiteX9" fmla="*/ 1820680 w 2017466"/>
              <a:gd name="connsiteY9" fmla="*/ 125 h 717460"/>
              <a:gd name="connsiteX10" fmla="*/ 1657004 w 2017466"/>
              <a:gd name="connsiteY10" fmla="*/ 364057 h 717460"/>
              <a:gd name="connsiteX11" fmla="*/ 1939305 w 2017466"/>
              <a:gd name="connsiteY11" fmla="*/ 663521 h 717460"/>
              <a:gd name="connsiteX12" fmla="*/ 2016542 w 2017466"/>
              <a:gd name="connsiteY12" fmla="*/ 572429 h 717460"/>
              <a:gd name="connsiteX13" fmla="*/ 1847640 w 2017466"/>
              <a:gd name="connsiteY13" fmla="*/ 265679 h 717460"/>
              <a:gd name="connsiteX14" fmla="*/ 1960692 w 2017466"/>
              <a:gd name="connsiteY14" fmla="*/ 53659 h 717460"/>
              <a:gd name="connsiteX15" fmla="*/ 1761691 w 2017466"/>
              <a:gd name="connsiteY15" fmla="*/ 396003 h 717460"/>
              <a:gd name="connsiteX16" fmla="*/ 1785366 w 2017466"/>
              <a:gd name="connsiteY16" fmla="*/ 711997 h 717460"/>
              <a:gd name="connsiteX17" fmla="*/ 1733026 w 2017466"/>
              <a:gd name="connsiteY17" fmla="*/ 283616 h 717460"/>
              <a:gd name="connsiteX18" fmla="*/ 1797853 w 2017466"/>
              <a:gd name="connsiteY18" fmla="*/ 17785 h 717460"/>
              <a:gd name="connsiteX19" fmla="*/ 1282965 w 2017466"/>
              <a:gd name="connsiteY19" fmla="*/ 382271 h 717460"/>
              <a:gd name="connsiteX0" fmla="*/ 0 w 2017468"/>
              <a:gd name="connsiteY0" fmla="*/ 377510 h 717462"/>
              <a:gd name="connsiteX1" fmla="*/ 166038 w 2017468"/>
              <a:gd name="connsiteY1" fmla="*/ 36279 h 717462"/>
              <a:gd name="connsiteX2" fmla="*/ 340676 w 2017468"/>
              <a:gd name="connsiteY2" fmla="*/ 378065 h 717462"/>
              <a:gd name="connsiteX3" fmla="*/ 479990 w 2017468"/>
              <a:gd name="connsiteY3" fmla="*/ 712833 h 717462"/>
              <a:gd name="connsiteX4" fmla="*/ 652177 w 2017468"/>
              <a:gd name="connsiteY4" fmla="*/ 377229 h 717462"/>
              <a:gd name="connsiteX5" fmla="*/ 808691 w 2017468"/>
              <a:gd name="connsiteY5" fmla="*/ 49452 h 717462"/>
              <a:gd name="connsiteX6" fmla="*/ 983329 w 2017468"/>
              <a:gd name="connsiteY6" fmla="*/ 368815 h 717462"/>
              <a:gd name="connsiteX7" fmla="*/ 1256403 w 2017468"/>
              <a:gd name="connsiteY7" fmla="*/ 717316 h 717462"/>
              <a:gd name="connsiteX8" fmla="*/ 1637902 w 2017468"/>
              <a:gd name="connsiteY8" fmla="*/ 327904 h 717462"/>
              <a:gd name="connsiteX9" fmla="*/ 1820680 w 2017468"/>
              <a:gd name="connsiteY9" fmla="*/ 125 h 717462"/>
              <a:gd name="connsiteX10" fmla="*/ 1657004 w 2017468"/>
              <a:gd name="connsiteY10" fmla="*/ 364057 h 717462"/>
              <a:gd name="connsiteX11" fmla="*/ 1939305 w 2017468"/>
              <a:gd name="connsiteY11" fmla="*/ 663521 h 717462"/>
              <a:gd name="connsiteX12" fmla="*/ 2016542 w 2017468"/>
              <a:gd name="connsiteY12" fmla="*/ 572429 h 717462"/>
              <a:gd name="connsiteX13" fmla="*/ 1847640 w 2017468"/>
              <a:gd name="connsiteY13" fmla="*/ 265679 h 717462"/>
              <a:gd name="connsiteX14" fmla="*/ 1960692 w 2017468"/>
              <a:gd name="connsiteY14" fmla="*/ 53659 h 717462"/>
              <a:gd name="connsiteX15" fmla="*/ 1761691 w 2017468"/>
              <a:gd name="connsiteY15" fmla="*/ 396003 h 717462"/>
              <a:gd name="connsiteX16" fmla="*/ 1785366 w 2017468"/>
              <a:gd name="connsiteY16" fmla="*/ 711997 h 717462"/>
              <a:gd name="connsiteX17" fmla="*/ 1733026 w 2017468"/>
              <a:gd name="connsiteY17" fmla="*/ 283616 h 717462"/>
              <a:gd name="connsiteX18" fmla="*/ 1797853 w 2017468"/>
              <a:gd name="connsiteY18" fmla="*/ 17785 h 717462"/>
              <a:gd name="connsiteX19" fmla="*/ 1282965 w 2017468"/>
              <a:gd name="connsiteY19" fmla="*/ 382271 h 717462"/>
              <a:gd name="connsiteX0" fmla="*/ 0 w 2017466"/>
              <a:gd name="connsiteY0" fmla="*/ 377510 h 721936"/>
              <a:gd name="connsiteX1" fmla="*/ 166038 w 2017466"/>
              <a:gd name="connsiteY1" fmla="*/ 36279 h 721936"/>
              <a:gd name="connsiteX2" fmla="*/ 340676 w 2017466"/>
              <a:gd name="connsiteY2" fmla="*/ 378065 h 721936"/>
              <a:gd name="connsiteX3" fmla="*/ 479990 w 2017466"/>
              <a:gd name="connsiteY3" fmla="*/ 712833 h 721936"/>
              <a:gd name="connsiteX4" fmla="*/ 652177 w 2017466"/>
              <a:gd name="connsiteY4" fmla="*/ 377229 h 721936"/>
              <a:gd name="connsiteX5" fmla="*/ 808691 w 2017466"/>
              <a:gd name="connsiteY5" fmla="*/ 49452 h 721936"/>
              <a:gd name="connsiteX6" fmla="*/ 983329 w 2017466"/>
              <a:gd name="connsiteY6" fmla="*/ 368815 h 721936"/>
              <a:gd name="connsiteX7" fmla="*/ 1295102 w 2017466"/>
              <a:gd name="connsiteY7" fmla="*/ 721799 h 721936"/>
              <a:gd name="connsiteX8" fmla="*/ 1637902 w 2017466"/>
              <a:gd name="connsiteY8" fmla="*/ 327904 h 721936"/>
              <a:gd name="connsiteX9" fmla="*/ 1820680 w 2017466"/>
              <a:gd name="connsiteY9" fmla="*/ 125 h 721936"/>
              <a:gd name="connsiteX10" fmla="*/ 1657004 w 2017466"/>
              <a:gd name="connsiteY10" fmla="*/ 364057 h 721936"/>
              <a:gd name="connsiteX11" fmla="*/ 1939305 w 2017466"/>
              <a:gd name="connsiteY11" fmla="*/ 663521 h 721936"/>
              <a:gd name="connsiteX12" fmla="*/ 2016542 w 2017466"/>
              <a:gd name="connsiteY12" fmla="*/ 572429 h 721936"/>
              <a:gd name="connsiteX13" fmla="*/ 1847640 w 2017466"/>
              <a:gd name="connsiteY13" fmla="*/ 265679 h 721936"/>
              <a:gd name="connsiteX14" fmla="*/ 1960692 w 2017466"/>
              <a:gd name="connsiteY14" fmla="*/ 53659 h 721936"/>
              <a:gd name="connsiteX15" fmla="*/ 1761691 w 2017466"/>
              <a:gd name="connsiteY15" fmla="*/ 396003 h 721936"/>
              <a:gd name="connsiteX16" fmla="*/ 1785366 w 2017466"/>
              <a:gd name="connsiteY16" fmla="*/ 711997 h 721936"/>
              <a:gd name="connsiteX17" fmla="*/ 1733026 w 2017466"/>
              <a:gd name="connsiteY17" fmla="*/ 283616 h 721936"/>
              <a:gd name="connsiteX18" fmla="*/ 1797853 w 2017466"/>
              <a:gd name="connsiteY18" fmla="*/ 17785 h 721936"/>
              <a:gd name="connsiteX19" fmla="*/ 1282965 w 2017466"/>
              <a:gd name="connsiteY19" fmla="*/ 382271 h 721936"/>
              <a:gd name="connsiteX0" fmla="*/ 0 w 2017468"/>
              <a:gd name="connsiteY0" fmla="*/ 377510 h 721936"/>
              <a:gd name="connsiteX1" fmla="*/ 166038 w 2017468"/>
              <a:gd name="connsiteY1" fmla="*/ 36279 h 721936"/>
              <a:gd name="connsiteX2" fmla="*/ 340676 w 2017468"/>
              <a:gd name="connsiteY2" fmla="*/ 378065 h 721936"/>
              <a:gd name="connsiteX3" fmla="*/ 479990 w 2017468"/>
              <a:gd name="connsiteY3" fmla="*/ 712833 h 721936"/>
              <a:gd name="connsiteX4" fmla="*/ 652177 w 2017468"/>
              <a:gd name="connsiteY4" fmla="*/ 377229 h 721936"/>
              <a:gd name="connsiteX5" fmla="*/ 808691 w 2017468"/>
              <a:gd name="connsiteY5" fmla="*/ 49452 h 721936"/>
              <a:gd name="connsiteX6" fmla="*/ 983329 w 2017468"/>
              <a:gd name="connsiteY6" fmla="*/ 368815 h 721936"/>
              <a:gd name="connsiteX7" fmla="*/ 1114503 w 2017468"/>
              <a:gd name="connsiteY7" fmla="*/ 721799 h 721936"/>
              <a:gd name="connsiteX8" fmla="*/ 1637902 w 2017468"/>
              <a:gd name="connsiteY8" fmla="*/ 327904 h 721936"/>
              <a:gd name="connsiteX9" fmla="*/ 1820680 w 2017468"/>
              <a:gd name="connsiteY9" fmla="*/ 125 h 721936"/>
              <a:gd name="connsiteX10" fmla="*/ 1657004 w 2017468"/>
              <a:gd name="connsiteY10" fmla="*/ 364057 h 721936"/>
              <a:gd name="connsiteX11" fmla="*/ 1939305 w 2017468"/>
              <a:gd name="connsiteY11" fmla="*/ 663521 h 721936"/>
              <a:gd name="connsiteX12" fmla="*/ 2016542 w 2017468"/>
              <a:gd name="connsiteY12" fmla="*/ 572429 h 721936"/>
              <a:gd name="connsiteX13" fmla="*/ 1847640 w 2017468"/>
              <a:gd name="connsiteY13" fmla="*/ 265679 h 721936"/>
              <a:gd name="connsiteX14" fmla="*/ 1960692 w 2017468"/>
              <a:gd name="connsiteY14" fmla="*/ 53659 h 721936"/>
              <a:gd name="connsiteX15" fmla="*/ 1761691 w 2017468"/>
              <a:gd name="connsiteY15" fmla="*/ 396003 h 721936"/>
              <a:gd name="connsiteX16" fmla="*/ 1785366 w 2017468"/>
              <a:gd name="connsiteY16" fmla="*/ 711997 h 721936"/>
              <a:gd name="connsiteX17" fmla="*/ 1733026 w 2017468"/>
              <a:gd name="connsiteY17" fmla="*/ 283616 h 721936"/>
              <a:gd name="connsiteX18" fmla="*/ 1797853 w 2017468"/>
              <a:gd name="connsiteY18" fmla="*/ 17785 h 721936"/>
              <a:gd name="connsiteX19" fmla="*/ 1282965 w 2017468"/>
              <a:gd name="connsiteY19" fmla="*/ 382271 h 721936"/>
              <a:gd name="connsiteX0" fmla="*/ 0 w 2017466"/>
              <a:gd name="connsiteY0" fmla="*/ 377510 h 721936"/>
              <a:gd name="connsiteX1" fmla="*/ 166038 w 2017466"/>
              <a:gd name="connsiteY1" fmla="*/ 36279 h 721936"/>
              <a:gd name="connsiteX2" fmla="*/ 340676 w 2017466"/>
              <a:gd name="connsiteY2" fmla="*/ 378065 h 721936"/>
              <a:gd name="connsiteX3" fmla="*/ 479990 w 2017466"/>
              <a:gd name="connsiteY3" fmla="*/ 712833 h 721936"/>
              <a:gd name="connsiteX4" fmla="*/ 652177 w 2017466"/>
              <a:gd name="connsiteY4" fmla="*/ 377229 h 721936"/>
              <a:gd name="connsiteX5" fmla="*/ 808691 w 2017466"/>
              <a:gd name="connsiteY5" fmla="*/ 49452 h 721936"/>
              <a:gd name="connsiteX6" fmla="*/ 983329 w 2017466"/>
              <a:gd name="connsiteY6" fmla="*/ 368815 h 721936"/>
              <a:gd name="connsiteX7" fmla="*/ 1114503 w 2017466"/>
              <a:gd name="connsiteY7" fmla="*/ 721799 h 721936"/>
              <a:gd name="connsiteX8" fmla="*/ 1637902 w 2017466"/>
              <a:gd name="connsiteY8" fmla="*/ 327904 h 721936"/>
              <a:gd name="connsiteX9" fmla="*/ 1820680 w 2017466"/>
              <a:gd name="connsiteY9" fmla="*/ 125 h 721936"/>
              <a:gd name="connsiteX10" fmla="*/ 1657004 w 2017466"/>
              <a:gd name="connsiteY10" fmla="*/ 364057 h 721936"/>
              <a:gd name="connsiteX11" fmla="*/ 1939305 w 2017466"/>
              <a:gd name="connsiteY11" fmla="*/ 663521 h 721936"/>
              <a:gd name="connsiteX12" fmla="*/ 2016542 w 2017466"/>
              <a:gd name="connsiteY12" fmla="*/ 572429 h 721936"/>
              <a:gd name="connsiteX13" fmla="*/ 1847640 w 2017466"/>
              <a:gd name="connsiteY13" fmla="*/ 265679 h 721936"/>
              <a:gd name="connsiteX14" fmla="*/ 1960692 w 2017466"/>
              <a:gd name="connsiteY14" fmla="*/ 53659 h 721936"/>
              <a:gd name="connsiteX15" fmla="*/ 1761691 w 2017466"/>
              <a:gd name="connsiteY15" fmla="*/ 396003 h 721936"/>
              <a:gd name="connsiteX16" fmla="*/ 1785366 w 2017466"/>
              <a:gd name="connsiteY16" fmla="*/ 711997 h 721936"/>
              <a:gd name="connsiteX17" fmla="*/ 1733026 w 2017466"/>
              <a:gd name="connsiteY17" fmla="*/ 283616 h 721936"/>
              <a:gd name="connsiteX18" fmla="*/ 1797853 w 2017466"/>
              <a:gd name="connsiteY18" fmla="*/ 17785 h 721936"/>
              <a:gd name="connsiteX19" fmla="*/ 1282965 w 2017466"/>
              <a:gd name="connsiteY19" fmla="*/ 382271 h 721936"/>
              <a:gd name="connsiteX0" fmla="*/ 0 w 2017468"/>
              <a:gd name="connsiteY0" fmla="*/ 377510 h 721936"/>
              <a:gd name="connsiteX1" fmla="*/ 166038 w 2017468"/>
              <a:gd name="connsiteY1" fmla="*/ 36279 h 721936"/>
              <a:gd name="connsiteX2" fmla="*/ 340676 w 2017468"/>
              <a:gd name="connsiteY2" fmla="*/ 378065 h 721936"/>
              <a:gd name="connsiteX3" fmla="*/ 479990 w 2017468"/>
              <a:gd name="connsiteY3" fmla="*/ 712833 h 721936"/>
              <a:gd name="connsiteX4" fmla="*/ 652177 w 2017468"/>
              <a:gd name="connsiteY4" fmla="*/ 377229 h 721936"/>
              <a:gd name="connsiteX5" fmla="*/ 808691 w 2017468"/>
              <a:gd name="connsiteY5" fmla="*/ 49452 h 721936"/>
              <a:gd name="connsiteX6" fmla="*/ 970429 w 2017468"/>
              <a:gd name="connsiteY6" fmla="*/ 368815 h 721936"/>
              <a:gd name="connsiteX7" fmla="*/ 1114503 w 2017468"/>
              <a:gd name="connsiteY7" fmla="*/ 721799 h 721936"/>
              <a:gd name="connsiteX8" fmla="*/ 1637902 w 2017468"/>
              <a:gd name="connsiteY8" fmla="*/ 327904 h 721936"/>
              <a:gd name="connsiteX9" fmla="*/ 1820680 w 2017468"/>
              <a:gd name="connsiteY9" fmla="*/ 125 h 721936"/>
              <a:gd name="connsiteX10" fmla="*/ 1657004 w 2017468"/>
              <a:gd name="connsiteY10" fmla="*/ 364057 h 721936"/>
              <a:gd name="connsiteX11" fmla="*/ 1939305 w 2017468"/>
              <a:gd name="connsiteY11" fmla="*/ 663521 h 721936"/>
              <a:gd name="connsiteX12" fmla="*/ 2016542 w 2017468"/>
              <a:gd name="connsiteY12" fmla="*/ 572429 h 721936"/>
              <a:gd name="connsiteX13" fmla="*/ 1847640 w 2017468"/>
              <a:gd name="connsiteY13" fmla="*/ 265679 h 721936"/>
              <a:gd name="connsiteX14" fmla="*/ 1960692 w 2017468"/>
              <a:gd name="connsiteY14" fmla="*/ 53659 h 721936"/>
              <a:gd name="connsiteX15" fmla="*/ 1761691 w 2017468"/>
              <a:gd name="connsiteY15" fmla="*/ 396003 h 721936"/>
              <a:gd name="connsiteX16" fmla="*/ 1785366 w 2017468"/>
              <a:gd name="connsiteY16" fmla="*/ 711997 h 721936"/>
              <a:gd name="connsiteX17" fmla="*/ 1733026 w 2017468"/>
              <a:gd name="connsiteY17" fmla="*/ 283616 h 721936"/>
              <a:gd name="connsiteX18" fmla="*/ 1797853 w 2017468"/>
              <a:gd name="connsiteY18" fmla="*/ 17785 h 721936"/>
              <a:gd name="connsiteX19" fmla="*/ 1282965 w 2017468"/>
              <a:gd name="connsiteY19" fmla="*/ 382271 h 721936"/>
              <a:gd name="connsiteX0" fmla="*/ 0 w 2017466"/>
              <a:gd name="connsiteY0" fmla="*/ 377508 h 713095"/>
              <a:gd name="connsiteX1" fmla="*/ 166038 w 2017466"/>
              <a:gd name="connsiteY1" fmla="*/ 36277 h 713095"/>
              <a:gd name="connsiteX2" fmla="*/ 340676 w 2017466"/>
              <a:gd name="connsiteY2" fmla="*/ 378063 h 713095"/>
              <a:gd name="connsiteX3" fmla="*/ 479990 w 2017466"/>
              <a:gd name="connsiteY3" fmla="*/ 712831 h 713095"/>
              <a:gd name="connsiteX4" fmla="*/ 652177 w 2017466"/>
              <a:gd name="connsiteY4" fmla="*/ 377227 h 713095"/>
              <a:gd name="connsiteX5" fmla="*/ 808691 w 2017466"/>
              <a:gd name="connsiteY5" fmla="*/ 49450 h 713095"/>
              <a:gd name="connsiteX6" fmla="*/ 970429 w 2017466"/>
              <a:gd name="connsiteY6" fmla="*/ 368813 h 713095"/>
              <a:gd name="connsiteX7" fmla="*/ 1144603 w 2017466"/>
              <a:gd name="connsiteY7" fmla="*/ 703859 h 713095"/>
              <a:gd name="connsiteX8" fmla="*/ 1637902 w 2017466"/>
              <a:gd name="connsiteY8" fmla="*/ 327902 h 713095"/>
              <a:gd name="connsiteX9" fmla="*/ 1820680 w 2017466"/>
              <a:gd name="connsiteY9" fmla="*/ 123 h 713095"/>
              <a:gd name="connsiteX10" fmla="*/ 1657004 w 2017466"/>
              <a:gd name="connsiteY10" fmla="*/ 364055 h 713095"/>
              <a:gd name="connsiteX11" fmla="*/ 1939305 w 2017466"/>
              <a:gd name="connsiteY11" fmla="*/ 663519 h 713095"/>
              <a:gd name="connsiteX12" fmla="*/ 2016542 w 2017466"/>
              <a:gd name="connsiteY12" fmla="*/ 572427 h 713095"/>
              <a:gd name="connsiteX13" fmla="*/ 1847640 w 2017466"/>
              <a:gd name="connsiteY13" fmla="*/ 265677 h 713095"/>
              <a:gd name="connsiteX14" fmla="*/ 1960692 w 2017466"/>
              <a:gd name="connsiteY14" fmla="*/ 53657 h 713095"/>
              <a:gd name="connsiteX15" fmla="*/ 1761691 w 2017466"/>
              <a:gd name="connsiteY15" fmla="*/ 396001 h 713095"/>
              <a:gd name="connsiteX16" fmla="*/ 1785366 w 2017466"/>
              <a:gd name="connsiteY16" fmla="*/ 711995 h 713095"/>
              <a:gd name="connsiteX17" fmla="*/ 1733026 w 2017466"/>
              <a:gd name="connsiteY17" fmla="*/ 283614 h 713095"/>
              <a:gd name="connsiteX18" fmla="*/ 1797853 w 2017466"/>
              <a:gd name="connsiteY18" fmla="*/ 17783 h 713095"/>
              <a:gd name="connsiteX19" fmla="*/ 1282965 w 2017466"/>
              <a:gd name="connsiteY19" fmla="*/ 382269 h 713095"/>
              <a:gd name="connsiteX0" fmla="*/ 0 w 2017468"/>
              <a:gd name="connsiteY0" fmla="*/ 377387 h 712974"/>
              <a:gd name="connsiteX1" fmla="*/ 166038 w 2017468"/>
              <a:gd name="connsiteY1" fmla="*/ 36156 h 712974"/>
              <a:gd name="connsiteX2" fmla="*/ 340676 w 2017468"/>
              <a:gd name="connsiteY2" fmla="*/ 377942 h 712974"/>
              <a:gd name="connsiteX3" fmla="*/ 479990 w 2017468"/>
              <a:gd name="connsiteY3" fmla="*/ 712710 h 712974"/>
              <a:gd name="connsiteX4" fmla="*/ 652177 w 2017468"/>
              <a:gd name="connsiteY4" fmla="*/ 377106 h 712974"/>
              <a:gd name="connsiteX5" fmla="*/ 808691 w 2017468"/>
              <a:gd name="connsiteY5" fmla="*/ 49329 h 712974"/>
              <a:gd name="connsiteX6" fmla="*/ 970429 w 2017468"/>
              <a:gd name="connsiteY6" fmla="*/ 368692 h 712974"/>
              <a:gd name="connsiteX7" fmla="*/ 1144603 w 2017468"/>
              <a:gd name="connsiteY7" fmla="*/ 703738 h 712974"/>
              <a:gd name="connsiteX8" fmla="*/ 1306802 w 2017468"/>
              <a:gd name="connsiteY8" fmla="*/ 359169 h 712974"/>
              <a:gd name="connsiteX9" fmla="*/ 1820680 w 2017468"/>
              <a:gd name="connsiteY9" fmla="*/ 2 h 712974"/>
              <a:gd name="connsiteX10" fmla="*/ 1657004 w 2017468"/>
              <a:gd name="connsiteY10" fmla="*/ 363934 h 712974"/>
              <a:gd name="connsiteX11" fmla="*/ 1939305 w 2017468"/>
              <a:gd name="connsiteY11" fmla="*/ 663398 h 712974"/>
              <a:gd name="connsiteX12" fmla="*/ 2016542 w 2017468"/>
              <a:gd name="connsiteY12" fmla="*/ 572306 h 712974"/>
              <a:gd name="connsiteX13" fmla="*/ 1847640 w 2017468"/>
              <a:gd name="connsiteY13" fmla="*/ 265556 h 712974"/>
              <a:gd name="connsiteX14" fmla="*/ 1960692 w 2017468"/>
              <a:gd name="connsiteY14" fmla="*/ 53536 h 712974"/>
              <a:gd name="connsiteX15" fmla="*/ 1761691 w 2017468"/>
              <a:gd name="connsiteY15" fmla="*/ 395880 h 712974"/>
              <a:gd name="connsiteX16" fmla="*/ 1785366 w 2017468"/>
              <a:gd name="connsiteY16" fmla="*/ 711874 h 712974"/>
              <a:gd name="connsiteX17" fmla="*/ 1733026 w 2017468"/>
              <a:gd name="connsiteY17" fmla="*/ 283493 h 712974"/>
              <a:gd name="connsiteX18" fmla="*/ 1797853 w 2017468"/>
              <a:gd name="connsiteY18" fmla="*/ 17662 h 712974"/>
              <a:gd name="connsiteX19" fmla="*/ 1282965 w 2017468"/>
              <a:gd name="connsiteY19" fmla="*/ 382148 h 712974"/>
              <a:gd name="connsiteX0" fmla="*/ 0 w 2017466"/>
              <a:gd name="connsiteY0" fmla="*/ 377387 h 712974"/>
              <a:gd name="connsiteX1" fmla="*/ 166038 w 2017466"/>
              <a:gd name="connsiteY1" fmla="*/ 36156 h 712974"/>
              <a:gd name="connsiteX2" fmla="*/ 340676 w 2017466"/>
              <a:gd name="connsiteY2" fmla="*/ 377942 h 712974"/>
              <a:gd name="connsiteX3" fmla="*/ 479990 w 2017466"/>
              <a:gd name="connsiteY3" fmla="*/ 712710 h 712974"/>
              <a:gd name="connsiteX4" fmla="*/ 652177 w 2017466"/>
              <a:gd name="connsiteY4" fmla="*/ 377106 h 712974"/>
              <a:gd name="connsiteX5" fmla="*/ 808691 w 2017466"/>
              <a:gd name="connsiteY5" fmla="*/ 49329 h 712974"/>
              <a:gd name="connsiteX6" fmla="*/ 970429 w 2017466"/>
              <a:gd name="connsiteY6" fmla="*/ 368692 h 712974"/>
              <a:gd name="connsiteX7" fmla="*/ 1144603 w 2017466"/>
              <a:gd name="connsiteY7" fmla="*/ 703738 h 712974"/>
              <a:gd name="connsiteX8" fmla="*/ 1306802 w 2017466"/>
              <a:gd name="connsiteY8" fmla="*/ 359169 h 712974"/>
              <a:gd name="connsiteX9" fmla="*/ 1820680 w 2017466"/>
              <a:gd name="connsiteY9" fmla="*/ 2 h 712974"/>
              <a:gd name="connsiteX10" fmla="*/ 1657004 w 2017466"/>
              <a:gd name="connsiteY10" fmla="*/ 363934 h 712974"/>
              <a:gd name="connsiteX11" fmla="*/ 1939305 w 2017466"/>
              <a:gd name="connsiteY11" fmla="*/ 663398 h 712974"/>
              <a:gd name="connsiteX12" fmla="*/ 2016542 w 2017466"/>
              <a:gd name="connsiteY12" fmla="*/ 572306 h 712974"/>
              <a:gd name="connsiteX13" fmla="*/ 1847640 w 2017466"/>
              <a:gd name="connsiteY13" fmla="*/ 265556 h 712974"/>
              <a:gd name="connsiteX14" fmla="*/ 1960692 w 2017466"/>
              <a:gd name="connsiteY14" fmla="*/ 53536 h 712974"/>
              <a:gd name="connsiteX15" fmla="*/ 1761691 w 2017466"/>
              <a:gd name="connsiteY15" fmla="*/ 395880 h 712974"/>
              <a:gd name="connsiteX16" fmla="*/ 1785366 w 2017466"/>
              <a:gd name="connsiteY16" fmla="*/ 711874 h 712974"/>
              <a:gd name="connsiteX17" fmla="*/ 1733026 w 2017466"/>
              <a:gd name="connsiteY17" fmla="*/ 283493 h 712974"/>
              <a:gd name="connsiteX18" fmla="*/ 1466753 w 2017466"/>
              <a:gd name="connsiteY18" fmla="*/ 26632 h 712974"/>
              <a:gd name="connsiteX19" fmla="*/ 1282965 w 2017466"/>
              <a:gd name="connsiteY19" fmla="*/ 382148 h 712974"/>
              <a:gd name="connsiteX0" fmla="*/ 0 w 2769946"/>
              <a:gd name="connsiteY0" fmla="*/ 377387 h 712974"/>
              <a:gd name="connsiteX1" fmla="*/ 166038 w 2769946"/>
              <a:gd name="connsiteY1" fmla="*/ 36156 h 712974"/>
              <a:gd name="connsiteX2" fmla="*/ 340676 w 2769946"/>
              <a:gd name="connsiteY2" fmla="*/ 377942 h 712974"/>
              <a:gd name="connsiteX3" fmla="*/ 479990 w 2769946"/>
              <a:gd name="connsiteY3" fmla="*/ 712710 h 712974"/>
              <a:gd name="connsiteX4" fmla="*/ 652177 w 2769946"/>
              <a:gd name="connsiteY4" fmla="*/ 377106 h 712974"/>
              <a:gd name="connsiteX5" fmla="*/ 808691 w 2769946"/>
              <a:gd name="connsiteY5" fmla="*/ 49329 h 712974"/>
              <a:gd name="connsiteX6" fmla="*/ 970429 w 2769946"/>
              <a:gd name="connsiteY6" fmla="*/ 368692 h 712974"/>
              <a:gd name="connsiteX7" fmla="*/ 1144603 w 2769946"/>
              <a:gd name="connsiteY7" fmla="*/ 703738 h 712974"/>
              <a:gd name="connsiteX8" fmla="*/ 1306802 w 2769946"/>
              <a:gd name="connsiteY8" fmla="*/ 359169 h 712974"/>
              <a:gd name="connsiteX9" fmla="*/ 1820680 w 2769946"/>
              <a:gd name="connsiteY9" fmla="*/ 2 h 712974"/>
              <a:gd name="connsiteX10" fmla="*/ 1657004 w 2769946"/>
              <a:gd name="connsiteY10" fmla="*/ 363934 h 712974"/>
              <a:gd name="connsiteX11" fmla="*/ 1939305 w 2769946"/>
              <a:gd name="connsiteY11" fmla="*/ 663398 h 712974"/>
              <a:gd name="connsiteX12" fmla="*/ 2016542 w 2769946"/>
              <a:gd name="connsiteY12" fmla="*/ 572306 h 712974"/>
              <a:gd name="connsiteX13" fmla="*/ 1847640 w 2769946"/>
              <a:gd name="connsiteY13" fmla="*/ 265556 h 712974"/>
              <a:gd name="connsiteX14" fmla="*/ 1960692 w 2769946"/>
              <a:gd name="connsiteY14" fmla="*/ 53536 h 712974"/>
              <a:gd name="connsiteX15" fmla="*/ 1761691 w 2769946"/>
              <a:gd name="connsiteY15" fmla="*/ 395880 h 712974"/>
              <a:gd name="connsiteX16" fmla="*/ 1785366 w 2769946"/>
              <a:gd name="connsiteY16" fmla="*/ 711874 h 712974"/>
              <a:gd name="connsiteX17" fmla="*/ 1733026 w 2769946"/>
              <a:gd name="connsiteY17" fmla="*/ 283493 h 712974"/>
              <a:gd name="connsiteX18" fmla="*/ 2769656 w 2769946"/>
              <a:gd name="connsiteY18" fmla="*/ 214972 h 712974"/>
              <a:gd name="connsiteX19" fmla="*/ 1282965 w 2769946"/>
              <a:gd name="connsiteY19" fmla="*/ 382148 h 712974"/>
              <a:gd name="connsiteX0" fmla="*/ 0 w 2770013"/>
              <a:gd name="connsiteY0" fmla="*/ 377387 h 712974"/>
              <a:gd name="connsiteX1" fmla="*/ 166038 w 2770013"/>
              <a:gd name="connsiteY1" fmla="*/ 36156 h 712974"/>
              <a:gd name="connsiteX2" fmla="*/ 340676 w 2770013"/>
              <a:gd name="connsiteY2" fmla="*/ 377942 h 712974"/>
              <a:gd name="connsiteX3" fmla="*/ 479990 w 2770013"/>
              <a:gd name="connsiteY3" fmla="*/ 712710 h 712974"/>
              <a:gd name="connsiteX4" fmla="*/ 652177 w 2770013"/>
              <a:gd name="connsiteY4" fmla="*/ 377106 h 712974"/>
              <a:gd name="connsiteX5" fmla="*/ 808691 w 2770013"/>
              <a:gd name="connsiteY5" fmla="*/ 49329 h 712974"/>
              <a:gd name="connsiteX6" fmla="*/ 970429 w 2770013"/>
              <a:gd name="connsiteY6" fmla="*/ 368692 h 712974"/>
              <a:gd name="connsiteX7" fmla="*/ 1144603 w 2770013"/>
              <a:gd name="connsiteY7" fmla="*/ 703738 h 712974"/>
              <a:gd name="connsiteX8" fmla="*/ 1306802 w 2770013"/>
              <a:gd name="connsiteY8" fmla="*/ 359169 h 712974"/>
              <a:gd name="connsiteX9" fmla="*/ 1820680 w 2770013"/>
              <a:gd name="connsiteY9" fmla="*/ 2 h 712974"/>
              <a:gd name="connsiteX10" fmla="*/ 1657004 w 2770013"/>
              <a:gd name="connsiteY10" fmla="*/ 363934 h 712974"/>
              <a:gd name="connsiteX11" fmla="*/ 1939305 w 2770013"/>
              <a:gd name="connsiteY11" fmla="*/ 663398 h 712974"/>
              <a:gd name="connsiteX12" fmla="*/ 2016542 w 2770013"/>
              <a:gd name="connsiteY12" fmla="*/ 572306 h 712974"/>
              <a:gd name="connsiteX13" fmla="*/ 1847640 w 2770013"/>
              <a:gd name="connsiteY13" fmla="*/ 265556 h 712974"/>
              <a:gd name="connsiteX14" fmla="*/ 1960692 w 2770013"/>
              <a:gd name="connsiteY14" fmla="*/ 53536 h 712974"/>
              <a:gd name="connsiteX15" fmla="*/ 1761691 w 2770013"/>
              <a:gd name="connsiteY15" fmla="*/ 395880 h 712974"/>
              <a:gd name="connsiteX16" fmla="*/ 1785366 w 2770013"/>
              <a:gd name="connsiteY16" fmla="*/ 711874 h 712974"/>
              <a:gd name="connsiteX17" fmla="*/ 1733026 w 2770013"/>
              <a:gd name="connsiteY17" fmla="*/ 283493 h 712974"/>
              <a:gd name="connsiteX18" fmla="*/ 2769656 w 2770013"/>
              <a:gd name="connsiteY18" fmla="*/ 214972 h 712974"/>
              <a:gd name="connsiteX19" fmla="*/ 1579666 w 2770013"/>
              <a:gd name="connsiteY19" fmla="*/ 583940 h 712974"/>
              <a:gd name="connsiteX0" fmla="*/ 0 w 2770486"/>
              <a:gd name="connsiteY0" fmla="*/ 377387 h 712974"/>
              <a:gd name="connsiteX1" fmla="*/ 166038 w 2770486"/>
              <a:gd name="connsiteY1" fmla="*/ 36156 h 712974"/>
              <a:gd name="connsiteX2" fmla="*/ 340676 w 2770486"/>
              <a:gd name="connsiteY2" fmla="*/ 377942 h 712974"/>
              <a:gd name="connsiteX3" fmla="*/ 479990 w 2770486"/>
              <a:gd name="connsiteY3" fmla="*/ 712710 h 712974"/>
              <a:gd name="connsiteX4" fmla="*/ 652177 w 2770486"/>
              <a:gd name="connsiteY4" fmla="*/ 377106 h 712974"/>
              <a:gd name="connsiteX5" fmla="*/ 808691 w 2770486"/>
              <a:gd name="connsiteY5" fmla="*/ 49329 h 712974"/>
              <a:gd name="connsiteX6" fmla="*/ 970429 w 2770486"/>
              <a:gd name="connsiteY6" fmla="*/ 368692 h 712974"/>
              <a:gd name="connsiteX7" fmla="*/ 1144603 w 2770486"/>
              <a:gd name="connsiteY7" fmla="*/ 703738 h 712974"/>
              <a:gd name="connsiteX8" fmla="*/ 1306802 w 2770486"/>
              <a:gd name="connsiteY8" fmla="*/ 359169 h 712974"/>
              <a:gd name="connsiteX9" fmla="*/ 1820680 w 2770486"/>
              <a:gd name="connsiteY9" fmla="*/ 2 h 712974"/>
              <a:gd name="connsiteX10" fmla="*/ 1657004 w 2770486"/>
              <a:gd name="connsiteY10" fmla="*/ 363934 h 712974"/>
              <a:gd name="connsiteX11" fmla="*/ 1939305 w 2770486"/>
              <a:gd name="connsiteY11" fmla="*/ 663398 h 712974"/>
              <a:gd name="connsiteX12" fmla="*/ 2016542 w 2770486"/>
              <a:gd name="connsiteY12" fmla="*/ 572306 h 712974"/>
              <a:gd name="connsiteX13" fmla="*/ 1847640 w 2770486"/>
              <a:gd name="connsiteY13" fmla="*/ 265556 h 712974"/>
              <a:gd name="connsiteX14" fmla="*/ 1960692 w 2770486"/>
              <a:gd name="connsiteY14" fmla="*/ 53536 h 712974"/>
              <a:gd name="connsiteX15" fmla="*/ 1761691 w 2770486"/>
              <a:gd name="connsiteY15" fmla="*/ 395880 h 712974"/>
              <a:gd name="connsiteX16" fmla="*/ 1785366 w 2770486"/>
              <a:gd name="connsiteY16" fmla="*/ 711874 h 712974"/>
              <a:gd name="connsiteX17" fmla="*/ 1733026 w 2770486"/>
              <a:gd name="connsiteY17" fmla="*/ 283493 h 712974"/>
              <a:gd name="connsiteX18" fmla="*/ 2769656 w 2770486"/>
              <a:gd name="connsiteY18" fmla="*/ 214972 h 712974"/>
              <a:gd name="connsiteX19" fmla="*/ 2302067 w 2770486"/>
              <a:gd name="connsiteY19" fmla="*/ 628784 h 712974"/>
              <a:gd name="connsiteX0" fmla="*/ 0 w 2770488"/>
              <a:gd name="connsiteY0" fmla="*/ 377385 h 712972"/>
              <a:gd name="connsiteX1" fmla="*/ 166038 w 2770488"/>
              <a:gd name="connsiteY1" fmla="*/ 36154 h 712972"/>
              <a:gd name="connsiteX2" fmla="*/ 340676 w 2770488"/>
              <a:gd name="connsiteY2" fmla="*/ 377940 h 712972"/>
              <a:gd name="connsiteX3" fmla="*/ 479990 w 2770488"/>
              <a:gd name="connsiteY3" fmla="*/ 712708 h 712972"/>
              <a:gd name="connsiteX4" fmla="*/ 652177 w 2770488"/>
              <a:gd name="connsiteY4" fmla="*/ 377104 h 712972"/>
              <a:gd name="connsiteX5" fmla="*/ 808691 w 2770488"/>
              <a:gd name="connsiteY5" fmla="*/ 49327 h 712972"/>
              <a:gd name="connsiteX6" fmla="*/ 970429 w 2770488"/>
              <a:gd name="connsiteY6" fmla="*/ 368690 h 712972"/>
              <a:gd name="connsiteX7" fmla="*/ 1144603 w 2770488"/>
              <a:gd name="connsiteY7" fmla="*/ 703736 h 712972"/>
              <a:gd name="connsiteX8" fmla="*/ 1293901 w 2770488"/>
              <a:gd name="connsiteY8" fmla="*/ 363653 h 712972"/>
              <a:gd name="connsiteX9" fmla="*/ 1820680 w 2770488"/>
              <a:gd name="connsiteY9" fmla="*/ 0 h 712972"/>
              <a:gd name="connsiteX10" fmla="*/ 1657004 w 2770488"/>
              <a:gd name="connsiteY10" fmla="*/ 363932 h 712972"/>
              <a:gd name="connsiteX11" fmla="*/ 1939305 w 2770488"/>
              <a:gd name="connsiteY11" fmla="*/ 663396 h 712972"/>
              <a:gd name="connsiteX12" fmla="*/ 2016542 w 2770488"/>
              <a:gd name="connsiteY12" fmla="*/ 572304 h 712972"/>
              <a:gd name="connsiteX13" fmla="*/ 1847640 w 2770488"/>
              <a:gd name="connsiteY13" fmla="*/ 265554 h 712972"/>
              <a:gd name="connsiteX14" fmla="*/ 1960692 w 2770488"/>
              <a:gd name="connsiteY14" fmla="*/ 53534 h 712972"/>
              <a:gd name="connsiteX15" fmla="*/ 1761691 w 2770488"/>
              <a:gd name="connsiteY15" fmla="*/ 395878 h 712972"/>
              <a:gd name="connsiteX16" fmla="*/ 1785366 w 2770488"/>
              <a:gd name="connsiteY16" fmla="*/ 711872 h 712972"/>
              <a:gd name="connsiteX17" fmla="*/ 1733026 w 2770488"/>
              <a:gd name="connsiteY17" fmla="*/ 283491 h 712972"/>
              <a:gd name="connsiteX18" fmla="*/ 2769656 w 2770488"/>
              <a:gd name="connsiteY18" fmla="*/ 214970 h 712972"/>
              <a:gd name="connsiteX19" fmla="*/ 2302067 w 2770488"/>
              <a:gd name="connsiteY19" fmla="*/ 628782 h 712972"/>
              <a:gd name="connsiteX0" fmla="*/ 0 w 2770486"/>
              <a:gd name="connsiteY0" fmla="*/ 341232 h 676819"/>
              <a:gd name="connsiteX1" fmla="*/ 166038 w 2770486"/>
              <a:gd name="connsiteY1" fmla="*/ 1 h 676819"/>
              <a:gd name="connsiteX2" fmla="*/ 340676 w 2770486"/>
              <a:gd name="connsiteY2" fmla="*/ 341787 h 676819"/>
              <a:gd name="connsiteX3" fmla="*/ 479990 w 2770486"/>
              <a:gd name="connsiteY3" fmla="*/ 676555 h 676819"/>
              <a:gd name="connsiteX4" fmla="*/ 652177 w 2770486"/>
              <a:gd name="connsiteY4" fmla="*/ 340951 h 676819"/>
              <a:gd name="connsiteX5" fmla="*/ 808691 w 2770486"/>
              <a:gd name="connsiteY5" fmla="*/ 13174 h 676819"/>
              <a:gd name="connsiteX6" fmla="*/ 970429 w 2770486"/>
              <a:gd name="connsiteY6" fmla="*/ 332537 h 676819"/>
              <a:gd name="connsiteX7" fmla="*/ 1144603 w 2770486"/>
              <a:gd name="connsiteY7" fmla="*/ 667583 h 676819"/>
              <a:gd name="connsiteX8" fmla="*/ 1293901 w 2770486"/>
              <a:gd name="connsiteY8" fmla="*/ 327500 h 676819"/>
              <a:gd name="connsiteX9" fmla="*/ 1463778 w 2770486"/>
              <a:gd name="connsiteY9" fmla="*/ 8689 h 676819"/>
              <a:gd name="connsiteX10" fmla="*/ 1657004 w 2770486"/>
              <a:gd name="connsiteY10" fmla="*/ 327779 h 676819"/>
              <a:gd name="connsiteX11" fmla="*/ 1939305 w 2770486"/>
              <a:gd name="connsiteY11" fmla="*/ 627243 h 676819"/>
              <a:gd name="connsiteX12" fmla="*/ 2016542 w 2770486"/>
              <a:gd name="connsiteY12" fmla="*/ 536151 h 676819"/>
              <a:gd name="connsiteX13" fmla="*/ 1847640 w 2770486"/>
              <a:gd name="connsiteY13" fmla="*/ 229401 h 676819"/>
              <a:gd name="connsiteX14" fmla="*/ 1960692 w 2770486"/>
              <a:gd name="connsiteY14" fmla="*/ 17381 h 676819"/>
              <a:gd name="connsiteX15" fmla="*/ 1761691 w 2770486"/>
              <a:gd name="connsiteY15" fmla="*/ 359725 h 676819"/>
              <a:gd name="connsiteX16" fmla="*/ 1785366 w 2770486"/>
              <a:gd name="connsiteY16" fmla="*/ 675719 h 676819"/>
              <a:gd name="connsiteX17" fmla="*/ 1733026 w 2770486"/>
              <a:gd name="connsiteY17" fmla="*/ 247338 h 676819"/>
              <a:gd name="connsiteX18" fmla="*/ 2769656 w 2770486"/>
              <a:gd name="connsiteY18" fmla="*/ 178817 h 676819"/>
              <a:gd name="connsiteX19" fmla="*/ 2302067 w 2770486"/>
              <a:gd name="connsiteY19" fmla="*/ 592629 h 676819"/>
              <a:gd name="connsiteX0" fmla="*/ 0 w 2770488"/>
              <a:gd name="connsiteY0" fmla="*/ 341232 h 676819"/>
              <a:gd name="connsiteX1" fmla="*/ 166038 w 2770488"/>
              <a:gd name="connsiteY1" fmla="*/ 1 h 676819"/>
              <a:gd name="connsiteX2" fmla="*/ 340676 w 2770488"/>
              <a:gd name="connsiteY2" fmla="*/ 341787 h 676819"/>
              <a:gd name="connsiteX3" fmla="*/ 479990 w 2770488"/>
              <a:gd name="connsiteY3" fmla="*/ 676555 h 676819"/>
              <a:gd name="connsiteX4" fmla="*/ 652177 w 2770488"/>
              <a:gd name="connsiteY4" fmla="*/ 340951 h 676819"/>
              <a:gd name="connsiteX5" fmla="*/ 808691 w 2770488"/>
              <a:gd name="connsiteY5" fmla="*/ 13174 h 676819"/>
              <a:gd name="connsiteX6" fmla="*/ 970429 w 2770488"/>
              <a:gd name="connsiteY6" fmla="*/ 332537 h 676819"/>
              <a:gd name="connsiteX7" fmla="*/ 1144603 w 2770488"/>
              <a:gd name="connsiteY7" fmla="*/ 667583 h 676819"/>
              <a:gd name="connsiteX8" fmla="*/ 1293901 w 2770488"/>
              <a:gd name="connsiteY8" fmla="*/ 327500 h 676819"/>
              <a:gd name="connsiteX9" fmla="*/ 1463778 w 2770488"/>
              <a:gd name="connsiteY9" fmla="*/ 8689 h 676819"/>
              <a:gd name="connsiteX10" fmla="*/ 1635502 w 2770488"/>
              <a:gd name="connsiteY10" fmla="*/ 345716 h 676819"/>
              <a:gd name="connsiteX11" fmla="*/ 1939305 w 2770488"/>
              <a:gd name="connsiteY11" fmla="*/ 627243 h 676819"/>
              <a:gd name="connsiteX12" fmla="*/ 2016542 w 2770488"/>
              <a:gd name="connsiteY12" fmla="*/ 536151 h 676819"/>
              <a:gd name="connsiteX13" fmla="*/ 1847640 w 2770488"/>
              <a:gd name="connsiteY13" fmla="*/ 229401 h 676819"/>
              <a:gd name="connsiteX14" fmla="*/ 1960692 w 2770488"/>
              <a:gd name="connsiteY14" fmla="*/ 17381 h 676819"/>
              <a:gd name="connsiteX15" fmla="*/ 1761691 w 2770488"/>
              <a:gd name="connsiteY15" fmla="*/ 359725 h 676819"/>
              <a:gd name="connsiteX16" fmla="*/ 1785366 w 2770488"/>
              <a:gd name="connsiteY16" fmla="*/ 675719 h 676819"/>
              <a:gd name="connsiteX17" fmla="*/ 1733026 w 2770488"/>
              <a:gd name="connsiteY17" fmla="*/ 247338 h 676819"/>
              <a:gd name="connsiteX18" fmla="*/ 2769656 w 2770488"/>
              <a:gd name="connsiteY18" fmla="*/ 178817 h 676819"/>
              <a:gd name="connsiteX19" fmla="*/ 2302067 w 2770488"/>
              <a:gd name="connsiteY19" fmla="*/ 592629 h 676819"/>
              <a:gd name="connsiteX0" fmla="*/ 0 w 2770486"/>
              <a:gd name="connsiteY0" fmla="*/ 341232 h 676555"/>
              <a:gd name="connsiteX1" fmla="*/ 166038 w 2770486"/>
              <a:gd name="connsiteY1" fmla="*/ 1 h 676555"/>
              <a:gd name="connsiteX2" fmla="*/ 340676 w 2770486"/>
              <a:gd name="connsiteY2" fmla="*/ 341787 h 676555"/>
              <a:gd name="connsiteX3" fmla="*/ 479990 w 2770486"/>
              <a:gd name="connsiteY3" fmla="*/ 676555 h 676555"/>
              <a:gd name="connsiteX4" fmla="*/ 652177 w 2770486"/>
              <a:gd name="connsiteY4" fmla="*/ 340951 h 676555"/>
              <a:gd name="connsiteX5" fmla="*/ 808691 w 2770486"/>
              <a:gd name="connsiteY5" fmla="*/ 13174 h 676555"/>
              <a:gd name="connsiteX6" fmla="*/ 970429 w 2770486"/>
              <a:gd name="connsiteY6" fmla="*/ 332537 h 676555"/>
              <a:gd name="connsiteX7" fmla="*/ 1144603 w 2770486"/>
              <a:gd name="connsiteY7" fmla="*/ 667583 h 676555"/>
              <a:gd name="connsiteX8" fmla="*/ 1293901 w 2770486"/>
              <a:gd name="connsiteY8" fmla="*/ 327500 h 676555"/>
              <a:gd name="connsiteX9" fmla="*/ 1463778 w 2770486"/>
              <a:gd name="connsiteY9" fmla="*/ 8689 h 676555"/>
              <a:gd name="connsiteX10" fmla="*/ 1635502 w 2770486"/>
              <a:gd name="connsiteY10" fmla="*/ 345716 h 676555"/>
              <a:gd name="connsiteX11" fmla="*/ 1939305 w 2770486"/>
              <a:gd name="connsiteY11" fmla="*/ 627243 h 676555"/>
              <a:gd name="connsiteX12" fmla="*/ 2016542 w 2770486"/>
              <a:gd name="connsiteY12" fmla="*/ 536151 h 676555"/>
              <a:gd name="connsiteX13" fmla="*/ 1847640 w 2770486"/>
              <a:gd name="connsiteY13" fmla="*/ 229401 h 676555"/>
              <a:gd name="connsiteX14" fmla="*/ 1960692 w 2770486"/>
              <a:gd name="connsiteY14" fmla="*/ 17381 h 676555"/>
              <a:gd name="connsiteX15" fmla="*/ 1761691 w 2770486"/>
              <a:gd name="connsiteY15" fmla="*/ 359725 h 676555"/>
              <a:gd name="connsiteX16" fmla="*/ 2271266 w 2770486"/>
              <a:gd name="connsiteY16" fmla="*/ 361819 h 676555"/>
              <a:gd name="connsiteX17" fmla="*/ 1733026 w 2770486"/>
              <a:gd name="connsiteY17" fmla="*/ 247338 h 676555"/>
              <a:gd name="connsiteX18" fmla="*/ 2769656 w 2770486"/>
              <a:gd name="connsiteY18" fmla="*/ 178817 h 676555"/>
              <a:gd name="connsiteX19" fmla="*/ 2302067 w 2770486"/>
              <a:gd name="connsiteY19" fmla="*/ 592629 h 676555"/>
              <a:gd name="connsiteX0" fmla="*/ 0 w 2770488"/>
              <a:gd name="connsiteY0" fmla="*/ 341232 h 676555"/>
              <a:gd name="connsiteX1" fmla="*/ 166038 w 2770488"/>
              <a:gd name="connsiteY1" fmla="*/ 1 h 676555"/>
              <a:gd name="connsiteX2" fmla="*/ 340676 w 2770488"/>
              <a:gd name="connsiteY2" fmla="*/ 341787 h 676555"/>
              <a:gd name="connsiteX3" fmla="*/ 479990 w 2770488"/>
              <a:gd name="connsiteY3" fmla="*/ 676555 h 676555"/>
              <a:gd name="connsiteX4" fmla="*/ 652177 w 2770488"/>
              <a:gd name="connsiteY4" fmla="*/ 340951 h 676555"/>
              <a:gd name="connsiteX5" fmla="*/ 808691 w 2770488"/>
              <a:gd name="connsiteY5" fmla="*/ 13174 h 676555"/>
              <a:gd name="connsiteX6" fmla="*/ 970429 w 2770488"/>
              <a:gd name="connsiteY6" fmla="*/ 332537 h 676555"/>
              <a:gd name="connsiteX7" fmla="*/ 1144603 w 2770488"/>
              <a:gd name="connsiteY7" fmla="*/ 667583 h 676555"/>
              <a:gd name="connsiteX8" fmla="*/ 1293901 w 2770488"/>
              <a:gd name="connsiteY8" fmla="*/ 327500 h 676555"/>
              <a:gd name="connsiteX9" fmla="*/ 1463778 w 2770488"/>
              <a:gd name="connsiteY9" fmla="*/ 8689 h 676555"/>
              <a:gd name="connsiteX10" fmla="*/ 1635502 w 2770488"/>
              <a:gd name="connsiteY10" fmla="*/ 345716 h 676555"/>
              <a:gd name="connsiteX11" fmla="*/ 1939305 w 2770488"/>
              <a:gd name="connsiteY11" fmla="*/ 627243 h 676555"/>
              <a:gd name="connsiteX12" fmla="*/ 2016542 w 2770488"/>
              <a:gd name="connsiteY12" fmla="*/ 536151 h 676555"/>
              <a:gd name="connsiteX13" fmla="*/ 1847640 w 2770488"/>
              <a:gd name="connsiteY13" fmla="*/ 229401 h 676555"/>
              <a:gd name="connsiteX14" fmla="*/ 1960692 w 2770488"/>
              <a:gd name="connsiteY14" fmla="*/ 17381 h 676555"/>
              <a:gd name="connsiteX15" fmla="*/ 2191693 w 2770488"/>
              <a:gd name="connsiteY15" fmla="*/ 310397 h 676555"/>
              <a:gd name="connsiteX16" fmla="*/ 2271266 w 2770488"/>
              <a:gd name="connsiteY16" fmla="*/ 361819 h 676555"/>
              <a:gd name="connsiteX17" fmla="*/ 1733026 w 2770488"/>
              <a:gd name="connsiteY17" fmla="*/ 247338 h 676555"/>
              <a:gd name="connsiteX18" fmla="*/ 2769656 w 2770488"/>
              <a:gd name="connsiteY18" fmla="*/ 178817 h 676555"/>
              <a:gd name="connsiteX19" fmla="*/ 2302067 w 2770488"/>
              <a:gd name="connsiteY19" fmla="*/ 592629 h 676555"/>
              <a:gd name="connsiteX0" fmla="*/ 0 w 2770486"/>
              <a:gd name="connsiteY0" fmla="*/ 341232 h 676555"/>
              <a:gd name="connsiteX1" fmla="*/ 166038 w 2770486"/>
              <a:gd name="connsiteY1" fmla="*/ 1 h 676555"/>
              <a:gd name="connsiteX2" fmla="*/ 340676 w 2770486"/>
              <a:gd name="connsiteY2" fmla="*/ 341787 h 676555"/>
              <a:gd name="connsiteX3" fmla="*/ 479990 w 2770486"/>
              <a:gd name="connsiteY3" fmla="*/ 676555 h 676555"/>
              <a:gd name="connsiteX4" fmla="*/ 652177 w 2770486"/>
              <a:gd name="connsiteY4" fmla="*/ 340951 h 676555"/>
              <a:gd name="connsiteX5" fmla="*/ 808691 w 2770486"/>
              <a:gd name="connsiteY5" fmla="*/ 13174 h 676555"/>
              <a:gd name="connsiteX6" fmla="*/ 970429 w 2770486"/>
              <a:gd name="connsiteY6" fmla="*/ 332537 h 676555"/>
              <a:gd name="connsiteX7" fmla="*/ 1144603 w 2770486"/>
              <a:gd name="connsiteY7" fmla="*/ 667583 h 676555"/>
              <a:gd name="connsiteX8" fmla="*/ 1293901 w 2770486"/>
              <a:gd name="connsiteY8" fmla="*/ 327500 h 676555"/>
              <a:gd name="connsiteX9" fmla="*/ 1463778 w 2770486"/>
              <a:gd name="connsiteY9" fmla="*/ 8689 h 676555"/>
              <a:gd name="connsiteX10" fmla="*/ 1635502 w 2770486"/>
              <a:gd name="connsiteY10" fmla="*/ 345716 h 676555"/>
              <a:gd name="connsiteX11" fmla="*/ 1939305 w 2770486"/>
              <a:gd name="connsiteY11" fmla="*/ 627243 h 676555"/>
              <a:gd name="connsiteX12" fmla="*/ 2016542 w 2770486"/>
              <a:gd name="connsiteY12" fmla="*/ 536151 h 676555"/>
              <a:gd name="connsiteX13" fmla="*/ 1847640 w 2770486"/>
              <a:gd name="connsiteY13" fmla="*/ 229401 h 676555"/>
              <a:gd name="connsiteX14" fmla="*/ 1960692 w 2770486"/>
              <a:gd name="connsiteY14" fmla="*/ 17381 h 676555"/>
              <a:gd name="connsiteX15" fmla="*/ 2191693 w 2770486"/>
              <a:gd name="connsiteY15" fmla="*/ 310397 h 676555"/>
              <a:gd name="connsiteX16" fmla="*/ 2271266 w 2770486"/>
              <a:gd name="connsiteY16" fmla="*/ 361819 h 676555"/>
              <a:gd name="connsiteX17" fmla="*/ 2171629 w 2770486"/>
              <a:gd name="connsiteY17" fmla="*/ 265275 h 676555"/>
              <a:gd name="connsiteX18" fmla="*/ 2769656 w 2770486"/>
              <a:gd name="connsiteY18" fmla="*/ 178817 h 676555"/>
              <a:gd name="connsiteX19" fmla="*/ 2302067 w 2770486"/>
              <a:gd name="connsiteY19" fmla="*/ 592629 h 676555"/>
              <a:gd name="connsiteX0" fmla="*/ 0 w 2770488"/>
              <a:gd name="connsiteY0" fmla="*/ 341232 h 689031"/>
              <a:gd name="connsiteX1" fmla="*/ 166038 w 2770488"/>
              <a:gd name="connsiteY1" fmla="*/ 1 h 689031"/>
              <a:gd name="connsiteX2" fmla="*/ 340676 w 2770488"/>
              <a:gd name="connsiteY2" fmla="*/ 341787 h 689031"/>
              <a:gd name="connsiteX3" fmla="*/ 479990 w 2770488"/>
              <a:gd name="connsiteY3" fmla="*/ 676555 h 689031"/>
              <a:gd name="connsiteX4" fmla="*/ 652177 w 2770488"/>
              <a:gd name="connsiteY4" fmla="*/ 340951 h 689031"/>
              <a:gd name="connsiteX5" fmla="*/ 808691 w 2770488"/>
              <a:gd name="connsiteY5" fmla="*/ 13174 h 689031"/>
              <a:gd name="connsiteX6" fmla="*/ 970429 w 2770488"/>
              <a:gd name="connsiteY6" fmla="*/ 332537 h 689031"/>
              <a:gd name="connsiteX7" fmla="*/ 1144603 w 2770488"/>
              <a:gd name="connsiteY7" fmla="*/ 667583 h 689031"/>
              <a:gd name="connsiteX8" fmla="*/ 1293901 w 2770488"/>
              <a:gd name="connsiteY8" fmla="*/ 327500 h 689031"/>
              <a:gd name="connsiteX9" fmla="*/ 1463778 w 2770488"/>
              <a:gd name="connsiteY9" fmla="*/ 8689 h 689031"/>
              <a:gd name="connsiteX10" fmla="*/ 1635502 w 2770488"/>
              <a:gd name="connsiteY10" fmla="*/ 345716 h 689031"/>
              <a:gd name="connsiteX11" fmla="*/ 1788805 w 2770488"/>
              <a:gd name="connsiteY11" fmla="*/ 672086 h 689031"/>
              <a:gd name="connsiteX12" fmla="*/ 2016542 w 2770488"/>
              <a:gd name="connsiteY12" fmla="*/ 536151 h 689031"/>
              <a:gd name="connsiteX13" fmla="*/ 1847640 w 2770488"/>
              <a:gd name="connsiteY13" fmla="*/ 229401 h 689031"/>
              <a:gd name="connsiteX14" fmla="*/ 1960692 w 2770488"/>
              <a:gd name="connsiteY14" fmla="*/ 17381 h 689031"/>
              <a:gd name="connsiteX15" fmla="*/ 2191693 w 2770488"/>
              <a:gd name="connsiteY15" fmla="*/ 310397 h 689031"/>
              <a:gd name="connsiteX16" fmla="*/ 2271266 w 2770488"/>
              <a:gd name="connsiteY16" fmla="*/ 361819 h 689031"/>
              <a:gd name="connsiteX17" fmla="*/ 2171629 w 2770488"/>
              <a:gd name="connsiteY17" fmla="*/ 265275 h 689031"/>
              <a:gd name="connsiteX18" fmla="*/ 2769656 w 2770488"/>
              <a:gd name="connsiteY18" fmla="*/ 178817 h 689031"/>
              <a:gd name="connsiteX19" fmla="*/ 2302067 w 2770488"/>
              <a:gd name="connsiteY19" fmla="*/ 592629 h 689031"/>
              <a:gd name="connsiteX0" fmla="*/ 0 w 2770486"/>
              <a:gd name="connsiteY0" fmla="*/ 341232 h 680158"/>
              <a:gd name="connsiteX1" fmla="*/ 166038 w 2770486"/>
              <a:gd name="connsiteY1" fmla="*/ 1 h 680158"/>
              <a:gd name="connsiteX2" fmla="*/ 340676 w 2770486"/>
              <a:gd name="connsiteY2" fmla="*/ 341787 h 680158"/>
              <a:gd name="connsiteX3" fmla="*/ 479990 w 2770486"/>
              <a:gd name="connsiteY3" fmla="*/ 676555 h 680158"/>
              <a:gd name="connsiteX4" fmla="*/ 652177 w 2770486"/>
              <a:gd name="connsiteY4" fmla="*/ 340951 h 680158"/>
              <a:gd name="connsiteX5" fmla="*/ 808691 w 2770486"/>
              <a:gd name="connsiteY5" fmla="*/ 13174 h 680158"/>
              <a:gd name="connsiteX6" fmla="*/ 970429 w 2770486"/>
              <a:gd name="connsiteY6" fmla="*/ 332537 h 680158"/>
              <a:gd name="connsiteX7" fmla="*/ 1144603 w 2770486"/>
              <a:gd name="connsiteY7" fmla="*/ 667583 h 680158"/>
              <a:gd name="connsiteX8" fmla="*/ 1293901 w 2770486"/>
              <a:gd name="connsiteY8" fmla="*/ 327500 h 680158"/>
              <a:gd name="connsiteX9" fmla="*/ 1463778 w 2770486"/>
              <a:gd name="connsiteY9" fmla="*/ 8689 h 680158"/>
              <a:gd name="connsiteX10" fmla="*/ 1635502 w 2770486"/>
              <a:gd name="connsiteY10" fmla="*/ 345716 h 680158"/>
              <a:gd name="connsiteX11" fmla="*/ 1788805 w 2770486"/>
              <a:gd name="connsiteY11" fmla="*/ 672086 h 680158"/>
              <a:gd name="connsiteX12" fmla="*/ 1947741 w 2770486"/>
              <a:gd name="connsiteY12" fmla="*/ 343328 h 680158"/>
              <a:gd name="connsiteX13" fmla="*/ 1847640 w 2770486"/>
              <a:gd name="connsiteY13" fmla="*/ 229401 h 680158"/>
              <a:gd name="connsiteX14" fmla="*/ 1960692 w 2770486"/>
              <a:gd name="connsiteY14" fmla="*/ 17381 h 680158"/>
              <a:gd name="connsiteX15" fmla="*/ 2191693 w 2770486"/>
              <a:gd name="connsiteY15" fmla="*/ 310397 h 680158"/>
              <a:gd name="connsiteX16" fmla="*/ 2271266 w 2770486"/>
              <a:gd name="connsiteY16" fmla="*/ 361819 h 680158"/>
              <a:gd name="connsiteX17" fmla="*/ 2171629 w 2770486"/>
              <a:gd name="connsiteY17" fmla="*/ 265275 h 680158"/>
              <a:gd name="connsiteX18" fmla="*/ 2769656 w 2770486"/>
              <a:gd name="connsiteY18" fmla="*/ 178817 h 680158"/>
              <a:gd name="connsiteX19" fmla="*/ 2302067 w 2770486"/>
              <a:gd name="connsiteY19" fmla="*/ 592629 h 680158"/>
              <a:gd name="connsiteX0" fmla="*/ 0 w 2770488"/>
              <a:gd name="connsiteY0" fmla="*/ 361836 h 701588"/>
              <a:gd name="connsiteX1" fmla="*/ 166038 w 2770488"/>
              <a:gd name="connsiteY1" fmla="*/ 20605 h 701588"/>
              <a:gd name="connsiteX2" fmla="*/ 340676 w 2770488"/>
              <a:gd name="connsiteY2" fmla="*/ 362391 h 701588"/>
              <a:gd name="connsiteX3" fmla="*/ 479990 w 2770488"/>
              <a:gd name="connsiteY3" fmla="*/ 697159 h 701588"/>
              <a:gd name="connsiteX4" fmla="*/ 652177 w 2770488"/>
              <a:gd name="connsiteY4" fmla="*/ 361555 h 701588"/>
              <a:gd name="connsiteX5" fmla="*/ 808691 w 2770488"/>
              <a:gd name="connsiteY5" fmla="*/ 33778 h 701588"/>
              <a:gd name="connsiteX6" fmla="*/ 970429 w 2770488"/>
              <a:gd name="connsiteY6" fmla="*/ 353141 h 701588"/>
              <a:gd name="connsiteX7" fmla="*/ 1144603 w 2770488"/>
              <a:gd name="connsiteY7" fmla="*/ 688187 h 701588"/>
              <a:gd name="connsiteX8" fmla="*/ 1293901 w 2770488"/>
              <a:gd name="connsiteY8" fmla="*/ 348104 h 701588"/>
              <a:gd name="connsiteX9" fmla="*/ 1463778 w 2770488"/>
              <a:gd name="connsiteY9" fmla="*/ 29293 h 701588"/>
              <a:gd name="connsiteX10" fmla="*/ 1635502 w 2770488"/>
              <a:gd name="connsiteY10" fmla="*/ 366320 h 701588"/>
              <a:gd name="connsiteX11" fmla="*/ 1788805 w 2770488"/>
              <a:gd name="connsiteY11" fmla="*/ 692690 h 701588"/>
              <a:gd name="connsiteX12" fmla="*/ 1947741 w 2770488"/>
              <a:gd name="connsiteY12" fmla="*/ 363932 h 701588"/>
              <a:gd name="connsiteX13" fmla="*/ 2109941 w 2770488"/>
              <a:gd name="connsiteY13" fmla="*/ 39244 h 701588"/>
              <a:gd name="connsiteX14" fmla="*/ 1960692 w 2770488"/>
              <a:gd name="connsiteY14" fmla="*/ 37985 h 701588"/>
              <a:gd name="connsiteX15" fmla="*/ 2191693 w 2770488"/>
              <a:gd name="connsiteY15" fmla="*/ 331001 h 701588"/>
              <a:gd name="connsiteX16" fmla="*/ 2271266 w 2770488"/>
              <a:gd name="connsiteY16" fmla="*/ 382423 h 701588"/>
              <a:gd name="connsiteX17" fmla="*/ 2171629 w 2770488"/>
              <a:gd name="connsiteY17" fmla="*/ 285879 h 701588"/>
              <a:gd name="connsiteX18" fmla="*/ 2769656 w 2770488"/>
              <a:gd name="connsiteY18" fmla="*/ 199421 h 701588"/>
              <a:gd name="connsiteX19" fmla="*/ 2302067 w 2770488"/>
              <a:gd name="connsiteY19" fmla="*/ 613233 h 701588"/>
              <a:gd name="connsiteX0" fmla="*/ 0 w 2770486"/>
              <a:gd name="connsiteY0" fmla="*/ 341232 h 680984"/>
              <a:gd name="connsiteX1" fmla="*/ 166038 w 2770486"/>
              <a:gd name="connsiteY1" fmla="*/ 1 h 680984"/>
              <a:gd name="connsiteX2" fmla="*/ 340676 w 2770486"/>
              <a:gd name="connsiteY2" fmla="*/ 341787 h 680984"/>
              <a:gd name="connsiteX3" fmla="*/ 479990 w 2770486"/>
              <a:gd name="connsiteY3" fmla="*/ 676555 h 680984"/>
              <a:gd name="connsiteX4" fmla="*/ 652177 w 2770486"/>
              <a:gd name="connsiteY4" fmla="*/ 340951 h 680984"/>
              <a:gd name="connsiteX5" fmla="*/ 808691 w 2770486"/>
              <a:gd name="connsiteY5" fmla="*/ 13174 h 680984"/>
              <a:gd name="connsiteX6" fmla="*/ 970429 w 2770486"/>
              <a:gd name="connsiteY6" fmla="*/ 332537 h 680984"/>
              <a:gd name="connsiteX7" fmla="*/ 1144603 w 2770486"/>
              <a:gd name="connsiteY7" fmla="*/ 667583 h 680984"/>
              <a:gd name="connsiteX8" fmla="*/ 1293901 w 2770486"/>
              <a:gd name="connsiteY8" fmla="*/ 327500 h 680984"/>
              <a:gd name="connsiteX9" fmla="*/ 1463778 w 2770486"/>
              <a:gd name="connsiteY9" fmla="*/ 8689 h 680984"/>
              <a:gd name="connsiteX10" fmla="*/ 1635502 w 2770486"/>
              <a:gd name="connsiteY10" fmla="*/ 345716 h 680984"/>
              <a:gd name="connsiteX11" fmla="*/ 1788805 w 2770486"/>
              <a:gd name="connsiteY11" fmla="*/ 672086 h 680984"/>
              <a:gd name="connsiteX12" fmla="*/ 1947741 w 2770486"/>
              <a:gd name="connsiteY12" fmla="*/ 343328 h 680984"/>
              <a:gd name="connsiteX13" fmla="*/ 2109941 w 2770486"/>
              <a:gd name="connsiteY13" fmla="*/ 18640 h 680984"/>
              <a:gd name="connsiteX14" fmla="*/ 2158494 w 2770486"/>
              <a:gd name="connsiteY14" fmla="*/ 331281 h 680984"/>
              <a:gd name="connsiteX15" fmla="*/ 2191693 w 2770486"/>
              <a:gd name="connsiteY15" fmla="*/ 310397 h 680984"/>
              <a:gd name="connsiteX16" fmla="*/ 2271266 w 2770486"/>
              <a:gd name="connsiteY16" fmla="*/ 361819 h 680984"/>
              <a:gd name="connsiteX17" fmla="*/ 2171629 w 2770486"/>
              <a:gd name="connsiteY17" fmla="*/ 265275 h 680984"/>
              <a:gd name="connsiteX18" fmla="*/ 2769656 w 2770486"/>
              <a:gd name="connsiteY18" fmla="*/ 178817 h 680984"/>
              <a:gd name="connsiteX19" fmla="*/ 2302067 w 2770486"/>
              <a:gd name="connsiteY19" fmla="*/ 592629 h 680984"/>
              <a:gd name="connsiteX0" fmla="*/ 0 w 2770488"/>
              <a:gd name="connsiteY0" fmla="*/ 341232 h 700729"/>
              <a:gd name="connsiteX1" fmla="*/ 166038 w 2770488"/>
              <a:gd name="connsiteY1" fmla="*/ 1 h 700729"/>
              <a:gd name="connsiteX2" fmla="*/ 340676 w 2770488"/>
              <a:gd name="connsiteY2" fmla="*/ 341787 h 700729"/>
              <a:gd name="connsiteX3" fmla="*/ 479990 w 2770488"/>
              <a:gd name="connsiteY3" fmla="*/ 676555 h 700729"/>
              <a:gd name="connsiteX4" fmla="*/ 652177 w 2770488"/>
              <a:gd name="connsiteY4" fmla="*/ 340951 h 700729"/>
              <a:gd name="connsiteX5" fmla="*/ 808691 w 2770488"/>
              <a:gd name="connsiteY5" fmla="*/ 13174 h 700729"/>
              <a:gd name="connsiteX6" fmla="*/ 970429 w 2770488"/>
              <a:gd name="connsiteY6" fmla="*/ 332537 h 700729"/>
              <a:gd name="connsiteX7" fmla="*/ 1144603 w 2770488"/>
              <a:gd name="connsiteY7" fmla="*/ 667583 h 700729"/>
              <a:gd name="connsiteX8" fmla="*/ 1293901 w 2770488"/>
              <a:gd name="connsiteY8" fmla="*/ 327500 h 700729"/>
              <a:gd name="connsiteX9" fmla="*/ 1463778 w 2770488"/>
              <a:gd name="connsiteY9" fmla="*/ 8689 h 700729"/>
              <a:gd name="connsiteX10" fmla="*/ 1635502 w 2770488"/>
              <a:gd name="connsiteY10" fmla="*/ 345716 h 700729"/>
              <a:gd name="connsiteX11" fmla="*/ 1788805 w 2770488"/>
              <a:gd name="connsiteY11" fmla="*/ 672086 h 700729"/>
              <a:gd name="connsiteX12" fmla="*/ 1909202 w 2770488"/>
              <a:gd name="connsiteY12" fmla="*/ 654141 h 700729"/>
              <a:gd name="connsiteX13" fmla="*/ 1947741 w 2770488"/>
              <a:gd name="connsiteY13" fmla="*/ 343328 h 700729"/>
              <a:gd name="connsiteX14" fmla="*/ 2109941 w 2770488"/>
              <a:gd name="connsiteY14" fmla="*/ 18640 h 700729"/>
              <a:gd name="connsiteX15" fmla="*/ 2158494 w 2770488"/>
              <a:gd name="connsiteY15" fmla="*/ 331281 h 700729"/>
              <a:gd name="connsiteX16" fmla="*/ 2191693 w 2770488"/>
              <a:gd name="connsiteY16" fmla="*/ 310397 h 700729"/>
              <a:gd name="connsiteX17" fmla="*/ 2271266 w 2770488"/>
              <a:gd name="connsiteY17" fmla="*/ 361819 h 700729"/>
              <a:gd name="connsiteX18" fmla="*/ 2171629 w 2770488"/>
              <a:gd name="connsiteY18" fmla="*/ 265275 h 700729"/>
              <a:gd name="connsiteX19" fmla="*/ 2769656 w 2770488"/>
              <a:gd name="connsiteY19" fmla="*/ 178817 h 700729"/>
              <a:gd name="connsiteX20" fmla="*/ 2302067 w 2770488"/>
              <a:gd name="connsiteY20" fmla="*/ 592629 h 700729"/>
              <a:gd name="connsiteX0" fmla="*/ 0 w 2770486"/>
              <a:gd name="connsiteY0" fmla="*/ 341232 h 709358"/>
              <a:gd name="connsiteX1" fmla="*/ 166038 w 2770486"/>
              <a:gd name="connsiteY1" fmla="*/ 1 h 709358"/>
              <a:gd name="connsiteX2" fmla="*/ 340676 w 2770486"/>
              <a:gd name="connsiteY2" fmla="*/ 341787 h 709358"/>
              <a:gd name="connsiteX3" fmla="*/ 479990 w 2770486"/>
              <a:gd name="connsiteY3" fmla="*/ 676555 h 709358"/>
              <a:gd name="connsiteX4" fmla="*/ 652177 w 2770486"/>
              <a:gd name="connsiteY4" fmla="*/ 340951 h 709358"/>
              <a:gd name="connsiteX5" fmla="*/ 808691 w 2770486"/>
              <a:gd name="connsiteY5" fmla="*/ 13174 h 709358"/>
              <a:gd name="connsiteX6" fmla="*/ 970429 w 2770486"/>
              <a:gd name="connsiteY6" fmla="*/ 332537 h 709358"/>
              <a:gd name="connsiteX7" fmla="*/ 1144603 w 2770486"/>
              <a:gd name="connsiteY7" fmla="*/ 667583 h 709358"/>
              <a:gd name="connsiteX8" fmla="*/ 1293901 w 2770486"/>
              <a:gd name="connsiteY8" fmla="*/ 327500 h 709358"/>
              <a:gd name="connsiteX9" fmla="*/ 1463778 w 2770486"/>
              <a:gd name="connsiteY9" fmla="*/ 8689 h 709358"/>
              <a:gd name="connsiteX10" fmla="*/ 1635502 w 2770486"/>
              <a:gd name="connsiteY10" fmla="*/ 345716 h 709358"/>
              <a:gd name="connsiteX11" fmla="*/ 1788806 w 2770486"/>
              <a:gd name="connsiteY11" fmla="*/ 685539 h 709358"/>
              <a:gd name="connsiteX12" fmla="*/ 1909202 w 2770486"/>
              <a:gd name="connsiteY12" fmla="*/ 654141 h 709358"/>
              <a:gd name="connsiteX13" fmla="*/ 1947741 w 2770486"/>
              <a:gd name="connsiteY13" fmla="*/ 343328 h 709358"/>
              <a:gd name="connsiteX14" fmla="*/ 2109941 w 2770486"/>
              <a:gd name="connsiteY14" fmla="*/ 18640 h 709358"/>
              <a:gd name="connsiteX15" fmla="*/ 2158494 w 2770486"/>
              <a:gd name="connsiteY15" fmla="*/ 331281 h 709358"/>
              <a:gd name="connsiteX16" fmla="*/ 2191693 w 2770486"/>
              <a:gd name="connsiteY16" fmla="*/ 310397 h 709358"/>
              <a:gd name="connsiteX17" fmla="*/ 2271266 w 2770486"/>
              <a:gd name="connsiteY17" fmla="*/ 361819 h 709358"/>
              <a:gd name="connsiteX18" fmla="*/ 2171629 w 2770486"/>
              <a:gd name="connsiteY18" fmla="*/ 265275 h 709358"/>
              <a:gd name="connsiteX19" fmla="*/ 2769656 w 2770486"/>
              <a:gd name="connsiteY19" fmla="*/ 178817 h 709358"/>
              <a:gd name="connsiteX20" fmla="*/ 2302067 w 2770486"/>
              <a:gd name="connsiteY20" fmla="*/ 592629 h 709358"/>
              <a:gd name="connsiteX0" fmla="*/ 0 w 2770488"/>
              <a:gd name="connsiteY0" fmla="*/ 341232 h 689504"/>
              <a:gd name="connsiteX1" fmla="*/ 166038 w 2770488"/>
              <a:gd name="connsiteY1" fmla="*/ 1 h 689504"/>
              <a:gd name="connsiteX2" fmla="*/ 340676 w 2770488"/>
              <a:gd name="connsiteY2" fmla="*/ 341787 h 689504"/>
              <a:gd name="connsiteX3" fmla="*/ 479990 w 2770488"/>
              <a:gd name="connsiteY3" fmla="*/ 676555 h 689504"/>
              <a:gd name="connsiteX4" fmla="*/ 652177 w 2770488"/>
              <a:gd name="connsiteY4" fmla="*/ 340951 h 689504"/>
              <a:gd name="connsiteX5" fmla="*/ 808691 w 2770488"/>
              <a:gd name="connsiteY5" fmla="*/ 13174 h 689504"/>
              <a:gd name="connsiteX6" fmla="*/ 970429 w 2770488"/>
              <a:gd name="connsiteY6" fmla="*/ 332537 h 689504"/>
              <a:gd name="connsiteX7" fmla="*/ 1144603 w 2770488"/>
              <a:gd name="connsiteY7" fmla="*/ 667583 h 689504"/>
              <a:gd name="connsiteX8" fmla="*/ 1293901 w 2770488"/>
              <a:gd name="connsiteY8" fmla="*/ 327500 h 689504"/>
              <a:gd name="connsiteX9" fmla="*/ 1463778 w 2770488"/>
              <a:gd name="connsiteY9" fmla="*/ 8689 h 689504"/>
              <a:gd name="connsiteX10" fmla="*/ 1635502 w 2770488"/>
              <a:gd name="connsiteY10" fmla="*/ 345716 h 689504"/>
              <a:gd name="connsiteX11" fmla="*/ 1788806 w 2770488"/>
              <a:gd name="connsiteY11" fmla="*/ 685539 h 689504"/>
              <a:gd name="connsiteX12" fmla="*/ 1947902 w 2770488"/>
              <a:gd name="connsiteY12" fmla="*/ 340244 h 689504"/>
              <a:gd name="connsiteX13" fmla="*/ 1947741 w 2770488"/>
              <a:gd name="connsiteY13" fmla="*/ 343328 h 689504"/>
              <a:gd name="connsiteX14" fmla="*/ 2109941 w 2770488"/>
              <a:gd name="connsiteY14" fmla="*/ 18640 h 689504"/>
              <a:gd name="connsiteX15" fmla="*/ 2158494 w 2770488"/>
              <a:gd name="connsiteY15" fmla="*/ 331281 h 689504"/>
              <a:gd name="connsiteX16" fmla="*/ 2191693 w 2770488"/>
              <a:gd name="connsiteY16" fmla="*/ 310397 h 689504"/>
              <a:gd name="connsiteX17" fmla="*/ 2271266 w 2770488"/>
              <a:gd name="connsiteY17" fmla="*/ 361819 h 689504"/>
              <a:gd name="connsiteX18" fmla="*/ 2171629 w 2770488"/>
              <a:gd name="connsiteY18" fmla="*/ 265275 h 689504"/>
              <a:gd name="connsiteX19" fmla="*/ 2769656 w 2770488"/>
              <a:gd name="connsiteY19" fmla="*/ 178817 h 689504"/>
              <a:gd name="connsiteX20" fmla="*/ 2302067 w 2770488"/>
              <a:gd name="connsiteY20" fmla="*/ 592629 h 689504"/>
              <a:gd name="connsiteX0" fmla="*/ 0 w 2770486"/>
              <a:gd name="connsiteY0" fmla="*/ 398836 h 747108"/>
              <a:gd name="connsiteX1" fmla="*/ 166038 w 2770486"/>
              <a:gd name="connsiteY1" fmla="*/ 57605 h 747108"/>
              <a:gd name="connsiteX2" fmla="*/ 340676 w 2770486"/>
              <a:gd name="connsiteY2" fmla="*/ 399391 h 747108"/>
              <a:gd name="connsiteX3" fmla="*/ 479990 w 2770486"/>
              <a:gd name="connsiteY3" fmla="*/ 734159 h 747108"/>
              <a:gd name="connsiteX4" fmla="*/ 652177 w 2770486"/>
              <a:gd name="connsiteY4" fmla="*/ 398555 h 747108"/>
              <a:gd name="connsiteX5" fmla="*/ 808691 w 2770486"/>
              <a:gd name="connsiteY5" fmla="*/ 70778 h 747108"/>
              <a:gd name="connsiteX6" fmla="*/ 970429 w 2770486"/>
              <a:gd name="connsiteY6" fmla="*/ 390141 h 747108"/>
              <a:gd name="connsiteX7" fmla="*/ 1144603 w 2770486"/>
              <a:gd name="connsiteY7" fmla="*/ 725187 h 747108"/>
              <a:gd name="connsiteX8" fmla="*/ 1293901 w 2770486"/>
              <a:gd name="connsiteY8" fmla="*/ 385104 h 747108"/>
              <a:gd name="connsiteX9" fmla="*/ 1463778 w 2770486"/>
              <a:gd name="connsiteY9" fmla="*/ 66293 h 747108"/>
              <a:gd name="connsiteX10" fmla="*/ 1635502 w 2770486"/>
              <a:gd name="connsiteY10" fmla="*/ 403320 h 747108"/>
              <a:gd name="connsiteX11" fmla="*/ 1788806 w 2770486"/>
              <a:gd name="connsiteY11" fmla="*/ 743143 h 747108"/>
              <a:gd name="connsiteX12" fmla="*/ 1947902 w 2770486"/>
              <a:gd name="connsiteY12" fmla="*/ 397848 h 747108"/>
              <a:gd name="connsiteX13" fmla="*/ 1947741 w 2770486"/>
              <a:gd name="connsiteY13" fmla="*/ 400932 h 747108"/>
              <a:gd name="connsiteX14" fmla="*/ 2230342 w 2770486"/>
              <a:gd name="connsiteY14" fmla="*/ 9 h 747108"/>
              <a:gd name="connsiteX15" fmla="*/ 2158494 w 2770486"/>
              <a:gd name="connsiteY15" fmla="*/ 388885 h 747108"/>
              <a:gd name="connsiteX16" fmla="*/ 2191693 w 2770486"/>
              <a:gd name="connsiteY16" fmla="*/ 368001 h 747108"/>
              <a:gd name="connsiteX17" fmla="*/ 2271266 w 2770486"/>
              <a:gd name="connsiteY17" fmla="*/ 419423 h 747108"/>
              <a:gd name="connsiteX18" fmla="*/ 2171629 w 2770486"/>
              <a:gd name="connsiteY18" fmla="*/ 322879 h 747108"/>
              <a:gd name="connsiteX19" fmla="*/ 2769656 w 2770486"/>
              <a:gd name="connsiteY19" fmla="*/ 236421 h 747108"/>
              <a:gd name="connsiteX20" fmla="*/ 2302067 w 2770486"/>
              <a:gd name="connsiteY20" fmla="*/ 650233 h 747108"/>
              <a:gd name="connsiteX0" fmla="*/ 0 w 2770488"/>
              <a:gd name="connsiteY0" fmla="*/ 403084 h 751356"/>
              <a:gd name="connsiteX1" fmla="*/ 166038 w 2770488"/>
              <a:gd name="connsiteY1" fmla="*/ 61853 h 751356"/>
              <a:gd name="connsiteX2" fmla="*/ 340676 w 2770488"/>
              <a:gd name="connsiteY2" fmla="*/ 403639 h 751356"/>
              <a:gd name="connsiteX3" fmla="*/ 479990 w 2770488"/>
              <a:gd name="connsiteY3" fmla="*/ 738407 h 751356"/>
              <a:gd name="connsiteX4" fmla="*/ 652177 w 2770488"/>
              <a:gd name="connsiteY4" fmla="*/ 402803 h 751356"/>
              <a:gd name="connsiteX5" fmla="*/ 808691 w 2770488"/>
              <a:gd name="connsiteY5" fmla="*/ 75026 h 751356"/>
              <a:gd name="connsiteX6" fmla="*/ 970429 w 2770488"/>
              <a:gd name="connsiteY6" fmla="*/ 394389 h 751356"/>
              <a:gd name="connsiteX7" fmla="*/ 1144603 w 2770488"/>
              <a:gd name="connsiteY7" fmla="*/ 729435 h 751356"/>
              <a:gd name="connsiteX8" fmla="*/ 1293901 w 2770488"/>
              <a:gd name="connsiteY8" fmla="*/ 389352 h 751356"/>
              <a:gd name="connsiteX9" fmla="*/ 1463778 w 2770488"/>
              <a:gd name="connsiteY9" fmla="*/ 70541 h 751356"/>
              <a:gd name="connsiteX10" fmla="*/ 1635502 w 2770488"/>
              <a:gd name="connsiteY10" fmla="*/ 407568 h 751356"/>
              <a:gd name="connsiteX11" fmla="*/ 1788806 w 2770488"/>
              <a:gd name="connsiteY11" fmla="*/ 747391 h 751356"/>
              <a:gd name="connsiteX12" fmla="*/ 1947902 w 2770488"/>
              <a:gd name="connsiteY12" fmla="*/ 402096 h 751356"/>
              <a:gd name="connsiteX13" fmla="*/ 1986441 w 2770488"/>
              <a:gd name="connsiteY13" fmla="*/ 198903 h 751356"/>
              <a:gd name="connsiteX14" fmla="*/ 2230342 w 2770488"/>
              <a:gd name="connsiteY14" fmla="*/ 4257 h 751356"/>
              <a:gd name="connsiteX15" fmla="*/ 2158494 w 2770488"/>
              <a:gd name="connsiteY15" fmla="*/ 393133 h 751356"/>
              <a:gd name="connsiteX16" fmla="*/ 2191693 w 2770488"/>
              <a:gd name="connsiteY16" fmla="*/ 372249 h 751356"/>
              <a:gd name="connsiteX17" fmla="*/ 2271266 w 2770488"/>
              <a:gd name="connsiteY17" fmla="*/ 423671 h 751356"/>
              <a:gd name="connsiteX18" fmla="*/ 2171629 w 2770488"/>
              <a:gd name="connsiteY18" fmla="*/ 327127 h 751356"/>
              <a:gd name="connsiteX19" fmla="*/ 2769656 w 2770488"/>
              <a:gd name="connsiteY19" fmla="*/ 240669 h 751356"/>
              <a:gd name="connsiteX20" fmla="*/ 2302067 w 2770488"/>
              <a:gd name="connsiteY20" fmla="*/ 654481 h 751356"/>
              <a:gd name="connsiteX0" fmla="*/ 0 w 2770486"/>
              <a:gd name="connsiteY0" fmla="*/ 415829 h 764101"/>
              <a:gd name="connsiteX1" fmla="*/ 166038 w 2770486"/>
              <a:gd name="connsiteY1" fmla="*/ 74598 h 764101"/>
              <a:gd name="connsiteX2" fmla="*/ 340676 w 2770486"/>
              <a:gd name="connsiteY2" fmla="*/ 416384 h 764101"/>
              <a:gd name="connsiteX3" fmla="*/ 479990 w 2770486"/>
              <a:gd name="connsiteY3" fmla="*/ 751152 h 764101"/>
              <a:gd name="connsiteX4" fmla="*/ 652177 w 2770486"/>
              <a:gd name="connsiteY4" fmla="*/ 415548 h 764101"/>
              <a:gd name="connsiteX5" fmla="*/ 808691 w 2770486"/>
              <a:gd name="connsiteY5" fmla="*/ 87771 h 764101"/>
              <a:gd name="connsiteX6" fmla="*/ 970429 w 2770486"/>
              <a:gd name="connsiteY6" fmla="*/ 407134 h 764101"/>
              <a:gd name="connsiteX7" fmla="*/ 1144603 w 2770486"/>
              <a:gd name="connsiteY7" fmla="*/ 742180 h 764101"/>
              <a:gd name="connsiteX8" fmla="*/ 1293901 w 2770486"/>
              <a:gd name="connsiteY8" fmla="*/ 402097 h 764101"/>
              <a:gd name="connsiteX9" fmla="*/ 1463778 w 2770486"/>
              <a:gd name="connsiteY9" fmla="*/ 83286 h 764101"/>
              <a:gd name="connsiteX10" fmla="*/ 1635502 w 2770486"/>
              <a:gd name="connsiteY10" fmla="*/ 420313 h 764101"/>
              <a:gd name="connsiteX11" fmla="*/ 1788806 w 2770486"/>
              <a:gd name="connsiteY11" fmla="*/ 760136 h 764101"/>
              <a:gd name="connsiteX12" fmla="*/ 1947902 w 2770486"/>
              <a:gd name="connsiteY12" fmla="*/ 414841 h 764101"/>
              <a:gd name="connsiteX13" fmla="*/ 2141241 w 2770486"/>
              <a:gd name="connsiteY13" fmla="*/ 104025 h 764101"/>
              <a:gd name="connsiteX14" fmla="*/ 2230342 w 2770486"/>
              <a:gd name="connsiteY14" fmla="*/ 17002 h 764101"/>
              <a:gd name="connsiteX15" fmla="*/ 2158494 w 2770486"/>
              <a:gd name="connsiteY15" fmla="*/ 405878 h 764101"/>
              <a:gd name="connsiteX16" fmla="*/ 2191693 w 2770486"/>
              <a:gd name="connsiteY16" fmla="*/ 384994 h 764101"/>
              <a:gd name="connsiteX17" fmla="*/ 2271266 w 2770486"/>
              <a:gd name="connsiteY17" fmla="*/ 436416 h 764101"/>
              <a:gd name="connsiteX18" fmla="*/ 2171629 w 2770486"/>
              <a:gd name="connsiteY18" fmla="*/ 339872 h 764101"/>
              <a:gd name="connsiteX19" fmla="*/ 2769656 w 2770486"/>
              <a:gd name="connsiteY19" fmla="*/ 253414 h 764101"/>
              <a:gd name="connsiteX20" fmla="*/ 2302067 w 2770486"/>
              <a:gd name="connsiteY20" fmla="*/ 667226 h 764101"/>
              <a:gd name="connsiteX0" fmla="*/ 0 w 2770488"/>
              <a:gd name="connsiteY0" fmla="*/ 425320 h 773592"/>
              <a:gd name="connsiteX1" fmla="*/ 166038 w 2770488"/>
              <a:gd name="connsiteY1" fmla="*/ 84089 h 773592"/>
              <a:gd name="connsiteX2" fmla="*/ 340676 w 2770488"/>
              <a:gd name="connsiteY2" fmla="*/ 425875 h 773592"/>
              <a:gd name="connsiteX3" fmla="*/ 479990 w 2770488"/>
              <a:gd name="connsiteY3" fmla="*/ 760643 h 773592"/>
              <a:gd name="connsiteX4" fmla="*/ 652177 w 2770488"/>
              <a:gd name="connsiteY4" fmla="*/ 425039 h 773592"/>
              <a:gd name="connsiteX5" fmla="*/ 808691 w 2770488"/>
              <a:gd name="connsiteY5" fmla="*/ 97262 h 773592"/>
              <a:gd name="connsiteX6" fmla="*/ 970429 w 2770488"/>
              <a:gd name="connsiteY6" fmla="*/ 416625 h 773592"/>
              <a:gd name="connsiteX7" fmla="*/ 1144603 w 2770488"/>
              <a:gd name="connsiteY7" fmla="*/ 751671 h 773592"/>
              <a:gd name="connsiteX8" fmla="*/ 1293901 w 2770488"/>
              <a:gd name="connsiteY8" fmla="*/ 411588 h 773592"/>
              <a:gd name="connsiteX9" fmla="*/ 1463778 w 2770488"/>
              <a:gd name="connsiteY9" fmla="*/ 92777 h 773592"/>
              <a:gd name="connsiteX10" fmla="*/ 1635502 w 2770488"/>
              <a:gd name="connsiteY10" fmla="*/ 429804 h 773592"/>
              <a:gd name="connsiteX11" fmla="*/ 1788806 w 2770488"/>
              <a:gd name="connsiteY11" fmla="*/ 769627 h 773592"/>
              <a:gd name="connsiteX12" fmla="*/ 1947902 w 2770488"/>
              <a:gd name="connsiteY12" fmla="*/ 424332 h 773592"/>
              <a:gd name="connsiteX13" fmla="*/ 2115442 w 2770488"/>
              <a:gd name="connsiteY13" fmla="*/ 77643 h 773592"/>
              <a:gd name="connsiteX14" fmla="*/ 2230342 w 2770488"/>
              <a:gd name="connsiteY14" fmla="*/ 26493 h 773592"/>
              <a:gd name="connsiteX15" fmla="*/ 2158494 w 2770488"/>
              <a:gd name="connsiteY15" fmla="*/ 415369 h 773592"/>
              <a:gd name="connsiteX16" fmla="*/ 2191693 w 2770488"/>
              <a:gd name="connsiteY16" fmla="*/ 394485 h 773592"/>
              <a:gd name="connsiteX17" fmla="*/ 2271266 w 2770488"/>
              <a:gd name="connsiteY17" fmla="*/ 445907 h 773592"/>
              <a:gd name="connsiteX18" fmla="*/ 2171629 w 2770488"/>
              <a:gd name="connsiteY18" fmla="*/ 349363 h 773592"/>
              <a:gd name="connsiteX19" fmla="*/ 2769656 w 2770488"/>
              <a:gd name="connsiteY19" fmla="*/ 262905 h 773592"/>
              <a:gd name="connsiteX20" fmla="*/ 2302067 w 2770488"/>
              <a:gd name="connsiteY20" fmla="*/ 676717 h 773592"/>
              <a:gd name="connsiteX0" fmla="*/ 0 w 2770486"/>
              <a:gd name="connsiteY0" fmla="*/ 425322 h 773594"/>
              <a:gd name="connsiteX1" fmla="*/ 166038 w 2770486"/>
              <a:gd name="connsiteY1" fmla="*/ 84091 h 773594"/>
              <a:gd name="connsiteX2" fmla="*/ 340676 w 2770486"/>
              <a:gd name="connsiteY2" fmla="*/ 425877 h 773594"/>
              <a:gd name="connsiteX3" fmla="*/ 479990 w 2770486"/>
              <a:gd name="connsiteY3" fmla="*/ 760645 h 773594"/>
              <a:gd name="connsiteX4" fmla="*/ 652177 w 2770486"/>
              <a:gd name="connsiteY4" fmla="*/ 425041 h 773594"/>
              <a:gd name="connsiteX5" fmla="*/ 808691 w 2770486"/>
              <a:gd name="connsiteY5" fmla="*/ 97264 h 773594"/>
              <a:gd name="connsiteX6" fmla="*/ 970429 w 2770486"/>
              <a:gd name="connsiteY6" fmla="*/ 416627 h 773594"/>
              <a:gd name="connsiteX7" fmla="*/ 1144603 w 2770486"/>
              <a:gd name="connsiteY7" fmla="*/ 751673 h 773594"/>
              <a:gd name="connsiteX8" fmla="*/ 1293901 w 2770486"/>
              <a:gd name="connsiteY8" fmla="*/ 411590 h 773594"/>
              <a:gd name="connsiteX9" fmla="*/ 1463778 w 2770486"/>
              <a:gd name="connsiteY9" fmla="*/ 92779 h 773594"/>
              <a:gd name="connsiteX10" fmla="*/ 1635502 w 2770486"/>
              <a:gd name="connsiteY10" fmla="*/ 429806 h 773594"/>
              <a:gd name="connsiteX11" fmla="*/ 1788806 w 2770486"/>
              <a:gd name="connsiteY11" fmla="*/ 769629 h 773594"/>
              <a:gd name="connsiteX12" fmla="*/ 1947902 w 2770486"/>
              <a:gd name="connsiteY12" fmla="*/ 424334 h 773594"/>
              <a:gd name="connsiteX13" fmla="*/ 2115442 w 2770486"/>
              <a:gd name="connsiteY13" fmla="*/ 77645 h 773594"/>
              <a:gd name="connsiteX14" fmla="*/ 2230342 w 2770486"/>
              <a:gd name="connsiteY14" fmla="*/ 26495 h 773594"/>
              <a:gd name="connsiteX15" fmla="*/ 2158494 w 2770486"/>
              <a:gd name="connsiteY15" fmla="*/ 415371 h 773594"/>
              <a:gd name="connsiteX16" fmla="*/ 2191693 w 2770486"/>
              <a:gd name="connsiteY16" fmla="*/ 394487 h 773594"/>
              <a:gd name="connsiteX17" fmla="*/ 2271266 w 2770486"/>
              <a:gd name="connsiteY17" fmla="*/ 445909 h 773594"/>
              <a:gd name="connsiteX18" fmla="*/ 2683330 w 2770486"/>
              <a:gd name="connsiteY18" fmla="*/ 282103 h 773594"/>
              <a:gd name="connsiteX19" fmla="*/ 2769656 w 2770486"/>
              <a:gd name="connsiteY19" fmla="*/ 262907 h 773594"/>
              <a:gd name="connsiteX20" fmla="*/ 2302067 w 2770486"/>
              <a:gd name="connsiteY20" fmla="*/ 676719 h 773594"/>
              <a:gd name="connsiteX0" fmla="*/ 0 w 2770488"/>
              <a:gd name="connsiteY0" fmla="*/ 425322 h 773594"/>
              <a:gd name="connsiteX1" fmla="*/ 166038 w 2770488"/>
              <a:gd name="connsiteY1" fmla="*/ 84091 h 773594"/>
              <a:gd name="connsiteX2" fmla="*/ 340676 w 2770488"/>
              <a:gd name="connsiteY2" fmla="*/ 425877 h 773594"/>
              <a:gd name="connsiteX3" fmla="*/ 479990 w 2770488"/>
              <a:gd name="connsiteY3" fmla="*/ 760645 h 773594"/>
              <a:gd name="connsiteX4" fmla="*/ 652177 w 2770488"/>
              <a:gd name="connsiteY4" fmla="*/ 425041 h 773594"/>
              <a:gd name="connsiteX5" fmla="*/ 808691 w 2770488"/>
              <a:gd name="connsiteY5" fmla="*/ 97264 h 773594"/>
              <a:gd name="connsiteX6" fmla="*/ 970429 w 2770488"/>
              <a:gd name="connsiteY6" fmla="*/ 416627 h 773594"/>
              <a:gd name="connsiteX7" fmla="*/ 1144603 w 2770488"/>
              <a:gd name="connsiteY7" fmla="*/ 751673 h 773594"/>
              <a:gd name="connsiteX8" fmla="*/ 1293901 w 2770488"/>
              <a:gd name="connsiteY8" fmla="*/ 411590 h 773594"/>
              <a:gd name="connsiteX9" fmla="*/ 1463778 w 2770488"/>
              <a:gd name="connsiteY9" fmla="*/ 92779 h 773594"/>
              <a:gd name="connsiteX10" fmla="*/ 1635502 w 2770488"/>
              <a:gd name="connsiteY10" fmla="*/ 429806 h 773594"/>
              <a:gd name="connsiteX11" fmla="*/ 1788806 w 2770488"/>
              <a:gd name="connsiteY11" fmla="*/ 769629 h 773594"/>
              <a:gd name="connsiteX12" fmla="*/ 1947902 w 2770488"/>
              <a:gd name="connsiteY12" fmla="*/ 424334 h 773594"/>
              <a:gd name="connsiteX13" fmla="*/ 2115442 w 2770488"/>
              <a:gd name="connsiteY13" fmla="*/ 77645 h 773594"/>
              <a:gd name="connsiteX14" fmla="*/ 2230342 w 2770488"/>
              <a:gd name="connsiteY14" fmla="*/ 26495 h 773594"/>
              <a:gd name="connsiteX15" fmla="*/ 2158494 w 2770488"/>
              <a:gd name="connsiteY15" fmla="*/ 415371 h 773594"/>
              <a:gd name="connsiteX16" fmla="*/ 2509892 w 2770488"/>
              <a:gd name="connsiteY16" fmla="*/ 255475 h 773594"/>
              <a:gd name="connsiteX17" fmla="*/ 2271266 w 2770488"/>
              <a:gd name="connsiteY17" fmla="*/ 445909 h 773594"/>
              <a:gd name="connsiteX18" fmla="*/ 2683330 w 2770488"/>
              <a:gd name="connsiteY18" fmla="*/ 282103 h 773594"/>
              <a:gd name="connsiteX19" fmla="*/ 2769656 w 2770488"/>
              <a:gd name="connsiteY19" fmla="*/ 262907 h 773594"/>
              <a:gd name="connsiteX20" fmla="*/ 2302067 w 2770488"/>
              <a:gd name="connsiteY20" fmla="*/ 676719 h 773594"/>
              <a:gd name="connsiteX0" fmla="*/ 0 w 2770486"/>
              <a:gd name="connsiteY0" fmla="*/ 403739 h 752011"/>
              <a:gd name="connsiteX1" fmla="*/ 166038 w 2770486"/>
              <a:gd name="connsiteY1" fmla="*/ 62508 h 752011"/>
              <a:gd name="connsiteX2" fmla="*/ 340676 w 2770486"/>
              <a:gd name="connsiteY2" fmla="*/ 404294 h 752011"/>
              <a:gd name="connsiteX3" fmla="*/ 479990 w 2770486"/>
              <a:gd name="connsiteY3" fmla="*/ 739062 h 752011"/>
              <a:gd name="connsiteX4" fmla="*/ 652177 w 2770486"/>
              <a:gd name="connsiteY4" fmla="*/ 403458 h 752011"/>
              <a:gd name="connsiteX5" fmla="*/ 808691 w 2770486"/>
              <a:gd name="connsiteY5" fmla="*/ 75681 h 752011"/>
              <a:gd name="connsiteX6" fmla="*/ 970429 w 2770486"/>
              <a:gd name="connsiteY6" fmla="*/ 395044 h 752011"/>
              <a:gd name="connsiteX7" fmla="*/ 1144603 w 2770486"/>
              <a:gd name="connsiteY7" fmla="*/ 730090 h 752011"/>
              <a:gd name="connsiteX8" fmla="*/ 1293901 w 2770486"/>
              <a:gd name="connsiteY8" fmla="*/ 390007 h 752011"/>
              <a:gd name="connsiteX9" fmla="*/ 1463778 w 2770486"/>
              <a:gd name="connsiteY9" fmla="*/ 71196 h 752011"/>
              <a:gd name="connsiteX10" fmla="*/ 1635502 w 2770486"/>
              <a:gd name="connsiteY10" fmla="*/ 408223 h 752011"/>
              <a:gd name="connsiteX11" fmla="*/ 1788806 w 2770486"/>
              <a:gd name="connsiteY11" fmla="*/ 748046 h 752011"/>
              <a:gd name="connsiteX12" fmla="*/ 1947902 w 2770486"/>
              <a:gd name="connsiteY12" fmla="*/ 402751 h 752011"/>
              <a:gd name="connsiteX13" fmla="*/ 2115442 w 2770486"/>
              <a:gd name="connsiteY13" fmla="*/ 56062 h 752011"/>
              <a:gd name="connsiteX14" fmla="*/ 2230342 w 2770486"/>
              <a:gd name="connsiteY14" fmla="*/ 4912 h 752011"/>
              <a:gd name="connsiteX15" fmla="*/ 2622895 w 2770486"/>
              <a:gd name="connsiteY15" fmla="*/ 102308 h 752011"/>
              <a:gd name="connsiteX16" fmla="*/ 2509892 w 2770486"/>
              <a:gd name="connsiteY16" fmla="*/ 233892 h 752011"/>
              <a:gd name="connsiteX17" fmla="*/ 2271266 w 2770486"/>
              <a:gd name="connsiteY17" fmla="*/ 424326 h 752011"/>
              <a:gd name="connsiteX18" fmla="*/ 2683330 w 2770486"/>
              <a:gd name="connsiteY18" fmla="*/ 260520 h 752011"/>
              <a:gd name="connsiteX19" fmla="*/ 2769656 w 2770486"/>
              <a:gd name="connsiteY19" fmla="*/ 241324 h 752011"/>
              <a:gd name="connsiteX20" fmla="*/ 2302067 w 2770486"/>
              <a:gd name="connsiteY20" fmla="*/ 655136 h 752011"/>
              <a:gd name="connsiteX0" fmla="*/ 0 w 2783072"/>
              <a:gd name="connsiteY0" fmla="*/ 403739 h 752011"/>
              <a:gd name="connsiteX1" fmla="*/ 166038 w 2783072"/>
              <a:gd name="connsiteY1" fmla="*/ 62508 h 752011"/>
              <a:gd name="connsiteX2" fmla="*/ 340676 w 2783072"/>
              <a:gd name="connsiteY2" fmla="*/ 404294 h 752011"/>
              <a:gd name="connsiteX3" fmla="*/ 479990 w 2783072"/>
              <a:gd name="connsiteY3" fmla="*/ 739062 h 752011"/>
              <a:gd name="connsiteX4" fmla="*/ 652177 w 2783072"/>
              <a:gd name="connsiteY4" fmla="*/ 403458 h 752011"/>
              <a:gd name="connsiteX5" fmla="*/ 808691 w 2783072"/>
              <a:gd name="connsiteY5" fmla="*/ 75681 h 752011"/>
              <a:gd name="connsiteX6" fmla="*/ 970429 w 2783072"/>
              <a:gd name="connsiteY6" fmla="*/ 395044 h 752011"/>
              <a:gd name="connsiteX7" fmla="*/ 1144603 w 2783072"/>
              <a:gd name="connsiteY7" fmla="*/ 730090 h 752011"/>
              <a:gd name="connsiteX8" fmla="*/ 1293901 w 2783072"/>
              <a:gd name="connsiteY8" fmla="*/ 390007 h 752011"/>
              <a:gd name="connsiteX9" fmla="*/ 1463778 w 2783072"/>
              <a:gd name="connsiteY9" fmla="*/ 71196 h 752011"/>
              <a:gd name="connsiteX10" fmla="*/ 1635502 w 2783072"/>
              <a:gd name="connsiteY10" fmla="*/ 408223 h 752011"/>
              <a:gd name="connsiteX11" fmla="*/ 1788806 w 2783072"/>
              <a:gd name="connsiteY11" fmla="*/ 748046 h 752011"/>
              <a:gd name="connsiteX12" fmla="*/ 1947902 w 2783072"/>
              <a:gd name="connsiteY12" fmla="*/ 402751 h 752011"/>
              <a:gd name="connsiteX13" fmla="*/ 2115442 w 2783072"/>
              <a:gd name="connsiteY13" fmla="*/ 56062 h 752011"/>
              <a:gd name="connsiteX14" fmla="*/ 2230342 w 2783072"/>
              <a:gd name="connsiteY14" fmla="*/ 4912 h 752011"/>
              <a:gd name="connsiteX15" fmla="*/ 2622895 w 2783072"/>
              <a:gd name="connsiteY15" fmla="*/ 102308 h 752011"/>
              <a:gd name="connsiteX16" fmla="*/ 2509892 w 2783072"/>
              <a:gd name="connsiteY16" fmla="*/ 233892 h 752011"/>
              <a:gd name="connsiteX17" fmla="*/ 2778668 w 2783072"/>
              <a:gd name="connsiteY17" fmla="*/ 146303 h 752011"/>
              <a:gd name="connsiteX18" fmla="*/ 2683330 w 2783072"/>
              <a:gd name="connsiteY18" fmla="*/ 260520 h 752011"/>
              <a:gd name="connsiteX19" fmla="*/ 2769656 w 2783072"/>
              <a:gd name="connsiteY19" fmla="*/ 241324 h 752011"/>
              <a:gd name="connsiteX20" fmla="*/ 2302067 w 2783072"/>
              <a:gd name="connsiteY20" fmla="*/ 655136 h 752011"/>
              <a:gd name="connsiteX0" fmla="*/ 0 w 3093269"/>
              <a:gd name="connsiteY0" fmla="*/ 403739 h 752011"/>
              <a:gd name="connsiteX1" fmla="*/ 166038 w 3093269"/>
              <a:gd name="connsiteY1" fmla="*/ 62508 h 752011"/>
              <a:gd name="connsiteX2" fmla="*/ 340676 w 3093269"/>
              <a:gd name="connsiteY2" fmla="*/ 404294 h 752011"/>
              <a:gd name="connsiteX3" fmla="*/ 479990 w 3093269"/>
              <a:gd name="connsiteY3" fmla="*/ 739062 h 752011"/>
              <a:gd name="connsiteX4" fmla="*/ 652177 w 3093269"/>
              <a:gd name="connsiteY4" fmla="*/ 403458 h 752011"/>
              <a:gd name="connsiteX5" fmla="*/ 808691 w 3093269"/>
              <a:gd name="connsiteY5" fmla="*/ 75681 h 752011"/>
              <a:gd name="connsiteX6" fmla="*/ 970429 w 3093269"/>
              <a:gd name="connsiteY6" fmla="*/ 395044 h 752011"/>
              <a:gd name="connsiteX7" fmla="*/ 1144603 w 3093269"/>
              <a:gd name="connsiteY7" fmla="*/ 730090 h 752011"/>
              <a:gd name="connsiteX8" fmla="*/ 1293901 w 3093269"/>
              <a:gd name="connsiteY8" fmla="*/ 390007 h 752011"/>
              <a:gd name="connsiteX9" fmla="*/ 1463778 w 3093269"/>
              <a:gd name="connsiteY9" fmla="*/ 71196 h 752011"/>
              <a:gd name="connsiteX10" fmla="*/ 1635502 w 3093269"/>
              <a:gd name="connsiteY10" fmla="*/ 408223 h 752011"/>
              <a:gd name="connsiteX11" fmla="*/ 1788806 w 3093269"/>
              <a:gd name="connsiteY11" fmla="*/ 748046 h 752011"/>
              <a:gd name="connsiteX12" fmla="*/ 1947902 w 3093269"/>
              <a:gd name="connsiteY12" fmla="*/ 402751 h 752011"/>
              <a:gd name="connsiteX13" fmla="*/ 2115442 w 3093269"/>
              <a:gd name="connsiteY13" fmla="*/ 56062 h 752011"/>
              <a:gd name="connsiteX14" fmla="*/ 2230342 w 3093269"/>
              <a:gd name="connsiteY14" fmla="*/ 4912 h 752011"/>
              <a:gd name="connsiteX15" fmla="*/ 2622895 w 3093269"/>
              <a:gd name="connsiteY15" fmla="*/ 102308 h 752011"/>
              <a:gd name="connsiteX16" fmla="*/ 2509892 w 3093269"/>
              <a:gd name="connsiteY16" fmla="*/ 233892 h 752011"/>
              <a:gd name="connsiteX17" fmla="*/ 2778668 w 3093269"/>
              <a:gd name="connsiteY17" fmla="*/ 146303 h 752011"/>
              <a:gd name="connsiteX18" fmla="*/ 2683330 w 3093269"/>
              <a:gd name="connsiteY18" fmla="*/ 260520 h 752011"/>
              <a:gd name="connsiteX19" fmla="*/ 2769656 w 3093269"/>
              <a:gd name="connsiteY19" fmla="*/ 241324 h 752011"/>
              <a:gd name="connsiteX20" fmla="*/ 3093269 w 3093269"/>
              <a:gd name="connsiteY20" fmla="*/ 565450 h 752011"/>
              <a:gd name="connsiteX0" fmla="*/ 0 w 3093269"/>
              <a:gd name="connsiteY0" fmla="*/ 347681 h 695953"/>
              <a:gd name="connsiteX1" fmla="*/ 166038 w 3093269"/>
              <a:gd name="connsiteY1" fmla="*/ 6450 h 695953"/>
              <a:gd name="connsiteX2" fmla="*/ 340676 w 3093269"/>
              <a:gd name="connsiteY2" fmla="*/ 348236 h 695953"/>
              <a:gd name="connsiteX3" fmla="*/ 479990 w 3093269"/>
              <a:gd name="connsiteY3" fmla="*/ 683004 h 695953"/>
              <a:gd name="connsiteX4" fmla="*/ 652177 w 3093269"/>
              <a:gd name="connsiteY4" fmla="*/ 347400 h 695953"/>
              <a:gd name="connsiteX5" fmla="*/ 808691 w 3093269"/>
              <a:gd name="connsiteY5" fmla="*/ 19623 h 695953"/>
              <a:gd name="connsiteX6" fmla="*/ 970429 w 3093269"/>
              <a:gd name="connsiteY6" fmla="*/ 338986 h 695953"/>
              <a:gd name="connsiteX7" fmla="*/ 1144603 w 3093269"/>
              <a:gd name="connsiteY7" fmla="*/ 674032 h 695953"/>
              <a:gd name="connsiteX8" fmla="*/ 1293901 w 3093269"/>
              <a:gd name="connsiteY8" fmla="*/ 333949 h 695953"/>
              <a:gd name="connsiteX9" fmla="*/ 1463778 w 3093269"/>
              <a:gd name="connsiteY9" fmla="*/ 15138 h 695953"/>
              <a:gd name="connsiteX10" fmla="*/ 1635502 w 3093269"/>
              <a:gd name="connsiteY10" fmla="*/ 352165 h 695953"/>
              <a:gd name="connsiteX11" fmla="*/ 1788806 w 3093269"/>
              <a:gd name="connsiteY11" fmla="*/ 691988 h 695953"/>
              <a:gd name="connsiteX12" fmla="*/ 1947902 w 3093269"/>
              <a:gd name="connsiteY12" fmla="*/ 346693 h 695953"/>
              <a:gd name="connsiteX13" fmla="*/ 2115442 w 3093269"/>
              <a:gd name="connsiteY13" fmla="*/ 4 h 695953"/>
              <a:gd name="connsiteX14" fmla="*/ 2281942 w 3093269"/>
              <a:gd name="connsiteY14" fmla="*/ 338985 h 695953"/>
              <a:gd name="connsiteX15" fmla="*/ 2622895 w 3093269"/>
              <a:gd name="connsiteY15" fmla="*/ 46250 h 695953"/>
              <a:gd name="connsiteX16" fmla="*/ 2509892 w 3093269"/>
              <a:gd name="connsiteY16" fmla="*/ 177834 h 695953"/>
              <a:gd name="connsiteX17" fmla="*/ 2778668 w 3093269"/>
              <a:gd name="connsiteY17" fmla="*/ 90245 h 695953"/>
              <a:gd name="connsiteX18" fmla="*/ 2683330 w 3093269"/>
              <a:gd name="connsiteY18" fmla="*/ 204462 h 695953"/>
              <a:gd name="connsiteX19" fmla="*/ 2769656 w 3093269"/>
              <a:gd name="connsiteY19" fmla="*/ 185266 h 695953"/>
              <a:gd name="connsiteX20" fmla="*/ 3093269 w 3093269"/>
              <a:gd name="connsiteY20" fmla="*/ 509392 h 695953"/>
              <a:gd name="connsiteX0" fmla="*/ 0 w 3093269"/>
              <a:gd name="connsiteY0" fmla="*/ 347681 h 695953"/>
              <a:gd name="connsiteX1" fmla="*/ 166038 w 3093269"/>
              <a:gd name="connsiteY1" fmla="*/ 6450 h 695953"/>
              <a:gd name="connsiteX2" fmla="*/ 340676 w 3093269"/>
              <a:gd name="connsiteY2" fmla="*/ 348236 h 695953"/>
              <a:gd name="connsiteX3" fmla="*/ 479990 w 3093269"/>
              <a:gd name="connsiteY3" fmla="*/ 683004 h 695953"/>
              <a:gd name="connsiteX4" fmla="*/ 652177 w 3093269"/>
              <a:gd name="connsiteY4" fmla="*/ 347400 h 695953"/>
              <a:gd name="connsiteX5" fmla="*/ 808691 w 3093269"/>
              <a:gd name="connsiteY5" fmla="*/ 19623 h 695953"/>
              <a:gd name="connsiteX6" fmla="*/ 970429 w 3093269"/>
              <a:gd name="connsiteY6" fmla="*/ 338986 h 695953"/>
              <a:gd name="connsiteX7" fmla="*/ 1144603 w 3093269"/>
              <a:gd name="connsiteY7" fmla="*/ 674032 h 695953"/>
              <a:gd name="connsiteX8" fmla="*/ 1293901 w 3093269"/>
              <a:gd name="connsiteY8" fmla="*/ 333949 h 695953"/>
              <a:gd name="connsiteX9" fmla="*/ 1463778 w 3093269"/>
              <a:gd name="connsiteY9" fmla="*/ 15138 h 695953"/>
              <a:gd name="connsiteX10" fmla="*/ 1635502 w 3093269"/>
              <a:gd name="connsiteY10" fmla="*/ 352165 h 695953"/>
              <a:gd name="connsiteX11" fmla="*/ 1788806 w 3093269"/>
              <a:gd name="connsiteY11" fmla="*/ 691988 h 695953"/>
              <a:gd name="connsiteX12" fmla="*/ 1947902 w 3093269"/>
              <a:gd name="connsiteY12" fmla="*/ 346693 h 695953"/>
              <a:gd name="connsiteX13" fmla="*/ 2115442 w 3093269"/>
              <a:gd name="connsiteY13" fmla="*/ 4 h 695953"/>
              <a:gd name="connsiteX14" fmla="*/ 2281942 w 3093269"/>
              <a:gd name="connsiteY14" fmla="*/ 338985 h 695953"/>
              <a:gd name="connsiteX15" fmla="*/ 2429393 w 3093269"/>
              <a:gd name="connsiteY15" fmla="*/ 10376 h 695953"/>
              <a:gd name="connsiteX16" fmla="*/ 2509892 w 3093269"/>
              <a:gd name="connsiteY16" fmla="*/ 177834 h 695953"/>
              <a:gd name="connsiteX17" fmla="*/ 2778668 w 3093269"/>
              <a:gd name="connsiteY17" fmla="*/ 90245 h 695953"/>
              <a:gd name="connsiteX18" fmla="*/ 2683330 w 3093269"/>
              <a:gd name="connsiteY18" fmla="*/ 204462 h 695953"/>
              <a:gd name="connsiteX19" fmla="*/ 2769656 w 3093269"/>
              <a:gd name="connsiteY19" fmla="*/ 185266 h 695953"/>
              <a:gd name="connsiteX20" fmla="*/ 3093269 w 3093269"/>
              <a:gd name="connsiteY20" fmla="*/ 509392 h 695953"/>
              <a:gd name="connsiteX0" fmla="*/ 0 w 3093269"/>
              <a:gd name="connsiteY0" fmla="*/ 347681 h 695953"/>
              <a:gd name="connsiteX1" fmla="*/ 166038 w 3093269"/>
              <a:gd name="connsiteY1" fmla="*/ 6450 h 695953"/>
              <a:gd name="connsiteX2" fmla="*/ 340676 w 3093269"/>
              <a:gd name="connsiteY2" fmla="*/ 348236 h 695953"/>
              <a:gd name="connsiteX3" fmla="*/ 479990 w 3093269"/>
              <a:gd name="connsiteY3" fmla="*/ 683004 h 695953"/>
              <a:gd name="connsiteX4" fmla="*/ 652177 w 3093269"/>
              <a:gd name="connsiteY4" fmla="*/ 347400 h 695953"/>
              <a:gd name="connsiteX5" fmla="*/ 808691 w 3093269"/>
              <a:gd name="connsiteY5" fmla="*/ 19623 h 695953"/>
              <a:gd name="connsiteX6" fmla="*/ 970429 w 3093269"/>
              <a:gd name="connsiteY6" fmla="*/ 338986 h 695953"/>
              <a:gd name="connsiteX7" fmla="*/ 1144603 w 3093269"/>
              <a:gd name="connsiteY7" fmla="*/ 674032 h 695953"/>
              <a:gd name="connsiteX8" fmla="*/ 1293901 w 3093269"/>
              <a:gd name="connsiteY8" fmla="*/ 333949 h 695953"/>
              <a:gd name="connsiteX9" fmla="*/ 1463778 w 3093269"/>
              <a:gd name="connsiteY9" fmla="*/ 15138 h 695953"/>
              <a:gd name="connsiteX10" fmla="*/ 1635502 w 3093269"/>
              <a:gd name="connsiteY10" fmla="*/ 352165 h 695953"/>
              <a:gd name="connsiteX11" fmla="*/ 1788806 w 3093269"/>
              <a:gd name="connsiteY11" fmla="*/ 691988 h 695953"/>
              <a:gd name="connsiteX12" fmla="*/ 1947902 w 3093269"/>
              <a:gd name="connsiteY12" fmla="*/ 346693 h 695953"/>
              <a:gd name="connsiteX13" fmla="*/ 2115442 w 3093269"/>
              <a:gd name="connsiteY13" fmla="*/ 4 h 695953"/>
              <a:gd name="connsiteX14" fmla="*/ 2281942 w 3093269"/>
              <a:gd name="connsiteY14" fmla="*/ 338985 h 695953"/>
              <a:gd name="connsiteX15" fmla="*/ 2429393 w 3093269"/>
              <a:gd name="connsiteY15" fmla="*/ 10376 h 695953"/>
              <a:gd name="connsiteX16" fmla="*/ 2587294 w 3093269"/>
              <a:gd name="connsiteY16" fmla="*/ 352721 h 695953"/>
              <a:gd name="connsiteX17" fmla="*/ 2778668 w 3093269"/>
              <a:gd name="connsiteY17" fmla="*/ 90245 h 695953"/>
              <a:gd name="connsiteX18" fmla="*/ 2683330 w 3093269"/>
              <a:gd name="connsiteY18" fmla="*/ 204462 h 695953"/>
              <a:gd name="connsiteX19" fmla="*/ 2769656 w 3093269"/>
              <a:gd name="connsiteY19" fmla="*/ 185266 h 695953"/>
              <a:gd name="connsiteX20" fmla="*/ 3093269 w 3093269"/>
              <a:gd name="connsiteY20" fmla="*/ 509392 h 695953"/>
              <a:gd name="connsiteX0" fmla="*/ 0 w 3134806"/>
              <a:gd name="connsiteY0" fmla="*/ 347681 h 695953"/>
              <a:gd name="connsiteX1" fmla="*/ 166038 w 3134806"/>
              <a:gd name="connsiteY1" fmla="*/ 6450 h 695953"/>
              <a:gd name="connsiteX2" fmla="*/ 340676 w 3134806"/>
              <a:gd name="connsiteY2" fmla="*/ 348236 h 695953"/>
              <a:gd name="connsiteX3" fmla="*/ 479990 w 3134806"/>
              <a:gd name="connsiteY3" fmla="*/ 683004 h 695953"/>
              <a:gd name="connsiteX4" fmla="*/ 652177 w 3134806"/>
              <a:gd name="connsiteY4" fmla="*/ 347400 h 695953"/>
              <a:gd name="connsiteX5" fmla="*/ 808691 w 3134806"/>
              <a:gd name="connsiteY5" fmla="*/ 19623 h 695953"/>
              <a:gd name="connsiteX6" fmla="*/ 970429 w 3134806"/>
              <a:gd name="connsiteY6" fmla="*/ 338986 h 695953"/>
              <a:gd name="connsiteX7" fmla="*/ 1144603 w 3134806"/>
              <a:gd name="connsiteY7" fmla="*/ 674032 h 695953"/>
              <a:gd name="connsiteX8" fmla="*/ 1293901 w 3134806"/>
              <a:gd name="connsiteY8" fmla="*/ 333949 h 695953"/>
              <a:gd name="connsiteX9" fmla="*/ 1463778 w 3134806"/>
              <a:gd name="connsiteY9" fmla="*/ 15138 h 695953"/>
              <a:gd name="connsiteX10" fmla="*/ 1635502 w 3134806"/>
              <a:gd name="connsiteY10" fmla="*/ 352165 h 695953"/>
              <a:gd name="connsiteX11" fmla="*/ 1788806 w 3134806"/>
              <a:gd name="connsiteY11" fmla="*/ 691988 h 695953"/>
              <a:gd name="connsiteX12" fmla="*/ 1947902 w 3134806"/>
              <a:gd name="connsiteY12" fmla="*/ 346693 h 695953"/>
              <a:gd name="connsiteX13" fmla="*/ 2115442 w 3134806"/>
              <a:gd name="connsiteY13" fmla="*/ 4 h 695953"/>
              <a:gd name="connsiteX14" fmla="*/ 2281942 w 3134806"/>
              <a:gd name="connsiteY14" fmla="*/ 338985 h 695953"/>
              <a:gd name="connsiteX15" fmla="*/ 2429393 w 3134806"/>
              <a:gd name="connsiteY15" fmla="*/ 10376 h 695953"/>
              <a:gd name="connsiteX16" fmla="*/ 2587294 w 3134806"/>
              <a:gd name="connsiteY16" fmla="*/ 352721 h 695953"/>
              <a:gd name="connsiteX17" fmla="*/ 2778668 w 3134806"/>
              <a:gd name="connsiteY17" fmla="*/ 90245 h 695953"/>
              <a:gd name="connsiteX18" fmla="*/ 2683330 w 3134806"/>
              <a:gd name="connsiteY18" fmla="*/ 204462 h 695953"/>
              <a:gd name="connsiteX19" fmla="*/ 3130856 w 3134806"/>
              <a:gd name="connsiteY19" fmla="*/ 158359 h 695953"/>
              <a:gd name="connsiteX20" fmla="*/ 3093269 w 3134806"/>
              <a:gd name="connsiteY20" fmla="*/ 509392 h 695953"/>
              <a:gd name="connsiteX0" fmla="*/ 0 w 3148514"/>
              <a:gd name="connsiteY0" fmla="*/ 347681 h 695953"/>
              <a:gd name="connsiteX1" fmla="*/ 166038 w 3148514"/>
              <a:gd name="connsiteY1" fmla="*/ 6450 h 695953"/>
              <a:gd name="connsiteX2" fmla="*/ 340676 w 3148514"/>
              <a:gd name="connsiteY2" fmla="*/ 348236 h 695953"/>
              <a:gd name="connsiteX3" fmla="*/ 479990 w 3148514"/>
              <a:gd name="connsiteY3" fmla="*/ 683004 h 695953"/>
              <a:gd name="connsiteX4" fmla="*/ 652177 w 3148514"/>
              <a:gd name="connsiteY4" fmla="*/ 347400 h 695953"/>
              <a:gd name="connsiteX5" fmla="*/ 808691 w 3148514"/>
              <a:gd name="connsiteY5" fmla="*/ 19623 h 695953"/>
              <a:gd name="connsiteX6" fmla="*/ 970429 w 3148514"/>
              <a:gd name="connsiteY6" fmla="*/ 338986 h 695953"/>
              <a:gd name="connsiteX7" fmla="*/ 1144603 w 3148514"/>
              <a:gd name="connsiteY7" fmla="*/ 674032 h 695953"/>
              <a:gd name="connsiteX8" fmla="*/ 1293901 w 3148514"/>
              <a:gd name="connsiteY8" fmla="*/ 333949 h 695953"/>
              <a:gd name="connsiteX9" fmla="*/ 1463778 w 3148514"/>
              <a:gd name="connsiteY9" fmla="*/ 15138 h 695953"/>
              <a:gd name="connsiteX10" fmla="*/ 1635502 w 3148514"/>
              <a:gd name="connsiteY10" fmla="*/ 352165 h 695953"/>
              <a:gd name="connsiteX11" fmla="*/ 1788806 w 3148514"/>
              <a:gd name="connsiteY11" fmla="*/ 691988 h 695953"/>
              <a:gd name="connsiteX12" fmla="*/ 1947902 w 3148514"/>
              <a:gd name="connsiteY12" fmla="*/ 346693 h 695953"/>
              <a:gd name="connsiteX13" fmla="*/ 2115442 w 3148514"/>
              <a:gd name="connsiteY13" fmla="*/ 4 h 695953"/>
              <a:gd name="connsiteX14" fmla="*/ 2281942 w 3148514"/>
              <a:gd name="connsiteY14" fmla="*/ 338985 h 695953"/>
              <a:gd name="connsiteX15" fmla="*/ 2429393 w 3148514"/>
              <a:gd name="connsiteY15" fmla="*/ 10376 h 695953"/>
              <a:gd name="connsiteX16" fmla="*/ 2587294 w 3148514"/>
              <a:gd name="connsiteY16" fmla="*/ 352721 h 695953"/>
              <a:gd name="connsiteX17" fmla="*/ 2778668 w 3148514"/>
              <a:gd name="connsiteY17" fmla="*/ 90245 h 695953"/>
              <a:gd name="connsiteX18" fmla="*/ 3126232 w 3148514"/>
              <a:gd name="connsiteY18" fmla="*/ 141681 h 695953"/>
              <a:gd name="connsiteX19" fmla="*/ 3130856 w 3148514"/>
              <a:gd name="connsiteY19" fmla="*/ 158359 h 695953"/>
              <a:gd name="connsiteX20" fmla="*/ 3093269 w 3148514"/>
              <a:gd name="connsiteY20" fmla="*/ 509392 h 695953"/>
              <a:gd name="connsiteX0" fmla="*/ 0 w 3148514"/>
              <a:gd name="connsiteY0" fmla="*/ 347683 h 695955"/>
              <a:gd name="connsiteX1" fmla="*/ 166038 w 3148514"/>
              <a:gd name="connsiteY1" fmla="*/ 6452 h 695955"/>
              <a:gd name="connsiteX2" fmla="*/ 340676 w 3148514"/>
              <a:gd name="connsiteY2" fmla="*/ 348238 h 695955"/>
              <a:gd name="connsiteX3" fmla="*/ 479990 w 3148514"/>
              <a:gd name="connsiteY3" fmla="*/ 683006 h 695955"/>
              <a:gd name="connsiteX4" fmla="*/ 652177 w 3148514"/>
              <a:gd name="connsiteY4" fmla="*/ 347402 h 695955"/>
              <a:gd name="connsiteX5" fmla="*/ 808691 w 3148514"/>
              <a:gd name="connsiteY5" fmla="*/ 19625 h 695955"/>
              <a:gd name="connsiteX6" fmla="*/ 970429 w 3148514"/>
              <a:gd name="connsiteY6" fmla="*/ 338988 h 695955"/>
              <a:gd name="connsiteX7" fmla="*/ 1144603 w 3148514"/>
              <a:gd name="connsiteY7" fmla="*/ 674034 h 695955"/>
              <a:gd name="connsiteX8" fmla="*/ 1293901 w 3148514"/>
              <a:gd name="connsiteY8" fmla="*/ 333951 h 695955"/>
              <a:gd name="connsiteX9" fmla="*/ 1463778 w 3148514"/>
              <a:gd name="connsiteY9" fmla="*/ 15140 h 695955"/>
              <a:gd name="connsiteX10" fmla="*/ 1635502 w 3148514"/>
              <a:gd name="connsiteY10" fmla="*/ 352167 h 695955"/>
              <a:gd name="connsiteX11" fmla="*/ 1788806 w 3148514"/>
              <a:gd name="connsiteY11" fmla="*/ 691990 h 695955"/>
              <a:gd name="connsiteX12" fmla="*/ 1947902 w 3148514"/>
              <a:gd name="connsiteY12" fmla="*/ 346695 h 695955"/>
              <a:gd name="connsiteX13" fmla="*/ 2115442 w 3148514"/>
              <a:gd name="connsiteY13" fmla="*/ 6 h 695955"/>
              <a:gd name="connsiteX14" fmla="*/ 2281942 w 3148514"/>
              <a:gd name="connsiteY14" fmla="*/ 338987 h 695955"/>
              <a:gd name="connsiteX15" fmla="*/ 2442292 w 3148514"/>
              <a:gd name="connsiteY15" fmla="*/ 687503 h 695955"/>
              <a:gd name="connsiteX16" fmla="*/ 2587294 w 3148514"/>
              <a:gd name="connsiteY16" fmla="*/ 352723 h 695955"/>
              <a:gd name="connsiteX17" fmla="*/ 2778668 w 3148514"/>
              <a:gd name="connsiteY17" fmla="*/ 90247 h 695955"/>
              <a:gd name="connsiteX18" fmla="*/ 3126232 w 3148514"/>
              <a:gd name="connsiteY18" fmla="*/ 141683 h 695955"/>
              <a:gd name="connsiteX19" fmla="*/ 3130856 w 3148514"/>
              <a:gd name="connsiteY19" fmla="*/ 158361 h 695955"/>
              <a:gd name="connsiteX20" fmla="*/ 3093269 w 3148514"/>
              <a:gd name="connsiteY20" fmla="*/ 509394 h 695955"/>
              <a:gd name="connsiteX0" fmla="*/ 0 w 3149455"/>
              <a:gd name="connsiteY0" fmla="*/ 347683 h 695955"/>
              <a:gd name="connsiteX1" fmla="*/ 166038 w 3149455"/>
              <a:gd name="connsiteY1" fmla="*/ 6452 h 695955"/>
              <a:gd name="connsiteX2" fmla="*/ 340676 w 3149455"/>
              <a:gd name="connsiteY2" fmla="*/ 348238 h 695955"/>
              <a:gd name="connsiteX3" fmla="*/ 479990 w 3149455"/>
              <a:gd name="connsiteY3" fmla="*/ 683006 h 695955"/>
              <a:gd name="connsiteX4" fmla="*/ 652177 w 3149455"/>
              <a:gd name="connsiteY4" fmla="*/ 347402 h 695955"/>
              <a:gd name="connsiteX5" fmla="*/ 808691 w 3149455"/>
              <a:gd name="connsiteY5" fmla="*/ 19625 h 695955"/>
              <a:gd name="connsiteX6" fmla="*/ 970429 w 3149455"/>
              <a:gd name="connsiteY6" fmla="*/ 338988 h 695955"/>
              <a:gd name="connsiteX7" fmla="*/ 1144603 w 3149455"/>
              <a:gd name="connsiteY7" fmla="*/ 674034 h 695955"/>
              <a:gd name="connsiteX8" fmla="*/ 1293901 w 3149455"/>
              <a:gd name="connsiteY8" fmla="*/ 333951 h 695955"/>
              <a:gd name="connsiteX9" fmla="*/ 1463778 w 3149455"/>
              <a:gd name="connsiteY9" fmla="*/ 15140 h 695955"/>
              <a:gd name="connsiteX10" fmla="*/ 1635502 w 3149455"/>
              <a:gd name="connsiteY10" fmla="*/ 352167 h 695955"/>
              <a:gd name="connsiteX11" fmla="*/ 1788806 w 3149455"/>
              <a:gd name="connsiteY11" fmla="*/ 691990 h 695955"/>
              <a:gd name="connsiteX12" fmla="*/ 1947902 w 3149455"/>
              <a:gd name="connsiteY12" fmla="*/ 346695 h 695955"/>
              <a:gd name="connsiteX13" fmla="*/ 2115442 w 3149455"/>
              <a:gd name="connsiteY13" fmla="*/ 6 h 695955"/>
              <a:gd name="connsiteX14" fmla="*/ 2281942 w 3149455"/>
              <a:gd name="connsiteY14" fmla="*/ 338987 h 695955"/>
              <a:gd name="connsiteX15" fmla="*/ 2442292 w 3149455"/>
              <a:gd name="connsiteY15" fmla="*/ 687503 h 695955"/>
              <a:gd name="connsiteX16" fmla="*/ 2587294 w 3149455"/>
              <a:gd name="connsiteY16" fmla="*/ 352723 h 695955"/>
              <a:gd name="connsiteX17" fmla="*/ 2765770 w 3149455"/>
              <a:gd name="connsiteY17" fmla="*/ 561 h 695955"/>
              <a:gd name="connsiteX18" fmla="*/ 3126232 w 3149455"/>
              <a:gd name="connsiteY18" fmla="*/ 141683 h 695955"/>
              <a:gd name="connsiteX19" fmla="*/ 3130856 w 3149455"/>
              <a:gd name="connsiteY19" fmla="*/ 158361 h 695955"/>
              <a:gd name="connsiteX20" fmla="*/ 3093269 w 3149455"/>
              <a:gd name="connsiteY20" fmla="*/ 509394 h 695955"/>
              <a:gd name="connsiteX0" fmla="*/ 0 w 3130191"/>
              <a:gd name="connsiteY0" fmla="*/ 347683 h 695955"/>
              <a:gd name="connsiteX1" fmla="*/ 166038 w 3130191"/>
              <a:gd name="connsiteY1" fmla="*/ 6452 h 695955"/>
              <a:gd name="connsiteX2" fmla="*/ 340676 w 3130191"/>
              <a:gd name="connsiteY2" fmla="*/ 348238 h 695955"/>
              <a:gd name="connsiteX3" fmla="*/ 479990 w 3130191"/>
              <a:gd name="connsiteY3" fmla="*/ 683006 h 695955"/>
              <a:gd name="connsiteX4" fmla="*/ 652177 w 3130191"/>
              <a:gd name="connsiteY4" fmla="*/ 347402 h 695955"/>
              <a:gd name="connsiteX5" fmla="*/ 808691 w 3130191"/>
              <a:gd name="connsiteY5" fmla="*/ 19625 h 695955"/>
              <a:gd name="connsiteX6" fmla="*/ 970429 w 3130191"/>
              <a:gd name="connsiteY6" fmla="*/ 338988 h 695955"/>
              <a:gd name="connsiteX7" fmla="*/ 1144603 w 3130191"/>
              <a:gd name="connsiteY7" fmla="*/ 674034 h 695955"/>
              <a:gd name="connsiteX8" fmla="*/ 1293901 w 3130191"/>
              <a:gd name="connsiteY8" fmla="*/ 333951 h 695955"/>
              <a:gd name="connsiteX9" fmla="*/ 1463778 w 3130191"/>
              <a:gd name="connsiteY9" fmla="*/ 15140 h 695955"/>
              <a:gd name="connsiteX10" fmla="*/ 1635502 w 3130191"/>
              <a:gd name="connsiteY10" fmla="*/ 352167 h 695955"/>
              <a:gd name="connsiteX11" fmla="*/ 1788806 w 3130191"/>
              <a:gd name="connsiteY11" fmla="*/ 691990 h 695955"/>
              <a:gd name="connsiteX12" fmla="*/ 1947902 w 3130191"/>
              <a:gd name="connsiteY12" fmla="*/ 346695 h 695955"/>
              <a:gd name="connsiteX13" fmla="*/ 2115442 w 3130191"/>
              <a:gd name="connsiteY13" fmla="*/ 6 h 695955"/>
              <a:gd name="connsiteX14" fmla="*/ 2281942 w 3130191"/>
              <a:gd name="connsiteY14" fmla="*/ 338987 h 695955"/>
              <a:gd name="connsiteX15" fmla="*/ 2442292 w 3130191"/>
              <a:gd name="connsiteY15" fmla="*/ 687503 h 695955"/>
              <a:gd name="connsiteX16" fmla="*/ 2587294 w 3130191"/>
              <a:gd name="connsiteY16" fmla="*/ 352723 h 695955"/>
              <a:gd name="connsiteX17" fmla="*/ 2765770 w 3130191"/>
              <a:gd name="connsiteY17" fmla="*/ 561 h 695955"/>
              <a:gd name="connsiteX18" fmla="*/ 3126232 w 3130191"/>
              <a:gd name="connsiteY18" fmla="*/ 141683 h 695955"/>
              <a:gd name="connsiteX19" fmla="*/ 2976055 w 3130191"/>
              <a:gd name="connsiteY19" fmla="*/ 337731 h 695955"/>
              <a:gd name="connsiteX20" fmla="*/ 3093269 w 3130191"/>
              <a:gd name="connsiteY20" fmla="*/ 509394 h 695955"/>
              <a:gd name="connsiteX0" fmla="*/ 0 w 3304432"/>
              <a:gd name="connsiteY0" fmla="*/ 347683 h 695955"/>
              <a:gd name="connsiteX1" fmla="*/ 166038 w 3304432"/>
              <a:gd name="connsiteY1" fmla="*/ 6452 h 695955"/>
              <a:gd name="connsiteX2" fmla="*/ 340676 w 3304432"/>
              <a:gd name="connsiteY2" fmla="*/ 348238 h 695955"/>
              <a:gd name="connsiteX3" fmla="*/ 479990 w 3304432"/>
              <a:gd name="connsiteY3" fmla="*/ 683006 h 695955"/>
              <a:gd name="connsiteX4" fmla="*/ 652177 w 3304432"/>
              <a:gd name="connsiteY4" fmla="*/ 347402 h 695955"/>
              <a:gd name="connsiteX5" fmla="*/ 808691 w 3304432"/>
              <a:gd name="connsiteY5" fmla="*/ 19625 h 695955"/>
              <a:gd name="connsiteX6" fmla="*/ 970429 w 3304432"/>
              <a:gd name="connsiteY6" fmla="*/ 338988 h 695955"/>
              <a:gd name="connsiteX7" fmla="*/ 1144603 w 3304432"/>
              <a:gd name="connsiteY7" fmla="*/ 674034 h 695955"/>
              <a:gd name="connsiteX8" fmla="*/ 1293901 w 3304432"/>
              <a:gd name="connsiteY8" fmla="*/ 333951 h 695955"/>
              <a:gd name="connsiteX9" fmla="*/ 1463778 w 3304432"/>
              <a:gd name="connsiteY9" fmla="*/ 15140 h 695955"/>
              <a:gd name="connsiteX10" fmla="*/ 1635502 w 3304432"/>
              <a:gd name="connsiteY10" fmla="*/ 352167 h 695955"/>
              <a:gd name="connsiteX11" fmla="*/ 1788806 w 3304432"/>
              <a:gd name="connsiteY11" fmla="*/ 691990 h 695955"/>
              <a:gd name="connsiteX12" fmla="*/ 1947902 w 3304432"/>
              <a:gd name="connsiteY12" fmla="*/ 346695 h 695955"/>
              <a:gd name="connsiteX13" fmla="*/ 2115442 w 3304432"/>
              <a:gd name="connsiteY13" fmla="*/ 6 h 695955"/>
              <a:gd name="connsiteX14" fmla="*/ 2281942 w 3304432"/>
              <a:gd name="connsiteY14" fmla="*/ 338987 h 695955"/>
              <a:gd name="connsiteX15" fmla="*/ 2442292 w 3304432"/>
              <a:gd name="connsiteY15" fmla="*/ 687503 h 695955"/>
              <a:gd name="connsiteX16" fmla="*/ 2587294 w 3304432"/>
              <a:gd name="connsiteY16" fmla="*/ 352723 h 695955"/>
              <a:gd name="connsiteX17" fmla="*/ 2765770 w 3304432"/>
              <a:gd name="connsiteY17" fmla="*/ 561 h 695955"/>
              <a:gd name="connsiteX18" fmla="*/ 3126232 w 3304432"/>
              <a:gd name="connsiteY18" fmla="*/ 141683 h 695955"/>
              <a:gd name="connsiteX19" fmla="*/ 3302856 w 3304432"/>
              <a:gd name="connsiteY19" fmla="*/ 346701 h 695955"/>
              <a:gd name="connsiteX20" fmla="*/ 3093269 w 3304432"/>
              <a:gd name="connsiteY20" fmla="*/ 509394 h 695955"/>
              <a:gd name="connsiteX0" fmla="*/ 0 w 3304434"/>
              <a:gd name="connsiteY0" fmla="*/ 347683 h 695955"/>
              <a:gd name="connsiteX1" fmla="*/ 166038 w 3304434"/>
              <a:gd name="connsiteY1" fmla="*/ 6452 h 695955"/>
              <a:gd name="connsiteX2" fmla="*/ 340676 w 3304434"/>
              <a:gd name="connsiteY2" fmla="*/ 348238 h 695955"/>
              <a:gd name="connsiteX3" fmla="*/ 479990 w 3304434"/>
              <a:gd name="connsiteY3" fmla="*/ 683006 h 695955"/>
              <a:gd name="connsiteX4" fmla="*/ 652177 w 3304434"/>
              <a:gd name="connsiteY4" fmla="*/ 347402 h 695955"/>
              <a:gd name="connsiteX5" fmla="*/ 808691 w 3304434"/>
              <a:gd name="connsiteY5" fmla="*/ 19625 h 695955"/>
              <a:gd name="connsiteX6" fmla="*/ 970429 w 3304434"/>
              <a:gd name="connsiteY6" fmla="*/ 338988 h 695955"/>
              <a:gd name="connsiteX7" fmla="*/ 1144603 w 3304434"/>
              <a:gd name="connsiteY7" fmla="*/ 674034 h 695955"/>
              <a:gd name="connsiteX8" fmla="*/ 1293901 w 3304434"/>
              <a:gd name="connsiteY8" fmla="*/ 333951 h 695955"/>
              <a:gd name="connsiteX9" fmla="*/ 1463778 w 3304434"/>
              <a:gd name="connsiteY9" fmla="*/ 15140 h 695955"/>
              <a:gd name="connsiteX10" fmla="*/ 1635502 w 3304434"/>
              <a:gd name="connsiteY10" fmla="*/ 352167 h 695955"/>
              <a:gd name="connsiteX11" fmla="*/ 1788806 w 3304434"/>
              <a:gd name="connsiteY11" fmla="*/ 691990 h 695955"/>
              <a:gd name="connsiteX12" fmla="*/ 1947902 w 3304434"/>
              <a:gd name="connsiteY12" fmla="*/ 346695 h 695955"/>
              <a:gd name="connsiteX13" fmla="*/ 2115442 w 3304434"/>
              <a:gd name="connsiteY13" fmla="*/ 6 h 695955"/>
              <a:gd name="connsiteX14" fmla="*/ 2281942 w 3304434"/>
              <a:gd name="connsiteY14" fmla="*/ 338987 h 695955"/>
              <a:gd name="connsiteX15" fmla="*/ 2442292 w 3304434"/>
              <a:gd name="connsiteY15" fmla="*/ 687503 h 695955"/>
              <a:gd name="connsiteX16" fmla="*/ 2587294 w 3304434"/>
              <a:gd name="connsiteY16" fmla="*/ 352723 h 695955"/>
              <a:gd name="connsiteX17" fmla="*/ 2765770 w 3304434"/>
              <a:gd name="connsiteY17" fmla="*/ 561 h 695955"/>
              <a:gd name="connsiteX18" fmla="*/ 2919832 w 3304434"/>
              <a:gd name="connsiteY18" fmla="*/ 343477 h 695955"/>
              <a:gd name="connsiteX19" fmla="*/ 3302856 w 3304434"/>
              <a:gd name="connsiteY19" fmla="*/ 346701 h 695955"/>
              <a:gd name="connsiteX20" fmla="*/ 3093269 w 3304434"/>
              <a:gd name="connsiteY20" fmla="*/ 509394 h 695955"/>
              <a:gd name="connsiteX0" fmla="*/ 0 w 3536171"/>
              <a:gd name="connsiteY0" fmla="*/ 347683 h 733607"/>
              <a:gd name="connsiteX1" fmla="*/ 166038 w 3536171"/>
              <a:gd name="connsiteY1" fmla="*/ 6452 h 733607"/>
              <a:gd name="connsiteX2" fmla="*/ 340676 w 3536171"/>
              <a:gd name="connsiteY2" fmla="*/ 348238 h 733607"/>
              <a:gd name="connsiteX3" fmla="*/ 479990 w 3536171"/>
              <a:gd name="connsiteY3" fmla="*/ 683006 h 733607"/>
              <a:gd name="connsiteX4" fmla="*/ 652177 w 3536171"/>
              <a:gd name="connsiteY4" fmla="*/ 347402 h 733607"/>
              <a:gd name="connsiteX5" fmla="*/ 808691 w 3536171"/>
              <a:gd name="connsiteY5" fmla="*/ 19625 h 733607"/>
              <a:gd name="connsiteX6" fmla="*/ 970429 w 3536171"/>
              <a:gd name="connsiteY6" fmla="*/ 338988 h 733607"/>
              <a:gd name="connsiteX7" fmla="*/ 1144603 w 3536171"/>
              <a:gd name="connsiteY7" fmla="*/ 674034 h 733607"/>
              <a:gd name="connsiteX8" fmla="*/ 1293901 w 3536171"/>
              <a:gd name="connsiteY8" fmla="*/ 333951 h 733607"/>
              <a:gd name="connsiteX9" fmla="*/ 1463778 w 3536171"/>
              <a:gd name="connsiteY9" fmla="*/ 15140 h 733607"/>
              <a:gd name="connsiteX10" fmla="*/ 1635502 w 3536171"/>
              <a:gd name="connsiteY10" fmla="*/ 352167 h 733607"/>
              <a:gd name="connsiteX11" fmla="*/ 1788806 w 3536171"/>
              <a:gd name="connsiteY11" fmla="*/ 691990 h 733607"/>
              <a:gd name="connsiteX12" fmla="*/ 1947902 w 3536171"/>
              <a:gd name="connsiteY12" fmla="*/ 346695 h 733607"/>
              <a:gd name="connsiteX13" fmla="*/ 2115442 w 3536171"/>
              <a:gd name="connsiteY13" fmla="*/ 6 h 733607"/>
              <a:gd name="connsiteX14" fmla="*/ 2281942 w 3536171"/>
              <a:gd name="connsiteY14" fmla="*/ 338987 h 733607"/>
              <a:gd name="connsiteX15" fmla="*/ 2442292 w 3536171"/>
              <a:gd name="connsiteY15" fmla="*/ 687503 h 733607"/>
              <a:gd name="connsiteX16" fmla="*/ 2587294 w 3536171"/>
              <a:gd name="connsiteY16" fmla="*/ 352723 h 733607"/>
              <a:gd name="connsiteX17" fmla="*/ 2765770 w 3536171"/>
              <a:gd name="connsiteY17" fmla="*/ 561 h 733607"/>
              <a:gd name="connsiteX18" fmla="*/ 2919832 w 3536171"/>
              <a:gd name="connsiteY18" fmla="*/ 343477 h 733607"/>
              <a:gd name="connsiteX19" fmla="*/ 3302856 w 3536171"/>
              <a:gd name="connsiteY19" fmla="*/ 346701 h 733607"/>
              <a:gd name="connsiteX20" fmla="*/ 3536171 w 3536171"/>
              <a:gd name="connsiteY20" fmla="*/ 733607 h 733607"/>
              <a:gd name="connsiteX0" fmla="*/ 0 w 3536171"/>
              <a:gd name="connsiteY0" fmla="*/ 347683 h 733607"/>
              <a:gd name="connsiteX1" fmla="*/ 166038 w 3536171"/>
              <a:gd name="connsiteY1" fmla="*/ 6452 h 733607"/>
              <a:gd name="connsiteX2" fmla="*/ 340676 w 3536171"/>
              <a:gd name="connsiteY2" fmla="*/ 348238 h 733607"/>
              <a:gd name="connsiteX3" fmla="*/ 479990 w 3536171"/>
              <a:gd name="connsiteY3" fmla="*/ 683006 h 733607"/>
              <a:gd name="connsiteX4" fmla="*/ 652177 w 3536171"/>
              <a:gd name="connsiteY4" fmla="*/ 347402 h 733607"/>
              <a:gd name="connsiteX5" fmla="*/ 808691 w 3536171"/>
              <a:gd name="connsiteY5" fmla="*/ 19625 h 733607"/>
              <a:gd name="connsiteX6" fmla="*/ 970429 w 3536171"/>
              <a:gd name="connsiteY6" fmla="*/ 338988 h 733607"/>
              <a:gd name="connsiteX7" fmla="*/ 1144603 w 3536171"/>
              <a:gd name="connsiteY7" fmla="*/ 674034 h 733607"/>
              <a:gd name="connsiteX8" fmla="*/ 1293901 w 3536171"/>
              <a:gd name="connsiteY8" fmla="*/ 333951 h 733607"/>
              <a:gd name="connsiteX9" fmla="*/ 1463778 w 3536171"/>
              <a:gd name="connsiteY9" fmla="*/ 15140 h 733607"/>
              <a:gd name="connsiteX10" fmla="*/ 1635502 w 3536171"/>
              <a:gd name="connsiteY10" fmla="*/ 352167 h 733607"/>
              <a:gd name="connsiteX11" fmla="*/ 1788806 w 3536171"/>
              <a:gd name="connsiteY11" fmla="*/ 691990 h 733607"/>
              <a:gd name="connsiteX12" fmla="*/ 1947902 w 3536171"/>
              <a:gd name="connsiteY12" fmla="*/ 346695 h 733607"/>
              <a:gd name="connsiteX13" fmla="*/ 2115442 w 3536171"/>
              <a:gd name="connsiteY13" fmla="*/ 6 h 733607"/>
              <a:gd name="connsiteX14" fmla="*/ 2281942 w 3536171"/>
              <a:gd name="connsiteY14" fmla="*/ 338987 h 733607"/>
              <a:gd name="connsiteX15" fmla="*/ 2442292 w 3536171"/>
              <a:gd name="connsiteY15" fmla="*/ 687503 h 733607"/>
              <a:gd name="connsiteX16" fmla="*/ 2587294 w 3536171"/>
              <a:gd name="connsiteY16" fmla="*/ 352723 h 733607"/>
              <a:gd name="connsiteX17" fmla="*/ 2765770 w 3536171"/>
              <a:gd name="connsiteY17" fmla="*/ 561 h 733607"/>
              <a:gd name="connsiteX18" fmla="*/ 2919832 w 3536171"/>
              <a:gd name="connsiteY18" fmla="*/ 343477 h 733607"/>
              <a:gd name="connsiteX19" fmla="*/ 3083554 w 3536171"/>
              <a:gd name="connsiteY19" fmla="*/ 678538 h 733607"/>
              <a:gd name="connsiteX20" fmla="*/ 3536171 w 3536171"/>
              <a:gd name="connsiteY20" fmla="*/ 733607 h 733607"/>
              <a:gd name="connsiteX0" fmla="*/ 0 w 3252371"/>
              <a:gd name="connsiteY0" fmla="*/ 347683 h 695955"/>
              <a:gd name="connsiteX1" fmla="*/ 166038 w 3252371"/>
              <a:gd name="connsiteY1" fmla="*/ 6452 h 695955"/>
              <a:gd name="connsiteX2" fmla="*/ 340676 w 3252371"/>
              <a:gd name="connsiteY2" fmla="*/ 348238 h 695955"/>
              <a:gd name="connsiteX3" fmla="*/ 479990 w 3252371"/>
              <a:gd name="connsiteY3" fmla="*/ 683006 h 695955"/>
              <a:gd name="connsiteX4" fmla="*/ 652177 w 3252371"/>
              <a:gd name="connsiteY4" fmla="*/ 347402 h 695955"/>
              <a:gd name="connsiteX5" fmla="*/ 808691 w 3252371"/>
              <a:gd name="connsiteY5" fmla="*/ 19625 h 695955"/>
              <a:gd name="connsiteX6" fmla="*/ 970429 w 3252371"/>
              <a:gd name="connsiteY6" fmla="*/ 338988 h 695955"/>
              <a:gd name="connsiteX7" fmla="*/ 1144603 w 3252371"/>
              <a:gd name="connsiteY7" fmla="*/ 674034 h 695955"/>
              <a:gd name="connsiteX8" fmla="*/ 1293901 w 3252371"/>
              <a:gd name="connsiteY8" fmla="*/ 333951 h 695955"/>
              <a:gd name="connsiteX9" fmla="*/ 1463778 w 3252371"/>
              <a:gd name="connsiteY9" fmla="*/ 15140 h 695955"/>
              <a:gd name="connsiteX10" fmla="*/ 1635502 w 3252371"/>
              <a:gd name="connsiteY10" fmla="*/ 352167 h 695955"/>
              <a:gd name="connsiteX11" fmla="*/ 1788806 w 3252371"/>
              <a:gd name="connsiteY11" fmla="*/ 691990 h 695955"/>
              <a:gd name="connsiteX12" fmla="*/ 1947902 w 3252371"/>
              <a:gd name="connsiteY12" fmla="*/ 346695 h 695955"/>
              <a:gd name="connsiteX13" fmla="*/ 2115442 w 3252371"/>
              <a:gd name="connsiteY13" fmla="*/ 6 h 695955"/>
              <a:gd name="connsiteX14" fmla="*/ 2281942 w 3252371"/>
              <a:gd name="connsiteY14" fmla="*/ 338987 h 695955"/>
              <a:gd name="connsiteX15" fmla="*/ 2442292 w 3252371"/>
              <a:gd name="connsiteY15" fmla="*/ 687503 h 695955"/>
              <a:gd name="connsiteX16" fmla="*/ 2587294 w 3252371"/>
              <a:gd name="connsiteY16" fmla="*/ 352723 h 695955"/>
              <a:gd name="connsiteX17" fmla="*/ 2765770 w 3252371"/>
              <a:gd name="connsiteY17" fmla="*/ 561 h 695955"/>
              <a:gd name="connsiteX18" fmla="*/ 2919832 w 3252371"/>
              <a:gd name="connsiteY18" fmla="*/ 343477 h 695955"/>
              <a:gd name="connsiteX19" fmla="*/ 3083554 w 3252371"/>
              <a:gd name="connsiteY19" fmla="*/ 678538 h 695955"/>
              <a:gd name="connsiteX20" fmla="*/ 3252371 w 3252371"/>
              <a:gd name="connsiteY20" fmla="*/ 347959 h 695955"/>
              <a:gd name="connsiteX0" fmla="*/ 0 w 3265271"/>
              <a:gd name="connsiteY0" fmla="*/ 347683 h 695955"/>
              <a:gd name="connsiteX1" fmla="*/ 166038 w 3265271"/>
              <a:gd name="connsiteY1" fmla="*/ 6452 h 695955"/>
              <a:gd name="connsiteX2" fmla="*/ 340676 w 3265271"/>
              <a:gd name="connsiteY2" fmla="*/ 348238 h 695955"/>
              <a:gd name="connsiteX3" fmla="*/ 479990 w 3265271"/>
              <a:gd name="connsiteY3" fmla="*/ 683006 h 695955"/>
              <a:gd name="connsiteX4" fmla="*/ 652177 w 3265271"/>
              <a:gd name="connsiteY4" fmla="*/ 347402 h 695955"/>
              <a:gd name="connsiteX5" fmla="*/ 808691 w 3265271"/>
              <a:gd name="connsiteY5" fmla="*/ 19625 h 695955"/>
              <a:gd name="connsiteX6" fmla="*/ 970429 w 3265271"/>
              <a:gd name="connsiteY6" fmla="*/ 338988 h 695955"/>
              <a:gd name="connsiteX7" fmla="*/ 1144603 w 3265271"/>
              <a:gd name="connsiteY7" fmla="*/ 674034 h 695955"/>
              <a:gd name="connsiteX8" fmla="*/ 1293901 w 3265271"/>
              <a:gd name="connsiteY8" fmla="*/ 333951 h 695955"/>
              <a:gd name="connsiteX9" fmla="*/ 1463778 w 3265271"/>
              <a:gd name="connsiteY9" fmla="*/ 15140 h 695955"/>
              <a:gd name="connsiteX10" fmla="*/ 1635502 w 3265271"/>
              <a:gd name="connsiteY10" fmla="*/ 352167 h 695955"/>
              <a:gd name="connsiteX11" fmla="*/ 1788806 w 3265271"/>
              <a:gd name="connsiteY11" fmla="*/ 691990 h 695955"/>
              <a:gd name="connsiteX12" fmla="*/ 1947902 w 3265271"/>
              <a:gd name="connsiteY12" fmla="*/ 346695 h 695955"/>
              <a:gd name="connsiteX13" fmla="*/ 2115442 w 3265271"/>
              <a:gd name="connsiteY13" fmla="*/ 6 h 695955"/>
              <a:gd name="connsiteX14" fmla="*/ 2281942 w 3265271"/>
              <a:gd name="connsiteY14" fmla="*/ 338987 h 695955"/>
              <a:gd name="connsiteX15" fmla="*/ 2442292 w 3265271"/>
              <a:gd name="connsiteY15" fmla="*/ 687503 h 695955"/>
              <a:gd name="connsiteX16" fmla="*/ 2587294 w 3265271"/>
              <a:gd name="connsiteY16" fmla="*/ 352723 h 695955"/>
              <a:gd name="connsiteX17" fmla="*/ 2765770 w 3265271"/>
              <a:gd name="connsiteY17" fmla="*/ 561 h 695955"/>
              <a:gd name="connsiteX18" fmla="*/ 2919832 w 3265271"/>
              <a:gd name="connsiteY18" fmla="*/ 343477 h 695955"/>
              <a:gd name="connsiteX19" fmla="*/ 3083554 w 3265271"/>
              <a:gd name="connsiteY19" fmla="*/ 678538 h 695955"/>
              <a:gd name="connsiteX20" fmla="*/ 3265271 w 3265271"/>
              <a:gd name="connsiteY20" fmla="*/ 105807 h 695955"/>
              <a:gd name="connsiteX0" fmla="*/ 0 w 3256672"/>
              <a:gd name="connsiteY0" fmla="*/ 347683 h 695955"/>
              <a:gd name="connsiteX1" fmla="*/ 166038 w 3256672"/>
              <a:gd name="connsiteY1" fmla="*/ 6452 h 695955"/>
              <a:gd name="connsiteX2" fmla="*/ 340676 w 3256672"/>
              <a:gd name="connsiteY2" fmla="*/ 348238 h 695955"/>
              <a:gd name="connsiteX3" fmla="*/ 479990 w 3256672"/>
              <a:gd name="connsiteY3" fmla="*/ 683006 h 695955"/>
              <a:gd name="connsiteX4" fmla="*/ 652177 w 3256672"/>
              <a:gd name="connsiteY4" fmla="*/ 347402 h 695955"/>
              <a:gd name="connsiteX5" fmla="*/ 808691 w 3256672"/>
              <a:gd name="connsiteY5" fmla="*/ 19625 h 695955"/>
              <a:gd name="connsiteX6" fmla="*/ 970429 w 3256672"/>
              <a:gd name="connsiteY6" fmla="*/ 338988 h 695955"/>
              <a:gd name="connsiteX7" fmla="*/ 1144603 w 3256672"/>
              <a:gd name="connsiteY7" fmla="*/ 674034 h 695955"/>
              <a:gd name="connsiteX8" fmla="*/ 1293901 w 3256672"/>
              <a:gd name="connsiteY8" fmla="*/ 333951 h 695955"/>
              <a:gd name="connsiteX9" fmla="*/ 1463778 w 3256672"/>
              <a:gd name="connsiteY9" fmla="*/ 15140 h 695955"/>
              <a:gd name="connsiteX10" fmla="*/ 1635502 w 3256672"/>
              <a:gd name="connsiteY10" fmla="*/ 352167 h 695955"/>
              <a:gd name="connsiteX11" fmla="*/ 1788806 w 3256672"/>
              <a:gd name="connsiteY11" fmla="*/ 691990 h 695955"/>
              <a:gd name="connsiteX12" fmla="*/ 1947902 w 3256672"/>
              <a:gd name="connsiteY12" fmla="*/ 346695 h 695955"/>
              <a:gd name="connsiteX13" fmla="*/ 2115442 w 3256672"/>
              <a:gd name="connsiteY13" fmla="*/ 6 h 695955"/>
              <a:gd name="connsiteX14" fmla="*/ 2281942 w 3256672"/>
              <a:gd name="connsiteY14" fmla="*/ 338987 h 695955"/>
              <a:gd name="connsiteX15" fmla="*/ 2442292 w 3256672"/>
              <a:gd name="connsiteY15" fmla="*/ 687503 h 695955"/>
              <a:gd name="connsiteX16" fmla="*/ 2587294 w 3256672"/>
              <a:gd name="connsiteY16" fmla="*/ 352723 h 695955"/>
              <a:gd name="connsiteX17" fmla="*/ 2765770 w 3256672"/>
              <a:gd name="connsiteY17" fmla="*/ 561 h 695955"/>
              <a:gd name="connsiteX18" fmla="*/ 2919832 w 3256672"/>
              <a:gd name="connsiteY18" fmla="*/ 343477 h 695955"/>
              <a:gd name="connsiteX19" fmla="*/ 3083554 w 3256672"/>
              <a:gd name="connsiteY19" fmla="*/ 678538 h 695955"/>
              <a:gd name="connsiteX20" fmla="*/ 3256672 w 3256672"/>
              <a:gd name="connsiteY20" fmla="*/ 361410 h 695955"/>
              <a:gd name="connsiteX0" fmla="*/ 0 w 3256672"/>
              <a:gd name="connsiteY0" fmla="*/ 347683 h 695955"/>
              <a:gd name="connsiteX1" fmla="*/ 166038 w 3256672"/>
              <a:gd name="connsiteY1" fmla="*/ 6452 h 695955"/>
              <a:gd name="connsiteX2" fmla="*/ 332077 w 3256672"/>
              <a:gd name="connsiteY2" fmla="*/ 348237 h 695955"/>
              <a:gd name="connsiteX3" fmla="*/ 479990 w 3256672"/>
              <a:gd name="connsiteY3" fmla="*/ 683006 h 695955"/>
              <a:gd name="connsiteX4" fmla="*/ 652177 w 3256672"/>
              <a:gd name="connsiteY4" fmla="*/ 347402 h 695955"/>
              <a:gd name="connsiteX5" fmla="*/ 808691 w 3256672"/>
              <a:gd name="connsiteY5" fmla="*/ 19625 h 695955"/>
              <a:gd name="connsiteX6" fmla="*/ 970429 w 3256672"/>
              <a:gd name="connsiteY6" fmla="*/ 338988 h 695955"/>
              <a:gd name="connsiteX7" fmla="*/ 1144603 w 3256672"/>
              <a:gd name="connsiteY7" fmla="*/ 674034 h 695955"/>
              <a:gd name="connsiteX8" fmla="*/ 1293901 w 3256672"/>
              <a:gd name="connsiteY8" fmla="*/ 333951 h 695955"/>
              <a:gd name="connsiteX9" fmla="*/ 1463778 w 3256672"/>
              <a:gd name="connsiteY9" fmla="*/ 15140 h 695955"/>
              <a:gd name="connsiteX10" fmla="*/ 1635502 w 3256672"/>
              <a:gd name="connsiteY10" fmla="*/ 352167 h 695955"/>
              <a:gd name="connsiteX11" fmla="*/ 1788806 w 3256672"/>
              <a:gd name="connsiteY11" fmla="*/ 691990 h 695955"/>
              <a:gd name="connsiteX12" fmla="*/ 1947902 w 3256672"/>
              <a:gd name="connsiteY12" fmla="*/ 346695 h 695955"/>
              <a:gd name="connsiteX13" fmla="*/ 2115442 w 3256672"/>
              <a:gd name="connsiteY13" fmla="*/ 6 h 695955"/>
              <a:gd name="connsiteX14" fmla="*/ 2281942 w 3256672"/>
              <a:gd name="connsiteY14" fmla="*/ 338987 h 695955"/>
              <a:gd name="connsiteX15" fmla="*/ 2442292 w 3256672"/>
              <a:gd name="connsiteY15" fmla="*/ 687503 h 695955"/>
              <a:gd name="connsiteX16" fmla="*/ 2587294 w 3256672"/>
              <a:gd name="connsiteY16" fmla="*/ 352723 h 695955"/>
              <a:gd name="connsiteX17" fmla="*/ 2765770 w 3256672"/>
              <a:gd name="connsiteY17" fmla="*/ 561 h 695955"/>
              <a:gd name="connsiteX18" fmla="*/ 2919832 w 3256672"/>
              <a:gd name="connsiteY18" fmla="*/ 343477 h 695955"/>
              <a:gd name="connsiteX19" fmla="*/ 3083554 w 3256672"/>
              <a:gd name="connsiteY19" fmla="*/ 678538 h 695955"/>
              <a:gd name="connsiteX20" fmla="*/ 3256672 w 3256672"/>
              <a:gd name="connsiteY20" fmla="*/ 361410 h 695955"/>
              <a:gd name="connsiteX0" fmla="*/ 0 w 3256672"/>
              <a:gd name="connsiteY0" fmla="*/ 347683 h 695955"/>
              <a:gd name="connsiteX1" fmla="*/ 166038 w 3256672"/>
              <a:gd name="connsiteY1" fmla="*/ 6452 h 695955"/>
              <a:gd name="connsiteX2" fmla="*/ 332077 w 3256672"/>
              <a:gd name="connsiteY2" fmla="*/ 348237 h 695955"/>
              <a:gd name="connsiteX3" fmla="*/ 479990 w 3256672"/>
              <a:gd name="connsiteY3" fmla="*/ 683006 h 695955"/>
              <a:gd name="connsiteX4" fmla="*/ 652177 w 3256672"/>
              <a:gd name="connsiteY4" fmla="*/ 347402 h 695955"/>
              <a:gd name="connsiteX5" fmla="*/ 808691 w 3256672"/>
              <a:gd name="connsiteY5" fmla="*/ 19625 h 695955"/>
              <a:gd name="connsiteX6" fmla="*/ 970429 w 3256672"/>
              <a:gd name="connsiteY6" fmla="*/ 338988 h 695955"/>
              <a:gd name="connsiteX7" fmla="*/ 1144603 w 3256672"/>
              <a:gd name="connsiteY7" fmla="*/ 674034 h 695955"/>
              <a:gd name="connsiteX8" fmla="*/ 1293901 w 3256672"/>
              <a:gd name="connsiteY8" fmla="*/ 333951 h 695955"/>
              <a:gd name="connsiteX9" fmla="*/ 1463778 w 3256672"/>
              <a:gd name="connsiteY9" fmla="*/ 15140 h 695955"/>
              <a:gd name="connsiteX10" fmla="*/ 1635502 w 3256672"/>
              <a:gd name="connsiteY10" fmla="*/ 352167 h 695955"/>
              <a:gd name="connsiteX11" fmla="*/ 1788806 w 3256672"/>
              <a:gd name="connsiteY11" fmla="*/ 691990 h 695955"/>
              <a:gd name="connsiteX12" fmla="*/ 1947902 w 3256672"/>
              <a:gd name="connsiteY12" fmla="*/ 346695 h 695955"/>
              <a:gd name="connsiteX13" fmla="*/ 2115442 w 3256672"/>
              <a:gd name="connsiteY13" fmla="*/ 6 h 695955"/>
              <a:gd name="connsiteX14" fmla="*/ 2281942 w 3256672"/>
              <a:gd name="connsiteY14" fmla="*/ 338987 h 695955"/>
              <a:gd name="connsiteX15" fmla="*/ 2442292 w 3256672"/>
              <a:gd name="connsiteY15" fmla="*/ 687503 h 695955"/>
              <a:gd name="connsiteX16" fmla="*/ 2587294 w 3256672"/>
              <a:gd name="connsiteY16" fmla="*/ 352723 h 695955"/>
              <a:gd name="connsiteX17" fmla="*/ 2765770 w 3256672"/>
              <a:gd name="connsiteY17" fmla="*/ 561 h 695955"/>
              <a:gd name="connsiteX18" fmla="*/ 2919832 w 3256672"/>
              <a:gd name="connsiteY18" fmla="*/ 343477 h 695955"/>
              <a:gd name="connsiteX19" fmla="*/ 3083554 w 3256672"/>
              <a:gd name="connsiteY19" fmla="*/ 678538 h 695955"/>
              <a:gd name="connsiteX20" fmla="*/ 3256672 w 3256672"/>
              <a:gd name="connsiteY20" fmla="*/ 361410 h 695955"/>
              <a:gd name="connsiteX0" fmla="*/ 0 w 3256672"/>
              <a:gd name="connsiteY0" fmla="*/ 347683 h 695955"/>
              <a:gd name="connsiteX1" fmla="*/ 166038 w 3256672"/>
              <a:gd name="connsiteY1" fmla="*/ 6452 h 695955"/>
              <a:gd name="connsiteX2" fmla="*/ 332077 w 3256672"/>
              <a:gd name="connsiteY2" fmla="*/ 348237 h 695955"/>
              <a:gd name="connsiteX3" fmla="*/ 479990 w 3256672"/>
              <a:gd name="connsiteY3" fmla="*/ 683006 h 695955"/>
              <a:gd name="connsiteX4" fmla="*/ 652177 w 3256672"/>
              <a:gd name="connsiteY4" fmla="*/ 347402 h 695955"/>
              <a:gd name="connsiteX5" fmla="*/ 808691 w 3256672"/>
              <a:gd name="connsiteY5" fmla="*/ 19625 h 695955"/>
              <a:gd name="connsiteX6" fmla="*/ 970429 w 3256672"/>
              <a:gd name="connsiteY6" fmla="*/ 338988 h 695955"/>
              <a:gd name="connsiteX7" fmla="*/ 1144603 w 3256672"/>
              <a:gd name="connsiteY7" fmla="*/ 674034 h 695955"/>
              <a:gd name="connsiteX8" fmla="*/ 1293901 w 3256672"/>
              <a:gd name="connsiteY8" fmla="*/ 333951 h 695955"/>
              <a:gd name="connsiteX9" fmla="*/ 1463778 w 3256672"/>
              <a:gd name="connsiteY9" fmla="*/ 15140 h 695955"/>
              <a:gd name="connsiteX10" fmla="*/ 1635502 w 3256672"/>
              <a:gd name="connsiteY10" fmla="*/ 352167 h 695955"/>
              <a:gd name="connsiteX11" fmla="*/ 1788806 w 3256672"/>
              <a:gd name="connsiteY11" fmla="*/ 691990 h 695955"/>
              <a:gd name="connsiteX12" fmla="*/ 1947902 w 3256672"/>
              <a:gd name="connsiteY12" fmla="*/ 346695 h 695955"/>
              <a:gd name="connsiteX13" fmla="*/ 2115442 w 3256672"/>
              <a:gd name="connsiteY13" fmla="*/ 6 h 695955"/>
              <a:gd name="connsiteX14" fmla="*/ 2281942 w 3256672"/>
              <a:gd name="connsiteY14" fmla="*/ 338987 h 695955"/>
              <a:gd name="connsiteX15" fmla="*/ 2442292 w 3256672"/>
              <a:gd name="connsiteY15" fmla="*/ 687503 h 695955"/>
              <a:gd name="connsiteX16" fmla="*/ 2600194 w 3256672"/>
              <a:gd name="connsiteY16" fmla="*/ 343755 h 695955"/>
              <a:gd name="connsiteX17" fmla="*/ 2765770 w 3256672"/>
              <a:gd name="connsiteY17" fmla="*/ 561 h 695955"/>
              <a:gd name="connsiteX18" fmla="*/ 2919832 w 3256672"/>
              <a:gd name="connsiteY18" fmla="*/ 343477 h 695955"/>
              <a:gd name="connsiteX19" fmla="*/ 3083554 w 3256672"/>
              <a:gd name="connsiteY19" fmla="*/ 678538 h 695955"/>
              <a:gd name="connsiteX20" fmla="*/ 3256672 w 3256672"/>
              <a:gd name="connsiteY20" fmla="*/ 361410 h 695955"/>
              <a:gd name="connsiteX0" fmla="*/ 0 w 3256672"/>
              <a:gd name="connsiteY0" fmla="*/ 347683 h 695955"/>
              <a:gd name="connsiteX1" fmla="*/ 166038 w 3256672"/>
              <a:gd name="connsiteY1" fmla="*/ 6452 h 695955"/>
              <a:gd name="connsiteX2" fmla="*/ 332077 w 3256672"/>
              <a:gd name="connsiteY2" fmla="*/ 348237 h 695955"/>
              <a:gd name="connsiteX3" fmla="*/ 479990 w 3256672"/>
              <a:gd name="connsiteY3" fmla="*/ 683006 h 695955"/>
              <a:gd name="connsiteX4" fmla="*/ 652177 w 3256672"/>
              <a:gd name="connsiteY4" fmla="*/ 347402 h 695955"/>
              <a:gd name="connsiteX5" fmla="*/ 808691 w 3256672"/>
              <a:gd name="connsiteY5" fmla="*/ 19625 h 695955"/>
              <a:gd name="connsiteX6" fmla="*/ 970429 w 3256672"/>
              <a:gd name="connsiteY6" fmla="*/ 338988 h 695955"/>
              <a:gd name="connsiteX7" fmla="*/ 1144603 w 3256672"/>
              <a:gd name="connsiteY7" fmla="*/ 674034 h 695955"/>
              <a:gd name="connsiteX8" fmla="*/ 1293901 w 3256672"/>
              <a:gd name="connsiteY8" fmla="*/ 333951 h 695955"/>
              <a:gd name="connsiteX9" fmla="*/ 1463778 w 3256672"/>
              <a:gd name="connsiteY9" fmla="*/ 15140 h 695955"/>
              <a:gd name="connsiteX10" fmla="*/ 1635502 w 3256672"/>
              <a:gd name="connsiteY10" fmla="*/ 352167 h 695955"/>
              <a:gd name="connsiteX11" fmla="*/ 1788806 w 3256672"/>
              <a:gd name="connsiteY11" fmla="*/ 691990 h 695955"/>
              <a:gd name="connsiteX12" fmla="*/ 1947902 w 3256672"/>
              <a:gd name="connsiteY12" fmla="*/ 346695 h 695955"/>
              <a:gd name="connsiteX13" fmla="*/ 2115442 w 3256672"/>
              <a:gd name="connsiteY13" fmla="*/ 6 h 695955"/>
              <a:gd name="connsiteX14" fmla="*/ 2281942 w 3256672"/>
              <a:gd name="connsiteY14" fmla="*/ 338987 h 695955"/>
              <a:gd name="connsiteX15" fmla="*/ 2442292 w 3256672"/>
              <a:gd name="connsiteY15" fmla="*/ 687503 h 695955"/>
              <a:gd name="connsiteX16" fmla="*/ 2600194 w 3256672"/>
              <a:gd name="connsiteY16" fmla="*/ 343755 h 695955"/>
              <a:gd name="connsiteX17" fmla="*/ 2765769 w 3256672"/>
              <a:gd name="connsiteY17" fmla="*/ 5047 h 695955"/>
              <a:gd name="connsiteX18" fmla="*/ 2919832 w 3256672"/>
              <a:gd name="connsiteY18" fmla="*/ 343477 h 695955"/>
              <a:gd name="connsiteX19" fmla="*/ 3083554 w 3256672"/>
              <a:gd name="connsiteY19" fmla="*/ 678538 h 695955"/>
              <a:gd name="connsiteX20" fmla="*/ 3256672 w 3256672"/>
              <a:gd name="connsiteY20" fmla="*/ 361410 h 695955"/>
              <a:gd name="connsiteX0" fmla="*/ 0 w 3256672"/>
              <a:gd name="connsiteY0" fmla="*/ 347683 h 695955"/>
              <a:gd name="connsiteX1" fmla="*/ 166038 w 3256672"/>
              <a:gd name="connsiteY1" fmla="*/ 6452 h 695955"/>
              <a:gd name="connsiteX2" fmla="*/ 332077 w 3256672"/>
              <a:gd name="connsiteY2" fmla="*/ 348237 h 695955"/>
              <a:gd name="connsiteX3" fmla="*/ 479990 w 3256672"/>
              <a:gd name="connsiteY3" fmla="*/ 683006 h 695955"/>
              <a:gd name="connsiteX4" fmla="*/ 652177 w 3256672"/>
              <a:gd name="connsiteY4" fmla="*/ 347402 h 695955"/>
              <a:gd name="connsiteX5" fmla="*/ 808691 w 3256672"/>
              <a:gd name="connsiteY5" fmla="*/ 19625 h 695955"/>
              <a:gd name="connsiteX6" fmla="*/ 970429 w 3256672"/>
              <a:gd name="connsiteY6" fmla="*/ 338988 h 695955"/>
              <a:gd name="connsiteX7" fmla="*/ 1144603 w 3256672"/>
              <a:gd name="connsiteY7" fmla="*/ 674034 h 695955"/>
              <a:gd name="connsiteX8" fmla="*/ 1293901 w 3256672"/>
              <a:gd name="connsiteY8" fmla="*/ 333951 h 695955"/>
              <a:gd name="connsiteX9" fmla="*/ 1463778 w 3256672"/>
              <a:gd name="connsiteY9" fmla="*/ 15140 h 695955"/>
              <a:gd name="connsiteX10" fmla="*/ 1635502 w 3256672"/>
              <a:gd name="connsiteY10" fmla="*/ 352167 h 695955"/>
              <a:gd name="connsiteX11" fmla="*/ 1788806 w 3256672"/>
              <a:gd name="connsiteY11" fmla="*/ 691990 h 695955"/>
              <a:gd name="connsiteX12" fmla="*/ 1947902 w 3256672"/>
              <a:gd name="connsiteY12" fmla="*/ 346695 h 695955"/>
              <a:gd name="connsiteX13" fmla="*/ 2115442 w 3256672"/>
              <a:gd name="connsiteY13" fmla="*/ 6 h 695955"/>
              <a:gd name="connsiteX14" fmla="*/ 2281942 w 3256672"/>
              <a:gd name="connsiteY14" fmla="*/ 338987 h 695955"/>
              <a:gd name="connsiteX15" fmla="*/ 2442292 w 3256672"/>
              <a:gd name="connsiteY15" fmla="*/ 687503 h 695955"/>
              <a:gd name="connsiteX16" fmla="*/ 2600194 w 3256672"/>
              <a:gd name="connsiteY16" fmla="*/ 343755 h 695955"/>
              <a:gd name="connsiteX17" fmla="*/ 2765769 w 3256672"/>
              <a:gd name="connsiteY17" fmla="*/ 5047 h 695955"/>
              <a:gd name="connsiteX18" fmla="*/ 2932733 w 3256672"/>
              <a:gd name="connsiteY18" fmla="*/ 352446 h 695955"/>
              <a:gd name="connsiteX19" fmla="*/ 3083554 w 3256672"/>
              <a:gd name="connsiteY19" fmla="*/ 678538 h 695955"/>
              <a:gd name="connsiteX20" fmla="*/ 3256672 w 3256672"/>
              <a:gd name="connsiteY20" fmla="*/ 361410 h 695955"/>
              <a:gd name="connsiteX0" fmla="*/ 0 w 3256672"/>
              <a:gd name="connsiteY0" fmla="*/ 347683 h 695955"/>
              <a:gd name="connsiteX1" fmla="*/ 166038 w 3256672"/>
              <a:gd name="connsiteY1" fmla="*/ 6452 h 695955"/>
              <a:gd name="connsiteX2" fmla="*/ 332077 w 3256672"/>
              <a:gd name="connsiteY2" fmla="*/ 348237 h 695955"/>
              <a:gd name="connsiteX3" fmla="*/ 479990 w 3256672"/>
              <a:gd name="connsiteY3" fmla="*/ 683006 h 695955"/>
              <a:gd name="connsiteX4" fmla="*/ 652177 w 3256672"/>
              <a:gd name="connsiteY4" fmla="*/ 347402 h 695955"/>
              <a:gd name="connsiteX5" fmla="*/ 808691 w 3256672"/>
              <a:gd name="connsiteY5" fmla="*/ 19625 h 695955"/>
              <a:gd name="connsiteX6" fmla="*/ 970429 w 3256672"/>
              <a:gd name="connsiteY6" fmla="*/ 338988 h 695955"/>
              <a:gd name="connsiteX7" fmla="*/ 1144603 w 3256672"/>
              <a:gd name="connsiteY7" fmla="*/ 674034 h 695955"/>
              <a:gd name="connsiteX8" fmla="*/ 1293901 w 3256672"/>
              <a:gd name="connsiteY8" fmla="*/ 333951 h 695955"/>
              <a:gd name="connsiteX9" fmla="*/ 1463778 w 3256672"/>
              <a:gd name="connsiteY9" fmla="*/ 15140 h 695955"/>
              <a:gd name="connsiteX10" fmla="*/ 1635502 w 3256672"/>
              <a:gd name="connsiteY10" fmla="*/ 352167 h 695955"/>
              <a:gd name="connsiteX11" fmla="*/ 1788806 w 3256672"/>
              <a:gd name="connsiteY11" fmla="*/ 691990 h 695955"/>
              <a:gd name="connsiteX12" fmla="*/ 1947902 w 3256672"/>
              <a:gd name="connsiteY12" fmla="*/ 346695 h 695955"/>
              <a:gd name="connsiteX13" fmla="*/ 2115442 w 3256672"/>
              <a:gd name="connsiteY13" fmla="*/ 6 h 695955"/>
              <a:gd name="connsiteX14" fmla="*/ 2281942 w 3256672"/>
              <a:gd name="connsiteY14" fmla="*/ 338987 h 695955"/>
              <a:gd name="connsiteX15" fmla="*/ 2442292 w 3256672"/>
              <a:gd name="connsiteY15" fmla="*/ 687503 h 695955"/>
              <a:gd name="connsiteX16" fmla="*/ 2600194 w 3256672"/>
              <a:gd name="connsiteY16" fmla="*/ 343755 h 695955"/>
              <a:gd name="connsiteX17" fmla="*/ 2765769 w 3256672"/>
              <a:gd name="connsiteY17" fmla="*/ 5047 h 695955"/>
              <a:gd name="connsiteX18" fmla="*/ 2932733 w 3256672"/>
              <a:gd name="connsiteY18" fmla="*/ 352446 h 695955"/>
              <a:gd name="connsiteX19" fmla="*/ 3096454 w 3256672"/>
              <a:gd name="connsiteY19" fmla="*/ 678538 h 695955"/>
              <a:gd name="connsiteX20" fmla="*/ 3256672 w 3256672"/>
              <a:gd name="connsiteY20" fmla="*/ 361410 h 695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256672" h="695955">
                <a:moveTo>
                  <a:pt x="0" y="347683"/>
                </a:moveTo>
                <a:cubicBezTo>
                  <a:pt x="23812" y="189726"/>
                  <a:pt x="110692" y="6360"/>
                  <a:pt x="166038" y="6452"/>
                </a:cubicBezTo>
                <a:cubicBezTo>
                  <a:pt x="221384" y="6544"/>
                  <a:pt x="279752" y="235478"/>
                  <a:pt x="332077" y="348237"/>
                </a:cubicBezTo>
                <a:cubicBezTo>
                  <a:pt x="384402" y="460996"/>
                  <a:pt x="426640" y="683145"/>
                  <a:pt x="479990" y="683006"/>
                </a:cubicBezTo>
                <a:cubicBezTo>
                  <a:pt x="533340" y="682867"/>
                  <a:pt x="597394" y="457965"/>
                  <a:pt x="652177" y="347402"/>
                </a:cubicBezTo>
                <a:cubicBezTo>
                  <a:pt x="706960" y="236839"/>
                  <a:pt x="755649" y="21027"/>
                  <a:pt x="808691" y="19625"/>
                </a:cubicBezTo>
                <a:cubicBezTo>
                  <a:pt x="861733" y="18223"/>
                  <a:pt x="914444" y="229920"/>
                  <a:pt x="970429" y="338988"/>
                </a:cubicBezTo>
                <a:cubicBezTo>
                  <a:pt x="1026414" y="448056"/>
                  <a:pt x="1090691" y="674873"/>
                  <a:pt x="1144603" y="674034"/>
                </a:cubicBezTo>
                <a:cubicBezTo>
                  <a:pt x="1198515" y="673195"/>
                  <a:pt x="1240705" y="443767"/>
                  <a:pt x="1293901" y="333951"/>
                </a:cubicBezTo>
                <a:cubicBezTo>
                  <a:pt x="1347097" y="224135"/>
                  <a:pt x="1406845" y="12104"/>
                  <a:pt x="1463778" y="15140"/>
                </a:cubicBezTo>
                <a:cubicBezTo>
                  <a:pt x="1520712" y="18176"/>
                  <a:pt x="1581331" y="239359"/>
                  <a:pt x="1635502" y="352167"/>
                </a:cubicBezTo>
                <a:cubicBezTo>
                  <a:pt x="1689673" y="464975"/>
                  <a:pt x="1764690" y="648059"/>
                  <a:pt x="1788806" y="691990"/>
                </a:cubicBezTo>
                <a:cubicBezTo>
                  <a:pt x="1812922" y="735921"/>
                  <a:pt x="1921413" y="401488"/>
                  <a:pt x="1947902" y="346695"/>
                </a:cubicBezTo>
                <a:cubicBezTo>
                  <a:pt x="1974391" y="291902"/>
                  <a:pt x="2059769" y="1291"/>
                  <a:pt x="2115442" y="6"/>
                </a:cubicBezTo>
                <a:cubicBezTo>
                  <a:pt x="2171115" y="-1279"/>
                  <a:pt x="2227467" y="224404"/>
                  <a:pt x="2281942" y="338987"/>
                </a:cubicBezTo>
                <a:cubicBezTo>
                  <a:pt x="2336417" y="453570"/>
                  <a:pt x="2389250" y="686708"/>
                  <a:pt x="2442292" y="687503"/>
                </a:cubicBezTo>
                <a:cubicBezTo>
                  <a:pt x="2495334" y="688298"/>
                  <a:pt x="2546281" y="457498"/>
                  <a:pt x="2600194" y="343755"/>
                </a:cubicBezTo>
                <a:cubicBezTo>
                  <a:pt x="2654107" y="230012"/>
                  <a:pt x="2710346" y="3599"/>
                  <a:pt x="2765769" y="5047"/>
                </a:cubicBezTo>
                <a:cubicBezTo>
                  <a:pt x="2821192" y="6495"/>
                  <a:pt x="2877619" y="240198"/>
                  <a:pt x="2932733" y="352446"/>
                </a:cubicBezTo>
                <a:cubicBezTo>
                  <a:pt x="2987847" y="464695"/>
                  <a:pt x="3071848" y="678538"/>
                  <a:pt x="3096454" y="678538"/>
                </a:cubicBezTo>
                <a:cubicBezTo>
                  <a:pt x="3121060" y="678538"/>
                  <a:pt x="3218968" y="197104"/>
                  <a:pt x="3256672" y="361410"/>
                </a:cubicBez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206" name="Elipse 205">
            <a:extLst>
              <a:ext uri="{FF2B5EF4-FFF2-40B4-BE49-F238E27FC236}">
                <a16:creationId xmlns:a16="http://schemas.microsoft.com/office/drawing/2014/main" id="{2BA1BBE0-22F4-4729-8336-93C7EEED7C63}"/>
              </a:ext>
            </a:extLst>
          </p:cNvPr>
          <p:cNvSpPr/>
          <p:nvPr/>
        </p:nvSpPr>
        <p:spPr>
          <a:xfrm>
            <a:off x="9282092" y="4797486"/>
            <a:ext cx="149048" cy="133174"/>
          </a:xfrm>
          <a:prstGeom prst="ellipse">
            <a:avLst/>
          </a:prstGeom>
          <a:solidFill>
            <a:srgbClr val="00206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mc:AlternateContent xmlns:mc="http://schemas.openxmlformats.org/markup-compatibility/2006" xmlns:a14="http://schemas.microsoft.com/office/drawing/2010/main">
        <mc:Choice Requires="a14">
          <p:sp>
            <p:nvSpPr>
              <p:cNvPr id="210" name="CuadroTexto 209">
                <a:extLst>
                  <a:ext uri="{FF2B5EF4-FFF2-40B4-BE49-F238E27FC236}">
                    <a16:creationId xmlns:a16="http://schemas.microsoft.com/office/drawing/2014/main" id="{99D04BCB-7328-4F68-BF79-BC782EBCD914}"/>
                  </a:ext>
                </a:extLst>
              </p:cNvPr>
              <p:cNvSpPr txBox="1"/>
              <p:nvPr/>
            </p:nvSpPr>
            <p:spPr>
              <a:xfrm>
                <a:off x="9852886" y="5620759"/>
                <a:ext cx="961135" cy="30777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s-MX" sz="1400" b="0" i="1" smtClean="0">
                          <a:solidFill>
                            <a:srgbClr val="002060"/>
                          </a:solidFill>
                          <a:latin typeface="Cambria Math" panose="02040503050406030204" pitchFamily="18" charset="0"/>
                        </a:rPr>
                        <m:t>𝑙</m:t>
                      </m:r>
                    </m:oMath>
                  </m:oMathPara>
                </a14:m>
                <a:endParaRPr lang="es-MX" dirty="0">
                  <a:solidFill>
                    <a:srgbClr val="002060"/>
                  </a:solidFill>
                </a:endParaRPr>
              </a:p>
            </p:txBody>
          </p:sp>
        </mc:Choice>
        <mc:Fallback xmlns="">
          <p:sp>
            <p:nvSpPr>
              <p:cNvPr id="210" name="CuadroTexto 209">
                <a:extLst>
                  <a:ext uri="{FF2B5EF4-FFF2-40B4-BE49-F238E27FC236}">
                    <a16:creationId xmlns:a16="http://schemas.microsoft.com/office/drawing/2014/main" id="{99D04BCB-7328-4F68-BF79-BC782EBCD914}"/>
                  </a:ext>
                </a:extLst>
              </p:cNvPr>
              <p:cNvSpPr txBox="1">
                <a:spLocks noRot="1" noChangeAspect="1" noMove="1" noResize="1" noEditPoints="1" noAdjustHandles="1" noChangeArrowheads="1" noChangeShapeType="1" noTextEdit="1"/>
              </p:cNvSpPr>
              <p:nvPr/>
            </p:nvSpPr>
            <p:spPr>
              <a:xfrm>
                <a:off x="9852886" y="5620759"/>
                <a:ext cx="961135" cy="307777"/>
              </a:xfrm>
              <a:prstGeom prst="rect">
                <a:avLst/>
              </a:prstGeom>
              <a:blipFill>
                <a:blip r:embed="rId3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1" name="CuadroTexto 210">
                <a:extLst>
                  <a:ext uri="{FF2B5EF4-FFF2-40B4-BE49-F238E27FC236}">
                    <a16:creationId xmlns:a16="http://schemas.microsoft.com/office/drawing/2014/main" id="{59DA8E73-47F6-4BD3-99F2-C8EC1C2394B5}"/>
                  </a:ext>
                </a:extLst>
              </p:cNvPr>
              <p:cNvSpPr txBox="1"/>
              <p:nvPr/>
            </p:nvSpPr>
            <p:spPr>
              <a:xfrm>
                <a:off x="7788901" y="5585101"/>
                <a:ext cx="961135" cy="30777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s-MX" sz="1400" b="0" i="1" smtClean="0">
                          <a:solidFill>
                            <a:srgbClr val="002060"/>
                          </a:solidFill>
                          <a:latin typeface="Cambria Math" panose="02040503050406030204" pitchFamily="18" charset="0"/>
                        </a:rPr>
                        <m:t>𝑙</m:t>
                      </m:r>
                    </m:oMath>
                  </m:oMathPara>
                </a14:m>
                <a:endParaRPr lang="es-MX" sz="1400" dirty="0">
                  <a:solidFill>
                    <a:srgbClr val="002060"/>
                  </a:solidFill>
                </a:endParaRPr>
              </a:p>
            </p:txBody>
          </p:sp>
        </mc:Choice>
        <mc:Fallback xmlns="">
          <p:sp>
            <p:nvSpPr>
              <p:cNvPr id="211" name="CuadroTexto 210">
                <a:extLst>
                  <a:ext uri="{FF2B5EF4-FFF2-40B4-BE49-F238E27FC236}">
                    <a16:creationId xmlns:a16="http://schemas.microsoft.com/office/drawing/2014/main" id="{59DA8E73-47F6-4BD3-99F2-C8EC1C2394B5}"/>
                  </a:ext>
                </a:extLst>
              </p:cNvPr>
              <p:cNvSpPr txBox="1">
                <a:spLocks noRot="1" noChangeAspect="1" noMove="1" noResize="1" noEditPoints="1" noAdjustHandles="1" noChangeArrowheads="1" noChangeShapeType="1" noTextEdit="1"/>
              </p:cNvSpPr>
              <p:nvPr/>
            </p:nvSpPr>
            <p:spPr>
              <a:xfrm>
                <a:off x="7788901" y="5585101"/>
                <a:ext cx="961135" cy="307777"/>
              </a:xfrm>
              <a:prstGeom prst="rect">
                <a:avLst/>
              </a:prstGeom>
              <a:blipFill>
                <a:blip r:embed="rId3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2" name="CuadroTexto 211">
                <a:extLst>
                  <a:ext uri="{FF2B5EF4-FFF2-40B4-BE49-F238E27FC236}">
                    <a16:creationId xmlns:a16="http://schemas.microsoft.com/office/drawing/2014/main" id="{B928B3A6-EE33-469D-8265-5DD248D21A6C}"/>
                  </a:ext>
                </a:extLst>
              </p:cNvPr>
              <p:cNvSpPr txBox="1"/>
              <p:nvPr/>
            </p:nvSpPr>
            <p:spPr>
              <a:xfrm>
                <a:off x="8651554" y="4322737"/>
                <a:ext cx="932218" cy="30777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s-MX" sz="1400" i="1" smtClean="0">
                          <a:solidFill>
                            <a:srgbClr val="C00000"/>
                          </a:solidFill>
                          <a:latin typeface="Cambria Math" panose="02040503050406030204" pitchFamily="18" charset="0"/>
                          <a:ea typeface="Cambria Math" panose="02040503050406030204" pitchFamily="18" charset="0"/>
                        </a:rPr>
                        <m:t>𝛾</m:t>
                      </m:r>
                    </m:oMath>
                  </m:oMathPara>
                </a14:m>
                <a:endParaRPr lang="es-MX" sz="1400" dirty="0">
                  <a:solidFill>
                    <a:srgbClr val="C00000"/>
                  </a:solidFill>
                </a:endParaRPr>
              </a:p>
            </p:txBody>
          </p:sp>
        </mc:Choice>
        <mc:Fallback xmlns="">
          <p:sp>
            <p:nvSpPr>
              <p:cNvPr id="212" name="CuadroTexto 211">
                <a:extLst>
                  <a:ext uri="{FF2B5EF4-FFF2-40B4-BE49-F238E27FC236}">
                    <a16:creationId xmlns:a16="http://schemas.microsoft.com/office/drawing/2014/main" id="{B928B3A6-EE33-469D-8265-5DD248D21A6C}"/>
                  </a:ext>
                </a:extLst>
              </p:cNvPr>
              <p:cNvSpPr txBox="1">
                <a:spLocks noRot="1" noChangeAspect="1" noMove="1" noResize="1" noEditPoints="1" noAdjustHandles="1" noChangeArrowheads="1" noChangeShapeType="1" noTextEdit="1"/>
              </p:cNvSpPr>
              <p:nvPr/>
            </p:nvSpPr>
            <p:spPr>
              <a:xfrm>
                <a:off x="8651554" y="4322737"/>
                <a:ext cx="932218" cy="307777"/>
              </a:xfrm>
              <a:prstGeom prst="rect">
                <a:avLst/>
              </a:prstGeom>
              <a:blipFill>
                <a:blip r:embed="rId33"/>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13" name="CuadroTexto 212">
                <a:extLst>
                  <a:ext uri="{FF2B5EF4-FFF2-40B4-BE49-F238E27FC236}">
                    <a16:creationId xmlns:a16="http://schemas.microsoft.com/office/drawing/2014/main" id="{F5DC6A8A-B43E-4152-879F-04E11A4F4479}"/>
                  </a:ext>
                </a:extLst>
              </p:cNvPr>
              <p:cNvSpPr txBox="1"/>
              <p:nvPr/>
            </p:nvSpPr>
            <p:spPr>
              <a:xfrm>
                <a:off x="8861974" y="5016148"/>
                <a:ext cx="961135"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s-MX" b="0" i="1" smtClean="0">
                          <a:solidFill>
                            <a:srgbClr val="097D09"/>
                          </a:solidFill>
                          <a:latin typeface="Cambria Math" panose="02040503050406030204" pitchFamily="18" charset="0"/>
                        </a:rPr>
                        <m:t>h</m:t>
                      </m:r>
                    </m:oMath>
                  </m:oMathPara>
                </a14:m>
                <a:endParaRPr lang="es-MX" dirty="0">
                  <a:solidFill>
                    <a:srgbClr val="097D09"/>
                  </a:solidFill>
                </a:endParaRPr>
              </a:p>
            </p:txBody>
          </p:sp>
        </mc:Choice>
        <mc:Fallback>
          <p:sp>
            <p:nvSpPr>
              <p:cNvPr id="213" name="CuadroTexto 212">
                <a:extLst>
                  <a:ext uri="{FF2B5EF4-FFF2-40B4-BE49-F238E27FC236}">
                    <a16:creationId xmlns:a16="http://schemas.microsoft.com/office/drawing/2014/main" id="{F5DC6A8A-B43E-4152-879F-04E11A4F4479}"/>
                  </a:ext>
                </a:extLst>
              </p:cNvPr>
              <p:cNvSpPr txBox="1">
                <a:spLocks noRot="1" noChangeAspect="1" noMove="1" noResize="1" noEditPoints="1" noAdjustHandles="1" noChangeArrowheads="1" noChangeShapeType="1" noTextEdit="1"/>
              </p:cNvSpPr>
              <p:nvPr/>
            </p:nvSpPr>
            <p:spPr>
              <a:xfrm>
                <a:off x="8861974" y="5016148"/>
                <a:ext cx="961135" cy="369332"/>
              </a:xfrm>
              <a:prstGeom prst="rect">
                <a:avLst/>
              </a:prstGeom>
              <a:blipFill>
                <a:blip r:embed="rId34"/>
                <a:stretch>
                  <a:fillRect/>
                </a:stretch>
              </a:blipFill>
            </p:spPr>
            <p:txBody>
              <a:bodyPr/>
              <a:lstStyle/>
              <a:p>
                <a:r>
                  <a:rPr lang="en-US">
                    <a:noFill/>
                  </a:rPr>
                  <a:t> </a:t>
                </a:r>
              </a:p>
            </p:txBody>
          </p:sp>
        </mc:Fallback>
      </mc:AlternateContent>
      <p:sp>
        <p:nvSpPr>
          <p:cNvPr id="7" name="Rectangle 6">
            <a:extLst>
              <a:ext uri="{FF2B5EF4-FFF2-40B4-BE49-F238E27FC236}">
                <a16:creationId xmlns:a16="http://schemas.microsoft.com/office/drawing/2014/main" id="{89C78EB8-6B6A-452D-A955-B6D32798F069}"/>
              </a:ext>
            </a:extLst>
          </p:cNvPr>
          <p:cNvSpPr/>
          <p:nvPr/>
        </p:nvSpPr>
        <p:spPr>
          <a:xfrm>
            <a:off x="26744" y="1160060"/>
            <a:ext cx="6069256" cy="5581934"/>
          </a:xfrm>
          <a:prstGeom prst="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F363F80E-6756-4FF0-8813-5FB462B0373C}"/>
              </a:ext>
            </a:extLst>
          </p:cNvPr>
          <p:cNvSpPr txBox="1"/>
          <p:nvPr/>
        </p:nvSpPr>
        <p:spPr>
          <a:xfrm>
            <a:off x="1933778" y="3794127"/>
            <a:ext cx="3028230" cy="461665"/>
          </a:xfrm>
          <a:prstGeom prst="rect">
            <a:avLst/>
          </a:prstGeom>
          <a:noFill/>
        </p:spPr>
        <p:txBody>
          <a:bodyPr wrap="square" rtlCol="0">
            <a:spAutoFit/>
          </a:bodyPr>
          <a:lstStyle/>
          <a:p>
            <a:r>
              <a:rPr lang="es-MX" sz="2400" dirty="0">
                <a:solidFill>
                  <a:schemeClr val="accent6"/>
                </a:solidFill>
              </a:rPr>
              <a:t>W </a:t>
            </a:r>
            <a:r>
              <a:rPr lang="es-MX" sz="2400" dirty="0" err="1">
                <a:solidFill>
                  <a:schemeClr val="accent6"/>
                </a:solidFill>
              </a:rPr>
              <a:t>contribution</a:t>
            </a:r>
            <a:endParaRPr lang="en-US" sz="2400" dirty="0">
              <a:solidFill>
                <a:schemeClr val="accent6"/>
              </a:solidFill>
            </a:endParaRPr>
          </a:p>
        </p:txBody>
      </p:sp>
      <p:sp>
        <p:nvSpPr>
          <p:cNvPr id="10" name="Rectangle 9">
            <a:extLst>
              <a:ext uri="{FF2B5EF4-FFF2-40B4-BE49-F238E27FC236}">
                <a16:creationId xmlns:a16="http://schemas.microsoft.com/office/drawing/2014/main" id="{7DABDB9F-CB11-4FC9-978A-636D60268AC1}"/>
              </a:ext>
            </a:extLst>
          </p:cNvPr>
          <p:cNvSpPr/>
          <p:nvPr/>
        </p:nvSpPr>
        <p:spPr>
          <a:xfrm>
            <a:off x="6131488" y="1160061"/>
            <a:ext cx="5947600" cy="2619388"/>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638392E5-168D-4898-A663-6F8154854E95}"/>
                  </a:ext>
                </a:extLst>
              </p:cNvPr>
              <p:cNvSpPr txBox="1"/>
              <p:nvPr/>
            </p:nvSpPr>
            <p:spPr>
              <a:xfrm>
                <a:off x="6727314" y="1392072"/>
                <a:ext cx="5155605" cy="461665"/>
              </a:xfrm>
              <a:prstGeom prst="rect">
                <a:avLst/>
              </a:prstGeom>
              <a:noFill/>
            </p:spPr>
            <p:txBody>
              <a:bodyPr wrap="square" rtlCol="0">
                <a:spAutoFit/>
              </a:bodyPr>
              <a:lstStyle/>
              <a:p>
                <a:pPr algn="ctr"/>
                <a14:m>
                  <m:oMath xmlns:m="http://schemas.openxmlformats.org/officeDocument/2006/math">
                    <m:sSub>
                      <m:sSubPr>
                        <m:ctrlPr>
                          <a:rPr lang="en-US" sz="2400" i="1" smtClean="0">
                            <a:solidFill>
                              <a:schemeClr val="accent1"/>
                            </a:solidFill>
                            <a:latin typeface="Cambria Math" panose="02040503050406030204" pitchFamily="18" charset="0"/>
                          </a:rPr>
                        </m:ctrlPr>
                      </m:sSubPr>
                      <m:e>
                        <m:r>
                          <a:rPr lang="es-MX" sz="2400" b="0" i="1" smtClean="0">
                            <a:solidFill>
                              <a:schemeClr val="accent1"/>
                            </a:solidFill>
                            <a:latin typeface="Cambria Math" panose="02040503050406030204" pitchFamily="18" charset="0"/>
                          </a:rPr>
                          <m:t>𝑍</m:t>
                        </m:r>
                      </m:e>
                      <m:sub>
                        <m:r>
                          <a:rPr lang="es-MX" sz="2400" b="0" i="1" smtClean="0">
                            <a:solidFill>
                              <a:schemeClr val="accent1"/>
                            </a:solidFill>
                            <a:latin typeface="Cambria Math" panose="02040503050406030204" pitchFamily="18" charset="0"/>
                          </a:rPr>
                          <m:t>0</m:t>
                        </m:r>
                      </m:sub>
                    </m:sSub>
                  </m:oMath>
                </a14:m>
                <a:r>
                  <a:rPr lang="en-US" sz="2400" dirty="0">
                    <a:solidFill>
                      <a:schemeClr val="accent1"/>
                    </a:solidFill>
                  </a:rPr>
                  <a:t> contribution</a:t>
                </a:r>
              </a:p>
            </p:txBody>
          </p:sp>
        </mc:Choice>
        <mc:Fallback xmlns="">
          <p:sp>
            <p:nvSpPr>
              <p:cNvPr id="14" name="TextBox 13">
                <a:extLst>
                  <a:ext uri="{FF2B5EF4-FFF2-40B4-BE49-F238E27FC236}">
                    <a16:creationId xmlns:a16="http://schemas.microsoft.com/office/drawing/2014/main" id="{638392E5-168D-4898-A663-6F8154854E95}"/>
                  </a:ext>
                </a:extLst>
              </p:cNvPr>
              <p:cNvSpPr txBox="1">
                <a:spLocks noRot="1" noChangeAspect="1" noMove="1" noResize="1" noEditPoints="1" noAdjustHandles="1" noChangeArrowheads="1" noChangeShapeType="1" noTextEdit="1"/>
              </p:cNvSpPr>
              <p:nvPr/>
            </p:nvSpPr>
            <p:spPr>
              <a:xfrm>
                <a:off x="6727314" y="1392072"/>
                <a:ext cx="5155605" cy="461665"/>
              </a:xfrm>
              <a:prstGeom prst="rect">
                <a:avLst/>
              </a:prstGeom>
              <a:blipFill>
                <a:blip r:embed="rId35"/>
                <a:stretch>
                  <a:fillRect t="-10526" b="-28947"/>
                </a:stretch>
              </a:blipFill>
            </p:spPr>
            <p:txBody>
              <a:bodyPr/>
              <a:lstStyle/>
              <a:p>
                <a:r>
                  <a:rPr lang="en-US">
                    <a:noFill/>
                  </a:rPr>
                  <a:t> </a:t>
                </a:r>
              </a:p>
            </p:txBody>
          </p:sp>
        </mc:Fallback>
      </mc:AlternateContent>
      <p:sp>
        <p:nvSpPr>
          <p:cNvPr id="16" name="Rectangle 15">
            <a:extLst>
              <a:ext uri="{FF2B5EF4-FFF2-40B4-BE49-F238E27FC236}">
                <a16:creationId xmlns:a16="http://schemas.microsoft.com/office/drawing/2014/main" id="{30203DC3-7E3E-49C6-B0D8-E9430E7A3258}"/>
              </a:ext>
            </a:extLst>
          </p:cNvPr>
          <p:cNvSpPr/>
          <p:nvPr/>
        </p:nvSpPr>
        <p:spPr>
          <a:xfrm>
            <a:off x="6131488" y="3807433"/>
            <a:ext cx="5947600" cy="2223259"/>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83C3F6BD-F9E3-4E35-9684-72FEF92B2613}"/>
              </a:ext>
            </a:extLst>
          </p:cNvPr>
          <p:cNvSpPr txBox="1"/>
          <p:nvPr/>
        </p:nvSpPr>
        <p:spPr>
          <a:xfrm>
            <a:off x="6438059" y="4278709"/>
            <a:ext cx="1758119" cy="830997"/>
          </a:xfrm>
          <a:prstGeom prst="rect">
            <a:avLst/>
          </a:prstGeom>
          <a:noFill/>
        </p:spPr>
        <p:txBody>
          <a:bodyPr wrap="square" rtlCol="0">
            <a:spAutoFit/>
          </a:bodyPr>
          <a:lstStyle/>
          <a:p>
            <a:r>
              <a:rPr lang="es-MX" sz="2400" dirty="0">
                <a:solidFill>
                  <a:schemeClr val="accent2"/>
                </a:solidFill>
              </a:rPr>
              <a:t>Higgs</a:t>
            </a:r>
          </a:p>
          <a:p>
            <a:r>
              <a:rPr lang="es-MX" sz="2400" dirty="0" err="1">
                <a:solidFill>
                  <a:schemeClr val="accent2"/>
                </a:solidFill>
              </a:rPr>
              <a:t>contribution</a:t>
            </a:r>
            <a:endParaRPr lang="en-US" sz="2400" dirty="0">
              <a:solidFill>
                <a:schemeClr val="accent2"/>
              </a:solidFill>
            </a:endParaRPr>
          </a:p>
        </p:txBody>
      </p:sp>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0ECA466B-966E-48BF-92BC-7AB74BD56B1B}"/>
                  </a:ext>
                </a:extLst>
              </p:cNvPr>
              <p:cNvSpPr txBox="1"/>
              <p:nvPr/>
            </p:nvSpPr>
            <p:spPr>
              <a:xfrm>
                <a:off x="7575936" y="6217309"/>
                <a:ext cx="3561360" cy="40671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sz="2400" i="1" smtClean="0">
                              <a:latin typeface="Cambria Math" panose="02040503050406030204" pitchFamily="18" charset="0"/>
                            </a:rPr>
                          </m:ctrlPr>
                        </m:sSubSupPr>
                        <m:e>
                          <m:r>
                            <a:rPr lang="es-MX" sz="2400" b="0" i="1" smtClean="0">
                              <a:latin typeface="Cambria Math" panose="02040503050406030204" pitchFamily="18" charset="0"/>
                            </a:rPr>
                            <m:t>𝑎</m:t>
                          </m:r>
                        </m:e>
                        <m:sub>
                          <m:r>
                            <a:rPr lang="en-US" sz="2400" i="1" smtClean="0">
                              <a:latin typeface="Cambria Math" panose="02040503050406030204" pitchFamily="18" charset="0"/>
                              <a:ea typeface="Cambria Math" panose="02040503050406030204" pitchFamily="18" charset="0"/>
                            </a:rPr>
                            <m:t>𝜇</m:t>
                          </m:r>
                        </m:sub>
                        <m:sup>
                          <m:r>
                            <a:rPr lang="es-MX" sz="2400" b="0" i="1" smtClean="0">
                              <a:latin typeface="Cambria Math" panose="02040503050406030204" pitchFamily="18" charset="0"/>
                            </a:rPr>
                            <m:t>𝐸𝑊</m:t>
                          </m:r>
                        </m:sup>
                      </m:sSubSup>
                      <m:r>
                        <a:rPr lang="es-MX" sz="2400" b="0" i="1" smtClean="0">
                          <a:latin typeface="Cambria Math" panose="02040503050406030204" pitchFamily="18" charset="0"/>
                        </a:rPr>
                        <m:t>=153.6</m:t>
                      </m:r>
                      <m:d>
                        <m:dPr>
                          <m:ctrlPr>
                            <a:rPr lang="es-MX" sz="2400" b="0" i="1" smtClean="0">
                              <a:latin typeface="Cambria Math" panose="02040503050406030204" pitchFamily="18" charset="0"/>
                            </a:rPr>
                          </m:ctrlPr>
                        </m:dPr>
                        <m:e>
                          <m:r>
                            <a:rPr lang="es-MX" sz="2400" b="0" i="1" smtClean="0">
                              <a:latin typeface="Cambria Math" panose="02040503050406030204" pitchFamily="18" charset="0"/>
                            </a:rPr>
                            <m:t>1.0</m:t>
                          </m:r>
                        </m:e>
                      </m:d>
                      <m:r>
                        <a:rPr lang="es-MX" sz="2400" b="0" i="1" smtClean="0">
                          <a:latin typeface="Cambria Math" panose="02040503050406030204" pitchFamily="18" charset="0"/>
                          <a:ea typeface="Cambria Math" panose="02040503050406030204" pitchFamily="18" charset="0"/>
                        </a:rPr>
                        <m:t>×</m:t>
                      </m:r>
                      <m:sSup>
                        <m:sSupPr>
                          <m:ctrlPr>
                            <a:rPr lang="es-MX" sz="2400" b="0" i="1" smtClean="0">
                              <a:latin typeface="Cambria Math" panose="02040503050406030204" pitchFamily="18" charset="0"/>
                            </a:rPr>
                          </m:ctrlPr>
                        </m:sSupPr>
                        <m:e>
                          <m:r>
                            <a:rPr lang="es-MX" sz="2400" b="0" i="1" smtClean="0">
                              <a:latin typeface="Cambria Math" panose="02040503050406030204" pitchFamily="18" charset="0"/>
                            </a:rPr>
                            <m:t>10</m:t>
                          </m:r>
                        </m:e>
                        <m:sup>
                          <m:r>
                            <a:rPr lang="es-MX" sz="2400" b="0" i="1" smtClean="0">
                              <a:latin typeface="Cambria Math" panose="02040503050406030204" pitchFamily="18" charset="0"/>
                            </a:rPr>
                            <m:t>−11</m:t>
                          </m:r>
                        </m:sup>
                      </m:sSup>
                    </m:oMath>
                  </m:oMathPara>
                </a14:m>
                <a:endParaRPr lang="en-US" sz="2400" dirty="0"/>
              </a:p>
            </p:txBody>
          </p:sp>
        </mc:Choice>
        <mc:Fallback xmlns="">
          <p:sp>
            <p:nvSpPr>
              <p:cNvPr id="21" name="TextBox 20">
                <a:extLst>
                  <a:ext uri="{FF2B5EF4-FFF2-40B4-BE49-F238E27FC236}">
                    <a16:creationId xmlns:a16="http://schemas.microsoft.com/office/drawing/2014/main" id="{0ECA466B-966E-48BF-92BC-7AB74BD56B1B}"/>
                  </a:ext>
                </a:extLst>
              </p:cNvPr>
              <p:cNvSpPr txBox="1">
                <a:spLocks noRot="1" noChangeAspect="1" noMove="1" noResize="1" noEditPoints="1" noAdjustHandles="1" noChangeArrowheads="1" noChangeShapeType="1" noTextEdit="1"/>
              </p:cNvSpPr>
              <p:nvPr/>
            </p:nvSpPr>
            <p:spPr>
              <a:xfrm>
                <a:off x="7575936" y="6217309"/>
                <a:ext cx="3561360" cy="406714"/>
              </a:xfrm>
              <a:prstGeom prst="rect">
                <a:avLst/>
              </a:prstGeom>
              <a:blipFill>
                <a:blip r:embed="rId36"/>
                <a:stretch>
                  <a:fillRect l="-856" r="-342" b="-17910"/>
                </a:stretch>
              </a:blipFill>
            </p:spPr>
            <p:txBody>
              <a:bodyPr/>
              <a:lstStyle/>
              <a:p>
                <a:r>
                  <a:rPr lang="en-US">
                    <a:noFill/>
                  </a:rPr>
                  <a:t> </a:t>
                </a:r>
              </a:p>
            </p:txBody>
          </p:sp>
        </mc:Fallback>
      </mc:AlternateContent>
      <p:sp>
        <p:nvSpPr>
          <p:cNvPr id="2" name="Slide Number Placeholder 1">
            <a:extLst>
              <a:ext uri="{FF2B5EF4-FFF2-40B4-BE49-F238E27FC236}">
                <a16:creationId xmlns:a16="http://schemas.microsoft.com/office/drawing/2014/main" id="{506EC172-6395-4A2D-B1AF-CBBA5E8EC054}"/>
              </a:ext>
            </a:extLst>
          </p:cNvPr>
          <p:cNvSpPr>
            <a:spLocks noGrp="1"/>
          </p:cNvSpPr>
          <p:nvPr>
            <p:ph type="sldNum" sz="quarter" idx="12"/>
          </p:nvPr>
        </p:nvSpPr>
        <p:spPr/>
        <p:txBody>
          <a:bodyPr/>
          <a:lstStyle/>
          <a:p>
            <a:fld id="{0E076D22-75B2-4691-A3D6-CBC9CE93EE24}" type="slidenum">
              <a:rPr lang="es-MX" smtClean="0"/>
              <a:t>7</a:t>
            </a:fld>
            <a:endParaRPr lang="es-MX"/>
          </a:p>
        </p:txBody>
      </p:sp>
      <p:sp>
        <p:nvSpPr>
          <p:cNvPr id="111" name="Título 1">
            <a:extLst>
              <a:ext uri="{FF2B5EF4-FFF2-40B4-BE49-F238E27FC236}">
                <a16:creationId xmlns:a16="http://schemas.microsoft.com/office/drawing/2014/main" id="{195BA64A-49CB-4F84-9BE2-310832F38C9E}"/>
              </a:ext>
            </a:extLst>
          </p:cNvPr>
          <p:cNvSpPr txBox="1">
            <a:spLocks/>
          </p:cNvSpPr>
          <p:nvPr/>
        </p:nvSpPr>
        <p:spPr>
          <a:xfrm>
            <a:off x="395747" y="-11044"/>
            <a:ext cx="11400503" cy="868436"/>
          </a:xfrm>
          <a:prstGeom prst="rect">
            <a:avLst/>
          </a:prstGeom>
          <a:ln>
            <a:noFill/>
          </a:ln>
          <a:effectLst>
            <a:outerShdw blurRad="63500" sx="102000" sy="102000" algn="ctr" rotWithShape="0">
              <a:prstClr val="black">
                <a:alpha val="40000"/>
              </a:prstClr>
            </a:outerShdw>
          </a:effectLst>
        </p:spPr>
        <p:txBody>
          <a:bodyPr>
            <a:normAutofit lnSpcReduction="10000"/>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s-MX" sz="5400" b="1" dirty="0">
                <a:latin typeface="Century Gothic" panose="020B0502020202020204" pitchFamily="34" charset="0"/>
                <a:cs typeface="Times New Roman" panose="02020603050405020304" pitchFamily="18" charset="0"/>
              </a:rPr>
              <a:t>AMDM: </a:t>
            </a:r>
            <a:r>
              <a:rPr lang="es-MX" sz="5400" b="1" dirty="0" err="1">
                <a:latin typeface="Century Gothic" panose="020B0502020202020204" pitchFamily="34" charset="0"/>
                <a:cs typeface="Times New Roman" panose="02020603050405020304" pitchFamily="18" charset="0"/>
              </a:rPr>
              <a:t>Electroweak</a:t>
            </a:r>
            <a:endParaRPr lang="es-MX" sz="5400" b="1" dirty="0">
              <a:latin typeface="Century Gothic" panose="020B0502020202020204" pitchFamily="34" charset="0"/>
              <a:cs typeface="Times New Roman" panose="02020603050405020304" pitchFamily="18" charset="0"/>
            </a:endParaRPr>
          </a:p>
        </p:txBody>
      </p:sp>
    </p:spTree>
    <p:extLst>
      <p:ext uri="{BB962C8B-B14F-4D97-AF65-F5344CB8AC3E}">
        <p14:creationId xmlns:p14="http://schemas.microsoft.com/office/powerpoint/2010/main" val="36518231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Forma libre: forma 65">
            <a:extLst>
              <a:ext uri="{FF2B5EF4-FFF2-40B4-BE49-F238E27FC236}">
                <a16:creationId xmlns:a16="http://schemas.microsoft.com/office/drawing/2014/main" id="{0C44191F-4CD8-4FB2-B4FF-86363D6BA106}"/>
              </a:ext>
            </a:extLst>
          </p:cNvPr>
          <p:cNvSpPr/>
          <p:nvPr/>
        </p:nvSpPr>
        <p:spPr>
          <a:xfrm rot="5400000">
            <a:off x="1508459" y="1480415"/>
            <a:ext cx="522905" cy="117170"/>
          </a:xfrm>
          <a:custGeom>
            <a:avLst/>
            <a:gdLst>
              <a:gd name="connsiteX0" fmla="*/ 0 w 1300163"/>
              <a:gd name="connsiteY0" fmla="*/ 323852 h 690581"/>
              <a:gd name="connsiteX1" fmla="*/ 71438 w 1300163"/>
              <a:gd name="connsiteY1" fmla="*/ 9527 h 690581"/>
              <a:gd name="connsiteX2" fmla="*/ 142875 w 1300163"/>
              <a:gd name="connsiteY2" fmla="*/ 333377 h 690581"/>
              <a:gd name="connsiteX3" fmla="*/ 204788 w 1300163"/>
              <a:gd name="connsiteY3" fmla="*/ 690564 h 690581"/>
              <a:gd name="connsiteX4" fmla="*/ 295275 w 1300163"/>
              <a:gd name="connsiteY4" fmla="*/ 319089 h 690581"/>
              <a:gd name="connsiteX5" fmla="*/ 357188 w 1300163"/>
              <a:gd name="connsiteY5" fmla="*/ 4764 h 690581"/>
              <a:gd name="connsiteX6" fmla="*/ 428625 w 1300163"/>
              <a:gd name="connsiteY6" fmla="*/ 328614 h 690581"/>
              <a:gd name="connsiteX7" fmla="*/ 495300 w 1300163"/>
              <a:gd name="connsiteY7" fmla="*/ 690564 h 690581"/>
              <a:gd name="connsiteX8" fmla="*/ 571500 w 1300163"/>
              <a:gd name="connsiteY8" fmla="*/ 319089 h 690581"/>
              <a:gd name="connsiteX9" fmla="*/ 638175 w 1300163"/>
              <a:gd name="connsiteY9" fmla="*/ 4764 h 690581"/>
              <a:gd name="connsiteX10" fmla="*/ 723900 w 1300163"/>
              <a:gd name="connsiteY10" fmla="*/ 323852 h 690581"/>
              <a:gd name="connsiteX11" fmla="*/ 795338 w 1300163"/>
              <a:gd name="connsiteY11" fmla="*/ 666752 h 690581"/>
              <a:gd name="connsiteX12" fmla="*/ 871538 w 1300163"/>
              <a:gd name="connsiteY12" fmla="*/ 328614 h 690581"/>
              <a:gd name="connsiteX13" fmla="*/ 928688 w 1300163"/>
              <a:gd name="connsiteY13" fmla="*/ 2 h 690581"/>
              <a:gd name="connsiteX14" fmla="*/ 1004888 w 1300163"/>
              <a:gd name="connsiteY14" fmla="*/ 333377 h 690581"/>
              <a:gd name="connsiteX15" fmla="*/ 1071563 w 1300163"/>
              <a:gd name="connsiteY15" fmla="*/ 676277 h 690581"/>
              <a:gd name="connsiteX16" fmla="*/ 1152525 w 1300163"/>
              <a:gd name="connsiteY16" fmla="*/ 328614 h 690581"/>
              <a:gd name="connsiteX17" fmla="*/ 1200150 w 1300163"/>
              <a:gd name="connsiteY17" fmla="*/ 2 h 690581"/>
              <a:gd name="connsiteX18" fmla="*/ 1300163 w 1300163"/>
              <a:gd name="connsiteY18" fmla="*/ 328614 h 690581"/>
              <a:gd name="connsiteX0" fmla="*/ 0 w 1300163"/>
              <a:gd name="connsiteY0" fmla="*/ 323852 h 690581"/>
              <a:gd name="connsiteX1" fmla="*/ 71438 w 1300163"/>
              <a:gd name="connsiteY1" fmla="*/ 9527 h 690581"/>
              <a:gd name="connsiteX2" fmla="*/ 142875 w 1300163"/>
              <a:gd name="connsiteY2" fmla="*/ 333377 h 690581"/>
              <a:gd name="connsiteX3" fmla="*/ 204788 w 1300163"/>
              <a:gd name="connsiteY3" fmla="*/ 690564 h 690581"/>
              <a:gd name="connsiteX4" fmla="*/ 295275 w 1300163"/>
              <a:gd name="connsiteY4" fmla="*/ 319089 h 690581"/>
              <a:gd name="connsiteX5" fmla="*/ 357188 w 1300163"/>
              <a:gd name="connsiteY5" fmla="*/ 4764 h 690581"/>
              <a:gd name="connsiteX6" fmla="*/ 428625 w 1300163"/>
              <a:gd name="connsiteY6" fmla="*/ 328614 h 690581"/>
              <a:gd name="connsiteX7" fmla="*/ 495300 w 1300163"/>
              <a:gd name="connsiteY7" fmla="*/ 690564 h 690581"/>
              <a:gd name="connsiteX8" fmla="*/ 571500 w 1300163"/>
              <a:gd name="connsiteY8" fmla="*/ 319089 h 690581"/>
              <a:gd name="connsiteX9" fmla="*/ 638175 w 1300163"/>
              <a:gd name="connsiteY9" fmla="*/ 4764 h 690581"/>
              <a:gd name="connsiteX10" fmla="*/ 723900 w 1300163"/>
              <a:gd name="connsiteY10" fmla="*/ 323852 h 690581"/>
              <a:gd name="connsiteX11" fmla="*/ 795338 w 1300163"/>
              <a:gd name="connsiteY11" fmla="*/ 666752 h 690581"/>
              <a:gd name="connsiteX12" fmla="*/ 871538 w 1300163"/>
              <a:gd name="connsiteY12" fmla="*/ 328614 h 690581"/>
              <a:gd name="connsiteX13" fmla="*/ 928688 w 1300163"/>
              <a:gd name="connsiteY13" fmla="*/ 2 h 690581"/>
              <a:gd name="connsiteX14" fmla="*/ 1004888 w 1300163"/>
              <a:gd name="connsiteY14" fmla="*/ 333377 h 690581"/>
              <a:gd name="connsiteX15" fmla="*/ 1071563 w 1300163"/>
              <a:gd name="connsiteY15" fmla="*/ 676277 h 690581"/>
              <a:gd name="connsiteX16" fmla="*/ 1143925 w 1300163"/>
              <a:gd name="connsiteY16" fmla="*/ 328614 h 690581"/>
              <a:gd name="connsiteX17" fmla="*/ 1200150 w 1300163"/>
              <a:gd name="connsiteY17" fmla="*/ 2 h 690581"/>
              <a:gd name="connsiteX18" fmla="*/ 1300163 w 1300163"/>
              <a:gd name="connsiteY18" fmla="*/ 328614 h 690581"/>
              <a:gd name="connsiteX0" fmla="*/ 0 w 1291564"/>
              <a:gd name="connsiteY0" fmla="*/ 323852 h 690581"/>
              <a:gd name="connsiteX1" fmla="*/ 71438 w 1291564"/>
              <a:gd name="connsiteY1" fmla="*/ 9527 h 690581"/>
              <a:gd name="connsiteX2" fmla="*/ 142875 w 1291564"/>
              <a:gd name="connsiteY2" fmla="*/ 333377 h 690581"/>
              <a:gd name="connsiteX3" fmla="*/ 204788 w 1291564"/>
              <a:gd name="connsiteY3" fmla="*/ 690564 h 690581"/>
              <a:gd name="connsiteX4" fmla="*/ 295275 w 1291564"/>
              <a:gd name="connsiteY4" fmla="*/ 319089 h 690581"/>
              <a:gd name="connsiteX5" fmla="*/ 357188 w 1291564"/>
              <a:gd name="connsiteY5" fmla="*/ 4764 h 690581"/>
              <a:gd name="connsiteX6" fmla="*/ 428625 w 1291564"/>
              <a:gd name="connsiteY6" fmla="*/ 328614 h 690581"/>
              <a:gd name="connsiteX7" fmla="*/ 495300 w 1291564"/>
              <a:gd name="connsiteY7" fmla="*/ 690564 h 690581"/>
              <a:gd name="connsiteX8" fmla="*/ 571500 w 1291564"/>
              <a:gd name="connsiteY8" fmla="*/ 319089 h 690581"/>
              <a:gd name="connsiteX9" fmla="*/ 638175 w 1291564"/>
              <a:gd name="connsiteY9" fmla="*/ 4764 h 690581"/>
              <a:gd name="connsiteX10" fmla="*/ 723900 w 1291564"/>
              <a:gd name="connsiteY10" fmla="*/ 323852 h 690581"/>
              <a:gd name="connsiteX11" fmla="*/ 795338 w 1291564"/>
              <a:gd name="connsiteY11" fmla="*/ 666752 h 690581"/>
              <a:gd name="connsiteX12" fmla="*/ 871538 w 1291564"/>
              <a:gd name="connsiteY12" fmla="*/ 328614 h 690581"/>
              <a:gd name="connsiteX13" fmla="*/ 928688 w 1291564"/>
              <a:gd name="connsiteY13" fmla="*/ 2 h 690581"/>
              <a:gd name="connsiteX14" fmla="*/ 1004888 w 1291564"/>
              <a:gd name="connsiteY14" fmla="*/ 333377 h 690581"/>
              <a:gd name="connsiteX15" fmla="*/ 1071563 w 1291564"/>
              <a:gd name="connsiteY15" fmla="*/ 676277 h 690581"/>
              <a:gd name="connsiteX16" fmla="*/ 1143925 w 1291564"/>
              <a:gd name="connsiteY16" fmla="*/ 328614 h 690581"/>
              <a:gd name="connsiteX17" fmla="*/ 1200150 w 1291564"/>
              <a:gd name="connsiteY17" fmla="*/ 2 h 690581"/>
              <a:gd name="connsiteX18" fmla="*/ 1291564 w 1291564"/>
              <a:gd name="connsiteY18" fmla="*/ 328614 h 690581"/>
              <a:gd name="connsiteX0" fmla="*/ 0 w 1291564"/>
              <a:gd name="connsiteY0" fmla="*/ 323852 h 690581"/>
              <a:gd name="connsiteX1" fmla="*/ 71438 w 1291564"/>
              <a:gd name="connsiteY1" fmla="*/ 9527 h 690581"/>
              <a:gd name="connsiteX2" fmla="*/ 142875 w 1291564"/>
              <a:gd name="connsiteY2" fmla="*/ 333377 h 690581"/>
              <a:gd name="connsiteX3" fmla="*/ 204788 w 1291564"/>
              <a:gd name="connsiteY3" fmla="*/ 690564 h 690581"/>
              <a:gd name="connsiteX4" fmla="*/ 295275 w 1291564"/>
              <a:gd name="connsiteY4" fmla="*/ 319089 h 690581"/>
              <a:gd name="connsiteX5" fmla="*/ 357188 w 1291564"/>
              <a:gd name="connsiteY5" fmla="*/ 4764 h 690581"/>
              <a:gd name="connsiteX6" fmla="*/ 428625 w 1291564"/>
              <a:gd name="connsiteY6" fmla="*/ 328614 h 690581"/>
              <a:gd name="connsiteX7" fmla="*/ 495300 w 1291564"/>
              <a:gd name="connsiteY7" fmla="*/ 690564 h 690581"/>
              <a:gd name="connsiteX8" fmla="*/ 571500 w 1291564"/>
              <a:gd name="connsiteY8" fmla="*/ 319089 h 690581"/>
              <a:gd name="connsiteX9" fmla="*/ 651076 w 1291564"/>
              <a:gd name="connsiteY9" fmla="*/ 4764 h 690581"/>
              <a:gd name="connsiteX10" fmla="*/ 723900 w 1291564"/>
              <a:gd name="connsiteY10" fmla="*/ 323852 h 690581"/>
              <a:gd name="connsiteX11" fmla="*/ 795338 w 1291564"/>
              <a:gd name="connsiteY11" fmla="*/ 666752 h 690581"/>
              <a:gd name="connsiteX12" fmla="*/ 871538 w 1291564"/>
              <a:gd name="connsiteY12" fmla="*/ 328614 h 690581"/>
              <a:gd name="connsiteX13" fmla="*/ 928688 w 1291564"/>
              <a:gd name="connsiteY13" fmla="*/ 2 h 690581"/>
              <a:gd name="connsiteX14" fmla="*/ 1004888 w 1291564"/>
              <a:gd name="connsiteY14" fmla="*/ 333377 h 690581"/>
              <a:gd name="connsiteX15" fmla="*/ 1071563 w 1291564"/>
              <a:gd name="connsiteY15" fmla="*/ 676277 h 690581"/>
              <a:gd name="connsiteX16" fmla="*/ 1143925 w 1291564"/>
              <a:gd name="connsiteY16" fmla="*/ 328614 h 690581"/>
              <a:gd name="connsiteX17" fmla="*/ 1200150 w 1291564"/>
              <a:gd name="connsiteY17" fmla="*/ 2 h 690581"/>
              <a:gd name="connsiteX18" fmla="*/ 1291564 w 1291564"/>
              <a:gd name="connsiteY18" fmla="*/ 328614 h 690581"/>
              <a:gd name="connsiteX0" fmla="*/ 0 w 1291564"/>
              <a:gd name="connsiteY0" fmla="*/ 323852 h 690581"/>
              <a:gd name="connsiteX1" fmla="*/ 71438 w 1291564"/>
              <a:gd name="connsiteY1" fmla="*/ 9527 h 690581"/>
              <a:gd name="connsiteX2" fmla="*/ 142875 w 1291564"/>
              <a:gd name="connsiteY2" fmla="*/ 333377 h 690581"/>
              <a:gd name="connsiteX3" fmla="*/ 204788 w 1291564"/>
              <a:gd name="connsiteY3" fmla="*/ 690564 h 690581"/>
              <a:gd name="connsiteX4" fmla="*/ 273776 w 1291564"/>
              <a:gd name="connsiteY4" fmla="*/ 319089 h 690581"/>
              <a:gd name="connsiteX5" fmla="*/ 357188 w 1291564"/>
              <a:gd name="connsiteY5" fmla="*/ 4764 h 690581"/>
              <a:gd name="connsiteX6" fmla="*/ 428625 w 1291564"/>
              <a:gd name="connsiteY6" fmla="*/ 328614 h 690581"/>
              <a:gd name="connsiteX7" fmla="*/ 495300 w 1291564"/>
              <a:gd name="connsiteY7" fmla="*/ 690564 h 690581"/>
              <a:gd name="connsiteX8" fmla="*/ 571500 w 1291564"/>
              <a:gd name="connsiteY8" fmla="*/ 319089 h 690581"/>
              <a:gd name="connsiteX9" fmla="*/ 651076 w 1291564"/>
              <a:gd name="connsiteY9" fmla="*/ 4764 h 690581"/>
              <a:gd name="connsiteX10" fmla="*/ 723900 w 1291564"/>
              <a:gd name="connsiteY10" fmla="*/ 323852 h 690581"/>
              <a:gd name="connsiteX11" fmla="*/ 795338 w 1291564"/>
              <a:gd name="connsiteY11" fmla="*/ 666752 h 690581"/>
              <a:gd name="connsiteX12" fmla="*/ 871538 w 1291564"/>
              <a:gd name="connsiteY12" fmla="*/ 328614 h 690581"/>
              <a:gd name="connsiteX13" fmla="*/ 928688 w 1291564"/>
              <a:gd name="connsiteY13" fmla="*/ 2 h 690581"/>
              <a:gd name="connsiteX14" fmla="*/ 1004888 w 1291564"/>
              <a:gd name="connsiteY14" fmla="*/ 333377 h 690581"/>
              <a:gd name="connsiteX15" fmla="*/ 1071563 w 1291564"/>
              <a:gd name="connsiteY15" fmla="*/ 676277 h 690581"/>
              <a:gd name="connsiteX16" fmla="*/ 1143925 w 1291564"/>
              <a:gd name="connsiteY16" fmla="*/ 328614 h 690581"/>
              <a:gd name="connsiteX17" fmla="*/ 1200150 w 1291564"/>
              <a:gd name="connsiteY17" fmla="*/ 2 h 690581"/>
              <a:gd name="connsiteX18" fmla="*/ 1291564 w 1291564"/>
              <a:gd name="connsiteY18" fmla="*/ 328614 h 690581"/>
              <a:gd name="connsiteX0" fmla="*/ 0 w 1291564"/>
              <a:gd name="connsiteY0" fmla="*/ 323852 h 690581"/>
              <a:gd name="connsiteX1" fmla="*/ 71438 w 1291564"/>
              <a:gd name="connsiteY1" fmla="*/ 9527 h 690581"/>
              <a:gd name="connsiteX2" fmla="*/ 142875 w 1291564"/>
              <a:gd name="connsiteY2" fmla="*/ 333377 h 690581"/>
              <a:gd name="connsiteX3" fmla="*/ 204788 w 1291564"/>
              <a:gd name="connsiteY3" fmla="*/ 690564 h 690581"/>
              <a:gd name="connsiteX4" fmla="*/ 273776 w 1291564"/>
              <a:gd name="connsiteY4" fmla="*/ 319089 h 690581"/>
              <a:gd name="connsiteX5" fmla="*/ 391589 w 1291564"/>
              <a:gd name="connsiteY5" fmla="*/ 4764 h 690581"/>
              <a:gd name="connsiteX6" fmla="*/ 428625 w 1291564"/>
              <a:gd name="connsiteY6" fmla="*/ 328614 h 690581"/>
              <a:gd name="connsiteX7" fmla="*/ 495300 w 1291564"/>
              <a:gd name="connsiteY7" fmla="*/ 690564 h 690581"/>
              <a:gd name="connsiteX8" fmla="*/ 571500 w 1291564"/>
              <a:gd name="connsiteY8" fmla="*/ 319089 h 690581"/>
              <a:gd name="connsiteX9" fmla="*/ 651076 w 1291564"/>
              <a:gd name="connsiteY9" fmla="*/ 4764 h 690581"/>
              <a:gd name="connsiteX10" fmla="*/ 723900 w 1291564"/>
              <a:gd name="connsiteY10" fmla="*/ 323852 h 690581"/>
              <a:gd name="connsiteX11" fmla="*/ 795338 w 1291564"/>
              <a:gd name="connsiteY11" fmla="*/ 666752 h 690581"/>
              <a:gd name="connsiteX12" fmla="*/ 871538 w 1291564"/>
              <a:gd name="connsiteY12" fmla="*/ 328614 h 690581"/>
              <a:gd name="connsiteX13" fmla="*/ 928688 w 1291564"/>
              <a:gd name="connsiteY13" fmla="*/ 2 h 690581"/>
              <a:gd name="connsiteX14" fmla="*/ 1004888 w 1291564"/>
              <a:gd name="connsiteY14" fmla="*/ 333377 h 690581"/>
              <a:gd name="connsiteX15" fmla="*/ 1071563 w 1291564"/>
              <a:gd name="connsiteY15" fmla="*/ 676277 h 690581"/>
              <a:gd name="connsiteX16" fmla="*/ 1143925 w 1291564"/>
              <a:gd name="connsiteY16" fmla="*/ 328614 h 690581"/>
              <a:gd name="connsiteX17" fmla="*/ 1200150 w 1291564"/>
              <a:gd name="connsiteY17" fmla="*/ 2 h 690581"/>
              <a:gd name="connsiteX18" fmla="*/ 1291564 w 1291564"/>
              <a:gd name="connsiteY18" fmla="*/ 328614 h 690581"/>
              <a:gd name="connsiteX0" fmla="*/ 0 w 1291564"/>
              <a:gd name="connsiteY0" fmla="*/ 323852 h 690581"/>
              <a:gd name="connsiteX1" fmla="*/ 71438 w 1291564"/>
              <a:gd name="connsiteY1" fmla="*/ 9527 h 690581"/>
              <a:gd name="connsiteX2" fmla="*/ 142875 w 1291564"/>
              <a:gd name="connsiteY2" fmla="*/ 333377 h 690581"/>
              <a:gd name="connsiteX3" fmla="*/ 204788 w 1291564"/>
              <a:gd name="connsiteY3" fmla="*/ 690564 h 690581"/>
              <a:gd name="connsiteX4" fmla="*/ 273776 w 1291564"/>
              <a:gd name="connsiteY4" fmla="*/ 319089 h 690581"/>
              <a:gd name="connsiteX5" fmla="*/ 391589 w 1291564"/>
              <a:gd name="connsiteY5" fmla="*/ 4764 h 690581"/>
              <a:gd name="connsiteX6" fmla="*/ 506026 w 1291564"/>
              <a:gd name="connsiteY6" fmla="*/ 319645 h 690581"/>
              <a:gd name="connsiteX7" fmla="*/ 495300 w 1291564"/>
              <a:gd name="connsiteY7" fmla="*/ 690564 h 690581"/>
              <a:gd name="connsiteX8" fmla="*/ 571500 w 1291564"/>
              <a:gd name="connsiteY8" fmla="*/ 319089 h 690581"/>
              <a:gd name="connsiteX9" fmla="*/ 651076 w 1291564"/>
              <a:gd name="connsiteY9" fmla="*/ 4764 h 690581"/>
              <a:gd name="connsiteX10" fmla="*/ 723900 w 1291564"/>
              <a:gd name="connsiteY10" fmla="*/ 323852 h 690581"/>
              <a:gd name="connsiteX11" fmla="*/ 795338 w 1291564"/>
              <a:gd name="connsiteY11" fmla="*/ 666752 h 690581"/>
              <a:gd name="connsiteX12" fmla="*/ 871538 w 1291564"/>
              <a:gd name="connsiteY12" fmla="*/ 328614 h 690581"/>
              <a:gd name="connsiteX13" fmla="*/ 928688 w 1291564"/>
              <a:gd name="connsiteY13" fmla="*/ 2 h 690581"/>
              <a:gd name="connsiteX14" fmla="*/ 1004888 w 1291564"/>
              <a:gd name="connsiteY14" fmla="*/ 333377 h 690581"/>
              <a:gd name="connsiteX15" fmla="*/ 1071563 w 1291564"/>
              <a:gd name="connsiteY15" fmla="*/ 676277 h 690581"/>
              <a:gd name="connsiteX16" fmla="*/ 1143925 w 1291564"/>
              <a:gd name="connsiteY16" fmla="*/ 328614 h 690581"/>
              <a:gd name="connsiteX17" fmla="*/ 1200150 w 1291564"/>
              <a:gd name="connsiteY17" fmla="*/ 2 h 690581"/>
              <a:gd name="connsiteX18" fmla="*/ 1291564 w 1291564"/>
              <a:gd name="connsiteY18" fmla="*/ 328614 h 690581"/>
              <a:gd name="connsiteX0" fmla="*/ 0 w 1291564"/>
              <a:gd name="connsiteY0" fmla="*/ 323852 h 690581"/>
              <a:gd name="connsiteX1" fmla="*/ 71438 w 1291564"/>
              <a:gd name="connsiteY1" fmla="*/ 9527 h 690581"/>
              <a:gd name="connsiteX2" fmla="*/ 142875 w 1291564"/>
              <a:gd name="connsiteY2" fmla="*/ 333377 h 690581"/>
              <a:gd name="connsiteX3" fmla="*/ 204788 w 1291564"/>
              <a:gd name="connsiteY3" fmla="*/ 690564 h 690581"/>
              <a:gd name="connsiteX4" fmla="*/ 273776 w 1291564"/>
              <a:gd name="connsiteY4" fmla="*/ 319089 h 690581"/>
              <a:gd name="connsiteX5" fmla="*/ 391589 w 1291564"/>
              <a:gd name="connsiteY5" fmla="*/ 4764 h 690581"/>
              <a:gd name="connsiteX6" fmla="*/ 506026 w 1291564"/>
              <a:gd name="connsiteY6" fmla="*/ 319645 h 690581"/>
              <a:gd name="connsiteX7" fmla="*/ 495300 w 1291564"/>
              <a:gd name="connsiteY7" fmla="*/ 690564 h 690581"/>
              <a:gd name="connsiteX8" fmla="*/ 571500 w 1291564"/>
              <a:gd name="connsiteY8" fmla="*/ 319089 h 690581"/>
              <a:gd name="connsiteX9" fmla="*/ 651076 w 1291564"/>
              <a:gd name="connsiteY9" fmla="*/ 4764 h 690581"/>
              <a:gd name="connsiteX10" fmla="*/ 723900 w 1291564"/>
              <a:gd name="connsiteY10" fmla="*/ 323852 h 690581"/>
              <a:gd name="connsiteX11" fmla="*/ 795338 w 1291564"/>
              <a:gd name="connsiteY11" fmla="*/ 666752 h 690581"/>
              <a:gd name="connsiteX12" fmla="*/ 871538 w 1291564"/>
              <a:gd name="connsiteY12" fmla="*/ 328614 h 690581"/>
              <a:gd name="connsiteX13" fmla="*/ 928688 w 1291564"/>
              <a:gd name="connsiteY13" fmla="*/ 2 h 690581"/>
              <a:gd name="connsiteX14" fmla="*/ 1004888 w 1291564"/>
              <a:gd name="connsiteY14" fmla="*/ 333377 h 690581"/>
              <a:gd name="connsiteX15" fmla="*/ 1071563 w 1291564"/>
              <a:gd name="connsiteY15" fmla="*/ 676277 h 690581"/>
              <a:gd name="connsiteX16" fmla="*/ 1143925 w 1291564"/>
              <a:gd name="connsiteY16" fmla="*/ 328614 h 690581"/>
              <a:gd name="connsiteX17" fmla="*/ 1200150 w 1291564"/>
              <a:gd name="connsiteY17" fmla="*/ 2 h 690581"/>
              <a:gd name="connsiteX18" fmla="*/ 1291564 w 1291564"/>
              <a:gd name="connsiteY18" fmla="*/ 328614 h 690581"/>
              <a:gd name="connsiteX0" fmla="*/ 0 w 1291564"/>
              <a:gd name="connsiteY0" fmla="*/ 323852 h 690581"/>
              <a:gd name="connsiteX1" fmla="*/ 92938 w 1291564"/>
              <a:gd name="connsiteY1" fmla="*/ 5043 h 690581"/>
              <a:gd name="connsiteX2" fmla="*/ 142875 w 1291564"/>
              <a:gd name="connsiteY2" fmla="*/ 333377 h 690581"/>
              <a:gd name="connsiteX3" fmla="*/ 204788 w 1291564"/>
              <a:gd name="connsiteY3" fmla="*/ 690564 h 690581"/>
              <a:gd name="connsiteX4" fmla="*/ 273776 w 1291564"/>
              <a:gd name="connsiteY4" fmla="*/ 319089 h 690581"/>
              <a:gd name="connsiteX5" fmla="*/ 391589 w 1291564"/>
              <a:gd name="connsiteY5" fmla="*/ 4764 h 690581"/>
              <a:gd name="connsiteX6" fmla="*/ 506026 w 1291564"/>
              <a:gd name="connsiteY6" fmla="*/ 319645 h 690581"/>
              <a:gd name="connsiteX7" fmla="*/ 495300 w 1291564"/>
              <a:gd name="connsiteY7" fmla="*/ 690564 h 690581"/>
              <a:gd name="connsiteX8" fmla="*/ 571500 w 1291564"/>
              <a:gd name="connsiteY8" fmla="*/ 319089 h 690581"/>
              <a:gd name="connsiteX9" fmla="*/ 651076 w 1291564"/>
              <a:gd name="connsiteY9" fmla="*/ 4764 h 690581"/>
              <a:gd name="connsiteX10" fmla="*/ 723900 w 1291564"/>
              <a:gd name="connsiteY10" fmla="*/ 323852 h 690581"/>
              <a:gd name="connsiteX11" fmla="*/ 795338 w 1291564"/>
              <a:gd name="connsiteY11" fmla="*/ 666752 h 690581"/>
              <a:gd name="connsiteX12" fmla="*/ 871538 w 1291564"/>
              <a:gd name="connsiteY12" fmla="*/ 328614 h 690581"/>
              <a:gd name="connsiteX13" fmla="*/ 928688 w 1291564"/>
              <a:gd name="connsiteY13" fmla="*/ 2 h 690581"/>
              <a:gd name="connsiteX14" fmla="*/ 1004888 w 1291564"/>
              <a:gd name="connsiteY14" fmla="*/ 333377 h 690581"/>
              <a:gd name="connsiteX15" fmla="*/ 1071563 w 1291564"/>
              <a:gd name="connsiteY15" fmla="*/ 676277 h 690581"/>
              <a:gd name="connsiteX16" fmla="*/ 1143925 w 1291564"/>
              <a:gd name="connsiteY16" fmla="*/ 328614 h 690581"/>
              <a:gd name="connsiteX17" fmla="*/ 1200150 w 1291564"/>
              <a:gd name="connsiteY17" fmla="*/ 2 h 690581"/>
              <a:gd name="connsiteX18" fmla="*/ 1291564 w 1291564"/>
              <a:gd name="connsiteY18" fmla="*/ 328614 h 690581"/>
              <a:gd name="connsiteX0" fmla="*/ 0 w 1291564"/>
              <a:gd name="connsiteY0" fmla="*/ 341239 h 707968"/>
              <a:gd name="connsiteX1" fmla="*/ 92938 w 1291564"/>
              <a:gd name="connsiteY1" fmla="*/ 9 h 707968"/>
              <a:gd name="connsiteX2" fmla="*/ 142875 w 1291564"/>
              <a:gd name="connsiteY2" fmla="*/ 350764 h 707968"/>
              <a:gd name="connsiteX3" fmla="*/ 204788 w 1291564"/>
              <a:gd name="connsiteY3" fmla="*/ 707951 h 707968"/>
              <a:gd name="connsiteX4" fmla="*/ 273776 w 1291564"/>
              <a:gd name="connsiteY4" fmla="*/ 336476 h 707968"/>
              <a:gd name="connsiteX5" fmla="*/ 391589 w 1291564"/>
              <a:gd name="connsiteY5" fmla="*/ 22151 h 707968"/>
              <a:gd name="connsiteX6" fmla="*/ 506026 w 1291564"/>
              <a:gd name="connsiteY6" fmla="*/ 337032 h 707968"/>
              <a:gd name="connsiteX7" fmla="*/ 495300 w 1291564"/>
              <a:gd name="connsiteY7" fmla="*/ 707951 h 707968"/>
              <a:gd name="connsiteX8" fmla="*/ 571500 w 1291564"/>
              <a:gd name="connsiteY8" fmla="*/ 336476 h 707968"/>
              <a:gd name="connsiteX9" fmla="*/ 651076 w 1291564"/>
              <a:gd name="connsiteY9" fmla="*/ 22151 h 707968"/>
              <a:gd name="connsiteX10" fmla="*/ 723900 w 1291564"/>
              <a:gd name="connsiteY10" fmla="*/ 341239 h 707968"/>
              <a:gd name="connsiteX11" fmla="*/ 795338 w 1291564"/>
              <a:gd name="connsiteY11" fmla="*/ 684139 h 707968"/>
              <a:gd name="connsiteX12" fmla="*/ 871538 w 1291564"/>
              <a:gd name="connsiteY12" fmla="*/ 346001 h 707968"/>
              <a:gd name="connsiteX13" fmla="*/ 928688 w 1291564"/>
              <a:gd name="connsiteY13" fmla="*/ 17389 h 707968"/>
              <a:gd name="connsiteX14" fmla="*/ 1004888 w 1291564"/>
              <a:gd name="connsiteY14" fmla="*/ 350764 h 707968"/>
              <a:gd name="connsiteX15" fmla="*/ 1071563 w 1291564"/>
              <a:gd name="connsiteY15" fmla="*/ 693664 h 707968"/>
              <a:gd name="connsiteX16" fmla="*/ 1143925 w 1291564"/>
              <a:gd name="connsiteY16" fmla="*/ 346001 h 707968"/>
              <a:gd name="connsiteX17" fmla="*/ 1200150 w 1291564"/>
              <a:gd name="connsiteY17" fmla="*/ 17389 h 707968"/>
              <a:gd name="connsiteX18" fmla="*/ 1291564 w 1291564"/>
              <a:gd name="connsiteY18" fmla="*/ 346001 h 707968"/>
              <a:gd name="connsiteX0" fmla="*/ 0 w 1291564"/>
              <a:gd name="connsiteY0" fmla="*/ 341233 h 707953"/>
              <a:gd name="connsiteX1" fmla="*/ 92938 w 1291564"/>
              <a:gd name="connsiteY1" fmla="*/ 3 h 707953"/>
              <a:gd name="connsiteX2" fmla="*/ 164375 w 1291564"/>
              <a:gd name="connsiteY2" fmla="*/ 346274 h 707953"/>
              <a:gd name="connsiteX3" fmla="*/ 204788 w 1291564"/>
              <a:gd name="connsiteY3" fmla="*/ 707945 h 707953"/>
              <a:gd name="connsiteX4" fmla="*/ 273776 w 1291564"/>
              <a:gd name="connsiteY4" fmla="*/ 336470 h 707953"/>
              <a:gd name="connsiteX5" fmla="*/ 391589 w 1291564"/>
              <a:gd name="connsiteY5" fmla="*/ 22145 h 707953"/>
              <a:gd name="connsiteX6" fmla="*/ 506026 w 1291564"/>
              <a:gd name="connsiteY6" fmla="*/ 337026 h 707953"/>
              <a:gd name="connsiteX7" fmla="*/ 495300 w 1291564"/>
              <a:gd name="connsiteY7" fmla="*/ 707945 h 707953"/>
              <a:gd name="connsiteX8" fmla="*/ 571500 w 1291564"/>
              <a:gd name="connsiteY8" fmla="*/ 336470 h 707953"/>
              <a:gd name="connsiteX9" fmla="*/ 651076 w 1291564"/>
              <a:gd name="connsiteY9" fmla="*/ 22145 h 707953"/>
              <a:gd name="connsiteX10" fmla="*/ 723900 w 1291564"/>
              <a:gd name="connsiteY10" fmla="*/ 341233 h 707953"/>
              <a:gd name="connsiteX11" fmla="*/ 795338 w 1291564"/>
              <a:gd name="connsiteY11" fmla="*/ 684133 h 707953"/>
              <a:gd name="connsiteX12" fmla="*/ 871538 w 1291564"/>
              <a:gd name="connsiteY12" fmla="*/ 345995 h 707953"/>
              <a:gd name="connsiteX13" fmla="*/ 928688 w 1291564"/>
              <a:gd name="connsiteY13" fmla="*/ 17383 h 707953"/>
              <a:gd name="connsiteX14" fmla="*/ 1004888 w 1291564"/>
              <a:gd name="connsiteY14" fmla="*/ 350758 h 707953"/>
              <a:gd name="connsiteX15" fmla="*/ 1071563 w 1291564"/>
              <a:gd name="connsiteY15" fmla="*/ 693658 h 707953"/>
              <a:gd name="connsiteX16" fmla="*/ 1143925 w 1291564"/>
              <a:gd name="connsiteY16" fmla="*/ 345995 h 707953"/>
              <a:gd name="connsiteX17" fmla="*/ 1200150 w 1291564"/>
              <a:gd name="connsiteY17" fmla="*/ 17383 h 707953"/>
              <a:gd name="connsiteX18" fmla="*/ 1291564 w 1291564"/>
              <a:gd name="connsiteY18" fmla="*/ 345995 h 707953"/>
              <a:gd name="connsiteX0" fmla="*/ 0 w 1291564"/>
              <a:gd name="connsiteY0" fmla="*/ 341231 h 707951"/>
              <a:gd name="connsiteX1" fmla="*/ 166038 w 1291564"/>
              <a:gd name="connsiteY1" fmla="*/ 2 h 707951"/>
              <a:gd name="connsiteX2" fmla="*/ 164375 w 1291564"/>
              <a:gd name="connsiteY2" fmla="*/ 346272 h 707951"/>
              <a:gd name="connsiteX3" fmla="*/ 204788 w 1291564"/>
              <a:gd name="connsiteY3" fmla="*/ 707943 h 707951"/>
              <a:gd name="connsiteX4" fmla="*/ 273776 w 1291564"/>
              <a:gd name="connsiteY4" fmla="*/ 336468 h 707951"/>
              <a:gd name="connsiteX5" fmla="*/ 391589 w 1291564"/>
              <a:gd name="connsiteY5" fmla="*/ 22143 h 707951"/>
              <a:gd name="connsiteX6" fmla="*/ 506026 w 1291564"/>
              <a:gd name="connsiteY6" fmla="*/ 337024 h 707951"/>
              <a:gd name="connsiteX7" fmla="*/ 495300 w 1291564"/>
              <a:gd name="connsiteY7" fmla="*/ 707943 h 707951"/>
              <a:gd name="connsiteX8" fmla="*/ 571500 w 1291564"/>
              <a:gd name="connsiteY8" fmla="*/ 336468 h 707951"/>
              <a:gd name="connsiteX9" fmla="*/ 651076 w 1291564"/>
              <a:gd name="connsiteY9" fmla="*/ 22143 h 707951"/>
              <a:gd name="connsiteX10" fmla="*/ 723900 w 1291564"/>
              <a:gd name="connsiteY10" fmla="*/ 341231 h 707951"/>
              <a:gd name="connsiteX11" fmla="*/ 795338 w 1291564"/>
              <a:gd name="connsiteY11" fmla="*/ 684131 h 707951"/>
              <a:gd name="connsiteX12" fmla="*/ 871538 w 1291564"/>
              <a:gd name="connsiteY12" fmla="*/ 345993 h 707951"/>
              <a:gd name="connsiteX13" fmla="*/ 928688 w 1291564"/>
              <a:gd name="connsiteY13" fmla="*/ 17381 h 707951"/>
              <a:gd name="connsiteX14" fmla="*/ 1004888 w 1291564"/>
              <a:gd name="connsiteY14" fmla="*/ 350756 h 707951"/>
              <a:gd name="connsiteX15" fmla="*/ 1071563 w 1291564"/>
              <a:gd name="connsiteY15" fmla="*/ 693656 h 707951"/>
              <a:gd name="connsiteX16" fmla="*/ 1143925 w 1291564"/>
              <a:gd name="connsiteY16" fmla="*/ 345993 h 707951"/>
              <a:gd name="connsiteX17" fmla="*/ 1200150 w 1291564"/>
              <a:gd name="connsiteY17" fmla="*/ 17381 h 707951"/>
              <a:gd name="connsiteX18" fmla="*/ 1291564 w 1291564"/>
              <a:gd name="connsiteY18" fmla="*/ 345993 h 707951"/>
              <a:gd name="connsiteX0" fmla="*/ 0 w 1291564"/>
              <a:gd name="connsiteY0" fmla="*/ 341231 h 707951"/>
              <a:gd name="connsiteX1" fmla="*/ 166038 w 1291564"/>
              <a:gd name="connsiteY1" fmla="*/ 2 h 707951"/>
              <a:gd name="connsiteX2" fmla="*/ 336375 w 1291564"/>
              <a:gd name="connsiteY2" fmla="*/ 346272 h 707951"/>
              <a:gd name="connsiteX3" fmla="*/ 204788 w 1291564"/>
              <a:gd name="connsiteY3" fmla="*/ 707943 h 707951"/>
              <a:gd name="connsiteX4" fmla="*/ 273776 w 1291564"/>
              <a:gd name="connsiteY4" fmla="*/ 336468 h 707951"/>
              <a:gd name="connsiteX5" fmla="*/ 391589 w 1291564"/>
              <a:gd name="connsiteY5" fmla="*/ 22143 h 707951"/>
              <a:gd name="connsiteX6" fmla="*/ 506026 w 1291564"/>
              <a:gd name="connsiteY6" fmla="*/ 337024 h 707951"/>
              <a:gd name="connsiteX7" fmla="*/ 495300 w 1291564"/>
              <a:gd name="connsiteY7" fmla="*/ 707943 h 707951"/>
              <a:gd name="connsiteX8" fmla="*/ 571500 w 1291564"/>
              <a:gd name="connsiteY8" fmla="*/ 336468 h 707951"/>
              <a:gd name="connsiteX9" fmla="*/ 651076 w 1291564"/>
              <a:gd name="connsiteY9" fmla="*/ 22143 h 707951"/>
              <a:gd name="connsiteX10" fmla="*/ 723900 w 1291564"/>
              <a:gd name="connsiteY10" fmla="*/ 341231 h 707951"/>
              <a:gd name="connsiteX11" fmla="*/ 795338 w 1291564"/>
              <a:gd name="connsiteY11" fmla="*/ 684131 h 707951"/>
              <a:gd name="connsiteX12" fmla="*/ 871538 w 1291564"/>
              <a:gd name="connsiteY12" fmla="*/ 345993 h 707951"/>
              <a:gd name="connsiteX13" fmla="*/ 928688 w 1291564"/>
              <a:gd name="connsiteY13" fmla="*/ 17381 h 707951"/>
              <a:gd name="connsiteX14" fmla="*/ 1004888 w 1291564"/>
              <a:gd name="connsiteY14" fmla="*/ 350756 h 707951"/>
              <a:gd name="connsiteX15" fmla="*/ 1071563 w 1291564"/>
              <a:gd name="connsiteY15" fmla="*/ 693656 h 707951"/>
              <a:gd name="connsiteX16" fmla="*/ 1143925 w 1291564"/>
              <a:gd name="connsiteY16" fmla="*/ 345993 h 707951"/>
              <a:gd name="connsiteX17" fmla="*/ 1200150 w 1291564"/>
              <a:gd name="connsiteY17" fmla="*/ 17381 h 707951"/>
              <a:gd name="connsiteX18" fmla="*/ 1291564 w 1291564"/>
              <a:gd name="connsiteY18" fmla="*/ 345993 h 707951"/>
              <a:gd name="connsiteX0" fmla="*/ 0 w 1291564"/>
              <a:gd name="connsiteY0" fmla="*/ 341231 h 707943"/>
              <a:gd name="connsiteX1" fmla="*/ 166038 w 1291564"/>
              <a:gd name="connsiteY1" fmla="*/ 2 h 707943"/>
              <a:gd name="connsiteX2" fmla="*/ 336375 w 1291564"/>
              <a:gd name="connsiteY2" fmla="*/ 346272 h 707943"/>
              <a:gd name="connsiteX3" fmla="*/ 488590 w 1291564"/>
              <a:gd name="connsiteY3" fmla="*/ 681039 h 707943"/>
              <a:gd name="connsiteX4" fmla="*/ 273776 w 1291564"/>
              <a:gd name="connsiteY4" fmla="*/ 336468 h 707943"/>
              <a:gd name="connsiteX5" fmla="*/ 391589 w 1291564"/>
              <a:gd name="connsiteY5" fmla="*/ 22143 h 707943"/>
              <a:gd name="connsiteX6" fmla="*/ 506026 w 1291564"/>
              <a:gd name="connsiteY6" fmla="*/ 337024 h 707943"/>
              <a:gd name="connsiteX7" fmla="*/ 495300 w 1291564"/>
              <a:gd name="connsiteY7" fmla="*/ 707943 h 707943"/>
              <a:gd name="connsiteX8" fmla="*/ 571500 w 1291564"/>
              <a:gd name="connsiteY8" fmla="*/ 336468 h 707943"/>
              <a:gd name="connsiteX9" fmla="*/ 651076 w 1291564"/>
              <a:gd name="connsiteY9" fmla="*/ 22143 h 707943"/>
              <a:gd name="connsiteX10" fmla="*/ 723900 w 1291564"/>
              <a:gd name="connsiteY10" fmla="*/ 341231 h 707943"/>
              <a:gd name="connsiteX11" fmla="*/ 795338 w 1291564"/>
              <a:gd name="connsiteY11" fmla="*/ 684131 h 707943"/>
              <a:gd name="connsiteX12" fmla="*/ 871538 w 1291564"/>
              <a:gd name="connsiteY12" fmla="*/ 345993 h 707943"/>
              <a:gd name="connsiteX13" fmla="*/ 928688 w 1291564"/>
              <a:gd name="connsiteY13" fmla="*/ 17381 h 707943"/>
              <a:gd name="connsiteX14" fmla="*/ 1004888 w 1291564"/>
              <a:gd name="connsiteY14" fmla="*/ 350756 h 707943"/>
              <a:gd name="connsiteX15" fmla="*/ 1071563 w 1291564"/>
              <a:gd name="connsiteY15" fmla="*/ 693656 h 707943"/>
              <a:gd name="connsiteX16" fmla="*/ 1143925 w 1291564"/>
              <a:gd name="connsiteY16" fmla="*/ 345993 h 707943"/>
              <a:gd name="connsiteX17" fmla="*/ 1200150 w 1291564"/>
              <a:gd name="connsiteY17" fmla="*/ 17381 h 707943"/>
              <a:gd name="connsiteX18" fmla="*/ 1291564 w 1291564"/>
              <a:gd name="connsiteY18" fmla="*/ 345993 h 707943"/>
              <a:gd name="connsiteX0" fmla="*/ 0 w 1291564"/>
              <a:gd name="connsiteY0" fmla="*/ 341231 h 707943"/>
              <a:gd name="connsiteX1" fmla="*/ 166038 w 1291564"/>
              <a:gd name="connsiteY1" fmla="*/ 2 h 707943"/>
              <a:gd name="connsiteX2" fmla="*/ 336375 w 1291564"/>
              <a:gd name="connsiteY2" fmla="*/ 346272 h 707943"/>
              <a:gd name="connsiteX3" fmla="*/ 488590 w 1291564"/>
              <a:gd name="connsiteY3" fmla="*/ 681039 h 707943"/>
              <a:gd name="connsiteX4" fmla="*/ 660776 w 1291564"/>
              <a:gd name="connsiteY4" fmla="*/ 340952 h 707943"/>
              <a:gd name="connsiteX5" fmla="*/ 391589 w 1291564"/>
              <a:gd name="connsiteY5" fmla="*/ 22143 h 707943"/>
              <a:gd name="connsiteX6" fmla="*/ 506026 w 1291564"/>
              <a:gd name="connsiteY6" fmla="*/ 337024 h 707943"/>
              <a:gd name="connsiteX7" fmla="*/ 495300 w 1291564"/>
              <a:gd name="connsiteY7" fmla="*/ 707943 h 707943"/>
              <a:gd name="connsiteX8" fmla="*/ 571500 w 1291564"/>
              <a:gd name="connsiteY8" fmla="*/ 336468 h 707943"/>
              <a:gd name="connsiteX9" fmla="*/ 651076 w 1291564"/>
              <a:gd name="connsiteY9" fmla="*/ 22143 h 707943"/>
              <a:gd name="connsiteX10" fmla="*/ 723900 w 1291564"/>
              <a:gd name="connsiteY10" fmla="*/ 341231 h 707943"/>
              <a:gd name="connsiteX11" fmla="*/ 795338 w 1291564"/>
              <a:gd name="connsiteY11" fmla="*/ 684131 h 707943"/>
              <a:gd name="connsiteX12" fmla="*/ 871538 w 1291564"/>
              <a:gd name="connsiteY12" fmla="*/ 345993 h 707943"/>
              <a:gd name="connsiteX13" fmla="*/ 928688 w 1291564"/>
              <a:gd name="connsiteY13" fmla="*/ 17381 h 707943"/>
              <a:gd name="connsiteX14" fmla="*/ 1004888 w 1291564"/>
              <a:gd name="connsiteY14" fmla="*/ 350756 h 707943"/>
              <a:gd name="connsiteX15" fmla="*/ 1071563 w 1291564"/>
              <a:gd name="connsiteY15" fmla="*/ 693656 h 707943"/>
              <a:gd name="connsiteX16" fmla="*/ 1143925 w 1291564"/>
              <a:gd name="connsiteY16" fmla="*/ 345993 h 707943"/>
              <a:gd name="connsiteX17" fmla="*/ 1200150 w 1291564"/>
              <a:gd name="connsiteY17" fmla="*/ 17381 h 707943"/>
              <a:gd name="connsiteX18" fmla="*/ 1291564 w 1291564"/>
              <a:gd name="connsiteY18" fmla="*/ 345993 h 707943"/>
              <a:gd name="connsiteX0" fmla="*/ 0 w 1291564"/>
              <a:gd name="connsiteY0" fmla="*/ 341235 h 707947"/>
              <a:gd name="connsiteX1" fmla="*/ 166038 w 1291564"/>
              <a:gd name="connsiteY1" fmla="*/ 6 h 707947"/>
              <a:gd name="connsiteX2" fmla="*/ 340675 w 1291564"/>
              <a:gd name="connsiteY2" fmla="*/ 332823 h 707947"/>
              <a:gd name="connsiteX3" fmla="*/ 488590 w 1291564"/>
              <a:gd name="connsiteY3" fmla="*/ 681043 h 707947"/>
              <a:gd name="connsiteX4" fmla="*/ 660776 w 1291564"/>
              <a:gd name="connsiteY4" fmla="*/ 340956 h 707947"/>
              <a:gd name="connsiteX5" fmla="*/ 391589 w 1291564"/>
              <a:gd name="connsiteY5" fmla="*/ 22147 h 707947"/>
              <a:gd name="connsiteX6" fmla="*/ 506026 w 1291564"/>
              <a:gd name="connsiteY6" fmla="*/ 337028 h 707947"/>
              <a:gd name="connsiteX7" fmla="*/ 495300 w 1291564"/>
              <a:gd name="connsiteY7" fmla="*/ 707947 h 707947"/>
              <a:gd name="connsiteX8" fmla="*/ 571500 w 1291564"/>
              <a:gd name="connsiteY8" fmla="*/ 336472 h 707947"/>
              <a:gd name="connsiteX9" fmla="*/ 651076 w 1291564"/>
              <a:gd name="connsiteY9" fmla="*/ 22147 h 707947"/>
              <a:gd name="connsiteX10" fmla="*/ 723900 w 1291564"/>
              <a:gd name="connsiteY10" fmla="*/ 341235 h 707947"/>
              <a:gd name="connsiteX11" fmla="*/ 795338 w 1291564"/>
              <a:gd name="connsiteY11" fmla="*/ 684135 h 707947"/>
              <a:gd name="connsiteX12" fmla="*/ 871538 w 1291564"/>
              <a:gd name="connsiteY12" fmla="*/ 345997 h 707947"/>
              <a:gd name="connsiteX13" fmla="*/ 928688 w 1291564"/>
              <a:gd name="connsiteY13" fmla="*/ 17385 h 707947"/>
              <a:gd name="connsiteX14" fmla="*/ 1004888 w 1291564"/>
              <a:gd name="connsiteY14" fmla="*/ 350760 h 707947"/>
              <a:gd name="connsiteX15" fmla="*/ 1071563 w 1291564"/>
              <a:gd name="connsiteY15" fmla="*/ 693660 h 707947"/>
              <a:gd name="connsiteX16" fmla="*/ 1143925 w 1291564"/>
              <a:gd name="connsiteY16" fmla="*/ 345997 h 707947"/>
              <a:gd name="connsiteX17" fmla="*/ 1200150 w 1291564"/>
              <a:gd name="connsiteY17" fmla="*/ 17385 h 707947"/>
              <a:gd name="connsiteX18" fmla="*/ 1291564 w 1291564"/>
              <a:gd name="connsiteY18" fmla="*/ 345997 h 707947"/>
              <a:gd name="connsiteX0" fmla="*/ 0 w 1291564"/>
              <a:gd name="connsiteY0" fmla="*/ 341235 h 743821"/>
              <a:gd name="connsiteX1" fmla="*/ 166038 w 1291564"/>
              <a:gd name="connsiteY1" fmla="*/ 6 h 743821"/>
              <a:gd name="connsiteX2" fmla="*/ 340675 w 1291564"/>
              <a:gd name="connsiteY2" fmla="*/ 332823 h 743821"/>
              <a:gd name="connsiteX3" fmla="*/ 488590 w 1291564"/>
              <a:gd name="connsiteY3" fmla="*/ 681043 h 743821"/>
              <a:gd name="connsiteX4" fmla="*/ 660776 w 1291564"/>
              <a:gd name="connsiteY4" fmla="*/ 340956 h 743821"/>
              <a:gd name="connsiteX5" fmla="*/ 391589 w 1291564"/>
              <a:gd name="connsiteY5" fmla="*/ 22147 h 743821"/>
              <a:gd name="connsiteX6" fmla="*/ 506026 w 1291564"/>
              <a:gd name="connsiteY6" fmla="*/ 337028 h 743821"/>
              <a:gd name="connsiteX7" fmla="*/ 869402 w 1291564"/>
              <a:gd name="connsiteY7" fmla="*/ 743821 h 743821"/>
              <a:gd name="connsiteX8" fmla="*/ 571500 w 1291564"/>
              <a:gd name="connsiteY8" fmla="*/ 336472 h 743821"/>
              <a:gd name="connsiteX9" fmla="*/ 651076 w 1291564"/>
              <a:gd name="connsiteY9" fmla="*/ 22147 h 743821"/>
              <a:gd name="connsiteX10" fmla="*/ 723900 w 1291564"/>
              <a:gd name="connsiteY10" fmla="*/ 341235 h 743821"/>
              <a:gd name="connsiteX11" fmla="*/ 795338 w 1291564"/>
              <a:gd name="connsiteY11" fmla="*/ 684135 h 743821"/>
              <a:gd name="connsiteX12" fmla="*/ 871538 w 1291564"/>
              <a:gd name="connsiteY12" fmla="*/ 345997 h 743821"/>
              <a:gd name="connsiteX13" fmla="*/ 928688 w 1291564"/>
              <a:gd name="connsiteY13" fmla="*/ 17385 h 743821"/>
              <a:gd name="connsiteX14" fmla="*/ 1004888 w 1291564"/>
              <a:gd name="connsiteY14" fmla="*/ 350760 h 743821"/>
              <a:gd name="connsiteX15" fmla="*/ 1071563 w 1291564"/>
              <a:gd name="connsiteY15" fmla="*/ 693660 h 743821"/>
              <a:gd name="connsiteX16" fmla="*/ 1143925 w 1291564"/>
              <a:gd name="connsiteY16" fmla="*/ 345997 h 743821"/>
              <a:gd name="connsiteX17" fmla="*/ 1200150 w 1291564"/>
              <a:gd name="connsiteY17" fmla="*/ 17385 h 743821"/>
              <a:gd name="connsiteX18" fmla="*/ 1291564 w 1291564"/>
              <a:gd name="connsiteY18" fmla="*/ 345997 h 743821"/>
              <a:gd name="connsiteX0" fmla="*/ 0 w 1291564"/>
              <a:gd name="connsiteY0" fmla="*/ 341235 h 743823"/>
              <a:gd name="connsiteX1" fmla="*/ 166038 w 1291564"/>
              <a:gd name="connsiteY1" fmla="*/ 6 h 743823"/>
              <a:gd name="connsiteX2" fmla="*/ 340675 w 1291564"/>
              <a:gd name="connsiteY2" fmla="*/ 332823 h 743823"/>
              <a:gd name="connsiteX3" fmla="*/ 488590 w 1291564"/>
              <a:gd name="connsiteY3" fmla="*/ 681043 h 743823"/>
              <a:gd name="connsiteX4" fmla="*/ 660776 w 1291564"/>
              <a:gd name="connsiteY4" fmla="*/ 340956 h 743823"/>
              <a:gd name="connsiteX5" fmla="*/ 391589 w 1291564"/>
              <a:gd name="connsiteY5" fmla="*/ 22147 h 743823"/>
              <a:gd name="connsiteX6" fmla="*/ 1073628 w 1291564"/>
              <a:gd name="connsiteY6" fmla="*/ 332542 h 743823"/>
              <a:gd name="connsiteX7" fmla="*/ 869402 w 1291564"/>
              <a:gd name="connsiteY7" fmla="*/ 743821 h 743823"/>
              <a:gd name="connsiteX8" fmla="*/ 571500 w 1291564"/>
              <a:gd name="connsiteY8" fmla="*/ 336472 h 743823"/>
              <a:gd name="connsiteX9" fmla="*/ 651076 w 1291564"/>
              <a:gd name="connsiteY9" fmla="*/ 22147 h 743823"/>
              <a:gd name="connsiteX10" fmla="*/ 723900 w 1291564"/>
              <a:gd name="connsiteY10" fmla="*/ 341235 h 743823"/>
              <a:gd name="connsiteX11" fmla="*/ 795338 w 1291564"/>
              <a:gd name="connsiteY11" fmla="*/ 684135 h 743823"/>
              <a:gd name="connsiteX12" fmla="*/ 871538 w 1291564"/>
              <a:gd name="connsiteY12" fmla="*/ 345997 h 743823"/>
              <a:gd name="connsiteX13" fmla="*/ 928688 w 1291564"/>
              <a:gd name="connsiteY13" fmla="*/ 17385 h 743823"/>
              <a:gd name="connsiteX14" fmla="*/ 1004888 w 1291564"/>
              <a:gd name="connsiteY14" fmla="*/ 350760 h 743823"/>
              <a:gd name="connsiteX15" fmla="*/ 1071563 w 1291564"/>
              <a:gd name="connsiteY15" fmla="*/ 693660 h 743823"/>
              <a:gd name="connsiteX16" fmla="*/ 1143925 w 1291564"/>
              <a:gd name="connsiteY16" fmla="*/ 345997 h 743823"/>
              <a:gd name="connsiteX17" fmla="*/ 1200150 w 1291564"/>
              <a:gd name="connsiteY17" fmla="*/ 17385 h 743823"/>
              <a:gd name="connsiteX18" fmla="*/ 1291564 w 1291564"/>
              <a:gd name="connsiteY18" fmla="*/ 345997 h 743823"/>
              <a:gd name="connsiteX0" fmla="*/ 0 w 1291564"/>
              <a:gd name="connsiteY0" fmla="*/ 341235 h 743821"/>
              <a:gd name="connsiteX1" fmla="*/ 166038 w 1291564"/>
              <a:gd name="connsiteY1" fmla="*/ 6 h 743821"/>
              <a:gd name="connsiteX2" fmla="*/ 340675 w 1291564"/>
              <a:gd name="connsiteY2" fmla="*/ 332823 h 743821"/>
              <a:gd name="connsiteX3" fmla="*/ 488590 w 1291564"/>
              <a:gd name="connsiteY3" fmla="*/ 681043 h 743821"/>
              <a:gd name="connsiteX4" fmla="*/ 660776 w 1291564"/>
              <a:gd name="connsiteY4" fmla="*/ 340956 h 743821"/>
              <a:gd name="connsiteX5" fmla="*/ 1079591 w 1291564"/>
              <a:gd name="connsiteY5" fmla="*/ 17662 h 743821"/>
              <a:gd name="connsiteX6" fmla="*/ 1073628 w 1291564"/>
              <a:gd name="connsiteY6" fmla="*/ 332542 h 743821"/>
              <a:gd name="connsiteX7" fmla="*/ 869402 w 1291564"/>
              <a:gd name="connsiteY7" fmla="*/ 743821 h 743821"/>
              <a:gd name="connsiteX8" fmla="*/ 571500 w 1291564"/>
              <a:gd name="connsiteY8" fmla="*/ 336472 h 743821"/>
              <a:gd name="connsiteX9" fmla="*/ 651076 w 1291564"/>
              <a:gd name="connsiteY9" fmla="*/ 22147 h 743821"/>
              <a:gd name="connsiteX10" fmla="*/ 723900 w 1291564"/>
              <a:gd name="connsiteY10" fmla="*/ 341235 h 743821"/>
              <a:gd name="connsiteX11" fmla="*/ 795338 w 1291564"/>
              <a:gd name="connsiteY11" fmla="*/ 684135 h 743821"/>
              <a:gd name="connsiteX12" fmla="*/ 871538 w 1291564"/>
              <a:gd name="connsiteY12" fmla="*/ 345997 h 743821"/>
              <a:gd name="connsiteX13" fmla="*/ 928688 w 1291564"/>
              <a:gd name="connsiteY13" fmla="*/ 17385 h 743821"/>
              <a:gd name="connsiteX14" fmla="*/ 1004888 w 1291564"/>
              <a:gd name="connsiteY14" fmla="*/ 350760 h 743821"/>
              <a:gd name="connsiteX15" fmla="*/ 1071563 w 1291564"/>
              <a:gd name="connsiteY15" fmla="*/ 693660 h 743821"/>
              <a:gd name="connsiteX16" fmla="*/ 1143925 w 1291564"/>
              <a:gd name="connsiteY16" fmla="*/ 345997 h 743821"/>
              <a:gd name="connsiteX17" fmla="*/ 1200150 w 1291564"/>
              <a:gd name="connsiteY17" fmla="*/ 17385 h 743821"/>
              <a:gd name="connsiteX18" fmla="*/ 1291564 w 1291564"/>
              <a:gd name="connsiteY18" fmla="*/ 345997 h 743821"/>
              <a:gd name="connsiteX0" fmla="*/ 0 w 1291564"/>
              <a:gd name="connsiteY0" fmla="*/ 341235 h 743911"/>
              <a:gd name="connsiteX1" fmla="*/ 166038 w 1291564"/>
              <a:gd name="connsiteY1" fmla="*/ 6 h 743911"/>
              <a:gd name="connsiteX2" fmla="*/ 340675 w 1291564"/>
              <a:gd name="connsiteY2" fmla="*/ 332823 h 743911"/>
              <a:gd name="connsiteX3" fmla="*/ 488590 w 1291564"/>
              <a:gd name="connsiteY3" fmla="*/ 681043 h 743911"/>
              <a:gd name="connsiteX4" fmla="*/ 660776 w 1291564"/>
              <a:gd name="connsiteY4" fmla="*/ 340956 h 743911"/>
              <a:gd name="connsiteX5" fmla="*/ 1079591 w 1291564"/>
              <a:gd name="connsiteY5" fmla="*/ 17662 h 743911"/>
              <a:gd name="connsiteX6" fmla="*/ 1073628 w 1291564"/>
              <a:gd name="connsiteY6" fmla="*/ 332542 h 743911"/>
              <a:gd name="connsiteX7" fmla="*/ 869402 w 1291564"/>
              <a:gd name="connsiteY7" fmla="*/ 743821 h 743911"/>
              <a:gd name="connsiteX8" fmla="*/ 1074601 w 1291564"/>
              <a:gd name="connsiteY8" fmla="*/ 296114 h 743911"/>
              <a:gd name="connsiteX9" fmla="*/ 651076 w 1291564"/>
              <a:gd name="connsiteY9" fmla="*/ 22147 h 743911"/>
              <a:gd name="connsiteX10" fmla="*/ 723900 w 1291564"/>
              <a:gd name="connsiteY10" fmla="*/ 341235 h 743911"/>
              <a:gd name="connsiteX11" fmla="*/ 795338 w 1291564"/>
              <a:gd name="connsiteY11" fmla="*/ 684135 h 743911"/>
              <a:gd name="connsiteX12" fmla="*/ 871538 w 1291564"/>
              <a:gd name="connsiteY12" fmla="*/ 345997 h 743911"/>
              <a:gd name="connsiteX13" fmla="*/ 928688 w 1291564"/>
              <a:gd name="connsiteY13" fmla="*/ 17385 h 743911"/>
              <a:gd name="connsiteX14" fmla="*/ 1004888 w 1291564"/>
              <a:gd name="connsiteY14" fmla="*/ 350760 h 743911"/>
              <a:gd name="connsiteX15" fmla="*/ 1071563 w 1291564"/>
              <a:gd name="connsiteY15" fmla="*/ 693660 h 743911"/>
              <a:gd name="connsiteX16" fmla="*/ 1143925 w 1291564"/>
              <a:gd name="connsiteY16" fmla="*/ 345997 h 743911"/>
              <a:gd name="connsiteX17" fmla="*/ 1200150 w 1291564"/>
              <a:gd name="connsiteY17" fmla="*/ 17385 h 743911"/>
              <a:gd name="connsiteX18" fmla="*/ 1291564 w 1291564"/>
              <a:gd name="connsiteY18" fmla="*/ 345997 h 743911"/>
              <a:gd name="connsiteX0" fmla="*/ 0 w 1291564"/>
              <a:gd name="connsiteY0" fmla="*/ 341235 h 743913"/>
              <a:gd name="connsiteX1" fmla="*/ 166038 w 1291564"/>
              <a:gd name="connsiteY1" fmla="*/ 6 h 743913"/>
              <a:gd name="connsiteX2" fmla="*/ 340675 w 1291564"/>
              <a:gd name="connsiteY2" fmla="*/ 332823 h 743913"/>
              <a:gd name="connsiteX3" fmla="*/ 488590 w 1291564"/>
              <a:gd name="connsiteY3" fmla="*/ 681043 h 743913"/>
              <a:gd name="connsiteX4" fmla="*/ 660776 w 1291564"/>
              <a:gd name="connsiteY4" fmla="*/ 340956 h 743913"/>
              <a:gd name="connsiteX5" fmla="*/ 1079591 w 1291564"/>
              <a:gd name="connsiteY5" fmla="*/ 17662 h 743913"/>
              <a:gd name="connsiteX6" fmla="*/ 1073628 w 1291564"/>
              <a:gd name="connsiteY6" fmla="*/ 332542 h 743913"/>
              <a:gd name="connsiteX7" fmla="*/ 869402 w 1291564"/>
              <a:gd name="connsiteY7" fmla="*/ 743821 h 743913"/>
              <a:gd name="connsiteX8" fmla="*/ 1074601 w 1291564"/>
              <a:gd name="connsiteY8" fmla="*/ 296114 h 743913"/>
              <a:gd name="connsiteX9" fmla="*/ 1171377 w 1291564"/>
              <a:gd name="connsiteY9" fmla="*/ 13178 h 743913"/>
              <a:gd name="connsiteX10" fmla="*/ 723900 w 1291564"/>
              <a:gd name="connsiteY10" fmla="*/ 341235 h 743913"/>
              <a:gd name="connsiteX11" fmla="*/ 795338 w 1291564"/>
              <a:gd name="connsiteY11" fmla="*/ 684135 h 743913"/>
              <a:gd name="connsiteX12" fmla="*/ 871538 w 1291564"/>
              <a:gd name="connsiteY12" fmla="*/ 345997 h 743913"/>
              <a:gd name="connsiteX13" fmla="*/ 928688 w 1291564"/>
              <a:gd name="connsiteY13" fmla="*/ 17385 h 743913"/>
              <a:gd name="connsiteX14" fmla="*/ 1004888 w 1291564"/>
              <a:gd name="connsiteY14" fmla="*/ 350760 h 743913"/>
              <a:gd name="connsiteX15" fmla="*/ 1071563 w 1291564"/>
              <a:gd name="connsiteY15" fmla="*/ 693660 h 743913"/>
              <a:gd name="connsiteX16" fmla="*/ 1143925 w 1291564"/>
              <a:gd name="connsiteY16" fmla="*/ 345997 h 743913"/>
              <a:gd name="connsiteX17" fmla="*/ 1200150 w 1291564"/>
              <a:gd name="connsiteY17" fmla="*/ 17385 h 743913"/>
              <a:gd name="connsiteX18" fmla="*/ 1291564 w 1291564"/>
              <a:gd name="connsiteY18" fmla="*/ 345997 h 743913"/>
              <a:gd name="connsiteX0" fmla="*/ 0 w 1291564"/>
              <a:gd name="connsiteY0" fmla="*/ 341235 h 743911"/>
              <a:gd name="connsiteX1" fmla="*/ 166038 w 1291564"/>
              <a:gd name="connsiteY1" fmla="*/ 6 h 743911"/>
              <a:gd name="connsiteX2" fmla="*/ 340675 w 1291564"/>
              <a:gd name="connsiteY2" fmla="*/ 332823 h 743911"/>
              <a:gd name="connsiteX3" fmla="*/ 488590 w 1291564"/>
              <a:gd name="connsiteY3" fmla="*/ 681043 h 743911"/>
              <a:gd name="connsiteX4" fmla="*/ 660776 w 1291564"/>
              <a:gd name="connsiteY4" fmla="*/ 340956 h 743911"/>
              <a:gd name="connsiteX5" fmla="*/ 1079591 w 1291564"/>
              <a:gd name="connsiteY5" fmla="*/ 17662 h 743911"/>
              <a:gd name="connsiteX6" fmla="*/ 1073628 w 1291564"/>
              <a:gd name="connsiteY6" fmla="*/ 332542 h 743911"/>
              <a:gd name="connsiteX7" fmla="*/ 869402 w 1291564"/>
              <a:gd name="connsiteY7" fmla="*/ 743821 h 743911"/>
              <a:gd name="connsiteX8" fmla="*/ 1074601 w 1291564"/>
              <a:gd name="connsiteY8" fmla="*/ 296114 h 743911"/>
              <a:gd name="connsiteX9" fmla="*/ 1171377 w 1291564"/>
              <a:gd name="connsiteY9" fmla="*/ 13178 h 743911"/>
              <a:gd name="connsiteX10" fmla="*/ 1175402 w 1291564"/>
              <a:gd name="connsiteY10" fmla="*/ 354688 h 743911"/>
              <a:gd name="connsiteX11" fmla="*/ 795338 w 1291564"/>
              <a:gd name="connsiteY11" fmla="*/ 684135 h 743911"/>
              <a:gd name="connsiteX12" fmla="*/ 871538 w 1291564"/>
              <a:gd name="connsiteY12" fmla="*/ 345997 h 743911"/>
              <a:gd name="connsiteX13" fmla="*/ 928688 w 1291564"/>
              <a:gd name="connsiteY13" fmla="*/ 17385 h 743911"/>
              <a:gd name="connsiteX14" fmla="*/ 1004888 w 1291564"/>
              <a:gd name="connsiteY14" fmla="*/ 350760 h 743911"/>
              <a:gd name="connsiteX15" fmla="*/ 1071563 w 1291564"/>
              <a:gd name="connsiteY15" fmla="*/ 693660 h 743911"/>
              <a:gd name="connsiteX16" fmla="*/ 1143925 w 1291564"/>
              <a:gd name="connsiteY16" fmla="*/ 345997 h 743911"/>
              <a:gd name="connsiteX17" fmla="*/ 1200150 w 1291564"/>
              <a:gd name="connsiteY17" fmla="*/ 17385 h 743911"/>
              <a:gd name="connsiteX18" fmla="*/ 1291564 w 1291564"/>
              <a:gd name="connsiteY18" fmla="*/ 345997 h 743911"/>
              <a:gd name="connsiteX0" fmla="*/ 0 w 1291564"/>
              <a:gd name="connsiteY0" fmla="*/ 341235 h 743913"/>
              <a:gd name="connsiteX1" fmla="*/ 166038 w 1291564"/>
              <a:gd name="connsiteY1" fmla="*/ 6 h 743913"/>
              <a:gd name="connsiteX2" fmla="*/ 340675 w 1291564"/>
              <a:gd name="connsiteY2" fmla="*/ 332823 h 743913"/>
              <a:gd name="connsiteX3" fmla="*/ 488590 w 1291564"/>
              <a:gd name="connsiteY3" fmla="*/ 681043 h 743913"/>
              <a:gd name="connsiteX4" fmla="*/ 660776 w 1291564"/>
              <a:gd name="connsiteY4" fmla="*/ 340956 h 743913"/>
              <a:gd name="connsiteX5" fmla="*/ 1079591 w 1291564"/>
              <a:gd name="connsiteY5" fmla="*/ 17662 h 743913"/>
              <a:gd name="connsiteX6" fmla="*/ 1073628 w 1291564"/>
              <a:gd name="connsiteY6" fmla="*/ 332542 h 743913"/>
              <a:gd name="connsiteX7" fmla="*/ 869402 w 1291564"/>
              <a:gd name="connsiteY7" fmla="*/ 743821 h 743913"/>
              <a:gd name="connsiteX8" fmla="*/ 1074601 w 1291564"/>
              <a:gd name="connsiteY8" fmla="*/ 296114 h 743913"/>
              <a:gd name="connsiteX9" fmla="*/ 1171377 w 1291564"/>
              <a:gd name="connsiteY9" fmla="*/ 13178 h 743913"/>
              <a:gd name="connsiteX10" fmla="*/ 1175402 w 1291564"/>
              <a:gd name="connsiteY10" fmla="*/ 354688 h 743913"/>
              <a:gd name="connsiteX11" fmla="*/ 1139339 w 1291564"/>
              <a:gd name="connsiteY11" fmla="*/ 702073 h 743913"/>
              <a:gd name="connsiteX12" fmla="*/ 871538 w 1291564"/>
              <a:gd name="connsiteY12" fmla="*/ 345997 h 743913"/>
              <a:gd name="connsiteX13" fmla="*/ 928688 w 1291564"/>
              <a:gd name="connsiteY13" fmla="*/ 17385 h 743913"/>
              <a:gd name="connsiteX14" fmla="*/ 1004888 w 1291564"/>
              <a:gd name="connsiteY14" fmla="*/ 350760 h 743913"/>
              <a:gd name="connsiteX15" fmla="*/ 1071563 w 1291564"/>
              <a:gd name="connsiteY15" fmla="*/ 693660 h 743913"/>
              <a:gd name="connsiteX16" fmla="*/ 1143925 w 1291564"/>
              <a:gd name="connsiteY16" fmla="*/ 345997 h 743913"/>
              <a:gd name="connsiteX17" fmla="*/ 1200150 w 1291564"/>
              <a:gd name="connsiteY17" fmla="*/ 17385 h 743913"/>
              <a:gd name="connsiteX18" fmla="*/ 1291564 w 1291564"/>
              <a:gd name="connsiteY18" fmla="*/ 345997 h 743913"/>
              <a:gd name="connsiteX0" fmla="*/ 0 w 1356933"/>
              <a:gd name="connsiteY0" fmla="*/ 341235 h 743911"/>
              <a:gd name="connsiteX1" fmla="*/ 166038 w 1356933"/>
              <a:gd name="connsiteY1" fmla="*/ 6 h 743911"/>
              <a:gd name="connsiteX2" fmla="*/ 340675 w 1356933"/>
              <a:gd name="connsiteY2" fmla="*/ 332823 h 743911"/>
              <a:gd name="connsiteX3" fmla="*/ 488590 w 1356933"/>
              <a:gd name="connsiteY3" fmla="*/ 681043 h 743911"/>
              <a:gd name="connsiteX4" fmla="*/ 660776 w 1356933"/>
              <a:gd name="connsiteY4" fmla="*/ 340956 h 743911"/>
              <a:gd name="connsiteX5" fmla="*/ 1079591 w 1356933"/>
              <a:gd name="connsiteY5" fmla="*/ 17662 h 743911"/>
              <a:gd name="connsiteX6" fmla="*/ 1073628 w 1356933"/>
              <a:gd name="connsiteY6" fmla="*/ 332542 h 743911"/>
              <a:gd name="connsiteX7" fmla="*/ 869402 w 1356933"/>
              <a:gd name="connsiteY7" fmla="*/ 743821 h 743911"/>
              <a:gd name="connsiteX8" fmla="*/ 1074601 w 1356933"/>
              <a:gd name="connsiteY8" fmla="*/ 296114 h 743911"/>
              <a:gd name="connsiteX9" fmla="*/ 1171377 w 1356933"/>
              <a:gd name="connsiteY9" fmla="*/ 13178 h 743911"/>
              <a:gd name="connsiteX10" fmla="*/ 1175402 w 1356933"/>
              <a:gd name="connsiteY10" fmla="*/ 354688 h 743911"/>
              <a:gd name="connsiteX11" fmla="*/ 1139339 w 1356933"/>
              <a:gd name="connsiteY11" fmla="*/ 702073 h 743911"/>
              <a:gd name="connsiteX12" fmla="*/ 1353139 w 1356933"/>
              <a:gd name="connsiteY12" fmla="*/ 314607 h 743911"/>
              <a:gd name="connsiteX13" fmla="*/ 928688 w 1356933"/>
              <a:gd name="connsiteY13" fmla="*/ 17385 h 743911"/>
              <a:gd name="connsiteX14" fmla="*/ 1004888 w 1356933"/>
              <a:gd name="connsiteY14" fmla="*/ 350760 h 743911"/>
              <a:gd name="connsiteX15" fmla="*/ 1071563 w 1356933"/>
              <a:gd name="connsiteY15" fmla="*/ 693660 h 743911"/>
              <a:gd name="connsiteX16" fmla="*/ 1143925 w 1356933"/>
              <a:gd name="connsiteY16" fmla="*/ 345997 h 743911"/>
              <a:gd name="connsiteX17" fmla="*/ 1200150 w 1356933"/>
              <a:gd name="connsiteY17" fmla="*/ 17385 h 743911"/>
              <a:gd name="connsiteX18" fmla="*/ 1291564 w 1356933"/>
              <a:gd name="connsiteY18" fmla="*/ 345997 h 743911"/>
              <a:gd name="connsiteX0" fmla="*/ 0 w 1356492"/>
              <a:gd name="connsiteY0" fmla="*/ 341235 h 743913"/>
              <a:gd name="connsiteX1" fmla="*/ 166038 w 1356492"/>
              <a:gd name="connsiteY1" fmla="*/ 6 h 743913"/>
              <a:gd name="connsiteX2" fmla="*/ 340675 w 1356492"/>
              <a:gd name="connsiteY2" fmla="*/ 332823 h 743913"/>
              <a:gd name="connsiteX3" fmla="*/ 488590 w 1356492"/>
              <a:gd name="connsiteY3" fmla="*/ 681043 h 743913"/>
              <a:gd name="connsiteX4" fmla="*/ 660776 w 1356492"/>
              <a:gd name="connsiteY4" fmla="*/ 340956 h 743913"/>
              <a:gd name="connsiteX5" fmla="*/ 1079591 w 1356492"/>
              <a:gd name="connsiteY5" fmla="*/ 17662 h 743913"/>
              <a:gd name="connsiteX6" fmla="*/ 1073628 w 1356492"/>
              <a:gd name="connsiteY6" fmla="*/ 332542 h 743913"/>
              <a:gd name="connsiteX7" fmla="*/ 869402 w 1356492"/>
              <a:gd name="connsiteY7" fmla="*/ 743821 h 743913"/>
              <a:gd name="connsiteX8" fmla="*/ 1074601 w 1356492"/>
              <a:gd name="connsiteY8" fmla="*/ 296114 h 743913"/>
              <a:gd name="connsiteX9" fmla="*/ 1171377 w 1356492"/>
              <a:gd name="connsiteY9" fmla="*/ 13178 h 743913"/>
              <a:gd name="connsiteX10" fmla="*/ 1175402 w 1356492"/>
              <a:gd name="connsiteY10" fmla="*/ 354688 h 743913"/>
              <a:gd name="connsiteX11" fmla="*/ 1139339 w 1356492"/>
              <a:gd name="connsiteY11" fmla="*/ 702073 h 743913"/>
              <a:gd name="connsiteX12" fmla="*/ 1353139 w 1356492"/>
              <a:gd name="connsiteY12" fmla="*/ 314607 h 743913"/>
              <a:gd name="connsiteX13" fmla="*/ 1251190 w 1356492"/>
              <a:gd name="connsiteY13" fmla="*/ 17385 h 743913"/>
              <a:gd name="connsiteX14" fmla="*/ 1004888 w 1356492"/>
              <a:gd name="connsiteY14" fmla="*/ 350760 h 743913"/>
              <a:gd name="connsiteX15" fmla="*/ 1071563 w 1356492"/>
              <a:gd name="connsiteY15" fmla="*/ 693660 h 743913"/>
              <a:gd name="connsiteX16" fmla="*/ 1143925 w 1356492"/>
              <a:gd name="connsiteY16" fmla="*/ 345997 h 743913"/>
              <a:gd name="connsiteX17" fmla="*/ 1200150 w 1356492"/>
              <a:gd name="connsiteY17" fmla="*/ 17385 h 743913"/>
              <a:gd name="connsiteX18" fmla="*/ 1291564 w 1356492"/>
              <a:gd name="connsiteY18" fmla="*/ 345997 h 743913"/>
              <a:gd name="connsiteX0" fmla="*/ 0 w 1356492"/>
              <a:gd name="connsiteY0" fmla="*/ 341235 h 702210"/>
              <a:gd name="connsiteX1" fmla="*/ 166038 w 1356492"/>
              <a:gd name="connsiteY1" fmla="*/ 6 h 702210"/>
              <a:gd name="connsiteX2" fmla="*/ 340675 w 1356492"/>
              <a:gd name="connsiteY2" fmla="*/ 332823 h 702210"/>
              <a:gd name="connsiteX3" fmla="*/ 488590 w 1356492"/>
              <a:gd name="connsiteY3" fmla="*/ 681043 h 702210"/>
              <a:gd name="connsiteX4" fmla="*/ 660776 w 1356492"/>
              <a:gd name="connsiteY4" fmla="*/ 340956 h 702210"/>
              <a:gd name="connsiteX5" fmla="*/ 1079591 w 1356492"/>
              <a:gd name="connsiteY5" fmla="*/ 17662 h 702210"/>
              <a:gd name="connsiteX6" fmla="*/ 1073628 w 1356492"/>
              <a:gd name="connsiteY6" fmla="*/ 332542 h 702210"/>
              <a:gd name="connsiteX7" fmla="*/ 1265002 w 1356492"/>
              <a:gd name="connsiteY7" fmla="*/ 681042 h 702210"/>
              <a:gd name="connsiteX8" fmla="*/ 1074601 w 1356492"/>
              <a:gd name="connsiteY8" fmla="*/ 296114 h 702210"/>
              <a:gd name="connsiteX9" fmla="*/ 1171377 w 1356492"/>
              <a:gd name="connsiteY9" fmla="*/ 13178 h 702210"/>
              <a:gd name="connsiteX10" fmla="*/ 1175402 w 1356492"/>
              <a:gd name="connsiteY10" fmla="*/ 354688 h 702210"/>
              <a:gd name="connsiteX11" fmla="*/ 1139339 w 1356492"/>
              <a:gd name="connsiteY11" fmla="*/ 702073 h 702210"/>
              <a:gd name="connsiteX12" fmla="*/ 1353139 w 1356492"/>
              <a:gd name="connsiteY12" fmla="*/ 314607 h 702210"/>
              <a:gd name="connsiteX13" fmla="*/ 1251190 w 1356492"/>
              <a:gd name="connsiteY13" fmla="*/ 17385 h 702210"/>
              <a:gd name="connsiteX14" fmla="*/ 1004888 w 1356492"/>
              <a:gd name="connsiteY14" fmla="*/ 350760 h 702210"/>
              <a:gd name="connsiteX15" fmla="*/ 1071563 w 1356492"/>
              <a:gd name="connsiteY15" fmla="*/ 693660 h 702210"/>
              <a:gd name="connsiteX16" fmla="*/ 1143925 w 1356492"/>
              <a:gd name="connsiteY16" fmla="*/ 345997 h 702210"/>
              <a:gd name="connsiteX17" fmla="*/ 1200150 w 1356492"/>
              <a:gd name="connsiteY17" fmla="*/ 17385 h 702210"/>
              <a:gd name="connsiteX18" fmla="*/ 1291564 w 1356492"/>
              <a:gd name="connsiteY18" fmla="*/ 345997 h 702210"/>
              <a:gd name="connsiteX0" fmla="*/ 0 w 1356492"/>
              <a:gd name="connsiteY0" fmla="*/ 341235 h 702210"/>
              <a:gd name="connsiteX1" fmla="*/ 166038 w 1356492"/>
              <a:gd name="connsiteY1" fmla="*/ 6 h 702210"/>
              <a:gd name="connsiteX2" fmla="*/ 340675 w 1356492"/>
              <a:gd name="connsiteY2" fmla="*/ 332822 h 702210"/>
              <a:gd name="connsiteX3" fmla="*/ 488590 w 1356492"/>
              <a:gd name="connsiteY3" fmla="*/ 681043 h 702210"/>
              <a:gd name="connsiteX4" fmla="*/ 660776 w 1356492"/>
              <a:gd name="connsiteY4" fmla="*/ 340956 h 702210"/>
              <a:gd name="connsiteX5" fmla="*/ 1079591 w 1356492"/>
              <a:gd name="connsiteY5" fmla="*/ 17662 h 702210"/>
              <a:gd name="connsiteX6" fmla="*/ 1073628 w 1356492"/>
              <a:gd name="connsiteY6" fmla="*/ 332542 h 702210"/>
              <a:gd name="connsiteX7" fmla="*/ 1265002 w 1356492"/>
              <a:gd name="connsiteY7" fmla="*/ 681042 h 702210"/>
              <a:gd name="connsiteX8" fmla="*/ 1074601 w 1356492"/>
              <a:gd name="connsiteY8" fmla="*/ 296114 h 702210"/>
              <a:gd name="connsiteX9" fmla="*/ 1171377 w 1356492"/>
              <a:gd name="connsiteY9" fmla="*/ 13178 h 702210"/>
              <a:gd name="connsiteX10" fmla="*/ 1175402 w 1356492"/>
              <a:gd name="connsiteY10" fmla="*/ 354688 h 702210"/>
              <a:gd name="connsiteX11" fmla="*/ 1139339 w 1356492"/>
              <a:gd name="connsiteY11" fmla="*/ 702073 h 702210"/>
              <a:gd name="connsiteX12" fmla="*/ 1353139 w 1356492"/>
              <a:gd name="connsiteY12" fmla="*/ 314607 h 702210"/>
              <a:gd name="connsiteX13" fmla="*/ 1251190 w 1356492"/>
              <a:gd name="connsiteY13" fmla="*/ 17385 h 702210"/>
              <a:gd name="connsiteX14" fmla="*/ 1004888 w 1356492"/>
              <a:gd name="connsiteY14" fmla="*/ 350760 h 702210"/>
              <a:gd name="connsiteX15" fmla="*/ 1071563 w 1356492"/>
              <a:gd name="connsiteY15" fmla="*/ 693660 h 702210"/>
              <a:gd name="connsiteX16" fmla="*/ 1143925 w 1356492"/>
              <a:gd name="connsiteY16" fmla="*/ 345997 h 702210"/>
              <a:gd name="connsiteX17" fmla="*/ 1200150 w 1356492"/>
              <a:gd name="connsiteY17" fmla="*/ 17385 h 702210"/>
              <a:gd name="connsiteX18" fmla="*/ 1291564 w 1356492"/>
              <a:gd name="connsiteY18" fmla="*/ 345997 h 702210"/>
              <a:gd name="connsiteX0" fmla="*/ 0 w 1356492"/>
              <a:gd name="connsiteY0" fmla="*/ 341235 h 702210"/>
              <a:gd name="connsiteX1" fmla="*/ 166038 w 1356492"/>
              <a:gd name="connsiteY1" fmla="*/ 6 h 702210"/>
              <a:gd name="connsiteX2" fmla="*/ 340675 w 1356492"/>
              <a:gd name="connsiteY2" fmla="*/ 332822 h 702210"/>
              <a:gd name="connsiteX3" fmla="*/ 501490 w 1356492"/>
              <a:gd name="connsiteY3" fmla="*/ 681043 h 702210"/>
              <a:gd name="connsiteX4" fmla="*/ 660776 w 1356492"/>
              <a:gd name="connsiteY4" fmla="*/ 340956 h 702210"/>
              <a:gd name="connsiteX5" fmla="*/ 1079591 w 1356492"/>
              <a:gd name="connsiteY5" fmla="*/ 17662 h 702210"/>
              <a:gd name="connsiteX6" fmla="*/ 1073628 w 1356492"/>
              <a:gd name="connsiteY6" fmla="*/ 332542 h 702210"/>
              <a:gd name="connsiteX7" fmla="*/ 1265002 w 1356492"/>
              <a:gd name="connsiteY7" fmla="*/ 681042 h 702210"/>
              <a:gd name="connsiteX8" fmla="*/ 1074601 w 1356492"/>
              <a:gd name="connsiteY8" fmla="*/ 296114 h 702210"/>
              <a:gd name="connsiteX9" fmla="*/ 1171377 w 1356492"/>
              <a:gd name="connsiteY9" fmla="*/ 13178 h 702210"/>
              <a:gd name="connsiteX10" fmla="*/ 1175402 w 1356492"/>
              <a:gd name="connsiteY10" fmla="*/ 354688 h 702210"/>
              <a:gd name="connsiteX11" fmla="*/ 1139339 w 1356492"/>
              <a:gd name="connsiteY11" fmla="*/ 702073 h 702210"/>
              <a:gd name="connsiteX12" fmla="*/ 1353139 w 1356492"/>
              <a:gd name="connsiteY12" fmla="*/ 314607 h 702210"/>
              <a:gd name="connsiteX13" fmla="*/ 1251190 w 1356492"/>
              <a:gd name="connsiteY13" fmla="*/ 17385 h 702210"/>
              <a:gd name="connsiteX14" fmla="*/ 1004888 w 1356492"/>
              <a:gd name="connsiteY14" fmla="*/ 350760 h 702210"/>
              <a:gd name="connsiteX15" fmla="*/ 1071563 w 1356492"/>
              <a:gd name="connsiteY15" fmla="*/ 693660 h 702210"/>
              <a:gd name="connsiteX16" fmla="*/ 1143925 w 1356492"/>
              <a:gd name="connsiteY16" fmla="*/ 345997 h 702210"/>
              <a:gd name="connsiteX17" fmla="*/ 1200150 w 1356492"/>
              <a:gd name="connsiteY17" fmla="*/ 17385 h 702210"/>
              <a:gd name="connsiteX18" fmla="*/ 1291564 w 1356492"/>
              <a:gd name="connsiteY18" fmla="*/ 345997 h 702210"/>
              <a:gd name="connsiteX0" fmla="*/ 0 w 1356492"/>
              <a:gd name="connsiteY0" fmla="*/ 341235 h 702210"/>
              <a:gd name="connsiteX1" fmla="*/ 166038 w 1356492"/>
              <a:gd name="connsiteY1" fmla="*/ 6 h 702210"/>
              <a:gd name="connsiteX2" fmla="*/ 340675 w 1356492"/>
              <a:gd name="connsiteY2" fmla="*/ 332822 h 702210"/>
              <a:gd name="connsiteX3" fmla="*/ 501490 w 1356492"/>
              <a:gd name="connsiteY3" fmla="*/ 681043 h 702210"/>
              <a:gd name="connsiteX4" fmla="*/ 660776 w 1356492"/>
              <a:gd name="connsiteY4" fmla="*/ 340956 h 702210"/>
              <a:gd name="connsiteX5" fmla="*/ 1079591 w 1356492"/>
              <a:gd name="connsiteY5" fmla="*/ 17662 h 702210"/>
              <a:gd name="connsiteX6" fmla="*/ 1073628 w 1356492"/>
              <a:gd name="connsiteY6" fmla="*/ 332542 h 702210"/>
              <a:gd name="connsiteX7" fmla="*/ 1265002 w 1356492"/>
              <a:gd name="connsiteY7" fmla="*/ 681042 h 702210"/>
              <a:gd name="connsiteX8" fmla="*/ 1074601 w 1356492"/>
              <a:gd name="connsiteY8" fmla="*/ 296114 h 702210"/>
              <a:gd name="connsiteX9" fmla="*/ 1171377 w 1356492"/>
              <a:gd name="connsiteY9" fmla="*/ 13178 h 702210"/>
              <a:gd name="connsiteX10" fmla="*/ 1175402 w 1356492"/>
              <a:gd name="connsiteY10" fmla="*/ 354688 h 702210"/>
              <a:gd name="connsiteX11" fmla="*/ 1139339 w 1356492"/>
              <a:gd name="connsiteY11" fmla="*/ 702073 h 702210"/>
              <a:gd name="connsiteX12" fmla="*/ 1353139 w 1356492"/>
              <a:gd name="connsiteY12" fmla="*/ 314607 h 702210"/>
              <a:gd name="connsiteX13" fmla="*/ 1251190 w 1356492"/>
              <a:gd name="connsiteY13" fmla="*/ 17385 h 702210"/>
              <a:gd name="connsiteX14" fmla="*/ 1004888 w 1356492"/>
              <a:gd name="connsiteY14" fmla="*/ 350760 h 702210"/>
              <a:gd name="connsiteX15" fmla="*/ 1071563 w 1356492"/>
              <a:gd name="connsiteY15" fmla="*/ 693660 h 702210"/>
              <a:gd name="connsiteX16" fmla="*/ 1143925 w 1356492"/>
              <a:gd name="connsiteY16" fmla="*/ 345997 h 702210"/>
              <a:gd name="connsiteX17" fmla="*/ 1200150 w 1356492"/>
              <a:gd name="connsiteY17" fmla="*/ 17385 h 702210"/>
              <a:gd name="connsiteX18" fmla="*/ 1291564 w 1356492"/>
              <a:gd name="connsiteY18" fmla="*/ 345997 h 702210"/>
              <a:gd name="connsiteX0" fmla="*/ 0 w 1356492"/>
              <a:gd name="connsiteY0" fmla="*/ 341235 h 702210"/>
              <a:gd name="connsiteX1" fmla="*/ 166038 w 1356492"/>
              <a:gd name="connsiteY1" fmla="*/ 6 h 702210"/>
              <a:gd name="connsiteX2" fmla="*/ 340675 w 1356492"/>
              <a:gd name="connsiteY2" fmla="*/ 332822 h 702210"/>
              <a:gd name="connsiteX3" fmla="*/ 501490 w 1356492"/>
              <a:gd name="connsiteY3" fmla="*/ 681043 h 702210"/>
              <a:gd name="connsiteX4" fmla="*/ 660776 w 1356492"/>
              <a:gd name="connsiteY4" fmla="*/ 340956 h 702210"/>
              <a:gd name="connsiteX5" fmla="*/ 821590 w 1356492"/>
              <a:gd name="connsiteY5" fmla="*/ 4209 h 702210"/>
              <a:gd name="connsiteX6" fmla="*/ 1073628 w 1356492"/>
              <a:gd name="connsiteY6" fmla="*/ 332542 h 702210"/>
              <a:gd name="connsiteX7" fmla="*/ 1265002 w 1356492"/>
              <a:gd name="connsiteY7" fmla="*/ 681042 h 702210"/>
              <a:gd name="connsiteX8" fmla="*/ 1074601 w 1356492"/>
              <a:gd name="connsiteY8" fmla="*/ 296114 h 702210"/>
              <a:gd name="connsiteX9" fmla="*/ 1171377 w 1356492"/>
              <a:gd name="connsiteY9" fmla="*/ 13178 h 702210"/>
              <a:gd name="connsiteX10" fmla="*/ 1175402 w 1356492"/>
              <a:gd name="connsiteY10" fmla="*/ 354688 h 702210"/>
              <a:gd name="connsiteX11" fmla="*/ 1139339 w 1356492"/>
              <a:gd name="connsiteY11" fmla="*/ 702073 h 702210"/>
              <a:gd name="connsiteX12" fmla="*/ 1353139 w 1356492"/>
              <a:gd name="connsiteY12" fmla="*/ 314607 h 702210"/>
              <a:gd name="connsiteX13" fmla="*/ 1251190 w 1356492"/>
              <a:gd name="connsiteY13" fmla="*/ 17385 h 702210"/>
              <a:gd name="connsiteX14" fmla="*/ 1004888 w 1356492"/>
              <a:gd name="connsiteY14" fmla="*/ 350760 h 702210"/>
              <a:gd name="connsiteX15" fmla="*/ 1071563 w 1356492"/>
              <a:gd name="connsiteY15" fmla="*/ 693660 h 702210"/>
              <a:gd name="connsiteX16" fmla="*/ 1143925 w 1356492"/>
              <a:gd name="connsiteY16" fmla="*/ 345997 h 702210"/>
              <a:gd name="connsiteX17" fmla="*/ 1200150 w 1356492"/>
              <a:gd name="connsiteY17" fmla="*/ 17385 h 702210"/>
              <a:gd name="connsiteX18" fmla="*/ 1291564 w 1356492"/>
              <a:gd name="connsiteY18" fmla="*/ 345997 h 702210"/>
              <a:gd name="connsiteX0" fmla="*/ 0 w 1771633"/>
              <a:gd name="connsiteY0" fmla="*/ 341235 h 702210"/>
              <a:gd name="connsiteX1" fmla="*/ 166038 w 1771633"/>
              <a:gd name="connsiteY1" fmla="*/ 6 h 702210"/>
              <a:gd name="connsiteX2" fmla="*/ 340675 w 1771633"/>
              <a:gd name="connsiteY2" fmla="*/ 332822 h 702210"/>
              <a:gd name="connsiteX3" fmla="*/ 501490 w 1771633"/>
              <a:gd name="connsiteY3" fmla="*/ 681043 h 702210"/>
              <a:gd name="connsiteX4" fmla="*/ 660776 w 1771633"/>
              <a:gd name="connsiteY4" fmla="*/ 340956 h 702210"/>
              <a:gd name="connsiteX5" fmla="*/ 821590 w 1771633"/>
              <a:gd name="connsiteY5" fmla="*/ 4209 h 702210"/>
              <a:gd name="connsiteX6" fmla="*/ 1073628 w 1771633"/>
              <a:gd name="connsiteY6" fmla="*/ 332542 h 702210"/>
              <a:gd name="connsiteX7" fmla="*/ 1265002 w 1771633"/>
              <a:gd name="connsiteY7" fmla="*/ 681042 h 702210"/>
              <a:gd name="connsiteX8" fmla="*/ 1074601 w 1771633"/>
              <a:gd name="connsiteY8" fmla="*/ 296114 h 702210"/>
              <a:gd name="connsiteX9" fmla="*/ 1171377 w 1771633"/>
              <a:gd name="connsiteY9" fmla="*/ 13178 h 702210"/>
              <a:gd name="connsiteX10" fmla="*/ 1175402 w 1771633"/>
              <a:gd name="connsiteY10" fmla="*/ 354688 h 702210"/>
              <a:gd name="connsiteX11" fmla="*/ 1139339 w 1771633"/>
              <a:gd name="connsiteY11" fmla="*/ 702073 h 702210"/>
              <a:gd name="connsiteX12" fmla="*/ 1353139 w 1771633"/>
              <a:gd name="connsiteY12" fmla="*/ 314607 h 702210"/>
              <a:gd name="connsiteX13" fmla="*/ 1251190 w 1771633"/>
              <a:gd name="connsiteY13" fmla="*/ 17385 h 702210"/>
              <a:gd name="connsiteX14" fmla="*/ 1770290 w 1771633"/>
              <a:gd name="connsiteY14" fmla="*/ 359729 h 702210"/>
              <a:gd name="connsiteX15" fmla="*/ 1071563 w 1771633"/>
              <a:gd name="connsiteY15" fmla="*/ 693660 h 702210"/>
              <a:gd name="connsiteX16" fmla="*/ 1143925 w 1771633"/>
              <a:gd name="connsiteY16" fmla="*/ 345997 h 702210"/>
              <a:gd name="connsiteX17" fmla="*/ 1200150 w 1771633"/>
              <a:gd name="connsiteY17" fmla="*/ 17385 h 702210"/>
              <a:gd name="connsiteX18" fmla="*/ 1291564 w 1771633"/>
              <a:gd name="connsiteY18" fmla="*/ 345997 h 702210"/>
              <a:gd name="connsiteX0" fmla="*/ 0 w 1856963"/>
              <a:gd name="connsiteY0" fmla="*/ 341235 h 702210"/>
              <a:gd name="connsiteX1" fmla="*/ 166038 w 1856963"/>
              <a:gd name="connsiteY1" fmla="*/ 6 h 702210"/>
              <a:gd name="connsiteX2" fmla="*/ 340675 w 1856963"/>
              <a:gd name="connsiteY2" fmla="*/ 332822 h 702210"/>
              <a:gd name="connsiteX3" fmla="*/ 501490 w 1856963"/>
              <a:gd name="connsiteY3" fmla="*/ 681043 h 702210"/>
              <a:gd name="connsiteX4" fmla="*/ 660776 w 1856963"/>
              <a:gd name="connsiteY4" fmla="*/ 340956 h 702210"/>
              <a:gd name="connsiteX5" fmla="*/ 821590 w 1856963"/>
              <a:gd name="connsiteY5" fmla="*/ 4209 h 702210"/>
              <a:gd name="connsiteX6" fmla="*/ 1073628 w 1856963"/>
              <a:gd name="connsiteY6" fmla="*/ 332542 h 702210"/>
              <a:gd name="connsiteX7" fmla="*/ 1265002 w 1856963"/>
              <a:gd name="connsiteY7" fmla="*/ 681042 h 702210"/>
              <a:gd name="connsiteX8" fmla="*/ 1074601 w 1856963"/>
              <a:gd name="connsiteY8" fmla="*/ 296114 h 702210"/>
              <a:gd name="connsiteX9" fmla="*/ 1171377 w 1856963"/>
              <a:gd name="connsiteY9" fmla="*/ 13178 h 702210"/>
              <a:gd name="connsiteX10" fmla="*/ 1175402 w 1856963"/>
              <a:gd name="connsiteY10" fmla="*/ 354688 h 702210"/>
              <a:gd name="connsiteX11" fmla="*/ 1139339 w 1856963"/>
              <a:gd name="connsiteY11" fmla="*/ 702073 h 702210"/>
              <a:gd name="connsiteX12" fmla="*/ 1353139 w 1856963"/>
              <a:gd name="connsiteY12" fmla="*/ 314607 h 702210"/>
              <a:gd name="connsiteX13" fmla="*/ 1251190 w 1856963"/>
              <a:gd name="connsiteY13" fmla="*/ 17385 h 702210"/>
              <a:gd name="connsiteX14" fmla="*/ 1770290 w 1856963"/>
              <a:gd name="connsiteY14" fmla="*/ 359729 h 702210"/>
              <a:gd name="connsiteX15" fmla="*/ 1793965 w 1856963"/>
              <a:gd name="connsiteY15" fmla="*/ 675723 h 702210"/>
              <a:gd name="connsiteX16" fmla="*/ 1143925 w 1856963"/>
              <a:gd name="connsiteY16" fmla="*/ 345997 h 702210"/>
              <a:gd name="connsiteX17" fmla="*/ 1200150 w 1856963"/>
              <a:gd name="connsiteY17" fmla="*/ 17385 h 702210"/>
              <a:gd name="connsiteX18" fmla="*/ 1291564 w 1856963"/>
              <a:gd name="connsiteY18" fmla="*/ 345997 h 702210"/>
              <a:gd name="connsiteX0" fmla="*/ 0 w 1856965"/>
              <a:gd name="connsiteY0" fmla="*/ 341235 h 702210"/>
              <a:gd name="connsiteX1" fmla="*/ 166038 w 1856965"/>
              <a:gd name="connsiteY1" fmla="*/ 6 h 702210"/>
              <a:gd name="connsiteX2" fmla="*/ 340675 w 1856965"/>
              <a:gd name="connsiteY2" fmla="*/ 332822 h 702210"/>
              <a:gd name="connsiteX3" fmla="*/ 501490 w 1856965"/>
              <a:gd name="connsiteY3" fmla="*/ 681043 h 702210"/>
              <a:gd name="connsiteX4" fmla="*/ 660776 w 1856965"/>
              <a:gd name="connsiteY4" fmla="*/ 340956 h 702210"/>
              <a:gd name="connsiteX5" fmla="*/ 821590 w 1856965"/>
              <a:gd name="connsiteY5" fmla="*/ 4209 h 702210"/>
              <a:gd name="connsiteX6" fmla="*/ 1073628 w 1856965"/>
              <a:gd name="connsiteY6" fmla="*/ 332542 h 702210"/>
              <a:gd name="connsiteX7" fmla="*/ 1265002 w 1856965"/>
              <a:gd name="connsiteY7" fmla="*/ 681042 h 702210"/>
              <a:gd name="connsiteX8" fmla="*/ 1646501 w 1856965"/>
              <a:gd name="connsiteY8" fmla="*/ 291630 h 702210"/>
              <a:gd name="connsiteX9" fmla="*/ 1171377 w 1856965"/>
              <a:gd name="connsiteY9" fmla="*/ 13178 h 702210"/>
              <a:gd name="connsiteX10" fmla="*/ 1175402 w 1856965"/>
              <a:gd name="connsiteY10" fmla="*/ 354688 h 702210"/>
              <a:gd name="connsiteX11" fmla="*/ 1139339 w 1856965"/>
              <a:gd name="connsiteY11" fmla="*/ 702073 h 702210"/>
              <a:gd name="connsiteX12" fmla="*/ 1353139 w 1856965"/>
              <a:gd name="connsiteY12" fmla="*/ 314607 h 702210"/>
              <a:gd name="connsiteX13" fmla="*/ 1251190 w 1856965"/>
              <a:gd name="connsiteY13" fmla="*/ 17385 h 702210"/>
              <a:gd name="connsiteX14" fmla="*/ 1770290 w 1856965"/>
              <a:gd name="connsiteY14" fmla="*/ 359729 h 702210"/>
              <a:gd name="connsiteX15" fmla="*/ 1793965 w 1856965"/>
              <a:gd name="connsiteY15" fmla="*/ 675723 h 702210"/>
              <a:gd name="connsiteX16" fmla="*/ 1143925 w 1856965"/>
              <a:gd name="connsiteY16" fmla="*/ 345997 h 702210"/>
              <a:gd name="connsiteX17" fmla="*/ 1200150 w 1856965"/>
              <a:gd name="connsiteY17" fmla="*/ 17385 h 702210"/>
              <a:gd name="connsiteX18" fmla="*/ 1291564 w 1856965"/>
              <a:gd name="connsiteY18" fmla="*/ 345997 h 702210"/>
              <a:gd name="connsiteX0" fmla="*/ 0 w 1819125"/>
              <a:gd name="connsiteY0" fmla="*/ 341235 h 702210"/>
              <a:gd name="connsiteX1" fmla="*/ 166038 w 1819125"/>
              <a:gd name="connsiteY1" fmla="*/ 6 h 702210"/>
              <a:gd name="connsiteX2" fmla="*/ 340675 w 1819125"/>
              <a:gd name="connsiteY2" fmla="*/ 332822 h 702210"/>
              <a:gd name="connsiteX3" fmla="*/ 501490 w 1819125"/>
              <a:gd name="connsiteY3" fmla="*/ 681043 h 702210"/>
              <a:gd name="connsiteX4" fmla="*/ 660776 w 1819125"/>
              <a:gd name="connsiteY4" fmla="*/ 340956 h 702210"/>
              <a:gd name="connsiteX5" fmla="*/ 821590 w 1819125"/>
              <a:gd name="connsiteY5" fmla="*/ 4209 h 702210"/>
              <a:gd name="connsiteX6" fmla="*/ 1073628 w 1819125"/>
              <a:gd name="connsiteY6" fmla="*/ 332542 h 702210"/>
              <a:gd name="connsiteX7" fmla="*/ 1265002 w 1819125"/>
              <a:gd name="connsiteY7" fmla="*/ 681042 h 702210"/>
              <a:gd name="connsiteX8" fmla="*/ 1646501 w 1819125"/>
              <a:gd name="connsiteY8" fmla="*/ 291630 h 702210"/>
              <a:gd name="connsiteX9" fmla="*/ 1171377 w 1819125"/>
              <a:gd name="connsiteY9" fmla="*/ 13178 h 702210"/>
              <a:gd name="connsiteX10" fmla="*/ 1175402 w 1819125"/>
              <a:gd name="connsiteY10" fmla="*/ 354688 h 702210"/>
              <a:gd name="connsiteX11" fmla="*/ 1139339 w 1819125"/>
              <a:gd name="connsiteY11" fmla="*/ 702073 h 702210"/>
              <a:gd name="connsiteX12" fmla="*/ 1353139 w 1819125"/>
              <a:gd name="connsiteY12" fmla="*/ 314607 h 702210"/>
              <a:gd name="connsiteX13" fmla="*/ 1251190 w 1819125"/>
              <a:gd name="connsiteY13" fmla="*/ 17385 h 702210"/>
              <a:gd name="connsiteX14" fmla="*/ 1770290 w 1819125"/>
              <a:gd name="connsiteY14" fmla="*/ 359729 h 702210"/>
              <a:gd name="connsiteX15" fmla="*/ 1793965 w 1819125"/>
              <a:gd name="connsiteY15" fmla="*/ 675723 h 702210"/>
              <a:gd name="connsiteX16" fmla="*/ 1741625 w 1819125"/>
              <a:gd name="connsiteY16" fmla="*/ 247342 h 702210"/>
              <a:gd name="connsiteX17" fmla="*/ 1200150 w 1819125"/>
              <a:gd name="connsiteY17" fmla="*/ 17385 h 702210"/>
              <a:gd name="connsiteX18" fmla="*/ 1291564 w 1819125"/>
              <a:gd name="connsiteY18" fmla="*/ 345997 h 702210"/>
              <a:gd name="connsiteX0" fmla="*/ 0 w 1819125"/>
              <a:gd name="connsiteY0" fmla="*/ 341235 h 702086"/>
              <a:gd name="connsiteX1" fmla="*/ 166038 w 1819125"/>
              <a:gd name="connsiteY1" fmla="*/ 6 h 702086"/>
              <a:gd name="connsiteX2" fmla="*/ 340675 w 1819125"/>
              <a:gd name="connsiteY2" fmla="*/ 332822 h 702086"/>
              <a:gd name="connsiteX3" fmla="*/ 501490 w 1819125"/>
              <a:gd name="connsiteY3" fmla="*/ 681043 h 702086"/>
              <a:gd name="connsiteX4" fmla="*/ 660776 w 1819125"/>
              <a:gd name="connsiteY4" fmla="*/ 340956 h 702086"/>
              <a:gd name="connsiteX5" fmla="*/ 821590 w 1819125"/>
              <a:gd name="connsiteY5" fmla="*/ 4209 h 702086"/>
              <a:gd name="connsiteX6" fmla="*/ 1073628 w 1819125"/>
              <a:gd name="connsiteY6" fmla="*/ 332542 h 702086"/>
              <a:gd name="connsiteX7" fmla="*/ 1265002 w 1819125"/>
              <a:gd name="connsiteY7" fmla="*/ 681042 h 702086"/>
              <a:gd name="connsiteX8" fmla="*/ 1646501 w 1819125"/>
              <a:gd name="connsiteY8" fmla="*/ 291630 h 702086"/>
              <a:gd name="connsiteX9" fmla="*/ 1171377 w 1819125"/>
              <a:gd name="connsiteY9" fmla="*/ 13178 h 702086"/>
              <a:gd name="connsiteX10" fmla="*/ 1665603 w 1819125"/>
              <a:gd name="connsiteY10" fmla="*/ 327783 h 702086"/>
              <a:gd name="connsiteX11" fmla="*/ 1139339 w 1819125"/>
              <a:gd name="connsiteY11" fmla="*/ 702073 h 702086"/>
              <a:gd name="connsiteX12" fmla="*/ 1353139 w 1819125"/>
              <a:gd name="connsiteY12" fmla="*/ 314607 h 702086"/>
              <a:gd name="connsiteX13" fmla="*/ 1251190 w 1819125"/>
              <a:gd name="connsiteY13" fmla="*/ 17385 h 702086"/>
              <a:gd name="connsiteX14" fmla="*/ 1770290 w 1819125"/>
              <a:gd name="connsiteY14" fmla="*/ 359729 h 702086"/>
              <a:gd name="connsiteX15" fmla="*/ 1793965 w 1819125"/>
              <a:gd name="connsiteY15" fmla="*/ 675723 h 702086"/>
              <a:gd name="connsiteX16" fmla="*/ 1741625 w 1819125"/>
              <a:gd name="connsiteY16" fmla="*/ 247342 h 702086"/>
              <a:gd name="connsiteX17" fmla="*/ 1200150 w 1819125"/>
              <a:gd name="connsiteY17" fmla="*/ 17385 h 702086"/>
              <a:gd name="connsiteX18" fmla="*/ 1291564 w 1819125"/>
              <a:gd name="connsiteY18" fmla="*/ 345997 h 702086"/>
              <a:gd name="connsiteX0" fmla="*/ 0 w 1966699"/>
              <a:gd name="connsiteY0" fmla="*/ 341235 h 721149"/>
              <a:gd name="connsiteX1" fmla="*/ 166038 w 1966699"/>
              <a:gd name="connsiteY1" fmla="*/ 6 h 721149"/>
              <a:gd name="connsiteX2" fmla="*/ 340675 w 1966699"/>
              <a:gd name="connsiteY2" fmla="*/ 332822 h 721149"/>
              <a:gd name="connsiteX3" fmla="*/ 501490 w 1966699"/>
              <a:gd name="connsiteY3" fmla="*/ 681043 h 721149"/>
              <a:gd name="connsiteX4" fmla="*/ 660776 w 1966699"/>
              <a:gd name="connsiteY4" fmla="*/ 340956 h 721149"/>
              <a:gd name="connsiteX5" fmla="*/ 821590 w 1966699"/>
              <a:gd name="connsiteY5" fmla="*/ 4209 h 721149"/>
              <a:gd name="connsiteX6" fmla="*/ 1073628 w 1966699"/>
              <a:gd name="connsiteY6" fmla="*/ 332542 h 721149"/>
              <a:gd name="connsiteX7" fmla="*/ 1265002 w 1966699"/>
              <a:gd name="connsiteY7" fmla="*/ 681042 h 721149"/>
              <a:gd name="connsiteX8" fmla="*/ 1646501 w 1966699"/>
              <a:gd name="connsiteY8" fmla="*/ 291630 h 721149"/>
              <a:gd name="connsiteX9" fmla="*/ 1171377 w 1966699"/>
              <a:gd name="connsiteY9" fmla="*/ 13178 h 721149"/>
              <a:gd name="connsiteX10" fmla="*/ 1665603 w 1966699"/>
              <a:gd name="connsiteY10" fmla="*/ 327783 h 721149"/>
              <a:gd name="connsiteX11" fmla="*/ 1947904 w 1966699"/>
              <a:gd name="connsiteY11" fmla="*/ 627247 h 721149"/>
              <a:gd name="connsiteX12" fmla="*/ 1139339 w 1966699"/>
              <a:gd name="connsiteY12" fmla="*/ 702073 h 721149"/>
              <a:gd name="connsiteX13" fmla="*/ 1353139 w 1966699"/>
              <a:gd name="connsiteY13" fmla="*/ 314607 h 721149"/>
              <a:gd name="connsiteX14" fmla="*/ 1251190 w 1966699"/>
              <a:gd name="connsiteY14" fmla="*/ 17385 h 721149"/>
              <a:gd name="connsiteX15" fmla="*/ 1770290 w 1966699"/>
              <a:gd name="connsiteY15" fmla="*/ 359729 h 721149"/>
              <a:gd name="connsiteX16" fmla="*/ 1793965 w 1966699"/>
              <a:gd name="connsiteY16" fmla="*/ 675723 h 721149"/>
              <a:gd name="connsiteX17" fmla="*/ 1741625 w 1966699"/>
              <a:gd name="connsiteY17" fmla="*/ 247342 h 721149"/>
              <a:gd name="connsiteX18" fmla="*/ 1200150 w 1966699"/>
              <a:gd name="connsiteY18" fmla="*/ 17385 h 721149"/>
              <a:gd name="connsiteX19" fmla="*/ 1291564 w 1966699"/>
              <a:gd name="connsiteY19" fmla="*/ 345997 h 721149"/>
              <a:gd name="connsiteX0" fmla="*/ 0 w 2047760"/>
              <a:gd name="connsiteY0" fmla="*/ 341235 h 681183"/>
              <a:gd name="connsiteX1" fmla="*/ 166038 w 2047760"/>
              <a:gd name="connsiteY1" fmla="*/ 6 h 681183"/>
              <a:gd name="connsiteX2" fmla="*/ 340675 w 2047760"/>
              <a:gd name="connsiteY2" fmla="*/ 332822 h 681183"/>
              <a:gd name="connsiteX3" fmla="*/ 501490 w 2047760"/>
              <a:gd name="connsiteY3" fmla="*/ 681043 h 681183"/>
              <a:gd name="connsiteX4" fmla="*/ 660776 w 2047760"/>
              <a:gd name="connsiteY4" fmla="*/ 340956 h 681183"/>
              <a:gd name="connsiteX5" fmla="*/ 821590 w 2047760"/>
              <a:gd name="connsiteY5" fmla="*/ 4209 h 681183"/>
              <a:gd name="connsiteX6" fmla="*/ 1073628 w 2047760"/>
              <a:gd name="connsiteY6" fmla="*/ 332542 h 681183"/>
              <a:gd name="connsiteX7" fmla="*/ 1265002 w 2047760"/>
              <a:gd name="connsiteY7" fmla="*/ 681042 h 681183"/>
              <a:gd name="connsiteX8" fmla="*/ 1646501 w 2047760"/>
              <a:gd name="connsiteY8" fmla="*/ 291630 h 681183"/>
              <a:gd name="connsiteX9" fmla="*/ 1171377 w 2047760"/>
              <a:gd name="connsiteY9" fmla="*/ 13178 h 681183"/>
              <a:gd name="connsiteX10" fmla="*/ 1665603 w 2047760"/>
              <a:gd name="connsiteY10" fmla="*/ 327783 h 681183"/>
              <a:gd name="connsiteX11" fmla="*/ 1947904 w 2047760"/>
              <a:gd name="connsiteY11" fmla="*/ 627247 h 681183"/>
              <a:gd name="connsiteX12" fmla="*/ 2025141 w 2047760"/>
              <a:gd name="connsiteY12" fmla="*/ 536155 h 681183"/>
              <a:gd name="connsiteX13" fmla="*/ 1353139 w 2047760"/>
              <a:gd name="connsiteY13" fmla="*/ 314607 h 681183"/>
              <a:gd name="connsiteX14" fmla="*/ 1251190 w 2047760"/>
              <a:gd name="connsiteY14" fmla="*/ 17385 h 681183"/>
              <a:gd name="connsiteX15" fmla="*/ 1770290 w 2047760"/>
              <a:gd name="connsiteY15" fmla="*/ 359729 h 681183"/>
              <a:gd name="connsiteX16" fmla="*/ 1793965 w 2047760"/>
              <a:gd name="connsiteY16" fmla="*/ 675723 h 681183"/>
              <a:gd name="connsiteX17" fmla="*/ 1741625 w 2047760"/>
              <a:gd name="connsiteY17" fmla="*/ 247342 h 681183"/>
              <a:gd name="connsiteX18" fmla="*/ 1200150 w 2047760"/>
              <a:gd name="connsiteY18" fmla="*/ 17385 h 681183"/>
              <a:gd name="connsiteX19" fmla="*/ 1291564 w 2047760"/>
              <a:gd name="connsiteY19" fmla="*/ 345997 h 681183"/>
              <a:gd name="connsiteX0" fmla="*/ 0 w 2026065"/>
              <a:gd name="connsiteY0" fmla="*/ 341235 h 681181"/>
              <a:gd name="connsiteX1" fmla="*/ 166038 w 2026065"/>
              <a:gd name="connsiteY1" fmla="*/ 6 h 681181"/>
              <a:gd name="connsiteX2" fmla="*/ 340675 w 2026065"/>
              <a:gd name="connsiteY2" fmla="*/ 332822 h 681181"/>
              <a:gd name="connsiteX3" fmla="*/ 501490 w 2026065"/>
              <a:gd name="connsiteY3" fmla="*/ 681043 h 681181"/>
              <a:gd name="connsiteX4" fmla="*/ 660776 w 2026065"/>
              <a:gd name="connsiteY4" fmla="*/ 340956 h 681181"/>
              <a:gd name="connsiteX5" fmla="*/ 821590 w 2026065"/>
              <a:gd name="connsiteY5" fmla="*/ 4209 h 681181"/>
              <a:gd name="connsiteX6" fmla="*/ 1073628 w 2026065"/>
              <a:gd name="connsiteY6" fmla="*/ 332542 h 681181"/>
              <a:gd name="connsiteX7" fmla="*/ 1265002 w 2026065"/>
              <a:gd name="connsiteY7" fmla="*/ 681042 h 681181"/>
              <a:gd name="connsiteX8" fmla="*/ 1646501 w 2026065"/>
              <a:gd name="connsiteY8" fmla="*/ 291630 h 681181"/>
              <a:gd name="connsiteX9" fmla="*/ 1171377 w 2026065"/>
              <a:gd name="connsiteY9" fmla="*/ 13178 h 681181"/>
              <a:gd name="connsiteX10" fmla="*/ 1665603 w 2026065"/>
              <a:gd name="connsiteY10" fmla="*/ 327783 h 681181"/>
              <a:gd name="connsiteX11" fmla="*/ 1947904 w 2026065"/>
              <a:gd name="connsiteY11" fmla="*/ 627247 h 681181"/>
              <a:gd name="connsiteX12" fmla="*/ 2025141 w 2026065"/>
              <a:gd name="connsiteY12" fmla="*/ 536155 h 681181"/>
              <a:gd name="connsiteX13" fmla="*/ 1856239 w 2026065"/>
              <a:gd name="connsiteY13" fmla="*/ 229405 h 681181"/>
              <a:gd name="connsiteX14" fmla="*/ 1251190 w 2026065"/>
              <a:gd name="connsiteY14" fmla="*/ 17385 h 681181"/>
              <a:gd name="connsiteX15" fmla="*/ 1770290 w 2026065"/>
              <a:gd name="connsiteY15" fmla="*/ 359729 h 681181"/>
              <a:gd name="connsiteX16" fmla="*/ 1793965 w 2026065"/>
              <a:gd name="connsiteY16" fmla="*/ 675723 h 681181"/>
              <a:gd name="connsiteX17" fmla="*/ 1741625 w 2026065"/>
              <a:gd name="connsiteY17" fmla="*/ 247342 h 681181"/>
              <a:gd name="connsiteX18" fmla="*/ 1200150 w 2026065"/>
              <a:gd name="connsiteY18" fmla="*/ 17385 h 681181"/>
              <a:gd name="connsiteX19" fmla="*/ 1291564 w 2026065"/>
              <a:gd name="connsiteY19" fmla="*/ 345997 h 681181"/>
              <a:gd name="connsiteX0" fmla="*/ 0 w 2026067"/>
              <a:gd name="connsiteY0" fmla="*/ 341235 h 681183"/>
              <a:gd name="connsiteX1" fmla="*/ 166038 w 2026067"/>
              <a:gd name="connsiteY1" fmla="*/ 6 h 681183"/>
              <a:gd name="connsiteX2" fmla="*/ 340675 w 2026067"/>
              <a:gd name="connsiteY2" fmla="*/ 332822 h 681183"/>
              <a:gd name="connsiteX3" fmla="*/ 501490 w 2026067"/>
              <a:gd name="connsiteY3" fmla="*/ 681043 h 681183"/>
              <a:gd name="connsiteX4" fmla="*/ 660776 w 2026067"/>
              <a:gd name="connsiteY4" fmla="*/ 340956 h 681183"/>
              <a:gd name="connsiteX5" fmla="*/ 821590 w 2026067"/>
              <a:gd name="connsiteY5" fmla="*/ 4209 h 681183"/>
              <a:gd name="connsiteX6" fmla="*/ 1073628 w 2026067"/>
              <a:gd name="connsiteY6" fmla="*/ 332542 h 681183"/>
              <a:gd name="connsiteX7" fmla="*/ 1265002 w 2026067"/>
              <a:gd name="connsiteY7" fmla="*/ 681042 h 681183"/>
              <a:gd name="connsiteX8" fmla="*/ 1646501 w 2026067"/>
              <a:gd name="connsiteY8" fmla="*/ 291630 h 681183"/>
              <a:gd name="connsiteX9" fmla="*/ 1171377 w 2026067"/>
              <a:gd name="connsiteY9" fmla="*/ 13178 h 681183"/>
              <a:gd name="connsiteX10" fmla="*/ 1665603 w 2026067"/>
              <a:gd name="connsiteY10" fmla="*/ 327783 h 681183"/>
              <a:gd name="connsiteX11" fmla="*/ 1947904 w 2026067"/>
              <a:gd name="connsiteY11" fmla="*/ 627247 h 681183"/>
              <a:gd name="connsiteX12" fmla="*/ 2025141 w 2026067"/>
              <a:gd name="connsiteY12" fmla="*/ 536155 h 681183"/>
              <a:gd name="connsiteX13" fmla="*/ 1856239 w 2026067"/>
              <a:gd name="connsiteY13" fmla="*/ 229405 h 681183"/>
              <a:gd name="connsiteX14" fmla="*/ 1969291 w 2026067"/>
              <a:gd name="connsiteY14" fmla="*/ 17385 h 681183"/>
              <a:gd name="connsiteX15" fmla="*/ 1770290 w 2026067"/>
              <a:gd name="connsiteY15" fmla="*/ 359729 h 681183"/>
              <a:gd name="connsiteX16" fmla="*/ 1793965 w 2026067"/>
              <a:gd name="connsiteY16" fmla="*/ 675723 h 681183"/>
              <a:gd name="connsiteX17" fmla="*/ 1741625 w 2026067"/>
              <a:gd name="connsiteY17" fmla="*/ 247342 h 681183"/>
              <a:gd name="connsiteX18" fmla="*/ 1200150 w 2026067"/>
              <a:gd name="connsiteY18" fmla="*/ 17385 h 681183"/>
              <a:gd name="connsiteX19" fmla="*/ 1291564 w 2026067"/>
              <a:gd name="connsiteY19" fmla="*/ 345997 h 681183"/>
              <a:gd name="connsiteX0" fmla="*/ 0 w 2026065"/>
              <a:gd name="connsiteY0" fmla="*/ 359724 h 699670"/>
              <a:gd name="connsiteX1" fmla="*/ 166038 w 2026065"/>
              <a:gd name="connsiteY1" fmla="*/ 18495 h 699670"/>
              <a:gd name="connsiteX2" fmla="*/ 340675 w 2026065"/>
              <a:gd name="connsiteY2" fmla="*/ 351311 h 699670"/>
              <a:gd name="connsiteX3" fmla="*/ 501490 w 2026065"/>
              <a:gd name="connsiteY3" fmla="*/ 699532 h 699670"/>
              <a:gd name="connsiteX4" fmla="*/ 660776 w 2026065"/>
              <a:gd name="connsiteY4" fmla="*/ 359445 h 699670"/>
              <a:gd name="connsiteX5" fmla="*/ 821590 w 2026065"/>
              <a:gd name="connsiteY5" fmla="*/ 22698 h 699670"/>
              <a:gd name="connsiteX6" fmla="*/ 1073628 w 2026065"/>
              <a:gd name="connsiteY6" fmla="*/ 351031 h 699670"/>
              <a:gd name="connsiteX7" fmla="*/ 1265002 w 2026065"/>
              <a:gd name="connsiteY7" fmla="*/ 699531 h 699670"/>
              <a:gd name="connsiteX8" fmla="*/ 1646501 w 2026065"/>
              <a:gd name="connsiteY8" fmla="*/ 310119 h 699670"/>
              <a:gd name="connsiteX9" fmla="*/ 1171377 w 2026065"/>
              <a:gd name="connsiteY9" fmla="*/ 31667 h 699670"/>
              <a:gd name="connsiteX10" fmla="*/ 1665603 w 2026065"/>
              <a:gd name="connsiteY10" fmla="*/ 346272 h 699670"/>
              <a:gd name="connsiteX11" fmla="*/ 1947904 w 2026065"/>
              <a:gd name="connsiteY11" fmla="*/ 645736 h 699670"/>
              <a:gd name="connsiteX12" fmla="*/ 2025141 w 2026065"/>
              <a:gd name="connsiteY12" fmla="*/ 554644 h 699670"/>
              <a:gd name="connsiteX13" fmla="*/ 1856239 w 2026065"/>
              <a:gd name="connsiteY13" fmla="*/ 247894 h 699670"/>
              <a:gd name="connsiteX14" fmla="*/ 1969291 w 2026065"/>
              <a:gd name="connsiteY14" fmla="*/ 35874 h 699670"/>
              <a:gd name="connsiteX15" fmla="*/ 1770290 w 2026065"/>
              <a:gd name="connsiteY15" fmla="*/ 378218 h 699670"/>
              <a:gd name="connsiteX16" fmla="*/ 1793965 w 2026065"/>
              <a:gd name="connsiteY16" fmla="*/ 694212 h 699670"/>
              <a:gd name="connsiteX17" fmla="*/ 1741625 w 2026065"/>
              <a:gd name="connsiteY17" fmla="*/ 265831 h 699670"/>
              <a:gd name="connsiteX18" fmla="*/ 1806452 w 2026065"/>
              <a:gd name="connsiteY18" fmla="*/ 0 h 699670"/>
              <a:gd name="connsiteX19" fmla="*/ 1291564 w 2026065"/>
              <a:gd name="connsiteY19" fmla="*/ 364486 h 699670"/>
              <a:gd name="connsiteX0" fmla="*/ 0 w 2026067"/>
              <a:gd name="connsiteY0" fmla="*/ 377509 h 717456"/>
              <a:gd name="connsiteX1" fmla="*/ 166038 w 2026067"/>
              <a:gd name="connsiteY1" fmla="*/ 36280 h 717456"/>
              <a:gd name="connsiteX2" fmla="*/ 340675 w 2026067"/>
              <a:gd name="connsiteY2" fmla="*/ 369096 h 717456"/>
              <a:gd name="connsiteX3" fmla="*/ 501490 w 2026067"/>
              <a:gd name="connsiteY3" fmla="*/ 717317 h 717456"/>
              <a:gd name="connsiteX4" fmla="*/ 660776 w 2026067"/>
              <a:gd name="connsiteY4" fmla="*/ 377230 h 717456"/>
              <a:gd name="connsiteX5" fmla="*/ 821590 w 2026067"/>
              <a:gd name="connsiteY5" fmla="*/ 40483 h 717456"/>
              <a:gd name="connsiteX6" fmla="*/ 1073628 w 2026067"/>
              <a:gd name="connsiteY6" fmla="*/ 368816 h 717456"/>
              <a:gd name="connsiteX7" fmla="*/ 1265002 w 2026067"/>
              <a:gd name="connsiteY7" fmla="*/ 717316 h 717456"/>
              <a:gd name="connsiteX8" fmla="*/ 1646501 w 2026067"/>
              <a:gd name="connsiteY8" fmla="*/ 327904 h 717456"/>
              <a:gd name="connsiteX9" fmla="*/ 1829279 w 2026067"/>
              <a:gd name="connsiteY9" fmla="*/ 125 h 717456"/>
              <a:gd name="connsiteX10" fmla="*/ 1665603 w 2026067"/>
              <a:gd name="connsiteY10" fmla="*/ 364057 h 717456"/>
              <a:gd name="connsiteX11" fmla="*/ 1947904 w 2026067"/>
              <a:gd name="connsiteY11" fmla="*/ 663521 h 717456"/>
              <a:gd name="connsiteX12" fmla="*/ 2025141 w 2026067"/>
              <a:gd name="connsiteY12" fmla="*/ 572429 h 717456"/>
              <a:gd name="connsiteX13" fmla="*/ 1856239 w 2026067"/>
              <a:gd name="connsiteY13" fmla="*/ 265679 h 717456"/>
              <a:gd name="connsiteX14" fmla="*/ 1969291 w 2026067"/>
              <a:gd name="connsiteY14" fmla="*/ 53659 h 717456"/>
              <a:gd name="connsiteX15" fmla="*/ 1770290 w 2026067"/>
              <a:gd name="connsiteY15" fmla="*/ 396003 h 717456"/>
              <a:gd name="connsiteX16" fmla="*/ 1793965 w 2026067"/>
              <a:gd name="connsiteY16" fmla="*/ 711997 h 717456"/>
              <a:gd name="connsiteX17" fmla="*/ 1741625 w 2026067"/>
              <a:gd name="connsiteY17" fmla="*/ 283616 h 717456"/>
              <a:gd name="connsiteX18" fmla="*/ 1806452 w 2026067"/>
              <a:gd name="connsiteY18" fmla="*/ 17785 h 717456"/>
              <a:gd name="connsiteX19" fmla="*/ 1291564 w 2026067"/>
              <a:gd name="connsiteY19" fmla="*/ 382271 h 717456"/>
              <a:gd name="connsiteX0" fmla="*/ 0 w 2026065"/>
              <a:gd name="connsiteY0" fmla="*/ 377509 h 717456"/>
              <a:gd name="connsiteX1" fmla="*/ 166038 w 2026065"/>
              <a:gd name="connsiteY1" fmla="*/ 36279 h 717456"/>
              <a:gd name="connsiteX2" fmla="*/ 340675 w 2026065"/>
              <a:gd name="connsiteY2" fmla="*/ 369096 h 717456"/>
              <a:gd name="connsiteX3" fmla="*/ 501490 w 2026065"/>
              <a:gd name="connsiteY3" fmla="*/ 717317 h 717456"/>
              <a:gd name="connsiteX4" fmla="*/ 660776 w 2026065"/>
              <a:gd name="connsiteY4" fmla="*/ 377230 h 717456"/>
              <a:gd name="connsiteX5" fmla="*/ 821590 w 2026065"/>
              <a:gd name="connsiteY5" fmla="*/ 40483 h 717456"/>
              <a:gd name="connsiteX6" fmla="*/ 1073628 w 2026065"/>
              <a:gd name="connsiteY6" fmla="*/ 368816 h 717456"/>
              <a:gd name="connsiteX7" fmla="*/ 1265002 w 2026065"/>
              <a:gd name="connsiteY7" fmla="*/ 717316 h 717456"/>
              <a:gd name="connsiteX8" fmla="*/ 1646501 w 2026065"/>
              <a:gd name="connsiteY8" fmla="*/ 327904 h 717456"/>
              <a:gd name="connsiteX9" fmla="*/ 1829279 w 2026065"/>
              <a:gd name="connsiteY9" fmla="*/ 125 h 717456"/>
              <a:gd name="connsiteX10" fmla="*/ 1665603 w 2026065"/>
              <a:gd name="connsiteY10" fmla="*/ 364057 h 717456"/>
              <a:gd name="connsiteX11" fmla="*/ 1947904 w 2026065"/>
              <a:gd name="connsiteY11" fmla="*/ 663521 h 717456"/>
              <a:gd name="connsiteX12" fmla="*/ 2025141 w 2026065"/>
              <a:gd name="connsiteY12" fmla="*/ 572429 h 717456"/>
              <a:gd name="connsiteX13" fmla="*/ 1856239 w 2026065"/>
              <a:gd name="connsiteY13" fmla="*/ 265679 h 717456"/>
              <a:gd name="connsiteX14" fmla="*/ 1969291 w 2026065"/>
              <a:gd name="connsiteY14" fmla="*/ 53659 h 717456"/>
              <a:gd name="connsiteX15" fmla="*/ 1770290 w 2026065"/>
              <a:gd name="connsiteY15" fmla="*/ 396003 h 717456"/>
              <a:gd name="connsiteX16" fmla="*/ 1793965 w 2026065"/>
              <a:gd name="connsiteY16" fmla="*/ 711997 h 717456"/>
              <a:gd name="connsiteX17" fmla="*/ 1741625 w 2026065"/>
              <a:gd name="connsiteY17" fmla="*/ 283616 h 717456"/>
              <a:gd name="connsiteX18" fmla="*/ 1806452 w 2026065"/>
              <a:gd name="connsiteY18" fmla="*/ 17785 h 717456"/>
              <a:gd name="connsiteX19" fmla="*/ 1291564 w 2026065"/>
              <a:gd name="connsiteY19" fmla="*/ 382271 h 717456"/>
              <a:gd name="connsiteX0" fmla="*/ 0 w 2017468"/>
              <a:gd name="connsiteY0" fmla="*/ 377510 h 717456"/>
              <a:gd name="connsiteX1" fmla="*/ 157439 w 2017468"/>
              <a:gd name="connsiteY1" fmla="*/ 36279 h 717456"/>
              <a:gd name="connsiteX2" fmla="*/ 332076 w 2017468"/>
              <a:gd name="connsiteY2" fmla="*/ 369096 h 717456"/>
              <a:gd name="connsiteX3" fmla="*/ 492891 w 2017468"/>
              <a:gd name="connsiteY3" fmla="*/ 717317 h 717456"/>
              <a:gd name="connsiteX4" fmla="*/ 652177 w 2017468"/>
              <a:gd name="connsiteY4" fmla="*/ 377230 h 717456"/>
              <a:gd name="connsiteX5" fmla="*/ 812991 w 2017468"/>
              <a:gd name="connsiteY5" fmla="*/ 40483 h 717456"/>
              <a:gd name="connsiteX6" fmla="*/ 1065029 w 2017468"/>
              <a:gd name="connsiteY6" fmla="*/ 368816 h 717456"/>
              <a:gd name="connsiteX7" fmla="*/ 1256403 w 2017468"/>
              <a:gd name="connsiteY7" fmla="*/ 717316 h 717456"/>
              <a:gd name="connsiteX8" fmla="*/ 1637902 w 2017468"/>
              <a:gd name="connsiteY8" fmla="*/ 327904 h 717456"/>
              <a:gd name="connsiteX9" fmla="*/ 1820680 w 2017468"/>
              <a:gd name="connsiteY9" fmla="*/ 125 h 717456"/>
              <a:gd name="connsiteX10" fmla="*/ 1657004 w 2017468"/>
              <a:gd name="connsiteY10" fmla="*/ 364057 h 717456"/>
              <a:gd name="connsiteX11" fmla="*/ 1939305 w 2017468"/>
              <a:gd name="connsiteY11" fmla="*/ 663521 h 717456"/>
              <a:gd name="connsiteX12" fmla="*/ 2016542 w 2017468"/>
              <a:gd name="connsiteY12" fmla="*/ 572429 h 717456"/>
              <a:gd name="connsiteX13" fmla="*/ 1847640 w 2017468"/>
              <a:gd name="connsiteY13" fmla="*/ 265679 h 717456"/>
              <a:gd name="connsiteX14" fmla="*/ 1960692 w 2017468"/>
              <a:gd name="connsiteY14" fmla="*/ 53659 h 717456"/>
              <a:gd name="connsiteX15" fmla="*/ 1761691 w 2017468"/>
              <a:gd name="connsiteY15" fmla="*/ 396003 h 717456"/>
              <a:gd name="connsiteX16" fmla="*/ 1785366 w 2017468"/>
              <a:gd name="connsiteY16" fmla="*/ 711997 h 717456"/>
              <a:gd name="connsiteX17" fmla="*/ 1733026 w 2017468"/>
              <a:gd name="connsiteY17" fmla="*/ 283616 h 717456"/>
              <a:gd name="connsiteX18" fmla="*/ 1797853 w 2017468"/>
              <a:gd name="connsiteY18" fmla="*/ 17785 h 717456"/>
              <a:gd name="connsiteX19" fmla="*/ 1282965 w 2017468"/>
              <a:gd name="connsiteY19" fmla="*/ 382271 h 717456"/>
              <a:gd name="connsiteX0" fmla="*/ 0 w 2017466"/>
              <a:gd name="connsiteY0" fmla="*/ 377510 h 717456"/>
              <a:gd name="connsiteX1" fmla="*/ 166038 w 2017466"/>
              <a:gd name="connsiteY1" fmla="*/ 36279 h 717456"/>
              <a:gd name="connsiteX2" fmla="*/ 332076 w 2017466"/>
              <a:gd name="connsiteY2" fmla="*/ 369096 h 717456"/>
              <a:gd name="connsiteX3" fmla="*/ 492891 w 2017466"/>
              <a:gd name="connsiteY3" fmla="*/ 717317 h 717456"/>
              <a:gd name="connsiteX4" fmla="*/ 652177 w 2017466"/>
              <a:gd name="connsiteY4" fmla="*/ 377230 h 717456"/>
              <a:gd name="connsiteX5" fmla="*/ 812991 w 2017466"/>
              <a:gd name="connsiteY5" fmla="*/ 40483 h 717456"/>
              <a:gd name="connsiteX6" fmla="*/ 1065029 w 2017466"/>
              <a:gd name="connsiteY6" fmla="*/ 368816 h 717456"/>
              <a:gd name="connsiteX7" fmla="*/ 1256403 w 2017466"/>
              <a:gd name="connsiteY7" fmla="*/ 717316 h 717456"/>
              <a:gd name="connsiteX8" fmla="*/ 1637902 w 2017466"/>
              <a:gd name="connsiteY8" fmla="*/ 327904 h 717456"/>
              <a:gd name="connsiteX9" fmla="*/ 1820680 w 2017466"/>
              <a:gd name="connsiteY9" fmla="*/ 125 h 717456"/>
              <a:gd name="connsiteX10" fmla="*/ 1657004 w 2017466"/>
              <a:gd name="connsiteY10" fmla="*/ 364057 h 717456"/>
              <a:gd name="connsiteX11" fmla="*/ 1939305 w 2017466"/>
              <a:gd name="connsiteY11" fmla="*/ 663521 h 717456"/>
              <a:gd name="connsiteX12" fmla="*/ 2016542 w 2017466"/>
              <a:gd name="connsiteY12" fmla="*/ 572429 h 717456"/>
              <a:gd name="connsiteX13" fmla="*/ 1847640 w 2017466"/>
              <a:gd name="connsiteY13" fmla="*/ 265679 h 717456"/>
              <a:gd name="connsiteX14" fmla="*/ 1960692 w 2017466"/>
              <a:gd name="connsiteY14" fmla="*/ 53659 h 717456"/>
              <a:gd name="connsiteX15" fmla="*/ 1761691 w 2017466"/>
              <a:gd name="connsiteY15" fmla="*/ 396003 h 717456"/>
              <a:gd name="connsiteX16" fmla="*/ 1785366 w 2017466"/>
              <a:gd name="connsiteY16" fmla="*/ 711997 h 717456"/>
              <a:gd name="connsiteX17" fmla="*/ 1733026 w 2017466"/>
              <a:gd name="connsiteY17" fmla="*/ 283616 h 717456"/>
              <a:gd name="connsiteX18" fmla="*/ 1797853 w 2017466"/>
              <a:gd name="connsiteY18" fmla="*/ 17785 h 717456"/>
              <a:gd name="connsiteX19" fmla="*/ 1282965 w 2017466"/>
              <a:gd name="connsiteY19" fmla="*/ 382271 h 717456"/>
              <a:gd name="connsiteX0" fmla="*/ 0 w 2017468"/>
              <a:gd name="connsiteY0" fmla="*/ 377510 h 717456"/>
              <a:gd name="connsiteX1" fmla="*/ 166038 w 2017468"/>
              <a:gd name="connsiteY1" fmla="*/ 36279 h 717456"/>
              <a:gd name="connsiteX2" fmla="*/ 327776 w 2017468"/>
              <a:gd name="connsiteY2" fmla="*/ 364612 h 717456"/>
              <a:gd name="connsiteX3" fmla="*/ 492891 w 2017468"/>
              <a:gd name="connsiteY3" fmla="*/ 717317 h 717456"/>
              <a:gd name="connsiteX4" fmla="*/ 652177 w 2017468"/>
              <a:gd name="connsiteY4" fmla="*/ 377230 h 717456"/>
              <a:gd name="connsiteX5" fmla="*/ 812991 w 2017468"/>
              <a:gd name="connsiteY5" fmla="*/ 40483 h 717456"/>
              <a:gd name="connsiteX6" fmla="*/ 1065029 w 2017468"/>
              <a:gd name="connsiteY6" fmla="*/ 368816 h 717456"/>
              <a:gd name="connsiteX7" fmla="*/ 1256403 w 2017468"/>
              <a:gd name="connsiteY7" fmla="*/ 717316 h 717456"/>
              <a:gd name="connsiteX8" fmla="*/ 1637902 w 2017468"/>
              <a:gd name="connsiteY8" fmla="*/ 327904 h 717456"/>
              <a:gd name="connsiteX9" fmla="*/ 1820680 w 2017468"/>
              <a:gd name="connsiteY9" fmla="*/ 125 h 717456"/>
              <a:gd name="connsiteX10" fmla="*/ 1657004 w 2017468"/>
              <a:gd name="connsiteY10" fmla="*/ 364057 h 717456"/>
              <a:gd name="connsiteX11" fmla="*/ 1939305 w 2017468"/>
              <a:gd name="connsiteY11" fmla="*/ 663521 h 717456"/>
              <a:gd name="connsiteX12" fmla="*/ 2016542 w 2017468"/>
              <a:gd name="connsiteY12" fmla="*/ 572429 h 717456"/>
              <a:gd name="connsiteX13" fmla="*/ 1847640 w 2017468"/>
              <a:gd name="connsiteY13" fmla="*/ 265679 h 717456"/>
              <a:gd name="connsiteX14" fmla="*/ 1960692 w 2017468"/>
              <a:gd name="connsiteY14" fmla="*/ 53659 h 717456"/>
              <a:gd name="connsiteX15" fmla="*/ 1761691 w 2017468"/>
              <a:gd name="connsiteY15" fmla="*/ 396003 h 717456"/>
              <a:gd name="connsiteX16" fmla="*/ 1785366 w 2017468"/>
              <a:gd name="connsiteY16" fmla="*/ 711997 h 717456"/>
              <a:gd name="connsiteX17" fmla="*/ 1733026 w 2017468"/>
              <a:gd name="connsiteY17" fmla="*/ 283616 h 717456"/>
              <a:gd name="connsiteX18" fmla="*/ 1797853 w 2017468"/>
              <a:gd name="connsiteY18" fmla="*/ 17785 h 717456"/>
              <a:gd name="connsiteX19" fmla="*/ 1282965 w 2017468"/>
              <a:gd name="connsiteY19" fmla="*/ 382271 h 717456"/>
              <a:gd name="connsiteX0" fmla="*/ 0 w 2017466"/>
              <a:gd name="connsiteY0" fmla="*/ 377510 h 717456"/>
              <a:gd name="connsiteX1" fmla="*/ 166038 w 2017466"/>
              <a:gd name="connsiteY1" fmla="*/ 36279 h 717456"/>
              <a:gd name="connsiteX2" fmla="*/ 327776 w 2017466"/>
              <a:gd name="connsiteY2" fmla="*/ 364612 h 717456"/>
              <a:gd name="connsiteX3" fmla="*/ 492891 w 2017466"/>
              <a:gd name="connsiteY3" fmla="*/ 717317 h 717456"/>
              <a:gd name="connsiteX4" fmla="*/ 652177 w 2017466"/>
              <a:gd name="connsiteY4" fmla="*/ 377230 h 717456"/>
              <a:gd name="connsiteX5" fmla="*/ 812991 w 2017466"/>
              <a:gd name="connsiteY5" fmla="*/ 40483 h 717456"/>
              <a:gd name="connsiteX6" fmla="*/ 1065029 w 2017466"/>
              <a:gd name="connsiteY6" fmla="*/ 368816 h 717456"/>
              <a:gd name="connsiteX7" fmla="*/ 1256403 w 2017466"/>
              <a:gd name="connsiteY7" fmla="*/ 717316 h 717456"/>
              <a:gd name="connsiteX8" fmla="*/ 1637902 w 2017466"/>
              <a:gd name="connsiteY8" fmla="*/ 327904 h 717456"/>
              <a:gd name="connsiteX9" fmla="*/ 1820680 w 2017466"/>
              <a:gd name="connsiteY9" fmla="*/ 125 h 717456"/>
              <a:gd name="connsiteX10" fmla="*/ 1657004 w 2017466"/>
              <a:gd name="connsiteY10" fmla="*/ 364057 h 717456"/>
              <a:gd name="connsiteX11" fmla="*/ 1939305 w 2017466"/>
              <a:gd name="connsiteY11" fmla="*/ 663521 h 717456"/>
              <a:gd name="connsiteX12" fmla="*/ 2016542 w 2017466"/>
              <a:gd name="connsiteY12" fmla="*/ 572429 h 717456"/>
              <a:gd name="connsiteX13" fmla="*/ 1847640 w 2017466"/>
              <a:gd name="connsiteY13" fmla="*/ 265679 h 717456"/>
              <a:gd name="connsiteX14" fmla="*/ 1960692 w 2017466"/>
              <a:gd name="connsiteY14" fmla="*/ 53659 h 717456"/>
              <a:gd name="connsiteX15" fmla="*/ 1761691 w 2017466"/>
              <a:gd name="connsiteY15" fmla="*/ 396003 h 717456"/>
              <a:gd name="connsiteX16" fmla="*/ 1785366 w 2017466"/>
              <a:gd name="connsiteY16" fmla="*/ 711997 h 717456"/>
              <a:gd name="connsiteX17" fmla="*/ 1733026 w 2017466"/>
              <a:gd name="connsiteY17" fmla="*/ 283616 h 717456"/>
              <a:gd name="connsiteX18" fmla="*/ 1797853 w 2017466"/>
              <a:gd name="connsiteY18" fmla="*/ 17785 h 717456"/>
              <a:gd name="connsiteX19" fmla="*/ 1282965 w 2017466"/>
              <a:gd name="connsiteY19" fmla="*/ 382271 h 717456"/>
              <a:gd name="connsiteX0" fmla="*/ 0 w 2017468"/>
              <a:gd name="connsiteY0" fmla="*/ 377510 h 717456"/>
              <a:gd name="connsiteX1" fmla="*/ 166038 w 2017468"/>
              <a:gd name="connsiteY1" fmla="*/ 36279 h 717456"/>
              <a:gd name="connsiteX2" fmla="*/ 327776 w 2017468"/>
              <a:gd name="connsiteY2" fmla="*/ 364612 h 717456"/>
              <a:gd name="connsiteX3" fmla="*/ 479990 w 2017468"/>
              <a:gd name="connsiteY3" fmla="*/ 712833 h 717456"/>
              <a:gd name="connsiteX4" fmla="*/ 652177 w 2017468"/>
              <a:gd name="connsiteY4" fmla="*/ 377230 h 717456"/>
              <a:gd name="connsiteX5" fmla="*/ 812991 w 2017468"/>
              <a:gd name="connsiteY5" fmla="*/ 40483 h 717456"/>
              <a:gd name="connsiteX6" fmla="*/ 1065029 w 2017468"/>
              <a:gd name="connsiteY6" fmla="*/ 368816 h 717456"/>
              <a:gd name="connsiteX7" fmla="*/ 1256403 w 2017468"/>
              <a:gd name="connsiteY7" fmla="*/ 717316 h 717456"/>
              <a:gd name="connsiteX8" fmla="*/ 1637902 w 2017468"/>
              <a:gd name="connsiteY8" fmla="*/ 327904 h 717456"/>
              <a:gd name="connsiteX9" fmla="*/ 1820680 w 2017468"/>
              <a:gd name="connsiteY9" fmla="*/ 125 h 717456"/>
              <a:gd name="connsiteX10" fmla="*/ 1657004 w 2017468"/>
              <a:gd name="connsiteY10" fmla="*/ 364057 h 717456"/>
              <a:gd name="connsiteX11" fmla="*/ 1939305 w 2017468"/>
              <a:gd name="connsiteY11" fmla="*/ 663521 h 717456"/>
              <a:gd name="connsiteX12" fmla="*/ 2016542 w 2017468"/>
              <a:gd name="connsiteY12" fmla="*/ 572429 h 717456"/>
              <a:gd name="connsiteX13" fmla="*/ 1847640 w 2017468"/>
              <a:gd name="connsiteY13" fmla="*/ 265679 h 717456"/>
              <a:gd name="connsiteX14" fmla="*/ 1960692 w 2017468"/>
              <a:gd name="connsiteY14" fmla="*/ 53659 h 717456"/>
              <a:gd name="connsiteX15" fmla="*/ 1761691 w 2017468"/>
              <a:gd name="connsiteY15" fmla="*/ 396003 h 717456"/>
              <a:gd name="connsiteX16" fmla="*/ 1785366 w 2017468"/>
              <a:gd name="connsiteY16" fmla="*/ 711997 h 717456"/>
              <a:gd name="connsiteX17" fmla="*/ 1733026 w 2017468"/>
              <a:gd name="connsiteY17" fmla="*/ 283616 h 717456"/>
              <a:gd name="connsiteX18" fmla="*/ 1797853 w 2017468"/>
              <a:gd name="connsiteY18" fmla="*/ 17785 h 717456"/>
              <a:gd name="connsiteX19" fmla="*/ 1282965 w 2017468"/>
              <a:gd name="connsiteY19" fmla="*/ 382271 h 717456"/>
              <a:gd name="connsiteX0" fmla="*/ 0 w 2017466"/>
              <a:gd name="connsiteY0" fmla="*/ 377510 h 717456"/>
              <a:gd name="connsiteX1" fmla="*/ 166038 w 2017466"/>
              <a:gd name="connsiteY1" fmla="*/ 36279 h 717456"/>
              <a:gd name="connsiteX2" fmla="*/ 327776 w 2017466"/>
              <a:gd name="connsiteY2" fmla="*/ 364612 h 717456"/>
              <a:gd name="connsiteX3" fmla="*/ 479990 w 2017466"/>
              <a:gd name="connsiteY3" fmla="*/ 712833 h 717456"/>
              <a:gd name="connsiteX4" fmla="*/ 652177 w 2017466"/>
              <a:gd name="connsiteY4" fmla="*/ 377229 h 717456"/>
              <a:gd name="connsiteX5" fmla="*/ 812991 w 2017466"/>
              <a:gd name="connsiteY5" fmla="*/ 40483 h 717456"/>
              <a:gd name="connsiteX6" fmla="*/ 1065029 w 2017466"/>
              <a:gd name="connsiteY6" fmla="*/ 368816 h 717456"/>
              <a:gd name="connsiteX7" fmla="*/ 1256403 w 2017466"/>
              <a:gd name="connsiteY7" fmla="*/ 717316 h 717456"/>
              <a:gd name="connsiteX8" fmla="*/ 1637902 w 2017466"/>
              <a:gd name="connsiteY8" fmla="*/ 327904 h 717456"/>
              <a:gd name="connsiteX9" fmla="*/ 1820680 w 2017466"/>
              <a:gd name="connsiteY9" fmla="*/ 125 h 717456"/>
              <a:gd name="connsiteX10" fmla="*/ 1657004 w 2017466"/>
              <a:gd name="connsiteY10" fmla="*/ 364057 h 717456"/>
              <a:gd name="connsiteX11" fmla="*/ 1939305 w 2017466"/>
              <a:gd name="connsiteY11" fmla="*/ 663521 h 717456"/>
              <a:gd name="connsiteX12" fmla="*/ 2016542 w 2017466"/>
              <a:gd name="connsiteY12" fmla="*/ 572429 h 717456"/>
              <a:gd name="connsiteX13" fmla="*/ 1847640 w 2017466"/>
              <a:gd name="connsiteY13" fmla="*/ 265679 h 717456"/>
              <a:gd name="connsiteX14" fmla="*/ 1960692 w 2017466"/>
              <a:gd name="connsiteY14" fmla="*/ 53659 h 717456"/>
              <a:gd name="connsiteX15" fmla="*/ 1761691 w 2017466"/>
              <a:gd name="connsiteY15" fmla="*/ 396003 h 717456"/>
              <a:gd name="connsiteX16" fmla="*/ 1785366 w 2017466"/>
              <a:gd name="connsiteY16" fmla="*/ 711997 h 717456"/>
              <a:gd name="connsiteX17" fmla="*/ 1733026 w 2017466"/>
              <a:gd name="connsiteY17" fmla="*/ 283616 h 717456"/>
              <a:gd name="connsiteX18" fmla="*/ 1797853 w 2017466"/>
              <a:gd name="connsiteY18" fmla="*/ 17785 h 717456"/>
              <a:gd name="connsiteX19" fmla="*/ 1282965 w 2017466"/>
              <a:gd name="connsiteY19" fmla="*/ 382271 h 717456"/>
              <a:gd name="connsiteX0" fmla="*/ 0 w 2017468"/>
              <a:gd name="connsiteY0" fmla="*/ 377510 h 717456"/>
              <a:gd name="connsiteX1" fmla="*/ 166038 w 2017468"/>
              <a:gd name="connsiteY1" fmla="*/ 36279 h 717456"/>
              <a:gd name="connsiteX2" fmla="*/ 327776 w 2017468"/>
              <a:gd name="connsiteY2" fmla="*/ 364612 h 717456"/>
              <a:gd name="connsiteX3" fmla="*/ 479990 w 2017468"/>
              <a:gd name="connsiteY3" fmla="*/ 712833 h 717456"/>
              <a:gd name="connsiteX4" fmla="*/ 652177 w 2017468"/>
              <a:gd name="connsiteY4" fmla="*/ 377229 h 717456"/>
              <a:gd name="connsiteX5" fmla="*/ 808691 w 2017468"/>
              <a:gd name="connsiteY5" fmla="*/ 49452 h 717456"/>
              <a:gd name="connsiteX6" fmla="*/ 1065029 w 2017468"/>
              <a:gd name="connsiteY6" fmla="*/ 368816 h 717456"/>
              <a:gd name="connsiteX7" fmla="*/ 1256403 w 2017468"/>
              <a:gd name="connsiteY7" fmla="*/ 717316 h 717456"/>
              <a:gd name="connsiteX8" fmla="*/ 1637902 w 2017468"/>
              <a:gd name="connsiteY8" fmla="*/ 327904 h 717456"/>
              <a:gd name="connsiteX9" fmla="*/ 1820680 w 2017468"/>
              <a:gd name="connsiteY9" fmla="*/ 125 h 717456"/>
              <a:gd name="connsiteX10" fmla="*/ 1657004 w 2017468"/>
              <a:gd name="connsiteY10" fmla="*/ 364057 h 717456"/>
              <a:gd name="connsiteX11" fmla="*/ 1939305 w 2017468"/>
              <a:gd name="connsiteY11" fmla="*/ 663521 h 717456"/>
              <a:gd name="connsiteX12" fmla="*/ 2016542 w 2017468"/>
              <a:gd name="connsiteY12" fmla="*/ 572429 h 717456"/>
              <a:gd name="connsiteX13" fmla="*/ 1847640 w 2017468"/>
              <a:gd name="connsiteY13" fmla="*/ 265679 h 717456"/>
              <a:gd name="connsiteX14" fmla="*/ 1960692 w 2017468"/>
              <a:gd name="connsiteY14" fmla="*/ 53659 h 717456"/>
              <a:gd name="connsiteX15" fmla="*/ 1761691 w 2017468"/>
              <a:gd name="connsiteY15" fmla="*/ 396003 h 717456"/>
              <a:gd name="connsiteX16" fmla="*/ 1785366 w 2017468"/>
              <a:gd name="connsiteY16" fmla="*/ 711997 h 717456"/>
              <a:gd name="connsiteX17" fmla="*/ 1733026 w 2017468"/>
              <a:gd name="connsiteY17" fmla="*/ 283616 h 717456"/>
              <a:gd name="connsiteX18" fmla="*/ 1797853 w 2017468"/>
              <a:gd name="connsiteY18" fmla="*/ 17785 h 717456"/>
              <a:gd name="connsiteX19" fmla="*/ 1282965 w 2017468"/>
              <a:gd name="connsiteY19" fmla="*/ 382271 h 717456"/>
              <a:gd name="connsiteX0" fmla="*/ 0 w 2017466"/>
              <a:gd name="connsiteY0" fmla="*/ 377510 h 717456"/>
              <a:gd name="connsiteX1" fmla="*/ 166038 w 2017466"/>
              <a:gd name="connsiteY1" fmla="*/ 36279 h 717456"/>
              <a:gd name="connsiteX2" fmla="*/ 327776 w 2017466"/>
              <a:gd name="connsiteY2" fmla="*/ 364612 h 717456"/>
              <a:gd name="connsiteX3" fmla="*/ 479990 w 2017466"/>
              <a:gd name="connsiteY3" fmla="*/ 712833 h 717456"/>
              <a:gd name="connsiteX4" fmla="*/ 652177 w 2017466"/>
              <a:gd name="connsiteY4" fmla="*/ 377229 h 717456"/>
              <a:gd name="connsiteX5" fmla="*/ 808691 w 2017466"/>
              <a:gd name="connsiteY5" fmla="*/ 49452 h 717456"/>
              <a:gd name="connsiteX6" fmla="*/ 983329 w 2017466"/>
              <a:gd name="connsiteY6" fmla="*/ 368815 h 717456"/>
              <a:gd name="connsiteX7" fmla="*/ 1256403 w 2017466"/>
              <a:gd name="connsiteY7" fmla="*/ 717316 h 717456"/>
              <a:gd name="connsiteX8" fmla="*/ 1637902 w 2017466"/>
              <a:gd name="connsiteY8" fmla="*/ 327904 h 717456"/>
              <a:gd name="connsiteX9" fmla="*/ 1820680 w 2017466"/>
              <a:gd name="connsiteY9" fmla="*/ 125 h 717456"/>
              <a:gd name="connsiteX10" fmla="*/ 1657004 w 2017466"/>
              <a:gd name="connsiteY10" fmla="*/ 364057 h 717456"/>
              <a:gd name="connsiteX11" fmla="*/ 1939305 w 2017466"/>
              <a:gd name="connsiteY11" fmla="*/ 663521 h 717456"/>
              <a:gd name="connsiteX12" fmla="*/ 2016542 w 2017466"/>
              <a:gd name="connsiteY12" fmla="*/ 572429 h 717456"/>
              <a:gd name="connsiteX13" fmla="*/ 1847640 w 2017466"/>
              <a:gd name="connsiteY13" fmla="*/ 265679 h 717456"/>
              <a:gd name="connsiteX14" fmla="*/ 1960692 w 2017466"/>
              <a:gd name="connsiteY14" fmla="*/ 53659 h 717456"/>
              <a:gd name="connsiteX15" fmla="*/ 1761691 w 2017466"/>
              <a:gd name="connsiteY15" fmla="*/ 396003 h 717456"/>
              <a:gd name="connsiteX16" fmla="*/ 1785366 w 2017466"/>
              <a:gd name="connsiteY16" fmla="*/ 711997 h 717456"/>
              <a:gd name="connsiteX17" fmla="*/ 1733026 w 2017466"/>
              <a:gd name="connsiteY17" fmla="*/ 283616 h 717456"/>
              <a:gd name="connsiteX18" fmla="*/ 1797853 w 2017466"/>
              <a:gd name="connsiteY18" fmla="*/ 17785 h 717456"/>
              <a:gd name="connsiteX19" fmla="*/ 1282965 w 2017466"/>
              <a:gd name="connsiteY19" fmla="*/ 382271 h 717456"/>
              <a:gd name="connsiteX0" fmla="*/ 0 w 2017468"/>
              <a:gd name="connsiteY0" fmla="*/ 377510 h 717462"/>
              <a:gd name="connsiteX1" fmla="*/ 166038 w 2017468"/>
              <a:gd name="connsiteY1" fmla="*/ 36279 h 717462"/>
              <a:gd name="connsiteX2" fmla="*/ 327776 w 2017468"/>
              <a:gd name="connsiteY2" fmla="*/ 364612 h 717462"/>
              <a:gd name="connsiteX3" fmla="*/ 479990 w 2017468"/>
              <a:gd name="connsiteY3" fmla="*/ 712833 h 717462"/>
              <a:gd name="connsiteX4" fmla="*/ 652177 w 2017468"/>
              <a:gd name="connsiteY4" fmla="*/ 377229 h 717462"/>
              <a:gd name="connsiteX5" fmla="*/ 808691 w 2017468"/>
              <a:gd name="connsiteY5" fmla="*/ 49452 h 717462"/>
              <a:gd name="connsiteX6" fmla="*/ 983329 w 2017468"/>
              <a:gd name="connsiteY6" fmla="*/ 368815 h 717462"/>
              <a:gd name="connsiteX7" fmla="*/ 1256403 w 2017468"/>
              <a:gd name="connsiteY7" fmla="*/ 717316 h 717462"/>
              <a:gd name="connsiteX8" fmla="*/ 1637902 w 2017468"/>
              <a:gd name="connsiteY8" fmla="*/ 327904 h 717462"/>
              <a:gd name="connsiteX9" fmla="*/ 1820680 w 2017468"/>
              <a:gd name="connsiteY9" fmla="*/ 125 h 717462"/>
              <a:gd name="connsiteX10" fmla="*/ 1657004 w 2017468"/>
              <a:gd name="connsiteY10" fmla="*/ 364057 h 717462"/>
              <a:gd name="connsiteX11" fmla="*/ 1939305 w 2017468"/>
              <a:gd name="connsiteY11" fmla="*/ 663521 h 717462"/>
              <a:gd name="connsiteX12" fmla="*/ 2016542 w 2017468"/>
              <a:gd name="connsiteY12" fmla="*/ 572429 h 717462"/>
              <a:gd name="connsiteX13" fmla="*/ 1847640 w 2017468"/>
              <a:gd name="connsiteY13" fmla="*/ 265679 h 717462"/>
              <a:gd name="connsiteX14" fmla="*/ 1960692 w 2017468"/>
              <a:gd name="connsiteY14" fmla="*/ 53659 h 717462"/>
              <a:gd name="connsiteX15" fmla="*/ 1761691 w 2017468"/>
              <a:gd name="connsiteY15" fmla="*/ 396003 h 717462"/>
              <a:gd name="connsiteX16" fmla="*/ 1785366 w 2017468"/>
              <a:gd name="connsiteY16" fmla="*/ 711997 h 717462"/>
              <a:gd name="connsiteX17" fmla="*/ 1733026 w 2017468"/>
              <a:gd name="connsiteY17" fmla="*/ 283616 h 717462"/>
              <a:gd name="connsiteX18" fmla="*/ 1797853 w 2017468"/>
              <a:gd name="connsiteY18" fmla="*/ 17785 h 717462"/>
              <a:gd name="connsiteX19" fmla="*/ 1282965 w 2017468"/>
              <a:gd name="connsiteY19" fmla="*/ 382271 h 717462"/>
              <a:gd name="connsiteX0" fmla="*/ 0 w 2017466"/>
              <a:gd name="connsiteY0" fmla="*/ 377510 h 717460"/>
              <a:gd name="connsiteX1" fmla="*/ 166038 w 2017466"/>
              <a:gd name="connsiteY1" fmla="*/ 36279 h 717460"/>
              <a:gd name="connsiteX2" fmla="*/ 340676 w 2017466"/>
              <a:gd name="connsiteY2" fmla="*/ 378065 h 717460"/>
              <a:gd name="connsiteX3" fmla="*/ 479990 w 2017466"/>
              <a:gd name="connsiteY3" fmla="*/ 712833 h 717460"/>
              <a:gd name="connsiteX4" fmla="*/ 652177 w 2017466"/>
              <a:gd name="connsiteY4" fmla="*/ 377229 h 717460"/>
              <a:gd name="connsiteX5" fmla="*/ 808691 w 2017466"/>
              <a:gd name="connsiteY5" fmla="*/ 49452 h 717460"/>
              <a:gd name="connsiteX6" fmla="*/ 983329 w 2017466"/>
              <a:gd name="connsiteY6" fmla="*/ 368815 h 717460"/>
              <a:gd name="connsiteX7" fmla="*/ 1256403 w 2017466"/>
              <a:gd name="connsiteY7" fmla="*/ 717316 h 717460"/>
              <a:gd name="connsiteX8" fmla="*/ 1637902 w 2017466"/>
              <a:gd name="connsiteY8" fmla="*/ 327904 h 717460"/>
              <a:gd name="connsiteX9" fmla="*/ 1820680 w 2017466"/>
              <a:gd name="connsiteY9" fmla="*/ 125 h 717460"/>
              <a:gd name="connsiteX10" fmla="*/ 1657004 w 2017466"/>
              <a:gd name="connsiteY10" fmla="*/ 364057 h 717460"/>
              <a:gd name="connsiteX11" fmla="*/ 1939305 w 2017466"/>
              <a:gd name="connsiteY11" fmla="*/ 663521 h 717460"/>
              <a:gd name="connsiteX12" fmla="*/ 2016542 w 2017466"/>
              <a:gd name="connsiteY12" fmla="*/ 572429 h 717460"/>
              <a:gd name="connsiteX13" fmla="*/ 1847640 w 2017466"/>
              <a:gd name="connsiteY13" fmla="*/ 265679 h 717460"/>
              <a:gd name="connsiteX14" fmla="*/ 1960692 w 2017466"/>
              <a:gd name="connsiteY14" fmla="*/ 53659 h 717460"/>
              <a:gd name="connsiteX15" fmla="*/ 1761691 w 2017466"/>
              <a:gd name="connsiteY15" fmla="*/ 396003 h 717460"/>
              <a:gd name="connsiteX16" fmla="*/ 1785366 w 2017466"/>
              <a:gd name="connsiteY16" fmla="*/ 711997 h 717460"/>
              <a:gd name="connsiteX17" fmla="*/ 1733026 w 2017466"/>
              <a:gd name="connsiteY17" fmla="*/ 283616 h 717460"/>
              <a:gd name="connsiteX18" fmla="*/ 1797853 w 2017466"/>
              <a:gd name="connsiteY18" fmla="*/ 17785 h 717460"/>
              <a:gd name="connsiteX19" fmla="*/ 1282965 w 2017466"/>
              <a:gd name="connsiteY19" fmla="*/ 382271 h 717460"/>
              <a:gd name="connsiteX0" fmla="*/ 0 w 2017468"/>
              <a:gd name="connsiteY0" fmla="*/ 377510 h 717462"/>
              <a:gd name="connsiteX1" fmla="*/ 166038 w 2017468"/>
              <a:gd name="connsiteY1" fmla="*/ 36279 h 717462"/>
              <a:gd name="connsiteX2" fmla="*/ 340676 w 2017468"/>
              <a:gd name="connsiteY2" fmla="*/ 378065 h 717462"/>
              <a:gd name="connsiteX3" fmla="*/ 479990 w 2017468"/>
              <a:gd name="connsiteY3" fmla="*/ 712833 h 717462"/>
              <a:gd name="connsiteX4" fmla="*/ 652177 w 2017468"/>
              <a:gd name="connsiteY4" fmla="*/ 377229 h 717462"/>
              <a:gd name="connsiteX5" fmla="*/ 808691 w 2017468"/>
              <a:gd name="connsiteY5" fmla="*/ 49452 h 717462"/>
              <a:gd name="connsiteX6" fmla="*/ 983329 w 2017468"/>
              <a:gd name="connsiteY6" fmla="*/ 368815 h 717462"/>
              <a:gd name="connsiteX7" fmla="*/ 1256403 w 2017468"/>
              <a:gd name="connsiteY7" fmla="*/ 717316 h 717462"/>
              <a:gd name="connsiteX8" fmla="*/ 1637902 w 2017468"/>
              <a:gd name="connsiteY8" fmla="*/ 327904 h 717462"/>
              <a:gd name="connsiteX9" fmla="*/ 1820680 w 2017468"/>
              <a:gd name="connsiteY9" fmla="*/ 125 h 717462"/>
              <a:gd name="connsiteX10" fmla="*/ 1657004 w 2017468"/>
              <a:gd name="connsiteY10" fmla="*/ 364057 h 717462"/>
              <a:gd name="connsiteX11" fmla="*/ 1939305 w 2017468"/>
              <a:gd name="connsiteY11" fmla="*/ 663521 h 717462"/>
              <a:gd name="connsiteX12" fmla="*/ 2016542 w 2017468"/>
              <a:gd name="connsiteY12" fmla="*/ 572429 h 717462"/>
              <a:gd name="connsiteX13" fmla="*/ 1847640 w 2017468"/>
              <a:gd name="connsiteY13" fmla="*/ 265679 h 717462"/>
              <a:gd name="connsiteX14" fmla="*/ 1960692 w 2017468"/>
              <a:gd name="connsiteY14" fmla="*/ 53659 h 717462"/>
              <a:gd name="connsiteX15" fmla="*/ 1761691 w 2017468"/>
              <a:gd name="connsiteY15" fmla="*/ 396003 h 717462"/>
              <a:gd name="connsiteX16" fmla="*/ 1785366 w 2017468"/>
              <a:gd name="connsiteY16" fmla="*/ 711997 h 717462"/>
              <a:gd name="connsiteX17" fmla="*/ 1733026 w 2017468"/>
              <a:gd name="connsiteY17" fmla="*/ 283616 h 717462"/>
              <a:gd name="connsiteX18" fmla="*/ 1797853 w 2017468"/>
              <a:gd name="connsiteY18" fmla="*/ 17785 h 717462"/>
              <a:gd name="connsiteX19" fmla="*/ 1282965 w 2017468"/>
              <a:gd name="connsiteY19" fmla="*/ 382271 h 717462"/>
              <a:gd name="connsiteX0" fmla="*/ 0 w 2017466"/>
              <a:gd name="connsiteY0" fmla="*/ 377510 h 721936"/>
              <a:gd name="connsiteX1" fmla="*/ 166038 w 2017466"/>
              <a:gd name="connsiteY1" fmla="*/ 36279 h 721936"/>
              <a:gd name="connsiteX2" fmla="*/ 340676 w 2017466"/>
              <a:gd name="connsiteY2" fmla="*/ 378065 h 721936"/>
              <a:gd name="connsiteX3" fmla="*/ 479990 w 2017466"/>
              <a:gd name="connsiteY3" fmla="*/ 712833 h 721936"/>
              <a:gd name="connsiteX4" fmla="*/ 652177 w 2017466"/>
              <a:gd name="connsiteY4" fmla="*/ 377229 h 721936"/>
              <a:gd name="connsiteX5" fmla="*/ 808691 w 2017466"/>
              <a:gd name="connsiteY5" fmla="*/ 49452 h 721936"/>
              <a:gd name="connsiteX6" fmla="*/ 983329 w 2017466"/>
              <a:gd name="connsiteY6" fmla="*/ 368815 h 721936"/>
              <a:gd name="connsiteX7" fmla="*/ 1295102 w 2017466"/>
              <a:gd name="connsiteY7" fmla="*/ 721799 h 721936"/>
              <a:gd name="connsiteX8" fmla="*/ 1637902 w 2017466"/>
              <a:gd name="connsiteY8" fmla="*/ 327904 h 721936"/>
              <a:gd name="connsiteX9" fmla="*/ 1820680 w 2017466"/>
              <a:gd name="connsiteY9" fmla="*/ 125 h 721936"/>
              <a:gd name="connsiteX10" fmla="*/ 1657004 w 2017466"/>
              <a:gd name="connsiteY10" fmla="*/ 364057 h 721936"/>
              <a:gd name="connsiteX11" fmla="*/ 1939305 w 2017466"/>
              <a:gd name="connsiteY11" fmla="*/ 663521 h 721936"/>
              <a:gd name="connsiteX12" fmla="*/ 2016542 w 2017466"/>
              <a:gd name="connsiteY12" fmla="*/ 572429 h 721936"/>
              <a:gd name="connsiteX13" fmla="*/ 1847640 w 2017466"/>
              <a:gd name="connsiteY13" fmla="*/ 265679 h 721936"/>
              <a:gd name="connsiteX14" fmla="*/ 1960692 w 2017466"/>
              <a:gd name="connsiteY14" fmla="*/ 53659 h 721936"/>
              <a:gd name="connsiteX15" fmla="*/ 1761691 w 2017466"/>
              <a:gd name="connsiteY15" fmla="*/ 396003 h 721936"/>
              <a:gd name="connsiteX16" fmla="*/ 1785366 w 2017466"/>
              <a:gd name="connsiteY16" fmla="*/ 711997 h 721936"/>
              <a:gd name="connsiteX17" fmla="*/ 1733026 w 2017466"/>
              <a:gd name="connsiteY17" fmla="*/ 283616 h 721936"/>
              <a:gd name="connsiteX18" fmla="*/ 1797853 w 2017466"/>
              <a:gd name="connsiteY18" fmla="*/ 17785 h 721936"/>
              <a:gd name="connsiteX19" fmla="*/ 1282965 w 2017466"/>
              <a:gd name="connsiteY19" fmla="*/ 382271 h 721936"/>
              <a:gd name="connsiteX0" fmla="*/ 0 w 2017468"/>
              <a:gd name="connsiteY0" fmla="*/ 377510 h 721936"/>
              <a:gd name="connsiteX1" fmla="*/ 166038 w 2017468"/>
              <a:gd name="connsiteY1" fmla="*/ 36279 h 721936"/>
              <a:gd name="connsiteX2" fmla="*/ 340676 w 2017468"/>
              <a:gd name="connsiteY2" fmla="*/ 378065 h 721936"/>
              <a:gd name="connsiteX3" fmla="*/ 479990 w 2017468"/>
              <a:gd name="connsiteY3" fmla="*/ 712833 h 721936"/>
              <a:gd name="connsiteX4" fmla="*/ 652177 w 2017468"/>
              <a:gd name="connsiteY4" fmla="*/ 377229 h 721936"/>
              <a:gd name="connsiteX5" fmla="*/ 808691 w 2017468"/>
              <a:gd name="connsiteY5" fmla="*/ 49452 h 721936"/>
              <a:gd name="connsiteX6" fmla="*/ 983329 w 2017468"/>
              <a:gd name="connsiteY6" fmla="*/ 368815 h 721936"/>
              <a:gd name="connsiteX7" fmla="*/ 1114503 w 2017468"/>
              <a:gd name="connsiteY7" fmla="*/ 721799 h 721936"/>
              <a:gd name="connsiteX8" fmla="*/ 1637902 w 2017468"/>
              <a:gd name="connsiteY8" fmla="*/ 327904 h 721936"/>
              <a:gd name="connsiteX9" fmla="*/ 1820680 w 2017468"/>
              <a:gd name="connsiteY9" fmla="*/ 125 h 721936"/>
              <a:gd name="connsiteX10" fmla="*/ 1657004 w 2017468"/>
              <a:gd name="connsiteY10" fmla="*/ 364057 h 721936"/>
              <a:gd name="connsiteX11" fmla="*/ 1939305 w 2017468"/>
              <a:gd name="connsiteY11" fmla="*/ 663521 h 721936"/>
              <a:gd name="connsiteX12" fmla="*/ 2016542 w 2017468"/>
              <a:gd name="connsiteY12" fmla="*/ 572429 h 721936"/>
              <a:gd name="connsiteX13" fmla="*/ 1847640 w 2017468"/>
              <a:gd name="connsiteY13" fmla="*/ 265679 h 721936"/>
              <a:gd name="connsiteX14" fmla="*/ 1960692 w 2017468"/>
              <a:gd name="connsiteY14" fmla="*/ 53659 h 721936"/>
              <a:gd name="connsiteX15" fmla="*/ 1761691 w 2017468"/>
              <a:gd name="connsiteY15" fmla="*/ 396003 h 721936"/>
              <a:gd name="connsiteX16" fmla="*/ 1785366 w 2017468"/>
              <a:gd name="connsiteY16" fmla="*/ 711997 h 721936"/>
              <a:gd name="connsiteX17" fmla="*/ 1733026 w 2017468"/>
              <a:gd name="connsiteY17" fmla="*/ 283616 h 721936"/>
              <a:gd name="connsiteX18" fmla="*/ 1797853 w 2017468"/>
              <a:gd name="connsiteY18" fmla="*/ 17785 h 721936"/>
              <a:gd name="connsiteX19" fmla="*/ 1282965 w 2017468"/>
              <a:gd name="connsiteY19" fmla="*/ 382271 h 721936"/>
              <a:gd name="connsiteX0" fmla="*/ 0 w 2017466"/>
              <a:gd name="connsiteY0" fmla="*/ 377510 h 721936"/>
              <a:gd name="connsiteX1" fmla="*/ 166038 w 2017466"/>
              <a:gd name="connsiteY1" fmla="*/ 36279 h 721936"/>
              <a:gd name="connsiteX2" fmla="*/ 340676 w 2017466"/>
              <a:gd name="connsiteY2" fmla="*/ 378065 h 721936"/>
              <a:gd name="connsiteX3" fmla="*/ 479990 w 2017466"/>
              <a:gd name="connsiteY3" fmla="*/ 712833 h 721936"/>
              <a:gd name="connsiteX4" fmla="*/ 652177 w 2017466"/>
              <a:gd name="connsiteY4" fmla="*/ 377229 h 721936"/>
              <a:gd name="connsiteX5" fmla="*/ 808691 w 2017466"/>
              <a:gd name="connsiteY5" fmla="*/ 49452 h 721936"/>
              <a:gd name="connsiteX6" fmla="*/ 983329 w 2017466"/>
              <a:gd name="connsiteY6" fmla="*/ 368815 h 721936"/>
              <a:gd name="connsiteX7" fmla="*/ 1114503 w 2017466"/>
              <a:gd name="connsiteY7" fmla="*/ 721799 h 721936"/>
              <a:gd name="connsiteX8" fmla="*/ 1637902 w 2017466"/>
              <a:gd name="connsiteY8" fmla="*/ 327904 h 721936"/>
              <a:gd name="connsiteX9" fmla="*/ 1820680 w 2017466"/>
              <a:gd name="connsiteY9" fmla="*/ 125 h 721936"/>
              <a:gd name="connsiteX10" fmla="*/ 1657004 w 2017466"/>
              <a:gd name="connsiteY10" fmla="*/ 364057 h 721936"/>
              <a:gd name="connsiteX11" fmla="*/ 1939305 w 2017466"/>
              <a:gd name="connsiteY11" fmla="*/ 663521 h 721936"/>
              <a:gd name="connsiteX12" fmla="*/ 2016542 w 2017466"/>
              <a:gd name="connsiteY12" fmla="*/ 572429 h 721936"/>
              <a:gd name="connsiteX13" fmla="*/ 1847640 w 2017466"/>
              <a:gd name="connsiteY13" fmla="*/ 265679 h 721936"/>
              <a:gd name="connsiteX14" fmla="*/ 1960692 w 2017466"/>
              <a:gd name="connsiteY14" fmla="*/ 53659 h 721936"/>
              <a:gd name="connsiteX15" fmla="*/ 1761691 w 2017466"/>
              <a:gd name="connsiteY15" fmla="*/ 396003 h 721936"/>
              <a:gd name="connsiteX16" fmla="*/ 1785366 w 2017466"/>
              <a:gd name="connsiteY16" fmla="*/ 711997 h 721936"/>
              <a:gd name="connsiteX17" fmla="*/ 1733026 w 2017466"/>
              <a:gd name="connsiteY17" fmla="*/ 283616 h 721936"/>
              <a:gd name="connsiteX18" fmla="*/ 1797853 w 2017466"/>
              <a:gd name="connsiteY18" fmla="*/ 17785 h 721936"/>
              <a:gd name="connsiteX19" fmla="*/ 1282965 w 2017466"/>
              <a:gd name="connsiteY19" fmla="*/ 382271 h 721936"/>
              <a:gd name="connsiteX0" fmla="*/ 0 w 2017468"/>
              <a:gd name="connsiteY0" fmla="*/ 377510 h 721936"/>
              <a:gd name="connsiteX1" fmla="*/ 166038 w 2017468"/>
              <a:gd name="connsiteY1" fmla="*/ 36279 h 721936"/>
              <a:gd name="connsiteX2" fmla="*/ 340676 w 2017468"/>
              <a:gd name="connsiteY2" fmla="*/ 378065 h 721936"/>
              <a:gd name="connsiteX3" fmla="*/ 479990 w 2017468"/>
              <a:gd name="connsiteY3" fmla="*/ 712833 h 721936"/>
              <a:gd name="connsiteX4" fmla="*/ 652177 w 2017468"/>
              <a:gd name="connsiteY4" fmla="*/ 377229 h 721936"/>
              <a:gd name="connsiteX5" fmla="*/ 808691 w 2017468"/>
              <a:gd name="connsiteY5" fmla="*/ 49452 h 721936"/>
              <a:gd name="connsiteX6" fmla="*/ 970429 w 2017468"/>
              <a:gd name="connsiteY6" fmla="*/ 368815 h 721936"/>
              <a:gd name="connsiteX7" fmla="*/ 1114503 w 2017468"/>
              <a:gd name="connsiteY7" fmla="*/ 721799 h 721936"/>
              <a:gd name="connsiteX8" fmla="*/ 1637902 w 2017468"/>
              <a:gd name="connsiteY8" fmla="*/ 327904 h 721936"/>
              <a:gd name="connsiteX9" fmla="*/ 1820680 w 2017468"/>
              <a:gd name="connsiteY9" fmla="*/ 125 h 721936"/>
              <a:gd name="connsiteX10" fmla="*/ 1657004 w 2017468"/>
              <a:gd name="connsiteY10" fmla="*/ 364057 h 721936"/>
              <a:gd name="connsiteX11" fmla="*/ 1939305 w 2017468"/>
              <a:gd name="connsiteY11" fmla="*/ 663521 h 721936"/>
              <a:gd name="connsiteX12" fmla="*/ 2016542 w 2017468"/>
              <a:gd name="connsiteY12" fmla="*/ 572429 h 721936"/>
              <a:gd name="connsiteX13" fmla="*/ 1847640 w 2017468"/>
              <a:gd name="connsiteY13" fmla="*/ 265679 h 721936"/>
              <a:gd name="connsiteX14" fmla="*/ 1960692 w 2017468"/>
              <a:gd name="connsiteY14" fmla="*/ 53659 h 721936"/>
              <a:gd name="connsiteX15" fmla="*/ 1761691 w 2017468"/>
              <a:gd name="connsiteY15" fmla="*/ 396003 h 721936"/>
              <a:gd name="connsiteX16" fmla="*/ 1785366 w 2017468"/>
              <a:gd name="connsiteY16" fmla="*/ 711997 h 721936"/>
              <a:gd name="connsiteX17" fmla="*/ 1733026 w 2017468"/>
              <a:gd name="connsiteY17" fmla="*/ 283616 h 721936"/>
              <a:gd name="connsiteX18" fmla="*/ 1797853 w 2017468"/>
              <a:gd name="connsiteY18" fmla="*/ 17785 h 721936"/>
              <a:gd name="connsiteX19" fmla="*/ 1282965 w 2017468"/>
              <a:gd name="connsiteY19" fmla="*/ 382271 h 721936"/>
              <a:gd name="connsiteX0" fmla="*/ 0 w 2017466"/>
              <a:gd name="connsiteY0" fmla="*/ 377508 h 713095"/>
              <a:gd name="connsiteX1" fmla="*/ 166038 w 2017466"/>
              <a:gd name="connsiteY1" fmla="*/ 36277 h 713095"/>
              <a:gd name="connsiteX2" fmla="*/ 340676 w 2017466"/>
              <a:gd name="connsiteY2" fmla="*/ 378063 h 713095"/>
              <a:gd name="connsiteX3" fmla="*/ 479990 w 2017466"/>
              <a:gd name="connsiteY3" fmla="*/ 712831 h 713095"/>
              <a:gd name="connsiteX4" fmla="*/ 652177 w 2017466"/>
              <a:gd name="connsiteY4" fmla="*/ 377227 h 713095"/>
              <a:gd name="connsiteX5" fmla="*/ 808691 w 2017466"/>
              <a:gd name="connsiteY5" fmla="*/ 49450 h 713095"/>
              <a:gd name="connsiteX6" fmla="*/ 970429 w 2017466"/>
              <a:gd name="connsiteY6" fmla="*/ 368813 h 713095"/>
              <a:gd name="connsiteX7" fmla="*/ 1144603 w 2017466"/>
              <a:gd name="connsiteY7" fmla="*/ 703859 h 713095"/>
              <a:gd name="connsiteX8" fmla="*/ 1637902 w 2017466"/>
              <a:gd name="connsiteY8" fmla="*/ 327902 h 713095"/>
              <a:gd name="connsiteX9" fmla="*/ 1820680 w 2017466"/>
              <a:gd name="connsiteY9" fmla="*/ 123 h 713095"/>
              <a:gd name="connsiteX10" fmla="*/ 1657004 w 2017466"/>
              <a:gd name="connsiteY10" fmla="*/ 364055 h 713095"/>
              <a:gd name="connsiteX11" fmla="*/ 1939305 w 2017466"/>
              <a:gd name="connsiteY11" fmla="*/ 663519 h 713095"/>
              <a:gd name="connsiteX12" fmla="*/ 2016542 w 2017466"/>
              <a:gd name="connsiteY12" fmla="*/ 572427 h 713095"/>
              <a:gd name="connsiteX13" fmla="*/ 1847640 w 2017466"/>
              <a:gd name="connsiteY13" fmla="*/ 265677 h 713095"/>
              <a:gd name="connsiteX14" fmla="*/ 1960692 w 2017466"/>
              <a:gd name="connsiteY14" fmla="*/ 53657 h 713095"/>
              <a:gd name="connsiteX15" fmla="*/ 1761691 w 2017466"/>
              <a:gd name="connsiteY15" fmla="*/ 396001 h 713095"/>
              <a:gd name="connsiteX16" fmla="*/ 1785366 w 2017466"/>
              <a:gd name="connsiteY16" fmla="*/ 711995 h 713095"/>
              <a:gd name="connsiteX17" fmla="*/ 1733026 w 2017466"/>
              <a:gd name="connsiteY17" fmla="*/ 283614 h 713095"/>
              <a:gd name="connsiteX18" fmla="*/ 1797853 w 2017466"/>
              <a:gd name="connsiteY18" fmla="*/ 17783 h 713095"/>
              <a:gd name="connsiteX19" fmla="*/ 1282965 w 2017466"/>
              <a:gd name="connsiteY19" fmla="*/ 382269 h 713095"/>
              <a:gd name="connsiteX0" fmla="*/ 0 w 2017468"/>
              <a:gd name="connsiteY0" fmla="*/ 377387 h 712974"/>
              <a:gd name="connsiteX1" fmla="*/ 166038 w 2017468"/>
              <a:gd name="connsiteY1" fmla="*/ 36156 h 712974"/>
              <a:gd name="connsiteX2" fmla="*/ 340676 w 2017468"/>
              <a:gd name="connsiteY2" fmla="*/ 377942 h 712974"/>
              <a:gd name="connsiteX3" fmla="*/ 479990 w 2017468"/>
              <a:gd name="connsiteY3" fmla="*/ 712710 h 712974"/>
              <a:gd name="connsiteX4" fmla="*/ 652177 w 2017468"/>
              <a:gd name="connsiteY4" fmla="*/ 377106 h 712974"/>
              <a:gd name="connsiteX5" fmla="*/ 808691 w 2017468"/>
              <a:gd name="connsiteY5" fmla="*/ 49329 h 712974"/>
              <a:gd name="connsiteX6" fmla="*/ 970429 w 2017468"/>
              <a:gd name="connsiteY6" fmla="*/ 368692 h 712974"/>
              <a:gd name="connsiteX7" fmla="*/ 1144603 w 2017468"/>
              <a:gd name="connsiteY7" fmla="*/ 703738 h 712974"/>
              <a:gd name="connsiteX8" fmla="*/ 1306802 w 2017468"/>
              <a:gd name="connsiteY8" fmla="*/ 359169 h 712974"/>
              <a:gd name="connsiteX9" fmla="*/ 1820680 w 2017468"/>
              <a:gd name="connsiteY9" fmla="*/ 2 h 712974"/>
              <a:gd name="connsiteX10" fmla="*/ 1657004 w 2017468"/>
              <a:gd name="connsiteY10" fmla="*/ 363934 h 712974"/>
              <a:gd name="connsiteX11" fmla="*/ 1939305 w 2017468"/>
              <a:gd name="connsiteY11" fmla="*/ 663398 h 712974"/>
              <a:gd name="connsiteX12" fmla="*/ 2016542 w 2017468"/>
              <a:gd name="connsiteY12" fmla="*/ 572306 h 712974"/>
              <a:gd name="connsiteX13" fmla="*/ 1847640 w 2017468"/>
              <a:gd name="connsiteY13" fmla="*/ 265556 h 712974"/>
              <a:gd name="connsiteX14" fmla="*/ 1960692 w 2017468"/>
              <a:gd name="connsiteY14" fmla="*/ 53536 h 712974"/>
              <a:gd name="connsiteX15" fmla="*/ 1761691 w 2017468"/>
              <a:gd name="connsiteY15" fmla="*/ 395880 h 712974"/>
              <a:gd name="connsiteX16" fmla="*/ 1785366 w 2017468"/>
              <a:gd name="connsiteY16" fmla="*/ 711874 h 712974"/>
              <a:gd name="connsiteX17" fmla="*/ 1733026 w 2017468"/>
              <a:gd name="connsiteY17" fmla="*/ 283493 h 712974"/>
              <a:gd name="connsiteX18" fmla="*/ 1797853 w 2017468"/>
              <a:gd name="connsiteY18" fmla="*/ 17662 h 712974"/>
              <a:gd name="connsiteX19" fmla="*/ 1282965 w 2017468"/>
              <a:gd name="connsiteY19" fmla="*/ 382148 h 712974"/>
              <a:gd name="connsiteX0" fmla="*/ 0 w 2017466"/>
              <a:gd name="connsiteY0" fmla="*/ 377387 h 712974"/>
              <a:gd name="connsiteX1" fmla="*/ 166038 w 2017466"/>
              <a:gd name="connsiteY1" fmla="*/ 36156 h 712974"/>
              <a:gd name="connsiteX2" fmla="*/ 340676 w 2017466"/>
              <a:gd name="connsiteY2" fmla="*/ 377942 h 712974"/>
              <a:gd name="connsiteX3" fmla="*/ 479990 w 2017466"/>
              <a:gd name="connsiteY3" fmla="*/ 712710 h 712974"/>
              <a:gd name="connsiteX4" fmla="*/ 652177 w 2017466"/>
              <a:gd name="connsiteY4" fmla="*/ 377106 h 712974"/>
              <a:gd name="connsiteX5" fmla="*/ 808691 w 2017466"/>
              <a:gd name="connsiteY5" fmla="*/ 49329 h 712974"/>
              <a:gd name="connsiteX6" fmla="*/ 970429 w 2017466"/>
              <a:gd name="connsiteY6" fmla="*/ 368692 h 712974"/>
              <a:gd name="connsiteX7" fmla="*/ 1144603 w 2017466"/>
              <a:gd name="connsiteY7" fmla="*/ 703738 h 712974"/>
              <a:gd name="connsiteX8" fmla="*/ 1306802 w 2017466"/>
              <a:gd name="connsiteY8" fmla="*/ 359169 h 712974"/>
              <a:gd name="connsiteX9" fmla="*/ 1820680 w 2017466"/>
              <a:gd name="connsiteY9" fmla="*/ 2 h 712974"/>
              <a:gd name="connsiteX10" fmla="*/ 1657004 w 2017466"/>
              <a:gd name="connsiteY10" fmla="*/ 363934 h 712974"/>
              <a:gd name="connsiteX11" fmla="*/ 1939305 w 2017466"/>
              <a:gd name="connsiteY11" fmla="*/ 663398 h 712974"/>
              <a:gd name="connsiteX12" fmla="*/ 2016542 w 2017466"/>
              <a:gd name="connsiteY12" fmla="*/ 572306 h 712974"/>
              <a:gd name="connsiteX13" fmla="*/ 1847640 w 2017466"/>
              <a:gd name="connsiteY13" fmla="*/ 265556 h 712974"/>
              <a:gd name="connsiteX14" fmla="*/ 1960692 w 2017466"/>
              <a:gd name="connsiteY14" fmla="*/ 53536 h 712974"/>
              <a:gd name="connsiteX15" fmla="*/ 1761691 w 2017466"/>
              <a:gd name="connsiteY15" fmla="*/ 395880 h 712974"/>
              <a:gd name="connsiteX16" fmla="*/ 1785366 w 2017466"/>
              <a:gd name="connsiteY16" fmla="*/ 711874 h 712974"/>
              <a:gd name="connsiteX17" fmla="*/ 1733026 w 2017466"/>
              <a:gd name="connsiteY17" fmla="*/ 283493 h 712974"/>
              <a:gd name="connsiteX18" fmla="*/ 1466753 w 2017466"/>
              <a:gd name="connsiteY18" fmla="*/ 26632 h 712974"/>
              <a:gd name="connsiteX19" fmla="*/ 1282965 w 2017466"/>
              <a:gd name="connsiteY19" fmla="*/ 382148 h 712974"/>
              <a:gd name="connsiteX0" fmla="*/ 0 w 2769946"/>
              <a:gd name="connsiteY0" fmla="*/ 377387 h 712974"/>
              <a:gd name="connsiteX1" fmla="*/ 166038 w 2769946"/>
              <a:gd name="connsiteY1" fmla="*/ 36156 h 712974"/>
              <a:gd name="connsiteX2" fmla="*/ 340676 w 2769946"/>
              <a:gd name="connsiteY2" fmla="*/ 377942 h 712974"/>
              <a:gd name="connsiteX3" fmla="*/ 479990 w 2769946"/>
              <a:gd name="connsiteY3" fmla="*/ 712710 h 712974"/>
              <a:gd name="connsiteX4" fmla="*/ 652177 w 2769946"/>
              <a:gd name="connsiteY4" fmla="*/ 377106 h 712974"/>
              <a:gd name="connsiteX5" fmla="*/ 808691 w 2769946"/>
              <a:gd name="connsiteY5" fmla="*/ 49329 h 712974"/>
              <a:gd name="connsiteX6" fmla="*/ 970429 w 2769946"/>
              <a:gd name="connsiteY6" fmla="*/ 368692 h 712974"/>
              <a:gd name="connsiteX7" fmla="*/ 1144603 w 2769946"/>
              <a:gd name="connsiteY7" fmla="*/ 703738 h 712974"/>
              <a:gd name="connsiteX8" fmla="*/ 1306802 w 2769946"/>
              <a:gd name="connsiteY8" fmla="*/ 359169 h 712974"/>
              <a:gd name="connsiteX9" fmla="*/ 1820680 w 2769946"/>
              <a:gd name="connsiteY9" fmla="*/ 2 h 712974"/>
              <a:gd name="connsiteX10" fmla="*/ 1657004 w 2769946"/>
              <a:gd name="connsiteY10" fmla="*/ 363934 h 712974"/>
              <a:gd name="connsiteX11" fmla="*/ 1939305 w 2769946"/>
              <a:gd name="connsiteY11" fmla="*/ 663398 h 712974"/>
              <a:gd name="connsiteX12" fmla="*/ 2016542 w 2769946"/>
              <a:gd name="connsiteY12" fmla="*/ 572306 h 712974"/>
              <a:gd name="connsiteX13" fmla="*/ 1847640 w 2769946"/>
              <a:gd name="connsiteY13" fmla="*/ 265556 h 712974"/>
              <a:gd name="connsiteX14" fmla="*/ 1960692 w 2769946"/>
              <a:gd name="connsiteY14" fmla="*/ 53536 h 712974"/>
              <a:gd name="connsiteX15" fmla="*/ 1761691 w 2769946"/>
              <a:gd name="connsiteY15" fmla="*/ 395880 h 712974"/>
              <a:gd name="connsiteX16" fmla="*/ 1785366 w 2769946"/>
              <a:gd name="connsiteY16" fmla="*/ 711874 h 712974"/>
              <a:gd name="connsiteX17" fmla="*/ 1733026 w 2769946"/>
              <a:gd name="connsiteY17" fmla="*/ 283493 h 712974"/>
              <a:gd name="connsiteX18" fmla="*/ 2769656 w 2769946"/>
              <a:gd name="connsiteY18" fmla="*/ 214972 h 712974"/>
              <a:gd name="connsiteX19" fmla="*/ 1282965 w 2769946"/>
              <a:gd name="connsiteY19" fmla="*/ 382148 h 712974"/>
              <a:gd name="connsiteX0" fmla="*/ 0 w 2770013"/>
              <a:gd name="connsiteY0" fmla="*/ 377387 h 712974"/>
              <a:gd name="connsiteX1" fmla="*/ 166038 w 2770013"/>
              <a:gd name="connsiteY1" fmla="*/ 36156 h 712974"/>
              <a:gd name="connsiteX2" fmla="*/ 340676 w 2770013"/>
              <a:gd name="connsiteY2" fmla="*/ 377942 h 712974"/>
              <a:gd name="connsiteX3" fmla="*/ 479990 w 2770013"/>
              <a:gd name="connsiteY3" fmla="*/ 712710 h 712974"/>
              <a:gd name="connsiteX4" fmla="*/ 652177 w 2770013"/>
              <a:gd name="connsiteY4" fmla="*/ 377106 h 712974"/>
              <a:gd name="connsiteX5" fmla="*/ 808691 w 2770013"/>
              <a:gd name="connsiteY5" fmla="*/ 49329 h 712974"/>
              <a:gd name="connsiteX6" fmla="*/ 970429 w 2770013"/>
              <a:gd name="connsiteY6" fmla="*/ 368692 h 712974"/>
              <a:gd name="connsiteX7" fmla="*/ 1144603 w 2770013"/>
              <a:gd name="connsiteY7" fmla="*/ 703738 h 712974"/>
              <a:gd name="connsiteX8" fmla="*/ 1306802 w 2770013"/>
              <a:gd name="connsiteY8" fmla="*/ 359169 h 712974"/>
              <a:gd name="connsiteX9" fmla="*/ 1820680 w 2770013"/>
              <a:gd name="connsiteY9" fmla="*/ 2 h 712974"/>
              <a:gd name="connsiteX10" fmla="*/ 1657004 w 2770013"/>
              <a:gd name="connsiteY10" fmla="*/ 363934 h 712974"/>
              <a:gd name="connsiteX11" fmla="*/ 1939305 w 2770013"/>
              <a:gd name="connsiteY11" fmla="*/ 663398 h 712974"/>
              <a:gd name="connsiteX12" fmla="*/ 2016542 w 2770013"/>
              <a:gd name="connsiteY12" fmla="*/ 572306 h 712974"/>
              <a:gd name="connsiteX13" fmla="*/ 1847640 w 2770013"/>
              <a:gd name="connsiteY13" fmla="*/ 265556 h 712974"/>
              <a:gd name="connsiteX14" fmla="*/ 1960692 w 2770013"/>
              <a:gd name="connsiteY14" fmla="*/ 53536 h 712974"/>
              <a:gd name="connsiteX15" fmla="*/ 1761691 w 2770013"/>
              <a:gd name="connsiteY15" fmla="*/ 395880 h 712974"/>
              <a:gd name="connsiteX16" fmla="*/ 1785366 w 2770013"/>
              <a:gd name="connsiteY16" fmla="*/ 711874 h 712974"/>
              <a:gd name="connsiteX17" fmla="*/ 1733026 w 2770013"/>
              <a:gd name="connsiteY17" fmla="*/ 283493 h 712974"/>
              <a:gd name="connsiteX18" fmla="*/ 2769656 w 2770013"/>
              <a:gd name="connsiteY18" fmla="*/ 214972 h 712974"/>
              <a:gd name="connsiteX19" fmla="*/ 1579666 w 2770013"/>
              <a:gd name="connsiteY19" fmla="*/ 583940 h 712974"/>
              <a:gd name="connsiteX0" fmla="*/ 0 w 2770486"/>
              <a:gd name="connsiteY0" fmla="*/ 377387 h 712974"/>
              <a:gd name="connsiteX1" fmla="*/ 166038 w 2770486"/>
              <a:gd name="connsiteY1" fmla="*/ 36156 h 712974"/>
              <a:gd name="connsiteX2" fmla="*/ 340676 w 2770486"/>
              <a:gd name="connsiteY2" fmla="*/ 377942 h 712974"/>
              <a:gd name="connsiteX3" fmla="*/ 479990 w 2770486"/>
              <a:gd name="connsiteY3" fmla="*/ 712710 h 712974"/>
              <a:gd name="connsiteX4" fmla="*/ 652177 w 2770486"/>
              <a:gd name="connsiteY4" fmla="*/ 377106 h 712974"/>
              <a:gd name="connsiteX5" fmla="*/ 808691 w 2770486"/>
              <a:gd name="connsiteY5" fmla="*/ 49329 h 712974"/>
              <a:gd name="connsiteX6" fmla="*/ 970429 w 2770486"/>
              <a:gd name="connsiteY6" fmla="*/ 368692 h 712974"/>
              <a:gd name="connsiteX7" fmla="*/ 1144603 w 2770486"/>
              <a:gd name="connsiteY7" fmla="*/ 703738 h 712974"/>
              <a:gd name="connsiteX8" fmla="*/ 1306802 w 2770486"/>
              <a:gd name="connsiteY8" fmla="*/ 359169 h 712974"/>
              <a:gd name="connsiteX9" fmla="*/ 1820680 w 2770486"/>
              <a:gd name="connsiteY9" fmla="*/ 2 h 712974"/>
              <a:gd name="connsiteX10" fmla="*/ 1657004 w 2770486"/>
              <a:gd name="connsiteY10" fmla="*/ 363934 h 712974"/>
              <a:gd name="connsiteX11" fmla="*/ 1939305 w 2770486"/>
              <a:gd name="connsiteY11" fmla="*/ 663398 h 712974"/>
              <a:gd name="connsiteX12" fmla="*/ 2016542 w 2770486"/>
              <a:gd name="connsiteY12" fmla="*/ 572306 h 712974"/>
              <a:gd name="connsiteX13" fmla="*/ 1847640 w 2770486"/>
              <a:gd name="connsiteY13" fmla="*/ 265556 h 712974"/>
              <a:gd name="connsiteX14" fmla="*/ 1960692 w 2770486"/>
              <a:gd name="connsiteY14" fmla="*/ 53536 h 712974"/>
              <a:gd name="connsiteX15" fmla="*/ 1761691 w 2770486"/>
              <a:gd name="connsiteY15" fmla="*/ 395880 h 712974"/>
              <a:gd name="connsiteX16" fmla="*/ 1785366 w 2770486"/>
              <a:gd name="connsiteY16" fmla="*/ 711874 h 712974"/>
              <a:gd name="connsiteX17" fmla="*/ 1733026 w 2770486"/>
              <a:gd name="connsiteY17" fmla="*/ 283493 h 712974"/>
              <a:gd name="connsiteX18" fmla="*/ 2769656 w 2770486"/>
              <a:gd name="connsiteY18" fmla="*/ 214972 h 712974"/>
              <a:gd name="connsiteX19" fmla="*/ 2302067 w 2770486"/>
              <a:gd name="connsiteY19" fmla="*/ 628784 h 712974"/>
              <a:gd name="connsiteX0" fmla="*/ 0 w 2770488"/>
              <a:gd name="connsiteY0" fmla="*/ 377385 h 712972"/>
              <a:gd name="connsiteX1" fmla="*/ 166038 w 2770488"/>
              <a:gd name="connsiteY1" fmla="*/ 36154 h 712972"/>
              <a:gd name="connsiteX2" fmla="*/ 340676 w 2770488"/>
              <a:gd name="connsiteY2" fmla="*/ 377940 h 712972"/>
              <a:gd name="connsiteX3" fmla="*/ 479990 w 2770488"/>
              <a:gd name="connsiteY3" fmla="*/ 712708 h 712972"/>
              <a:gd name="connsiteX4" fmla="*/ 652177 w 2770488"/>
              <a:gd name="connsiteY4" fmla="*/ 377104 h 712972"/>
              <a:gd name="connsiteX5" fmla="*/ 808691 w 2770488"/>
              <a:gd name="connsiteY5" fmla="*/ 49327 h 712972"/>
              <a:gd name="connsiteX6" fmla="*/ 970429 w 2770488"/>
              <a:gd name="connsiteY6" fmla="*/ 368690 h 712972"/>
              <a:gd name="connsiteX7" fmla="*/ 1144603 w 2770488"/>
              <a:gd name="connsiteY7" fmla="*/ 703736 h 712972"/>
              <a:gd name="connsiteX8" fmla="*/ 1293901 w 2770488"/>
              <a:gd name="connsiteY8" fmla="*/ 363653 h 712972"/>
              <a:gd name="connsiteX9" fmla="*/ 1820680 w 2770488"/>
              <a:gd name="connsiteY9" fmla="*/ 0 h 712972"/>
              <a:gd name="connsiteX10" fmla="*/ 1657004 w 2770488"/>
              <a:gd name="connsiteY10" fmla="*/ 363932 h 712972"/>
              <a:gd name="connsiteX11" fmla="*/ 1939305 w 2770488"/>
              <a:gd name="connsiteY11" fmla="*/ 663396 h 712972"/>
              <a:gd name="connsiteX12" fmla="*/ 2016542 w 2770488"/>
              <a:gd name="connsiteY12" fmla="*/ 572304 h 712972"/>
              <a:gd name="connsiteX13" fmla="*/ 1847640 w 2770488"/>
              <a:gd name="connsiteY13" fmla="*/ 265554 h 712972"/>
              <a:gd name="connsiteX14" fmla="*/ 1960692 w 2770488"/>
              <a:gd name="connsiteY14" fmla="*/ 53534 h 712972"/>
              <a:gd name="connsiteX15" fmla="*/ 1761691 w 2770488"/>
              <a:gd name="connsiteY15" fmla="*/ 395878 h 712972"/>
              <a:gd name="connsiteX16" fmla="*/ 1785366 w 2770488"/>
              <a:gd name="connsiteY16" fmla="*/ 711872 h 712972"/>
              <a:gd name="connsiteX17" fmla="*/ 1733026 w 2770488"/>
              <a:gd name="connsiteY17" fmla="*/ 283491 h 712972"/>
              <a:gd name="connsiteX18" fmla="*/ 2769656 w 2770488"/>
              <a:gd name="connsiteY18" fmla="*/ 214970 h 712972"/>
              <a:gd name="connsiteX19" fmla="*/ 2302067 w 2770488"/>
              <a:gd name="connsiteY19" fmla="*/ 628782 h 712972"/>
              <a:gd name="connsiteX0" fmla="*/ 0 w 2770486"/>
              <a:gd name="connsiteY0" fmla="*/ 341232 h 676819"/>
              <a:gd name="connsiteX1" fmla="*/ 166038 w 2770486"/>
              <a:gd name="connsiteY1" fmla="*/ 1 h 676819"/>
              <a:gd name="connsiteX2" fmla="*/ 340676 w 2770486"/>
              <a:gd name="connsiteY2" fmla="*/ 341787 h 676819"/>
              <a:gd name="connsiteX3" fmla="*/ 479990 w 2770486"/>
              <a:gd name="connsiteY3" fmla="*/ 676555 h 676819"/>
              <a:gd name="connsiteX4" fmla="*/ 652177 w 2770486"/>
              <a:gd name="connsiteY4" fmla="*/ 340951 h 676819"/>
              <a:gd name="connsiteX5" fmla="*/ 808691 w 2770486"/>
              <a:gd name="connsiteY5" fmla="*/ 13174 h 676819"/>
              <a:gd name="connsiteX6" fmla="*/ 970429 w 2770486"/>
              <a:gd name="connsiteY6" fmla="*/ 332537 h 676819"/>
              <a:gd name="connsiteX7" fmla="*/ 1144603 w 2770486"/>
              <a:gd name="connsiteY7" fmla="*/ 667583 h 676819"/>
              <a:gd name="connsiteX8" fmla="*/ 1293901 w 2770486"/>
              <a:gd name="connsiteY8" fmla="*/ 327500 h 676819"/>
              <a:gd name="connsiteX9" fmla="*/ 1463778 w 2770486"/>
              <a:gd name="connsiteY9" fmla="*/ 8689 h 676819"/>
              <a:gd name="connsiteX10" fmla="*/ 1657004 w 2770486"/>
              <a:gd name="connsiteY10" fmla="*/ 327779 h 676819"/>
              <a:gd name="connsiteX11" fmla="*/ 1939305 w 2770486"/>
              <a:gd name="connsiteY11" fmla="*/ 627243 h 676819"/>
              <a:gd name="connsiteX12" fmla="*/ 2016542 w 2770486"/>
              <a:gd name="connsiteY12" fmla="*/ 536151 h 676819"/>
              <a:gd name="connsiteX13" fmla="*/ 1847640 w 2770486"/>
              <a:gd name="connsiteY13" fmla="*/ 229401 h 676819"/>
              <a:gd name="connsiteX14" fmla="*/ 1960692 w 2770486"/>
              <a:gd name="connsiteY14" fmla="*/ 17381 h 676819"/>
              <a:gd name="connsiteX15" fmla="*/ 1761691 w 2770486"/>
              <a:gd name="connsiteY15" fmla="*/ 359725 h 676819"/>
              <a:gd name="connsiteX16" fmla="*/ 1785366 w 2770486"/>
              <a:gd name="connsiteY16" fmla="*/ 675719 h 676819"/>
              <a:gd name="connsiteX17" fmla="*/ 1733026 w 2770486"/>
              <a:gd name="connsiteY17" fmla="*/ 247338 h 676819"/>
              <a:gd name="connsiteX18" fmla="*/ 2769656 w 2770486"/>
              <a:gd name="connsiteY18" fmla="*/ 178817 h 676819"/>
              <a:gd name="connsiteX19" fmla="*/ 2302067 w 2770486"/>
              <a:gd name="connsiteY19" fmla="*/ 592629 h 676819"/>
              <a:gd name="connsiteX0" fmla="*/ 0 w 2770488"/>
              <a:gd name="connsiteY0" fmla="*/ 341232 h 676819"/>
              <a:gd name="connsiteX1" fmla="*/ 166038 w 2770488"/>
              <a:gd name="connsiteY1" fmla="*/ 1 h 676819"/>
              <a:gd name="connsiteX2" fmla="*/ 340676 w 2770488"/>
              <a:gd name="connsiteY2" fmla="*/ 341787 h 676819"/>
              <a:gd name="connsiteX3" fmla="*/ 479990 w 2770488"/>
              <a:gd name="connsiteY3" fmla="*/ 676555 h 676819"/>
              <a:gd name="connsiteX4" fmla="*/ 652177 w 2770488"/>
              <a:gd name="connsiteY4" fmla="*/ 340951 h 676819"/>
              <a:gd name="connsiteX5" fmla="*/ 808691 w 2770488"/>
              <a:gd name="connsiteY5" fmla="*/ 13174 h 676819"/>
              <a:gd name="connsiteX6" fmla="*/ 970429 w 2770488"/>
              <a:gd name="connsiteY6" fmla="*/ 332537 h 676819"/>
              <a:gd name="connsiteX7" fmla="*/ 1144603 w 2770488"/>
              <a:gd name="connsiteY7" fmla="*/ 667583 h 676819"/>
              <a:gd name="connsiteX8" fmla="*/ 1293901 w 2770488"/>
              <a:gd name="connsiteY8" fmla="*/ 327500 h 676819"/>
              <a:gd name="connsiteX9" fmla="*/ 1463778 w 2770488"/>
              <a:gd name="connsiteY9" fmla="*/ 8689 h 676819"/>
              <a:gd name="connsiteX10" fmla="*/ 1635502 w 2770488"/>
              <a:gd name="connsiteY10" fmla="*/ 345716 h 676819"/>
              <a:gd name="connsiteX11" fmla="*/ 1939305 w 2770488"/>
              <a:gd name="connsiteY11" fmla="*/ 627243 h 676819"/>
              <a:gd name="connsiteX12" fmla="*/ 2016542 w 2770488"/>
              <a:gd name="connsiteY12" fmla="*/ 536151 h 676819"/>
              <a:gd name="connsiteX13" fmla="*/ 1847640 w 2770488"/>
              <a:gd name="connsiteY13" fmla="*/ 229401 h 676819"/>
              <a:gd name="connsiteX14" fmla="*/ 1960692 w 2770488"/>
              <a:gd name="connsiteY14" fmla="*/ 17381 h 676819"/>
              <a:gd name="connsiteX15" fmla="*/ 1761691 w 2770488"/>
              <a:gd name="connsiteY15" fmla="*/ 359725 h 676819"/>
              <a:gd name="connsiteX16" fmla="*/ 1785366 w 2770488"/>
              <a:gd name="connsiteY16" fmla="*/ 675719 h 676819"/>
              <a:gd name="connsiteX17" fmla="*/ 1733026 w 2770488"/>
              <a:gd name="connsiteY17" fmla="*/ 247338 h 676819"/>
              <a:gd name="connsiteX18" fmla="*/ 2769656 w 2770488"/>
              <a:gd name="connsiteY18" fmla="*/ 178817 h 676819"/>
              <a:gd name="connsiteX19" fmla="*/ 2302067 w 2770488"/>
              <a:gd name="connsiteY19" fmla="*/ 592629 h 676819"/>
              <a:gd name="connsiteX0" fmla="*/ 0 w 2770486"/>
              <a:gd name="connsiteY0" fmla="*/ 341232 h 676555"/>
              <a:gd name="connsiteX1" fmla="*/ 166038 w 2770486"/>
              <a:gd name="connsiteY1" fmla="*/ 1 h 676555"/>
              <a:gd name="connsiteX2" fmla="*/ 340676 w 2770486"/>
              <a:gd name="connsiteY2" fmla="*/ 341787 h 676555"/>
              <a:gd name="connsiteX3" fmla="*/ 479990 w 2770486"/>
              <a:gd name="connsiteY3" fmla="*/ 676555 h 676555"/>
              <a:gd name="connsiteX4" fmla="*/ 652177 w 2770486"/>
              <a:gd name="connsiteY4" fmla="*/ 340951 h 676555"/>
              <a:gd name="connsiteX5" fmla="*/ 808691 w 2770486"/>
              <a:gd name="connsiteY5" fmla="*/ 13174 h 676555"/>
              <a:gd name="connsiteX6" fmla="*/ 970429 w 2770486"/>
              <a:gd name="connsiteY6" fmla="*/ 332537 h 676555"/>
              <a:gd name="connsiteX7" fmla="*/ 1144603 w 2770486"/>
              <a:gd name="connsiteY7" fmla="*/ 667583 h 676555"/>
              <a:gd name="connsiteX8" fmla="*/ 1293901 w 2770486"/>
              <a:gd name="connsiteY8" fmla="*/ 327500 h 676555"/>
              <a:gd name="connsiteX9" fmla="*/ 1463778 w 2770486"/>
              <a:gd name="connsiteY9" fmla="*/ 8689 h 676555"/>
              <a:gd name="connsiteX10" fmla="*/ 1635502 w 2770486"/>
              <a:gd name="connsiteY10" fmla="*/ 345716 h 676555"/>
              <a:gd name="connsiteX11" fmla="*/ 1939305 w 2770486"/>
              <a:gd name="connsiteY11" fmla="*/ 627243 h 676555"/>
              <a:gd name="connsiteX12" fmla="*/ 2016542 w 2770486"/>
              <a:gd name="connsiteY12" fmla="*/ 536151 h 676555"/>
              <a:gd name="connsiteX13" fmla="*/ 1847640 w 2770486"/>
              <a:gd name="connsiteY13" fmla="*/ 229401 h 676555"/>
              <a:gd name="connsiteX14" fmla="*/ 1960692 w 2770486"/>
              <a:gd name="connsiteY14" fmla="*/ 17381 h 676555"/>
              <a:gd name="connsiteX15" fmla="*/ 1761691 w 2770486"/>
              <a:gd name="connsiteY15" fmla="*/ 359725 h 676555"/>
              <a:gd name="connsiteX16" fmla="*/ 2271266 w 2770486"/>
              <a:gd name="connsiteY16" fmla="*/ 361819 h 676555"/>
              <a:gd name="connsiteX17" fmla="*/ 1733026 w 2770486"/>
              <a:gd name="connsiteY17" fmla="*/ 247338 h 676555"/>
              <a:gd name="connsiteX18" fmla="*/ 2769656 w 2770486"/>
              <a:gd name="connsiteY18" fmla="*/ 178817 h 676555"/>
              <a:gd name="connsiteX19" fmla="*/ 2302067 w 2770486"/>
              <a:gd name="connsiteY19" fmla="*/ 592629 h 676555"/>
              <a:gd name="connsiteX0" fmla="*/ 0 w 2770488"/>
              <a:gd name="connsiteY0" fmla="*/ 341232 h 676555"/>
              <a:gd name="connsiteX1" fmla="*/ 166038 w 2770488"/>
              <a:gd name="connsiteY1" fmla="*/ 1 h 676555"/>
              <a:gd name="connsiteX2" fmla="*/ 340676 w 2770488"/>
              <a:gd name="connsiteY2" fmla="*/ 341787 h 676555"/>
              <a:gd name="connsiteX3" fmla="*/ 479990 w 2770488"/>
              <a:gd name="connsiteY3" fmla="*/ 676555 h 676555"/>
              <a:gd name="connsiteX4" fmla="*/ 652177 w 2770488"/>
              <a:gd name="connsiteY4" fmla="*/ 340951 h 676555"/>
              <a:gd name="connsiteX5" fmla="*/ 808691 w 2770488"/>
              <a:gd name="connsiteY5" fmla="*/ 13174 h 676555"/>
              <a:gd name="connsiteX6" fmla="*/ 970429 w 2770488"/>
              <a:gd name="connsiteY6" fmla="*/ 332537 h 676555"/>
              <a:gd name="connsiteX7" fmla="*/ 1144603 w 2770488"/>
              <a:gd name="connsiteY7" fmla="*/ 667583 h 676555"/>
              <a:gd name="connsiteX8" fmla="*/ 1293901 w 2770488"/>
              <a:gd name="connsiteY8" fmla="*/ 327500 h 676555"/>
              <a:gd name="connsiteX9" fmla="*/ 1463778 w 2770488"/>
              <a:gd name="connsiteY9" fmla="*/ 8689 h 676555"/>
              <a:gd name="connsiteX10" fmla="*/ 1635502 w 2770488"/>
              <a:gd name="connsiteY10" fmla="*/ 345716 h 676555"/>
              <a:gd name="connsiteX11" fmla="*/ 1939305 w 2770488"/>
              <a:gd name="connsiteY11" fmla="*/ 627243 h 676555"/>
              <a:gd name="connsiteX12" fmla="*/ 2016542 w 2770488"/>
              <a:gd name="connsiteY12" fmla="*/ 536151 h 676555"/>
              <a:gd name="connsiteX13" fmla="*/ 1847640 w 2770488"/>
              <a:gd name="connsiteY13" fmla="*/ 229401 h 676555"/>
              <a:gd name="connsiteX14" fmla="*/ 1960692 w 2770488"/>
              <a:gd name="connsiteY14" fmla="*/ 17381 h 676555"/>
              <a:gd name="connsiteX15" fmla="*/ 2191693 w 2770488"/>
              <a:gd name="connsiteY15" fmla="*/ 310397 h 676555"/>
              <a:gd name="connsiteX16" fmla="*/ 2271266 w 2770488"/>
              <a:gd name="connsiteY16" fmla="*/ 361819 h 676555"/>
              <a:gd name="connsiteX17" fmla="*/ 1733026 w 2770488"/>
              <a:gd name="connsiteY17" fmla="*/ 247338 h 676555"/>
              <a:gd name="connsiteX18" fmla="*/ 2769656 w 2770488"/>
              <a:gd name="connsiteY18" fmla="*/ 178817 h 676555"/>
              <a:gd name="connsiteX19" fmla="*/ 2302067 w 2770488"/>
              <a:gd name="connsiteY19" fmla="*/ 592629 h 676555"/>
              <a:gd name="connsiteX0" fmla="*/ 0 w 2770486"/>
              <a:gd name="connsiteY0" fmla="*/ 341232 h 676555"/>
              <a:gd name="connsiteX1" fmla="*/ 166038 w 2770486"/>
              <a:gd name="connsiteY1" fmla="*/ 1 h 676555"/>
              <a:gd name="connsiteX2" fmla="*/ 340676 w 2770486"/>
              <a:gd name="connsiteY2" fmla="*/ 341787 h 676555"/>
              <a:gd name="connsiteX3" fmla="*/ 479990 w 2770486"/>
              <a:gd name="connsiteY3" fmla="*/ 676555 h 676555"/>
              <a:gd name="connsiteX4" fmla="*/ 652177 w 2770486"/>
              <a:gd name="connsiteY4" fmla="*/ 340951 h 676555"/>
              <a:gd name="connsiteX5" fmla="*/ 808691 w 2770486"/>
              <a:gd name="connsiteY5" fmla="*/ 13174 h 676555"/>
              <a:gd name="connsiteX6" fmla="*/ 970429 w 2770486"/>
              <a:gd name="connsiteY6" fmla="*/ 332537 h 676555"/>
              <a:gd name="connsiteX7" fmla="*/ 1144603 w 2770486"/>
              <a:gd name="connsiteY7" fmla="*/ 667583 h 676555"/>
              <a:gd name="connsiteX8" fmla="*/ 1293901 w 2770486"/>
              <a:gd name="connsiteY8" fmla="*/ 327500 h 676555"/>
              <a:gd name="connsiteX9" fmla="*/ 1463778 w 2770486"/>
              <a:gd name="connsiteY9" fmla="*/ 8689 h 676555"/>
              <a:gd name="connsiteX10" fmla="*/ 1635502 w 2770486"/>
              <a:gd name="connsiteY10" fmla="*/ 345716 h 676555"/>
              <a:gd name="connsiteX11" fmla="*/ 1939305 w 2770486"/>
              <a:gd name="connsiteY11" fmla="*/ 627243 h 676555"/>
              <a:gd name="connsiteX12" fmla="*/ 2016542 w 2770486"/>
              <a:gd name="connsiteY12" fmla="*/ 536151 h 676555"/>
              <a:gd name="connsiteX13" fmla="*/ 1847640 w 2770486"/>
              <a:gd name="connsiteY13" fmla="*/ 229401 h 676555"/>
              <a:gd name="connsiteX14" fmla="*/ 1960692 w 2770486"/>
              <a:gd name="connsiteY14" fmla="*/ 17381 h 676555"/>
              <a:gd name="connsiteX15" fmla="*/ 2191693 w 2770486"/>
              <a:gd name="connsiteY15" fmla="*/ 310397 h 676555"/>
              <a:gd name="connsiteX16" fmla="*/ 2271266 w 2770486"/>
              <a:gd name="connsiteY16" fmla="*/ 361819 h 676555"/>
              <a:gd name="connsiteX17" fmla="*/ 2171629 w 2770486"/>
              <a:gd name="connsiteY17" fmla="*/ 265275 h 676555"/>
              <a:gd name="connsiteX18" fmla="*/ 2769656 w 2770486"/>
              <a:gd name="connsiteY18" fmla="*/ 178817 h 676555"/>
              <a:gd name="connsiteX19" fmla="*/ 2302067 w 2770486"/>
              <a:gd name="connsiteY19" fmla="*/ 592629 h 676555"/>
              <a:gd name="connsiteX0" fmla="*/ 0 w 2770488"/>
              <a:gd name="connsiteY0" fmla="*/ 341232 h 689031"/>
              <a:gd name="connsiteX1" fmla="*/ 166038 w 2770488"/>
              <a:gd name="connsiteY1" fmla="*/ 1 h 689031"/>
              <a:gd name="connsiteX2" fmla="*/ 340676 w 2770488"/>
              <a:gd name="connsiteY2" fmla="*/ 341787 h 689031"/>
              <a:gd name="connsiteX3" fmla="*/ 479990 w 2770488"/>
              <a:gd name="connsiteY3" fmla="*/ 676555 h 689031"/>
              <a:gd name="connsiteX4" fmla="*/ 652177 w 2770488"/>
              <a:gd name="connsiteY4" fmla="*/ 340951 h 689031"/>
              <a:gd name="connsiteX5" fmla="*/ 808691 w 2770488"/>
              <a:gd name="connsiteY5" fmla="*/ 13174 h 689031"/>
              <a:gd name="connsiteX6" fmla="*/ 970429 w 2770488"/>
              <a:gd name="connsiteY6" fmla="*/ 332537 h 689031"/>
              <a:gd name="connsiteX7" fmla="*/ 1144603 w 2770488"/>
              <a:gd name="connsiteY7" fmla="*/ 667583 h 689031"/>
              <a:gd name="connsiteX8" fmla="*/ 1293901 w 2770488"/>
              <a:gd name="connsiteY8" fmla="*/ 327500 h 689031"/>
              <a:gd name="connsiteX9" fmla="*/ 1463778 w 2770488"/>
              <a:gd name="connsiteY9" fmla="*/ 8689 h 689031"/>
              <a:gd name="connsiteX10" fmla="*/ 1635502 w 2770488"/>
              <a:gd name="connsiteY10" fmla="*/ 345716 h 689031"/>
              <a:gd name="connsiteX11" fmla="*/ 1788805 w 2770488"/>
              <a:gd name="connsiteY11" fmla="*/ 672086 h 689031"/>
              <a:gd name="connsiteX12" fmla="*/ 2016542 w 2770488"/>
              <a:gd name="connsiteY12" fmla="*/ 536151 h 689031"/>
              <a:gd name="connsiteX13" fmla="*/ 1847640 w 2770488"/>
              <a:gd name="connsiteY13" fmla="*/ 229401 h 689031"/>
              <a:gd name="connsiteX14" fmla="*/ 1960692 w 2770488"/>
              <a:gd name="connsiteY14" fmla="*/ 17381 h 689031"/>
              <a:gd name="connsiteX15" fmla="*/ 2191693 w 2770488"/>
              <a:gd name="connsiteY15" fmla="*/ 310397 h 689031"/>
              <a:gd name="connsiteX16" fmla="*/ 2271266 w 2770488"/>
              <a:gd name="connsiteY16" fmla="*/ 361819 h 689031"/>
              <a:gd name="connsiteX17" fmla="*/ 2171629 w 2770488"/>
              <a:gd name="connsiteY17" fmla="*/ 265275 h 689031"/>
              <a:gd name="connsiteX18" fmla="*/ 2769656 w 2770488"/>
              <a:gd name="connsiteY18" fmla="*/ 178817 h 689031"/>
              <a:gd name="connsiteX19" fmla="*/ 2302067 w 2770488"/>
              <a:gd name="connsiteY19" fmla="*/ 592629 h 689031"/>
              <a:gd name="connsiteX0" fmla="*/ 0 w 2770486"/>
              <a:gd name="connsiteY0" fmla="*/ 341232 h 680158"/>
              <a:gd name="connsiteX1" fmla="*/ 166038 w 2770486"/>
              <a:gd name="connsiteY1" fmla="*/ 1 h 680158"/>
              <a:gd name="connsiteX2" fmla="*/ 340676 w 2770486"/>
              <a:gd name="connsiteY2" fmla="*/ 341787 h 680158"/>
              <a:gd name="connsiteX3" fmla="*/ 479990 w 2770486"/>
              <a:gd name="connsiteY3" fmla="*/ 676555 h 680158"/>
              <a:gd name="connsiteX4" fmla="*/ 652177 w 2770486"/>
              <a:gd name="connsiteY4" fmla="*/ 340951 h 680158"/>
              <a:gd name="connsiteX5" fmla="*/ 808691 w 2770486"/>
              <a:gd name="connsiteY5" fmla="*/ 13174 h 680158"/>
              <a:gd name="connsiteX6" fmla="*/ 970429 w 2770486"/>
              <a:gd name="connsiteY6" fmla="*/ 332537 h 680158"/>
              <a:gd name="connsiteX7" fmla="*/ 1144603 w 2770486"/>
              <a:gd name="connsiteY7" fmla="*/ 667583 h 680158"/>
              <a:gd name="connsiteX8" fmla="*/ 1293901 w 2770486"/>
              <a:gd name="connsiteY8" fmla="*/ 327500 h 680158"/>
              <a:gd name="connsiteX9" fmla="*/ 1463778 w 2770486"/>
              <a:gd name="connsiteY9" fmla="*/ 8689 h 680158"/>
              <a:gd name="connsiteX10" fmla="*/ 1635502 w 2770486"/>
              <a:gd name="connsiteY10" fmla="*/ 345716 h 680158"/>
              <a:gd name="connsiteX11" fmla="*/ 1788805 w 2770486"/>
              <a:gd name="connsiteY11" fmla="*/ 672086 h 680158"/>
              <a:gd name="connsiteX12" fmla="*/ 1947741 w 2770486"/>
              <a:gd name="connsiteY12" fmla="*/ 343328 h 680158"/>
              <a:gd name="connsiteX13" fmla="*/ 1847640 w 2770486"/>
              <a:gd name="connsiteY13" fmla="*/ 229401 h 680158"/>
              <a:gd name="connsiteX14" fmla="*/ 1960692 w 2770486"/>
              <a:gd name="connsiteY14" fmla="*/ 17381 h 680158"/>
              <a:gd name="connsiteX15" fmla="*/ 2191693 w 2770486"/>
              <a:gd name="connsiteY15" fmla="*/ 310397 h 680158"/>
              <a:gd name="connsiteX16" fmla="*/ 2271266 w 2770486"/>
              <a:gd name="connsiteY16" fmla="*/ 361819 h 680158"/>
              <a:gd name="connsiteX17" fmla="*/ 2171629 w 2770486"/>
              <a:gd name="connsiteY17" fmla="*/ 265275 h 680158"/>
              <a:gd name="connsiteX18" fmla="*/ 2769656 w 2770486"/>
              <a:gd name="connsiteY18" fmla="*/ 178817 h 680158"/>
              <a:gd name="connsiteX19" fmla="*/ 2302067 w 2770486"/>
              <a:gd name="connsiteY19" fmla="*/ 592629 h 680158"/>
              <a:gd name="connsiteX0" fmla="*/ 0 w 2770488"/>
              <a:gd name="connsiteY0" fmla="*/ 361836 h 701588"/>
              <a:gd name="connsiteX1" fmla="*/ 166038 w 2770488"/>
              <a:gd name="connsiteY1" fmla="*/ 20605 h 701588"/>
              <a:gd name="connsiteX2" fmla="*/ 340676 w 2770488"/>
              <a:gd name="connsiteY2" fmla="*/ 362391 h 701588"/>
              <a:gd name="connsiteX3" fmla="*/ 479990 w 2770488"/>
              <a:gd name="connsiteY3" fmla="*/ 697159 h 701588"/>
              <a:gd name="connsiteX4" fmla="*/ 652177 w 2770488"/>
              <a:gd name="connsiteY4" fmla="*/ 361555 h 701588"/>
              <a:gd name="connsiteX5" fmla="*/ 808691 w 2770488"/>
              <a:gd name="connsiteY5" fmla="*/ 33778 h 701588"/>
              <a:gd name="connsiteX6" fmla="*/ 970429 w 2770488"/>
              <a:gd name="connsiteY6" fmla="*/ 353141 h 701588"/>
              <a:gd name="connsiteX7" fmla="*/ 1144603 w 2770488"/>
              <a:gd name="connsiteY7" fmla="*/ 688187 h 701588"/>
              <a:gd name="connsiteX8" fmla="*/ 1293901 w 2770488"/>
              <a:gd name="connsiteY8" fmla="*/ 348104 h 701588"/>
              <a:gd name="connsiteX9" fmla="*/ 1463778 w 2770488"/>
              <a:gd name="connsiteY9" fmla="*/ 29293 h 701588"/>
              <a:gd name="connsiteX10" fmla="*/ 1635502 w 2770488"/>
              <a:gd name="connsiteY10" fmla="*/ 366320 h 701588"/>
              <a:gd name="connsiteX11" fmla="*/ 1788805 w 2770488"/>
              <a:gd name="connsiteY11" fmla="*/ 692690 h 701588"/>
              <a:gd name="connsiteX12" fmla="*/ 1947741 w 2770488"/>
              <a:gd name="connsiteY12" fmla="*/ 363932 h 701588"/>
              <a:gd name="connsiteX13" fmla="*/ 2109941 w 2770488"/>
              <a:gd name="connsiteY13" fmla="*/ 39244 h 701588"/>
              <a:gd name="connsiteX14" fmla="*/ 1960692 w 2770488"/>
              <a:gd name="connsiteY14" fmla="*/ 37985 h 701588"/>
              <a:gd name="connsiteX15" fmla="*/ 2191693 w 2770488"/>
              <a:gd name="connsiteY15" fmla="*/ 331001 h 701588"/>
              <a:gd name="connsiteX16" fmla="*/ 2271266 w 2770488"/>
              <a:gd name="connsiteY16" fmla="*/ 382423 h 701588"/>
              <a:gd name="connsiteX17" fmla="*/ 2171629 w 2770488"/>
              <a:gd name="connsiteY17" fmla="*/ 285879 h 701588"/>
              <a:gd name="connsiteX18" fmla="*/ 2769656 w 2770488"/>
              <a:gd name="connsiteY18" fmla="*/ 199421 h 701588"/>
              <a:gd name="connsiteX19" fmla="*/ 2302067 w 2770488"/>
              <a:gd name="connsiteY19" fmla="*/ 613233 h 701588"/>
              <a:gd name="connsiteX0" fmla="*/ 0 w 2770486"/>
              <a:gd name="connsiteY0" fmla="*/ 341232 h 680984"/>
              <a:gd name="connsiteX1" fmla="*/ 166038 w 2770486"/>
              <a:gd name="connsiteY1" fmla="*/ 1 h 680984"/>
              <a:gd name="connsiteX2" fmla="*/ 340676 w 2770486"/>
              <a:gd name="connsiteY2" fmla="*/ 341787 h 680984"/>
              <a:gd name="connsiteX3" fmla="*/ 479990 w 2770486"/>
              <a:gd name="connsiteY3" fmla="*/ 676555 h 680984"/>
              <a:gd name="connsiteX4" fmla="*/ 652177 w 2770486"/>
              <a:gd name="connsiteY4" fmla="*/ 340951 h 680984"/>
              <a:gd name="connsiteX5" fmla="*/ 808691 w 2770486"/>
              <a:gd name="connsiteY5" fmla="*/ 13174 h 680984"/>
              <a:gd name="connsiteX6" fmla="*/ 970429 w 2770486"/>
              <a:gd name="connsiteY6" fmla="*/ 332537 h 680984"/>
              <a:gd name="connsiteX7" fmla="*/ 1144603 w 2770486"/>
              <a:gd name="connsiteY7" fmla="*/ 667583 h 680984"/>
              <a:gd name="connsiteX8" fmla="*/ 1293901 w 2770486"/>
              <a:gd name="connsiteY8" fmla="*/ 327500 h 680984"/>
              <a:gd name="connsiteX9" fmla="*/ 1463778 w 2770486"/>
              <a:gd name="connsiteY9" fmla="*/ 8689 h 680984"/>
              <a:gd name="connsiteX10" fmla="*/ 1635502 w 2770486"/>
              <a:gd name="connsiteY10" fmla="*/ 345716 h 680984"/>
              <a:gd name="connsiteX11" fmla="*/ 1788805 w 2770486"/>
              <a:gd name="connsiteY11" fmla="*/ 672086 h 680984"/>
              <a:gd name="connsiteX12" fmla="*/ 1947741 w 2770486"/>
              <a:gd name="connsiteY12" fmla="*/ 343328 h 680984"/>
              <a:gd name="connsiteX13" fmla="*/ 2109941 w 2770486"/>
              <a:gd name="connsiteY13" fmla="*/ 18640 h 680984"/>
              <a:gd name="connsiteX14" fmla="*/ 2158494 w 2770486"/>
              <a:gd name="connsiteY14" fmla="*/ 331281 h 680984"/>
              <a:gd name="connsiteX15" fmla="*/ 2191693 w 2770486"/>
              <a:gd name="connsiteY15" fmla="*/ 310397 h 680984"/>
              <a:gd name="connsiteX16" fmla="*/ 2271266 w 2770486"/>
              <a:gd name="connsiteY16" fmla="*/ 361819 h 680984"/>
              <a:gd name="connsiteX17" fmla="*/ 2171629 w 2770486"/>
              <a:gd name="connsiteY17" fmla="*/ 265275 h 680984"/>
              <a:gd name="connsiteX18" fmla="*/ 2769656 w 2770486"/>
              <a:gd name="connsiteY18" fmla="*/ 178817 h 680984"/>
              <a:gd name="connsiteX19" fmla="*/ 2302067 w 2770486"/>
              <a:gd name="connsiteY19" fmla="*/ 592629 h 680984"/>
              <a:gd name="connsiteX0" fmla="*/ 0 w 2770488"/>
              <a:gd name="connsiteY0" fmla="*/ 341232 h 700729"/>
              <a:gd name="connsiteX1" fmla="*/ 166038 w 2770488"/>
              <a:gd name="connsiteY1" fmla="*/ 1 h 700729"/>
              <a:gd name="connsiteX2" fmla="*/ 340676 w 2770488"/>
              <a:gd name="connsiteY2" fmla="*/ 341787 h 700729"/>
              <a:gd name="connsiteX3" fmla="*/ 479990 w 2770488"/>
              <a:gd name="connsiteY3" fmla="*/ 676555 h 700729"/>
              <a:gd name="connsiteX4" fmla="*/ 652177 w 2770488"/>
              <a:gd name="connsiteY4" fmla="*/ 340951 h 700729"/>
              <a:gd name="connsiteX5" fmla="*/ 808691 w 2770488"/>
              <a:gd name="connsiteY5" fmla="*/ 13174 h 700729"/>
              <a:gd name="connsiteX6" fmla="*/ 970429 w 2770488"/>
              <a:gd name="connsiteY6" fmla="*/ 332537 h 700729"/>
              <a:gd name="connsiteX7" fmla="*/ 1144603 w 2770488"/>
              <a:gd name="connsiteY7" fmla="*/ 667583 h 700729"/>
              <a:gd name="connsiteX8" fmla="*/ 1293901 w 2770488"/>
              <a:gd name="connsiteY8" fmla="*/ 327500 h 700729"/>
              <a:gd name="connsiteX9" fmla="*/ 1463778 w 2770488"/>
              <a:gd name="connsiteY9" fmla="*/ 8689 h 700729"/>
              <a:gd name="connsiteX10" fmla="*/ 1635502 w 2770488"/>
              <a:gd name="connsiteY10" fmla="*/ 345716 h 700729"/>
              <a:gd name="connsiteX11" fmla="*/ 1788805 w 2770488"/>
              <a:gd name="connsiteY11" fmla="*/ 672086 h 700729"/>
              <a:gd name="connsiteX12" fmla="*/ 1909202 w 2770488"/>
              <a:gd name="connsiteY12" fmla="*/ 654141 h 700729"/>
              <a:gd name="connsiteX13" fmla="*/ 1947741 w 2770488"/>
              <a:gd name="connsiteY13" fmla="*/ 343328 h 700729"/>
              <a:gd name="connsiteX14" fmla="*/ 2109941 w 2770488"/>
              <a:gd name="connsiteY14" fmla="*/ 18640 h 700729"/>
              <a:gd name="connsiteX15" fmla="*/ 2158494 w 2770488"/>
              <a:gd name="connsiteY15" fmla="*/ 331281 h 700729"/>
              <a:gd name="connsiteX16" fmla="*/ 2191693 w 2770488"/>
              <a:gd name="connsiteY16" fmla="*/ 310397 h 700729"/>
              <a:gd name="connsiteX17" fmla="*/ 2271266 w 2770488"/>
              <a:gd name="connsiteY17" fmla="*/ 361819 h 700729"/>
              <a:gd name="connsiteX18" fmla="*/ 2171629 w 2770488"/>
              <a:gd name="connsiteY18" fmla="*/ 265275 h 700729"/>
              <a:gd name="connsiteX19" fmla="*/ 2769656 w 2770488"/>
              <a:gd name="connsiteY19" fmla="*/ 178817 h 700729"/>
              <a:gd name="connsiteX20" fmla="*/ 2302067 w 2770488"/>
              <a:gd name="connsiteY20" fmla="*/ 592629 h 700729"/>
              <a:gd name="connsiteX0" fmla="*/ 0 w 2770486"/>
              <a:gd name="connsiteY0" fmla="*/ 341232 h 709358"/>
              <a:gd name="connsiteX1" fmla="*/ 166038 w 2770486"/>
              <a:gd name="connsiteY1" fmla="*/ 1 h 709358"/>
              <a:gd name="connsiteX2" fmla="*/ 340676 w 2770486"/>
              <a:gd name="connsiteY2" fmla="*/ 341787 h 709358"/>
              <a:gd name="connsiteX3" fmla="*/ 479990 w 2770486"/>
              <a:gd name="connsiteY3" fmla="*/ 676555 h 709358"/>
              <a:gd name="connsiteX4" fmla="*/ 652177 w 2770486"/>
              <a:gd name="connsiteY4" fmla="*/ 340951 h 709358"/>
              <a:gd name="connsiteX5" fmla="*/ 808691 w 2770486"/>
              <a:gd name="connsiteY5" fmla="*/ 13174 h 709358"/>
              <a:gd name="connsiteX6" fmla="*/ 970429 w 2770486"/>
              <a:gd name="connsiteY6" fmla="*/ 332537 h 709358"/>
              <a:gd name="connsiteX7" fmla="*/ 1144603 w 2770486"/>
              <a:gd name="connsiteY7" fmla="*/ 667583 h 709358"/>
              <a:gd name="connsiteX8" fmla="*/ 1293901 w 2770486"/>
              <a:gd name="connsiteY8" fmla="*/ 327500 h 709358"/>
              <a:gd name="connsiteX9" fmla="*/ 1463778 w 2770486"/>
              <a:gd name="connsiteY9" fmla="*/ 8689 h 709358"/>
              <a:gd name="connsiteX10" fmla="*/ 1635502 w 2770486"/>
              <a:gd name="connsiteY10" fmla="*/ 345716 h 709358"/>
              <a:gd name="connsiteX11" fmla="*/ 1788806 w 2770486"/>
              <a:gd name="connsiteY11" fmla="*/ 685539 h 709358"/>
              <a:gd name="connsiteX12" fmla="*/ 1909202 w 2770486"/>
              <a:gd name="connsiteY12" fmla="*/ 654141 h 709358"/>
              <a:gd name="connsiteX13" fmla="*/ 1947741 w 2770486"/>
              <a:gd name="connsiteY13" fmla="*/ 343328 h 709358"/>
              <a:gd name="connsiteX14" fmla="*/ 2109941 w 2770486"/>
              <a:gd name="connsiteY14" fmla="*/ 18640 h 709358"/>
              <a:gd name="connsiteX15" fmla="*/ 2158494 w 2770486"/>
              <a:gd name="connsiteY15" fmla="*/ 331281 h 709358"/>
              <a:gd name="connsiteX16" fmla="*/ 2191693 w 2770486"/>
              <a:gd name="connsiteY16" fmla="*/ 310397 h 709358"/>
              <a:gd name="connsiteX17" fmla="*/ 2271266 w 2770486"/>
              <a:gd name="connsiteY17" fmla="*/ 361819 h 709358"/>
              <a:gd name="connsiteX18" fmla="*/ 2171629 w 2770486"/>
              <a:gd name="connsiteY18" fmla="*/ 265275 h 709358"/>
              <a:gd name="connsiteX19" fmla="*/ 2769656 w 2770486"/>
              <a:gd name="connsiteY19" fmla="*/ 178817 h 709358"/>
              <a:gd name="connsiteX20" fmla="*/ 2302067 w 2770486"/>
              <a:gd name="connsiteY20" fmla="*/ 592629 h 709358"/>
              <a:gd name="connsiteX0" fmla="*/ 0 w 2770488"/>
              <a:gd name="connsiteY0" fmla="*/ 341232 h 689504"/>
              <a:gd name="connsiteX1" fmla="*/ 166038 w 2770488"/>
              <a:gd name="connsiteY1" fmla="*/ 1 h 689504"/>
              <a:gd name="connsiteX2" fmla="*/ 340676 w 2770488"/>
              <a:gd name="connsiteY2" fmla="*/ 341787 h 689504"/>
              <a:gd name="connsiteX3" fmla="*/ 479990 w 2770488"/>
              <a:gd name="connsiteY3" fmla="*/ 676555 h 689504"/>
              <a:gd name="connsiteX4" fmla="*/ 652177 w 2770488"/>
              <a:gd name="connsiteY4" fmla="*/ 340951 h 689504"/>
              <a:gd name="connsiteX5" fmla="*/ 808691 w 2770488"/>
              <a:gd name="connsiteY5" fmla="*/ 13174 h 689504"/>
              <a:gd name="connsiteX6" fmla="*/ 970429 w 2770488"/>
              <a:gd name="connsiteY6" fmla="*/ 332537 h 689504"/>
              <a:gd name="connsiteX7" fmla="*/ 1144603 w 2770488"/>
              <a:gd name="connsiteY7" fmla="*/ 667583 h 689504"/>
              <a:gd name="connsiteX8" fmla="*/ 1293901 w 2770488"/>
              <a:gd name="connsiteY8" fmla="*/ 327500 h 689504"/>
              <a:gd name="connsiteX9" fmla="*/ 1463778 w 2770488"/>
              <a:gd name="connsiteY9" fmla="*/ 8689 h 689504"/>
              <a:gd name="connsiteX10" fmla="*/ 1635502 w 2770488"/>
              <a:gd name="connsiteY10" fmla="*/ 345716 h 689504"/>
              <a:gd name="connsiteX11" fmla="*/ 1788806 w 2770488"/>
              <a:gd name="connsiteY11" fmla="*/ 685539 h 689504"/>
              <a:gd name="connsiteX12" fmla="*/ 1947902 w 2770488"/>
              <a:gd name="connsiteY12" fmla="*/ 340244 h 689504"/>
              <a:gd name="connsiteX13" fmla="*/ 1947741 w 2770488"/>
              <a:gd name="connsiteY13" fmla="*/ 343328 h 689504"/>
              <a:gd name="connsiteX14" fmla="*/ 2109941 w 2770488"/>
              <a:gd name="connsiteY14" fmla="*/ 18640 h 689504"/>
              <a:gd name="connsiteX15" fmla="*/ 2158494 w 2770488"/>
              <a:gd name="connsiteY15" fmla="*/ 331281 h 689504"/>
              <a:gd name="connsiteX16" fmla="*/ 2191693 w 2770488"/>
              <a:gd name="connsiteY16" fmla="*/ 310397 h 689504"/>
              <a:gd name="connsiteX17" fmla="*/ 2271266 w 2770488"/>
              <a:gd name="connsiteY17" fmla="*/ 361819 h 689504"/>
              <a:gd name="connsiteX18" fmla="*/ 2171629 w 2770488"/>
              <a:gd name="connsiteY18" fmla="*/ 265275 h 689504"/>
              <a:gd name="connsiteX19" fmla="*/ 2769656 w 2770488"/>
              <a:gd name="connsiteY19" fmla="*/ 178817 h 689504"/>
              <a:gd name="connsiteX20" fmla="*/ 2302067 w 2770488"/>
              <a:gd name="connsiteY20" fmla="*/ 592629 h 689504"/>
              <a:gd name="connsiteX0" fmla="*/ 0 w 2770486"/>
              <a:gd name="connsiteY0" fmla="*/ 398836 h 747108"/>
              <a:gd name="connsiteX1" fmla="*/ 166038 w 2770486"/>
              <a:gd name="connsiteY1" fmla="*/ 57605 h 747108"/>
              <a:gd name="connsiteX2" fmla="*/ 340676 w 2770486"/>
              <a:gd name="connsiteY2" fmla="*/ 399391 h 747108"/>
              <a:gd name="connsiteX3" fmla="*/ 479990 w 2770486"/>
              <a:gd name="connsiteY3" fmla="*/ 734159 h 747108"/>
              <a:gd name="connsiteX4" fmla="*/ 652177 w 2770486"/>
              <a:gd name="connsiteY4" fmla="*/ 398555 h 747108"/>
              <a:gd name="connsiteX5" fmla="*/ 808691 w 2770486"/>
              <a:gd name="connsiteY5" fmla="*/ 70778 h 747108"/>
              <a:gd name="connsiteX6" fmla="*/ 970429 w 2770486"/>
              <a:gd name="connsiteY6" fmla="*/ 390141 h 747108"/>
              <a:gd name="connsiteX7" fmla="*/ 1144603 w 2770486"/>
              <a:gd name="connsiteY7" fmla="*/ 725187 h 747108"/>
              <a:gd name="connsiteX8" fmla="*/ 1293901 w 2770486"/>
              <a:gd name="connsiteY8" fmla="*/ 385104 h 747108"/>
              <a:gd name="connsiteX9" fmla="*/ 1463778 w 2770486"/>
              <a:gd name="connsiteY9" fmla="*/ 66293 h 747108"/>
              <a:gd name="connsiteX10" fmla="*/ 1635502 w 2770486"/>
              <a:gd name="connsiteY10" fmla="*/ 403320 h 747108"/>
              <a:gd name="connsiteX11" fmla="*/ 1788806 w 2770486"/>
              <a:gd name="connsiteY11" fmla="*/ 743143 h 747108"/>
              <a:gd name="connsiteX12" fmla="*/ 1947902 w 2770486"/>
              <a:gd name="connsiteY12" fmla="*/ 397848 h 747108"/>
              <a:gd name="connsiteX13" fmla="*/ 1947741 w 2770486"/>
              <a:gd name="connsiteY13" fmla="*/ 400932 h 747108"/>
              <a:gd name="connsiteX14" fmla="*/ 2230342 w 2770486"/>
              <a:gd name="connsiteY14" fmla="*/ 9 h 747108"/>
              <a:gd name="connsiteX15" fmla="*/ 2158494 w 2770486"/>
              <a:gd name="connsiteY15" fmla="*/ 388885 h 747108"/>
              <a:gd name="connsiteX16" fmla="*/ 2191693 w 2770486"/>
              <a:gd name="connsiteY16" fmla="*/ 368001 h 747108"/>
              <a:gd name="connsiteX17" fmla="*/ 2271266 w 2770486"/>
              <a:gd name="connsiteY17" fmla="*/ 419423 h 747108"/>
              <a:gd name="connsiteX18" fmla="*/ 2171629 w 2770486"/>
              <a:gd name="connsiteY18" fmla="*/ 322879 h 747108"/>
              <a:gd name="connsiteX19" fmla="*/ 2769656 w 2770486"/>
              <a:gd name="connsiteY19" fmla="*/ 236421 h 747108"/>
              <a:gd name="connsiteX20" fmla="*/ 2302067 w 2770486"/>
              <a:gd name="connsiteY20" fmla="*/ 650233 h 747108"/>
              <a:gd name="connsiteX0" fmla="*/ 0 w 2770488"/>
              <a:gd name="connsiteY0" fmla="*/ 403084 h 751356"/>
              <a:gd name="connsiteX1" fmla="*/ 166038 w 2770488"/>
              <a:gd name="connsiteY1" fmla="*/ 61853 h 751356"/>
              <a:gd name="connsiteX2" fmla="*/ 340676 w 2770488"/>
              <a:gd name="connsiteY2" fmla="*/ 403639 h 751356"/>
              <a:gd name="connsiteX3" fmla="*/ 479990 w 2770488"/>
              <a:gd name="connsiteY3" fmla="*/ 738407 h 751356"/>
              <a:gd name="connsiteX4" fmla="*/ 652177 w 2770488"/>
              <a:gd name="connsiteY4" fmla="*/ 402803 h 751356"/>
              <a:gd name="connsiteX5" fmla="*/ 808691 w 2770488"/>
              <a:gd name="connsiteY5" fmla="*/ 75026 h 751356"/>
              <a:gd name="connsiteX6" fmla="*/ 970429 w 2770488"/>
              <a:gd name="connsiteY6" fmla="*/ 394389 h 751356"/>
              <a:gd name="connsiteX7" fmla="*/ 1144603 w 2770488"/>
              <a:gd name="connsiteY7" fmla="*/ 729435 h 751356"/>
              <a:gd name="connsiteX8" fmla="*/ 1293901 w 2770488"/>
              <a:gd name="connsiteY8" fmla="*/ 389352 h 751356"/>
              <a:gd name="connsiteX9" fmla="*/ 1463778 w 2770488"/>
              <a:gd name="connsiteY9" fmla="*/ 70541 h 751356"/>
              <a:gd name="connsiteX10" fmla="*/ 1635502 w 2770488"/>
              <a:gd name="connsiteY10" fmla="*/ 407568 h 751356"/>
              <a:gd name="connsiteX11" fmla="*/ 1788806 w 2770488"/>
              <a:gd name="connsiteY11" fmla="*/ 747391 h 751356"/>
              <a:gd name="connsiteX12" fmla="*/ 1947902 w 2770488"/>
              <a:gd name="connsiteY12" fmla="*/ 402096 h 751356"/>
              <a:gd name="connsiteX13" fmla="*/ 1986441 w 2770488"/>
              <a:gd name="connsiteY13" fmla="*/ 198903 h 751356"/>
              <a:gd name="connsiteX14" fmla="*/ 2230342 w 2770488"/>
              <a:gd name="connsiteY14" fmla="*/ 4257 h 751356"/>
              <a:gd name="connsiteX15" fmla="*/ 2158494 w 2770488"/>
              <a:gd name="connsiteY15" fmla="*/ 393133 h 751356"/>
              <a:gd name="connsiteX16" fmla="*/ 2191693 w 2770488"/>
              <a:gd name="connsiteY16" fmla="*/ 372249 h 751356"/>
              <a:gd name="connsiteX17" fmla="*/ 2271266 w 2770488"/>
              <a:gd name="connsiteY17" fmla="*/ 423671 h 751356"/>
              <a:gd name="connsiteX18" fmla="*/ 2171629 w 2770488"/>
              <a:gd name="connsiteY18" fmla="*/ 327127 h 751356"/>
              <a:gd name="connsiteX19" fmla="*/ 2769656 w 2770488"/>
              <a:gd name="connsiteY19" fmla="*/ 240669 h 751356"/>
              <a:gd name="connsiteX20" fmla="*/ 2302067 w 2770488"/>
              <a:gd name="connsiteY20" fmla="*/ 654481 h 751356"/>
              <a:gd name="connsiteX0" fmla="*/ 0 w 2770486"/>
              <a:gd name="connsiteY0" fmla="*/ 415829 h 764101"/>
              <a:gd name="connsiteX1" fmla="*/ 166038 w 2770486"/>
              <a:gd name="connsiteY1" fmla="*/ 74598 h 764101"/>
              <a:gd name="connsiteX2" fmla="*/ 340676 w 2770486"/>
              <a:gd name="connsiteY2" fmla="*/ 416384 h 764101"/>
              <a:gd name="connsiteX3" fmla="*/ 479990 w 2770486"/>
              <a:gd name="connsiteY3" fmla="*/ 751152 h 764101"/>
              <a:gd name="connsiteX4" fmla="*/ 652177 w 2770486"/>
              <a:gd name="connsiteY4" fmla="*/ 415548 h 764101"/>
              <a:gd name="connsiteX5" fmla="*/ 808691 w 2770486"/>
              <a:gd name="connsiteY5" fmla="*/ 87771 h 764101"/>
              <a:gd name="connsiteX6" fmla="*/ 970429 w 2770486"/>
              <a:gd name="connsiteY6" fmla="*/ 407134 h 764101"/>
              <a:gd name="connsiteX7" fmla="*/ 1144603 w 2770486"/>
              <a:gd name="connsiteY7" fmla="*/ 742180 h 764101"/>
              <a:gd name="connsiteX8" fmla="*/ 1293901 w 2770486"/>
              <a:gd name="connsiteY8" fmla="*/ 402097 h 764101"/>
              <a:gd name="connsiteX9" fmla="*/ 1463778 w 2770486"/>
              <a:gd name="connsiteY9" fmla="*/ 83286 h 764101"/>
              <a:gd name="connsiteX10" fmla="*/ 1635502 w 2770486"/>
              <a:gd name="connsiteY10" fmla="*/ 420313 h 764101"/>
              <a:gd name="connsiteX11" fmla="*/ 1788806 w 2770486"/>
              <a:gd name="connsiteY11" fmla="*/ 760136 h 764101"/>
              <a:gd name="connsiteX12" fmla="*/ 1947902 w 2770486"/>
              <a:gd name="connsiteY12" fmla="*/ 414841 h 764101"/>
              <a:gd name="connsiteX13" fmla="*/ 2141241 w 2770486"/>
              <a:gd name="connsiteY13" fmla="*/ 104025 h 764101"/>
              <a:gd name="connsiteX14" fmla="*/ 2230342 w 2770486"/>
              <a:gd name="connsiteY14" fmla="*/ 17002 h 764101"/>
              <a:gd name="connsiteX15" fmla="*/ 2158494 w 2770486"/>
              <a:gd name="connsiteY15" fmla="*/ 405878 h 764101"/>
              <a:gd name="connsiteX16" fmla="*/ 2191693 w 2770486"/>
              <a:gd name="connsiteY16" fmla="*/ 384994 h 764101"/>
              <a:gd name="connsiteX17" fmla="*/ 2271266 w 2770486"/>
              <a:gd name="connsiteY17" fmla="*/ 436416 h 764101"/>
              <a:gd name="connsiteX18" fmla="*/ 2171629 w 2770486"/>
              <a:gd name="connsiteY18" fmla="*/ 339872 h 764101"/>
              <a:gd name="connsiteX19" fmla="*/ 2769656 w 2770486"/>
              <a:gd name="connsiteY19" fmla="*/ 253414 h 764101"/>
              <a:gd name="connsiteX20" fmla="*/ 2302067 w 2770486"/>
              <a:gd name="connsiteY20" fmla="*/ 667226 h 764101"/>
              <a:gd name="connsiteX0" fmla="*/ 0 w 2770488"/>
              <a:gd name="connsiteY0" fmla="*/ 425320 h 773592"/>
              <a:gd name="connsiteX1" fmla="*/ 166038 w 2770488"/>
              <a:gd name="connsiteY1" fmla="*/ 84089 h 773592"/>
              <a:gd name="connsiteX2" fmla="*/ 340676 w 2770488"/>
              <a:gd name="connsiteY2" fmla="*/ 425875 h 773592"/>
              <a:gd name="connsiteX3" fmla="*/ 479990 w 2770488"/>
              <a:gd name="connsiteY3" fmla="*/ 760643 h 773592"/>
              <a:gd name="connsiteX4" fmla="*/ 652177 w 2770488"/>
              <a:gd name="connsiteY4" fmla="*/ 425039 h 773592"/>
              <a:gd name="connsiteX5" fmla="*/ 808691 w 2770488"/>
              <a:gd name="connsiteY5" fmla="*/ 97262 h 773592"/>
              <a:gd name="connsiteX6" fmla="*/ 970429 w 2770488"/>
              <a:gd name="connsiteY6" fmla="*/ 416625 h 773592"/>
              <a:gd name="connsiteX7" fmla="*/ 1144603 w 2770488"/>
              <a:gd name="connsiteY7" fmla="*/ 751671 h 773592"/>
              <a:gd name="connsiteX8" fmla="*/ 1293901 w 2770488"/>
              <a:gd name="connsiteY8" fmla="*/ 411588 h 773592"/>
              <a:gd name="connsiteX9" fmla="*/ 1463778 w 2770488"/>
              <a:gd name="connsiteY9" fmla="*/ 92777 h 773592"/>
              <a:gd name="connsiteX10" fmla="*/ 1635502 w 2770488"/>
              <a:gd name="connsiteY10" fmla="*/ 429804 h 773592"/>
              <a:gd name="connsiteX11" fmla="*/ 1788806 w 2770488"/>
              <a:gd name="connsiteY11" fmla="*/ 769627 h 773592"/>
              <a:gd name="connsiteX12" fmla="*/ 1947902 w 2770488"/>
              <a:gd name="connsiteY12" fmla="*/ 424332 h 773592"/>
              <a:gd name="connsiteX13" fmla="*/ 2115442 w 2770488"/>
              <a:gd name="connsiteY13" fmla="*/ 77643 h 773592"/>
              <a:gd name="connsiteX14" fmla="*/ 2230342 w 2770488"/>
              <a:gd name="connsiteY14" fmla="*/ 26493 h 773592"/>
              <a:gd name="connsiteX15" fmla="*/ 2158494 w 2770488"/>
              <a:gd name="connsiteY15" fmla="*/ 415369 h 773592"/>
              <a:gd name="connsiteX16" fmla="*/ 2191693 w 2770488"/>
              <a:gd name="connsiteY16" fmla="*/ 394485 h 773592"/>
              <a:gd name="connsiteX17" fmla="*/ 2271266 w 2770488"/>
              <a:gd name="connsiteY17" fmla="*/ 445907 h 773592"/>
              <a:gd name="connsiteX18" fmla="*/ 2171629 w 2770488"/>
              <a:gd name="connsiteY18" fmla="*/ 349363 h 773592"/>
              <a:gd name="connsiteX19" fmla="*/ 2769656 w 2770488"/>
              <a:gd name="connsiteY19" fmla="*/ 262905 h 773592"/>
              <a:gd name="connsiteX20" fmla="*/ 2302067 w 2770488"/>
              <a:gd name="connsiteY20" fmla="*/ 676717 h 773592"/>
              <a:gd name="connsiteX0" fmla="*/ 0 w 2770486"/>
              <a:gd name="connsiteY0" fmla="*/ 425322 h 773594"/>
              <a:gd name="connsiteX1" fmla="*/ 166038 w 2770486"/>
              <a:gd name="connsiteY1" fmla="*/ 84091 h 773594"/>
              <a:gd name="connsiteX2" fmla="*/ 340676 w 2770486"/>
              <a:gd name="connsiteY2" fmla="*/ 425877 h 773594"/>
              <a:gd name="connsiteX3" fmla="*/ 479990 w 2770486"/>
              <a:gd name="connsiteY3" fmla="*/ 760645 h 773594"/>
              <a:gd name="connsiteX4" fmla="*/ 652177 w 2770486"/>
              <a:gd name="connsiteY4" fmla="*/ 425041 h 773594"/>
              <a:gd name="connsiteX5" fmla="*/ 808691 w 2770486"/>
              <a:gd name="connsiteY5" fmla="*/ 97264 h 773594"/>
              <a:gd name="connsiteX6" fmla="*/ 970429 w 2770486"/>
              <a:gd name="connsiteY6" fmla="*/ 416627 h 773594"/>
              <a:gd name="connsiteX7" fmla="*/ 1144603 w 2770486"/>
              <a:gd name="connsiteY7" fmla="*/ 751673 h 773594"/>
              <a:gd name="connsiteX8" fmla="*/ 1293901 w 2770486"/>
              <a:gd name="connsiteY8" fmla="*/ 411590 h 773594"/>
              <a:gd name="connsiteX9" fmla="*/ 1463778 w 2770486"/>
              <a:gd name="connsiteY9" fmla="*/ 92779 h 773594"/>
              <a:gd name="connsiteX10" fmla="*/ 1635502 w 2770486"/>
              <a:gd name="connsiteY10" fmla="*/ 429806 h 773594"/>
              <a:gd name="connsiteX11" fmla="*/ 1788806 w 2770486"/>
              <a:gd name="connsiteY11" fmla="*/ 769629 h 773594"/>
              <a:gd name="connsiteX12" fmla="*/ 1947902 w 2770486"/>
              <a:gd name="connsiteY12" fmla="*/ 424334 h 773594"/>
              <a:gd name="connsiteX13" fmla="*/ 2115442 w 2770486"/>
              <a:gd name="connsiteY13" fmla="*/ 77645 h 773594"/>
              <a:gd name="connsiteX14" fmla="*/ 2230342 w 2770486"/>
              <a:gd name="connsiteY14" fmla="*/ 26495 h 773594"/>
              <a:gd name="connsiteX15" fmla="*/ 2158494 w 2770486"/>
              <a:gd name="connsiteY15" fmla="*/ 415371 h 773594"/>
              <a:gd name="connsiteX16" fmla="*/ 2191693 w 2770486"/>
              <a:gd name="connsiteY16" fmla="*/ 394487 h 773594"/>
              <a:gd name="connsiteX17" fmla="*/ 2271266 w 2770486"/>
              <a:gd name="connsiteY17" fmla="*/ 445909 h 773594"/>
              <a:gd name="connsiteX18" fmla="*/ 2683330 w 2770486"/>
              <a:gd name="connsiteY18" fmla="*/ 282103 h 773594"/>
              <a:gd name="connsiteX19" fmla="*/ 2769656 w 2770486"/>
              <a:gd name="connsiteY19" fmla="*/ 262907 h 773594"/>
              <a:gd name="connsiteX20" fmla="*/ 2302067 w 2770486"/>
              <a:gd name="connsiteY20" fmla="*/ 676719 h 773594"/>
              <a:gd name="connsiteX0" fmla="*/ 0 w 2770488"/>
              <a:gd name="connsiteY0" fmla="*/ 425322 h 773594"/>
              <a:gd name="connsiteX1" fmla="*/ 166038 w 2770488"/>
              <a:gd name="connsiteY1" fmla="*/ 84091 h 773594"/>
              <a:gd name="connsiteX2" fmla="*/ 340676 w 2770488"/>
              <a:gd name="connsiteY2" fmla="*/ 425877 h 773594"/>
              <a:gd name="connsiteX3" fmla="*/ 479990 w 2770488"/>
              <a:gd name="connsiteY3" fmla="*/ 760645 h 773594"/>
              <a:gd name="connsiteX4" fmla="*/ 652177 w 2770488"/>
              <a:gd name="connsiteY4" fmla="*/ 425041 h 773594"/>
              <a:gd name="connsiteX5" fmla="*/ 808691 w 2770488"/>
              <a:gd name="connsiteY5" fmla="*/ 97264 h 773594"/>
              <a:gd name="connsiteX6" fmla="*/ 970429 w 2770488"/>
              <a:gd name="connsiteY6" fmla="*/ 416627 h 773594"/>
              <a:gd name="connsiteX7" fmla="*/ 1144603 w 2770488"/>
              <a:gd name="connsiteY7" fmla="*/ 751673 h 773594"/>
              <a:gd name="connsiteX8" fmla="*/ 1293901 w 2770488"/>
              <a:gd name="connsiteY8" fmla="*/ 411590 h 773594"/>
              <a:gd name="connsiteX9" fmla="*/ 1463778 w 2770488"/>
              <a:gd name="connsiteY9" fmla="*/ 92779 h 773594"/>
              <a:gd name="connsiteX10" fmla="*/ 1635502 w 2770488"/>
              <a:gd name="connsiteY10" fmla="*/ 429806 h 773594"/>
              <a:gd name="connsiteX11" fmla="*/ 1788806 w 2770488"/>
              <a:gd name="connsiteY11" fmla="*/ 769629 h 773594"/>
              <a:gd name="connsiteX12" fmla="*/ 1947902 w 2770488"/>
              <a:gd name="connsiteY12" fmla="*/ 424334 h 773594"/>
              <a:gd name="connsiteX13" fmla="*/ 2115442 w 2770488"/>
              <a:gd name="connsiteY13" fmla="*/ 77645 h 773594"/>
              <a:gd name="connsiteX14" fmla="*/ 2230342 w 2770488"/>
              <a:gd name="connsiteY14" fmla="*/ 26495 h 773594"/>
              <a:gd name="connsiteX15" fmla="*/ 2158494 w 2770488"/>
              <a:gd name="connsiteY15" fmla="*/ 415371 h 773594"/>
              <a:gd name="connsiteX16" fmla="*/ 2509892 w 2770488"/>
              <a:gd name="connsiteY16" fmla="*/ 255475 h 773594"/>
              <a:gd name="connsiteX17" fmla="*/ 2271266 w 2770488"/>
              <a:gd name="connsiteY17" fmla="*/ 445909 h 773594"/>
              <a:gd name="connsiteX18" fmla="*/ 2683330 w 2770488"/>
              <a:gd name="connsiteY18" fmla="*/ 282103 h 773594"/>
              <a:gd name="connsiteX19" fmla="*/ 2769656 w 2770488"/>
              <a:gd name="connsiteY19" fmla="*/ 262907 h 773594"/>
              <a:gd name="connsiteX20" fmla="*/ 2302067 w 2770488"/>
              <a:gd name="connsiteY20" fmla="*/ 676719 h 773594"/>
              <a:gd name="connsiteX0" fmla="*/ 0 w 2770486"/>
              <a:gd name="connsiteY0" fmla="*/ 403739 h 752011"/>
              <a:gd name="connsiteX1" fmla="*/ 166038 w 2770486"/>
              <a:gd name="connsiteY1" fmla="*/ 62508 h 752011"/>
              <a:gd name="connsiteX2" fmla="*/ 340676 w 2770486"/>
              <a:gd name="connsiteY2" fmla="*/ 404294 h 752011"/>
              <a:gd name="connsiteX3" fmla="*/ 479990 w 2770486"/>
              <a:gd name="connsiteY3" fmla="*/ 739062 h 752011"/>
              <a:gd name="connsiteX4" fmla="*/ 652177 w 2770486"/>
              <a:gd name="connsiteY4" fmla="*/ 403458 h 752011"/>
              <a:gd name="connsiteX5" fmla="*/ 808691 w 2770486"/>
              <a:gd name="connsiteY5" fmla="*/ 75681 h 752011"/>
              <a:gd name="connsiteX6" fmla="*/ 970429 w 2770486"/>
              <a:gd name="connsiteY6" fmla="*/ 395044 h 752011"/>
              <a:gd name="connsiteX7" fmla="*/ 1144603 w 2770486"/>
              <a:gd name="connsiteY7" fmla="*/ 730090 h 752011"/>
              <a:gd name="connsiteX8" fmla="*/ 1293901 w 2770486"/>
              <a:gd name="connsiteY8" fmla="*/ 390007 h 752011"/>
              <a:gd name="connsiteX9" fmla="*/ 1463778 w 2770486"/>
              <a:gd name="connsiteY9" fmla="*/ 71196 h 752011"/>
              <a:gd name="connsiteX10" fmla="*/ 1635502 w 2770486"/>
              <a:gd name="connsiteY10" fmla="*/ 408223 h 752011"/>
              <a:gd name="connsiteX11" fmla="*/ 1788806 w 2770486"/>
              <a:gd name="connsiteY11" fmla="*/ 748046 h 752011"/>
              <a:gd name="connsiteX12" fmla="*/ 1947902 w 2770486"/>
              <a:gd name="connsiteY12" fmla="*/ 402751 h 752011"/>
              <a:gd name="connsiteX13" fmla="*/ 2115442 w 2770486"/>
              <a:gd name="connsiteY13" fmla="*/ 56062 h 752011"/>
              <a:gd name="connsiteX14" fmla="*/ 2230342 w 2770486"/>
              <a:gd name="connsiteY14" fmla="*/ 4912 h 752011"/>
              <a:gd name="connsiteX15" fmla="*/ 2622895 w 2770486"/>
              <a:gd name="connsiteY15" fmla="*/ 102308 h 752011"/>
              <a:gd name="connsiteX16" fmla="*/ 2509892 w 2770486"/>
              <a:gd name="connsiteY16" fmla="*/ 233892 h 752011"/>
              <a:gd name="connsiteX17" fmla="*/ 2271266 w 2770486"/>
              <a:gd name="connsiteY17" fmla="*/ 424326 h 752011"/>
              <a:gd name="connsiteX18" fmla="*/ 2683330 w 2770486"/>
              <a:gd name="connsiteY18" fmla="*/ 260520 h 752011"/>
              <a:gd name="connsiteX19" fmla="*/ 2769656 w 2770486"/>
              <a:gd name="connsiteY19" fmla="*/ 241324 h 752011"/>
              <a:gd name="connsiteX20" fmla="*/ 2302067 w 2770486"/>
              <a:gd name="connsiteY20" fmla="*/ 655136 h 752011"/>
              <a:gd name="connsiteX0" fmla="*/ 0 w 2783072"/>
              <a:gd name="connsiteY0" fmla="*/ 403739 h 752011"/>
              <a:gd name="connsiteX1" fmla="*/ 166038 w 2783072"/>
              <a:gd name="connsiteY1" fmla="*/ 62508 h 752011"/>
              <a:gd name="connsiteX2" fmla="*/ 340676 w 2783072"/>
              <a:gd name="connsiteY2" fmla="*/ 404294 h 752011"/>
              <a:gd name="connsiteX3" fmla="*/ 479990 w 2783072"/>
              <a:gd name="connsiteY3" fmla="*/ 739062 h 752011"/>
              <a:gd name="connsiteX4" fmla="*/ 652177 w 2783072"/>
              <a:gd name="connsiteY4" fmla="*/ 403458 h 752011"/>
              <a:gd name="connsiteX5" fmla="*/ 808691 w 2783072"/>
              <a:gd name="connsiteY5" fmla="*/ 75681 h 752011"/>
              <a:gd name="connsiteX6" fmla="*/ 970429 w 2783072"/>
              <a:gd name="connsiteY6" fmla="*/ 395044 h 752011"/>
              <a:gd name="connsiteX7" fmla="*/ 1144603 w 2783072"/>
              <a:gd name="connsiteY7" fmla="*/ 730090 h 752011"/>
              <a:gd name="connsiteX8" fmla="*/ 1293901 w 2783072"/>
              <a:gd name="connsiteY8" fmla="*/ 390007 h 752011"/>
              <a:gd name="connsiteX9" fmla="*/ 1463778 w 2783072"/>
              <a:gd name="connsiteY9" fmla="*/ 71196 h 752011"/>
              <a:gd name="connsiteX10" fmla="*/ 1635502 w 2783072"/>
              <a:gd name="connsiteY10" fmla="*/ 408223 h 752011"/>
              <a:gd name="connsiteX11" fmla="*/ 1788806 w 2783072"/>
              <a:gd name="connsiteY11" fmla="*/ 748046 h 752011"/>
              <a:gd name="connsiteX12" fmla="*/ 1947902 w 2783072"/>
              <a:gd name="connsiteY12" fmla="*/ 402751 h 752011"/>
              <a:gd name="connsiteX13" fmla="*/ 2115442 w 2783072"/>
              <a:gd name="connsiteY13" fmla="*/ 56062 h 752011"/>
              <a:gd name="connsiteX14" fmla="*/ 2230342 w 2783072"/>
              <a:gd name="connsiteY14" fmla="*/ 4912 h 752011"/>
              <a:gd name="connsiteX15" fmla="*/ 2622895 w 2783072"/>
              <a:gd name="connsiteY15" fmla="*/ 102308 h 752011"/>
              <a:gd name="connsiteX16" fmla="*/ 2509892 w 2783072"/>
              <a:gd name="connsiteY16" fmla="*/ 233892 h 752011"/>
              <a:gd name="connsiteX17" fmla="*/ 2778668 w 2783072"/>
              <a:gd name="connsiteY17" fmla="*/ 146303 h 752011"/>
              <a:gd name="connsiteX18" fmla="*/ 2683330 w 2783072"/>
              <a:gd name="connsiteY18" fmla="*/ 260520 h 752011"/>
              <a:gd name="connsiteX19" fmla="*/ 2769656 w 2783072"/>
              <a:gd name="connsiteY19" fmla="*/ 241324 h 752011"/>
              <a:gd name="connsiteX20" fmla="*/ 2302067 w 2783072"/>
              <a:gd name="connsiteY20" fmla="*/ 655136 h 752011"/>
              <a:gd name="connsiteX0" fmla="*/ 0 w 3093269"/>
              <a:gd name="connsiteY0" fmla="*/ 403739 h 752011"/>
              <a:gd name="connsiteX1" fmla="*/ 166038 w 3093269"/>
              <a:gd name="connsiteY1" fmla="*/ 62508 h 752011"/>
              <a:gd name="connsiteX2" fmla="*/ 340676 w 3093269"/>
              <a:gd name="connsiteY2" fmla="*/ 404294 h 752011"/>
              <a:gd name="connsiteX3" fmla="*/ 479990 w 3093269"/>
              <a:gd name="connsiteY3" fmla="*/ 739062 h 752011"/>
              <a:gd name="connsiteX4" fmla="*/ 652177 w 3093269"/>
              <a:gd name="connsiteY4" fmla="*/ 403458 h 752011"/>
              <a:gd name="connsiteX5" fmla="*/ 808691 w 3093269"/>
              <a:gd name="connsiteY5" fmla="*/ 75681 h 752011"/>
              <a:gd name="connsiteX6" fmla="*/ 970429 w 3093269"/>
              <a:gd name="connsiteY6" fmla="*/ 395044 h 752011"/>
              <a:gd name="connsiteX7" fmla="*/ 1144603 w 3093269"/>
              <a:gd name="connsiteY7" fmla="*/ 730090 h 752011"/>
              <a:gd name="connsiteX8" fmla="*/ 1293901 w 3093269"/>
              <a:gd name="connsiteY8" fmla="*/ 390007 h 752011"/>
              <a:gd name="connsiteX9" fmla="*/ 1463778 w 3093269"/>
              <a:gd name="connsiteY9" fmla="*/ 71196 h 752011"/>
              <a:gd name="connsiteX10" fmla="*/ 1635502 w 3093269"/>
              <a:gd name="connsiteY10" fmla="*/ 408223 h 752011"/>
              <a:gd name="connsiteX11" fmla="*/ 1788806 w 3093269"/>
              <a:gd name="connsiteY11" fmla="*/ 748046 h 752011"/>
              <a:gd name="connsiteX12" fmla="*/ 1947902 w 3093269"/>
              <a:gd name="connsiteY12" fmla="*/ 402751 h 752011"/>
              <a:gd name="connsiteX13" fmla="*/ 2115442 w 3093269"/>
              <a:gd name="connsiteY13" fmla="*/ 56062 h 752011"/>
              <a:gd name="connsiteX14" fmla="*/ 2230342 w 3093269"/>
              <a:gd name="connsiteY14" fmla="*/ 4912 h 752011"/>
              <a:gd name="connsiteX15" fmla="*/ 2622895 w 3093269"/>
              <a:gd name="connsiteY15" fmla="*/ 102308 h 752011"/>
              <a:gd name="connsiteX16" fmla="*/ 2509892 w 3093269"/>
              <a:gd name="connsiteY16" fmla="*/ 233892 h 752011"/>
              <a:gd name="connsiteX17" fmla="*/ 2778668 w 3093269"/>
              <a:gd name="connsiteY17" fmla="*/ 146303 h 752011"/>
              <a:gd name="connsiteX18" fmla="*/ 2683330 w 3093269"/>
              <a:gd name="connsiteY18" fmla="*/ 260520 h 752011"/>
              <a:gd name="connsiteX19" fmla="*/ 2769656 w 3093269"/>
              <a:gd name="connsiteY19" fmla="*/ 241324 h 752011"/>
              <a:gd name="connsiteX20" fmla="*/ 3093269 w 3093269"/>
              <a:gd name="connsiteY20" fmla="*/ 565450 h 752011"/>
              <a:gd name="connsiteX0" fmla="*/ 0 w 3093269"/>
              <a:gd name="connsiteY0" fmla="*/ 347681 h 695953"/>
              <a:gd name="connsiteX1" fmla="*/ 166038 w 3093269"/>
              <a:gd name="connsiteY1" fmla="*/ 6450 h 695953"/>
              <a:gd name="connsiteX2" fmla="*/ 340676 w 3093269"/>
              <a:gd name="connsiteY2" fmla="*/ 348236 h 695953"/>
              <a:gd name="connsiteX3" fmla="*/ 479990 w 3093269"/>
              <a:gd name="connsiteY3" fmla="*/ 683004 h 695953"/>
              <a:gd name="connsiteX4" fmla="*/ 652177 w 3093269"/>
              <a:gd name="connsiteY4" fmla="*/ 347400 h 695953"/>
              <a:gd name="connsiteX5" fmla="*/ 808691 w 3093269"/>
              <a:gd name="connsiteY5" fmla="*/ 19623 h 695953"/>
              <a:gd name="connsiteX6" fmla="*/ 970429 w 3093269"/>
              <a:gd name="connsiteY6" fmla="*/ 338986 h 695953"/>
              <a:gd name="connsiteX7" fmla="*/ 1144603 w 3093269"/>
              <a:gd name="connsiteY7" fmla="*/ 674032 h 695953"/>
              <a:gd name="connsiteX8" fmla="*/ 1293901 w 3093269"/>
              <a:gd name="connsiteY8" fmla="*/ 333949 h 695953"/>
              <a:gd name="connsiteX9" fmla="*/ 1463778 w 3093269"/>
              <a:gd name="connsiteY9" fmla="*/ 15138 h 695953"/>
              <a:gd name="connsiteX10" fmla="*/ 1635502 w 3093269"/>
              <a:gd name="connsiteY10" fmla="*/ 352165 h 695953"/>
              <a:gd name="connsiteX11" fmla="*/ 1788806 w 3093269"/>
              <a:gd name="connsiteY11" fmla="*/ 691988 h 695953"/>
              <a:gd name="connsiteX12" fmla="*/ 1947902 w 3093269"/>
              <a:gd name="connsiteY12" fmla="*/ 346693 h 695953"/>
              <a:gd name="connsiteX13" fmla="*/ 2115442 w 3093269"/>
              <a:gd name="connsiteY13" fmla="*/ 4 h 695953"/>
              <a:gd name="connsiteX14" fmla="*/ 2281942 w 3093269"/>
              <a:gd name="connsiteY14" fmla="*/ 338985 h 695953"/>
              <a:gd name="connsiteX15" fmla="*/ 2622895 w 3093269"/>
              <a:gd name="connsiteY15" fmla="*/ 46250 h 695953"/>
              <a:gd name="connsiteX16" fmla="*/ 2509892 w 3093269"/>
              <a:gd name="connsiteY16" fmla="*/ 177834 h 695953"/>
              <a:gd name="connsiteX17" fmla="*/ 2778668 w 3093269"/>
              <a:gd name="connsiteY17" fmla="*/ 90245 h 695953"/>
              <a:gd name="connsiteX18" fmla="*/ 2683330 w 3093269"/>
              <a:gd name="connsiteY18" fmla="*/ 204462 h 695953"/>
              <a:gd name="connsiteX19" fmla="*/ 2769656 w 3093269"/>
              <a:gd name="connsiteY19" fmla="*/ 185266 h 695953"/>
              <a:gd name="connsiteX20" fmla="*/ 3093269 w 3093269"/>
              <a:gd name="connsiteY20" fmla="*/ 509392 h 695953"/>
              <a:gd name="connsiteX0" fmla="*/ 0 w 3093269"/>
              <a:gd name="connsiteY0" fmla="*/ 347681 h 695953"/>
              <a:gd name="connsiteX1" fmla="*/ 166038 w 3093269"/>
              <a:gd name="connsiteY1" fmla="*/ 6450 h 695953"/>
              <a:gd name="connsiteX2" fmla="*/ 340676 w 3093269"/>
              <a:gd name="connsiteY2" fmla="*/ 348236 h 695953"/>
              <a:gd name="connsiteX3" fmla="*/ 479990 w 3093269"/>
              <a:gd name="connsiteY3" fmla="*/ 683004 h 695953"/>
              <a:gd name="connsiteX4" fmla="*/ 652177 w 3093269"/>
              <a:gd name="connsiteY4" fmla="*/ 347400 h 695953"/>
              <a:gd name="connsiteX5" fmla="*/ 808691 w 3093269"/>
              <a:gd name="connsiteY5" fmla="*/ 19623 h 695953"/>
              <a:gd name="connsiteX6" fmla="*/ 970429 w 3093269"/>
              <a:gd name="connsiteY6" fmla="*/ 338986 h 695953"/>
              <a:gd name="connsiteX7" fmla="*/ 1144603 w 3093269"/>
              <a:gd name="connsiteY7" fmla="*/ 674032 h 695953"/>
              <a:gd name="connsiteX8" fmla="*/ 1293901 w 3093269"/>
              <a:gd name="connsiteY8" fmla="*/ 333949 h 695953"/>
              <a:gd name="connsiteX9" fmla="*/ 1463778 w 3093269"/>
              <a:gd name="connsiteY9" fmla="*/ 15138 h 695953"/>
              <a:gd name="connsiteX10" fmla="*/ 1635502 w 3093269"/>
              <a:gd name="connsiteY10" fmla="*/ 352165 h 695953"/>
              <a:gd name="connsiteX11" fmla="*/ 1788806 w 3093269"/>
              <a:gd name="connsiteY11" fmla="*/ 691988 h 695953"/>
              <a:gd name="connsiteX12" fmla="*/ 1947902 w 3093269"/>
              <a:gd name="connsiteY12" fmla="*/ 346693 h 695953"/>
              <a:gd name="connsiteX13" fmla="*/ 2115442 w 3093269"/>
              <a:gd name="connsiteY13" fmla="*/ 4 h 695953"/>
              <a:gd name="connsiteX14" fmla="*/ 2281942 w 3093269"/>
              <a:gd name="connsiteY14" fmla="*/ 338985 h 695953"/>
              <a:gd name="connsiteX15" fmla="*/ 2429393 w 3093269"/>
              <a:gd name="connsiteY15" fmla="*/ 10376 h 695953"/>
              <a:gd name="connsiteX16" fmla="*/ 2509892 w 3093269"/>
              <a:gd name="connsiteY16" fmla="*/ 177834 h 695953"/>
              <a:gd name="connsiteX17" fmla="*/ 2778668 w 3093269"/>
              <a:gd name="connsiteY17" fmla="*/ 90245 h 695953"/>
              <a:gd name="connsiteX18" fmla="*/ 2683330 w 3093269"/>
              <a:gd name="connsiteY18" fmla="*/ 204462 h 695953"/>
              <a:gd name="connsiteX19" fmla="*/ 2769656 w 3093269"/>
              <a:gd name="connsiteY19" fmla="*/ 185266 h 695953"/>
              <a:gd name="connsiteX20" fmla="*/ 3093269 w 3093269"/>
              <a:gd name="connsiteY20" fmla="*/ 509392 h 695953"/>
              <a:gd name="connsiteX0" fmla="*/ 0 w 3093269"/>
              <a:gd name="connsiteY0" fmla="*/ 347681 h 695953"/>
              <a:gd name="connsiteX1" fmla="*/ 166038 w 3093269"/>
              <a:gd name="connsiteY1" fmla="*/ 6450 h 695953"/>
              <a:gd name="connsiteX2" fmla="*/ 340676 w 3093269"/>
              <a:gd name="connsiteY2" fmla="*/ 348236 h 695953"/>
              <a:gd name="connsiteX3" fmla="*/ 479990 w 3093269"/>
              <a:gd name="connsiteY3" fmla="*/ 683004 h 695953"/>
              <a:gd name="connsiteX4" fmla="*/ 652177 w 3093269"/>
              <a:gd name="connsiteY4" fmla="*/ 347400 h 695953"/>
              <a:gd name="connsiteX5" fmla="*/ 808691 w 3093269"/>
              <a:gd name="connsiteY5" fmla="*/ 19623 h 695953"/>
              <a:gd name="connsiteX6" fmla="*/ 970429 w 3093269"/>
              <a:gd name="connsiteY6" fmla="*/ 338986 h 695953"/>
              <a:gd name="connsiteX7" fmla="*/ 1144603 w 3093269"/>
              <a:gd name="connsiteY7" fmla="*/ 674032 h 695953"/>
              <a:gd name="connsiteX8" fmla="*/ 1293901 w 3093269"/>
              <a:gd name="connsiteY8" fmla="*/ 333949 h 695953"/>
              <a:gd name="connsiteX9" fmla="*/ 1463778 w 3093269"/>
              <a:gd name="connsiteY9" fmla="*/ 15138 h 695953"/>
              <a:gd name="connsiteX10" fmla="*/ 1635502 w 3093269"/>
              <a:gd name="connsiteY10" fmla="*/ 352165 h 695953"/>
              <a:gd name="connsiteX11" fmla="*/ 1788806 w 3093269"/>
              <a:gd name="connsiteY11" fmla="*/ 691988 h 695953"/>
              <a:gd name="connsiteX12" fmla="*/ 1947902 w 3093269"/>
              <a:gd name="connsiteY12" fmla="*/ 346693 h 695953"/>
              <a:gd name="connsiteX13" fmla="*/ 2115442 w 3093269"/>
              <a:gd name="connsiteY13" fmla="*/ 4 h 695953"/>
              <a:gd name="connsiteX14" fmla="*/ 2281942 w 3093269"/>
              <a:gd name="connsiteY14" fmla="*/ 338985 h 695953"/>
              <a:gd name="connsiteX15" fmla="*/ 2429393 w 3093269"/>
              <a:gd name="connsiteY15" fmla="*/ 10376 h 695953"/>
              <a:gd name="connsiteX16" fmla="*/ 2587294 w 3093269"/>
              <a:gd name="connsiteY16" fmla="*/ 352721 h 695953"/>
              <a:gd name="connsiteX17" fmla="*/ 2778668 w 3093269"/>
              <a:gd name="connsiteY17" fmla="*/ 90245 h 695953"/>
              <a:gd name="connsiteX18" fmla="*/ 2683330 w 3093269"/>
              <a:gd name="connsiteY18" fmla="*/ 204462 h 695953"/>
              <a:gd name="connsiteX19" fmla="*/ 2769656 w 3093269"/>
              <a:gd name="connsiteY19" fmla="*/ 185266 h 695953"/>
              <a:gd name="connsiteX20" fmla="*/ 3093269 w 3093269"/>
              <a:gd name="connsiteY20" fmla="*/ 509392 h 695953"/>
              <a:gd name="connsiteX0" fmla="*/ 0 w 3134806"/>
              <a:gd name="connsiteY0" fmla="*/ 347681 h 695953"/>
              <a:gd name="connsiteX1" fmla="*/ 166038 w 3134806"/>
              <a:gd name="connsiteY1" fmla="*/ 6450 h 695953"/>
              <a:gd name="connsiteX2" fmla="*/ 340676 w 3134806"/>
              <a:gd name="connsiteY2" fmla="*/ 348236 h 695953"/>
              <a:gd name="connsiteX3" fmla="*/ 479990 w 3134806"/>
              <a:gd name="connsiteY3" fmla="*/ 683004 h 695953"/>
              <a:gd name="connsiteX4" fmla="*/ 652177 w 3134806"/>
              <a:gd name="connsiteY4" fmla="*/ 347400 h 695953"/>
              <a:gd name="connsiteX5" fmla="*/ 808691 w 3134806"/>
              <a:gd name="connsiteY5" fmla="*/ 19623 h 695953"/>
              <a:gd name="connsiteX6" fmla="*/ 970429 w 3134806"/>
              <a:gd name="connsiteY6" fmla="*/ 338986 h 695953"/>
              <a:gd name="connsiteX7" fmla="*/ 1144603 w 3134806"/>
              <a:gd name="connsiteY7" fmla="*/ 674032 h 695953"/>
              <a:gd name="connsiteX8" fmla="*/ 1293901 w 3134806"/>
              <a:gd name="connsiteY8" fmla="*/ 333949 h 695953"/>
              <a:gd name="connsiteX9" fmla="*/ 1463778 w 3134806"/>
              <a:gd name="connsiteY9" fmla="*/ 15138 h 695953"/>
              <a:gd name="connsiteX10" fmla="*/ 1635502 w 3134806"/>
              <a:gd name="connsiteY10" fmla="*/ 352165 h 695953"/>
              <a:gd name="connsiteX11" fmla="*/ 1788806 w 3134806"/>
              <a:gd name="connsiteY11" fmla="*/ 691988 h 695953"/>
              <a:gd name="connsiteX12" fmla="*/ 1947902 w 3134806"/>
              <a:gd name="connsiteY12" fmla="*/ 346693 h 695953"/>
              <a:gd name="connsiteX13" fmla="*/ 2115442 w 3134806"/>
              <a:gd name="connsiteY13" fmla="*/ 4 h 695953"/>
              <a:gd name="connsiteX14" fmla="*/ 2281942 w 3134806"/>
              <a:gd name="connsiteY14" fmla="*/ 338985 h 695953"/>
              <a:gd name="connsiteX15" fmla="*/ 2429393 w 3134806"/>
              <a:gd name="connsiteY15" fmla="*/ 10376 h 695953"/>
              <a:gd name="connsiteX16" fmla="*/ 2587294 w 3134806"/>
              <a:gd name="connsiteY16" fmla="*/ 352721 h 695953"/>
              <a:gd name="connsiteX17" fmla="*/ 2778668 w 3134806"/>
              <a:gd name="connsiteY17" fmla="*/ 90245 h 695953"/>
              <a:gd name="connsiteX18" fmla="*/ 2683330 w 3134806"/>
              <a:gd name="connsiteY18" fmla="*/ 204462 h 695953"/>
              <a:gd name="connsiteX19" fmla="*/ 3130856 w 3134806"/>
              <a:gd name="connsiteY19" fmla="*/ 158359 h 695953"/>
              <a:gd name="connsiteX20" fmla="*/ 3093269 w 3134806"/>
              <a:gd name="connsiteY20" fmla="*/ 509392 h 695953"/>
              <a:gd name="connsiteX0" fmla="*/ 0 w 3148514"/>
              <a:gd name="connsiteY0" fmla="*/ 347681 h 695953"/>
              <a:gd name="connsiteX1" fmla="*/ 166038 w 3148514"/>
              <a:gd name="connsiteY1" fmla="*/ 6450 h 695953"/>
              <a:gd name="connsiteX2" fmla="*/ 340676 w 3148514"/>
              <a:gd name="connsiteY2" fmla="*/ 348236 h 695953"/>
              <a:gd name="connsiteX3" fmla="*/ 479990 w 3148514"/>
              <a:gd name="connsiteY3" fmla="*/ 683004 h 695953"/>
              <a:gd name="connsiteX4" fmla="*/ 652177 w 3148514"/>
              <a:gd name="connsiteY4" fmla="*/ 347400 h 695953"/>
              <a:gd name="connsiteX5" fmla="*/ 808691 w 3148514"/>
              <a:gd name="connsiteY5" fmla="*/ 19623 h 695953"/>
              <a:gd name="connsiteX6" fmla="*/ 970429 w 3148514"/>
              <a:gd name="connsiteY6" fmla="*/ 338986 h 695953"/>
              <a:gd name="connsiteX7" fmla="*/ 1144603 w 3148514"/>
              <a:gd name="connsiteY7" fmla="*/ 674032 h 695953"/>
              <a:gd name="connsiteX8" fmla="*/ 1293901 w 3148514"/>
              <a:gd name="connsiteY8" fmla="*/ 333949 h 695953"/>
              <a:gd name="connsiteX9" fmla="*/ 1463778 w 3148514"/>
              <a:gd name="connsiteY9" fmla="*/ 15138 h 695953"/>
              <a:gd name="connsiteX10" fmla="*/ 1635502 w 3148514"/>
              <a:gd name="connsiteY10" fmla="*/ 352165 h 695953"/>
              <a:gd name="connsiteX11" fmla="*/ 1788806 w 3148514"/>
              <a:gd name="connsiteY11" fmla="*/ 691988 h 695953"/>
              <a:gd name="connsiteX12" fmla="*/ 1947902 w 3148514"/>
              <a:gd name="connsiteY12" fmla="*/ 346693 h 695953"/>
              <a:gd name="connsiteX13" fmla="*/ 2115442 w 3148514"/>
              <a:gd name="connsiteY13" fmla="*/ 4 h 695953"/>
              <a:gd name="connsiteX14" fmla="*/ 2281942 w 3148514"/>
              <a:gd name="connsiteY14" fmla="*/ 338985 h 695953"/>
              <a:gd name="connsiteX15" fmla="*/ 2429393 w 3148514"/>
              <a:gd name="connsiteY15" fmla="*/ 10376 h 695953"/>
              <a:gd name="connsiteX16" fmla="*/ 2587294 w 3148514"/>
              <a:gd name="connsiteY16" fmla="*/ 352721 h 695953"/>
              <a:gd name="connsiteX17" fmla="*/ 2778668 w 3148514"/>
              <a:gd name="connsiteY17" fmla="*/ 90245 h 695953"/>
              <a:gd name="connsiteX18" fmla="*/ 3126232 w 3148514"/>
              <a:gd name="connsiteY18" fmla="*/ 141681 h 695953"/>
              <a:gd name="connsiteX19" fmla="*/ 3130856 w 3148514"/>
              <a:gd name="connsiteY19" fmla="*/ 158359 h 695953"/>
              <a:gd name="connsiteX20" fmla="*/ 3093269 w 3148514"/>
              <a:gd name="connsiteY20" fmla="*/ 509392 h 695953"/>
              <a:gd name="connsiteX0" fmla="*/ 0 w 3148514"/>
              <a:gd name="connsiteY0" fmla="*/ 347683 h 695955"/>
              <a:gd name="connsiteX1" fmla="*/ 166038 w 3148514"/>
              <a:gd name="connsiteY1" fmla="*/ 6452 h 695955"/>
              <a:gd name="connsiteX2" fmla="*/ 340676 w 3148514"/>
              <a:gd name="connsiteY2" fmla="*/ 348238 h 695955"/>
              <a:gd name="connsiteX3" fmla="*/ 479990 w 3148514"/>
              <a:gd name="connsiteY3" fmla="*/ 683006 h 695955"/>
              <a:gd name="connsiteX4" fmla="*/ 652177 w 3148514"/>
              <a:gd name="connsiteY4" fmla="*/ 347402 h 695955"/>
              <a:gd name="connsiteX5" fmla="*/ 808691 w 3148514"/>
              <a:gd name="connsiteY5" fmla="*/ 19625 h 695955"/>
              <a:gd name="connsiteX6" fmla="*/ 970429 w 3148514"/>
              <a:gd name="connsiteY6" fmla="*/ 338988 h 695955"/>
              <a:gd name="connsiteX7" fmla="*/ 1144603 w 3148514"/>
              <a:gd name="connsiteY7" fmla="*/ 674034 h 695955"/>
              <a:gd name="connsiteX8" fmla="*/ 1293901 w 3148514"/>
              <a:gd name="connsiteY8" fmla="*/ 333951 h 695955"/>
              <a:gd name="connsiteX9" fmla="*/ 1463778 w 3148514"/>
              <a:gd name="connsiteY9" fmla="*/ 15140 h 695955"/>
              <a:gd name="connsiteX10" fmla="*/ 1635502 w 3148514"/>
              <a:gd name="connsiteY10" fmla="*/ 352167 h 695955"/>
              <a:gd name="connsiteX11" fmla="*/ 1788806 w 3148514"/>
              <a:gd name="connsiteY11" fmla="*/ 691990 h 695955"/>
              <a:gd name="connsiteX12" fmla="*/ 1947902 w 3148514"/>
              <a:gd name="connsiteY12" fmla="*/ 346695 h 695955"/>
              <a:gd name="connsiteX13" fmla="*/ 2115442 w 3148514"/>
              <a:gd name="connsiteY13" fmla="*/ 6 h 695955"/>
              <a:gd name="connsiteX14" fmla="*/ 2281942 w 3148514"/>
              <a:gd name="connsiteY14" fmla="*/ 338987 h 695955"/>
              <a:gd name="connsiteX15" fmla="*/ 2442292 w 3148514"/>
              <a:gd name="connsiteY15" fmla="*/ 687503 h 695955"/>
              <a:gd name="connsiteX16" fmla="*/ 2587294 w 3148514"/>
              <a:gd name="connsiteY16" fmla="*/ 352723 h 695955"/>
              <a:gd name="connsiteX17" fmla="*/ 2778668 w 3148514"/>
              <a:gd name="connsiteY17" fmla="*/ 90247 h 695955"/>
              <a:gd name="connsiteX18" fmla="*/ 3126232 w 3148514"/>
              <a:gd name="connsiteY18" fmla="*/ 141683 h 695955"/>
              <a:gd name="connsiteX19" fmla="*/ 3130856 w 3148514"/>
              <a:gd name="connsiteY19" fmla="*/ 158361 h 695955"/>
              <a:gd name="connsiteX20" fmla="*/ 3093269 w 3148514"/>
              <a:gd name="connsiteY20" fmla="*/ 509394 h 695955"/>
              <a:gd name="connsiteX0" fmla="*/ 0 w 3149455"/>
              <a:gd name="connsiteY0" fmla="*/ 347683 h 695955"/>
              <a:gd name="connsiteX1" fmla="*/ 166038 w 3149455"/>
              <a:gd name="connsiteY1" fmla="*/ 6452 h 695955"/>
              <a:gd name="connsiteX2" fmla="*/ 340676 w 3149455"/>
              <a:gd name="connsiteY2" fmla="*/ 348238 h 695955"/>
              <a:gd name="connsiteX3" fmla="*/ 479990 w 3149455"/>
              <a:gd name="connsiteY3" fmla="*/ 683006 h 695955"/>
              <a:gd name="connsiteX4" fmla="*/ 652177 w 3149455"/>
              <a:gd name="connsiteY4" fmla="*/ 347402 h 695955"/>
              <a:gd name="connsiteX5" fmla="*/ 808691 w 3149455"/>
              <a:gd name="connsiteY5" fmla="*/ 19625 h 695955"/>
              <a:gd name="connsiteX6" fmla="*/ 970429 w 3149455"/>
              <a:gd name="connsiteY6" fmla="*/ 338988 h 695955"/>
              <a:gd name="connsiteX7" fmla="*/ 1144603 w 3149455"/>
              <a:gd name="connsiteY7" fmla="*/ 674034 h 695955"/>
              <a:gd name="connsiteX8" fmla="*/ 1293901 w 3149455"/>
              <a:gd name="connsiteY8" fmla="*/ 333951 h 695955"/>
              <a:gd name="connsiteX9" fmla="*/ 1463778 w 3149455"/>
              <a:gd name="connsiteY9" fmla="*/ 15140 h 695955"/>
              <a:gd name="connsiteX10" fmla="*/ 1635502 w 3149455"/>
              <a:gd name="connsiteY10" fmla="*/ 352167 h 695955"/>
              <a:gd name="connsiteX11" fmla="*/ 1788806 w 3149455"/>
              <a:gd name="connsiteY11" fmla="*/ 691990 h 695955"/>
              <a:gd name="connsiteX12" fmla="*/ 1947902 w 3149455"/>
              <a:gd name="connsiteY12" fmla="*/ 346695 h 695955"/>
              <a:gd name="connsiteX13" fmla="*/ 2115442 w 3149455"/>
              <a:gd name="connsiteY13" fmla="*/ 6 h 695955"/>
              <a:gd name="connsiteX14" fmla="*/ 2281942 w 3149455"/>
              <a:gd name="connsiteY14" fmla="*/ 338987 h 695955"/>
              <a:gd name="connsiteX15" fmla="*/ 2442292 w 3149455"/>
              <a:gd name="connsiteY15" fmla="*/ 687503 h 695955"/>
              <a:gd name="connsiteX16" fmla="*/ 2587294 w 3149455"/>
              <a:gd name="connsiteY16" fmla="*/ 352723 h 695955"/>
              <a:gd name="connsiteX17" fmla="*/ 2765770 w 3149455"/>
              <a:gd name="connsiteY17" fmla="*/ 561 h 695955"/>
              <a:gd name="connsiteX18" fmla="*/ 3126232 w 3149455"/>
              <a:gd name="connsiteY18" fmla="*/ 141683 h 695955"/>
              <a:gd name="connsiteX19" fmla="*/ 3130856 w 3149455"/>
              <a:gd name="connsiteY19" fmla="*/ 158361 h 695955"/>
              <a:gd name="connsiteX20" fmla="*/ 3093269 w 3149455"/>
              <a:gd name="connsiteY20" fmla="*/ 509394 h 695955"/>
              <a:gd name="connsiteX0" fmla="*/ 0 w 3130191"/>
              <a:gd name="connsiteY0" fmla="*/ 347683 h 695955"/>
              <a:gd name="connsiteX1" fmla="*/ 166038 w 3130191"/>
              <a:gd name="connsiteY1" fmla="*/ 6452 h 695955"/>
              <a:gd name="connsiteX2" fmla="*/ 340676 w 3130191"/>
              <a:gd name="connsiteY2" fmla="*/ 348238 h 695955"/>
              <a:gd name="connsiteX3" fmla="*/ 479990 w 3130191"/>
              <a:gd name="connsiteY3" fmla="*/ 683006 h 695955"/>
              <a:gd name="connsiteX4" fmla="*/ 652177 w 3130191"/>
              <a:gd name="connsiteY4" fmla="*/ 347402 h 695955"/>
              <a:gd name="connsiteX5" fmla="*/ 808691 w 3130191"/>
              <a:gd name="connsiteY5" fmla="*/ 19625 h 695955"/>
              <a:gd name="connsiteX6" fmla="*/ 970429 w 3130191"/>
              <a:gd name="connsiteY6" fmla="*/ 338988 h 695955"/>
              <a:gd name="connsiteX7" fmla="*/ 1144603 w 3130191"/>
              <a:gd name="connsiteY7" fmla="*/ 674034 h 695955"/>
              <a:gd name="connsiteX8" fmla="*/ 1293901 w 3130191"/>
              <a:gd name="connsiteY8" fmla="*/ 333951 h 695955"/>
              <a:gd name="connsiteX9" fmla="*/ 1463778 w 3130191"/>
              <a:gd name="connsiteY9" fmla="*/ 15140 h 695955"/>
              <a:gd name="connsiteX10" fmla="*/ 1635502 w 3130191"/>
              <a:gd name="connsiteY10" fmla="*/ 352167 h 695955"/>
              <a:gd name="connsiteX11" fmla="*/ 1788806 w 3130191"/>
              <a:gd name="connsiteY11" fmla="*/ 691990 h 695955"/>
              <a:gd name="connsiteX12" fmla="*/ 1947902 w 3130191"/>
              <a:gd name="connsiteY12" fmla="*/ 346695 h 695955"/>
              <a:gd name="connsiteX13" fmla="*/ 2115442 w 3130191"/>
              <a:gd name="connsiteY13" fmla="*/ 6 h 695955"/>
              <a:gd name="connsiteX14" fmla="*/ 2281942 w 3130191"/>
              <a:gd name="connsiteY14" fmla="*/ 338987 h 695955"/>
              <a:gd name="connsiteX15" fmla="*/ 2442292 w 3130191"/>
              <a:gd name="connsiteY15" fmla="*/ 687503 h 695955"/>
              <a:gd name="connsiteX16" fmla="*/ 2587294 w 3130191"/>
              <a:gd name="connsiteY16" fmla="*/ 352723 h 695955"/>
              <a:gd name="connsiteX17" fmla="*/ 2765770 w 3130191"/>
              <a:gd name="connsiteY17" fmla="*/ 561 h 695955"/>
              <a:gd name="connsiteX18" fmla="*/ 3126232 w 3130191"/>
              <a:gd name="connsiteY18" fmla="*/ 141683 h 695955"/>
              <a:gd name="connsiteX19" fmla="*/ 2976055 w 3130191"/>
              <a:gd name="connsiteY19" fmla="*/ 337731 h 695955"/>
              <a:gd name="connsiteX20" fmla="*/ 3093269 w 3130191"/>
              <a:gd name="connsiteY20" fmla="*/ 509394 h 695955"/>
              <a:gd name="connsiteX0" fmla="*/ 0 w 3304432"/>
              <a:gd name="connsiteY0" fmla="*/ 347683 h 695955"/>
              <a:gd name="connsiteX1" fmla="*/ 166038 w 3304432"/>
              <a:gd name="connsiteY1" fmla="*/ 6452 h 695955"/>
              <a:gd name="connsiteX2" fmla="*/ 340676 w 3304432"/>
              <a:gd name="connsiteY2" fmla="*/ 348238 h 695955"/>
              <a:gd name="connsiteX3" fmla="*/ 479990 w 3304432"/>
              <a:gd name="connsiteY3" fmla="*/ 683006 h 695955"/>
              <a:gd name="connsiteX4" fmla="*/ 652177 w 3304432"/>
              <a:gd name="connsiteY4" fmla="*/ 347402 h 695955"/>
              <a:gd name="connsiteX5" fmla="*/ 808691 w 3304432"/>
              <a:gd name="connsiteY5" fmla="*/ 19625 h 695955"/>
              <a:gd name="connsiteX6" fmla="*/ 970429 w 3304432"/>
              <a:gd name="connsiteY6" fmla="*/ 338988 h 695955"/>
              <a:gd name="connsiteX7" fmla="*/ 1144603 w 3304432"/>
              <a:gd name="connsiteY7" fmla="*/ 674034 h 695955"/>
              <a:gd name="connsiteX8" fmla="*/ 1293901 w 3304432"/>
              <a:gd name="connsiteY8" fmla="*/ 333951 h 695955"/>
              <a:gd name="connsiteX9" fmla="*/ 1463778 w 3304432"/>
              <a:gd name="connsiteY9" fmla="*/ 15140 h 695955"/>
              <a:gd name="connsiteX10" fmla="*/ 1635502 w 3304432"/>
              <a:gd name="connsiteY10" fmla="*/ 352167 h 695955"/>
              <a:gd name="connsiteX11" fmla="*/ 1788806 w 3304432"/>
              <a:gd name="connsiteY11" fmla="*/ 691990 h 695955"/>
              <a:gd name="connsiteX12" fmla="*/ 1947902 w 3304432"/>
              <a:gd name="connsiteY12" fmla="*/ 346695 h 695955"/>
              <a:gd name="connsiteX13" fmla="*/ 2115442 w 3304432"/>
              <a:gd name="connsiteY13" fmla="*/ 6 h 695955"/>
              <a:gd name="connsiteX14" fmla="*/ 2281942 w 3304432"/>
              <a:gd name="connsiteY14" fmla="*/ 338987 h 695955"/>
              <a:gd name="connsiteX15" fmla="*/ 2442292 w 3304432"/>
              <a:gd name="connsiteY15" fmla="*/ 687503 h 695955"/>
              <a:gd name="connsiteX16" fmla="*/ 2587294 w 3304432"/>
              <a:gd name="connsiteY16" fmla="*/ 352723 h 695955"/>
              <a:gd name="connsiteX17" fmla="*/ 2765770 w 3304432"/>
              <a:gd name="connsiteY17" fmla="*/ 561 h 695955"/>
              <a:gd name="connsiteX18" fmla="*/ 3126232 w 3304432"/>
              <a:gd name="connsiteY18" fmla="*/ 141683 h 695955"/>
              <a:gd name="connsiteX19" fmla="*/ 3302856 w 3304432"/>
              <a:gd name="connsiteY19" fmla="*/ 346701 h 695955"/>
              <a:gd name="connsiteX20" fmla="*/ 3093269 w 3304432"/>
              <a:gd name="connsiteY20" fmla="*/ 509394 h 695955"/>
              <a:gd name="connsiteX0" fmla="*/ 0 w 3304434"/>
              <a:gd name="connsiteY0" fmla="*/ 347683 h 695955"/>
              <a:gd name="connsiteX1" fmla="*/ 166038 w 3304434"/>
              <a:gd name="connsiteY1" fmla="*/ 6452 h 695955"/>
              <a:gd name="connsiteX2" fmla="*/ 340676 w 3304434"/>
              <a:gd name="connsiteY2" fmla="*/ 348238 h 695955"/>
              <a:gd name="connsiteX3" fmla="*/ 479990 w 3304434"/>
              <a:gd name="connsiteY3" fmla="*/ 683006 h 695955"/>
              <a:gd name="connsiteX4" fmla="*/ 652177 w 3304434"/>
              <a:gd name="connsiteY4" fmla="*/ 347402 h 695955"/>
              <a:gd name="connsiteX5" fmla="*/ 808691 w 3304434"/>
              <a:gd name="connsiteY5" fmla="*/ 19625 h 695955"/>
              <a:gd name="connsiteX6" fmla="*/ 970429 w 3304434"/>
              <a:gd name="connsiteY6" fmla="*/ 338988 h 695955"/>
              <a:gd name="connsiteX7" fmla="*/ 1144603 w 3304434"/>
              <a:gd name="connsiteY7" fmla="*/ 674034 h 695955"/>
              <a:gd name="connsiteX8" fmla="*/ 1293901 w 3304434"/>
              <a:gd name="connsiteY8" fmla="*/ 333951 h 695955"/>
              <a:gd name="connsiteX9" fmla="*/ 1463778 w 3304434"/>
              <a:gd name="connsiteY9" fmla="*/ 15140 h 695955"/>
              <a:gd name="connsiteX10" fmla="*/ 1635502 w 3304434"/>
              <a:gd name="connsiteY10" fmla="*/ 352167 h 695955"/>
              <a:gd name="connsiteX11" fmla="*/ 1788806 w 3304434"/>
              <a:gd name="connsiteY11" fmla="*/ 691990 h 695955"/>
              <a:gd name="connsiteX12" fmla="*/ 1947902 w 3304434"/>
              <a:gd name="connsiteY12" fmla="*/ 346695 h 695955"/>
              <a:gd name="connsiteX13" fmla="*/ 2115442 w 3304434"/>
              <a:gd name="connsiteY13" fmla="*/ 6 h 695955"/>
              <a:gd name="connsiteX14" fmla="*/ 2281942 w 3304434"/>
              <a:gd name="connsiteY14" fmla="*/ 338987 h 695955"/>
              <a:gd name="connsiteX15" fmla="*/ 2442292 w 3304434"/>
              <a:gd name="connsiteY15" fmla="*/ 687503 h 695955"/>
              <a:gd name="connsiteX16" fmla="*/ 2587294 w 3304434"/>
              <a:gd name="connsiteY16" fmla="*/ 352723 h 695955"/>
              <a:gd name="connsiteX17" fmla="*/ 2765770 w 3304434"/>
              <a:gd name="connsiteY17" fmla="*/ 561 h 695955"/>
              <a:gd name="connsiteX18" fmla="*/ 2919832 w 3304434"/>
              <a:gd name="connsiteY18" fmla="*/ 343477 h 695955"/>
              <a:gd name="connsiteX19" fmla="*/ 3302856 w 3304434"/>
              <a:gd name="connsiteY19" fmla="*/ 346701 h 695955"/>
              <a:gd name="connsiteX20" fmla="*/ 3093269 w 3304434"/>
              <a:gd name="connsiteY20" fmla="*/ 509394 h 695955"/>
              <a:gd name="connsiteX0" fmla="*/ 0 w 3536171"/>
              <a:gd name="connsiteY0" fmla="*/ 347683 h 733607"/>
              <a:gd name="connsiteX1" fmla="*/ 166038 w 3536171"/>
              <a:gd name="connsiteY1" fmla="*/ 6452 h 733607"/>
              <a:gd name="connsiteX2" fmla="*/ 340676 w 3536171"/>
              <a:gd name="connsiteY2" fmla="*/ 348238 h 733607"/>
              <a:gd name="connsiteX3" fmla="*/ 479990 w 3536171"/>
              <a:gd name="connsiteY3" fmla="*/ 683006 h 733607"/>
              <a:gd name="connsiteX4" fmla="*/ 652177 w 3536171"/>
              <a:gd name="connsiteY4" fmla="*/ 347402 h 733607"/>
              <a:gd name="connsiteX5" fmla="*/ 808691 w 3536171"/>
              <a:gd name="connsiteY5" fmla="*/ 19625 h 733607"/>
              <a:gd name="connsiteX6" fmla="*/ 970429 w 3536171"/>
              <a:gd name="connsiteY6" fmla="*/ 338988 h 733607"/>
              <a:gd name="connsiteX7" fmla="*/ 1144603 w 3536171"/>
              <a:gd name="connsiteY7" fmla="*/ 674034 h 733607"/>
              <a:gd name="connsiteX8" fmla="*/ 1293901 w 3536171"/>
              <a:gd name="connsiteY8" fmla="*/ 333951 h 733607"/>
              <a:gd name="connsiteX9" fmla="*/ 1463778 w 3536171"/>
              <a:gd name="connsiteY9" fmla="*/ 15140 h 733607"/>
              <a:gd name="connsiteX10" fmla="*/ 1635502 w 3536171"/>
              <a:gd name="connsiteY10" fmla="*/ 352167 h 733607"/>
              <a:gd name="connsiteX11" fmla="*/ 1788806 w 3536171"/>
              <a:gd name="connsiteY11" fmla="*/ 691990 h 733607"/>
              <a:gd name="connsiteX12" fmla="*/ 1947902 w 3536171"/>
              <a:gd name="connsiteY12" fmla="*/ 346695 h 733607"/>
              <a:gd name="connsiteX13" fmla="*/ 2115442 w 3536171"/>
              <a:gd name="connsiteY13" fmla="*/ 6 h 733607"/>
              <a:gd name="connsiteX14" fmla="*/ 2281942 w 3536171"/>
              <a:gd name="connsiteY14" fmla="*/ 338987 h 733607"/>
              <a:gd name="connsiteX15" fmla="*/ 2442292 w 3536171"/>
              <a:gd name="connsiteY15" fmla="*/ 687503 h 733607"/>
              <a:gd name="connsiteX16" fmla="*/ 2587294 w 3536171"/>
              <a:gd name="connsiteY16" fmla="*/ 352723 h 733607"/>
              <a:gd name="connsiteX17" fmla="*/ 2765770 w 3536171"/>
              <a:gd name="connsiteY17" fmla="*/ 561 h 733607"/>
              <a:gd name="connsiteX18" fmla="*/ 2919832 w 3536171"/>
              <a:gd name="connsiteY18" fmla="*/ 343477 h 733607"/>
              <a:gd name="connsiteX19" fmla="*/ 3302856 w 3536171"/>
              <a:gd name="connsiteY19" fmla="*/ 346701 h 733607"/>
              <a:gd name="connsiteX20" fmla="*/ 3536171 w 3536171"/>
              <a:gd name="connsiteY20" fmla="*/ 733607 h 733607"/>
              <a:gd name="connsiteX0" fmla="*/ 0 w 3536171"/>
              <a:gd name="connsiteY0" fmla="*/ 347683 h 733607"/>
              <a:gd name="connsiteX1" fmla="*/ 166038 w 3536171"/>
              <a:gd name="connsiteY1" fmla="*/ 6452 h 733607"/>
              <a:gd name="connsiteX2" fmla="*/ 340676 w 3536171"/>
              <a:gd name="connsiteY2" fmla="*/ 348238 h 733607"/>
              <a:gd name="connsiteX3" fmla="*/ 479990 w 3536171"/>
              <a:gd name="connsiteY3" fmla="*/ 683006 h 733607"/>
              <a:gd name="connsiteX4" fmla="*/ 652177 w 3536171"/>
              <a:gd name="connsiteY4" fmla="*/ 347402 h 733607"/>
              <a:gd name="connsiteX5" fmla="*/ 808691 w 3536171"/>
              <a:gd name="connsiteY5" fmla="*/ 19625 h 733607"/>
              <a:gd name="connsiteX6" fmla="*/ 970429 w 3536171"/>
              <a:gd name="connsiteY6" fmla="*/ 338988 h 733607"/>
              <a:gd name="connsiteX7" fmla="*/ 1144603 w 3536171"/>
              <a:gd name="connsiteY7" fmla="*/ 674034 h 733607"/>
              <a:gd name="connsiteX8" fmla="*/ 1293901 w 3536171"/>
              <a:gd name="connsiteY8" fmla="*/ 333951 h 733607"/>
              <a:gd name="connsiteX9" fmla="*/ 1463778 w 3536171"/>
              <a:gd name="connsiteY9" fmla="*/ 15140 h 733607"/>
              <a:gd name="connsiteX10" fmla="*/ 1635502 w 3536171"/>
              <a:gd name="connsiteY10" fmla="*/ 352167 h 733607"/>
              <a:gd name="connsiteX11" fmla="*/ 1788806 w 3536171"/>
              <a:gd name="connsiteY11" fmla="*/ 691990 h 733607"/>
              <a:gd name="connsiteX12" fmla="*/ 1947902 w 3536171"/>
              <a:gd name="connsiteY12" fmla="*/ 346695 h 733607"/>
              <a:gd name="connsiteX13" fmla="*/ 2115442 w 3536171"/>
              <a:gd name="connsiteY13" fmla="*/ 6 h 733607"/>
              <a:gd name="connsiteX14" fmla="*/ 2281942 w 3536171"/>
              <a:gd name="connsiteY14" fmla="*/ 338987 h 733607"/>
              <a:gd name="connsiteX15" fmla="*/ 2442292 w 3536171"/>
              <a:gd name="connsiteY15" fmla="*/ 687503 h 733607"/>
              <a:gd name="connsiteX16" fmla="*/ 2587294 w 3536171"/>
              <a:gd name="connsiteY16" fmla="*/ 352723 h 733607"/>
              <a:gd name="connsiteX17" fmla="*/ 2765770 w 3536171"/>
              <a:gd name="connsiteY17" fmla="*/ 561 h 733607"/>
              <a:gd name="connsiteX18" fmla="*/ 2919832 w 3536171"/>
              <a:gd name="connsiteY18" fmla="*/ 343477 h 733607"/>
              <a:gd name="connsiteX19" fmla="*/ 3083554 w 3536171"/>
              <a:gd name="connsiteY19" fmla="*/ 678538 h 733607"/>
              <a:gd name="connsiteX20" fmla="*/ 3536171 w 3536171"/>
              <a:gd name="connsiteY20" fmla="*/ 733607 h 733607"/>
              <a:gd name="connsiteX0" fmla="*/ 0 w 3252371"/>
              <a:gd name="connsiteY0" fmla="*/ 347683 h 695955"/>
              <a:gd name="connsiteX1" fmla="*/ 166038 w 3252371"/>
              <a:gd name="connsiteY1" fmla="*/ 6452 h 695955"/>
              <a:gd name="connsiteX2" fmla="*/ 340676 w 3252371"/>
              <a:gd name="connsiteY2" fmla="*/ 348238 h 695955"/>
              <a:gd name="connsiteX3" fmla="*/ 479990 w 3252371"/>
              <a:gd name="connsiteY3" fmla="*/ 683006 h 695955"/>
              <a:gd name="connsiteX4" fmla="*/ 652177 w 3252371"/>
              <a:gd name="connsiteY4" fmla="*/ 347402 h 695955"/>
              <a:gd name="connsiteX5" fmla="*/ 808691 w 3252371"/>
              <a:gd name="connsiteY5" fmla="*/ 19625 h 695955"/>
              <a:gd name="connsiteX6" fmla="*/ 970429 w 3252371"/>
              <a:gd name="connsiteY6" fmla="*/ 338988 h 695955"/>
              <a:gd name="connsiteX7" fmla="*/ 1144603 w 3252371"/>
              <a:gd name="connsiteY7" fmla="*/ 674034 h 695955"/>
              <a:gd name="connsiteX8" fmla="*/ 1293901 w 3252371"/>
              <a:gd name="connsiteY8" fmla="*/ 333951 h 695955"/>
              <a:gd name="connsiteX9" fmla="*/ 1463778 w 3252371"/>
              <a:gd name="connsiteY9" fmla="*/ 15140 h 695955"/>
              <a:gd name="connsiteX10" fmla="*/ 1635502 w 3252371"/>
              <a:gd name="connsiteY10" fmla="*/ 352167 h 695955"/>
              <a:gd name="connsiteX11" fmla="*/ 1788806 w 3252371"/>
              <a:gd name="connsiteY11" fmla="*/ 691990 h 695955"/>
              <a:gd name="connsiteX12" fmla="*/ 1947902 w 3252371"/>
              <a:gd name="connsiteY12" fmla="*/ 346695 h 695955"/>
              <a:gd name="connsiteX13" fmla="*/ 2115442 w 3252371"/>
              <a:gd name="connsiteY13" fmla="*/ 6 h 695955"/>
              <a:gd name="connsiteX14" fmla="*/ 2281942 w 3252371"/>
              <a:gd name="connsiteY14" fmla="*/ 338987 h 695955"/>
              <a:gd name="connsiteX15" fmla="*/ 2442292 w 3252371"/>
              <a:gd name="connsiteY15" fmla="*/ 687503 h 695955"/>
              <a:gd name="connsiteX16" fmla="*/ 2587294 w 3252371"/>
              <a:gd name="connsiteY16" fmla="*/ 352723 h 695955"/>
              <a:gd name="connsiteX17" fmla="*/ 2765770 w 3252371"/>
              <a:gd name="connsiteY17" fmla="*/ 561 h 695955"/>
              <a:gd name="connsiteX18" fmla="*/ 2919832 w 3252371"/>
              <a:gd name="connsiteY18" fmla="*/ 343477 h 695955"/>
              <a:gd name="connsiteX19" fmla="*/ 3083554 w 3252371"/>
              <a:gd name="connsiteY19" fmla="*/ 678538 h 695955"/>
              <a:gd name="connsiteX20" fmla="*/ 3252371 w 3252371"/>
              <a:gd name="connsiteY20" fmla="*/ 347959 h 695955"/>
              <a:gd name="connsiteX0" fmla="*/ 0 w 3265271"/>
              <a:gd name="connsiteY0" fmla="*/ 347683 h 695955"/>
              <a:gd name="connsiteX1" fmla="*/ 166038 w 3265271"/>
              <a:gd name="connsiteY1" fmla="*/ 6452 h 695955"/>
              <a:gd name="connsiteX2" fmla="*/ 340676 w 3265271"/>
              <a:gd name="connsiteY2" fmla="*/ 348238 h 695955"/>
              <a:gd name="connsiteX3" fmla="*/ 479990 w 3265271"/>
              <a:gd name="connsiteY3" fmla="*/ 683006 h 695955"/>
              <a:gd name="connsiteX4" fmla="*/ 652177 w 3265271"/>
              <a:gd name="connsiteY4" fmla="*/ 347402 h 695955"/>
              <a:gd name="connsiteX5" fmla="*/ 808691 w 3265271"/>
              <a:gd name="connsiteY5" fmla="*/ 19625 h 695955"/>
              <a:gd name="connsiteX6" fmla="*/ 970429 w 3265271"/>
              <a:gd name="connsiteY6" fmla="*/ 338988 h 695955"/>
              <a:gd name="connsiteX7" fmla="*/ 1144603 w 3265271"/>
              <a:gd name="connsiteY7" fmla="*/ 674034 h 695955"/>
              <a:gd name="connsiteX8" fmla="*/ 1293901 w 3265271"/>
              <a:gd name="connsiteY8" fmla="*/ 333951 h 695955"/>
              <a:gd name="connsiteX9" fmla="*/ 1463778 w 3265271"/>
              <a:gd name="connsiteY9" fmla="*/ 15140 h 695955"/>
              <a:gd name="connsiteX10" fmla="*/ 1635502 w 3265271"/>
              <a:gd name="connsiteY10" fmla="*/ 352167 h 695955"/>
              <a:gd name="connsiteX11" fmla="*/ 1788806 w 3265271"/>
              <a:gd name="connsiteY11" fmla="*/ 691990 h 695955"/>
              <a:gd name="connsiteX12" fmla="*/ 1947902 w 3265271"/>
              <a:gd name="connsiteY12" fmla="*/ 346695 h 695955"/>
              <a:gd name="connsiteX13" fmla="*/ 2115442 w 3265271"/>
              <a:gd name="connsiteY13" fmla="*/ 6 h 695955"/>
              <a:gd name="connsiteX14" fmla="*/ 2281942 w 3265271"/>
              <a:gd name="connsiteY14" fmla="*/ 338987 h 695955"/>
              <a:gd name="connsiteX15" fmla="*/ 2442292 w 3265271"/>
              <a:gd name="connsiteY15" fmla="*/ 687503 h 695955"/>
              <a:gd name="connsiteX16" fmla="*/ 2587294 w 3265271"/>
              <a:gd name="connsiteY16" fmla="*/ 352723 h 695955"/>
              <a:gd name="connsiteX17" fmla="*/ 2765770 w 3265271"/>
              <a:gd name="connsiteY17" fmla="*/ 561 h 695955"/>
              <a:gd name="connsiteX18" fmla="*/ 2919832 w 3265271"/>
              <a:gd name="connsiteY18" fmla="*/ 343477 h 695955"/>
              <a:gd name="connsiteX19" fmla="*/ 3083554 w 3265271"/>
              <a:gd name="connsiteY19" fmla="*/ 678538 h 695955"/>
              <a:gd name="connsiteX20" fmla="*/ 3265271 w 3265271"/>
              <a:gd name="connsiteY20" fmla="*/ 105807 h 695955"/>
              <a:gd name="connsiteX0" fmla="*/ 0 w 3256672"/>
              <a:gd name="connsiteY0" fmla="*/ 347683 h 695955"/>
              <a:gd name="connsiteX1" fmla="*/ 166038 w 3256672"/>
              <a:gd name="connsiteY1" fmla="*/ 6452 h 695955"/>
              <a:gd name="connsiteX2" fmla="*/ 340676 w 3256672"/>
              <a:gd name="connsiteY2" fmla="*/ 348238 h 695955"/>
              <a:gd name="connsiteX3" fmla="*/ 479990 w 3256672"/>
              <a:gd name="connsiteY3" fmla="*/ 683006 h 695955"/>
              <a:gd name="connsiteX4" fmla="*/ 652177 w 3256672"/>
              <a:gd name="connsiteY4" fmla="*/ 347402 h 695955"/>
              <a:gd name="connsiteX5" fmla="*/ 808691 w 3256672"/>
              <a:gd name="connsiteY5" fmla="*/ 19625 h 695955"/>
              <a:gd name="connsiteX6" fmla="*/ 970429 w 3256672"/>
              <a:gd name="connsiteY6" fmla="*/ 338988 h 695955"/>
              <a:gd name="connsiteX7" fmla="*/ 1144603 w 3256672"/>
              <a:gd name="connsiteY7" fmla="*/ 674034 h 695955"/>
              <a:gd name="connsiteX8" fmla="*/ 1293901 w 3256672"/>
              <a:gd name="connsiteY8" fmla="*/ 333951 h 695955"/>
              <a:gd name="connsiteX9" fmla="*/ 1463778 w 3256672"/>
              <a:gd name="connsiteY9" fmla="*/ 15140 h 695955"/>
              <a:gd name="connsiteX10" fmla="*/ 1635502 w 3256672"/>
              <a:gd name="connsiteY10" fmla="*/ 352167 h 695955"/>
              <a:gd name="connsiteX11" fmla="*/ 1788806 w 3256672"/>
              <a:gd name="connsiteY11" fmla="*/ 691990 h 695955"/>
              <a:gd name="connsiteX12" fmla="*/ 1947902 w 3256672"/>
              <a:gd name="connsiteY12" fmla="*/ 346695 h 695955"/>
              <a:gd name="connsiteX13" fmla="*/ 2115442 w 3256672"/>
              <a:gd name="connsiteY13" fmla="*/ 6 h 695955"/>
              <a:gd name="connsiteX14" fmla="*/ 2281942 w 3256672"/>
              <a:gd name="connsiteY14" fmla="*/ 338987 h 695955"/>
              <a:gd name="connsiteX15" fmla="*/ 2442292 w 3256672"/>
              <a:gd name="connsiteY15" fmla="*/ 687503 h 695955"/>
              <a:gd name="connsiteX16" fmla="*/ 2587294 w 3256672"/>
              <a:gd name="connsiteY16" fmla="*/ 352723 h 695955"/>
              <a:gd name="connsiteX17" fmla="*/ 2765770 w 3256672"/>
              <a:gd name="connsiteY17" fmla="*/ 561 h 695955"/>
              <a:gd name="connsiteX18" fmla="*/ 2919832 w 3256672"/>
              <a:gd name="connsiteY18" fmla="*/ 343477 h 695955"/>
              <a:gd name="connsiteX19" fmla="*/ 3083554 w 3256672"/>
              <a:gd name="connsiteY19" fmla="*/ 678538 h 695955"/>
              <a:gd name="connsiteX20" fmla="*/ 3256672 w 3256672"/>
              <a:gd name="connsiteY20" fmla="*/ 361410 h 695955"/>
              <a:gd name="connsiteX0" fmla="*/ 0 w 3256672"/>
              <a:gd name="connsiteY0" fmla="*/ 347683 h 695955"/>
              <a:gd name="connsiteX1" fmla="*/ 166038 w 3256672"/>
              <a:gd name="connsiteY1" fmla="*/ 6452 h 695955"/>
              <a:gd name="connsiteX2" fmla="*/ 332077 w 3256672"/>
              <a:gd name="connsiteY2" fmla="*/ 348237 h 695955"/>
              <a:gd name="connsiteX3" fmla="*/ 479990 w 3256672"/>
              <a:gd name="connsiteY3" fmla="*/ 683006 h 695955"/>
              <a:gd name="connsiteX4" fmla="*/ 652177 w 3256672"/>
              <a:gd name="connsiteY4" fmla="*/ 347402 h 695955"/>
              <a:gd name="connsiteX5" fmla="*/ 808691 w 3256672"/>
              <a:gd name="connsiteY5" fmla="*/ 19625 h 695955"/>
              <a:gd name="connsiteX6" fmla="*/ 970429 w 3256672"/>
              <a:gd name="connsiteY6" fmla="*/ 338988 h 695955"/>
              <a:gd name="connsiteX7" fmla="*/ 1144603 w 3256672"/>
              <a:gd name="connsiteY7" fmla="*/ 674034 h 695955"/>
              <a:gd name="connsiteX8" fmla="*/ 1293901 w 3256672"/>
              <a:gd name="connsiteY8" fmla="*/ 333951 h 695955"/>
              <a:gd name="connsiteX9" fmla="*/ 1463778 w 3256672"/>
              <a:gd name="connsiteY9" fmla="*/ 15140 h 695955"/>
              <a:gd name="connsiteX10" fmla="*/ 1635502 w 3256672"/>
              <a:gd name="connsiteY10" fmla="*/ 352167 h 695955"/>
              <a:gd name="connsiteX11" fmla="*/ 1788806 w 3256672"/>
              <a:gd name="connsiteY11" fmla="*/ 691990 h 695955"/>
              <a:gd name="connsiteX12" fmla="*/ 1947902 w 3256672"/>
              <a:gd name="connsiteY12" fmla="*/ 346695 h 695955"/>
              <a:gd name="connsiteX13" fmla="*/ 2115442 w 3256672"/>
              <a:gd name="connsiteY13" fmla="*/ 6 h 695955"/>
              <a:gd name="connsiteX14" fmla="*/ 2281942 w 3256672"/>
              <a:gd name="connsiteY14" fmla="*/ 338987 h 695955"/>
              <a:gd name="connsiteX15" fmla="*/ 2442292 w 3256672"/>
              <a:gd name="connsiteY15" fmla="*/ 687503 h 695955"/>
              <a:gd name="connsiteX16" fmla="*/ 2587294 w 3256672"/>
              <a:gd name="connsiteY16" fmla="*/ 352723 h 695955"/>
              <a:gd name="connsiteX17" fmla="*/ 2765770 w 3256672"/>
              <a:gd name="connsiteY17" fmla="*/ 561 h 695955"/>
              <a:gd name="connsiteX18" fmla="*/ 2919832 w 3256672"/>
              <a:gd name="connsiteY18" fmla="*/ 343477 h 695955"/>
              <a:gd name="connsiteX19" fmla="*/ 3083554 w 3256672"/>
              <a:gd name="connsiteY19" fmla="*/ 678538 h 695955"/>
              <a:gd name="connsiteX20" fmla="*/ 3256672 w 3256672"/>
              <a:gd name="connsiteY20" fmla="*/ 361410 h 695955"/>
              <a:gd name="connsiteX0" fmla="*/ 0 w 3256672"/>
              <a:gd name="connsiteY0" fmla="*/ 347683 h 695955"/>
              <a:gd name="connsiteX1" fmla="*/ 166038 w 3256672"/>
              <a:gd name="connsiteY1" fmla="*/ 6452 h 695955"/>
              <a:gd name="connsiteX2" fmla="*/ 332077 w 3256672"/>
              <a:gd name="connsiteY2" fmla="*/ 348237 h 695955"/>
              <a:gd name="connsiteX3" fmla="*/ 479990 w 3256672"/>
              <a:gd name="connsiteY3" fmla="*/ 683006 h 695955"/>
              <a:gd name="connsiteX4" fmla="*/ 652177 w 3256672"/>
              <a:gd name="connsiteY4" fmla="*/ 347402 h 695955"/>
              <a:gd name="connsiteX5" fmla="*/ 808691 w 3256672"/>
              <a:gd name="connsiteY5" fmla="*/ 19625 h 695955"/>
              <a:gd name="connsiteX6" fmla="*/ 970429 w 3256672"/>
              <a:gd name="connsiteY6" fmla="*/ 338988 h 695955"/>
              <a:gd name="connsiteX7" fmla="*/ 1144603 w 3256672"/>
              <a:gd name="connsiteY7" fmla="*/ 674034 h 695955"/>
              <a:gd name="connsiteX8" fmla="*/ 1293901 w 3256672"/>
              <a:gd name="connsiteY8" fmla="*/ 333951 h 695955"/>
              <a:gd name="connsiteX9" fmla="*/ 1463778 w 3256672"/>
              <a:gd name="connsiteY9" fmla="*/ 15140 h 695955"/>
              <a:gd name="connsiteX10" fmla="*/ 1635502 w 3256672"/>
              <a:gd name="connsiteY10" fmla="*/ 352167 h 695955"/>
              <a:gd name="connsiteX11" fmla="*/ 1788806 w 3256672"/>
              <a:gd name="connsiteY11" fmla="*/ 691990 h 695955"/>
              <a:gd name="connsiteX12" fmla="*/ 1947902 w 3256672"/>
              <a:gd name="connsiteY12" fmla="*/ 346695 h 695955"/>
              <a:gd name="connsiteX13" fmla="*/ 2115442 w 3256672"/>
              <a:gd name="connsiteY13" fmla="*/ 6 h 695955"/>
              <a:gd name="connsiteX14" fmla="*/ 2281942 w 3256672"/>
              <a:gd name="connsiteY14" fmla="*/ 338987 h 695955"/>
              <a:gd name="connsiteX15" fmla="*/ 2442292 w 3256672"/>
              <a:gd name="connsiteY15" fmla="*/ 687503 h 695955"/>
              <a:gd name="connsiteX16" fmla="*/ 2587294 w 3256672"/>
              <a:gd name="connsiteY16" fmla="*/ 352723 h 695955"/>
              <a:gd name="connsiteX17" fmla="*/ 2765770 w 3256672"/>
              <a:gd name="connsiteY17" fmla="*/ 561 h 695955"/>
              <a:gd name="connsiteX18" fmla="*/ 2919832 w 3256672"/>
              <a:gd name="connsiteY18" fmla="*/ 343477 h 695955"/>
              <a:gd name="connsiteX19" fmla="*/ 3083554 w 3256672"/>
              <a:gd name="connsiteY19" fmla="*/ 678538 h 695955"/>
              <a:gd name="connsiteX20" fmla="*/ 3256672 w 3256672"/>
              <a:gd name="connsiteY20" fmla="*/ 361410 h 695955"/>
              <a:gd name="connsiteX0" fmla="*/ 0 w 3256672"/>
              <a:gd name="connsiteY0" fmla="*/ 347683 h 695955"/>
              <a:gd name="connsiteX1" fmla="*/ 166038 w 3256672"/>
              <a:gd name="connsiteY1" fmla="*/ 6452 h 695955"/>
              <a:gd name="connsiteX2" fmla="*/ 332077 w 3256672"/>
              <a:gd name="connsiteY2" fmla="*/ 348237 h 695955"/>
              <a:gd name="connsiteX3" fmla="*/ 479990 w 3256672"/>
              <a:gd name="connsiteY3" fmla="*/ 683006 h 695955"/>
              <a:gd name="connsiteX4" fmla="*/ 652177 w 3256672"/>
              <a:gd name="connsiteY4" fmla="*/ 347402 h 695955"/>
              <a:gd name="connsiteX5" fmla="*/ 808691 w 3256672"/>
              <a:gd name="connsiteY5" fmla="*/ 19625 h 695955"/>
              <a:gd name="connsiteX6" fmla="*/ 970429 w 3256672"/>
              <a:gd name="connsiteY6" fmla="*/ 338988 h 695955"/>
              <a:gd name="connsiteX7" fmla="*/ 1144603 w 3256672"/>
              <a:gd name="connsiteY7" fmla="*/ 674034 h 695955"/>
              <a:gd name="connsiteX8" fmla="*/ 1293901 w 3256672"/>
              <a:gd name="connsiteY8" fmla="*/ 333951 h 695955"/>
              <a:gd name="connsiteX9" fmla="*/ 1463778 w 3256672"/>
              <a:gd name="connsiteY9" fmla="*/ 15140 h 695955"/>
              <a:gd name="connsiteX10" fmla="*/ 1635502 w 3256672"/>
              <a:gd name="connsiteY10" fmla="*/ 352167 h 695955"/>
              <a:gd name="connsiteX11" fmla="*/ 1788806 w 3256672"/>
              <a:gd name="connsiteY11" fmla="*/ 691990 h 695955"/>
              <a:gd name="connsiteX12" fmla="*/ 1947902 w 3256672"/>
              <a:gd name="connsiteY12" fmla="*/ 346695 h 695955"/>
              <a:gd name="connsiteX13" fmla="*/ 2115442 w 3256672"/>
              <a:gd name="connsiteY13" fmla="*/ 6 h 695955"/>
              <a:gd name="connsiteX14" fmla="*/ 2281942 w 3256672"/>
              <a:gd name="connsiteY14" fmla="*/ 338987 h 695955"/>
              <a:gd name="connsiteX15" fmla="*/ 2442292 w 3256672"/>
              <a:gd name="connsiteY15" fmla="*/ 687503 h 695955"/>
              <a:gd name="connsiteX16" fmla="*/ 2600194 w 3256672"/>
              <a:gd name="connsiteY16" fmla="*/ 343755 h 695955"/>
              <a:gd name="connsiteX17" fmla="*/ 2765770 w 3256672"/>
              <a:gd name="connsiteY17" fmla="*/ 561 h 695955"/>
              <a:gd name="connsiteX18" fmla="*/ 2919832 w 3256672"/>
              <a:gd name="connsiteY18" fmla="*/ 343477 h 695955"/>
              <a:gd name="connsiteX19" fmla="*/ 3083554 w 3256672"/>
              <a:gd name="connsiteY19" fmla="*/ 678538 h 695955"/>
              <a:gd name="connsiteX20" fmla="*/ 3256672 w 3256672"/>
              <a:gd name="connsiteY20" fmla="*/ 361410 h 695955"/>
              <a:gd name="connsiteX0" fmla="*/ 0 w 3256672"/>
              <a:gd name="connsiteY0" fmla="*/ 347683 h 695955"/>
              <a:gd name="connsiteX1" fmla="*/ 166038 w 3256672"/>
              <a:gd name="connsiteY1" fmla="*/ 6452 h 695955"/>
              <a:gd name="connsiteX2" fmla="*/ 332077 w 3256672"/>
              <a:gd name="connsiteY2" fmla="*/ 348237 h 695955"/>
              <a:gd name="connsiteX3" fmla="*/ 479990 w 3256672"/>
              <a:gd name="connsiteY3" fmla="*/ 683006 h 695955"/>
              <a:gd name="connsiteX4" fmla="*/ 652177 w 3256672"/>
              <a:gd name="connsiteY4" fmla="*/ 347402 h 695955"/>
              <a:gd name="connsiteX5" fmla="*/ 808691 w 3256672"/>
              <a:gd name="connsiteY5" fmla="*/ 19625 h 695955"/>
              <a:gd name="connsiteX6" fmla="*/ 970429 w 3256672"/>
              <a:gd name="connsiteY6" fmla="*/ 338988 h 695955"/>
              <a:gd name="connsiteX7" fmla="*/ 1144603 w 3256672"/>
              <a:gd name="connsiteY7" fmla="*/ 674034 h 695955"/>
              <a:gd name="connsiteX8" fmla="*/ 1293901 w 3256672"/>
              <a:gd name="connsiteY8" fmla="*/ 333951 h 695955"/>
              <a:gd name="connsiteX9" fmla="*/ 1463778 w 3256672"/>
              <a:gd name="connsiteY9" fmla="*/ 15140 h 695955"/>
              <a:gd name="connsiteX10" fmla="*/ 1635502 w 3256672"/>
              <a:gd name="connsiteY10" fmla="*/ 352167 h 695955"/>
              <a:gd name="connsiteX11" fmla="*/ 1788806 w 3256672"/>
              <a:gd name="connsiteY11" fmla="*/ 691990 h 695955"/>
              <a:gd name="connsiteX12" fmla="*/ 1947902 w 3256672"/>
              <a:gd name="connsiteY12" fmla="*/ 346695 h 695955"/>
              <a:gd name="connsiteX13" fmla="*/ 2115442 w 3256672"/>
              <a:gd name="connsiteY13" fmla="*/ 6 h 695955"/>
              <a:gd name="connsiteX14" fmla="*/ 2281942 w 3256672"/>
              <a:gd name="connsiteY14" fmla="*/ 338987 h 695955"/>
              <a:gd name="connsiteX15" fmla="*/ 2442292 w 3256672"/>
              <a:gd name="connsiteY15" fmla="*/ 687503 h 695955"/>
              <a:gd name="connsiteX16" fmla="*/ 2600194 w 3256672"/>
              <a:gd name="connsiteY16" fmla="*/ 343755 h 695955"/>
              <a:gd name="connsiteX17" fmla="*/ 2765769 w 3256672"/>
              <a:gd name="connsiteY17" fmla="*/ 5047 h 695955"/>
              <a:gd name="connsiteX18" fmla="*/ 2919832 w 3256672"/>
              <a:gd name="connsiteY18" fmla="*/ 343477 h 695955"/>
              <a:gd name="connsiteX19" fmla="*/ 3083554 w 3256672"/>
              <a:gd name="connsiteY19" fmla="*/ 678538 h 695955"/>
              <a:gd name="connsiteX20" fmla="*/ 3256672 w 3256672"/>
              <a:gd name="connsiteY20" fmla="*/ 361410 h 695955"/>
              <a:gd name="connsiteX0" fmla="*/ 0 w 3256672"/>
              <a:gd name="connsiteY0" fmla="*/ 347683 h 695955"/>
              <a:gd name="connsiteX1" fmla="*/ 166038 w 3256672"/>
              <a:gd name="connsiteY1" fmla="*/ 6452 h 695955"/>
              <a:gd name="connsiteX2" fmla="*/ 332077 w 3256672"/>
              <a:gd name="connsiteY2" fmla="*/ 348237 h 695955"/>
              <a:gd name="connsiteX3" fmla="*/ 479990 w 3256672"/>
              <a:gd name="connsiteY3" fmla="*/ 683006 h 695955"/>
              <a:gd name="connsiteX4" fmla="*/ 652177 w 3256672"/>
              <a:gd name="connsiteY4" fmla="*/ 347402 h 695955"/>
              <a:gd name="connsiteX5" fmla="*/ 808691 w 3256672"/>
              <a:gd name="connsiteY5" fmla="*/ 19625 h 695955"/>
              <a:gd name="connsiteX6" fmla="*/ 970429 w 3256672"/>
              <a:gd name="connsiteY6" fmla="*/ 338988 h 695955"/>
              <a:gd name="connsiteX7" fmla="*/ 1144603 w 3256672"/>
              <a:gd name="connsiteY7" fmla="*/ 674034 h 695955"/>
              <a:gd name="connsiteX8" fmla="*/ 1293901 w 3256672"/>
              <a:gd name="connsiteY8" fmla="*/ 333951 h 695955"/>
              <a:gd name="connsiteX9" fmla="*/ 1463778 w 3256672"/>
              <a:gd name="connsiteY9" fmla="*/ 15140 h 695955"/>
              <a:gd name="connsiteX10" fmla="*/ 1635502 w 3256672"/>
              <a:gd name="connsiteY10" fmla="*/ 352167 h 695955"/>
              <a:gd name="connsiteX11" fmla="*/ 1788806 w 3256672"/>
              <a:gd name="connsiteY11" fmla="*/ 691990 h 695955"/>
              <a:gd name="connsiteX12" fmla="*/ 1947902 w 3256672"/>
              <a:gd name="connsiteY12" fmla="*/ 346695 h 695955"/>
              <a:gd name="connsiteX13" fmla="*/ 2115442 w 3256672"/>
              <a:gd name="connsiteY13" fmla="*/ 6 h 695955"/>
              <a:gd name="connsiteX14" fmla="*/ 2281942 w 3256672"/>
              <a:gd name="connsiteY14" fmla="*/ 338987 h 695955"/>
              <a:gd name="connsiteX15" fmla="*/ 2442292 w 3256672"/>
              <a:gd name="connsiteY15" fmla="*/ 687503 h 695955"/>
              <a:gd name="connsiteX16" fmla="*/ 2600194 w 3256672"/>
              <a:gd name="connsiteY16" fmla="*/ 343755 h 695955"/>
              <a:gd name="connsiteX17" fmla="*/ 2765769 w 3256672"/>
              <a:gd name="connsiteY17" fmla="*/ 5047 h 695955"/>
              <a:gd name="connsiteX18" fmla="*/ 2932733 w 3256672"/>
              <a:gd name="connsiteY18" fmla="*/ 352446 h 695955"/>
              <a:gd name="connsiteX19" fmla="*/ 3083554 w 3256672"/>
              <a:gd name="connsiteY19" fmla="*/ 678538 h 695955"/>
              <a:gd name="connsiteX20" fmla="*/ 3256672 w 3256672"/>
              <a:gd name="connsiteY20" fmla="*/ 361410 h 695955"/>
              <a:gd name="connsiteX0" fmla="*/ 0 w 3256672"/>
              <a:gd name="connsiteY0" fmla="*/ 347683 h 695955"/>
              <a:gd name="connsiteX1" fmla="*/ 166038 w 3256672"/>
              <a:gd name="connsiteY1" fmla="*/ 6452 h 695955"/>
              <a:gd name="connsiteX2" fmla="*/ 332077 w 3256672"/>
              <a:gd name="connsiteY2" fmla="*/ 348237 h 695955"/>
              <a:gd name="connsiteX3" fmla="*/ 479990 w 3256672"/>
              <a:gd name="connsiteY3" fmla="*/ 683006 h 695955"/>
              <a:gd name="connsiteX4" fmla="*/ 652177 w 3256672"/>
              <a:gd name="connsiteY4" fmla="*/ 347402 h 695955"/>
              <a:gd name="connsiteX5" fmla="*/ 808691 w 3256672"/>
              <a:gd name="connsiteY5" fmla="*/ 19625 h 695955"/>
              <a:gd name="connsiteX6" fmla="*/ 970429 w 3256672"/>
              <a:gd name="connsiteY6" fmla="*/ 338988 h 695955"/>
              <a:gd name="connsiteX7" fmla="*/ 1144603 w 3256672"/>
              <a:gd name="connsiteY7" fmla="*/ 674034 h 695955"/>
              <a:gd name="connsiteX8" fmla="*/ 1293901 w 3256672"/>
              <a:gd name="connsiteY8" fmla="*/ 333951 h 695955"/>
              <a:gd name="connsiteX9" fmla="*/ 1463778 w 3256672"/>
              <a:gd name="connsiteY9" fmla="*/ 15140 h 695955"/>
              <a:gd name="connsiteX10" fmla="*/ 1635502 w 3256672"/>
              <a:gd name="connsiteY10" fmla="*/ 352167 h 695955"/>
              <a:gd name="connsiteX11" fmla="*/ 1788806 w 3256672"/>
              <a:gd name="connsiteY11" fmla="*/ 691990 h 695955"/>
              <a:gd name="connsiteX12" fmla="*/ 1947902 w 3256672"/>
              <a:gd name="connsiteY12" fmla="*/ 346695 h 695955"/>
              <a:gd name="connsiteX13" fmla="*/ 2115442 w 3256672"/>
              <a:gd name="connsiteY13" fmla="*/ 6 h 695955"/>
              <a:gd name="connsiteX14" fmla="*/ 2281942 w 3256672"/>
              <a:gd name="connsiteY14" fmla="*/ 338987 h 695955"/>
              <a:gd name="connsiteX15" fmla="*/ 2442292 w 3256672"/>
              <a:gd name="connsiteY15" fmla="*/ 687503 h 695955"/>
              <a:gd name="connsiteX16" fmla="*/ 2600194 w 3256672"/>
              <a:gd name="connsiteY16" fmla="*/ 343755 h 695955"/>
              <a:gd name="connsiteX17" fmla="*/ 2765769 w 3256672"/>
              <a:gd name="connsiteY17" fmla="*/ 5047 h 695955"/>
              <a:gd name="connsiteX18" fmla="*/ 2932733 w 3256672"/>
              <a:gd name="connsiteY18" fmla="*/ 352446 h 695955"/>
              <a:gd name="connsiteX19" fmla="*/ 3096454 w 3256672"/>
              <a:gd name="connsiteY19" fmla="*/ 678538 h 695955"/>
              <a:gd name="connsiteX20" fmla="*/ 3256672 w 3256672"/>
              <a:gd name="connsiteY20" fmla="*/ 361410 h 695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256672" h="695955">
                <a:moveTo>
                  <a:pt x="0" y="347683"/>
                </a:moveTo>
                <a:cubicBezTo>
                  <a:pt x="23812" y="189726"/>
                  <a:pt x="110692" y="6360"/>
                  <a:pt x="166038" y="6452"/>
                </a:cubicBezTo>
                <a:cubicBezTo>
                  <a:pt x="221384" y="6544"/>
                  <a:pt x="279752" y="235478"/>
                  <a:pt x="332077" y="348237"/>
                </a:cubicBezTo>
                <a:cubicBezTo>
                  <a:pt x="384402" y="460996"/>
                  <a:pt x="426640" y="683145"/>
                  <a:pt x="479990" y="683006"/>
                </a:cubicBezTo>
                <a:cubicBezTo>
                  <a:pt x="533340" y="682867"/>
                  <a:pt x="597394" y="457965"/>
                  <a:pt x="652177" y="347402"/>
                </a:cubicBezTo>
                <a:cubicBezTo>
                  <a:pt x="706960" y="236839"/>
                  <a:pt x="755649" y="21027"/>
                  <a:pt x="808691" y="19625"/>
                </a:cubicBezTo>
                <a:cubicBezTo>
                  <a:pt x="861733" y="18223"/>
                  <a:pt x="914444" y="229920"/>
                  <a:pt x="970429" y="338988"/>
                </a:cubicBezTo>
                <a:cubicBezTo>
                  <a:pt x="1026414" y="448056"/>
                  <a:pt x="1090691" y="674873"/>
                  <a:pt x="1144603" y="674034"/>
                </a:cubicBezTo>
                <a:cubicBezTo>
                  <a:pt x="1198515" y="673195"/>
                  <a:pt x="1240705" y="443767"/>
                  <a:pt x="1293901" y="333951"/>
                </a:cubicBezTo>
                <a:cubicBezTo>
                  <a:pt x="1347097" y="224135"/>
                  <a:pt x="1406845" y="12104"/>
                  <a:pt x="1463778" y="15140"/>
                </a:cubicBezTo>
                <a:cubicBezTo>
                  <a:pt x="1520712" y="18176"/>
                  <a:pt x="1581331" y="239359"/>
                  <a:pt x="1635502" y="352167"/>
                </a:cubicBezTo>
                <a:cubicBezTo>
                  <a:pt x="1689673" y="464975"/>
                  <a:pt x="1764690" y="648059"/>
                  <a:pt x="1788806" y="691990"/>
                </a:cubicBezTo>
                <a:cubicBezTo>
                  <a:pt x="1812922" y="735921"/>
                  <a:pt x="1921413" y="401488"/>
                  <a:pt x="1947902" y="346695"/>
                </a:cubicBezTo>
                <a:cubicBezTo>
                  <a:pt x="1974391" y="291902"/>
                  <a:pt x="2059769" y="1291"/>
                  <a:pt x="2115442" y="6"/>
                </a:cubicBezTo>
                <a:cubicBezTo>
                  <a:pt x="2171115" y="-1279"/>
                  <a:pt x="2227467" y="224404"/>
                  <a:pt x="2281942" y="338987"/>
                </a:cubicBezTo>
                <a:cubicBezTo>
                  <a:pt x="2336417" y="453570"/>
                  <a:pt x="2389250" y="686708"/>
                  <a:pt x="2442292" y="687503"/>
                </a:cubicBezTo>
                <a:cubicBezTo>
                  <a:pt x="2495334" y="688298"/>
                  <a:pt x="2546281" y="457498"/>
                  <a:pt x="2600194" y="343755"/>
                </a:cubicBezTo>
                <a:cubicBezTo>
                  <a:pt x="2654107" y="230012"/>
                  <a:pt x="2710346" y="3599"/>
                  <a:pt x="2765769" y="5047"/>
                </a:cubicBezTo>
                <a:cubicBezTo>
                  <a:pt x="2821192" y="6495"/>
                  <a:pt x="2877619" y="240198"/>
                  <a:pt x="2932733" y="352446"/>
                </a:cubicBezTo>
                <a:cubicBezTo>
                  <a:pt x="2987847" y="464695"/>
                  <a:pt x="3071848" y="678538"/>
                  <a:pt x="3096454" y="678538"/>
                </a:cubicBezTo>
                <a:cubicBezTo>
                  <a:pt x="3121060" y="678538"/>
                  <a:pt x="3218968" y="197104"/>
                  <a:pt x="3256672" y="361410"/>
                </a:cubicBez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81" name="Forma libre: forma 80">
            <a:extLst>
              <a:ext uri="{FF2B5EF4-FFF2-40B4-BE49-F238E27FC236}">
                <a16:creationId xmlns:a16="http://schemas.microsoft.com/office/drawing/2014/main" id="{BCF9C2D2-40C2-419A-87DC-AC8573648513}"/>
              </a:ext>
            </a:extLst>
          </p:cNvPr>
          <p:cNvSpPr/>
          <p:nvPr/>
        </p:nvSpPr>
        <p:spPr>
          <a:xfrm rot="2905101">
            <a:off x="1664051" y="2095327"/>
            <a:ext cx="651178" cy="93724"/>
          </a:xfrm>
          <a:custGeom>
            <a:avLst/>
            <a:gdLst>
              <a:gd name="connsiteX0" fmla="*/ 0 w 1300163"/>
              <a:gd name="connsiteY0" fmla="*/ 323852 h 690581"/>
              <a:gd name="connsiteX1" fmla="*/ 71438 w 1300163"/>
              <a:gd name="connsiteY1" fmla="*/ 9527 h 690581"/>
              <a:gd name="connsiteX2" fmla="*/ 142875 w 1300163"/>
              <a:gd name="connsiteY2" fmla="*/ 333377 h 690581"/>
              <a:gd name="connsiteX3" fmla="*/ 204788 w 1300163"/>
              <a:gd name="connsiteY3" fmla="*/ 690564 h 690581"/>
              <a:gd name="connsiteX4" fmla="*/ 295275 w 1300163"/>
              <a:gd name="connsiteY4" fmla="*/ 319089 h 690581"/>
              <a:gd name="connsiteX5" fmla="*/ 357188 w 1300163"/>
              <a:gd name="connsiteY5" fmla="*/ 4764 h 690581"/>
              <a:gd name="connsiteX6" fmla="*/ 428625 w 1300163"/>
              <a:gd name="connsiteY6" fmla="*/ 328614 h 690581"/>
              <a:gd name="connsiteX7" fmla="*/ 495300 w 1300163"/>
              <a:gd name="connsiteY7" fmla="*/ 690564 h 690581"/>
              <a:gd name="connsiteX8" fmla="*/ 571500 w 1300163"/>
              <a:gd name="connsiteY8" fmla="*/ 319089 h 690581"/>
              <a:gd name="connsiteX9" fmla="*/ 638175 w 1300163"/>
              <a:gd name="connsiteY9" fmla="*/ 4764 h 690581"/>
              <a:gd name="connsiteX10" fmla="*/ 723900 w 1300163"/>
              <a:gd name="connsiteY10" fmla="*/ 323852 h 690581"/>
              <a:gd name="connsiteX11" fmla="*/ 795338 w 1300163"/>
              <a:gd name="connsiteY11" fmla="*/ 666752 h 690581"/>
              <a:gd name="connsiteX12" fmla="*/ 871538 w 1300163"/>
              <a:gd name="connsiteY12" fmla="*/ 328614 h 690581"/>
              <a:gd name="connsiteX13" fmla="*/ 928688 w 1300163"/>
              <a:gd name="connsiteY13" fmla="*/ 2 h 690581"/>
              <a:gd name="connsiteX14" fmla="*/ 1004888 w 1300163"/>
              <a:gd name="connsiteY14" fmla="*/ 333377 h 690581"/>
              <a:gd name="connsiteX15" fmla="*/ 1071563 w 1300163"/>
              <a:gd name="connsiteY15" fmla="*/ 676277 h 690581"/>
              <a:gd name="connsiteX16" fmla="*/ 1152525 w 1300163"/>
              <a:gd name="connsiteY16" fmla="*/ 328614 h 690581"/>
              <a:gd name="connsiteX17" fmla="*/ 1200150 w 1300163"/>
              <a:gd name="connsiteY17" fmla="*/ 2 h 690581"/>
              <a:gd name="connsiteX18" fmla="*/ 1300163 w 1300163"/>
              <a:gd name="connsiteY18" fmla="*/ 328614 h 690581"/>
              <a:gd name="connsiteX0" fmla="*/ 0 w 1300163"/>
              <a:gd name="connsiteY0" fmla="*/ 323852 h 690581"/>
              <a:gd name="connsiteX1" fmla="*/ 71438 w 1300163"/>
              <a:gd name="connsiteY1" fmla="*/ 9527 h 690581"/>
              <a:gd name="connsiteX2" fmla="*/ 142875 w 1300163"/>
              <a:gd name="connsiteY2" fmla="*/ 333377 h 690581"/>
              <a:gd name="connsiteX3" fmla="*/ 204788 w 1300163"/>
              <a:gd name="connsiteY3" fmla="*/ 690564 h 690581"/>
              <a:gd name="connsiteX4" fmla="*/ 295275 w 1300163"/>
              <a:gd name="connsiteY4" fmla="*/ 319089 h 690581"/>
              <a:gd name="connsiteX5" fmla="*/ 357188 w 1300163"/>
              <a:gd name="connsiteY5" fmla="*/ 4764 h 690581"/>
              <a:gd name="connsiteX6" fmla="*/ 428625 w 1300163"/>
              <a:gd name="connsiteY6" fmla="*/ 328614 h 690581"/>
              <a:gd name="connsiteX7" fmla="*/ 495300 w 1300163"/>
              <a:gd name="connsiteY7" fmla="*/ 690564 h 690581"/>
              <a:gd name="connsiteX8" fmla="*/ 571500 w 1300163"/>
              <a:gd name="connsiteY8" fmla="*/ 319089 h 690581"/>
              <a:gd name="connsiteX9" fmla="*/ 638175 w 1300163"/>
              <a:gd name="connsiteY9" fmla="*/ 4764 h 690581"/>
              <a:gd name="connsiteX10" fmla="*/ 723900 w 1300163"/>
              <a:gd name="connsiteY10" fmla="*/ 323852 h 690581"/>
              <a:gd name="connsiteX11" fmla="*/ 795338 w 1300163"/>
              <a:gd name="connsiteY11" fmla="*/ 666752 h 690581"/>
              <a:gd name="connsiteX12" fmla="*/ 871538 w 1300163"/>
              <a:gd name="connsiteY12" fmla="*/ 328614 h 690581"/>
              <a:gd name="connsiteX13" fmla="*/ 928688 w 1300163"/>
              <a:gd name="connsiteY13" fmla="*/ 2 h 690581"/>
              <a:gd name="connsiteX14" fmla="*/ 1004888 w 1300163"/>
              <a:gd name="connsiteY14" fmla="*/ 333377 h 690581"/>
              <a:gd name="connsiteX15" fmla="*/ 1071563 w 1300163"/>
              <a:gd name="connsiteY15" fmla="*/ 676277 h 690581"/>
              <a:gd name="connsiteX16" fmla="*/ 1143925 w 1300163"/>
              <a:gd name="connsiteY16" fmla="*/ 328614 h 690581"/>
              <a:gd name="connsiteX17" fmla="*/ 1200150 w 1300163"/>
              <a:gd name="connsiteY17" fmla="*/ 2 h 690581"/>
              <a:gd name="connsiteX18" fmla="*/ 1300163 w 1300163"/>
              <a:gd name="connsiteY18" fmla="*/ 328614 h 690581"/>
              <a:gd name="connsiteX0" fmla="*/ 0 w 1291564"/>
              <a:gd name="connsiteY0" fmla="*/ 323852 h 690581"/>
              <a:gd name="connsiteX1" fmla="*/ 71438 w 1291564"/>
              <a:gd name="connsiteY1" fmla="*/ 9527 h 690581"/>
              <a:gd name="connsiteX2" fmla="*/ 142875 w 1291564"/>
              <a:gd name="connsiteY2" fmla="*/ 333377 h 690581"/>
              <a:gd name="connsiteX3" fmla="*/ 204788 w 1291564"/>
              <a:gd name="connsiteY3" fmla="*/ 690564 h 690581"/>
              <a:gd name="connsiteX4" fmla="*/ 295275 w 1291564"/>
              <a:gd name="connsiteY4" fmla="*/ 319089 h 690581"/>
              <a:gd name="connsiteX5" fmla="*/ 357188 w 1291564"/>
              <a:gd name="connsiteY5" fmla="*/ 4764 h 690581"/>
              <a:gd name="connsiteX6" fmla="*/ 428625 w 1291564"/>
              <a:gd name="connsiteY6" fmla="*/ 328614 h 690581"/>
              <a:gd name="connsiteX7" fmla="*/ 495300 w 1291564"/>
              <a:gd name="connsiteY7" fmla="*/ 690564 h 690581"/>
              <a:gd name="connsiteX8" fmla="*/ 571500 w 1291564"/>
              <a:gd name="connsiteY8" fmla="*/ 319089 h 690581"/>
              <a:gd name="connsiteX9" fmla="*/ 638175 w 1291564"/>
              <a:gd name="connsiteY9" fmla="*/ 4764 h 690581"/>
              <a:gd name="connsiteX10" fmla="*/ 723900 w 1291564"/>
              <a:gd name="connsiteY10" fmla="*/ 323852 h 690581"/>
              <a:gd name="connsiteX11" fmla="*/ 795338 w 1291564"/>
              <a:gd name="connsiteY11" fmla="*/ 666752 h 690581"/>
              <a:gd name="connsiteX12" fmla="*/ 871538 w 1291564"/>
              <a:gd name="connsiteY12" fmla="*/ 328614 h 690581"/>
              <a:gd name="connsiteX13" fmla="*/ 928688 w 1291564"/>
              <a:gd name="connsiteY13" fmla="*/ 2 h 690581"/>
              <a:gd name="connsiteX14" fmla="*/ 1004888 w 1291564"/>
              <a:gd name="connsiteY14" fmla="*/ 333377 h 690581"/>
              <a:gd name="connsiteX15" fmla="*/ 1071563 w 1291564"/>
              <a:gd name="connsiteY15" fmla="*/ 676277 h 690581"/>
              <a:gd name="connsiteX16" fmla="*/ 1143925 w 1291564"/>
              <a:gd name="connsiteY16" fmla="*/ 328614 h 690581"/>
              <a:gd name="connsiteX17" fmla="*/ 1200150 w 1291564"/>
              <a:gd name="connsiteY17" fmla="*/ 2 h 690581"/>
              <a:gd name="connsiteX18" fmla="*/ 1291564 w 1291564"/>
              <a:gd name="connsiteY18" fmla="*/ 328614 h 690581"/>
              <a:gd name="connsiteX0" fmla="*/ 0 w 1291564"/>
              <a:gd name="connsiteY0" fmla="*/ 323852 h 690581"/>
              <a:gd name="connsiteX1" fmla="*/ 71438 w 1291564"/>
              <a:gd name="connsiteY1" fmla="*/ 9527 h 690581"/>
              <a:gd name="connsiteX2" fmla="*/ 142875 w 1291564"/>
              <a:gd name="connsiteY2" fmla="*/ 333377 h 690581"/>
              <a:gd name="connsiteX3" fmla="*/ 204788 w 1291564"/>
              <a:gd name="connsiteY3" fmla="*/ 690564 h 690581"/>
              <a:gd name="connsiteX4" fmla="*/ 295275 w 1291564"/>
              <a:gd name="connsiteY4" fmla="*/ 319089 h 690581"/>
              <a:gd name="connsiteX5" fmla="*/ 357188 w 1291564"/>
              <a:gd name="connsiteY5" fmla="*/ 4764 h 690581"/>
              <a:gd name="connsiteX6" fmla="*/ 428625 w 1291564"/>
              <a:gd name="connsiteY6" fmla="*/ 328614 h 690581"/>
              <a:gd name="connsiteX7" fmla="*/ 495300 w 1291564"/>
              <a:gd name="connsiteY7" fmla="*/ 690564 h 690581"/>
              <a:gd name="connsiteX8" fmla="*/ 571500 w 1291564"/>
              <a:gd name="connsiteY8" fmla="*/ 319089 h 690581"/>
              <a:gd name="connsiteX9" fmla="*/ 651076 w 1291564"/>
              <a:gd name="connsiteY9" fmla="*/ 4764 h 690581"/>
              <a:gd name="connsiteX10" fmla="*/ 723900 w 1291564"/>
              <a:gd name="connsiteY10" fmla="*/ 323852 h 690581"/>
              <a:gd name="connsiteX11" fmla="*/ 795338 w 1291564"/>
              <a:gd name="connsiteY11" fmla="*/ 666752 h 690581"/>
              <a:gd name="connsiteX12" fmla="*/ 871538 w 1291564"/>
              <a:gd name="connsiteY12" fmla="*/ 328614 h 690581"/>
              <a:gd name="connsiteX13" fmla="*/ 928688 w 1291564"/>
              <a:gd name="connsiteY13" fmla="*/ 2 h 690581"/>
              <a:gd name="connsiteX14" fmla="*/ 1004888 w 1291564"/>
              <a:gd name="connsiteY14" fmla="*/ 333377 h 690581"/>
              <a:gd name="connsiteX15" fmla="*/ 1071563 w 1291564"/>
              <a:gd name="connsiteY15" fmla="*/ 676277 h 690581"/>
              <a:gd name="connsiteX16" fmla="*/ 1143925 w 1291564"/>
              <a:gd name="connsiteY16" fmla="*/ 328614 h 690581"/>
              <a:gd name="connsiteX17" fmla="*/ 1200150 w 1291564"/>
              <a:gd name="connsiteY17" fmla="*/ 2 h 690581"/>
              <a:gd name="connsiteX18" fmla="*/ 1291564 w 1291564"/>
              <a:gd name="connsiteY18" fmla="*/ 328614 h 690581"/>
              <a:gd name="connsiteX0" fmla="*/ 0 w 1291564"/>
              <a:gd name="connsiteY0" fmla="*/ 323852 h 690581"/>
              <a:gd name="connsiteX1" fmla="*/ 71438 w 1291564"/>
              <a:gd name="connsiteY1" fmla="*/ 9527 h 690581"/>
              <a:gd name="connsiteX2" fmla="*/ 142875 w 1291564"/>
              <a:gd name="connsiteY2" fmla="*/ 333377 h 690581"/>
              <a:gd name="connsiteX3" fmla="*/ 204788 w 1291564"/>
              <a:gd name="connsiteY3" fmla="*/ 690564 h 690581"/>
              <a:gd name="connsiteX4" fmla="*/ 273776 w 1291564"/>
              <a:gd name="connsiteY4" fmla="*/ 319089 h 690581"/>
              <a:gd name="connsiteX5" fmla="*/ 357188 w 1291564"/>
              <a:gd name="connsiteY5" fmla="*/ 4764 h 690581"/>
              <a:gd name="connsiteX6" fmla="*/ 428625 w 1291564"/>
              <a:gd name="connsiteY6" fmla="*/ 328614 h 690581"/>
              <a:gd name="connsiteX7" fmla="*/ 495300 w 1291564"/>
              <a:gd name="connsiteY7" fmla="*/ 690564 h 690581"/>
              <a:gd name="connsiteX8" fmla="*/ 571500 w 1291564"/>
              <a:gd name="connsiteY8" fmla="*/ 319089 h 690581"/>
              <a:gd name="connsiteX9" fmla="*/ 651076 w 1291564"/>
              <a:gd name="connsiteY9" fmla="*/ 4764 h 690581"/>
              <a:gd name="connsiteX10" fmla="*/ 723900 w 1291564"/>
              <a:gd name="connsiteY10" fmla="*/ 323852 h 690581"/>
              <a:gd name="connsiteX11" fmla="*/ 795338 w 1291564"/>
              <a:gd name="connsiteY11" fmla="*/ 666752 h 690581"/>
              <a:gd name="connsiteX12" fmla="*/ 871538 w 1291564"/>
              <a:gd name="connsiteY12" fmla="*/ 328614 h 690581"/>
              <a:gd name="connsiteX13" fmla="*/ 928688 w 1291564"/>
              <a:gd name="connsiteY13" fmla="*/ 2 h 690581"/>
              <a:gd name="connsiteX14" fmla="*/ 1004888 w 1291564"/>
              <a:gd name="connsiteY14" fmla="*/ 333377 h 690581"/>
              <a:gd name="connsiteX15" fmla="*/ 1071563 w 1291564"/>
              <a:gd name="connsiteY15" fmla="*/ 676277 h 690581"/>
              <a:gd name="connsiteX16" fmla="*/ 1143925 w 1291564"/>
              <a:gd name="connsiteY16" fmla="*/ 328614 h 690581"/>
              <a:gd name="connsiteX17" fmla="*/ 1200150 w 1291564"/>
              <a:gd name="connsiteY17" fmla="*/ 2 h 690581"/>
              <a:gd name="connsiteX18" fmla="*/ 1291564 w 1291564"/>
              <a:gd name="connsiteY18" fmla="*/ 328614 h 690581"/>
              <a:gd name="connsiteX0" fmla="*/ 0 w 1291564"/>
              <a:gd name="connsiteY0" fmla="*/ 323852 h 690581"/>
              <a:gd name="connsiteX1" fmla="*/ 71438 w 1291564"/>
              <a:gd name="connsiteY1" fmla="*/ 9527 h 690581"/>
              <a:gd name="connsiteX2" fmla="*/ 142875 w 1291564"/>
              <a:gd name="connsiteY2" fmla="*/ 333377 h 690581"/>
              <a:gd name="connsiteX3" fmla="*/ 204788 w 1291564"/>
              <a:gd name="connsiteY3" fmla="*/ 690564 h 690581"/>
              <a:gd name="connsiteX4" fmla="*/ 273776 w 1291564"/>
              <a:gd name="connsiteY4" fmla="*/ 319089 h 690581"/>
              <a:gd name="connsiteX5" fmla="*/ 391589 w 1291564"/>
              <a:gd name="connsiteY5" fmla="*/ 4764 h 690581"/>
              <a:gd name="connsiteX6" fmla="*/ 428625 w 1291564"/>
              <a:gd name="connsiteY6" fmla="*/ 328614 h 690581"/>
              <a:gd name="connsiteX7" fmla="*/ 495300 w 1291564"/>
              <a:gd name="connsiteY7" fmla="*/ 690564 h 690581"/>
              <a:gd name="connsiteX8" fmla="*/ 571500 w 1291564"/>
              <a:gd name="connsiteY8" fmla="*/ 319089 h 690581"/>
              <a:gd name="connsiteX9" fmla="*/ 651076 w 1291564"/>
              <a:gd name="connsiteY9" fmla="*/ 4764 h 690581"/>
              <a:gd name="connsiteX10" fmla="*/ 723900 w 1291564"/>
              <a:gd name="connsiteY10" fmla="*/ 323852 h 690581"/>
              <a:gd name="connsiteX11" fmla="*/ 795338 w 1291564"/>
              <a:gd name="connsiteY11" fmla="*/ 666752 h 690581"/>
              <a:gd name="connsiteX12" fmla="*/ 871538 w 1291564"/>
              <a:gd name="connsiteY12" fmla="*/ 328614 h 690581"/>
              <a:gd name="connsiteX13" fmla="*/ 928688 w 1291564"/>
              <a:gd name="connsiteY13" fmla="*/ 2 h 690581"/>
              <a:gd name="connsiteX14" fmla="*/ 1004888 w 1291564"/>
              <a:gd name="connsiteY14" fmla="*/ 333377 h 690581"/>
              <a:gd name="connsiteX15" fmla="*/ 1071563 w 1291564"/>
              <a:gd name="connsiteY15" fmla="*/ 676277 h 690581"/>
              <a:gd name="connsiteX16" fmla="*/ 1143925 w 1291564"/>
              <a:gd name="connsiteY16" fmla="*/ 328614 h 690581"/>
              <a:gd name="connsiteX17" fmla="*/ 1200150 w 1291564"/>
              <a:gd name="connsiteY17" fmla="*/ 2 h 690581"/>
              <a:gd name="connsiteX18" fmla="*/ 1291564 w 1291564"/>
              <a:gd name="connsiteY18" fmla="*/ 328614 h 690581"/>
              <a:gd name="connsiteX0" fmla="*/ 0 w 1291564"/>
              <a:gd name="connsiteY0" fmla="*/ 323852 h 690581"/>
              <a:gd name="connsiteX1" fmla="*/ 71438 w 1291564"/>
              <a:gd name="connsiteY1" fmla="*/ 9527 h 690581"/>
              <a:gd name="connsiteX2" fmla="*/ 142875 w 1291564"/>
              <a:gd name="connsiteY2" fmla="*/ 333377 h 690581"/>
              <a:gd name="connsiteX3" fmla="*/ 204788 w 1291564"/>
              <a:gd name="connsiteY3" fmla="*/ 690564 h 690581"/>
              <a:gd name="connsiteX4" fmla="*/ 273776 w 1291564"/>
              <a:gd name="connsiteY4" fmla="*/ 319089 h 690581"/>
              <a:gd name="connsiteX5" fmla="*/ 391589 w 1291564"/>
              <a:gd name="connsiteY5" fmla="*/ 4764 h 690581"/>
              <a:gd name="connsiteX6" fmla="*/ 506026 w 1291564"/>
              <a:gd name="connsiteY6" fmla="*/ 319645 h 690581"/>
              <a:gd name="connsiteX7" fmla="*/ 495300 w 1291564"/>
              <a:gd name="connsiteY7" fmla="*/ 690564 h 690581"/>
              <a:gd name="connsiteX8" fmla="*/ 571500 w 1291564"/>
              <a:gd name="connsiteY8" fmla="*/ 319089 h 690581"/>
              <a:gd name="connsiteX9" fmla="*/ 651076 w 1291564"/>
              <a:gd name="connsiteY9" fmla="*/ 4764 h 690581"/>
              <a:gd name="connsiteX10" fmla="*/ 723900 w 1291564"/>
              <a:gd name="connsiteY10" fmla="*/ 323852 h 690581"/>
              <a:gd name="connsiteX11" fmla="*/ 795338 w 1291564"/>
              <a:gd name="connsiteY11" fmla="*/ 666752 h 690581"/>
              <a:gd name="connsiteX12" fmla="*/ 871538 w 1291564"/>
              <a:gd name="connsiteY12" fmla="*/ 328614 h 690581"/>
              <a:gd name="connsiteX13" fmla="*/ 928688 w 1291564"/>
              <a:gd name="connsiteY13" fmla="*/ 2 h 690581"/>
              <a:gd name="connsiteX14" fmla="*/ 1004888 w 1291564"/>
              <a:gd name="connsiteY14" fmla="*/ 333377 h 690581"/>
              <a:gd name="connsiteX15" fmla="*/ 1071563 w 1291564"/>
              <a:gd name="connsiteY15" fmla="*/ 676277 h 690581"/>
              <a:gd name="connsiteX16" fmla="*/ 1143925 w 1291564"/>
              <a:gd name="connsiteY16" fmla="*/ 328614 h 690581"/>
              <a:gd name="connsiteX17" fmla="*/ 1200150 w 1291564"/>
              <a:gd name="connsiteY17" fmla="*/ 2 h 690581"/>
              <a:gd name="connsiteX18" fmla="*/ 1291564 w 1291564"/>
              <a:gd name="connsiteY18" fmla="*/ 328614 h 690581"/>
              <a:gd name="connsiteX0" fmla="*/ 0 w 1291564"/>
              <a:gd name="connsiteY0" fmla="*/ 323852 h 690581"/>
              <a:gd name="connsiteX1" fmla="*/ 71438 w 1291564"/>
              <a:gd name="connsiteY1" fmla="*/ 9527 h 690581"/>
              <a:gd name="connsiteX2" fmla="*/ 142875 w 1291564"/>
              <a:gd name="connsiteY2" fmla="*/ 333377 h 690581"/>
              <a:gd name="connsiteX3" fmla="*/ 204788 w 1291564"/>
              <a:gd name="connsiteY3" fmla="*/ 690564 h 690581"/>
              <a:gd name="connsiteX4" fmla="*/ 273776 w 1291564"/>
              <a:gd name="connsiteY4" fmla="*/ 319089 h 690581"/>
              <a:gd name="connsiteX5" fmla="*/ 391589 w 1291564"/>
              <a:gd name="connsiteY5" fmla="*/ 4764 h 690581"/>
              <a:gd name="connsiteX6" fmla="*/ 506026 w 1291564"/>
              <a:gd name="connsiteY6" fmla="*/ 319645 h 690581"/>
              <a:gd name="connsiteX7" fmla="*/ 495300 w 1291564"/>
              <a:gd name="connsiteY7" fmla="*/ 690564 h 690581"/>
              <a:gd name="connsiteX8" fmla="*/ 571500 w 1291564"/>
              <a:gd name="connsiteY8" fmla="*/ 319089 h 690581"/>
              <a:gd name="connsiteX9" fmla="*/ 651076 w 1291564"/>
              <a:gd name="connsiteY9" fmla="*/ 4764 h 690581"/>
              <a:gd name="connsiteX10" fmla="*/ 723900 w 1291564"/>
              <a:gd name="connsiteY10" fmla="*/ 323852 h 690581"/>
              <a:gd name="connsiteX11" fmla="*/ 795338 w 1291564"/>
              <a:gd name="connsiteY11" fmla="*/ 666752 h 690581"/>
              <a:gd name="connsiteX12" fmla="*/ 871538 w 1291564"/>
              <a:gd name="connsiteY12" fmla="*/ 328614 h 690581"/>
              <a:gd name="connsiteX13" fmla="*/ 928688 w 1291564"/>
              <a:gd name="connsiteY13" fmla="*/ 2 h 690581"/>
              <a:gd name="connsiteX14" fmla="*/ 1004888 w 1291564"/>
              <a:gd name="connsiteY14" fmla="*/ 333377 h 690581"/>
              <a:gd name="connsiteX15" fmla="*/ 1071563 w 1291564"/>
              <a:gd name="connsiteY15" fmla="*/ 676277 h 690581"/>
              <a:gd name="connsiteX16" fmla="*/ 1143925 w 1291564"/>
              <a:gd name="connsiteY16" fmla="*/ 328614 h 690581"/>
              <a:gd name="connsiteX17" fmla="*/ 1200150 w 1291564"/>
              <a:gd name="connsiteY17" fmla="*/ 2 h 690581"/>
              <a:gd name="connsiteX18" fmla="*/ 1291564 w 1291564"/>
              <a:gd name="connsiteY18" fmla="*/ 328614 h 690581"/>
              <a:gd name="connsiteX0" fmla="*/ 0 w 1291564"/>
              <a:gd name="connsiteY0" fmla="*/ 323852 h 690581"/>
              <a:gd name="connsiteX1" fmla="*/ 92938 w 1291564"/>
              <a:gd name="connsiteY1" fmla="*/ 5043 h 690581"/>
              <a:gd name="connsiteX2" fmla="*/ 142875 w 1291564"/>
              <a:gd name="connsiteY2" fmla="*/ 333377 h 690581"/>
              <a:gd name="connsiteX3" fmla="*/ 204788 w 1291564"/>
              <a:gd name="connsiteY3" fmla="*/ 690564 h 690581"/>
              <a:gd name="connsiteX4" fmla="*/ 273776 w 1291564"/>
              <a:gd name="connsiteY4" fmla="*/ 319089 h 690581"/>
              <a:gd name="connsiteX5" fmla="*/ 391589 w 1291564"/>
              <a:gd name="connsiteY5" fmla="*/ 4764 h 690581"/>
              <a:gd name="connsiteX6" fmla="*/ 506026 w 1291564"/>
              <a:gd name="connsiteY6" fmla="*/ 319645 h 690581"/>
              <a:gd name="connsiteX7" fmla="*/ 495300 w 1291564"/>
              <a:gd name="connsiteY7" fmla="*/ 690564 h 690581"/>
              <a:gd name="connsiteX8" fmla="*/ 571500 w 1291564"/>
              <a:gd name="connsiteY8" fmla="*/ 319089 h 690581"/>
              <a:gd name="connsiteX9" fmla="*/ 651076 w 1291564"/>
              <a:gd name="connsiteY9" fmla="*/ 4764 h 690581"/>
              <a:gd name="connsiteX10" fmla="*/ 723900 w 1291564"/>
              <a:gd name="connsiteY10" fmla="*/ 323852 h 690581"/>
              <a:gd name="connsiteX11" fmla="*/ 795338 w 1291564"/>
              <a:gd name="connsiteY11" fmla="*/ 666752 h 690581"/>
              <a:gd name="connsiteX12" fmla="*/ 871538 w 1291564"/>
              <a:gd name="connsiteY12" fmla="*/ 328614 h 690581"/>
              <a:gd name="connsiteX13" fmla="*/ 928688 w 1291564"/>
              <a:gd name="connsiteY13" fmla="*/ 2 h 690581"/>
              <a:gd name="connsiteX14" fmla="*/ 1004888 w 1291564"/>
              <a:gd name="connsiteY14" fmla="*/ 333377 h 690581"/>
              <a:gd name="connsiteX15" fmla="*/ 1071563 w 1291564"/>
              <a:gd name="connsiteY15" fmla="*/ 676277 h 690581"/>
              <a:gd name="connsiteX16" fmla="*/ 1143925 w 1291564"/>
              <a:gd name="connsiteY16" fmla="*/ 328614 h 690581"/>
              <a:gd name="connsiteX17" fmla="*/ 1200150 w 1291564"/>
              <a:gd name="connsiteY17" fmla="*/ 2 h 690581"/>
              <a:gd name="connsiteX18" fmla="*/ 1291564 w 1291564"/>
              <a:gd name="connsiteY18" fmla="*/ 328614 h 690581"/>
              <a:gd name="connsiteX0" fmla="*/ 0 w 1291564"/>
              <a:gd name="connsiteY0" fmla="*/ 341239 h 707968"/>
              <a:gd name="connsiteX1" fmla="*/ 92938 w 1291564"/>
              <a:gd name="connsiteY1" fmla="*/ 9 h 707968"/>
              <a:gd name="connsiteX2" fmla="*/ 142875 w 1291564"/>
              <a:gd name="connsiteY2" fmla="*/ 350764 h 707968"/>
              <a:gd name="connsiteX3" fmla="*/ 204788 w 1291564"/>
              <a:gd name="connsiteY3" fmla="*/ 707951 h 707968"/>
              <a:gd name="connsiteX4" fmla="*/ 273776 w 1291564"/>
              <a:gd name="connsiteY4" fmla="*/ 336476 h 707968"/>
              <a:gd name="connsiteX5" fmla="*/ 391589 w 1291564"/>
              <a:gd name="connsiteY5" fmla="*/ 22151 h 707968"/>
              <a:gd name="connsiteX6" fmla="*/ 506026 w 1291564"/>
              <a:gd name="connsiteY6" fmla="*/ 337032 h 707968"/>
              <a:gd name="connsiteX7" fmla="*/ 495300 w 1291564"/>
              <a:gd name="connsiteY7" fmla="*/ 707951 h 707968"/>
              <a:gd name="connsiteX8" fmla="*/ 571500 w 1291564"/>
              <a:gd name="connsiteY8" fmla="*/ 336476 h 707968"/>
              <a:gd name="connsiteX9" fmla="*/ 651076 w 1291564"/>
              <a:gd name="connsiteY9" fmla="*/ 22151 h 707968"/>
              <a:gd name="connsiteX10" fmla="*/ 723900 w 1291564"/>
              <a:gd name="connsiteY10" fmla="*/ 341239 h 707968"/>
              <a:gd name="connsiteX11" fmla="*/ 795338 w 1291564"/>
              <a:gd name="connsiteY11" fmla="*/ 684139 h 707968"/>
              <a:gd name="connsiteX12" fmla="*/ 871538 w 1291564"/>
              <a:gd name="connsiteY12" fmla="*/ 346001 h 707968"/>
              <a:gd name="connsiteX13" fmla="*/ 928688 w 1291564"/>
              <a:gd name="connsiteY13" fmla="*/ 17389 h 707968"/>
              <a:gd name="connsiteX14" fmla="*/ 1004888 w 1291564"/>
              <a:gd name="connsiteY14" fmla="*/ 350764 h 707968"/>
              <a:gd name="connsiteX15" fmla="*/ 1071563 w 1291564"/>
              <a:gd name="connsiteY15" fmla="*/ 693664 h 707968"/>
              <a:gd name="connsiteX16" fmla="*/ 1143925 w 1291564"/>
              <a:gd name="connsiteY16" fmla="*/ 346001 h 707968"/>
              <a:gd name="connsiteX17" fmla="*/ 1200150 w 1291564"/>
              <a:gd name="connsiteY17" fmla="*/ 17389 h 707968"/>
              <a:gd name="connsiteX18" fmla="*/ 1291564 w 1291564"/>
              <a:gd name="connsiteY18" fmla="*/ 346001 h 707968"/>
              <a:gd name="connsiteX0" fmla="*/ 0 w 1291564"/>
              <a:gd name="connsiteY0" fmla="*/ 341233 h 707953"/>
              <a:gd name="connsiteX1" fmla="*/ 92938 w 1291564"/>
              <a:gd name="connsiteY1" fmla="*/ 3 h 707953"/>
              <a:gd name="connsiteX2" fmla="*/ 164375 w 1291564"/>
              <a:gd name="connsiteY2" fmla="*/ 346274 h 707953"/>
              <a:gd name="connsiteX3" fmla="*/ 204788 w 1291564"/>
              <a:gd name="connsiteY3" fmla="*/ 707945 h 707953"/>
              <a:gd name="connsiteX4" fmla="*/ 273776 w 1291564"/>
              <a:gd name="connsiteY4" fmla="*/ 336470 h 707953"/>
              <a:gd name="connsiteX5" fmla="*/ 391589 w 1291564"/>
              <a:gd name="connsiteY5" fmla="*/ 22145 h 707953"/>
              <a:gd name="connsiteX6" fmla="*/ 506026 w 1291564"/>
              <a:gd name="connsiteY6" fmla="*/ 337026 h 707953"/>
              <a:gd name="connsiteX7" fmla="*/ 495300 w 1291564"/>
              <a:gd name="connsiteY7" fmla="*/ 707945 h 707953"/>
              <a:gd name="connsiteX8" fmla="*/ 571500 w 1291564"/>
              <a:gd name="connsiteY8" fmla="*/ 336470 h 707953"/>
              <a:gd name="connsiteX9" fmla="*/ 651076 w 1291564"/>
              <a:gd name="connsiteY9" fmla="*/ 22145 h 707953"/>
              <a:gd name="connsiteX10" fmla="*/ 723900 w 1291564"/>
              <a:gd name="connsiteY10" fmla="*/ 341233 h 707953"/>
              <a:gd name="connsiteX11" fmla="*/ 795338 w 1291564"/>
              <a:gd name="connsiteY11" fmla="*/ 684133 h 707953"/>
              <a:gd name="connsiteX12" fmla="*/ 871538 w 1291564"/>
              <a:gd name="connsiteY12" fmla="*/ 345995 h 707953"/>
              <a:gd name="connsiteX13" fmla="*/ 928688 w 1291564"/>
              <a:gd name="connsiteY13" fmla="*/ 17383 h 707953"/>
              <a:gd name="connsiteX14" fmla="*/ 1004888 w 1291564"/>
              <a:gd name="connsiteY14" fmla="*/ 350758 h 707953"/>
              <a:gd name="connsiteX15" fmla="*/ 1071563 w 1291564"/>
              <a:gd name="connsiteY15" fmla="*/ 693658 h 707953"/>
              <a:gd name="connsiteX16" fmla="*/ 1143925 w 1291564"/>
              <a:gd name="connsiteY16" fmla="*/ 345995 h 707953"/>
              <a:gd name="connsiteX17" fmla="*/ 1200150 w 1291564"/>
              <a:gd name="connsiteY17" fmla="*/ 17383 h 707953"/>
              <a:gd name="connsiteX18" fmla="*/ 1291564 w 1291564"/>
              <a:gd name="connsiteY18" fmla="*/ 345995 h 707953"/>
              <a:gd name="connsiteX0" fmla="*/ 0 w 1291564"/>
              <a:gd name="connsiteY0" fmla="*/ 341231 h 707951"/>
              <a:gd name="connsiteX1" fmla="*/ 166038 w 1291564"/>
              <a:gd name="connsiteY1" fmla="*/ 2 h 707951"/>
              <a:gd name="connsiteX2" fmla="*/ 164375 w 1291564"/>
              <a:gd name="connsiteY2" fmla="*/ 346272 h 707951"/>
              <a:gd name="connsiteX3" fmla="*/ 204788 w 1291564"/>
              <a:gd name="connsiteY3" fmla="*/ 707943 h 707951"/>
              <a:gd name="connsiteX4" fmla="*/ 273776 w 1291564"/>
              <a:gd name="connsiteY4" fmla="*/ 336468 h 707951"/>
              <a:gd name="connsiteX5" fmla="*/ 391589 w 1291564"/>
              <a:gd name="connsiteY5" fmla="*/ 22143 h 707951"/>
              <a:gd name="connsiteX6" fmla="*/ 506026 w 1291564"/>
              <a:gd name="connsiteY6" fmla="*/ 337024 h 707951"/>
              <a:gd name="connsiteX7" fmla="*/ 495300 w 1291564"/>
              <a:gd name="connsiteY7" fmla="*/ 707943 h 707951"/>
              <a:gd name="connsiteX8" fmla="*/ 571500 w 1291564"/>
              <a:gd name="connsiteY8" fmla="*/ 336468 h 707951"/>
              <a:gd name="connsiteX9" fmla="*/ 651076 w 1291564"/>
              <a:gd name="connsiteY9" fmla="*/ 22143 h 707951"/>
              <a:gd name="connsiteX10" fmla="*/ 723900 w 1291564"/>
              <a:gd name="connsiteY10" fmla="*/ 341231 h 707951"/>
              <a:gd name="connsiteX11" fmla="*/ 795338 w 1291564"/>
              <a:gd name="connsiteY11" fmla="*/ 684131 h 707951"/>
              <a:gd name="connsiteX12" fmla="*/ 871538 w 1291564"/>
              <a:gd name="connsiteY12" fmla="*/ 345993 h 707951"/>
              <a:gd name="connsiteX13" fmla="*/ 928688 w 1291564"/>
              <a:gd name="connsiteY13" fmla="*/ 17381 h 707951"/>
              <a:gd name="connsiteX14" fmla="*/ 1004888 w 1291564"/>
              <a:gd name="connsiteY14" fmla="*/ 350756 h 707951"/>
              <a:gd name="connsiteX15" fmla="*/ 1071563 w 1291564"/>
              <a:gd name="connsiteY15" fmla="*/ 693656 h 707951"/>
              <a:gd name="connsiteX16" fmla="*/ 1143925 w 1291564"/>
              <a:gd name="connsiteY16" fmla="*/ 345993 h 707951"/>
              <a:gd name="connsiteX17" fmla="*/ 1200150 w 1291564"/>
              <a:gd name="connsiteY17" fmla="*/ 17381 h 707951"/>
              <a:gd name="connsiteX18" fmla="*/ 1291564 w 1291564"/>
              <a:gd name="connsiteY18" fmla="*/ 345993 h 707951"/>
              <a:gd name="connsiteX0" fmla="*/ 0 w 1291564"/>
              <a:gd name="connsiteY0" fmla="*/ 341231 h 707951"/>
              <a:gd name="connsiteX1" fmla="*/ 166038 w 1291564"/>
              <a:gd name="connsiteY1" fmla="*/ 2 h 707951"/>
              <a:gd name="connsiteX2" fmla="*/ 336375 w 1291564"/>
              <a:gd name="connsiteY2" fmla="*/ 346272 h 707951"/>
              <a:gd name="connsiteX3" fmla="*/ 204788 w 1291564"/>
              <a:gd name="connsiteY3" fmla="*/ 707943 h 707951"/>
              <a:gd name="connsiteX4" fmla="*/ 273776 w 1291564"/>
              <a:gd name="connsiteY4" fmla="*/ 336468 h 707951"/>
              <a:gd name="connsiteX5" fmla="*/ 391589 w 1291564"/>
              <a:gd name="connsiteY5" fmla="*/ 22143 h 707951"/>
              <a:gd name="connsiteX6" fmla="*/ 506026 w 1291564"/>
              <a:gd name="connsiteY6" fmla="*/ 337024 h 707951"/>
              <a:gd name="connsiteX7" fmla="*/ 495300 w 1291564"/>
              <a:gd name="connsiteY7" fmla="*/ 707943 h 707951"/>
              <a:gd name="connsiteX8" fmla="*/ 571500 w 1291564"/>
              <a:gd name="connsiteY8" fmla="*/ 336468 h 707951"/>
              <a:gd name="connsiteX9" fmla="*/ 651076 w 1291564"/>
              <a:gd name="connsiteY9" fmla="*/ 22143 h 707951"/>
              <a:gd name="connsiteX10" fmla="*/ 723900 w 1291564"/>
              <a:gd name="connsiteY10" fmla="*/ 341231 h 707951"/>
              <a:gd name="connsiteX11" fmla="*/ 795338 w 1291564"/>
              <a:gd name="connsiteY11" fmla="*/ 684131 h 707951"/>
              <a:gd name="connsiteX12" fmla="*/ 871538 w 1291564"/>
              <a:gd name="connsiteY12" fmla="*/ 345993 h 707951"/>
              <a:gd name="connsiteX13" fmla="*/ 928688 w 1291564"/>
              <a:gd name="connsiteY13" fmla="*/ 17381 h 707951"/>
              <a:gd name="connsiteX14" fmla="*/ 1004888 w 1291564"/>
              <a:gd name="connsiteY14" fmla="*/ 350756 h 707951"/>
              <a:gd name="connsiteX15" fmla="*/ 1071563 w 1291564"/>
              <a:gd name="connsiteY15" fmla="*/ 693656 h 707951"/>
              <a:gd name="connsiteX16" fmla="*/ 1143925 w 1291564"/>
              <a:gd name="connsiteY16" fmla="*/ 345993 h 707951"/>
              <a:gd name="connsiteX17" fmla="*/ 1200150 w 1291564"/>
              <a:gd name="connsiteY17" fmla="*/ 17381 h 707951"/>
              <a:gd name="connsiteX18" fmla="*/ 1291564 w 1291564"/>
              <a:gd name="connsiteY18" fmla="*/ 345993 h 707951"/>
              <a:gd name="connsiteX0" fmla="*/ 0 w 1291564"/>
              <a:gd name="connsiteY0" fmla="*/ 341231 h 707943"/>
              <a:gd name="connsiteX1" fmla="*/ 166038 w 1291564"/>
              <a:gd name="connsiteY1" fmla="*/ 2 h 707943"/>
              <a:gd name="connsiteX2" fmla="*/ 336375 w 1291564"/>
              <a:gd name="connsiteY2" fmla="*/ 346272 h 707943"/>
              <a:gd name="connsiteX3" fmla="*/ 488590 w 1291564"/>
              <a:gd name="connsiteY3" fmla="*/ 681039 h 707943"/>
              <a:gd name="connsiteX4" fmla="*/ 273776 w 1291564"/>
              <a:gd name="connsiteY4" fmla="*/ 336468 h 707943"/>
              <a:gd name="connsiteX5" fmla="*/ 391589 w 1291564"/>
              <a:gd name="connsiteY5" fmla="*/ 22143 h 707943"/>
              <a:gd name="connsiteX6" fmla="*/ 506026 w 1291564"/>
              <a:gd name="connsiteY6" fmla="*/ 337024 h 707943"/>
              <a:gd name="connsiteX7" fmla="*/ 495300 w 1291564"/>
              <a:gd name="connsiteY7" fmla="*/ 707943 h 707943"/>
              <a:gd name="connsiteX8" fmla="*/ 571500 w 1291564"/>
              <a:gd name="connsiteY8" fmla="*/ 336468 h 707943"/>
              <a:gd name="connsiteX9" fmla="*/ 651076 w 1291564"/>
              <a:gd name="connsiteY9" fmla="*/ 22143 h 707943"/>
              <a:gd name="connsiteX10" fmla="*/ 723900 w 1291564"/>
              <a:gd name="connsiteY10" fmla="*/ 341231 h 707943"/>
              <a:gd name="connsiteX11" fmla="*/ 795338 w 1291564"/>
              <a:gd name="connsiteY11" fmla="*/ 684131 h 707943"/>
              <a:gd name="connsiteX12" fmla="*/ 871538 w 1291564"/>
              <a:gd name="connsiteY12" fmla="*/ 345993 h 707943"/>
              <a:gd name="connsiteX13" fmla="*/ 928688 w 1291564"/>
              <a:gd name="connsiteY13" fmla="*/ 17381 h 707943"/>
              <a:gd name="connsiteX14" fmla="*/ 1004888 w 1291564"/>
              <a:gd name="connsiteY14" fmla="*/ 350756 h 707943"/>
              <a:gd name="connsiteX15" fmla="*/ 1071563 w 1291564"/>
              <a:gd name="connsiteY15" fmla="*/ 693656 h 707943"/>
              <a:gd name="connsiteX16" fmla="*/ 1143925 w 1291564"/>
              <a:gd name="connsiteY16" fmla="*/ 345993 h 707943"/>
              <a:gd name="connsiteX17" fmla="*/ 1200150 w 1291564"/>
              <a:gd name="connsiteY17" fmla="*/ 17381 h 707943"/>
              <a:gd name="connsiteX18" fmla="*/ 1291564 w 1291564"/>
              <a:gd name="connsiteY18" fmla="*/ 345993 h 707943"/>
              <a:gd name="connsiteX0" fmla="*/ 0 w 1291564"/>
              <a:gd name="connsiteY0" fmla="*/ 341231 h 707943"/>
              <a:gd name="connsiteX1" fmla="*/ 166038 w 1291564"/>
              <a:gd name="connsiteY1" fmla="*/ 2 h 707943"/>
              <a:gd name="connsiteX2" fmla="*/ 336375 w 1291564"/>
              <a:gd name="connsiteY2" fmla="*/ 346272 h 707943"/>
              <a:gd name="connsiteX3" fmla="*/ 488590 w 1291564"/>
              <a:gd name="connsiteY3" fmla="*/ 681039 h 707943"/>
              <a:gd name="connsiteX4" fmla="*/ 660776 w 1291564"/>
              <a:gd name="connsiteY4" fmla="*/ 340952 h 707943"/>
              <a:gd name="connsiteX5" fmla="*/ 391589 w 1291564"/>
              <a:gd name="connsiteY5" fmla="*/ 22143 h 707943"/>
              <a:gd name="connsiteX6" fmla="*/ 506026 w 1291564"/>
              <a:gd name="connsiteY6" fmla="*/ 337024 h 707943"/>
              <a:gd name="connsiteX7" fmla="*/ 495300 w 1291564"/>
              <a:gd name="connsiteY7" fmla="*/ 707943 h 707943"/>
              <a:gd name="connsiteX8" fmla="*/ 571500 w 1291564"/>
              <a:gd name="connsiteY8" fmla="*/ 336468 h 707943"/>
              <a:gd name="connsiteX9" fmla="*/ 651076 w 1291564"/>
              <a:gd name="connsiteY9" fmla="*/ 22143 h 707943"/>
              <a:gd name="connsiteX10" fmla="*/ 723900 w 1291564"/>
              <a:gd name="connsiteY10" fmla="*/ 341231 h 707943"/>
              <a:gd name="connsiteX11" fmla="*/ 795338 w 1291564"/>
              <a:gd name="connsiteY11" fmla="*/ 684131 h 707943"/>
              <a:gd name="connsiteX12" fmla="*/ 871538 w 1291564"/>
              <a:gd name="connsiteY12" fmla="*/ 345993 h 707943"/>
              <a:gd name="connsiteX13" fmla="*/ 928688 w 1291564"/>
              <a:gd name="connsiteY13" fmla="*/ 17381 h 707943"/>
              <a:gd name="connsiteX14" fmla="*/ 1004888 w 1291564"/>
              <a:gd name="connsiteY14" fmla="*/ 350756 h 707943"/>
              <a:gd name="connsiteX15" fmla="*/ 1071563 w 1291564"/>
              <a:gd name="connsiteY15" fmla="*/ 693656 h 707943"/>
              <a:gd name="connsiteX16" fmla="*/ 1143925 w 1291564"/>
              <a:gd name="connsiteY16" fmla="*/ 345993 h 707943"/>
              <a:gd name="connsiteX17" fmla="*/ 1200150 w 1291564"/>
              <a:gd name="connsiteY17" fmla="*/ 17381 h 707943"/>
              <a:gd name="connsiteX18" fmla="*/ 1291564 w 1291564"/>
              <a:gd name="connsiteY18" fmla="*/ 345993 h 707943"/>
              <a:gd name="connsiteX0" fmla="*/ 0 w 1291564"/>
              <a:gd name="connsiteY0" fmla="*/ 341235 h 707947"/>
              <a:gd name="connsiteX1" fmla="*/ 166038 w 1291564"/>
              <a:gd name="connsiteY1" fmla="*/ 6 h 707947"/>
              <a:gd name="connsiteX2" fmla="*/ 340675 w 1291564"/>
              <a:gd name="connsiteY2" fmla="*/ 332823 h 707947"/>
              <a:gd name="connsiteX3" fmla="*/ 488590 w 1291564"/>
              <a:gd name="connsiteY3" fmla="*/ 681043 h 707947"/>
              <a:gd name="connsiteX4" fmla="*/ 660776 w 1291564"/>
              <a:gd name="connsiteY4" fmla="*/ 340956 h 707947"/>
              <a:gd name="connsiteX5" fmla="*/ 391589 w 1291564"/>
              <a:gd name="connsiteY5" fmla="*/ 22147 h 707947"/>
              <a:gd name="connsiteX6" fmla="*/ 506026 w 1291564"/>
              <a:gd name="connsiteY6" fmla="*/ 337028 h 707947"/>
              <a:gd name="connsiteX7" fmla="*/ 495300 w 1291564"/>
              <a:gd name="connsiteY7" fmla="*/ 707947 h 707947"/>
              <a:gd name="connsiteX8" fmla="*/ 571500 w 1291564"/>
              <a:gd name="connsiteY8" fmla="*/ 336472 h 707947"/>
              <a:gd name="connsiteX9" fmla="*/ 651076 w 1291564"/>
              <a:gd name="connsiteY9" fmla="*/ 22147 h 707947"/>
              <a:gd name="connsiteX10" fmla="*/ 723900 w 1291564"/>
              <a:gd name="connsiteY10" fmla="*/ 341235 h 707947"/>
              <a:gd name="connsiteX11" fmla="*/ 795338 w 1291564"/>
              <a:gd name="connsiteY11" fmla="*/ 684135 h 707947"/>
              <a:gd name="connsiteX12" fmla="*/ 871538 w 1291564"/>
              <a:gd name="connsiteY12" fmla="*/ 345997 h 707947"/>
              <a:gd name="connsiteX13" fmla="*/ 928688 w 1291564"/>
              <a:gd name="connsiteY13" fmla="*/ 17385 h 707947"/>
              <a:gd name="connsiteX14" fmla="*/ 1004888 w 1291564"/>
              <a:gd name="connsiteY14" fmla="*/ 350760 h 707947"/>
              <a:gd name="connsiteX15" fmla="*/ 1071563 w 1291564"/>
              <a:gd name="connsiteY15" fmla="*/ 693660 h 707947"/>
              <a:gd name="connsiteX16" fmla="*/ 1143925 w 1291564"/>
              <a:gd name="connsiteY16" fmla="*/ 345997 h 707947"/>
              <a:gd name="connsiteX17" fmla="*/ 1200150 w 1291564"/>
              <a:gd name="connsiteY17" fmla="*/ 17385 h 707947"/>
              <a:gd name="connsiteX18" fmla="*/ 1291564 w 1291564"/>
              <a:gd name="connsiteY18" fmla="*/ 345997 h 707947"/>
              <a:gd name="connsiteX0" fmla="*/ 0 w 1291564"/>
              <a:gd name="connsiteY0" fmla="*/ 341235 h 743821"/>
              <a:gd name="connsiteX1" fmla="*/ 166038 w 1291564"/>
              <a:gd name="connsiteY1" fmla="*/ 6 h 743821"/>
              <a:gd name="connsiteX2" fmla="*/ 340675 w 1291564"/>
              <a:gd name="connsiteY2" fmla="*/ 332823 h 743821"/>
              <a:gd name="connsiteX3" fmla="*/ 488590 w 1291564"/>
              <a:gd name="connsiteY3" fmla="*/ 681043 h 743821"/>
              <a:gd name="connsiteX4" fmla="*/ 660776 w 1291564"/>
              <a:gd name="connsiteY4" fmla="*/ 340956 h 743821"/>
              <a:gd name="connsiteX5" fmla="*/ 391589 w 1291564"/>
              <a:gd name="connsiteY5" fmla="*/ 22147 h 743821"/>
              <a:gd name="connsiteX6" fmla="*/ 506026 w 1291564"/>
              <a:gd name="connsiteY6" fmla="*/ 337028 h 743821"/>
              <a:gd name="connsiteX7" fmla="*/ 869402 w 1291564"/>
              <a:gd name="connsiteY7" fmla="*/ 743821 h 743821"/>
              <a:gd name="connsiteX8" fmla="*/ 571500 w 1291564"/>
              <a:gd name="connsiteY8" fmla="*/ 336472 h 743821"/>
              <a:gd name="connsiteX9" fmla="*/ 651076 w 1291564"/>
              <a:gd name="connsiteY9" fmla="*/ 22147 h 743821"/>
              <a:gd name="connsiteX10" fmla="*/ 723900 w 1291564"/>
              <a:gd name="connsiteY10" fmla="*/ 341235 h 743821"/>
              <a:gd name="connsiteX11" fmla="*/ 795338 w 1291564"/>
              <a:gd name="connsiteY11" fmla="*/ 684135 h 743821"/>
              <a:gd name="connsiteX12" fmla="*/ 871538 w 1291564"/>
              <a:gd name="connsiteY12" fmla="*/ 345997 h 743821"/>
              <a:gd name="connsiteX13" fmla="*/ 928688 w 1291564"/>
              <a:gd name="connsiteY13" fmla="*/ 17385 h 743821"/>
              <a:gd name="connsiteX14" fmla="*/ 1004888 w 1291564"/>
              <a:gd name="connsiteY14" fmla="*/ 350760 h 743821"/>
              <a:gd name="connsiteX15" fmla="*/ 1071563 w 1291564"/>
              <a:gd name="connsiteY15" fmla="*/ 693660 h 743821"/>
              <a:gd name="connsiteX16" fmla="*/ 1143925 w 1291564"/>
              <a:gd name="connsiteY16" fmla="*/ 345997 h 743821"/>
              <a:gd name="connsiteX17" fmla="*/ 1200150 w 1291564"/>
              <a:gd name="connsiteY17" fmla="*/ 17385 h 743821"/>
              <a:gd name="connsiteX18" fmla="*/ 1291564 w 1291564"/>
              <a:gd name="connsiteY18" fmla="*/ 345997 h 743821"/>
              <a:gd name="connsiteX0" fmla="*/ 0 w 1291564"/>
              <a:gd name="connsiteY0" fmla="*/ 341235 h 743823"/>
              <a:gd name="connsiteX1" fmla="*/ 166038 w 1291564"/>
              <a:gd name="connsiteY1" fmla="*/ 6 h 743823"/>
              <a:gd name="connsiteX2" fmla="*/ 340675 w 1291564"/>
              <a:gd name="connsiteY2" fmla="*/ 332823 h 743823"/>
              <a:gd name="connsiteX3" fmla="*/ 488590 w 1291564"/>
              <a:gd name="connsiteY3" fmla="*/ 681043 h 743823"/>
              <a:gd name="connsiteX4" fmla="*/ 660776 w 1291564"/>
              <a:gd name="connsiteY4" fmla="*/ 340956 h 743823"/>
              <a:gd name="connsiteX5" fmla="*/ 391589 w 1291564"/>
              <a:gd name="connsiteY5" fmla="*/ 22147 h 743823"/>
              <a:gd name="connsiteX6" fmla="*/ 1073628 w 1291564"/>
              <a:gd name="connsiteY6" fmla="*/ 332542 h 743823"/>
              <a:gd name="connsiteX7" fmla="*/ 869402 w 1291564"/>
              <a:gd name="connsiteY7" fmla="*/ 743821 h 743823"/>
              <a:gd name="connsiteX8" fmla="*/ 571500 w 1291564"/>
              <a:gd name="connsiteY8" fmla="*/ 336472 h 743823"/>
              <a:gd name="connsiteX9" fmla="*/ 651076 w 1291564"/>
              <a:gd name="connsiteY9" fmla="*/ 22147 h 743823"/>
              <a:gd name="connsiteX10" fmla="*/ 723900 w 1291564"/>
              <a:gd name="connsiteY10" fmla="*/ 341235 h 743823"/>
              <a:gd name="connsiteX11" fmla="*/ 795338 w 1291564"/>
              <a:gd name="connsiteY11" fmla="*/ 684135 h 743823"/>
              <a:gd name="connsiteX12" fmla="*/ 871538 w 1291564"/>
              <a:gd name="connsiteY12" fmla="*/ 345997 h 743823"/>
              <a:gd name="connsiteX13" fmla="*/ 928688 w 1291564"/>
              <a:gd name="connsiteY13" fmla="*/ 17385 h 743823"/>
              <a:gd name="connsiteX14" fmla="*/ 1004888 w 1291564"/>
              <a:gd name="connsiteY14" fmla="*/ 350760 h 743823"/>
              <a:gd name="connsiteX15" fmla="*/ 1071563 w 1291564"/>
              <a:gd name="connsiteY15" fmla="*/ 693660 h 743823"/>
              <a:gd name="connsiteX16" fmla="*/ 1143925 w 1291564"/>
              <a:gd name="connsiteY16" fmla="*/ 345997 h 743823"/>
              <a:gd name="connsiteX17" fmla="*/ 1200150 w 1291564"/>
              <a:gd name="connsiteY17" fmla="*/ 17385 h 743823"/>
              <a:gd name="connsiteX18" fmla="*/ 1291564 w 1291564"/>
              <a:gd name="connsiteY18" fmla="*/ 345997 h 743823"/>
              <a:gd name="connsiteX0" fmla="*/ 0 w 1291564"/>
              <a:gd name="connsiteY0" fmla="*/ 341235 h 743821"/>
              <a:gd name="connsiteX1" fmla="*/ 166038 w 1291564"/>
              <a:gd name="connsiteY1" fmla="*/ 6 h 743821"/>
              <a:gd name="connsiteX2" fmla="*/ 340675 w 1291564"/>
              <a:gd name="connsiteY2" fmla="*/ 332823 h 743821"/>
              <a:gd name="connsiteX3" fmla="*/ 488590 w 1291564"/>
              <a:gd name="connsiteY3" fmla="*/ 681043 h 743821"/>
              <a:gd name="connsiteX4" fmla="*/ 660776 w 1291564"/>
              <a:gd name="connsiteY4" fmla="*/ 340956 h 743821"/>
              <a:gd name="connsiteX5" fmla="*/ 1079591 w 1291564"/>
              <a:gd name="connsiteY5" fmla="*/ 17662 h 743821"/>
              <a:gd name="connsiteX6" fmla="*/ 1073628 w 1291564"/>
              <a:gd name="connsiteY6" fmla="*/ 332542 h 743821"/>
              <a:gd name="connsiteX7" fmla="*/ 869402 w 1291564"/>
              <a:gd name="connsiteY7" fmla="*/ 743821 h 743821"/>
              <a:gd name="connsiteX8" fmla="*/ 571500 w 1291564"/>
              <a:gd name="connsiteY8" fmla="*/ 336472 h 743821"/>
              <a:gd name="connsiteX9" fmla="*/ 651076 w 1291564"/>
              <a:gd name="connsiteY9" fmla="*/ 22147 h 743821"/>
              <a:gd name="connsiteX10" fmla="*/ 723900 w 1291564"/>
              <a:gd name="connsiteY10" fmla="*/ 341235 h 743821"/>
              <a:gd name="connsiteX11" fmla="*/ 795338 w 1291564"/>
              <a:gd name="connsiteY11" fmla="*/ 684135 h 743821"/>
              <a:gd name="connsiteX12" fmla="*/ 871538 w 1291564"/>
              <a:gd name="connsiteY12" fmla="*/ 345997 h 743821"/>
              <a:gd name="connsiteX13" fmla="*/ 928688 w 1291564"/>
              <a:gd name="connsiteY13" fmla="*/ 17385 h 743821"/>
              <a:gd name="connsiteX14" fmla="*/ 1004888 w 1291564"/>
              <a:gd name="connsiteY14" fmla="*/ 350760 h 743821"/>
              <a:gd name="connsiteX15" fmla="*/ 1071563 w 1291564"/>
              <a:gd name="connsiteY15" fmla="*/ 693660 h 743821"/>
              <a:gd name="connsiteX16" fmla="*/ 1143925 w 1291564"/>
              <a:gd name="connsiteY16" fmla="*/ 345997 h 743821"/>
              <a:gd name="connsiteX17" fmla="*/ 1200150 w 1291564"/>
              <a:gd name="connsiteY17" fmla="*/ 17385 h 743821"/>
              <a:gd name="connsiteX18" fmla="*/ 1291564 w 1291564"/>
              <a:gd name="connsiteY18" fmla="*/ 345997 h 743821"/>
              <a:gd name="connsiteX0" fmla="*/ 0 w 1291564"/>
              <a:gd name="connsiteY0" fmla="*/ 341235 h 743911"/>
              <a:gd name="connsiteX1" fmla="*/ 166038 w 1291564"/>
              <a:gd name="connsiteY1" fmla="*/ 6 h 743911"/>
              <a:gd name="connsiteX2" fmla="*/ 340675 w 1291564"/>
              <a:gd name="connsiteY2" fmla="*/ 332823 h 743911"/>
              <a:gd name="connsiteX3" fmla="*/ 488590 w 1291564"/>
              <a:gd name="connsiteY3" fmla="*/ 681043 h 743911"/>
              <a:gd name="connsiteX4" fmla="*/ 660776 w 1291564"/>
              <a:gd name="connsiteY4" fmla="*/ 340956 h 743911"/>
              <a:gd name="connsiteX5" fmla="*/ 1079591 w 1291564"/>
              <a:gd name="connsiteY5" fmla="*/ 17662 h 743911"/>
              <a:gd name="connsiteX6" fmla="*/ 1073628 w 1291564"/>
              <a:gd name="connsiteY6" fmla="*/ 332542 h 743911"/>
              <a:gd name="connsiteX7" fmla="*/ 869402 w 1291564"/>
              <a:gd name="connsiteY7" fmla="*/ 743821 h 743911"/>
              <a:gd name="connsiteX8" fmla="*/ 1074601 w 1291564"/>
              <a:gd name="connsiteY8" fmla="*/ 296114 h 743911"/>
              <a:gd name="connsiteX9" fmla="*/ 651076 w 1291564"/>
              <a:gd name="connsiteY9" fmla="*/ 22147 h 743911"/>
              <a:gd name="connsiteX10" fmla="*/ 723900 w 1291564"/>
              <a:gd name="connsiteY10" fmla="*/ 341235 h 743911"/>
              <a:gd name="connsiteX11" fmla="*/ 795338 w 1291564"/>
              <a:gd name="connsiteY11" fmla="*/ 684135 h 743911"/>
              <a:gd name="connsiteX12" fmla="*/ 871538 w 1291564"/>
              <a:gd name="connsiteY12" fmla="*/ 345997 h 743911"/>
              <a:gd name="connsiteX13" fmla="*/ 928688 w 1291564"/>
              <a:gd name="connsiteY13" fmla="*/ 17385 h 743911"/>
              <a:gd name="connsiteX14" fmla="*/ 1004888 w 1291564"/>
              <a:gd name="connsiteY14" fmla="*/ 350760 h 743911"/>
              <a:gd name="connsiteX15" fmla="*/ 1071563 w 1291564"/>
              <a:gd name="connsiteY15" fmla="*/ 693660 h 743911"/>
              <a:gd name="connsiteX16" fmla="*/ 1143925 w 1291564"/>
              <a:gd name="connsiteY16" fmla="*/ 345997 h 743911"/>
              <a:gd name="connsiteX17" fmla="*/ 1200150 w 1291564"/>
              <a:gd name="connsiteY17" fmla="*/ 17385 h 743911"/>
              <a:gd name="connsiteX18" fmla="*/ 1291564 w 1291564"/>
              <a:gd name="connsiteY18" fmla="*/ 345997 h 743911"/>
              <a:gd name="connsiteX0" fmla="*/ 0 w 1291564"/>
              <a:gd name="connsiteY0" fmla="*/ 341235 h 743913"/>
              <a:gd name="connsiteX1" fmla="*/ 166038 w 1291564"/>
              <a:gd name="connsiteY1" fmla="*/ 6 h 743913"/>
              <a:gd name="connsiteX2" fmla="*/ 340675 w 1291564"/>
              <a:gd name="connsiteY2" fmla="*/ 332823 h 743913"/>
              <a:gd name="connsiteX3" fmla="*/ 488590 w 1291564"/>
              <a:gd name="connsiteY3" fmla="*/ 681043 h 743913"/>
              <a:gd name="connsiteX4" fmla="*/ 660776 w 1291564"/>
              <a:gd name="connsiteY4" fmla="*/ 340956 h 743913"/>
              <a:gd name="connsiteX5" fmla="*/ 1079591 w 1291564"/>
              <a:gd name="connsiteY5" fmla="*/ 17662 h 743913"/>
              <a:gd name="connsiteX6" fmla="*/ 1073628 w 1291564"/>
              <a:gd name="connsiteY6" fmla="*/ 332542 h 743913"/>
              <a:gd name="connsiteX7" fmla="*/ 869402 w 1291564"/>
              <a:gd name="connsiteY7" fmla="*/ 743821 h 743913"/>
              <a:gd name="connsiteX8" fmla="*/ 1074601 w 1291564"/>
              <a:gd name="connsiteY8" fmla="*/ 296114 h 743913"/>
              <a:gd name="connsiteX9" fmla="*/ 1171377 w 1291564"/>
              <a:gd name="connsiteY9" fmla="*/ 13178 h 743913"/>
              <a:gd name="connsiteX10" fmla="*/ 723900 w 1291564"/>
              <a:gd name="connsiteY10" fmla="*/ 341235 h 743913"/>
              <a:gd name="connsiteX11" fmla="*/ 795338 w 1291564"/>
              <a:gd name="connsiteY11" fmla="*/ 684135 h 743913"/>
              <a:gd name="connsiteX12" fmla="*/ 871538 w 1291564"/>
              <a:gd name="connsiteY12" fmla="*/ 345997 h 743913"/>
              <a:gd name="connsiteX13" fmla="*/ 928688 w 1291564"/>
              <a:gd name="connsiteY13" fmla="*/ 17385 h 743913"/>
              <a:gd name="connsiteX14" fmla="*/ 1004888 w 1291564"/>
              <a:gd name="connsiteY14" fmla="*/ 350760 h 743913"/>
              <a:gd name="connsiteX15" fmla="*/ 1071563 w 1291564"/>
              <a:gd name="connsiteY15" fmla="*/ 693660 h 743913"/>
              <a:gd name="connsiteX16" fmla="*/ 1143925 w 1291564"/>
              <a:gd name="connsiteY16" fmla="*/ 345997 h 743913"/>
              <a:gd name="connsiteX17" fmla="*/ 1200150 w 1291564"/>
              <a:gd name="connsiteY17" fmla="*/ 17385 h 743913"/>
              <a:gd name="connsiteX18" fmla="*/ 1291564 w 1291564"/>
              <a:gd name="connsiteY18" fmla="*/ 345997 h 743913"/>
              <a:gd name="connsiteX0" fmla="*/ 0 w 1291564"/>
              <a:gd name="connsiteY0" fmla="*/ 341235 h 743911"/>
              <a:gd name="connsiteX1" fmla="*/ 166038 w 1291564"/>
              <a:gd name="connsiteY1" fmla="*/ 6 h 743911"/>
              <a:gd name="connsiteX2" fmla="*/ 340675 w 1291564"/>
              <a:gd name="connsiteY2" fmla="*/ 332823 h 743911"/>
              <a:gd name="connsiteX3" fmla="*/ 488590 w 1291564"/>
              <a:gd name="connsiteY3" fmla="*/ 681043 h 743911"/>
              <a:gd name="connsiteX4" fmla="*/ 660776 w 1291564"/>
              <a:gd name="connsiteY4" fmla="*/ 340956 h 743911"/>
              <a:gd name="connsiteX5" fmla="*/ 1079591 w 1291564"/>
              <a:gd name="connsiteY5" fmla="*/ 17662 h 743911"/>
              <a:gd name="connsiteX6" fmla="*/ 1073628 w 1291564"/>
              <a:gd name="connsiteY6" fmla="*/ 332542 h 743911"/>
              <a:gd name="connsiteX7" fmla="*/ 869402 w 1291564"/>
              <a:gd name="connsiteY7" fmla="*/ 743821 h 743911"/>
              <a:gd name="connsiteX8" fmla="*/ 1074601 w 1291564"/>
              <a:gd name="connsiteY8" fmla="*/ 296114 h 743911"/>
              <a:gd name="connsiteX9" fmla="*/ 1171377 w 1291564"/>
              <a:gd name="connsiteY9" fmla="*/ 13178 h 743911"/>
              <a:gd name="connsiteX10" fmla="*/ 1175402 w 1291564"/>
              <a:gd name="connsiteY10" fmla="*/ 354688 h 743911"/>
              <a:gd name="connsiteX11" fmla="*/ 795338 w 1291564"/>
              <a:gd name="connsiteY11" fmla="*/ 684135 h 743911"/>
              <a:gd name="connsiteX12" fmla="*/ 871538 w 1291564"/>
              <a:gd name="connsiteY12" fmla="*/ 345997 h 743911"/>
              <a:gd name="connsiteX13" fmla="*/ 928688 w 1291564"/>
              <a:gd name="connsiteY13" fmla="*/ 17385 h 743911"/>
              <a:gd name="connsiteX14" fmla="*/ 1004888 w 1291564"/>
              <a:gd name="connsiteY14" fmla="*/ 350760 h 743911"/>
              <a:gd name="connsiteX15" fmla="*/ 1071563 w 1291564"/>
              <a:gd name="connsiteY15" fmla="*/ 693660 h 743911"/>
              <a:gd name="connsiteX16" fmla="*/ 1143925 w 1291564"/>
              <a:gd name="connsiteY16" fmla="*/ 345997 h 743911"/>
              <a:gd name="connsiteX17" fmla="*/ 1200150 w 1291564"/>
              <a:gd name="connsiteY17" fmla="*/ 17385 h 743911"/>
              <a:gd name="connsiteX18" fmla="*/ 1291564 w 1291564"/>
              <a:gd name="connsiteY18" fmla="*/ 345997 h 743911"/>
              <a:gd name="connsiteX0" fmla="*/ 0 w 1291564"/>
              <a:gd name="connsiteY0" fmla="*/ 341235 h 743913"/>
              <a:gd name="connsiteX1" fmla="*/ 166038 w 1291564"/>
              <a:gd name="connsiteY1" fmla="*/ 6 h 743913"/>
              <a:gd name="connsiteX2" fmla="*/ 340675 w 1291564"/>
              <a:gd name="connsiteY2" fmla="*/ 332823 h 743913"/>
              <a:gd name="connsiteX3" fmla="*/ 488590 w 1291564"/>
              <a:gd name="connsiteY3" fmla="*/ 681043 h 743913"/>
              <a:gd name="connsiteX4" fmla="*/ 660776 w 1291564"/>
              <a:gd name="connsiteY4" fmla="*/ 340956 h 743913"/>
              <a:gd name="connsiteX5" fmla="*/ 1079591 w 1291564"/>
              <a:gd name="connsiteY5" fmla="*/ 17662 h 743913"/>
              <a:gd name="connsiteX6" fmla="*/ 1073628 w 1291564"/>
              <a:gd name="connsiteY6" fmla="*/ 332542 h 743913"/>
              <a:gd name="connsiteX7" fmla="*/ 869402 w 1291564"/>
              <a:gd name="connsiteY7" fmla="*/ 743821 h 743913"/>
              <a:gd name="connsiteX8" fmla="*/ 1074601 w 1291564"/>
              <a:gd name="connsiteY8" fmla="*/ 296114 h 743913"/>
              <a:gd name="connsiteX9" fmla="*/ 1171377 w 1291564"/>
              <a:gd name="connsiteY9" fmla="*/ 13178 h 743913"/>
              <a:gd name="connsiteX10" fmla="*/ 1175402 w 1291564"/>
              <a:gd name="connsiteY10" fmla="*/ 354688 h 743913"/>
              <a:gd name="connsiteX11" fmla="*/ 1139339 w 1291564"/>
              <a:gd name="connsiteY11" fmla="*/ 702073 h 743913"/>
              <a:gd name="connsiteX12" fmla="*/ 871538 w 1291564"/>
              <a:gd name="connsiteY12" fmla="*/ 345997 h 743913"/>
              <a:gd name="connsiteX13" fmla="*/ 928688 w 1291564"/>
              <a:gd name="connsiteY13" fmla="*/ 17385 h 743913"/>
              <a:gd name="connsiteX14" fmla="*/ 1004888 w 1291564"/>
              <a:gd name="connsiteY14" fmla="*/ 350760 h 743913"/>
              <a:gd name="connsiteX15" fmla="*/ 1071563 w 1291564"/>
              <a:gd name="connsiteY15" fmla="*/ 693660 h 743913"/>
              <a:gd name="connsiteX16" fmla="*/ 1143925 w 1291564"/>
              <a:gd name="connsiteY16" fmla="*/ 345997 h 743913"/>
              <a:gd name="connsiteX17" fmla="*/ 1200150 w 1291564"/>
              <a:gd name="connsiteY17" fmla="*/ 17385 h 743913"/>
              <a:gd name="connsiteX18" fmla="*/ 1291564 w 1291564"/>
              <a:gd name="connsiteY18" fmla="*/ 345997 h 743913"/>
              <a:gd name="connsiteX0" fmla="*/ 0 w 1356933"/>
              <a:gd name="connsiteY0" fmla="*/ 341235 h 743911"/>
              <a:gd name="connsiteX1" fmla="*/ 166038 w 1356933"/>
              <a:gd name="connsiteY1" fmla="*/ 6 h 743911"/>
              <a:gd name="connsiteX2" fmla="*/ 340675 w 1356933"/>
              <a:gd name="connsiteY2" fmla="*/ 332823 h 743911"/>
              <a:gd name="connsiteX3" fmla="*/ 488590 w 1356933"/>
              <a:gd name="connsiteY3" fmla="*/ 681043 h 743911"/>
              <a:gd name="connsiteX4" fmla="*/ 660776 w 1356933"/>
              <a:gd name="connsiteY4" fmla="*/ 340956 h 743911"/>
              <a:gd name="connsiteX5" fmla="*/ 1079591 w 1356933"/>
              <a:gd name="connsiteY5" fmla="*/ 17662 h 743911"/>
              <a:gd name="connsiteX6" fmla="*/ 1073628 w 1356933"/>
              <a:gd name="connsiteY6" fmla="*/ 332542 h 743911"/>
              <a:gd name="connsiteX7" fmla="*/ 869402 w 1356933"/>
              <a:gd name="connsiteY7" fmla="*/ 743821 h 743911"/>
              <a:gd name="connsiteX8" fmla="*/ 1074601 w 1356933"/>
              <a:gd name="connsiteY8" fmla="*/ 296114 h 743911"/>
              <a:gd name="connsiteX9" fmla="*/ 1171377 w 1356933"/>
              <a:gd name="connsiteY9" fmla="*/ 13178 h 743911"/>
              <a:gd name="connsiteX10" fmla="*/ 1175402 w 1356933"/>
              <a:gd name="connsiteY10" fmla="*/ 354688 h 743911"/>
              <a:gd name="connsiteX11" fmla="*/ 1139339 w 1356933"/>
              <a:gd name="connsiteY11" fmla="*/ 702073 h 743911"/>
              <a:gd name="connsiteX12" fmla="*/ 1353139 w 1356933"/>
              <a:gd name="connsiteY12" fmla="*/ 314607 h 743911"/>
              <a:gd name="connsiteX13" fmla="*/ 928688 w 1356933"/>
              <a:gd name="connsiteY13" fmla="*/ 17385 h 743911"/>
              <a:gd name="connsiteX14" fmla="*/ 1004888 w 1356933"/>
              <a:gd name="connsiteY14" fmla="*/ 350760 h 743911"/>
              <a:gd name="connsiteX15" fmla="*/ 1071563 w 1356933"/>
              <a:gd name="connsiteY15" fmla="*/ 693660 h 743911"/>
              <a:gd name="connsiteX16" fmla="*/ 1143925 w 1356933"/>
              <a:gd name="connsiteY16" fmla="*/ 345997 h 743911"/>
              <a:gd name="connsiteX17" fmla="*/ 1200150 w 1356933"/>
              <a:gd name="connsiteY17" fmla="*/ 17385 h 743911"/>
              <a:gd name="connsiteX18" fmla="*/ 1291564 w 1356933"/>
              <a:gd name="connsiteY18" fmla="*/ 345997 h 743911"/>
              <a:gd name="connsiteX0" fmla="*/ 0 w 1356492"/>
              <a:gd name="connsiteY0" fmla="*/ 341235 h 743913"/>
              <a:gd name="connsiteX1" fmla="*/ 166038 w 1356492"/>
              <a:gd name="connsiteY1" fmla="*/ 6 h 743913"/>
              <a:gd name="connsiteX2" fmla="*/ 340675 w 1356492"/>
              <a:gd name="connsiteY2" fmla="*/ 332823 h 743913"/>
              <a:gd name="connsiteX3" fmla="*/ 488590 w 1356492"/>
              <a:gd name="connsiteY3" fmla="*/ 681043 h 743913"/>
              <a:gd name="connsiteX4" fmla="*/ 660776 w 1356492"/>
              <a:gd name="connsiteY4" fmla="*/ 340956 h 743913"/>
              <a:gd name="connsiteX5" fmla="*/ 1079591 w 1356492"/>
              <a:gd name="connsiteY5" fmla="*/ 17662 h 743913"/>
              <a:gd name="connsiteX6" fmla="*/ 1073628 w 1356492"/>
              <a:gd name="connsiteY6" fmla="*/ 332542 h 743913"/>
              <a:gd name="connsiteX7" fmla="*/ 869402 w 1356492"/>
              <a:gd name="connsiteY7" fmla="*/ 743821 h 743913"/>
              <a:gd name="connsiteX8" fmla="*/ 1074601 w 1356492"/>
              <a:gd name="connsiteY8" fmla="*/ 296114 h 743913"/>
              <a:gd name="connsiteX9" fmla="*/ 1171377 w 1356492"/>
              <a:gd name="connsiteY9" fmla="*/ 13178 h 743913"/>
              <a:gd name="connsiteX10" fmla="*/ 1175402 w 1356492"/>
              <a:gd name="connsiteY10" fmla="*/ 354688 h 743913"/>
              <a:gd name="connsiteX11" fmla="*/ 1139339 w 1356492"/>
              <a:gd name="connsiteY11" fmla="*/ 702073 h 743913"/>
              <a:gd name="connsiteX12" fmla="*/ 1353139 w 1356492"/>
              <a:gd name="connsiteY12" fmla="*/ 314607 h 743913"/>
              <a:gd name="connsiteX13" fmla="*/ 1251190 w 1356492"/>
              <a:gd name="connsiteY13" fmla="*/ 17385 h 743913"/>
              <a:gd name="connsiteX14" fmla="*/ 1004888 w 1356492"/>
              <a:gd name="connsiteY14" fmla="*/ 350760 h 743913"/>
              <a:gd name="connsiteX15" fmla="*/ 1071563 w 1356492"/>
              <a:gd name="connsiteY15" fmla="*/ 693660 h 743913"/>
              <a:gd name="connsiteX16" fmla="*/ 1143925 w 1356492"/>
              <a:gd name="connsiteY16" fmla="*/ 345997 h 743913"/>
              <a:gd name="connsiteX17" fmla="*/ 1200150 w 1356492"/>
              <a:gd name="connsiteY17" fmla="*/ 17385 h 743913"/>
              <a:gd name="connsiteX18" fmla="*/ 1291564 w 1356492"/>
              <a:gd name="connsiteY18" fmla="*/ 345997 h 743913"/>
              <a:gd name="connsiteX0" fmla="*/ 0 w 1356492"/>
              <a:gd name="connsiteY0" fmla="*/ 341235 h 702210"/>
              <a:gd name="connsiteX1" fmla="*/ 166038 w 1356492"/>
              <a:gd name="connsiteY1" fmla="*/ 6 h 702210"/>
              <a:gd name="connsiteX2" fmla="*/ 340675 w 1356492"/>
              <a:gd name="connsiteY2" fmla="*/ 332823 h 702210"/>
              <a:gd name="connsiteX3" fmla="*/ 488590 w 1356492"/>
              <a:gd name="connsiteY3" fmla="*/ 681043 h 702210"/>
              <a:gd name="connsiteX4" fmla="*/ 660776 w 1356492"/>
              <a:gd name="connsiteY4" fmla="*/ 340956 h 702210"/>
              <a:gd name="connsiteX5" fmla="*/ 1079591 w 1356492"/>
              <a:gd name="connsiteY5" fmla="*/ 17662 h 702210"/>
              <a:gd name="connsiteX6" fmla="*/ 1073628 w 1356492"/>
              <a:gd name="connsiteY6" fmla="*/ 332542 h 702210"/>
              <a:gd name="connsiteX7" fmla="*/ 1265002 w 1356492"/>
              <a:gd name="connsiteY7" fmla="*/ 681042 h 702210"/>
              <a:gd name="connsiteX8" fmla="*/ 1074601 w 1356492"/>
              <a:gd name="connsiteY8" fmla="*/ 296114 h 702210"/>
              <a:gd name="connsiteX9" fmla="*/ 1171377 w 1356492"/>
              <a:gd name="connsiteY9" fmla="*/ 13178 h 702210"/>
              <a:gd name="connsiteX10" fmla="*/ 1175402 w 1356492"/>
              <a:gd name="connsiteY10" fmla="*/ 354688 h 702210"/>
              <a:gd name="connsiteX11" fmla="*/ 1139339 w 1356492"/>
              <a:gd name="connsiteY11" fmla="*/ 702073 h 702210"/>
              <a:gd name="connsiteX12" fmla="*/ 1353139 w 1356492"/>
              <a:gd name="connsiteY12" fmla="*/ 314607 h 702210"/>
              <a:gd name="connsiteX13" fmla="*/ 1251190 w 1356492"/>
              <a:gd name="connsiteY13" fmla="*/ 17385 h 702210"/>
              <a:gd name="connsiteX14" fmla="*/ 1004888 w 1356492"/>
              <a:gd name="connsiteY14" fmla="*/ 350760 h 702210"/>
              <a:gd name="connsiteX15" fmla="*/ 1071563 w 1356492"/>
              <a:gd name="connsiteY15" fmla="*/ 693660 h 702210"/>
              <a:gd name="connsiteX16" fmla="*/ 1143925 w 1356492"/>
              <a:gd name="connsiteY16" fmla="*/ 345997 h 702210"/>
              <a:gd name="connsiteX17" fmla="*/ 1200150 w 1356492"/>
              <a:gd name="connsiteY17" fmla="*/ 17385 h 702210"/>
              <a:gd name="connsiteX18" fmla="*/ 1291564 w 1356492"/>
              <a:gd name="connsiteY18" fmla="*/ 345997 h 702210"/>
              <a:gd name="connsiteX0" fmla="*/ 0 w 1356492"/>
              <a:gd name="connsiteY0" fmla="*/ 341235 h 702210"/>
              <a:gd name="connsiteX1" fmla="*/ 166038 w 1356492"/>
              <a:gd name="connsiteY1" fmla="*/ 6 h 702210"/>
              <a:gd name="connsiteX2" fmla="*/ 340675 w 1356492"/>
              <a:gd name="connsiteY2" fmla="*/ 332822 h 702210"/>
              <a:gd name="connsiteX3" fmla="*/ 488590 w 1356492"/>
              <a:gd name="connsiteY3" fmla="*/ 681043 h 702210"/>
              <a:gd name="connsiteX4" fmla="*/ 660776 w 1356492"/>
              <a:gd name="connsiteY4" fmla="*/ 340956 h 702210"/>
              <a:gd name="connsiteX5" fmla="*/ 1079591 w 1356492"/>
              <a:gd name="connsiteY5" fmla="*/ 17662 h 702210"/>
              <a:gd name="connsiteX6" fmla="*/ 1073628 w 1356492"/>
              <a:gd name="connsiteY6" fmla="*/ 332542 h 702210"/>
              <a:gd name="connsiteX7" fmla="*/ 1265002 w 1356492"/>
              <a:gd name="connsiteY7" fmla="*/ 681042 h 702210"/>
              <a:gd name="connsiteX8" fmla="*/ 1074601 w 1356492"/>
              <a:gd name="connsiteY8" fmla="*/ 296114 h 702210"/>
              <a:gd name="connsiteX9" fmla="*/ 1171377 w 1356492"/>
              <a:gd name="connsiteY9" fmla="*/ 13178 h 702210"/>
              <a:gd name="connsiteX10" fmla="*/ 1175402 w 1356492"/>
              <a:gd name="connsiteY10" fmla="*/ 354688 h 702210"/>
              <a:gd name="connsiteX11" fmla="*/ 1139339 w 1356492"/>
              <a:gd name="connsiteY11" fmla="*/ 702073 h 702210"/>
              <a:gd name="connsiteX12" fmla="*/ 1353139 w 1356492"/>
              <a:gd name="connsiteY12" fmla="*/ 314607 h 702210"/>
              <a:gd name="connsiteX13" fmla="*/ 1251190 w 1356492"/>
              <a:gd name="connsiteY13" fmla="*/ 17385 h 702210"/>
              <a:gd name="connsiteX14" fmla="*/ 1004888 w 1356492"/>
              <a:gd name="connsiteY14" fmla="*/ 350760 h 702210"/>
              <a:gd name="connsiteX15" fmla="*/ 1071563 w 1356492"/>
              <a:gd name="connsiteY15" fmla="*/ 693660 h 702210"/>
              <a:gd name="connsiteX16" fmla="*/ 1143925 w 1356492"/>
              <a:gd name="connsiteY16" fmla="*/ 345997 h 702210"/>
              <a:gd name="connsiteX17" fmla="*/ 1200150 w 1356492"/>
              <a:gd name="connsiteY17" fmla="*/ 17385 h 702210"/>
              <a:gd name="connsiteX18" fmla="*/ 1291564 w 1356492"/>
              <a:gd name="connsiteY18" fmla="*/ 345997 h 702210"/>
              <a:gd name="connsiteX0" fmla="*/ 0 w 1356492"/>
              <a:gd name="connsiteY0" fmla="*/ 341235 h 702210"/>
              <a:gd name="connsiteX1" fmla="*/ 166038 w 1356492"/>
              <a:gd name="connsiteY1" fmla="*/ 6 h 702210"/>
              <a:gd name="connsiteX2" fmla="*/ 340675 w 1356492"/>
              <a:gd name="connsiteY2" fmla="*/ 332822 h 702210"/>
              <a:gd name="connsiteX3" fmla="*/ 501490 w 1356492"/>
              <a:gd name="connsiteY3" fmla="*/ 681043 h 702210"/>
              <a:gd name="connsiteX4" fmla="*/ 660776 w 1356492"/>
              <a:gd name="connsiteY4" fmla="*/ 340956 h 702210"/>
              <a:gd name="connsiteX5" fmla="*/ 1079591 w 1356492"/>
              <a:gd name="connsiteY5" fmla="*/ 17662 h 702210"/>
              <a:gd name="connsiteX6" fmla="*/ 1073628 w 1356492"/>
              <a:gd name="connsiteY6" fmla="*/ 332542 h 702210"/>
              <a:gd name="connsiteX7" fmla="*/ 1265002 w 1356492"/>
              <a:gd name="connsiteY7" fmla="*/ 681042 h 702210"/>
              <a:gd name="connsiteX8" fmla="*/ 1074601 w 1356492"/>
              <a:gd name="connsiteY8" fmla="*/ 296114 h 702210"/>
              <a:gd name="connsiteX9" fmla="*/ 1171377 w 1356492"/>
              <a:gd name="connsiteY9" fmla="*/ 13178 h 702210"/>
              <a:gd name="connsiteX10" fmla="*/ 1175402 w 1356492"/>
              <a:gd name="connsiteY10" fmla="*/ 354688 h 702210"/>
              <a:gd name="connsiteX11" fmla="*/ 1139339 w 1356492"/>
              <a:gd name="connsiteY11" fmla="*/ 702073 h 702210"/>
              <a:gd name="connsiteX12" fmla="*/ 1353139 w 1356492"/>
              <a:gd name="connsiteY12" fmla="*/ 314607 h 702210"/>
              <a:gd name="connsiteX13" fmla="*/ 1251190 w 1356492"/>
              <a:gd name="connsiteY13" fmla="*/ 17385 h 702210"/>
              <a:gd name="connsiteX14" fmla="*/ 1004888 w 1356492"/>
              <a:gd name="connsiteY14" fmla="*/ 350760 h 702210"/>
              <a:gd name="connsiteX15" fmla="*/ 1071563 w 1356492"/>
              <a:gd name="connsiteY15" fmla="*/ 693660 h 702210"/>
              <a:gd name="connsiteX16" fmla="*/ 1143925 w 1356492"/>
              <a:gd name="connsiteY16" fmla="*/ 345997 h 702210"/>
              <a:gd name="connsiteX17" fmla="*/ 1200150 w 1356492"/>
              <a:gd name="connsiteY17" fmla="*/ 17385 h 702210"/>
              <a:gd name="connsiteX18" fmla="*/ 1291564 w 1356492"/>
              <a:gd name="connsiteY18" fmla="*/ 345997 h 702210"/>
              <a:gd name="connsiteX0" fmla="*/ 0 w 1356492"/>
              <a:gd name="connsiteY0" fmla="*/ 341235 h 702210"/>
              <a:gd name="connsiteX1" fmla="*/ 166038 w 1356492"/>
              <a:gd name="connsiteY1" fmla="*/ 6 h 702210"/>
              <a:gd name="connsiteX2" fmla="*/ 340675 w 1356492"/>
              <a:gd name="connsiteY2" fmla="*/ 332822 h 702210"/>
              <a:gd name="connsiteX3" fmla="*/ 501490 w 1356492"/>
              <a:gd name="connsiteY3" fmla="*/ 681043 h 702210"/>
              <a:gd name="connsiteX4" fmla="*/ 660776 w 1356492"/>
              <a:gd name="connsiteY4" fmla="*/ 340956 h 702210"/>
              <a:gd name="connsiteX5" fmla="*/ 1079591 w 1356492"/>
              <a:gd name="connsiteY5" fmla="*/ 17662 h 702210"/>
              <a:gd name="connsiteX6" fmla="*/ 1073628 w 1356492"/>
              <a:gd name="connsiteY6" fmla="*/ 332542 h 702210"/>
              <a:gd name="connsiteX7" fmla="*/ 1265002 w 1356492"/>
              <a:gd name="connsiteY7" fmla="*/ 681042 h 702210"/>
              <a:gd name="connsiteX8" fmla="*/ 1074601 w 1356492"/>
              <a:gd name="connsiteY8" fmla="*/ 296114 h 702210"/>
              <a:gd name="connsiteX9" fmla="*/ 1171377 w 1356492"/>
              <a:gd name="connsiteY9" fmla="*/ 13178 h 702210"/>
              <a:gd name="connsiteX10" fmla="*/ 1175402 w 1356492"/>
              <a:gd name="connsiteY10" fmla="*/ 354688 h 702210"/>
              <a:gd name="connsiteX11" fmla="*/ 1139339 w 1356492"/>
              <a:gd name="connsiteY11" fmla="*/ 702073 h 702210"/>
              <a:gd name="connsiteX12" fmla="*/ 1353139 w 1356492"/>
              <a:gd name="connsiteY12" fmla="*/ 314607 h 702210"/>
              <a:gd name="connsiteX13" fmla="*/ 1251190 w 1356492"/>
              <a:gd name="connsiteY13" fmla="*/ 17385 h 702210"/>
              <a:gd name="connsiteX14" fmla="*/ 1004888 w 1356492"/>
              <a:gd name="connsiteY14" fmla="*/ 350760 h 702210"/>
              <a:gd name="connsiteX15" fmla="*/ 1071563 w 1356492"/>
              <a:gd name="connsiteY15" fmla="*/ 693660 h 702210"/>
              <a:gd name="connsiteX16" fmla="*/ 1143925 w 1356492"/>
              <a:gd name="connsiteY16" fmla="*/ 345997 h 702210"/>
              <a:gd name="connsiteX17" fmla="*/ 1200150 w 1356492"/>
              <a:gd name="connsiteY17" fmla="*/ 17385 h 702210"/>
              <a:gd name="connsiteX18" fmla="*/ 1291564 w 1356492"/>
              <a:gd name="connsiteY18" fmla="*/ 345997 h 702210"/>
              <a:gd name="connsiteX0" fmla="*/ 0 w 1356492"/>
              <a:gd name="connsiteY0" fmla="*/ 341235 h 702210"/>
              <a:gd name="connsiteX1" fmla="*/ 166038 w 1356492"/>
              <a:gd name="connsiteY1" fmla="*/ 6 h 702210"/>
              <a:gd name="connsiteX2" fmla="*/ 340675 w 1356492"/>
              <a:gd name="connsiteY2" fmla="*/ 332822 h 702210"/>
              <a:gd name="connsiteX3" fmla="*/ 501490 w 1356492"/>
              <a:gd name="connsiteY3" fmla="*/ 681043 h 702210"/>
              <a:gd name="connsiteX4" fmla="*/ 660776 w 1356492"/>
              <a:gd name="connsiteY4" fmla="*/ 340956 h 702210"/>
              <a:gd name="connsiteX5" fmla="*/ 821590 w 1356492"/>
              <a:gd name="connsiteY5" fmla="*/ 4209 h 702210"/>
              <a:gd name="connsiteX6" fmla="*/ 1073628 w 1356492"/>
              <a:gd name="connsiteY6" fmla="*/ 332542 h 702210"/>
              <a:gd name="connsiteX7" fmla="*/ 1265002 w 1356492"/>
              <a:gd name="connsiteY7" fmla="*/ 681042 h 702210"/>
              <a:gd name="connsiteX8" fmla="*/ 1074601 w 1356492"/>
              <a:gd name="connsiteY8" fmla="*/ 296114 h 702210"/>
              <a:gd name="connsiteX9" fmla="*/ 1171377 w 1356492"/>
              <a:gd name="connsiteY9" fmla="*/ 13178 h 702210"/>
              <a:gd name="connsiteX10" fmla="*/ 1175402 w 1356492"/>
              <a:gd name="connsiteY10" fmla="*/ 354688 h 702210"/>
              <a:gd name="connsiteX11" fmla="*/ 1139339 w 1356492"/>
              <a:gd name="connsiteY11" fmla="*/ 702073 h 702210"/>
              <a:gd name="connsiteX12" fmla="*/ 1353139 w 1356492"/>
              <a:gd name="connsiteY12" fmla="*/ 314607 h 702210"/>
              <a:gd name="connsiteX13" fmla="*/ 1251190 w 1356492"/>
              <a:gd name="connsiteY13" fmla="*/ 17385 h 702210"/>
              <a:gd name="connsiteX14" fmla="*/ 1004888 w 1356492"/>
              <a:gd name="connsiteY14" fmla="*/ 350760 h 702210"/>
              <a:gd name="connsiteX15" fmla="*/ 1071563 w 1356492"/>
              <a:gd name="connsiteY15" fmla="*/ 693660 h 702210"/>
              <a:gd name="connsiteX16" fmla="*/ 1143925 w 1356492"/>
              <a:gd name="connsiteY16" fmla="*/ 345997 h 702210"/>
              <a:gd name="connsiteX17" fmla="*/ 1200150 w 1356492"/>
              <a:gd name="connsiteY17" fmla="*/ 17385 h 702210"/>
              <a:gd name="connsiteX18" fmla="*/ 1291564 w 1356492"/>
              <a:gd name="connsiteY18" fmla="*/ 345997 h 702210"/>
              <a:gd name="connsiteX0" fmla="*/ 0 w 1771633"/>
              <a:gd name="connsiteY0" fmla="*/ 341235 h 702210"/>
              <a:gd name="connsiteX1" fmla="*/ 166038 w 1771633"/>
              <a:gd name="connsiteY1" fmla="*/ 6 h 702210"/>
              <a:gd name="connsiteX2" fmla="*/ 340675 w 1771633"/>
              <a:gd name="connsiteY2" fmla="*/ 332822 h 702210"/>
              <a:gd name="connsiteX3" fmla="*/ 501490 w 1771633"/>
              <a:gd name="connsiteY3" fmla="*/ 681043 h 702210"/>
              <a:gd name="connsiteX4" fmla="*/ 660776 w 1771633"/>
              <a:gd name="connsiteY4" fmla="*/ 340956 h 702210"/>
              <a:gd name="connsiteX5" fmla="*/ 821590 w 1771633"/>
              <a:gd name="connsiteY5" fmla="*/ 4209 h 702210"/>
              <a:gd name="connsiteX6" fmla="*/ 1073628 w 1771633"/>
              <a:gd name="connsiteY6" fmla="*/ 332542 h 702210"/>
              <a:gd name="connsiteX7" fmla="*/ 1265002 w 1771633"/>
              <a:gd name="connsiteY7" fmla="*/ 681042 h 702210"/>
              <a:gd name="connsiteX8" fmla="*/ 1074601 w 1771633"/>
              <a:gd name="connsiteY8" fmla="*/ 296114 h 702210"/>
              <a:gd name="connsiteX9" fmla="*/ 1171377 w 1771633"/>
              <a:gd name="connsiteY9" fmla="*/ 13178 h 702210"/>
              <a:gd name="connsiteX10" fmla="*/ 1175402 w 1771633"/>
              <a:gd name="connsiteY10" fmla="*/ 354688 h 702210"/>
              <a:gd name="connsiteX11" fmla="*/ 1139339 w 1771633"/>
              <a:gd name="connsiteY11" fmla="*/ 702073 h 702210"/>
              <a:gd name="connsiteX12" fmla="*/ 1353139 w 1771633"/>
              <a:gd name="connsiteY12" fmla="*/ 314607 h 702210"/>
              <a:gd name="connsiteX13" fmla="*/ 1251190 w 1771633"/>
              <a:gd name="connsiteY13" fmla="*/ 17385 h 702210"/>
              <a:gd name="connsiteX14" fmla="*/ 1770290 w 1771633"/>
              <a:gd name="connsiteY14" fmla="*/ 359729 h 702210"/>
              <a:gd name="connsiteX15" fmla="*/ 1071563 w 1771633"/>
              <a:gd name="connsiteY15" fmla="*/ 693660 h 702210"/>
              <a:gd name="connsiteX16" fmla="*/ 1143925 w 1771633"/>
              <a:gd name="connsiteY16" fmla="*/ 345997 h 702210"/>
              <a:gd name="connsiteX17" fmla="*/ 1200150 w 1771633"/>
              <a:gd name="connsiteY17" fmla="*/ 17385 h 702210"/>
              <a:gd name="connsiteX18" fmla="*/ 1291564 w 1771633"/>
              <a:gd name="connsiteY18" fmla="*/ 345997 h 702210"/>
              <a:gd name="connsiteX0" fmla="*/ 0 w 1856963"/>
              <a:gd name="connsiteY0" fmla="*/ 341235 h 702210"/>
              <a:gd name="connsiteX1" fmla="*/ 166038 w 1856963"/>
              <a:gd name="connsiteY1" fmla="*/ 6 h 702210"/>
              <a:gd name="connsiteX2" fmla="*/ 340675 w 1856963"/>
              <a:gd name="connsiteY2" fmla="*/ 332822 h 702210"/>
              <a:gd name="connsiteX3" fmla="*/ 501490 w 1856963"/>
              <a:gd name="connsiteY3" fmla="*/ 681043 h 702210"/>
              <a:gd name="connsiteX4" fmla="*/ 660776 w 1856963"/>
              <a:gd name="connsiteY4" fmla="*/ 340956 h 702210"/>
              <a:gd name="connsiteX5" fmla="*/ 821590 w 1856963"/>
              <a:gd name="connsiteY5" fmla="*/ 4209 h 702210"/>
              <a:gd name="connsiteX6" fmla="*/ 1073628 w 1856963"/>
              <a:gd name="connsiteY6" fmla="*/ 332542 h 702210"/>
              <a:gd name="connsiteX7" fmla="*/ 1265002 w 1856963"/>
              <a:gd name="connsiteY7" fmla="*/ 681042 h 702210"/>
              <a:gd name="connsiteX8" fmla="*/ 1074601 w 1856963"/>
              <a:gd name="connsiteY8" fmla="*/ 296114 h 702210"/>
              <a:gd name="connsiteX9" fmla="*/ 1171377 w 1856963"/>
              <a:gd name="connsiteY9" fmla="*/ 13178 h 702210"/>
              <a:gd name="connsiteX10" fmla="*/ 1175402 w 1856963"/>
              <a:gd name="connsiteY10" fmla="*/ 354688 h 702210"/>
              <a:gd name="connsiteX11" fmla="*/ 1139339 w 1856963"/>
              <a:gd name="connsiteY11" fmla="*/ 702073 h 702210"/>
              <a:gd name="connsiteX12" fmla="*/ 1353139 w 1856963"/>
              <a:gd name="connsiteY12" fmla="*/ 314607 h 702210"/>
              <a:gd name="connsiteX13" fmla="*/ 1251190 w 1856963"/>
              <a:gd name="connsiteY13" fmla="*/ 17385 h 702210"/>
              <a:gd name="connsiteX14" fmla="*/ 1770290 w 1856963"/>
              <a:gd name="connsiteY14" fmla="*/ 359729 h 702210"/>
              <a:gd name="connsiteX15" fmla="*/ 1793965 w 1856963"/>
              <a:gd name="connsiteY15" fmla="*/ 675723 h 702210"/>
              <a:gd name="connsiteX16" fmla="*/ 1143925 w 1856963"/>
              <a:gd name="connsiteY16" fmla="*/ 345997 h 702210"/>
              <a:gd name="connsiteX17" fmla="*/ 1200150 w 1856963"/>
              <a:gd name="connsiteY17" fmla="*/ 17385 h 702210"/>
              <a:gd name="connsiteX18" fmla="*/ 1291564 w 1856963"/>
              <a:gd name="connsiteY18" fmla="*/ 345997 h 702210"/>
              <a:gd name="connsiteX0" fmla="*/ 0 w 1856965"/>
              <a:gd name="connsiteY0" fmla="*/ 341235 h 702210"/>
              <a:gd name="connsiteX1" fmla="*/ 166038 w 1856965"/>
              <a:gd name="connsiteY1" fmla="*/ 6 h 702210"/>
              <a:gd name="connsiteX2" fmla="*/ 340675 w 1856965"/>
              <a:gd name="connsiteY2" fmla="*/ 332822 h 702210"/>
              <a:gd name="connsiteX3" fmla="*/ 501490 w 1856965"/>
              <a:gd name="connsiteY3" fmla="*/ 681043 h 702210"/>
              <a:gd name="connsiteX4" fmla="*/ 660776 w 1856965"/>
              <a:gd name="connsiteY4" fmla="*/ 340956 h 702210"/>
              <a:gd name="connsiteX5" fmla="*/ 821590 w 1856965"/>
              <a:gd name="connsiteY5" fmla="*/ 4209 h 702210"/>
              <a:gd name="connsiteX6" fmla="*/ 1073628 w 1856965"/>
              <a:gd name="connsiteY6" fmla="*/ 332542 h 702210"/>
              <a:gd name="connsiteX7" fmla="*/ 1265002 w 1856965"/>
              <a:gd name="connsiteY7" fmla="*/ 681042 h 702210"/>
              <a:gd name="connsiteX8" fmla="*/ 1646501 w 1856965"/>
              <a:gd name="connsiteY8" fmla="*/ 291630 h 702210"/>
              <a:gd name="connsiteX9" fmla="*/ 1171377 w 1856965"/>
              <a:gd name="connsiteY9" fmla="*/ 13178 h 702210"/>
              <a:gd name="connsiteX10" fmla="*/ 1175402 w 1856965"/>
              <a:gd name="connsiteY10" fmla="*/ 354688 h 702210"/>
              <a:gd name="connsiteX11" fmla="*/ 1139339 w 1856965"/>
              <a:gd name="connsiteY11" fmla="*/ 702073 h 702210"/>
              <a:gd name="connsiteX12" fmla="*/ 1353139 w 1856965"/>
              <a:gd name="connsiteY12" fmla="*/ 314607 h 702210"/>
              <a:gd name="connsiteX13" fmla="*/ 1251190 w 1856965"/>
              <a:gd name="connsiteY13" fmla="*/ 17385 h 702210"/>
              <a:gd name="connsiteX14" fmla="*/ 1770290 w 1856965"/>
              <a:gd name="connsiteY14" fmla="*/ 359729 h 702210"/>
              <a:gd name="connsiteX15" fmla="*/ 1793965 w 1856965"/>
              <a:gd name="connsiteY15" fmla="*/ 675723 h 702210"/>
              <a:gd name="connsiteX16" fmla="*/ 1143925 w 1856965"/>
              <a:gd name="connsiteY16" fmla="*/ 345997 h 702210"/>
              <a:gd name="connsiteX17" fmla="*/ 1200150 w 1856965"/>
              <a:gd name="connsiteY17" fmla="*/ 17385 h 702210"/>
              <a:gd name="connsiteX18" fmla="*/ 1291564 w 1856965"/>
              <a:gd name="connsiteY18" fmla="*/ 345997 h 702210"/>
              <a:gd name="connsiteX0" fmla="*/ 0 w 1819125"/>
              <a:gd name="connsiteY0" fmla="*/ 341235 h 702210"/>
              <a:gd name="connsiteX1" fmla="*/ 166038 w 1819125"/>
              <a:gd name="connsiteY1" fmla="*/ 6 h 702210"/>
              <a:gd name="connsiteX2" fmla="*/ 340675 w 1819125"/>
              <a:gd name="connsiteY2" fmla="*/ 332822 h 702210"/>
              <a:gd name="connsiteX3" fmla="*/ 501490 w 1819125"/>
              <a:gd name="connsiteY3" fmla="*/ 681043 h 702210"/>
              <a:gd name="connsiteX4" fmla="*/ 660776 w 1819125"/>
              <a:gd name="connsiteY4" fmla="*/ 340956 h 702210"/>
              <a:gd name="connsiteX5" fmla="*/ 821590 w 1819125"/>
              <a:gd name="connsiteY5" fmla="*/ 4209 h 702210"/>
              <a:gd name="connsiteX6" fmla="*/ 1073628 w 1819125"/>
              <a:gd name="connsiteY6" fmla="*/ 332542 h 702210"/>
              <a:gd name="connsiteX7" fmla="*/ 1265002 w 1819125"/>
              <a:gd name="connsiteY7" fmla="*/ 681042 h 702210"/>
              <a:gd name="connsiteX8" fmla="*/ 1646501 w 1819125"/>
              <a:gd name="connsiteY8" fmla="*/ 291630 h 702210"/>
              <a:gd name="connsiteX9" fmla="*/ 1171377 w 1819125"/>
              <a:gd name="connsiteY9" fmla="*/ 13178 h 702210"/>
              <a:gd name="connsiteX10" fmla="*/ 1175402 w 1819125"/>
              <a:gd name="connsiteY10" fmla="*/ 354688 h 702210"/>
              <a:gd name="connsiteX11" fmla="*/ 1139339 w 1819125"/>
              <a:gd name="connsiteY11" fmla="*/ 702073 h 702210"/>
              <a:gd name="connsiteX12" fmla="*/ 1353139 w 1819125"/>
              <a:gd name="connsiteY12" fmla="*/ 314607 h 702210"/>
              <a:gd name="connsiteX13" fmla="*/ 1251190 w 1819125"/>
              <a:gd name="connsiteY13" fmla="*/ 17385 h 702210"/>
              <a:gd name="connsiteX14" fmla="*/ 1770290 w 1819125"/>
              <a:gd name="connsiteY14" fmla="*/ 359729 h 702210"/>
              <a:gd name="connsiteX15" fmla="*/ 1793965 w 1819125"/>
              <a:gd name="connsiteY15" fmla="*/ 675723 h 702210"/>
              <a:gd name="connsiteX16" fmla="*/ 1741625 w 1819125"/>
              <a:gd name="connsiteY16" fmla="*/ 247342 h 702210"/>
              <a:gd name="connsiteX17" fmla="*/ 1200150 w 1819125"/>
              <a:gd name="connsiteY17" fmla="*/ 17385 h 702210"/>
              <a:gd name="connsiteX18" fmla="*/ 1291564 w 1819125"/>
              <a:gd name="connsiteY18" fmla="*/ 345997 h 702210"/>
              <a:gd name="connsiteX0" fmla="*/ 0 w 1819125"/>
              <a:gd name="connsiteY0" fmla="*/ 341235 h 702086"/>
              <a:gd name="connsiteX1" fmla="*/ 166038 w 1819125"/>
              <a:gd name="connsiteY1" fmla="*/ 6 h 702086"/>
              <a:gd name="connsiteX2" fmla="*/ 340675 w 1819125"/>
              <a:gd name="connsiteY2" fmla="*/ 332822 h 702086"/>
              <a:gd name="connsiteX3" fmla="*/ 501490 w 1819125"/>
              <a:gd name="connsiteY3" fmla="*/ 681043 h 702086"/>
              <a:gd name="connsiteX4" fmla="*/ 660776 w 1819125"/>
              <a:gd name="connsiteY4" fmla="*/ 340956 h 702086"/>
              <a:gd name="connsiteX5" fmla="*/ 821590 w 1819125"/>
              <a:gd name="connsiteY5" fmla="*/ 4209 h 702086"/>
              <a:gd name="connsiteX6" fmla="*/ 1073628 w 1819125"/>
              <a:gd name="connsiteY6" fmla="*/ 332542 h 702086"/>
              <a:gd name="connsiteX7" fmla="*/ 1265002 w 1819125"/>
              <a:gd name="connsiteY7" fmla="*/ 681042 h 702086"/>
              <a:gd name="connsiteX8" fmla="*/ 1646501 w 1819125"/>
              <a:gd name="connsiteY8" fmla="*/ 291630 h 702086"/>
              <a:gd name="connsiteX9" fmla="*/ 1171377 w 1819125"/>
              <a:gd name="connsiteY9" fmla="*/ 13178 h 702086"/>
              <a:gd name="connsiteX10" fmla="*/ 1665603 w 1819125"/>
              <a:gd name="connsiteY10" fmla="*/ 327783 h 702086"/>
              <a:gd name="connsiteX11" fmla="*/ 1139339 w 1819125"/>
              <a:gd name="connsiteY11" fmla="*/ 702073 h 702086"/>
              <a:gd name="connsiteX12" fmla="*/ 1353139 w 1819125"/>
              <a:gd name="connsiteY12" fmla="*/ 314607 h 702086"/>
              <a:gd name="connsiteX13" fmla="*/ 1251190 w 1819125"/>
              <a:gd name="connsiteY13" fmla="*/ 17385 h 702086"/>
              <a:gd name="connsiteX14" fmla="*/ 1770290 w 1819125"/>
              <a:gd name="connsiteY14" fmla="*/ 359729 h 702086"/>
              <a:gd name="connsiteX15" fmla="*/ 1793965 w 1819125"/>
              <a:gd name="connsiteY15" fmla="*/ 675723 h 702086"/>
              <a:gd name="connsiteX16" fmla="*/ 1741625 w 1819125"/>
              <a:gd name="connsiteY16" fmla="*/ 247342 h 702086"/>
              <a:gd name="connsiteX17" fmla="*/ 1200150 w 1819125"/>
              <a:gd name="connsiteY17" fmla="*/ 17385 h 702086"/>
              <a:gd name="connsiteX18" fmla="*/ 1291564 w 1819125"/>
              <a:gd name="connsiteY18" fmla="*/ 345997 h 702086"/>
              <a:gd name="connsiteX0" fmla="*/ 0 w 1966699"/>
              <a:gd name="connsiteY0" fmla="*/ 341235 h 721149"/>
              <a:gd name="connsiteX1" fmla="*/ 166038 w 1966699"/>
              <a:gd name="connsiteY1" fmla="*/ 6 h 721149"/>
              <a:gd name="connsiteX2" fmla="*/ 340675 w 1966699"/>
              <a:gd name="connsiteY2" fmla="*/ 332822 h 721149"/>
              <a:gd name="connsiteX3" fmla="*/ 501490 w 1966699"/>
              <a:gd name="connsiteY3" fmla="*/ 681043 h 721149"/>
              <a:gd name="connsiteX4" fmla="*/ 660776 w 1966699"/>
              <a:gd name="connsiteY4" fmla="*/ 340956 h 721149"/>
              <a:gd name="connsiteX5" fmla="*/ 821590 w 1966699"/>
              <a:gd name="connsiteY5" fmla="*/ 4209 h 721149"/>
              <a:gd name="connsiteX6" fmla="*/ 1073628 w 1966699"/>
              <a:gd name="connsiteY6" fmla="*/ 332542 h 721149"/>
              <a:gd name="connsiteX7" fmla="*/ 1265002 w 1966699"/>
              <a:gd name="connsiteY7" fmla="*/ 681042 h 721149"/>
              <a:gd name="connsiteX8" fmla="*/ 1646501 w 1966699"/>
              <a:gd name="connsiteY8" fmla="*/ 291630 h 721149"/>
              <a:gd name="connsiteX9" fmla="*/ 1171377 w 1966699"/>
              <a:gd name="connsiteY9" fmla="*/ 13178 h 721149"/>
              <a:gd name="connsiteX10" fmla="*/ 1665603 w 1966699"/>
              <a:gd name="connsiteY10" fmla="*/ 327783 h 721149"/>
              <a:gd name="connsiteX11" fmla="*/ 1947904 w 1966699"/>
              <a:gd name="connsiteY11" fmla="*/ 627247 h 721149"/>
              <a:gd name="connsiteX12" fmla="*/ 1139339 w 1966699"/>
              <a:gd name="connsiteY12" fmla="*/ 702073 h 721149"/>
              <a:gd name="connsiteX13" fmla="*/ 1353139 w 1966699"/>
              <a:gd name="connsiteY13" fmla="*/ 314607 h 721149"/>
              <a:gd name="connsiteX14" fmla="*/ 1251190 w 1966699"/>
              <a:gd name="connsiteY14" fmla="*/ 17385 h 721149"/>
              <a:gd name="connsiteX15" fmla="*/ 1770290 w 1966699"/>
              <a:gd name="connsiteY15" fmla="*/ 359729 h 721149"/>
              <a:gd name="connsiteX16" fmla="*/ 1793965 w 1966699"/>
              <a:gd name="connsiteY16" fmla="*/ 675723 h 721149"/>
              <a:gd name="connsiteX17" fmla="*/ 1741625 w 1966699"/>
              <a:gd name="connsiteY17" fmla="*/ 247342 h 721149"/>
              <a:gd name="connsiteX18" fmla="*/ 1200150 w 1966699"/>
              <a:gd name="connsiteY18" fmla="*/ 17385 h 721149"/>
              <a:gd name="connsiteX19" fmla="*/ 1291564 w 1966699"/>
              <a:gd name="connsiteY19" fmla="*/ 345997 h 721149"/>
              <a:gd name="connsiteX0" fmla="*/ 0 w 2047760"/>
              <a:gd name="connsiteY0" fmla="*/ 341235 h 681183"/>
              <a:gd name="connsiteX1" fmla="*/ 166038 w 2047760"/>
              <a:gd name="connsiteY1" fmla="*/ 6 h 681183"/>
              <a:gd name="connsiteX2" fmla="*/ 340675 w 2047760"/>
              <a:gd name="connsiteY2" fmla="*/ 332822 h 681183"/>
              <a:gd name="connsiteX3" fmla="*/ 501490 w 2047760"/>
              <a:gd name="connsiteY3" fmla="*/ 681043 h 681183"/>
              <a:gd name="connsiteX4" fmla="*/ 660776 w 2047760"/>
              <a:gd name="connsiteY4" fmla="*/ 340956 h 681183"/>
              <a:gd name="connsiteX5" fmla="*/ 821590 w 2047760"/>
              <a:gd name="connsiteY5" fmla="*/ 4209 h 681183"/>
              <a:gd name="connsiteX6" fmla="*/ 1073628 w 2047760"/>
              <a:gd name="connsiteY6" fmla="*/ 332542 h 681183"/>
              <a:gd name="connsiteX7" fmla="*/ 1265002 w 2047760"/>
              <a:gd name="connsiteY7" fmla="*/ 681042 h 681183"/>
              <a:gd name="connsiteX8" fmla="*/ 1646501 w 2047760"/>
              <a:gd name="connsiteY8" fmla="*/ 291630 h 681183"/>
              <a:gd name="connsiteX9" fmla="*/ 1171377 w 2047760"/>
              <a:gd name="connsiteY9" fmla="*/ 13178 h 681183"/>
              <a:gd name="connsiteX10" fmla="*/ 1665603 w 2047760"/>
              <a:gd name="connsiteY10" fmla="*/ 327783 h 681183"/>
              <a:gd name="connsiteX11" fmla="*/ 1947904 w 2047760"/>
              <a:gd name="connsiteY11" fmla="*/ 627247 h 681183"/>
              <a:gd name="connsiteX12" fmla="*/ 2025141 w 2047760"/>
              <a:gd name="connsiteY12" fmla="*/ 536155 h 681183"/>
              <a:gd name="connsiteX13" fmla="*/ 1353139 w 2047760"/>
              <a:gd name="connsiteY13" fmla="*/ 314607 h 681183"/>
              <a:gd name="connsiteX14" fmla="*/ 1251190 w 2047760"/>
              <a:gd name="connsiteY14" fmla="*/ 17385 h 681183"/>
              <a:gd name="connsiteX15" fmla="*/ 1770290 w 2047760"/>
              <a:gd name="connsiteY15" fmla="*/ 359729 h 681183"/>
              <a:gd name="connsiteX16" fmla="*/ 1793965 w 2047760"/>
              <a:gd name="connsiteY16" fmla="*/ 675723 h 681183"/>
              <a:gd name="connsiteX17" fmla="*/ 1741625 w 2047760"/>
              <a:gd name="connsiteY17" fmla="*/ 247342 h 681183"/>
              <a:gd name="connsiteX18" fmla="*/ 1200150 w 2047760"/>
              <a:gd name="connsiteY18" fmla="*/ 17385 h 681183"/>
              <a:gd name="connsiteX19" fmla="*/ 1291564 w 2047760"/>
              <a:gd name="connsiteY19" fmla="*/ 345997 h 681183"/>
              <a:gd name="connsiteX0" fmla="*/ 0 w 2026065"/>
              <a:gd name="connsiteY0" fmla="*/ 341235 h 681181"/>
              <a:gd name="connsiteX1" fmla="*/ 166038 w 2026065"/>
              <a:gd name="connsiteY1" fmla="*/ 6 h 681181"/>
              <a:gd name="connsiteX2" fmla="*/ 340675 w 2026065"/>
              <a:gd name="connsiteY2" fmla="*/ 332822 h 681181"/>
              <a:gd name="connsiteX3" fmla="*/ 501490 w 2026065"/>
              <a:gd name="connsiteY3" fmla="*/ 681043 h 681181"/>
              <a:gd name="connsiteX4" fmla="*/ 660776 w 2026065"/>
              <a:gd name="connsiteY4" fmla="*/ 340956 h 681181"/>
              <a:gd name="connsiteX5" fmla="*/ 821590 w 2026065"/>
              <a:gd name="connsiteY5" fmla="*/ 4209 h 681181"/>
              <a:gd name="connsiteX6" fmla="*/ 1073628 w 2026065"/>
              <a:gd name="connsiteY6" fmla="*/ 332542 h 681181"/>
              <a:gd name="connsiteX7" fmla="*/ 1265002 w 2026065"/>
              <a:gd name="connsiteY7" fmla="*/ 681042 h 681181"/>
              <a:gd name="connsiteX8" fmla="*/ 1646501 w 2026065"/>
              <a:gd name="connsiteY8" fmla="*/ 291630 h 681181"/>
              <a:gd name="connsiteX9" fmla="*/ 1171377 w 2026065"/>
              <a:gd name="connsiteY9" fmla="*/ 13178 h 681181"/>
              <a:gd name="connsiteX10" fmla="*/ 1665603 w 2026065"/>
              <a:gd name="connsiteY10" fmla="*/ 327783 h 681181"/>
              <a:gd name="connsiteX11" fmla="*/ 1947904 w 2026065"/>
              <a:gd name="connsiteY11" fmla="*/ 627247 h 681181"/>
              <a:gd name="connsiteX12" fmla="*/ 2025141 w 2026065"/>
              <a:gd name="connsiteY12" fmla="*/ 536155 h 681181"/>
              <a:gd name="connsiteX13" fmla="*/ 1856239 w 2026065"/>
              <a:gd name="connsiteY13" fmla="*/ 229405 h 681181"/>
              <a:gd name="connsiteX14" fmla="*/ 1251190 w 2026065"/>
              <a:gd name="connsiteY14" fmla="*/ 17385 h 681181"/>
              <a:gd name="connsiteX15" fmla="*/ 1770290 w 2026065"/>
              <a:gd name="connsiteY15" fmla="*/ 359729 h 681181"/>
              <a:gd name="connsiteX16" fmla="*/ 1793965 w 2026065"/>
              <a:gd name="connsiteY16" fmla="*/ 675723 h 681181"/>
              <a:gd name="connsiteX17" fmla="*/ 1741625 w 2026065"/>
              <a:gd name="connsiteY17" fmla="*/ 247342 h 681181"/>
              <a:gd name="connsiteX18" fmla="*/ 1200150 w 2026065"/>
              <a:gd name="connsiteY18" fmla="*/ 17385 h 681181"/>
              <a:gd name="connsiteX19" fmla="*/ 1291564 w 2026065"/>
              <a:gd name="connsiteY19" fmla="*/ 345997 h 681181"/>
              <a:gd name="connsiteX0" fmla="*/ 0 w 2026067"/>
              <a:gd name="connsiteY0" fmla="*/ 341235 h 681183"/>
              <a:gd name="connsiteX1" fmla="*/ 166038 w 2026067"/>
              <a:gd name="connsiteY1" fmla="*/ 6 h 681183"/>
              <a:gd name="connsiteX2" fmla="*/ 340675 w 2026067"/>
              <a:gd name="connsiteY2" fmla="*/ 332822 h 681183"/>
              <a:gd name="connsiteX3" fmla="*/ 501490 w 2026067"/>
              <a:gd name="connsiteY3" fmla="*/ 681043 h 681183"/>
              <a:gd name="connsiteX4" fmla="*/ 660776 w 2026067"/>
              <a:gd name="connsiteY4" fmla="*/ 340956 h 681183"/>
              <a:gd name="connsiteX5" fmla="*/ 821590 w 2026067"/>
              <a:gd name="connsiteY5" fmla="*/ 4209 h 681183"/>
              <a:gd name="connsiteX6" fmla="*/ 1073628 w 2026067"/>
              <a:gd name="connsiteY6" fmla="*/ 332542 h 681183"/>
              <a:gd name="connsiteX7" fmla="*/ 1265002 w 2026067"/>
              <a:gd name="connsiteY7" fmla="*/ 681042 h 681183"/>
              <a:gd name="connsiteX8" fmla="*/ 1646501 w 2026067"/>
              <a:gd name="connsiteY8" fmla="*/ 291630 h 681183"/>
              <a:gd name="connsiteX9" fmla="*/ 1171377 w 2026067"/>
              <a:gd name="connsiteY9" fmla="*/ 13178 h 681183"/>
              <a:gd name="connsiteX10" fmla="*/ 1665603 w 2026067"/>
              <a:gd name="connsiteY10" fmla="*/ 327783 h 681183"/>
              <a:gd name="connsiteX11" fmla="*/ 1947904 w 2026067"/>
              <a:gd name="connsiteY11" fmla="*/ 627247 h 681183"/>
              <a:gd name="connsiteX12" fmla="*/ 2025141 w 2026067"/>
              <a:gd name="connsiteY12" fmla="*/ 536155 h 681183"/>
              <a:gd name="connsiteX13" fmla="*/ 1856239 w 2026067"/>
              <a:gd name="connsiteY13" fmla="*/ 229405 h 681183"/>
              <a:gd name="connsiteX14" fmla="*/ 1969291 w 2026067"/>
              <a:gd name="connsiteY14" fmla="*/ 17385 h 681183"/>
              <a:gd name="connsiteX15" fmla="*/ 1770290 w 2026067"/>
              <a:gd name="connsiteY15" fmla="*/ 359729 h 681183"/>
              <a:gd name="connsiteX16" fmla="*/ 1793965 w 2026067"/>
              <a:gd name="connsiteY16" fmla="*/ 675723 h 681183"/>
              <a:gd name="connsiteX17" fmla="*/ 1741625 w 2026067"/>
              <a:gd name="connsiteY17" fmla="*/ 247342 h 681183"/>
              <a:gd name="connsiteX18" fmla="*/ 1200150 w 2026067"/>
              <a:gd name="connsiteY18" fmla="*/ 17385 h 681183"/>
              <a:gd name="connsiteX19" fmla="*/ 1291564 w 2026067"/>
              <a:gd name="connsiteY19" fmla="*/ 345997 h 681183"/>
              <a:gd name="connsiteX0" fmla="*/ 0 w 2026065"/>
              <a:gd name="connsiteY0" fmla="*/ 359724 h 699670"/>
              <a:gd name="connsiteX1" fmla="*/ 166038 w 2026065"/>
              <a:gd name="connsiteY1" fmla="*/ 18495 h 699670"/>
              <a:gd name="connsiteX2" fmla="*/ 340675 w 2026065"/>
              <a:gd name="connsiteY2" fmla="*/ 351311 h 699670"/>
              <a:gd name="connsiteX3" fmla="*/ 501490 w 2026065"/>
              <a:gd name="connsiteY3" fmla="*/ 699532 h 699670"/>
              <a:gd name="connsiteX4" fmla="*/ 660776 w 2026065"/>
              <a:gd name="connsiteY4" fmla="*/ 359445 h 699670"/>
              <a:gd name="connsiteX5" fmla="*/ 821590 w 2026065"/>
              <a:gd name="connsiteY5" fmla="*/ 22698 h 699670"/>
              <a:gd name="connsiteX6" fmla="*/ 1073628 w 2026065"/>
              <a:gd name="connsiteY6" fmla="*/ 351031 h 699670"/>
              <a:gd name="connsiteX7" fmla="*/ 1265002 w 2026065"/>
              <a:gd name="connsiteY7" fmla="*/ 699531 h 699670"/>
              <a:gd name="connsiteX8" fmla="*/ 1646501 w 2026065"/>
              <a:gd name="connsiteY8" fmla="*/ 310119 h 699670"/>
              <a:gd name="connsiteX9" fmla="*/ 1171377 w 2026065"/>
              <a:gd name="connsiteY9" fmla="*/ 31667 h 699670"/>
              <a:gd name="connsiteX10" fmla="*/ 1665603 w 2026065"/>
              <a:gd name="connsiteY10" fmla="*/ 346272 h 699670"/>
              <a:gd name="connsiteX11" fmla="*/ 1947904 w 2026065"/>
              <a:gd name="connsiteY11" fmla="*/ 645736 h 699670"/>
              <a:gd name="connsiteX12" fmla="*/ 2025141 w 2026065"/>
              <a:gd name="connsiteY12" fmla="*/ 554644 h 699670"/>
              <a:gd name="connsiteX13" fmla="*/ 1856239 w 2026065"/>
              <a:gd name="connsiteY13" fmla="*/ 247894 h 699670"/>
              <a:gd name="connsiteX14" fmla="*/ 1969291 w 2026065"/>
              <a:gd name="connsiteY14" fmla="*/ 35874 h 699670"/>
              <a:gd name="connsiteX15" fmla="*/ 1770290 w 2026065"/>
              <a:gd name="connsiteY15" fmla="*/ 378218 h 699670"/>
              <a:gd name="connsiteX16" fmla="*/ 1793965 w 2026065"/>
              <a:gd name="connsiteY16" fmla="*/ 694212 h 699670"/>
              <a:gd name="connsiteX17" fmla="*/ 1741625 w 2026065"/>
              <a:gd name="connsiteY17" fmla="*/ 265831 h 699670"/>
              <a:gd name="connsiteX18" fmla="*/ 1806452 w 2026065"/>
              <a:gd name="connsiteY18" fmla="*/ 0 h 699670"/>
              <a:gd name="connsiteX19" fmla="*/ 1291564 w 2026065"/>
              <a:gd name="connsiteY19" fmla="*/ 364486 h 699670"/>
              <a:gd name="connsiteX0" fmla="*/ 0 w 2026067"/>
              <a:gd name="connsiteY0" fmla="*/ 377509 h 717456"/>
              <a:gd name="connsiteX1" fmla="*/ 166038 w 2026067"/>
              <a:gd name="connsiteY1" fmla="*/ 36280 h 717456"/>
              <a:gd name="connsiteX2" fmla="*/ 340675 w 2026067"/>
              <a:gd name="connsiteY2" fmla="*/ 369096 h 717456"/>
              <a:gd name="connsiteX3" fmla="*/ 501490 w 2026067"/>
              <a:gd name="connsiteY3" fmla="*/ 717317 h 717456"/>
              <a:gd name="connsiteX4" fmla="*/ 660776 w 2026067"/>
              <a:gd name="connsiteY4" fmla="*/ 377230 h 717456"/>
              <a:gd name="connsiteX5" fmla="*/ 821590 w 2026067"/>
              <a:gd name="connsiteY5" fmla="*/ 40483 h 717456"/>
              <a:gd name="connsiteX6" fmla="*/ 1073628 w 2026067"/>
              <a:gd name="connsiteY6" fmla="*/ 368816 h 717456"/>
              <a:gd name="connsiteX7" fmla="*/ 1265002 w 2026067"/>
              <a:gd name="connsiteY7" fmla="*/ 717316 h 717456"/>
              <a:gd name="connsiteX8" fmla="*/ 1646501 w 2026067"/>
              <a:gd name="connsiteY8" fmla="*/ 327904 h 717456"/>
              <a:gd name="connsiteX9" fmla="*/ 1829279 w 2026067"/>
              <a:gd name="connsiteY9" fmla="*/ 125 h 717456"/>
              <a:gd name="connsiteX10" fmla="*/ 1665603 w 2026067"/>
              <a:gd name="connsiteY10" fmla="*/ 364057 h 717456"/>
              <a:gd name="connsiteX11" fmla="*/ 1947904 w 2026067"/>
              <a:gd name="connsiteY11" fmla="*/ 663521 h 717456"/>
              <a:gd name="connsiteX12" fmla="*/ 2025141 w 2026067"/>
              <a:gd name="connsiteY12" fmla="*/ 572429 h 717456"/>
              <a:gd name="connsiteX13" fmla="*/ 1856239 w 2026067"/>
              <a:gd name="connsiteY13" fmla="*/ 265679 h 717456"/>
              <a:gd name="connsiteX14" fmla="*/ 1969291 w 2026067"/>
              <a:gd name="connsiteY14" fmla="*/ 53659 h 717456"/>
              <a:gd name="connsiteX15" fmla="*/ 1770290 w 2026067"/>
              <a:gd name="connsiteY15" fmla="*/ 396003 h 717456"/>
              <a:gd name="connsiteX16" fmla="*/ 1793965 w 2026067"/>
              <a:gd name="connsiteY16" fmla="*/ 711997 h 717456"/>
              <a:gd name="connsiteX17" fmla="*/ 1741625 w 2026067"/>
              <a:gd name="connsiteY17" fmla="*/ 283616 h 717456"/>
              <a:gd name="connsiteX18" fmla="*/ 1806452 w 2026067"/>
              <a:gd name="connsiteY18" fmla="*/ 17785 h 717456"/>
              <a:gd name="connsiteX19" fmla="*/ 1291564 w 2026067"/>
              <a:gd name="connsiteY19" fmla="*/ 382271 h 717456"/>
              <a:gd name="connsiteX0" fmla="*/ 0 w 2026065"/>
              <a:gd name="connsiteY0" fmla="*/ 377509 h 717456"/>
              <a:gd name="connsiteX1" fmla="*/ 166038 w 2026065"/>
              <a:gd name="connsiteY1" fmla="*/ 36279 h 717456"/>
              <a:gd name="connsiteX2" fmla="*/ 340675 w 2026065"/>
              <a:gd name="connsiteY2" fmla="*/ 369096 h 717456"/>
              <a:gd name="connsiteX3" fmla="*/ 501490 w 2026065"/>
              <a:gd name="connsiteY3" fmla="*/ 717317 h 717456"/>
              <a:gd name="connsiteX4" fmla="*/ 660776 w 2026065"/>
              <a:gd name="connsiteY4" fmla="*/ 377230 h 717456"/>
              <a:gd name="connsiteX5" fmla="*/ 821590 w 2026065"/>
              <a:gd name="connsiteY5" fmla="*/ 40483 h 717456"/>
              <a:gd name="connsiteX6" fmla="*/ 1073628 w 2026065"/>
              <a:gd name="connsiteY6" fmla="*/ 368816 h 717456"/>
              <a:gd name="connsiteX7" fmla="*/ 1265002 w 2026065"/>
              <a:gd name="connsiteY7" fmla="*/ 717316 h 717456"/>
              <a:gd name="connsiteX8" fmla="*/ 1646501 w 2026065"/>
              <a:gd name="connsiteY8" fmla="*/ 327904 h 717456"/>
              <a:gd name="connsiteX9" fmla="*/ 1829279 w 2026065"/>
              <a:gd name="connsiteY9" fmla="*/ 125 h 717456"/>
              <a:gd name="connsiteX10" fmla="*/ 1665603 w 2026065"/>
              <a:gd name="connsiteY10" fmla="*/ 364057 h 717456"/>
              <a:gd name="connsiteX11" fmla="*/ 1947904 w 2026065"/>
              <a:gd name="connsiteY11" fmla="*/ 663521 h 717456"/>
              <a:gd name="connsiteX12" fmla="*/ 2025141 w 2026065"/>
              <a:gd name="connsiteY12" fmla="*/ 572429 h 717456"/>
              <a:gd name="connsiteX13" fmla="*/ 1856239 w 2026065"/>
              <a:gd name="connsiteY13" fmla="*/ 265679 h 717456"/>
              <a:gd name="connsiteX14" fmla="*/ 1969291 w 2026065"/>
              <a:gd name="connsiteY14" fmla="*/ 53659 h 717456"/>
              <a:gd name="connsiteX15" fmla="*/ 1770290 w 2026065"/>
              <a:gd name="connsiteY15" fmla="*/ 396003 h 717456"/>
              <a:gd name="connsiteX16" fmla="*/ 1793965 w 2026065"/>
              <a:gd name="connsiteY16" fmla="*/ 711997 h 717456"/>
              <a:gd name="connsiteX17" fmla="*/ 1741625 w 2026065"/>
              <a:gd name="connsiteY17" fmla="*/ 283616 h 717456"/>
              <a:gd name="connsiteX18" fmla="*/ 1806452 w 2026065"/>
              <a:gd name="connsiteY18" fmla="*/ 17785 h 717456"/>
              <a:gd name="connsiteX19" fmla="*/ 1291564 w 2026065"/>
              <a:gd name="connsiteY19" fmla="*/ 382271 h 717456"/>
              <a:gd name="connsiteX0" fmla="*/ 0 w 2017468"/>
              <a:gd name="connsiteY0" fmla="*/ 377510 h 717456"/>
              <a:gd name="connsiteX1" fmla="*/ 157439 w 2017468"/>
              <a:gd name="connsiteY1" fmla="*/ 36279 h 717456"/>
              <a:gd name="connsiteX2" fmla="*/ 332076 w 2017468"/>
              <a:gd name="connsiteY2" fmla="*/ 369096 h 717456"/>
              <a:gd name="connsiteX3" fmla="*/ 492891 w 2017468"/>
              <a:gd name="connsiteY3" fmla="*/ 717317 h 717456"/>
              <a:gd name="connsiteX4" fmla="*/ 652177 w 2017468"/>
              <a:gd name="connsiteY4" fmla="*/ 377230 h 717456"/>
              <a:gd name="connsiteX5" fmla="*/ 812991 w 2017468"/>
              <a:gd name="connsiteY5" fmla="*/ 40483 h 717456"/>
              <a:gd name="connsiteX6" fmla="*/ 1065029 w 2017468"/>
              <a:gd name="connsiteY6" fmla="*/ 368816 h 717456"/>
              <a:gd name="connsiteX7" fmla="*/ 1256403 w 2017468"/>
              <a:gd name="connsiteY7" fmla="*/ 717316 h 717456"/>
              <a:gd name="connsiteX8" fmla="*/ 1637902 w 2017468"/>
              <a:gd name="connsiteY8" fmla="*/ 327904 h 717456"/>
              <a:gd name="connsiteX9" fmla="*/ 1820680 w 2017468"/>
              <a:gd name="connsiteY9" fmla="*/ 125 h 717456"/>
              <a:gd name="connsiteX10" fmla="*/ 1657004 w 2017468"/>
              <a:gd name="connsiteY10" fmla="*/ 364057 h 717456"/>
              <a:gd name="connsiteX11" fmla="*/ 1939305 w 2017468"/>
              <a:gd name="connsiteY11" fmla="*/ 663521 h 717456"/>
              <a:gd name="connsiteX12" fmla="*/ 2016542 w 2017468"/>
              <a:gd name="connsiteY12" fmla="*/ 572429 h 717456"/>
              <a:gd name="connsiteX13" fmla="*/ 1847640 w 2017468"/>
              <a:gd name="connsiteY13" fmla="*/ 265679 h 717456"/>
              <a:gd name="connsiteX14" fmla="*/ 1960692 w 2017468"/>
              <a:gd name="connsiteY14" fmla="*/ 53659 h 717456"/>
              <a:gd name="connsiteX15" fmla="*/ 1761691 w 2017468"/>
              <a:gd name="connsiteY15" fmla="*/ 396003 h 717456"/>
              <a:gd name="connsiteX16" fmla="*/ 1785366 w 2017468"/>
              <a:gd name="connsiteY16" fmla="*/ 711997 h 717456"/>
              <a:gd name="connsiteX17" fmla="*/ 1733026 w 2017468"/>
              <a:gd name="connsiteY17" fmla="*/ 283616 h 717456"/>
              <a:gd name="connsiteX18" fmla="*/ 1797853 w 2017468"/>
              <a:gd name="connsiteY18" fmla="*/ 17785 h 717456"/>
              <a:gd name="connsiteX19" fmla="*/ 1282965 w 2017468"/>
              <a:gd name="connsiteY19" fmla="*/ 382271 h 717456"/>
              <a:gd name="connsiteX0" fmla="*/ 0 w 2017466"/>
              <a:gd name="connsiteY0" fmla="*/ 377510 h 717456"/>
              <a:gd name="connsiteX1" fmla="*/ 166038 w 2017466"/>
              <a:gd name="connsiteY1" fmla="*/ 36279 h 717456"/>
              <a:gd name="connsiteX2" fmla="*/ 332076 w 2017466"/>
              <a:gd name="connsiteY2" fmla="*/ 369096 h 717456"/>
              <a:gd name="connsiteX3" fmla="*/ 492891 w 2017466"/>
              <a:gd name="connsiteY3" fmla="*/ 717317 h 717456"/>
              <a:gd name="connsiteX4" fmla="*/ 652177 w 2017466"/>
              <a:gd name="connsiteY4" fmla="*/ 377230 h 717456"/>
              <a:gd name="connsiteX5" fmla="*/ 812991 w 2017466"/>
              <a:gd name="connsiteY5" fmla="*/ 40483 h 717456"/>
              <a:gd name="connsiteX6" fmla="*/ 1065029 w 2017466"/>
              <a:gd name="connsiteY6" fmla="*/ 368816 h 717456"/>
              <a:gd name="connsiteX7" fmla="*/ 1256403 w 2017466"/>
              <a:gd name="connsiteY7" fmla="*/ 717316 h 717456"/>
              <a:gd name="connsiteX8" fmla="*/ 1637902 w 2017466"/>
              <a:gd name="connsiteY8" fmla="*/ 327904 h 717456"/>
              <a:gd name="connsiteX9" fmla="*/ 1820680 w 2017466"/>
              <a:gd name="connsiteY9" fmla="*/ 125 h 717456"/>
              <a:gd name="connsiteX10" fmla="*/ 1657004 w 2017466"/>
              <a:gd name="connsiteY10" fmla="*/ 364057 h 717456"/>
              <a:gd name="connsiteX11" fmla="*/ 1939305 w 2017466"/>
              <a:gd name="connsiteY11" fmla="*/ 663521 h 717456"/>
              <a:gd name="connsiteX12" fmla="*/ 2016542 w 2017466"/>
              <a:gd name="connsiteY12" fmla="*/ 572429 h 717456"/>
              <a:gd name="connsiteX13" fmla="*/ 1847640 w 2017466"/>
              <a:gd name="connsiteY13" fmla="*/ 265679 h 717456"/>
              <a:gd name="connsiteX14" fmla="*/ 1960692 w 2017466"/>
              <a:gd name="connsiteY14" fmla="*/ 53659 h 717456"/>
              <a:gd name="connsiteX15" fmla="*/ 1761691 w 2017466"/>
              <a:gd name="connsiteY15" fmla="*/ 396003 h 717456"/>
              <a:gd name="connsiteX16" fmla="*/ 1785366 w 2017466"/>
              <a:gd name="connsiteY16" fmla="*/ 711997 h 717456"/>
              <a:gd name="connsiteX17" fmla="*/ 1733026 w 2017466"/>
              <a:gd name="connsiteY17" fmla="*/ 283616 h 717456"/>
              <a:gd name="connsiteX18" fmla="*/ 1797853 w 2017466"/>
              <a:gd name="connsiteY18" fmla="*/ 17785 h 717456"/>
              <a:gd name="connsiteX19" fmla="*/ 1282965 w 2017466"/>
              <a:gd name="connsiteY19" fmla="*/ 382271 h 717456"/>
              <a:gd name="connsiteX0" fmla="*/ 0 w 2017468"/>
              <a:gd name="connsiteY0" fmla="*/ 377510 h 717456"/>
              <a:gd name="connsiteX1" fmla="*/ 166038 w 2017468"/>
              <a:gd name="connsiteY1" fmla="*/ 36279 h 717456"/>
              <a:gd name="connsiteX2" fmla="*/ 327776 w 2017468"/>
              <a:gd name="connsiteY2" fmla="*/ 364612 h 717456"/>
              <a:gd name="connsiteX3" fmla="*/ 492891 w 2017468"/>
              <a:gd name="connsiteY3" fmla="*/ 717317 h 717456"/>
              <a:gd name="connsiteX4" fmla="*/ 652177 w 2017468"/>
              <a:gd name="connsiteY4" fmla="*/ 377230 h 717456"/>
              <a:gd name="connsiteX5" fmla="*/ 812991 w 2017468"/>
              <a:gd name="connsiteY5" fmla="*/ 40483 h 717456"/>
              <a:gd name="connsiteX6" fmla="*/ 1065029 w 2017468"/>
              <a:gd name="connsiteY6" fmla="*/ 368816 h 717456"/>
              <a:gd name="connsiteX7" fmla="*/ 1256403 w 2017468"/>
              <a:gd name="connsiteY7" fmla="*/ 717316 h 717456"/>
              <a:gd name="connsiteX8" fmla="*/ 1637902 w 2017468"/>
              <a:gd name="connsiteY8" fmla="*/ 327904 h 717456"/>
              <a:gd name="connsiteX9" fmla="*/ 1820680 w 2017468"/>
              <a:gd name="connsiteY9" fmla="*/ 125 h 717456"/>
              <a:gd name="connsiteX10" fmla="*/ 1657004 w 2017468"/>
              <a:gd name="connsiteY10" fmla="*/ 364057 h 717456"/>
              <a:gd name="connsiteX11" fmla="*/ 1939305 w 2017468"/>
              <a:gd name="connsiteY11" fmla="*/ 663521 h 717456"/>
              <a:gd name="connsiteX12" fmla="*/ 2016542 w 2017468"/>
              <a:gd name="connsiteY12" fmla="*/ 572429 h 717456"/>
              <a:gd name="connsiteX13" fmla="*/ 1847640 w 2017468"/>
              <a:gd name="connsiteY13" fmla="*/ 265679 h 717456"/>
              <a:gd name="connsiteX14" fmla="*/ 1960692 w 2017468"/>
              <a:gd name="connsiteY14" fmla="*/ 53659 h 717456"/>
              <a:gd name="connsiteX15" fmla="*/ 1761691 w 2017468"/>
              <a:gd name="connsiteY15" fmla="*/ 396003 h 717456"/>
              <a:gd name="connsiteX16" fmla="*/ 1785366 w 2017468"/>
              <a:gd name="connsiteY16" fmla="*/ 711997 h 717456"/>
              <a:gd name="connsiteX17" fmla="*/ 1733026 w 2017468"/>
              <a:gd name="connsiteY17" fmla="*/ 283616 h 717456"/>
              <a:gd name="connsiteX18" fmla="*/ 1797853 w 2017468"/>
              <a:gd name="connsiteY18" fmla="*/ 17785 h 717456"/>
              <a:gd name="connsiteX19" fmla="*/ 1282965 w 2017468"/>
              <a:gd name="connsiteY19" fmla="*/ 382271 h 717456"/>
              <a:gd name="connsiteX0" fmla="*/ 0 w 2017466"/>
              <a:gd name="connsiteY0" fmla="*/ 377510 h 717456"/>
              <a:gd name="connsiteX1" fmla="*/ 166038 w 2017466"/>
              <a:gd name="connsiteY1" fmla="*/ 36279 h 717456"/>
              <a:gd name="connsiteX2" fmla="*/ 327776 w 2017466"/>
              <a:gd name="connsiteY2" fmla="*/ 364612 h 717456"/>
              <a:gd name="connsiteX3" fmla="*/ 492891 w 2017466"/>
              <a:gd name="connsiteY3" fmla="*/ 717317 h 717456"/>
              <a:gd name="connsiteX4" fmla="*/ 652177 w 2017466"/>
              <a:gd name="connsiteY4" fmla="*/ 377230 h 717456"/>
              <a:gd name="connsiteX5" fmla="*/ 812991 w 2017466"/>
              <a:gd name="connsiteY5" fmla="*/ 40483 h 717456"/>
              <a:gd name="connsiteX6" fmla="*/ 1065029 w 2017466"/>
              <a:gd name="connsiteY6" fmla="*/ 368816 h 717456"/>
              <a:gd name="connsiteX7" fmla="*/ 1256403 w 2017466"/>
              <a:gd name="connsiteY7" fmla="*/ 717316 h 717456"/>
              <a:gd name="connsiteX8" fmla="*/ 1637902 w 2017466"/>
              <a:gd name="connsiteY8" fmla="*/ 327904 h 717456"/>
              <a:gd name="connsiteX9" fmla="*/ 1820680 w 2017466"/>
              <a:gd name="connsiteY9" fmla="*/ 125 h 717456"/>
              <a:gd name="connsiteX10" fmla="*/ 1657004 w 2017466"/>
              <a:gd name="connsiteY10" fmla="*/ 364057 h 717456"/>
              <a:gd name="connsiteX11" fmla="*/ 1939305 w 2017466"/>
              <a:gd name="connsiteY11" fmla="*/ 663521 h 717456"/>
              <a:gd name="connsiteX12" fmla="*/ 2016542 w 2017466"/>
              <a:gd name="connsiteY12" fmla="*/ 572429 h 717456"/>
              <a:gd name="connsiteX13" fmla="*/ 1847640 w 2017466"/>
              <a:gd name="connsiteY13" fmla="*/ 265679 h 717456"/>
              <a:gd name="connsiteX14" fmla="*/ 1960692 w 2017466"/>
              <a:gd name="connsiteY14" fmla="*/ 53659 h 717456"/>
              <a:gd name="connsiteX15" fmla="*/ 1761691 w 2017466"/>
              <a:gd name="connsiteY15" fmla="*/ 396003 h 717456"/>
              <a:gd name="connsiteX16" fmla="*/ 1785366 w 2017466"/>
              <a:gd name="connsiteY16" fmla="*/ 711997 h 717456"/>
              <a:gd name="connsiteX17" fmla="*/ 1733026 w 2017466"/>
              <a:gd name="connsiteY17" fmla="*/ 283616 h 717456"/>
              <a:gd name="connsiteX18" fmla="*/ 1797853 w 2017466"/>
              <a:gd name="connsiteY18" fmla="*/ 17785 h 717456"/>
              <a:gd name="connsiteX19" fmla="*/ 1282965 w 2017466"/>
              <a:gd name="connsiteY19" fmla="*/ 382271 h 717456"/>
              <a:gd name="connsiteX0" fmla="*/ 0 w 2017468"/>
              <a:gd name="connsiteY0" fmla="*/ 377510 h 717456"/>
              <a:gd name="connsiteX1" fmla="*/ 166038 w 2017468"/>
              <a:gd name="connsiteY1" fmla="*/ 36279 h 717456"/>
              <a:gd name="connsiteX2" fmla="*/ 327776 w 2017468"/>
              <a:gd name="connsiteY2" fmla="*/ 364612 h 717456"/>
              <a:gd name="connsiteX3" fmla="*/ 479990 w 2017468"/>
              <a:gd name="connsiteY3" fmla="*/ 712833 h 717456"/>
              <a:gd name="connsiteX4" fmla="*/ 652177 w 2017468"/>
              <a:gd name="connsiteY4" fmla="*/ 377230 h 717456"/>
              <a:gd name="connsiteX5" fmla="*/ 812991 w 2017468"/>
              <a:gd name="connsiteY5" fmla="*/ 40483 h 717456"/>
              <a:gd name="connsiteX6" fmla="*/ 1065029 w 2017468"/>
              <a:gd name="connsiteY6" fmla="*/ 368816 h 717456"/>
              <a:gd name="connsiteX7" fmla="*/ 1256403 w 2017468"/>
              <a:gd name="connsiteY7" fmla="*/ 717316 h 717456"/>
              <a:gd name="connsiteX8" fmla="*/ 1637902 w 2017468"/>
              <a:gd name="connsiteY8" fmla="*/ 327904 h 717456"/>
              <a:gd name="connsiteX9" fmla="*/ 1820680 w 2017468"/>
              <a:gd name="connsiteY9" fmla="*/ 125 h 717456"/>
              <a:gd name="connsiteX10" fmla="*/ 1657004 w 2017468"/>
              <a:gd name="connsiteY10" fmla="*/ 364057 h 717456"/>
              <a:gd name="connsiteX11" fmla="*/ 1939305 w 2017468"/>
              <a:gd name="connsiteY11" fmla="*/ 663521 h 717456"/>
              <a:gd name="connsiteX12" fmla="*/ 2016542 w 2017468"/>
              <a:gd name="connsiteY12" fmla="*/ 572429 h 717456"/>
              <a:gd name="connsiteX13" fmla="*/ 1847640 w 2017468"/>
              <a:gd name="connsiteY13" fmla="*/ 265679 h 717456"/>
              <a:gd name="connsiteX14" fmla="*/ 1960692 w 2017468"/>
              <a:gd name="connsiteY14" fmla="*/ 53659 h 717456"/>
              <a:gd name="connsiteX15" fmla="*/ 1761691 w 2017468"/>
              <a:gd name="connsiteY15" fmla="*/ 396003 h 717456"/>
              <a:gd name="connsiteX16" fmla="*/ 1785366 w 2017468"/>
              <a:gd name="connsiteY16" fmla="*/ 711997 h 717456"/>
              <a:gd name="connsiteX17" fmla="*/ 1733026 w 2017468"/>
              <a:gd name="connsiteY17" fmla="*/ 283616 h 717456"/>
              <a:gd name="connsiteX18" fmla="*/ 1797853 w 2017468"/>
              <a:gd name="connsiteY18" fmla="*/ 17785 h 717456"/>
              <a:gd name="connsiteX19" fmla="*/ 1282965 w 2017468"/>
              <a:gd name="connsiteY19" fmla="*/ 382271 h 717456"/>
              <a:gd name="connsiteX0" fmla="*/ 0 w 2017466"/>
              <a:gd name="connsiteY0" fmla="*/ 377510 h 717456"/>
              <a:gd name="connsiteX1" fmla="*/ 166038 w 2017466"/>
              <a:gd name="connsiteY1" fmla="*/ 36279 h 717456"/>
              <a:gd name="connsiteX2" fmla="*/ 327776 w 2017466"/>
              <a:gd name="connsiteY2" fmla="*/ 364612 h 717456"/>
              <a:gd name="connsiteX3" fmla="*/ 479990 w 2017466"/>
              <a:gd name="connsiteY3" fmla="*/ 712833 h 717456"/>
              <a:gd name="connsiteX4" fmla="*/ 652177 w 2017466"/>
              <a:gd name="connsiteY4" fmla="*/ 377229 h 717456"/>
              <a:gd name="connsiteX5" fmla="*/ 812991 w 2017466"/>
              <a:gd name="connsiteY5" fmla="*/ 40483 h 717456"/>
              <a:gd name="connsiteX6" fmla="*/ 1065029 w 2017466"/>
              <a:gd name="connsiteY6" fmla="*/ 368816 h 717456"/>
              <a:gd name="connsiteX7" fmla="*/ 1256403 w 2017466"/>
              <a:gd name="connsiteY7" fmla="*/ 717316 h 717456"/>
              <a:gd name="connsiteX8" fmla="*/ 1637902 w 2017466"/>
              <a:gd name="connsiteY8" fmla="*/ 327904 h 717456"/>
              <a:gd name="connsiteX9" fmla="*/ 1820680 w 2017466"/>
              <a:gd name="connsiteY9" fmla="*/ 125 h 717456"/>
              <a:gd name="connsiteX10" fmla="*/ 1657004 w 2017466"/>
              <a:gd name="connsiteY10" fmla="*/ 364057 h 717456"/>
              <a:gd name="connsiteX11" fmla="*/ 1939305 w 2017466"/>
              <a:gd name="connsiteY11" fmla="*/ 663521 h 717456"/>
              <a:gd name="connsiteX12" fmla="*/ 2016542 w 2017466"/>
              <a:gd name="connsiteY12" fmla="*/ 572429 h 717456"/>
              <a:gd name="connsiteX13" fmla="*/ 1847640 w 2017466"/>
              <a:gd name="connsiteY13" fmla="*/ 265679 h 717456"/>
              <a:gd name="connsiteX14" fmla="*/ 1960692 w 2017466"/>
              <a:gd name="connsiteY14" fmla="*/ 53659 h 717456"/>
              <a:gd name="connsiteX15" fmla="*/ 1761691 w 2017466"/>
              <a:gd name="connsiteY15" fmla="*/ 396003 h 717456"/>
              <a:gd name="connsiteX16" fmla="*/ 1785366 w 2017466"/>
              <a:gd name="connsiteY16" fmla="*/ 711997 h 717456"/>
              <a:gd name="connsiteX17" fmla="*/ 1733026 w 2017466"/>
              <a:gd name="connsiteY17" fmla="*/ 283616 h 717456"/>
              <a:gd name="connsiteX18" fmla="*/ 1797853 w 2017466"/>
              <a:gd name="connsiteY18" fmla="*/ 17785 h 717456"/>
              <a:gd name="connsiteX19" fmla="*/ 1282965 w 2017466"/>
              <a:gd name="connsiteY19" fmla="*/ 382271 h 717456"/>
              <a:gd name="connsiteX0" fmla="*/ 0 w 2017468"/>
              <a:gd name="connsiteY0" fmla="*/ 377510 h 717456"/>
              <a:gd name="connsiteX1" fmla="*/ 166038 w 2017468"/>
              <a:gd name="connsiteY1" fmla="*/ 36279 h 717456"/>
              <a:gd name="connsiteX2" fmla="*/ 327776 w 2017468"/>
              <a:gd name="connsiteY2" fmla="*/ 364612 h 717456"/>
              <a:gd name="connsiteX3" fmla="*/ 479990 w 2017468"/>
              <a:gd name="connsiteY3" fmla="*/ 712833 h 717456"/>
              <a:gd name="connsiteX4" fmla="*/ 652177 w 2017468"/>
              <a:gd name="connsiteY4" fmla="*/ 377229 h 717456"/>
              <a:gd name="connsiteX5" fmla="*/ 808691 w 2017468"/>
              <a:gd name="connsiteY5" fmla="*/ 49452 h 717456"/>
              <a:gd name="connsiteX6" fmla="*/ 1065029 w 2017468"/>
              <a:gd name="connsiteY6" fmla="*/ 368816 h 717456"/>
              <a:gd name="connsiteX7" fmla="*/ 1256403 w 2017468"/>
              <a:gd name="connsiteY7" fmla="*/ 717316 h 717456"/>
              <a:gd name="connsiteX8" fmla="*/ 1637902 w 2017468"/>
              <a:gd name="connsiteY8" fmla="*/ 327904 h 717456"/>
              <a:gd name="connsiteX9" fmla="*/ 1820680 w 2017468"/>
              <a:gd name="connsiteY9" fmla="*/ 125 h 717456"/>
              <a:gd name="connsiteX10" fmla="*/ 1657004 w 2017468"/>
              <a:gd name="connsiteY10" fmla="*/ 364057 h 717456"/>
              <a:gd name="connsiteX11" fmla="*/ 1939305 w 2017468"/>
              <a:gd name="connsiteY11" fmla="*/ 663521 h 717456"/>
              <a:gd name="connsiteX12" fmla="*/ 2016542 w 2017468"/>
              <a:gd name="connsiteY12" fmla="*/ 572429 h 717456"/>
              <a:gd name="connsiteX13" fmla="*/ 1847640 w 2017468"/>
              <a:gd name="connsiteY13" fmla="*/ 265679 h 717456"/>
              <a:gd name="connsiteX14" fmla="*/ 1960692 w 2017468"/>
              <a:gd name="connsiteY14" fmla="*/ 53659 h 717456"/>
              <a:gd name="connsiteX15" fmla="*/ 1761691 w 2017468"/>
              <a:gd name="connsiteY15" fmla="*/ 396003 h 717456"/>
              <a:gd name="connsiteX16" fmla="*/ 1785366 w 2017468"/>
              <a:gd name="connsiteY16" fmla="*/ 711997 h 717456"/>
              <a:gd name="connsiteX17" fmla="*/ 1733026 w 2017468"/>
              <a:gd name="connsiteY17" fmla="*/ 283616 h 717456"/>
              <a:gd name="connsiteX18" fmla="*/ 1797853 w 2017468"/>
              <a:gd name="connsiteY18" fmla="*/ 17785 h 717456"/>
              <a:gd name="connsiteX19" fmla="*/ 1282965 w 2017468"/>
              <a:gd name="connsiteY19" fmla="*/ 382271 h 717456"/>
              <a:gd name="connsiteX0" fmla="*/ 0 w 2017466"/>
              <a:gd name="connsiteY0" fmla="*/ 377510 h 717456"/>
              <a:gd name="connsiteX1" fmla="*/ 166038 w 2017466"/>
              <a:gd name="connsiteY1" fmla="*/ 36279 h 717456"/>
              <a:gd name="connsiteX2" fmla="*/ 327776 w 2017466"/>
              <a:gd name="connsiteY2" fmla="*/ 364612 h 717456"/>
              <a:gd name="connsiteX3" fmla="*/ 479990 w 2017466"/>
              <a:gd name="connsiteY3" fmla="*/ 712833 h 717456"/>
              <a:gd name="connsiteX4" fmla="*/ 652177 w 2017466"/>
              <a:gd name="connsiteY4" fmla="*/ 377229 h 717456"/>
              <a:gd name="connsiteX5" fmla="*/ 808691 w 2017466"/>
              <a:gd name="connsiteY5" fmla="*/ 49452 h 717456"/>
              <a:gd name="connsiteX6" fmla="*/ 983329 w 2017466"/>
              <a:gd name="connsiteY6" fmla="*/ 368815 h 717456"/>
              <a:gd name="connsiteX7" fmla="*/ 1256403 w 2017466"/>
              <a:gd name="connsiteY7" fmla="*/ 717316 h 717456"/>
              <a:gd name="connsiteX8" fmla="*/ 1637902 w 2017466"/>
              <a:gd name="connsiteY8" fmla="*/ 327904 h 717456"/>
              <a:gd name="connsiteX9" fmla="*/ 1820680 w 2017466"/>
              <a:gd name="connsiteY9" fmla="*/ 125 h 717456"/>
              <a:gd name="connsiteX10" fmla="*/ 1657004 w 2017466"/>
              <a:gd name="connsiteY10" fmla="*/ 364057 h 717456"/>
              <a:gd name="connsiteX11" fmla="*/ 1939305 w 2017466"/>
              <a:gd name="connsiteY11" fmla="*/ 663521 h 717456"/>
              <a:gd name="connsiteX12" fmla="*/ 2016542 w 2017466"/>
              <a:gd name="connsiteY12" fmla="*/ 572429 h 717456"/>
              <a:gd name="connsiteX13" fmla="*/ 1847640 w 2017466"/>
              <a:gd name="connsiteY13" fmla="*/ 265679 h 717456"/>
              <a:gd name="connsiteX14" fmla="*/ 1960692 w 2017466"/>
              <a:gd name="connsiteY14" fmla="*/ 53659 h 717456"/>
              <a:gd name="connsiteX15" fmla="*/ 1761691 w 2017466"/>
              <a:gd name="connsiteY15" fmla="*/ 396003 h 717456"/>
              <a:gd name="connsiteX16" fmla="*/ 1785366 w 2017466"/>
              <a:gd name="connsiteY16" fmla="*/ 711997 h 717456"/>
              <a:gd name="connsiteX17" fmla="*/ 1733026 w 2017466"/>
              <a:gd name="connsiteY17" fmla="*/ 283616 h 717456"/>
              <a:gd name="connsiteX18" fmla="*/ 1797853 w 2017466"/>
              <a:gd name="connsiteY18" fmla="*/ 17785 h 717456"/>
              <a:gd name="connsiteX19" fmla="*/ 1282965 w 2017466"/>
              <a:gd name="connsiteY19" fmla="*/ 382271 h 717456"/>
              <a:gd name="connsiteX0" fmla="*/ 0 w 2017468"/>
              <a:gd name="connsiteY0" fmla="*/ 377510 h 717462"/>
              <a:gd name="connsiteX1" fmla="*/ 166038 w 2017468"/>
              <a:gd name="connsiteY1" fmla="*/ 36279 h 717462"/>
              <a:gd name="connsiteX2" fmla="*/ 327776 w 2017468"/>
              <a:gd name="connsiteY2" fmla="*/ 364612 h 717462"/>
              <a:gd name="connsiteX3" fmla="*/ 479990 w 2017468"/>
              <a:gd name="connsiteY3" fmla="*/ 712833 h 717462"/>
              <a:gd name="connsiteX4" fmla="*/ 652177 w 2017468"/>
              <a:gd name="connsiteY4" fmla="*/ 377229 h 717462"/>
              <a:gd name="connsiteX5" fmla="*/ 808691 w 2017468"/>
              <a:gd name="connsiteY5" fmla="*/ 49452 h 717462"/>
              <a:gd name="connsiteX6" fmla="*/ 983329 w 2017468"/>
              <a:gd name="connsiteY6" fmla="*/ 368815 h 717462"/>
              <a:gd name="connsiteX7" fmla="*/ 1256403 w 2017468"/>
              <a:gd name="connsiteY7" fmla="*/ 717316 h 717462"/>
              <a:gd name="connsiteX8" fmla="*/ 1637902 w 2017468"/>
              <a:gd name="connsiteY8" fmla="*/ 327904 h 717462"/>
              <a:gd name="connsiteX9" fmla="*/ 1820680 w 2017468"/>
              <a:gd name="connsiteY9" fmla="*/ 125 h 717462"/>
              <a:gd name="connsiteX10" fmla="*/ 1657004 w 2017468"/>
              <a:gd name="connsiteY10" fmla="*/ 364057 h 717462"/>
              <a:gd name="connsiteX11" fmla="*/ 1939305 w 2017468"/>
              <a:gd name="connsiteY11" fmla="*/ 663521 h 717462"/>
              <a:gd name="connsiteX12" fmla="*/ 2016542 w 2017468"/>
              <a:gd name="connsiteY12" fmla="*/ 572429 h 717462"/>
              <a:gd name="connsiteX13" fmla="*/ 1847640 w 2017468"/>
              <a:gd name="connsiteY13" fmla="*/ 265679 h 717462"/>
              <a:gd name="connsiteX14" fmla="*/ 1960692 w 2017468"/>
              <a:gd name="connsiteY14" fmla="*/ 53659 h 717462"/>
              <a:gd name="connsiteX15" fmla="*/ 1761691 w 2017468"/>
              <a:gd name="connsiteY15" fmla="*/ 396003 h 717462"/>
              <a:gd name="connsiteX16" fmla="*/ 1785366 w 2017468"/>
              <a:gd name="connsiteY16" fmla="*/ 711997 h 717462"/>
              <a:gd name="connsiteX17" fmla="*/ 1733026 w 2017468"/>
              <a:gd name="connsiteY17" fmla="*/ 283616 h 717462"/>
              <a:gd name="connsiteX18" fmla="*/ 1797853 w 2017468"/>
              <a:gd name="connsiteY18" fmla="*/ 17785 h 717462"/>
              <a:gd name="connsiteX19" fmla="*/ 1282965 w 2017468"/>
              <a:gd name="connsiteY19" fmla="*/ 382271 h 717462"/>
              <a:gd name="connsiteX0" fmla="*/ 0 w 2017466"/>
              <a:gd name="connsiteY0" fmla="*/ 377510 h 717460"/>
              <a:gd name="connsiteX1" fmla="*/ 166038 w 2017466"/>
              <a:gd name="connsiteY1" fmla="*/ 36279 h 717460"/>
              <a:gd name="connsiteX2" fmla="*/ 340676 w 2017466"/>
              <a:gd name="connsiteY2" fmla="*/ 378065 h 717460"/>
              <a:gd name="connsiteX3" fmla="*/ 479990 w 2017466"/>
              <a:gd name="connsiteY3" fmla="*/ 712833 h 717460"/>
              <a:gd name="connsiteX4" fmla="*/ 652177 w 2017466"/>
              <a:gd name="connsiteY4" fmla="*/ 377229 h 717460"/>
              <a:gd name="connsiteX5" fmla="*/ 808691 w 2017466"/>
              <a:gd name="connsiteY5" fmla="*/ 49452 h 717460"/>
              <a:gd name="connsiteX6" fmla="*/ 983329 w 2017466"/>
              <a:gd name="connsiteY6" fmla="*/ 368815 h 717460"/>
              <a:gd name="connsiteX7" fmla="*/ 1256403 w 2017466"/>
              <a:gd name="connsiteY7" fmla="*/ 717316 h 717460"/>
              <a:gd name="connsiteX8" fmla="*/ 1637902 w 2017466"/>
              <a:gd name="connsiteY8" fmla="*/ 327904 h 717460"/>
              <a:gd name="connsiteX9" fmla="*/ 1820680 w 2017466"/>
              <a:gd name="connsiteY9" fmla="*/ 125 h 717460"/>
              <a:gd name="connsiteX10" fmla="*/ 1657004 w 2017466"/>
              <a:gd name="connsiteY10" fmla="*/ 364057 h 717460"/>
              <a:gd name="connsiteX11" fmla="*/ 1939305 w 2017466"/>
              <a:gd name="connsiteY11" fmla="*/ 663521 h 717460"/>
              <a:gd name="connsiteX12" fmla="*/ 2016542 w 2017466"/>
              <a:gd name="connsiteY12" fmla="*/ 572429 h 717460"/>
              <a:gd name="connsiteX13" fmla="*/ 1847640 w 2017466"/>
              <a:gd name="connsiteY13" fmla="*/ 265679 h 717460"/>
              <a:gd name="connsiteX14" fmla="*/ 1960692 w 2017466"/>
              <a:gd name="connsiteY14" fmla="*/ 53659 h 717460"/>
              <a:gd name="connsiteX15" fmla="*/ 1761691 w 2017466"/>
              <a:gd name="connsiteY15" fmla="*/ 396003 h 717460"/>
              <a:gd name="connsiteX16" fmla="*/ 1785366 w 2017466"/>
              <a:gd name="connsiteY16" fmla="*/ 711997 h 717460"/>
              <a:gd name="connsiteX17" fmla="*/ 1733026 w 2017466"/>
              <a:gd name="connsiteY17" fmla="*/ 283616 h 717460"/>
              <a:gd name="connsiteX18" fmla="*/ 1797853 w 2017466"/>
              <a:gd name="connsiteY18" fmla="*/ 17785 h 717460"/>
              <a:gd name="connsiteX19" fmla="*/ 1282965 w 2017466"/>
              <a:gd name="connsiteY19" fmla="*/ 382271 h 717460"/>
              <a:gd name="connsiteX0" fmla="*/ 0 w 2017468"/>
              <a:gd name="connsiteY0" fmla="*/ 377510 h 717462"/>
              <a:gd name="connsiteX1" fmla="*/ 166038 w 2017468"/>
              <a:gd name="connsiteY1" fmla="*/ 36279 h 717462"/>
              <a:gd name="connsiteX2" fmla="*/ 340676 w 2017468"/>
              <a:gd name="connsiteY2" fmla="*/ 378065 h 717462"/>
              <a:gd name="connsiteX3" fmla="*/ 479990 w 2017468"/>
              <a:gd name="connsiteY3" fmla="*/ 712833 h 717462"/>
              <a:gd name="connsiteX4" fmla="*/ 652177 w 2017468"/>
              <a:gd name="connsiteY4" fmla="*/ 377229 h 717462"/>
              <a:gd name="connsiteX5" fmla="*/ 808691 w 2017468"/>
              <a:gd name="connsiteY5" fmla="*/ 49452 h 717462"/>
              <a:gd name="connsiteX6" fmla="*/ 983329 w 2017468"/>
              <a:gd name="connsiteY6" fmla="*/ 368815 h 717462"/>
              <a:gd name="connsiteX7" fmla="*/ 1256403 w 2017468"/>
              <a:gd name="connsiteY7" fmla="*/ 717316 h 717462"/>
              <a:gd name="connsiteX8" fmla="*/ 1637902 w 2017468"/>
              <a:gd name="connsiteY8" fmla="*/ 327904 h 717462"/>
              <a:gd name="connsiteX9" fmla="*/ 1820680 w 2017468"/>
              <a:gd name="connsiteY9" fmla="*/ 125 h 717462"/>
              <a:gd name="connsiteX10" fmla="*/ 1657004 w 2017468"/>
              <a:gd name="connsiteY10" fmla="*/ 364057 h 717462"/>
              <a:gd name="connsiteX11" fmla="*/ 1939305 w 2017468"/>
              <a:gd name="connsiteY11" fmla="*/ 663521 h 717462"/>
              <a:gd name="connsiteX12" fmla="*/ 2016542 w 2017468"/>
              <a:gd name="connsiteY12" fmla="*/ 572429 h 717462"/>
              <a:gd name="connsiteX13" fmla="*/ 1847640 w 2017468"/>
              <a:gd name="connsiteY13" fmla="*/ 265679 h 717462"/>
              <a:gd name="connsiteX14" fmla="*/ 1960692 w 2017468"/>
              <a:gd name="connsiteY14" fmla="*/ 53659 h 717462"/>
              <a:gd name="connsiteX15" fmla="*/ 1761691 w 2017468"/>
              <a:gd name="connsiteY15" fmla="*/ 396003 h 717462"/>
              <a:gd name="connsiteX16" fmla="*/ 1785366 w 2017468"/>
              <a:gd name="connsiteY16" fmla="*/ 711997 h 717462"/>
              <a:gd name="connsiteX17" fmla="*/ 1733026 w 2017468"/>
              <a:gd name="connsiteY17" fmla="*/ 283616 h 717462"/>
              <a:gd name="connsiteX18" fmla="*/ 1797853 w 2017468"/>
              <a:gd name="connsiteY18" fmla="*/ 17785 h 717462"/>
              <a:gd name="connsiteX19" fmla="*/ 1282965 w 2017468"/>
              <a:gd name="connsiteY19" fmla="*/ 382271 h 717462"/>
              <a:gd name="connsiteX0" fmla="*/ 0 w 2017466"/>
              <a:gd name="connsiteY0" fmla="*/ 377510 h 721936"/>
              <a:gd name="connsiteX1" fmla="*/ 166038 w 2017466"/>
              <a:gd name="connsiteY1" fmla="*/ 36279 h 721936"/>
              <a:gd name="connsiteX2" fmla="*/ 340676 w 2017466"/>
              <a:gd name="connsiteY2" fmla="*/ 378065 h 721936"/>
              <a:gd name="connsiteX3" fmla="*/ 479990 w 2017466"/>
              <a:gd name="connsiteY3" fmla="*/ 712833 h 721936"/>
              <a:gd name="connsiteX4" fmla="*/ 652177 w 2017466"/>
              <a:gd name="connsiteY4" fmla="*/ 377229 h 721936"/>
              <a:gd name="connsiteX5" fmla="*/ 808691 w 2017466"/>
              <a:gd name="connsiteY5" fmla="*/ 49452 h 721936"/>
              <a:gd name="connsiteX6" fmla="*/ 983329 w 2017466"/>
              <a:gd name="connsiteY6" fmla="*/ 368815 h 721936"/>
              <a:gd name="connsiteX7" fmla="*/ 1295102 w 2017466"/>
              <a:gd name="connsiteY7" fmla="*/ 721799 h 721936"/>
              <a:gd name="connsiteX8" fmla="*/ 1637902 w 2017466"/>
              <a:gd name="connsiteY8" fmla="*/ 327904 h 721936"/>
              <a:gd name="connsiteX9" fmla="*/ 1820680 w 2017466"/>
              <a:gd name="connsiteY9" fmla="*/ 125 h 721936"/>
              <a:gd name="connsiteX10" fmla="*/ 1657004 w 2017466"/>
              <a:gd name="connsiteY10" fmla="*/ 364057 h 721936"/>
              <a:gd name="connsiteX11" fmla="*/ 1939305 w 2017466"/>
              <a:gd name="connsiteY11" fmla="*/ 663521 h 721936"/>
              <a:gd name="connsiteX12" fmla="*/ 2016542 w 2017466"/>
              <a:gd name="connsiteY12" fmla="*/ 572429 h 721936"/>
              <a:gd name="connsiteX13" fmla="*/ 1847640 w 2017466"/>
              <a:gd name="connsiteY13" fmla="*/ 265679 h 721936"/>
              <a:gd name="connsiteX14" fmla="*/ 1960692 w 2017466"/>
              <a:gd name="connsiteY14" fmla="*/ 53659 h 721936"/>
              <a:gd name="connsiteX15" fmla="*/ 1761691 w 2017466"/>
              <a:gd name="connsiteY15" fmla="*/ 396003 h 721936"/>
              <a:gd name="connsiteX16" fmla="*/ 1785366 w 2017466"/>
              <a:gd name="connsiteY16" fmla="*/ 711997 h 721936"/>
              <a:gd name="connsiteX17" fmla="*/ 1733026 w 2017466"/>
              <a:gd name="connsiteY17" fmla="*/ 283616 h 721936"/>
              <a:gd name="connsiteX18" fmla="*/ 1797853 w 2017466"/>
              <a:gd name="connsiteY18" fmla="*/ 17785 h 721936"/>
              <a:gd name="connsiteX19" fmla="*/ 1282965 w 2017466"/>
              <a:gd name="connsiteY19" fmla="*/ 382271 h 721936"/>
              <a:gd name="connsiteX0" fmla="*/ 0 w 2017468"/>
              <a:gd name="connsiteY0" fmla="*/ 377510 h 721936"/>
              <a:gd name="connsiteX1" fmla="*/ 166038 w 2017468"/>
              <a:gd name="connsiteY1" fmla="*/ 36279 h 721936"/>
              <a:gd name="connsiteX2" fmla="*/ 340676 w 2017468"/>
              <a:gd name="connsiteY2" fmla="*/ 378065 h 721936"/>
              <a:gd name="connsiteX3" fmla="*/ 479990 w 2017468"/>
              <a:gd name="connsiteY3" fmla="*/ 712833 h 721936"/>
              <a:gd name="connsiteX4" fmla="*/ 652177 w 2017468"/>
              <a:gd name="connsiteY4" fmla="*/ 377229 h 721936"/>
              <a:gd name="connsiteX5" fmla="*/ 808691 w 2017468"/>
              <a:gd name="connsiteY5" fmla="*/ 49452 h 721936"/>
              <a:gd name="connsiteX6" fmla="*/ 983329 w 2017468"/>
              <a:gd name="connsiteY6" fmla="*/ 368815 h 721936"/>
              <a:gd name="connsiteX7" fmla="*/ 1114503 w 2017468"/>
              <a:gd name="connsiteY7" fmla="*/ 721799 h 721936"/>
              <a:gd name="connsiteX8" fmla="*/ 1637902 w 2017468"/>
              <a:gd name="connsiteY8" fmla="*/ 327904 h 721936"/>
              <a:gd name="connsiteX9" fmla="*/ 1820680 w 2017468"/>
              <a:gd name="connsiteY9" fmla="*/ 125 h 721936"/>
              <a:gd name="connsiteX10" fmla="*/ 1657004 w 2017468"/>
              <a:gd name="connsiteY10" fmla="*/ 364057 h 721936"/>
              <a:gd name="connsiteX11" fmla="*/ 1939305 w 2017468"/>
              <a:gd name="connsiteY11" fmla="*/ 663521 h 721936"/>
              <a:gd name="connsiteX12" fmla="*/ 2016542 w 2017468"/>
              <a:gd name="connsiteY12" fmla="*/ 572429 h 721936"/>
              <a:gd name="connsiteX13" fmla="*/ 1847640 w 2017468"/>
              <a:gd name="connsiteY13" fmla="*/ 265679 h 721936"/>
              <a:gd name="connsiteX14" fmla="*/ 1960692 w 2017468"/>
              <a:gd name="connsiteY14" fmla="*/ 53659 h 721936"/>
              <a:gd name="connsiteX15" fmla="*/ 1761691 w 2017468"/>
              <a:gd name="connsiteY15" fmla="*/ 396003 h 721936"/>
              <a:gd name="connsiteX16" fmla="*/ 1785366 w 2017468"/>
              <a:gd name="connsiteY16" fmla="*/ 711997 h 721936"/>
              <a:gd name="connsiteX17" fmla="*/ 1733026 w 2017468"/>
              <a:gd name="connsiteY17" fmla="*/ 283616 h 721936"/>
              <a:gd name="connsiteX18" fmla="*/ 1797853 w 2017468"/>
              <a:gd name="connsiteY18" fmla="*/ 17785 h 721936"/>
              <a:gd name="connsiteX19" fmla="*/ 1282965 w 2017468"/>
              <a:gd name="connsiteY19" fmla="*/ 382271 h 721936"/>
              <a:gd name="connsiteX0" fmla="*/ 0 w 2017466"/>
              <a:gd name="connsiteY0" fmla="*/ 377510 h 721936"/>
              <a:gd name="connsiteX1" fmla="*/ 166038 w 2017466"/>
              <a:gd name="connsiteY1" fmla="*/ 36279 h 721936"/>
              <a:gd name="connsiteX2" fmla="*/ 340676 w 2017466"/>
              <a:gd name="connsiteY2" fmla="*/ 378065 h 721936"/>
              <a:gd name="connsiteX3" fmla="*/ 479990 w 2017466"/>
              <a:gd name="connsiteY3" fmla="*/ 712833 h 721936"/>
              <a:gd name="connsiteX4" fmla="*/ 652177 w 2017466"/>
              <a:gd name="connsiteY4" fmla="*/ 377229 h 721936"/>
              <a:gd name="connsiteX5" fmla="*/ 808691 w 2017466"/>
              <a:gd name="connsiteY5" fmla="*/ 49452 h 721936"/>
              <a:gd name="connsiteX6" fmla="*/ 983329 w 2017466"/>
              <a:gd name="connsiteY6" fmla="*/ 368815 h 721936"/>
              <a:gd name="connsiteX7" fmla="*/ 1114503 w 2017466"/>
              <a:gd name="connsiteY7" fmla="*/ 721799 h 721936"/>
              <a:gd name="connsiteX8" fmla="*/ 1637902 w 2017466"/>
              <a:gd name="connsiteY8" fmla="*/ 327904 h 721936"/>
              <a:gd name="connsiteX9" fmla="*/ 1820680 w 2017466"/>
              <a:gd name="connsiteY9" fmla="*/ 125 h 721936"/>
              <a:gd name="connsiteX10" fmla="*/ 1657004 w 2017466"/>
              <a:gd name="connsiteY10" fmla="*/ 364057 h 721936"/>
              <a:gd name="connsiteX11" fmla="*/ 1939305 w 2017466"/>
              <a:gd name="connsiteY11" fmla="*/ 663521 h 721936"/>
              <a:gd name="connsiteX12" fmla="*/ 2016542 w 2017466"/>
              <a:gd name="connsiteY12" fmla="*/ 572429 h 721936"/>
              <a:gd name="connsiteX13" fmla="*/ 1847640 w 2017466"/>
              <a:gd name="connsiteY13" fmla="*/ 265679 h 721936"/>
              <a:gd name="connsiteX14" fmla="*/ 1960692 w 2017466"/>
              <a:gd name="connsiteY14" fmla="*/ 53659 h 721936"/>
              <a:gd name="connsiteX15" fmla="*/ 1761691 w 2017466"/>
              <a:gd name="connsiteY15" fmla="*/ 396003 h 721936"/>
              <a:gd name="connsiteX16" fmla="*/ 1785366 w 2017466"/>
              <a:gd name="connsiteY16" fmla="*/ 711997 h 721936"/>
              <a:gd name="connsiteX17" fmla="*/ 1733026 w 2017466"/>
              <a:gd name="connsiteY17" fmla="*/ 283616 h 721936"/>
              <a:gd name="connsiteX18" fmla="*/ 1797853 w 2017466"/>
              <a:gd name="connsiteY18" fmla="*/ 17785 h 721936"/>
              <a:gd name="connsiteX19" fmla="*/ 1282965 w 2017466"/>
              <a:gd name="connsiteY19" fmla="*/ 382271 h 721936"/>
              <a:gd name="connsiteX0" fmla="*/ 0 w 2017468"/>
              <a:gd name="connsiteY0" fmla="*/ 377510 h 721936"/>
              <a:gd name="connsiteX1" fmla="*/ 166038 w 2017468"/>
              <a:gd name="connsiteY1" fmla="*/ 36279 h 721936"/>
              <a:gd name="connsiteX2" fmla="*/ 340676 w 2017468"/>
              <a:gd name="connsiteY2" fmla="*/ 378065 h 721936"/>
              <a:gd name="connsiteX3" fmla="*/ 479990 w 2017468"/>
              <a:gd name="connsiteY3" fmla="*/ 712833 h 721936"/>
              <a:gd name="connsiteX4" fmla="*/ 652177 w 2017468"/>
              <a:gd name="connsiteY4" fmla="*/ 377229 h 721936"/>
              <a:gd name="connsiteX5" fmla="*/ 808691 w 2017468"/>
              <a:gd name="connsiteY5" fmla="*/ 49452 h 721936"/>
              <a:gd name="connsiteX6" fmla="*/ 970429 w 2017468"/>
              <a:gd name="connsiteY6" fmla="*/ 368815 h 721936"/>
              <a:gd name="connsiteX7" fmla="*/ 1114503 w 2017468"/>
              <a:gd name="connsiteY7" fmla="*/ 721799 h 721936"/>
              <a:gd name="connsiteX8" fmla="*/ 1637902 w 2017468"/>
              <a:gd name="connsiteY8" fmla="*/ 327904 h 721936"/>
              <a:gd name="connsiteX9" fmla="*/ 1820680 w 2017468"/>
              <a:gd name="connsiteY9" fmla="*/ 125 h 721936"/>
              <a:gd name="connsiteX10" fmla="*/ 1657004 w 2017468"/>
              <a:gd name="connsiteY10" fmla="*/ 364057 h 721936"/>
              <a:gd name="connsiteX11" fmla="*/ 1939305 w 2017468"/>
              <a:gd name="connsiteY11" fmla="*/ 663521 h 721936"/>
              <a:gd name="connsiteX12" fmla="*/ 2016542 w 2017468"/>
              <a:gd name="connsiteY12" fmla="*/ 572429 h 721936"/>
              <a:gd name="connsiteX13" fmla="*/ 1847640 w 2017468"/>
              <a:gd name="connsiteY13" fmla="*/ 265679 h 721936"/>
              <a:gd name="connsiteX14" fmla="*/ 1960692 w 2017468"/>
              <a:gd name="connsiteY14" fmla="*/ 53659 h 721936"/>
              <a:gd name="connsiteX15" fmla="*/ 1761691 w 2017468"/>
              <a:gd name="connsiteY15" fmla="*/ 396003 h 721936"/>
              <a:gd name="connsiteX16" fmla="*/ 1785366 w 2017468"/>
              <a:gd name="connsiteY16" fmla="*/ 711997 h 721936"/>
              <a:gd name="connsiteX17" fmla="*/ 1733026 w 2017468"/>
              <a:gd name="connsiteY17" fmla="*/ 283616 h 721936"/>
              <a:gd name="connsiteX18" fmla="*/ 1797853 w 2017468"/>
              <a:gd name="connsiteY18" fmla="*/ 17785 h 721936"/>
              <a:gd name="connsiteX19" fmla="*/ 1282965 w 2017468"/>
              <a:gd name="connsiteY19" fmla="*/ 382271 h 721936"/>
              <a:gd name="connsiteX0" fmla="*/ 0 w 2017466"/>
              <a:gd name="connsiteY0" fmla="*/ 377508 h 713095"/>
              <a:gd name="connsiteX1" fmla="*/ 166038 w 2017466"/>
              <a:gd name="connsiteY1" fmla="*/ 36277 h 713095"/>
              <a:gd name="connsiteX2" fmla="*/ 340676 w 2017466"/>
              <a:gd name="connsiteY2" fmla="*/ 378063 h 713095"/>
              <a:gd name="connsiteX3" fmla="*/ 479990 w 2017466"/>
              <a:gd name="connsiteY3" fmla="*/ 712831 h 713095"/>
              <a:gd name="connsiteX4" fmla="*/ 652177 w 2017466"/>
              <a:gd name="connsiteY4" fmla="*/ 377227 h 713095"/>
              <a:gd name="connsiteX5" fmla="*/ 808691 w 2017466"/>
              <a:gd name="connsiteY5" fmla="*/ 49450 h 713095"/>
              <a:gd name="connsiteX6" fmla="*/ 970429 w 2017466"/>
              <a:gd name="connsiteY6" fmla="*/ 368813 h 713095"/>
              <a:gd name="connsiteX7" fmla="*/ 1144603 w 2017466"/>
              <a:gd name="connsiteY7" fmla="*/ 703859 h 713095"/>
              <a:gd name="connsiteX8" fmla="*/ 1637902 w 2017466"/>
              <a:gd name="connsiteY8" fmla="*/ 327902 h 713095"/>
              <a:gd name="connsiteX9" fmla="*/ 1820680 w 2017466"/>
              <a:gd name="connsiteY9" fmla="*/ 123 h 713095"/>
              <a:gd name="connsiteX10" fmla="*/ 1657004 w 2017466"/>
              <a:gd name="connsiteY10" fmla="*/ 364055 h 713095"/>
              <a:gd name="connsiteX11" fmla="*/ 1939305 w 2017466"/>
              <a:gd name="connsiteY11" fmla="*/ 663519 h 713095"/>
              <a:gd name="connsiteX12" fmla="*/ 2016542 w 2017466"/>
              <a:gd name="connsiteY12" fmla="*/ 572427 h 713095"/>
              <a:gd name="connsiteX13" fmla="*/ 1847640 w 2017466"/>
              <a:gd name="connsiteY13" fmla="*/ 265677 h 713095"/>
              <a:gd name="connsiteX14" fmla="*/ 1960692 w 2017466"/>
              <a:gd name="connsiteY14" fmla="*/ 53657 h 713095"/>
              <a:gd name="connsiteX15" fmla="*/ 1761691 w 2017466"/>
              <a:gd name="connsiteY15" fmla="*/ 396001 h 713095"/>
              <a:gd name="connsiteX16" fmla="*/ 1785366 w 2017466"/>
              <a:gd name="connsiteY16" fmla="*/ 711995 h 713095"/>
              <a:gd name="connsiteX17" fmla="*/ 1733026 w 2017466"/>
              <a:gd name="connsiteY17" fmla="*/ 283614 h 713095"/>
              <a:gd name="connsiteX18" fmla="*/ 1797853 w 2017466"/>
              <a:gd name="connsiteY18" fmla="*/ 17783 h 713095"/>
              <a:gd name="connsiteX19" fmla="*/ 1282965 w 2017466"/>
              <a:gd name="connsiteY19" fmla="*/ 382269 h 713095"/>
              <a:gd name="connsiteX0" fmla="*/ 0 w 2017468"/>
              <a:gd name="connsiteY0" fmla="*/ 377387 h 712974"/>
              <a:gd name="connsiteX1" fmla="*/ 166038 w 2017468"/>
              <a:gd name="connsiteY1" fmla="*/ 36156 h 712974"/>
              <a:gd name="connsiteX2" fmla="*/ 340676 w 2017468"/>
              <a:gd name="connsiteY2" fmla="*/ 377942 h 712974"/>
              <a:gd name="connsiteX3" fmla="*/ 479990 w 2017468"/>
              <a:gd name="connsiteY3" fmla="*/ 712710 h 712974"/>
              <a:gd name="connsiteX4" fmla="*/ 652177 w 2017468"/>
              <a:gd name="connsiteY4" fmla="*/ 377106 h 712974"/>
              <a:gd name="connsiteX5" fmla="*/ 808691 w 2017468"/>
              <a:gd name="connsiteY5" fmla="*/ 49329 h 712974"/>
              <a:gd name="connsiteX6" fmla="*/ 970429 w 2017468"/>
              <a:gd name="connsiteY6" fmla="*/ 368692 h 712974"/>
              <a:gd name="connsiteX7" fmla="*/ 1144603 w 2017468"/>
              <a:gd name="connsiteY7" fmla="*/ 703738 h 712974"/>
              <a:gd name="connsiteX8" fmla="*/ 1306802 w 2017468"/>
              <a:gd name="connsiteY8" fmla="*/ 359169 h 712974"/>
              <a:gd name="connsiteX9" fmla="*/ 1820680 w 2017468"/>
              <a:gd name="connsiteY9" fmla="*/ 2 h 712974"/>
              <a:gd name="connsiteX10" fmla="*/ 1657004 w 2017468"/>
              <a:gd name="connsiteY10" fmla="*/ 363934 h 712974"/>
              <a:gd name="connsiteX11" fmla="*/ 1939305 w 2017468"/>
              <a:gd name="connsiteY11" fmla="*/ 663398 h 712974"/>
              <a:gd name="connsiteX12" fmla="*/ 2016542 w 2017468"/>
              <a:gd name="connsiteY12" fmla="*/ 572306 h 712974"/>
              <a:gd name="connsiteX13" fmla="*/ 1847640 w 2017468"/>
              <a:gd name="connsiteY13" fmla="*/ 265556 h 712974"/>
              <a:gd name="connsiteX14" fmla="*/ 1960692 w 2017468"/>
              <a:gd name="connsiteY14" fmla="*/ 53536 h 712974"/>
              <a:gd name="connsiteX15" fmla="*/ 1761691 w 2017468"/>
              <a:gd name="connsiteY15" fmla="*/ 395880 h 712974"/>
              <a:gd name="connsiteX16" fmla="*/ 1785366 w 2017468"/>
              <a:gd name="connsiteY16" fmla="*/ 711874 h 712974"/>
              <a:gd name="connsiteX17" fmla="*/ 1733026 w 2017468"/>
              <a:gd name="connsiteY17" fmla="*/ 283493 h 712974"/>
              <a:gd name="connsiteX18" fmla="*/ 1797853 w 2017468"/>
              <a:gd name="connsiteY18" fmla="*/ 17662 h 712974"/>
              <a:gd name="connsiteX19" fmla="*/ 1282965 w 2017468"/>
              <a:gd name="connsiteY19" fmla="*/ 382148 h 712974"/>
              <a:gd name="connsiteX0" fmla="*/ 0 w 2017466"/>
              <a:gd name="connsiteY0" fmla="*/ 377387 h 712974"/>
              <a:gd name="connsiteX1" fmla="*/ 166038 w 2017466"/>
              <a:gd name="connsiteY1" fmla="*/ 36156 h 712974"/>
              <a:gd name="connsiteX2" fmla="*/ 340676 w 2017466"/>
              <a:gd name="connsiteY2" fmla="*/ 377942 h 712974"/>
              <a:gd name="connsiteX3" fmla="*/ 479990 w 2017466"/>
              <a:gd name="connsiteY3" fmla="*/ 712710 h 712974"/>
              <a:gd name="connsiteX4" fmla="*/ 652177 w 2017466"/>
              <a:gd name="connsiteY4" fmla="*/ 377106 h 712974"/>
              <a:gd name="connsiteX5" fmla="*/ 808691 w 2017466"/>
              <a:gd name="connsiteY5" fmla="*/ 49329 h 712974"/>
              <a:gd name="connsiteX6" fmla="*/ 970429 w 2017466"/>
              <a:gd name="connsiteY6" fmla="*/ 368692 h 712974"/>
              <a:gd name="connsiteX7" fmla="*/ 1144603 w 2017466"/>
              <a:gd name="connsiteY7" fmla="*/ 703738 h 712974"/>
              <a:gd name="connsiteX8" fmla="*/ 1306802 w 2017466"/>
              <a:gd name="connsiteY8" fmla="*/ 359169 h 712974"/>
              <a:gd name="connsiteX9" fmla="*/ 1820680 w 2017466"/>
              <a:gd name="connsiteY9" fmla="*/ 2 h 712974"/>
              <a:gd name="connsiteX10" fmla="*/ 1657004 w 2017466"/>
              <a:gd name="connsiteY10" fmla="*/ 363934 h 712974"/>
              <a:gd name="connsiteX11" fmla="*/ 1939305 w 2017466"/>
              <a:gd name="connsiteY11" fmla="*/ 663398 h 712974"/>
              <a:gd name="connsiteX12" fmla="*/ 2016542 w 2017466"/>
              <a:gd name="connsiteY12" fmla="*/ 572306 h 712974"/>
              <a:gd name="connsiteX13" fmla="*/ 1847640 w 2017466"/>
              <a:gd name="connsiteY13" fmla="*/ 265556 h 712974"/>
              <a:gd name="connsiteX14" fmla="*/ 1960692 w 2017466"/>
              <a:gd name="connsiteY14" fmla="*/ 53536 h 712974"/>
              <a:gd name="connsiteX15" fmla="*/ 1761691 w 2017466"/>
              <a:gd name="connsiteY15" fmla="*/ 395880 h 712974"/>
              <a:gd name="connsiteX16" fmla="*/ 1785366 w 2017466"/>
              <a:gd name="connsiteY16" fmla="*/ 711874 h 712974"/>
              <a:gd name="connsiteX17" fmla="*/ 1733026 w 2017466"/>
              <a:gd name="connsiteY17" fmla="*/ 283493 h 712974"/>
              <a:gd name="connsiteX18" fmla="*/ 1466753 w 2017466"/>
              <a:gd name="connsiteY18" fmla="*/ 26632 h 712974"/>
              <a:gd name="connsiteX19" fmla="*/ 1282965 w 2017466"/>
              <a:gd name="connsiteY19" fmla="*/ 382148 h 712974"/>
              <a:gd name="connsiteX0" fmla="*/ 0 w 2769946"/>
              <a:gd name="connsiteY0" fmla="*/ 377387 h 712974"/>
              <a:gd name="connsiteX1" fmla="*/ 166038 w 2769946"/>
              <a:gd name="connsiteY1" fmla="*/ 36156 h 712974"/>
              <a:gd name="connsiteX2" fmla="*/ 340676 w 2769946"/>
              <a:gd name="connsiteY2" fmla="*/ 377942 h 712974"/>
              <a:gd name="connsiteX3" fmla="*/ 479990 w 2769946"/>
              <a:gd name="connsiteY3" fmla="*/ 712710 h 712974"/>
              <a:gd name="connsiteX4" fmla="*/ 652177 w 2769946"/>
              <a:gd name="connsiteY4" fmla="*/ 377106 h 712974"/>
              <a:gd name="connsiteX5" fmla="*/ 808691 w 2769946"/>
              <a:gd name="connsiteY5" fmla="*/ 49329 h 712974"/>
              <a:gd name="connsiteX6" fmla="*/ 970429 w 2769946"/>
              <a:gd name="connsiteY6" fmla="*/ 368692 h 712974"/>
              <a:gd name="connsiteX7" fmla="*/ 1144603 w 2769946"/>
              <a:gd name="connsiteY7" fmla="*/ 703738 h 712974"/>
              <a:gd name="connsiteX8" fmla="*/ 1306802 w 2769946"/>
              <a:gd name="connsiteY8" fmla="*/ 359169 h 712974"/>
              <a:gd name="connsiteX9" fmla="*/ 1820680 w 2769946"/>
              <a:gd name="connsiteY9" fmla="*/ 2 h 712974"/>
              <a:gd name="connsiteX10" fmla="*/ 1657004 w 2769946"/>
              <a:gd name="connsiteY10" fmla="*/ 363934 h 712974"/>
              <a:gd name="connsiteX11" fmla="*/ 1939305 w 2769946"/>
              <a:gd name="connsiteY11" fmla="*/ 663398 h 712974"/>
              <a:gd name="connsiteX12" fmla="*/ 2016542 w 2769946"/>
              <a:gd name="connsiteY12" fmla="*/ 572306 h 712974"/>
              <a:gd name="connsiteX13" fmla="*/ 1847640 w 2769946"/>
              <a:gd name="connsiteY13" fmla="*/ 265556 h 712974"/>
              <a:gd name="connsiteX14" fmla="*/ 1960692 w 2769946"/>
              <a:gd name="connsiteY14" fmla="*/ 53536 h 712974"/>
              <a:gd name="connsiteX15" fmla="*/ 1761691 w 2769946"/>
              <a:gd name="connsiteY15" fmla="*/ 395880 h 712974"/>
              <a:gd name="connsiteX16" fmla="*/ 1785366 w 2769946"/>
              <a:gd name="connsiteY16" fmla="*/ 711874 h 712974"/>
              <a:gd name="connsiteX17" fmla="*/ 1733026 w 2769946"/>
              <a:gd name="connsiteY17" fmla="*/ 283493 h 712974"/>
              <a:gd name="connsiteX18" fmla="*/ 2769656 w 2769946"/>
              <a:gd name="connsiteY18" fmla="*/ 214972 h 712974"/>
              <a:gd name="connsiteX19" fmla="*/ 1282965 w 2769946"/>
              <a:gd name="connsiteY19" fmla="*/ 382148 h 712974"/>
              <a:gd name="connsiteX0" fmla="*/ 0 w 2770013"/>
              <a:gd name="connsiteY0" fmla="*/ 377387 h 712974"/>
              <a:gd name="connsiteX1" fmla="*/ 166038 w 2770013"/>
              <a:gd name="connsiteY1" fmla="*/ 36156 h 712974"/>
              <a:gd name="connsiteX2" fmla="*/ 340676 w 2770013"/>
              <a:gd name="connsiteY2" fmla="*/ 377942 h 712974"/>
              <a:gd name="connsiteX3" fmla="*/ 479990 w 2770013"/>
              <a:gd name="connsiteY3" fmla="*/ 712710 h 712974"/>
              <a:gd name="connsiteX4" fmla="*/ 652177 w 2770013"/>
              <a:gd name="connsiteY4" fmla="*/ 377106 h 712974"/>
              <a:gd name="connsiteX5" fmla="*/ 808691 w 2770013"/>
              <a:gd name="connsiteY5" fmla="*/ 49329 h 712974"/>
              <a:gd name="connsiteX6" fmla="*/ 970429 w 2770013"/>
              <a:gd name="connsiteY6" fmla="*/ 368692 h 712974"/>
              <a:gd name="connsiteX7" fmla="*/ 1144603 w 2770013"/>
              <a:gd name="connsiteY7" fmla="*/ 703738 h 712974"/>
              <a:gd name="connsiteX8" fmla="*/ 1306802 w 2770013"/>
              <a:gd name="connsiteY8" fmla="*/ 359169 h 712974"/>
              <a:gd name="connsiteX9" fmla="*/ 1820680 w 2770013"/>
              <a:gd name="connsiteY9" fmla="*/ 2 h 712974"/>
              <a:gd name="connsiteX10" fmla="*/ 1657004 w 2770013"/>
              <a:gd name="connsiteY10" fmla="*/ 363934 h 712974"/>
              <a:gd name="connsiteX11" fmla="*/ 1939305 w 2770013"/>
              <a:gd name="connsiteY11" fmla="*/ 663398 h 712974"/>
              <a:gd name="connsiteX12" fmla="*/ 2016542 w 2770013"/>
              <a:gd name="connsiteY12" fmla="*/ 572306 h 712974"/>
              <a:gd name="connsiteX13" fmla="*/ 1847640 w 2770013"/>
              <a:gd name="connsiteY13" fmla="*/ 265556 h 712974"/>
              <a:gd name="connsiteX14" fmla="*/ 1960692 w 2770013"/>
              <a:gd name="connsiteY14" fmla="*/ 53536 h 712974"/>
              <a:gd name="connsiteX15" fmla="*/ 1761691 w 2770013"/>
              <a:gd name="connsiteY15" fmla="*/ 395880 h 712974"/>
              <a:gd name="connsiteX16" fmla="*/ 1785366 w 2770013"/>
              <a:gd name="connsiteY16" fmla="*/ 711874 h 712974"/>
              <a:gd name="connsiteX17" fmla="*/ 1733026 w 2770013"/>
              <a:gd name="connsiteY17" fmla="*/ 283493 h 712974"/>
              <a:gd name="connsiteX18" fmla="*/ 2769656 w 2770013"/>
              <a:gd name="connsiteY18" fmla="*/ 214972 h 712974"/>
              <a:gd name="connsiteX19" fmla="*/ 1579666 w 2770013"/>
              <a:gd name="connsiteY19" fmla="*/ 583940 h 712974"/>
              <a:gd name="connsiteX0" fmla="*/ 0 w 2770486"/>
              <a:gd name="connsiteY0" fmla="*/ 377387 h 712974"/>
              <a:gd name="connsiteX1" fmla="*/ 166038 w 2770486"/>
              <a:gd name="connsiteY1" fmla="*/ 36156 h 712974"/>
              <a:gd name="connsiteX2" fmla="*/ 340676 w 2770486"/>
              <a:gd name="connsiteY2" fmla="*/ 377942 h 712974"/>
              <a:gd name="connsiteX3" fmla="*/ 479990 w 2770486"/>
              <a:gd name="connsiteY3" fmla="*/ 712710 h 712974"/>
              <a:gd name="connsiteX4" fmla="*/ 652177 w 2770486"/>
              <a:gd name="connsiteY4" fmla="*/ 377106 h 712974"/>
              <a:gd name="connsiteX5" fmla="*/ 808691 w 2770486"/>
              <a:gd name="connsiteY5" fmla="*/ 49329 h 712974"/>
              <a:gd name="connsiteX6" fmla="*/ 970429 w 2770486"/>
              <a:gd name="connsiteY6" fmla="*/ 368692 h 712974"/>
              <a:gd name="connsiteX7" fmla="*/ 1144603 w 2770486"/>
              <a:gd name="connsiteY7" fmla="*/ 703738 h 712974"/>
              <a:gd name="connsiteX8" fmla="*/ 1306802 w 2770486"/>
              <a:gd name="connsiteY8" fmla="*/ 359169 h 712974"/>
              <a:gd name="connsiteX9" fmla="*/ 1820680 w 2770486"/>
              <a:gd name="connsiteY9" fmla="*/ 2 h 712974"/>
              <a:gd name="connsiteX10" fmla="*/ 1657004 w 2770486"/>
              <a:gd name="connsiteY10" fmla="*/ 363934 h 712974"/>
              <a:gd name="connsiteX11" fmla="*/ 1939305 w 2770486"/>
              <a:gd name="connsiteY11" fmla="*/ 663398 h 712974"/>
              <a:gd name="connsiteX12" fmla="*/ 2016542 w 2770486"/>
              <a:gd name="connsiteY12" fmla="*/ 572306 h 712974"/>
              <a:gd name="connsiteX13" fmla="*/ 1847640 w 2770486"/>
              <a:gd name="connsiteY13" fmla="*/ 265556 h 712974"/>
              <a:gd name="connsiteX14" fmla="*/ 1960692 w 2770486"/>
              <a:gd name="connsiteY14" fmla="*/ 53536 h 712974"/>
              <a:gd name="connsiteX15" fmla="*/ 1761691 w 2770486"/>
              <a:gd name="connsiteY15" fmla="*/ 395880 h 712974"/>
              <a:gd name="connsiteX16" fmla="*/ 1785366 w 2770486"/>
              <a:gd name="connsiteY16" fmla="*/ 711874 h 712974"/>
              <a:gd name="connsiteX17" fmla="*/ 1733026 w 2770486"/>
              <a:gd name="connsiteY17" fmla="*/ 283493 h 712974"/>
              <a:gd name="connsiteX18" fmla="*/ 2769656 w 2770486"/>
              <a:gd name="connsiteY18" fmla="*/ 214972 h 712974"/>
              <a:gd name="connsiteX19" fmla="*/ 2302067 w 2770486"/>
              <a:gd name="connsiteY19" fmla="*/ 628784 h 712974"/>
              <a:gd name="connsiteX0" fmla="*/ 0 w 2770488"/>
              <a:gd name="connsiteY0" fmla="*/ 377385 h 712972"/>
              <a:gd name="connsiteX1" fmla="*/ 166038 w 2770488"/>
              <a:gd name="connsiteY1" fmla="*/ 36154 h 712972"/>
              <a:gd name="connsiteX2" fmla="*/ 340676 w 2770488"/>
              <a:gd name="connsiteY2" fmla="*/ 377940 h 712972"/>
              <a:gd name="connsiteX3" fmla="*/ 479990 w 2770488"/>
              <a:gd name="connsiteY3" fmla="*/ 712708 h 712972"/>
              <a:gd name="connsiteX4" fmla="*/ 652177 w 2770488"/>
              <a:gd name="connsiteY4" fmla="*/ 377104 h 712972"/>
              <a:gd name="connsiteX5" fmla="*/ 808691 w 2770488"/>
              <a:gd name="connsiteY5" fmla="*/ 49327 h 712972"/>
              <a:gd name="connsiteX6" fmla="*/ 970429 w 2770488"/>
              <a:gd name="connsiteY6" fmla="*/ 368690 h 712972"/>
              <a:gd name="connsiteX7" fmla="*/ 1144603 w 2770488"/>
              <a:gd name="connsiteY7" fmla="*/ 703736 h 712972"/>
              <a:gd name="connsiteX8" fmla="*/ 1293901 w 2770488"/>
              <a:gd name="connsiteY8" fmla="*/ 363653 h 712972"/>
              <a:gd name="connsiteX9" fmla="*/ 1820680 w 2770488"/>
              <a:gd name="connsiteY9" fmla="*/ 0 h 712972"/>
              <a:gd name="connsiteX10" fmla="*/ 1657004 w 2770488"/>
              <a:gd name="connsiteY10" fmla="*/ 363932 h 712972"/>
              <a:gd name="connsiteX11" fmla="*/ 1939305 w 2770488"/>
              <a:gd name="connsiteY11" fmla="*/ 663396 h 712972"/>
              <a:gd name="connsiteX12" fmla="*/ 2016542 w 2770488"/>
              <a:gd name="connsiteY12" fmla="*/ 572304 h 712972"/>
              <a:gd name="connsiteX13" fmla="*/ 1847640 w 2770488"/>
              <a:gd name="connsiteY13" fmla="*/ 265554 h 712972"/>
              <a:gd name="connsiteX14" fmla="*/ 1960692 w 2770488"/>
              <a:gd name="connsiteY14" fmla="*/ 53534 h 712972"/>
              <a:gd name="connsiteX15" fmla="*/ 1761691 w 2770488"/>
              <a:gd name="connsiteY15" fmla="*/ 395878 h 712972"/>
              <a:gd name="connsiteX16" fmla="*/ 1785366 w 2770488"/>
              <a:gd name="connsiteY16" fmla="*/ 711872 h 712972"/>
              <a:gd name="connsiteX17" fmla="*/ 1733026 w 2770488"/>
              <a:gd name="connsiteY17" fmla="*/ 283491 h 712972"/>
              <a:gd name="connsiteX18" fmla="*/ 2769656 w 2770488"/>
              <a:gd name="connsiteY18" fmla="*/ 214970 h 712972"/>
              <a:gd name="connsiteX19" fmla="*/ 2302067 w 2770488"/>
              <a:gd name="connsiteY19" fmla="*/ 628782 h 712972"/>
              <a:gd name="connsiteX0" fmla="*/ 0 w 2770486"/>
              <a:gd name="connsiteY0" fmla="*/ 341232 h 676819"/>
              <a:gd name="connsiteX1" fmla="*/ 166038 w 2770486"/>
              <a:gd name="connsiteY1" fmla="*/ 1 h 676819"/>
              <a:gd name="connsiteX2" fmla="*/ 340676 w 2770486"/>
              <a:gd name="connsiteY2" fmla="*/ 341787 h 676819"/>
              <a:gd name="connsiteX3" fmla="*/ 479990 w 2770486"/>
              <a:gd name="connsiteY3" fmla="*/ 676555 h 676819"/>
              <a:gd name="connsiteX4" fmla="*/ 652177 w 2770486"/>
              <a:gd name="connsiteY4" fmla="*/ 340951 h 676819"/>
              <a:gd name="connsiteX5" fmla="*/ 808691 w 2770486"/>
              <a:gd name="connsiteY5" fmla="*/ 13174 h 676819"/>
              <a:gd name="connsiteX6" fmla="*/ 970429 w 2770486"/>
              <a:gd name="connsiteY6" fmla="*/ 332537 h 676819"/>
              <a:gd name="connsiteX7" fmla="*/ 1144603 w 2770486"/>
              <a:gd name="connsiteY7" fmla="*/ 667583 h 676819"/>
              <a:gd name="connsiteX8" fmla="*/ 1293901 w 2770486"/>
              <a:gd name="connsiteY8" fmla="*/ 327500 h 676819"/>
              <a:gd name="connsiteX9" fmla="*/ 1463778 w 2770486"/>
              <a:gd name="connsiteY9" fmla="*/ 8689 h 676819"/>
              <a:gd name="connsiteX10" fmla="*/ 1657004 w 2770486"/>
              <a:gd name="connsiteY10" fmla="*/ 327779 h 676819"/>
              <a:gd name="connsiteX11" fmla="*/ 1939305 w 2770486"/>
              <a:gd name="connsiteY11" fmla="*/ 627243 h 676819"/>
              <a:gd name="connsiteX12" fmla="*/ 2016542 w 2770486"/>
              <a:gd name="connsiteY12" fmla="*/ 536151 h 676819"/>
              <a:gd name="connsiteX13" fmla="*/ 1847640 w 2770486"/>
              <a:gd name="connsiteY13" fmla="*/ 229401 h 676819"/>
              <a:gd name="connsiteX14" fmla="*/ 1960692 w 2770486"/>
              <a:gd name="connsiteY14" fmla="*/ 17381 h 676819"/>
              <a:gd name="connsiteX15" fmla="*/ 1761691 w 2770486"/>
              <a:gd name="connsiteY15" fmla="*/ 359725 h 676819"/>
              <a:gd name="connsiteX16" fmla="*/ 1785366 w 2770486"/>
              <a:gd name="connsiteY16" fmla="*/ 675719 h 676819"/>
              <a:gd name="connsiteX17" fmla="*/ 1733026 w 2770486"/>
              <a:gd name="connsiteY17" fmla="*/ 247338 h 676819"/>
              <a:gd name="connsiteX18" fmla="*/ 2769656 w 2770486"/>
              <a:gd name="connsiteY18" fmla="*/ 178817 h 676819"/>
              <a:gd name="connsiteX19" fmla="*/ 2302067 w 2770486"/>
              <a:gd name="connsiteY19" fmla="*/ 592629 h 676819"/>
              <a:gd name="connsiteX0" fmla="*/ 0 w 2770488"/>
              <a:gd name="connsiteY0" fmla="*/ 341232 h 676819"/>
              <a:gd name="connsiteX1" fmla="*/ 166038 w 2770488"/>
              <a:gd name="connsiteY1" fmla="*/ 1 h 676819"/>
              <a:gd name="connsiteX2" fmla="*/ 340676 w 2770488"/>
              <a:gd name="connsiteY2" fmla="*/ 341787 h 676819"/>
              <a:gd name="connsiteX3" fmla="*/ 479990 w 2770488"/>
              <a:gd name="connsiteY3" fmla="*/ 676555 h 676819"/>
              <a:gd name="connsiteX4" fmla="*/ 652177 w 2770488"/>
              <a:gd name="connsiteY4" fmla="*/ 340951 h 676819"/>
              <a:gd name="connsiteX5" fmla="*/ 808691 w 2770488"/>
              <a:gd name="connsiteY5" fmla="*/ 13174 h 676819"/>
              <a:gd name="connsiteX6" fmla="*/ 970429 w 2770488"/>
              <a:gd name="connsiteY6" fmla="*/ 332537 h 676819"/>
              <a:gd name="connsiteX7" fmla="*/ 1144603 w 2770488"/>
              <a:gd name="connsiteY7" fmla="*/ 667583 h 676819"/>
              <a:gd name="connsiteX8" fmla="*/ 1293901 w 2770488"/>
              <a:gd name="connsiteY8" fmla="*/ 327500 h 676819"/>
              <a:gd name="connsiteX9" fmla="*/ 1463778 w 2770488"/>
              <a:gd name="connsiteY9" fmla="*/ 8689 h 676819"/>
              <a:gd name="connsiteX10" fmla="*/ 1635502 w 2770488"/>
              <a:gd name="connsiteY10" fmla="*/ 345716 h 676819"/>
              <a:gd name="connsiteX11" fmla="*/ 1939305 w 2770488"/>
              <a:gd name="connsiteY11" fmla="*/ 627243 h 676819"/>
              <a:gd name="connsiteX12" fmla="*/ 2016542 w 2770488"/>
              <a:gd name="connsiteY12" fmla="*/ 536151 h 676819"/>
              <a:gd name="connsiteX13" fmla="*/ 1847640 w 2770488"/>
              <a:gd name="connsiteY13" fmla="*/ 229401 h 676819"/>
              <a:gd name="connsiteX14" fmla="*/ 1960692 w 2770488"/>
              <a:gd name="connsiteY14" fmla="*/ 17381 h 676819"/>
              <a:gd name="connsiteX15" fmla="*/ 1761691 w 2770488"/>
              <a:gd name="connsiteY15" fmla="*/ 359725 h 676819"/>
              <a:gd name="connsiteX16" fmla="*/ 1785366 w 2770488"/>
              <a:gd name="connsiteY16" fmla="*/ 675719 h 676819"/>
              <a:gd name="connsiteX17" fmla="*/ 1733026 w 2770488"/>
              <a:gd name="connsiteY17" fmla="*/ 247338 h 676819"/>
              <a:gd name="connsiteX18" fmla="*/ 2769656 w 2770488"/>
              <a:gd name="connsiteY18" fmla="*/ 178817 h 676819"/>
              <a:gd name="connsiteX19" fmla="*/ 2302067 w 2770488"/>
              <a:gd name="connsiteY19" fmla="*/ 592629 h 676819"/>
              <a:gd name="connsiteX0" fmla="*/ 0 w 2770486"/>
              <a:gd name="connsiteY0" fmla="*/ 341232 h 676555"/>
              <a:gd name="connsiteX1" fmla="*/ 166038 w 2770486"/>
              <a:gd name="connsiteY1" fmla="*/ 1 h 676555"/>
              <a:gd name="connsiteX2" fmla="*/ 340676 w 2770486"/>
              <a:gd name="connsiteY2" fmla="*/ 341787 h 676555"/>
              <a:gd name="connsiteX3" fmla="*/ 479990 w 2770486"/>
              <a:gd name="connsiteY3" fmla="*/ 676555 h 676555"/>
              <a:gd name="connsiteX4" fmla="*/ 652177 w 2770486"/>
              <a:gd name="connsiteY4" fmla="*/ 340951 h 676555"/>
              <a:gd name="connsiteX5" fmla="*/ 808691 w 2770486"/>
              <a:gd name="connsiteY5" fmla="*/ 13174 h 676555"/>
              <a:gd name="connsiteX6" fmla="*/ 970429 w 2770486"/>
              <a:gd name="connsiteY6" fmla="*/ 332537 h 676555"/>
              <a:gd name="connsiteX7" fmla="*/ 1144603 w 2770486"/>
              <a:gd name="connsiteY7" fmla="*/ 667583 h 676555"/>
              <a:gd name="connsiteX8" fmla="*/ 1293901 w 2770486"/>
              <a:gd name="connsiteY8" fmla="*/ 327500 h 676555"/>
              <a:gd name="connsiteX9" fmla="*/ 1463778 w 2770486"/>
              <a:gd name="connsiteY9" fmla="*/ 8689 h 676555"/>
              <a:gd name="connsiteX10" fmla="*/ 1635502 w 2770486"/>
              <a:gd name="connsiteY10" fmla="*/ 345716 h 676555"/>
              <a:gd name="connsiteX11" fmla="*/ 1939305 w 2770486"/>
              <a:gd name="connsiteY11" fmla="*/ 627243 h 676555"/>
              <a:gd name="connsiteX12" fmla="*/ 2016542 w 2770486"/>
              <a:gd name="connsiteY12" fmla="*/ 536151 h 676555"/>
              <a:gd name="connsiteX13" fmla="*/ 1847640 w 2770486"/>
              <a:gd name="connsiteY13" fmla="*/ 229401 h 676555"/>
              <a:gd name="connsiteX14" fmla="*/ 1960692 w 2770486"/>
              <a:gd name="connsiteY14" fmla="*/ 17381 h 676555"/>
              <a:gd name="connsiteX15" fmla="*/ 1761691 w 2770486"/>
              <a:gd name="connsiteY15" fmla="*/ 359725 h 676555"/>
              <a:gd name="connsiteX16" fmla="*/ 2271266 w 2770486"/>
              <a:gd name="connsiteY16" fmla="*/ 361819 h 676555"/>
              <a:gd name="connsiteX17" fmla="*/ 1733026 w 2770486"/>
              <a:gd name="connsiteY17" fmla="*/ 247338 h 676555"/>
              <a:gd name="connsiteX18" fmla="*/ 2769656 w 2770486"/>
              <a:gd name="connsiteY18" fmla="*/ 178817 h 676555"/>
              <a:gd name="connsiteX19" fmla="*/ 2302067 w 2770486"/>
              <a:gd name="connsiteY19" fmla="*/ 592629 h 676555"/>
              <a:gd name="connsiteX0" fmla="*/ 0 w 2770488"/>
              <a:gd name="connsiteY0" fmla="*/ 341232 h 676555"/>
              <a:gd name="connsiteX1" fmla="*/ 166038 w 2770488"/>
              <a:gd name="connsiteY1" fmla="*/ 1 h 676555"/>
              <a:gd name="connsiteX2" fmla="*/ 340676 w 2770488"/>
              <a:gd name="connsiteY2" fmla="*/ 341787 h 676555"/>
              <a:gd name="connsiteX3" fmla="*/ 479990 w 2770488"/>
              <a:gd name="connsiteY3" fmla="*/ 676555 h 676555"/>
              <a:gd name="connsiteX4" fmla="*/ 652177 w 2770488"/>
              <a:gd name="connsiteY4" fmla="*/ 340951 h 676555"/>
              <a:gd name="connsiteX5" fmla="*/ 808691 w 2770488"/>
              <a:gd name="connsiteY5" fmla="*/ 13174 h 676555"/>
              <a:gd name="connsiteX6" fmla="*/ 970429 w 2770488"/>
              <a:gd name="connsiteY6" fmla="*/ 332537 h 676555"/>
              <a:gd name="connsiteX7" fmla="*/ 1144603 w 2770488"/>
              <a:gd name="connsiteY7" fmla="*/ 667583 h 676555"/>
              <a:gd name="connsiteX8" fmla="*/ 1293901 w 2770488"/>
              <a:gd name="connsiteY8" fmla="*/ 327500 h 676555"/>
              <a:gd name="connsiteX9" fmla="*/ 1463778 w 2770488"/>
              <a:gd name="connsiteY9" fmla="*/ 8689 h 676555"/>
              <a:gd name="connsiteX10" fmla="*/ 1635502 w 2770488"/>
              <a:gd name="connsiteY10" fmla="*/ 345716 h 676555"/>
              <a:gd name="connsiteX11" fmla="*/ 1939305 w 2770488"/>
              <a:gd name="connsiteY11" fmla="*/ 627243 h 676555"/>
              <a:gd name="connsiteX12" fmla="*/ 2016542 w 2770488"/>
              <a:gd name="connsiteY12" fmla="*/ 536151 h 676555"/>
              <a:gd name="connsiteX13" fmla="*/ 1847640 w 2770488"/>
              <a:gd name="connsiteY13" fmla="*/ 229401 h 676555"/>
              <a:gd name="connsiteX14" fmla="*/ 1960692 w 2770488"/>
              <a:gd name="connsiteY14" fmla="*/ 17381 h 676555"/>
              <a:gd name="connsiteX15" fmla="*/ 2191693 w 2770488"/>
              <a:gd name="connsiteY15" fmla="*/ 310397 h 676555"/>
              <a:gd name="connsiteX16" fmla="*/ 2271266 w 2770488"/>
              <a:gd name="connsiteY16" fmla="*/ 361819 h 676555"/>
              <a:gd name="connsiteX17" fmla="*/ 1733026 w 2770488"/>
              <a:gd name="connsiteY17" fmla="*/ 247338 h 676555"/>
              <a:gd name="connsiteX18" fmla="*/ 2769656 w 2770488"/>
              <a:gd name="connsiteY18" fmla="*/ 178817 h 676555"/>
              <a:gd name="connsiteX19" fmla="*/ 2302067 w 2770488"/>
              <a:gd name="connsiteY19" fmla="*/ 592629 h 676555"/>
              <a:gd name="connsiteX0" fmla="*/ 0 w 2770486"/>
              <a:gd name="connsiteY0" fmla="*/ 341232 h 676555"/>
              <a:gd name="connsiteX1" fmla="*/ 166038 w 2770486"/>
              <a:gd name="connsiteY1" fmla="*/ 1 h 676555"/>
              <a:gd name="connsiteX2" fmla="*/ 340676 w 2770486"/>
              <a:gd name="connsiteY2" fmla="*/ 341787 h 676555"/>
              <a:gd name="connsiteX3" fmla="*/ 479990 w 2770486"/>
              <a:gd name="connsiteY3" fmla="*/ 676555 h 676555"/>
              <a:gd name="connsiteX4" fmla="*/ 652177 w 2770486"/>
              <a:gd name="connsiteY4" fmla="*/ 340951 h 676555"/>
              <a:gd name="connsiteX5" fmla="*/ 808691 w 2770486"/>
              <a:gd name="connsiteY5" fmla="*/ 13174 h 676555"/>
              <a:gd name="connsiteX6" fmla="*/ 970429 w 2770486"/>
              <a:gd name="connsiteY6" fmla="*/ 332537 h 676555"/>
              <a:gd name="connsiteX7" fmla="*/ 1144603 w 2770486"/>
              <a:gd name="connsiteY7" fmla="*/ 667583 h 676555"/>
              <a:gd name="connsiteX8" fmla="*/ 1293901 w 2770486"/>
              <a:gd name="connsiteY8" fmla="*/ 327500 h 676555"/>
              <a:gd name="connsiteX9" fmla="*/ 1463778 w 2770486"/>
              <a:gd name="connsiteY9" fmla="*/ 8689 h 676555"/>
              <a:gd name="connsiteX10" fmla="*/ 1635502 w 2770486"/>
              <a:gd name="connsiteY10" fmla="*/ 345716 h 676555"/>
              <a:gd name="connsiteX11" fmla="*/ 1939305 w 2770486"/>
              <a:gd name="connsiteY11" fmla="*/ 627243 h 676555"/>
              <a:gd name="connsiteX12" fmla="*/ 2016542 w 2770486"/>
              <a:gd name="connsiteY12" fmla="*/ 536151 h 676555"/>
              <a:gd name="connsiteX13" fmla="*/ 1847640 w 2770486"/>
              <a:gd name="connsiteY13" fmla="*/ 229401 h 676555"/>
              <a:gd name="connsiteX14" fmla="*/ 1960692 w 2770486"/>
              <a:gd name="connsiteY14" fmla="*/ 17381 h 676555"/>
              <a:gd name="connsiteX15" fmla="*/ 2191693 w 2770486"/>
              <a:gd name="connsiteY15" fmla="*/ 310397 h 676555"/>
              <a:gd name="connsiteX16" fmla="*/ 2271266 w 2770486"/>
              <a:gd name="connsiteY16" fmla="*/ 361819 h 676555"/>
              <a:gd name="connsiteX17" fmla="*/ 2171629 w 2770486"/>
              <a:gd name="connsiteY17" fmla="*/ 265275 h 676555"/>
              <a:gd name="connsiteX18" fmla="*/ 2769656 w 2770486"/>
              <a:gd name="connsiteY18" fmla="*/ 178817 h 676555"/>
              <a:gd name="connsiteX19" fmla="*/ 2302067 w 2770486"/>
              <a:gd name="connsiteY19" fmla="*/ 592629 h 676555"/>
              <a:gd name="connsiteX0" fmla="*/ 0 w 2770488"/>
              <a:gd name="connsiteY0" fmla="*/ 341232 h 689031"/>
              <a:gd name="connsiteX1" fmla="*/ 166038 w 2770488"/>
              <a:gd name="connsiteY1" fmla="*/ 1 h 689031"/>
              <a:gd name="connsiteX2" fmla="*/ 340676 w 2770488"/>
              <a:gd name="connsiteY2" fmla="*/ 341787 h 689031"/>
              <a:gd name="connsiteX3" fmla="*/ 479990 w 2770488"/>
              <a:gd name="connsiteY3" fmla="*/ 676555 h 689031"/>
              <a:gd name="connsiteX4" fmla="*/ 652177 w 2770488"/>
              <a:gd name="connsiteY4" fmla="*/ 340951 h 689031"/>
              <a:gd name="connsiteX5" fmla="*/ 808691 w 2770488"/>
              <a:gd name="connsiteY5" fmla="*/ 13174 h 689031"/>
              <a:gd name="connsiteX6" fmla="*/ 970429 w 2770488"/>
              <a:gd name="connsiteY6" fmla="*/ 332537 h 689031"/>
              <a:gd name="connsiteX7" fmla="*/ 1144603 w 2770488"/>
              <a:gd name="connsiteY7" fmla="*/ 667583 h 689031"/>
              <a:gd name="connsiteX8" fmla="*/ 1293901 w 2770488"/>
              <a:gd name="connsiteY8" fmla="*/ 327500 h 689031"/>
              <a:gd name="connsiteX9" fmla="*/ 1463778 w 2770488"/>
              <a:gd name="connsiteY9" fmla="*/ 8689 h 689031"/>
              <a:gd name="connsiteX10" fmla="*/ 1635502 w 2770488"/>
              <a:gd name="connsiteY10" fmla="*/ 345716 h 689031"/>
              <a:gd name="connsiteX11" fmla="*/ 1788805 w 2770488"/>
              <a:gd name="connsiteY11" fmla="*/ 672086 h 689031"/>
              <a:gd name="connsiteX12" fmla="*/ 2016542 w 2770488"/>
              <a:gd name="connsiteY12" fmla="*/ 536151 h 689031"/>
              <a:gd name="connsiteX13" fmla="*/ 1847640 w 2770488"/>
              <a:gd name="connsiteY13" fmla="*/ 229401 h 689031"/>
              <a:gd name="connsiteX14" fmla="*/ 1960692 w 2770488"/>
              <a:gd name="connsiteY14" fmla="*/ 17381 h 689031"/>
              <a:gd name="connsiteX15" fmla="*/ 2191693 w 2770488"/>
              <a:gd name="connsiteY15" fmla="*/ 310397 h 689031"/>
              <a:gd name="connsiteX16" fmla="*/ 2271266 w 2770488"/>
              <a:gd name="connsiteY16" fmla="*/ 361819 h 689031"/>
              <a:gd name="connsiteX17" fmla="*/ 2171629 w 2770488"/>
              <a:gd name="connsiteY17" fmla="*/ 265275 h 689031"/>
              <a:gd name="connsiteX18" fmla="*/ 2769656 w 2770488"/>
              <a:gd name="connsiteY18" fmla="*/ 178817 h 689031"/>
              <a:gd name="connsiteX19" fmla="*/ 2302067 w 2770488"/>
              <a:gd name="connsiteY19" fmla="*/ 592629 h 689031"/>
              <a:gd name="connsiteX0" fmla="*/ 0 w 2770486"/>
              <a:gd name="connsiteY0" fmla="*/ 341232 h 680158"/>
              <a:gd name="connsiteX1" fmla="*/ 166038 w 2770486"/>
              <a:gd name="connsiteY1" fmla="*/ 1 h 680158"/>
              <a:gd name="connsiteX2" fmla="*/ 340676 w 2770486"/>
              <a:gd name="connsiteY2" fmla="*/ 341787 h 680158"/>
              <a:gd name="connsiteX3" fmla="*/ 479990 w 2770486"/>
              <a:gd name="connsiteY3" fmla="*/ 676555 h 680158"/>
              <a:gd name="connsiteX4" fmla="*/ 652177 w 2770486"/>
              <a:gd name="connsiteY4" fmla="*/ 340951 h 680158"/>
              <a:gd name="connsiteX5" fmla="*/ 808691 w 2770486"/>
              <a:gd name="connsiteY5" fmla="*/ 13174 h 680158"/>
              <a:gd name="connsiteX6" fmla="*/ 970429 w 2770486"/>
              <a:gd name="connsiteY6" fmla="*/ 332537 h 680158"/>
              <a:gd name="connsiteX7" fmla="*/ 1144603 w 2770486"/>
              <a:gd name="connsiteY7" fmla="*/ 667583 h 680158"/>
              <a:gd name="connsiteX8" fmla="*/ 1293901 w 2770486"/>
              <a:gd name="connsiteY8" fmla="*/ 327500 h 680158"/>
              <a:gd name="connsiteX9" fmla="*/ 1463778 w 2770486"/>
              <a:gd name="connsiteY9" fmla="*/ 8689 h 680158"/>
              <a:gd name="connsiteX10" fmla="*/ 1635502 w 2770486"/>
              <a:gd name="connsiteY10" fmla="*/ 345716 h 680158"/>
              <a:gd name="connsiteX11" fmla="*/ 1788805 w 2770486"/>
              <a:gd name="connsiteY11" fmla="*/ 672086 h 680158"/>
              <a:gd name="connsiteX12" fmla="*/ 1947741 w 2770486"/>
              <a:gd name="connsiteY12" fmla="*/ 343328 h 680158"/>
              <a:gd name="connsiteX13" fmla="*/ 1847640 w 2770486"/>
              <a:gd name="connsiteY13" fmla="*/ 229401 h 680158"/>
              <a:gd name="connsiteX14" fmla="*/ 1960692 w 2770486"/>
              <a:gd name="connsiteY14" fmla="*/ 17381 h 680158"/>
              <a:gd name="connsiteX15" fmla="*/ 2191693 w 2770486"/>
              <a:gd name="connsiteY15" fmla="*/ 310397 h 680158"/>
              <a:gd name="connsiteX16" fmla="*/ 2271266 w 2770486"/>
              <a:gd name="connsiteY16" fmla="*/ 361819 h 680158"/>
              <a:gd name="connsiteX17" fmla="*/ 2171629 w 2770486"/>
              <a:gd name="connsiteY17" fmla="*/ 265275 h 680158"/>
              <a:gd name="connsiteX18" fmla="*/ 2769656 w 2770486"/>
              <a:gd name="connsiteY18" fmla="*/ 178817 h 680158"/>
              <a:gd name="connsiteX19" fmla="*/ 2302067 w 2770486"/>
              <a:gd name="connsiteY19" fmla="*/ 592629 h 680158"/>
              <a:gd name="connsiteX0" fmla="*/ 0 w 2770488"/>
              <a:gd name="connsiteY0" fmla="*/ 361836 h 701588"/>
              <a:gd name="connsiteX1" fmla="*/ 166038 w 2770488"/>
              <a:gd name="connsiteY1" fmla="*/ 20605 h 701588"/>
              <a:gd name="connsiteX2" fmla="*/ 340676 w 2770488"/>
              <a:gd name="connsiteY2" fmla="*/ 362391 h 701588"/>
              <a:gd name="connsiteX3" fmla="*/ 479990 w 2770488"/>
              <a:gd name="connsiteY3" fmla="*/ 697159 h 701588"/>
              <a:gd name="connsiteX4" fmla="*/ 652177 w 2770488"/>
              <a:gd name="connsiteY4" fmla="*/ 361555 h 701588"/>
              <a:gd name="connsiteX5" fmla="*/ 808691 w 2770488"/>
              <a:gd name="connsiteY5" fmla="*/ 33778 h 701588"/>
              <a:gd name="connsiteX6" fmla="*/ 970429 w 2770488"/>
              <a:gd name="connsiteY6" fmla="*/ 353141 h 701588"/>
              <a:gd name="connsiteX7" fmla="*/ 1144603 w 2770488"/>
              <a:gd name="connsiteY7" fmla="*/ 688187 h 701588"/>
              <a:gd name="connsiteX8" fmla="*/ 1293901 w 2770488"/>
              <a:gd name="connsiteY8" fmla="*/ 348104 h 701588"/>
              <a:gd name="connsiteX9" fmla="*/ 1463778 w 2770488"/>
              <a:gd name="connsiteY9" fmla="*/ 29293 h 701588"/>
              <a:gd name="connsiteX10" fmla="*/ 1635502 w 2770488"/>
              <a:gd name="connsiteY10" fmla="*/ 366320 h 701588"/>
              <a:gd name="connsiteX11" fmla="*/ 1788805 w 2770488"/>
              <a:gd name="connsiteY11" fmla="*/ 692690 h 701588"/>
              <a:gd name="connsiteX12" fmla="*/ 1947741 w 2770488"/>
              <a:gd name="connsiteY12" fmla="*/ 363932 h 701588"/>
              <a:gd name="connsiteX13" fmla="*/ 2109941 w 2770488"/>
              <a:gd name="connsiteY13" fmla="*/ 39244 h 701588"/>
              <a:gd name="connsiteX14" fmla="*/ 1960692 w 2770488"/>
              <a:gd name="connsiteY14" fmla="*/ 37985 h 701588"/>
              <a:gd name="connsiteX15" fmla="*/ 2191693 w 2770488"/>
              <a:gd name="connsiteY15" fmla="*/ 331001 h 701588"/>
              <a:gd name="connsiteX16" fmla="*/ 2271266 w 2770488"/>
              <a:gd name="connsiteY16" fmla="*/ 382423 h 701588"/>
              <a:gd name="connsiteX17" fmla="*/ 2171629 w 2770488"/>
              <a:gd name="connsiteY17" fmla="*/ 285879 h 701588"/>
              <a:gd name="connsiteX18" fmla="*/ 2769656 w 2770488"/>
              <a:gd name="connsiteY18" fmla="*/ 199421 h 701588"/>
              <a:gd name="connsiteX19" fmla="*/ 2302067 w 2770488"/>
              <a:gd name="connsiteY19" fmla="*/ 613233 h 701588"/>
              <a:gd name="connsiteX0" fmla="*/ 0 w 2770486"/>
              <a:gd name="connsiteY0" fmla="*/ 341232 h 680984"/>
              <a:gd name="connsiteX1" fmla="*/ 166038 w 2770486"/>
              <a:gd name="connsiteY1" fmla="*/ 1 h 680984"/>
              <a:gd name="connsiteX2" fmla="*/ 340676 w 2770486"/>
              <a:gd name="connsiteY2" fmla="*/ 341787 h 680984"/>
              <a:gd name="connsiteX3" fmla="*/ 479990 w 2770486"/>
              <a:gd name="connsiteY3" fmla="*/ 676555 h 680984"/>
              <a:gd name="connsiteX4" fmla="*/ 652177 w 2770486"/>
              <a:gd name="connsiteY4" fmla="*/ 340951 h 680984"/>
              <a:gd name="connsiteX5" fmla="*/ 808691 w 2770486"/>
              <a:gd name="connsiteY5" fmla="*/ 13174 h 680984"/>
              <a:gd name="connsiteX6" fmla="*/ 970429 w 2770486"/>
              <a:gd name="connsiteY6" fmla="*/ 332537 h 680984"/>
              <a:gd name="connsiteX7" fmla="*/ 1144603 w 2770486"/>
              <a:gd name="connsiteY7" fmla="*/ 667583 h 680984"/>
              <a:gd name="connsiteX8" fmla="*/ 1293901 w 2770486"/>
              <a:gd name="connsiteY8" fmla="*/ 327500 h 680984"/>
              <a:gd name="connsiteX9" fmla="*/ 1463778 w 2770486"/>
              <a:gd name="connsiteY9" fmla="*/ 8689 h 680984"/>
              <a:gd name="connsiteX10" fmla="*/ 1635502 w 2770486"/>
              <a:gd name="connsiteY10" fmla="*/ 345716 h 680984"/>
              <a:gd name="connsiteX11" fmla="*/ 1788805 w 2770486"/>
              <a:gd name="connsiteY11" fmla="*/ 672086 h 680984"/>
              <a:gd name="connsiteX12" fmla="*/ 1947741 w 2770486"/>
              <a:gd name="connsiteY12" fmla="*/ 343328 h 680984"/>
              <a:gd name="connsiteX13" fmla="*/ 2109941 w 2770486"/>
              <a:gd name="connsiteY13" fmla="*/ 18640 h 680984"/>
              <a:gd name="connsiteX14" fmla="*/ 2158494 w 2770486"/>
              <a:gd name="connsiteY14" fmla="*/ 331281 h 680984"/>
              <a:gd name="connsiteX15" fmla="*/ 2191693 w 2770486"/>
              <a:gd name="connsiteY15" fmla="*/ 310397 h 680984"/>
              <a:gd name="connsiteX16" fmla="*/ 2271266 w 2770486"/>
              <a:gd name="connsiteY16" fmla="*/ 361819 h 680984"/>
              <a:gd name="connsiteX17" fmla="*/ 2171629 w 2770486"/>
              <a:gd name="connsiteY17" fmla="*/ 265275 h 680984"/>
              <a:gd name="connsiteX18" fmla="*/ 2769656 w 2770486"/>
              <a:gd name="connsiteY18" fmla="*/ 178817 h 680984"/>
              <a:gd name="connsiteX19" fmla="*/ 2302067 w 2770486"/>
              <a:gd name="connsiteY19" fmla="*/ 592629 h 680984"/>
              <a:gd name="connsiteX0" fmla="*/ 0 w 2770488"/>
              <a:gd name="connsiteY0" fmla="*/ 341232 h 700729"/>
              <a:gd name="connsiteX1" fmla="*/ 166038 w 2770488"/>
              <a:gd name="connsiteY1" fmla="*/ 1 h 700729"/>
              <a:gd name="connsiteX2" fmla="*/ 340676 w 2770488"/>
              <a:gd name="connsiteY2" fmla="*/ 341787 h 700729"/>
              <a:gd name="connsiteX3" fmla="*/ 479990 w 2770488"/>
              <a:gd name="connsiteY3" fmla="*/ 676555 h 700729"/>
              <a:gd name="connsiteX4" fmla="*/ 652177 w 2770488"/>
              <a:gd name="connsiteY4" fmla="*/ 340951 h 700729"/>
              <a:gd name="connsiteX5" fmla="*/ 808691 w 2770488"/>
              <a:gd name="connsiteY5" fmla="*/ 13174 h 700729"/>
              <a:gd name="connsiteX6" fmla="*/ 970429 w 2770488"/>
              <a:gd name="connsiteY6" fmla="*/ 332537 h 700729"/>
              <a:gd name="connsiteX7" fmla="*/ 1144603 w 2770488"/>
              <a:gd name="connsiteY7" fmla="*/ 667583 h 700729"/>
              <a:gd name="connsiteX8" fmla="*/ 1293901 w 2770488"/>
              <a:gd name="connsiteY8" fmla="*/ 327500 h 700729"/>
              <a:gd name="connsiteX9" fmla="*/ 1463778 w 2770488"/>
              <a:gd name="connsiteY9" fmla="*/ 8689 h 700729"/>
              <a:gd name="connsiteX10" fmla="*/ 1635502 w 2770488"/>
              <a:gd name="connsiteY10" fmla="*/ 345716 h 700729"/>
              <a:gd name="connsiteX11" fmla="*/ 1788805 w 2770488"/>
              <a:gd name="connsiteY11" fmla="*/ 672086 h 700729"/>
              <a:gd name="connsiteX12" fmla="*/ 1909202 w 2770488"/>
              <a:gd name="connsiteY12" fmla="*/ 654141 h 700729"/>
              <a:gd name="connsiteX13" fmla="*/ 1947741 w 2770488"/>
              <a:gd name="connsiteY13" fmla="*/ 343328 h 700729"/>
              <a:gd name="connsiteX14" fmla="*/ 2109941 w 2770488"/>
              <a:gd name="connsiteY14" fmla="*/ 18640 h 700729"/>
              <a:gd name="connsiteX15" fmla="*/ 2158494 w 2770488"/>
              <a:gd name="connsiteY15" fmla="*/ 331281 h 700729"/>
              <a:gd name="connsiteX16" fmla="*/ 2191693 w 2770488"/>
              <a:gd name="connsiteY16" fmla="*/ 310397 h 700729"/>
              <a:gd name="connsiteX17" fmla="*/ 2271266 w 2770488"/>
              <a:gd name="connsiteY17" fmla="*/ 361819 h 700729"/>
              <a:gd name="connsiteX18" fmla="*/ 2171629 w 2770488"/>
              <a:gd name="connsiteY18" fmla="*/ 265275 h 700729"/>
              <a:gd name="connsiteX19" fmla="*/ 2769656 w 2770488"/>
              <a:gd name="connsiteY19" fmla="*/ 178817 h 700729"/>
              <a:gd name="connsiteX20" fmla="*/ 2302067 w 2770488"/>
              <a:gd name="connsiteY20" fmla="*/ 592629 h 700729"/>
              <a:gd name="connsiteX0" fmla="*/ 0 w 2770486"/>
              <a:gd name="connsiteY0" fmla="*/ 341232 h 709358"/>
              <a:gd name="connsiteX1" fmla="*/ 166038 w 2770486"/>
              <a:gd name="connsiteY1" fmla="*/ 1 h 709358"/>
              <a:gd name="connsiteX2" fmla="*/ 340676 w 2770486"/>
              <a:gd name="connsiteY2" fmla="*/ 341787 h 709358"/>
              <a:gd name="connsiteX3" fmla="*/ 479990 w 2770486"/>
              <a:gd name="connsiteY3" fmla="*/ 676555 h 709358"/>
              <a:gd name="connsiteX4" fmla="*/ 652177 w 2770486"/>
              <a:gd name="connsiteY4" fmla="*/ 340951 h 709358"/>
              <a:gd name="connsiteX5" fmla="*/ 808691 w 2770486"/>
              <a:gd name="connsiteY5" fmla="*/ 13174 h 709358"/>
              <a:gd name="connsiteX6" fmla="*/ 970429 w 2770486"/>
              <a:gd name="connsiteY6" fmla="*/ 332537 h 709358"/>
              <a:gd name="connsiteX7" fmla="*/ 1144603 w 2770486"/>
              <a:gd name="connsiteY7" fmla="*/ 667583 h 709358"/>
              <a:gd name="connsiteX8" fmla="*/ 1293901 w 2770486"/>
              <a:gd name="connsiteY8" fmla="*/ 327500 h 709358"/>
              <a:gd name="connsiteX9" fmla="*/ 1463778 w 2770486"/>
              <a:gd name="connsiteY9" fmla="*/ 8689 h 709358"/>
              <a:gd name="connsiteX10" fmla="*/ 1635502 w 2770486"/>
              <a:gd name="connsiteY10" fmla="*/ 345716 h 709358"/>
              <a:gd name="connsiteX11" fmla="*/ 1788806 w 2770486"/>
              <a:gd name="connsiteY11" fmla="*/ 685539 h 709358"/>
              <a:gd name="connsiteX12" fmla="*/ 1909202 w 2770486"/>
              <a:gd name="connsiteY12" fmla="*/ 654141 h 709358"/>
              <a:gd name="connsiteX13" fmla="*/ 1947741 w 2770486"/>
              <a:gd name="connsiteY13" fmla="*/ 343328 h 709358"/>
              <a:gd name="connsiteX14" fmla="*/ 2109941 w 2770486"/>
              <a:gd name="connsiteY14" fmla="*/ 18640 h 709358"/>
              <a:gd name="connsiteX15" fmla="*/ 2158494 w 2770486"/>
              <a:gd name="connsiteY15" fmla="*/ 331281 h 709358"/>
              <a:gd name="connsiteX16" fmla="*/ 2191693 w 2770486"/>
              <a:gd name="connsiteY16" fmla="*/ 310397 h 709358"/>
              <a:gd name="connsiteX17" fmla="*/ 2271266 w 2770486"/>
              <a:gd name="connsiteY17" fmla="*/ 361819 h 709358"/>
              <a:gd name="connsiteX18" fmla="*/ 2171629 w 2770486"/>
              <a:gd name="connsiteY18" fmla="*/ 265275 h 709358"/>
              <a:gd name="connsiteX19" fmla="*/ 2769656 w 2770486"/>
              <a:gd name="connsiteY19" fmla="*/ 178817 h 709358"/>
              <a:gd name="connsiteX20" fmla="*/ 2302067 w 2770486"/>
              <a:gd name="connsiteY20" fmla="*/ 592629 h 709358"/>
              <a:gd name="connsiteX0" fmla="*/ 0 w 2770488"/>
              <a:gd name="connsiteY0" fmla="*/ 341232 h 689504"/>
              <a:gd name="connsiteX1" fmla="*/ 166038 w 2770488"/>
              <a:gd name="connsiteY1" fmla="*/ 1 h 689504"/>
              <a:gd name="connsiteX2" fmla="*/ 340676 w 2770488"/>
              <a:gd name="connsiteY2" fmla="*/ 341787 h 689504"/>
              <a:gd name="connsiteX3" fmla="*/ 479990 w 2770488"/>
              <a:gd name="connsiteY3" fmla="*/ 676555 h 689504"/>
              <a:gd name="connsiteX4" fmla="*/ 652177 w 2770488"/>
              <a:gd name="connsiteY4" fmla="*/ 340951 h 689504"/>
              <a:gd name="connsiteX5" fmla="*/ 808691 w 2770488"/>
              <a:gd name="connsiteY5" fmla="*/ 13174 h 689504"/>
              <a:gd name="connsiteX6" fmla="*/ 970429 w 2770488"/>
              <a:gd name="connsiteY6" fmla="*/ 332537 h 689504"/>
              <a:gd name="connsiteX7" fmla="*/ 1144603 w 2770488"/>
              <a:gd name="connsiteY7" fmla="*/ 667583 h 689504"/>
              <a:gd name="connsiteX8" fmla="*/ 1293901 w 2770488"/>
              <a:gd name="connsiteY8" fmla="*/ 327500 h 689504"/>
              <a:gd name="connsiteX9" fmla="*/ 1463778 w 2770488"/>
              <a:gd name="connsiteY9" fmla="*/ 8689 h 689504"/>
              <a:gd name="connsiteX10" fmla="*/ 1635502 w 2770488"/>
              <a:gd name="connsiteY10" fmla="*/ 345716 h 689504"/>
              <a:gd name="connsiteX11" fmla="*/ 1788806 w 2770488"/>
              <a:gd name="connsiteY11" fmla="*/ 685539 h 689504"/>
              <a:gd name="connsiteX12" fmla="*/ 1947902 w 2770488"/>
              <a:gd name="connsiteY12" fmla="*/ 340244 h 689504"/>
              <a:gd name="connsiteX13" fmla="*/ 1947741 w 2770488"/>
              <a:gd name="connsiteY13" fmla="*/ 343328 h 689504"/>
              <a:gd name="connsiteX14" fmla="*/ 2109941 w 2770488"/>
              <a:gd name="connsiteY14" fmla="*/ 18640 h 689504"/>
              <a:gd name="connsiteX15" fmla="*/ 2158494 w 2770488"/>
              <a:gd name="connsiteY15" fmla="*/ 331281 h 689504"/>
              <a:gd name="connsiteX16" fmla="*/ 2191693 w 2770488"/>
              <a:gd name="connsiteY16" fmla="*/ 310397 h 689504"/>
              <a:gd name="connsiteX17" fmla="*/ 2271266 w 2770488"/>
              <a:gd name="connsiteY17" fmla="*/ 361819 h 689504"/>
              <a:gd name="connsiteX18" fmla="*/ 2171629 w 2770488"/>
              <a:gd name="connsiteY18" fmla="*/ 265275 h 689504"/>
              <a:gd name="connsiteX19" fmla="*/ 2769656 w 2770488"/>
              <a:gd name="connsiteY19" fmla="*/ 178817 h 689504"/>
              <a:gd name="connsiteX20" fmla="*/ 2302067 w 2770488"/>
              <a:gd name="connsiteY20" fmla="*/ 592629 h 689504"/>
              <a:gd name="connsiteX0" fmla="*/ 0 w 2770486"/>
              <a:gd name="connsiteY0" fmla="*/ 398836 h 747108"/>
              <a:gd name="connsiteX1" fmla="*/ 166038 w 2770486"/>
              <a:gd name="connsiteY1" fmla="*/ 57605 h 747108"/>
              <a:gd name="connsiteX2" fmla="*/ 340676 w 2770486"/>
              <a:gd name="connsiteY2" fmla="*/ 399391 h 747108"/>
              <a:gd name="connsiteX3" fmla="*/ 479990 w 2770486"/>
              <a:gd name="connsiteY3" fmla="*/ 734159 h 747108"/>
              <a:gd name="connsiteX4" fmla="*/ 652177 w 2770486"/>
              <a:gd name="connsiteY4" fmla="*/ 398555 h 747108"/>
              <a:gd name="connsiteX5" fmla="*/ 808691 w 2770486"/>
              <a:gd name="connsiteY5" fmla="*/ 70778 h 747108"/>
              <a:gd name="connsiteX6" fmla="*/ 970429 w 2770486"/>
              <a:gd name="connsiteY6" fmla="*/ 390141 h 747108"/>
              <a:gd name="connsiteX7" fmla="*/ 1144603 w 2770486"/>
              <a:gd name="connsiteY7" fmla="*/ 725187 h 747108"/>
              <a:gd name="connsiteX8" fmla="*/ 1293901 w 2770486"/>
              <a:gd name="connsiteY8" fmla="*/ 385104 h 747108"/>
              <a:gd name="connsiteX9" fmla="*/ 1463778 w 2770486"/>
              <a:gd name="connsiteY9" fmla="*/ 66293 h 747108"/>
              <a:gd name="connsiteX10" fmla="*/ 1635502 w 2770486"/>
              <a:gd name="connsiteY10" fmla="*/ 403320 h 747108"/>
              <a:gd name="connsiteX11" fmla="*/ 1788806 w 2770486"/>
              <a:gd name="connsiteY11" fmla="*/ 743143 h 747108"/>
              <a:gd name="connsiteX12" fmla="*/ 1947902 w 2770486"/>
              <a:gd name="connsiteY12" fmla="*/ 397848 h 747108"/>
              <a:gd name="connsiteX13" fmla="*/ 1947741 w 2770486"/>
              <a:gd name="connsiteY13" fmla="*/ 400932 h 747108"/>
              <a:gd name="connsiteX14" fmla="*/ 2230342 w 2770486"/>
              <a:gd name="connsiteY14" fmla="*/ 9 h 747108"/>
              <a:gd name="connsiteX15" fmla="*/ 2158494 w 2770486"/>
              <a:gd name="connsiteY15" fmla="*/ 388885 h 747108"/>
              <a:gd name="connsiteX16" fmla="*/ 2191693 w 2770486"/>
              <a:gd name="connsiteY16" fmla="*/ 368001 h 747108"/>
              <a:gd name="connsiteX17" fmla="*/ 2271266 w 2770486"/>
              <a:gd name="connsiteY17" fmla="*/ 419423 h 747108"/>
              <a:gd name="connsiteX18" fmla="*/ 2171629 w 2770486"/>
              <a:gd name="connsiteY18" fmla="*/ 322879 h 747108"/>
              <a:gd name="connsiteX19" fmla="*/ 2769656 w 2770486"/>
              <a:gd name="connsiteY19" fmla="*/ 236421 h 747108"/>
              <a:gd name="connsiteX20" fmla="*/ 2302067 w 2770486"/>
              <a:gd name="connsiteY20" fmla="*/ 650233 h 747108"/>
              <a:gd name="connsiteX0" fmla="*/ 0 w 2770488"/>
              <a:gd name="connsiteY0" fmla="*/ 403084 h 751356"/>
              <a:gd name="connsiteX1" fmla="*/ 166038 w 2770488"/>
              <a:gd name="connsiteY1" fmla="*/ 61853 h 751356"/>
              <a:gd name="connsiteX2" fmla="*/ 340676 w 2770488"/>
              <a:gd name="connsiteY2" fmla="*/ 403639 h 751356"/>
              <a:gd name="connsiteX3" fmla="*/ 479990 w 2770488"/>
              <a:gd name="connsiteY3" fmla="*/ 738407 h 751356"/>
              <a:gd name="connsiteX4" fmla="*/ 652177 w 2770488"/>
              <a:gd name="connsiteY4" fmla="*/ 402803 h 751356"/>
              <a:gd name="connsiteX5" fmla="*/ 808691 w 2770488"/>
              <a:gd name="connsiteY5" fmla="*/ 75026 h 751356"/>
              <a:gd name="connsiteX6" fmla="*/ 970429 w 2770488"/>
              <a:gd name="connsiteY6" fmla="*/ 394389 h 751356"/>
              <a:gd name="connsiteX7" fmla="*/ 1144603 w 2770488"/>
              <a:gd name="connsiteY7" fmla="*/ 729435 h 751356"/>
              <a:gd name="connsiteX8" fmla="*/ 1293901 w 2770488"/>
              <a:gd name="connsiteY8" fmla="*/ 389352 h 751356"/>
              <a:gd name="connsiteX9" fmla="*/ 1463778 w 2770488"/>
              <a:gd name="connsiteY9" fmla="*/ 70541 h 751356"/>
              <a:gd name="connsiteX10" fmla="*/ 1635502 w 2770488"/>
              <a:gd name="connsiteY10" fmla="*/ 407568 h 751356"/>
              <a:gd name="connsiteX11" fmla="*/ 1788806 w 2770488"/>
              <a:gd name="connsiteY11" fmla="*/ 747391 h 751356"/>
              <a:gd name="connsiteX12" fmla="*/ 1947902 w 2770488"/>
              <a:gd name="connsiteY12" fmla="*/ 402096 h 751356"/>
              <a:gd name="connsiteX13" fmla="*/ 1986441 w 2770488"/>
              <a:gd name="connsiteY13" fmla="*/ 198903 h 751356"/>
              <a:gd name="connsiteX14" fmla="*/ 2230342 w 2770488"/>
              <a:gd name="connsiteY14" fmla="*/ 4257 h 751356"/>
              <a:gd name="connsiteX15" fmla="*/ 2158494 w 2770488"/>
              <a:gd name="connsiteY15" fmla="*/ 393133 h 751356"/>
              <a:gd name="connsiteX16" fmla="*/ 2191693 w 2770488"/>
              <a:gd name="connsiteY16" fmla="*/ 372249 h 751356"/>
              <a:gd name="connsiteX17" fmla="*/ 2271266 w 2770488"/>
              <a:gd name="connsiteY17" fmla="*/ 423671 h 751356"/>
              <a:gd name="connsiteX18" fmla="*/ 2171629 w 2770488"/>
              <a:gd name="connsiteY18" fmla="*/ 327127 h 751356"/>
              <a:gd name="connsiteX19" fmla="*/ 2769656 w 2770488"/>
              <a:gd name="connsiteY19" fmla="*/ 240669 h 751356"/>
              <a:gd name="connsiteX20" fmla="*/ 2302067 w 2770488"/>
              <a:gd name="connsiteY20" fmla="*/ 654481 h 751356"/>
              <a:gd name="connsiteX0" fmla="*/ 0 w 2770486"/>
              <a:gd name="connsiteY0" fmla="*/ 415829 h 764101"/>
              <a:gd name="connsiteX1" fmla="*/ 166038 w 2770486"/>
              <a:gd name="connsiteY1" fmla="*/ 74598 h 764101"/>
              <a:gd name="connsiteX2" fmla="*/ 340676 w 2770486"/>
              <a:gd name="connsiteY2" fmla="*/ 416384 h 764101"/>
              <a:gd name="connsiteX3" fmla="*/ 479990 w 2770486"/>
              <a:gd name="connsiteY3" fmla="*/ 751152 h 764101"/>
              <a:gd name="connsiteX4" fmla="*/ 652177 w 2770486"/>
              <a:gd name="connsiteY4" fmla="*/ 415548 h 764101"/>
              <a:gd name="connsiteX5" fmla="*/ 808691 w 2770486"/>
              <a:gd name="connsiteY5" fmla="*/ 87771 h 764101"/>
              <a:gd name="connsiteX6" fmla="*/ 970429 w 2770486"/>
              <a:gd name="connsiteY6" fmla="*/ 407134 h 764101"/>
              <a:gd name="connsiteX7" fmla="*/ 1144603 w 2770486"/>
              <a:gd name="connsiteY7" fmla="*/ 742180 h 764101"/>
              <a:gd name="connsiteX8" fmla="*/ 1293901 w 2770486"/>
              <a:gd name="connsiteY8" fmla="*/ 402097 h 764101"/>
              <a:gd name="connsiteX9" fmla="*/ 1463778 w 2770486"/>
              <a:gd name="connsiteY9" fmla="*/ 83286 h 764101"/>
              <a:gd name="connsiteX10" fmla="*/ 1635502 w 2770486"/>
              <a:gd name="connsiteY10" fmla="*/ 420313 h 764101"/>
              <a:gd name="connsiteX11" fmla="*/ 1788806 w 2770486"/>
              <a:gd name="connsiteY11" fmla="*/ 760136 h 764101"/>
              <a:gd name="connsiteX12" fmla="*/ 1947902 w 2770486"/>
              <a:gd name="connsiteY12" fmla="*/ 414841 h 764101"/>
              <a:gd name="connsiteX13" fmla="*/ 2141241 w 2770486"/>
              <a:gd name="connsiteY13" fmla="*/ 104025 h 764101"/>
              <a:gd name="connsiteX14" fmla="*/ 2230342 w 2770486"/>
              <a:gd name="connsiteY14" fmla="*/ 17002 h 764101"/>
              <a:gd name="connsiteX15" fmla="*/ 2158494 w 2770486"/>
              <a:gd name="connsiteY15" fmla="*/ 405878 h 764101"/>
              <a:gd name="connsiteX16" fmla="*/ 2191693 w 2770486"/>
              <a:gd name="connsiteY16" fmla="*/ 384994 h 764101"/>
              <a:gd name="connsiteX17" fmla="*/ 2271266 w 2770486"/>
              <a:gd name="connsiteY17" fmla="*/ 436416 h 764101"/>
              <a:gd name="connsiteX18" fmla="*/ 2171629 w 2770486"/>
              <a:gd name="connsiteY18" fmla="*/ 339872 h 764101"/>
              <a:gd name="connsiteX19" fmla="*/ 2769656 w 2770486"/>
              <a:gd name="connsiteY19" fmla="*/ 253414 h 764101"/>
              <a:gd name="connsiteX20" fmla="*/ 2302067 w 2770486"/>
              <a:gd name="connsiteY20" fmla="*/ 667226 h 764101"/>
              <a:gd name="connsiteX0" fmla="*/ 0 w 2770488"/>
              <a:gd name="connsiteY0" fmla="*/ 425320 h 773592"/>
              <a:gd name="connsiteX1" fmla="*/ 166038 w 2770488"/>
              <a:gd name="connsiteY1" fmla="*/ 84089 h 773592"/>
              <a:gd name="connsiteX2" fmla="*/ 340676 w 2770488"/>
              <a:gd name="connsiteY2" fmla="*/ 425875 h 773592"/>
              <a:gd name="connsiteX3" fmla="*/ 479990 w 2770488"/>
              <a:gd name="connsiteY3" fmla="*/ 760643 h 773592"/>
              <a:gd name="connsiteX4" fmla="*/ 652177 w 2770488"/>
              <a:gd name="connsiteY4" fmla="*/ 425039 h 773592"/>
              <a:gd name="connsiteX5" fmla="*/ 808691 w 2770488"/>
              <a:gd name="connsiteY5" fmla="*/ 97262 h 773592"/>
              <a:gd name="connsiteX6" fmla="*/ 970429 w 2770488"/>
              <a:gd name="connsiteY6" fmla="*/ 416625 h 773592"/>
              <a:gd name="connsiteX7" fmla="*/ 1144603 w 2770488"/>
              <a:gd name="connsiteY7" fmla="*/ 751671 h 773592"/>
              <a:gd name="connsiteX8" fmla="*/ 1293901 w 2770488"/>
              <a:gd name="connsiteY8" fmla="*/ 411588 h 773592"/>
              <a:gd name="connsiteX9" fmla="*/ 1463778 w 2770488"/>
              <a:gd name="connsiteY9" fmla="*/ 92777 h 773592"/>
              <a:gd name="connsiteX10" fmla="*/ 1635502 w 2770488"/>
              <a:gd name="connsiteY10" fmla="*/ 429804 h 773592"/>
              <a:gd name="connsiteX11" fmla="*/ 1788806 w 2770488"/>
              <a:gd name="connsiteY11" fmla="*/ 769627 h 773592"/>
              <a:gd name="connsiteX12" fmla="*/ 1947902 w 2770488"/>
              <a:gd name="connsiteY12" fmla="*/ 424332 h 773592"/>
              <a:gd name="connsiteX13" fmla="*/ 2115442 w 2770488"/>
              <a:gd name="connsiteY13" fmla="*/ 77643 h 773592"/>
              <a:gd name="connsiteX14" fmla="*/ 2230342 w 2770488"/>
              <a:gd name="connsiteY14" fmla="*/ 26493 h 773592"/>
              <a:gd name="connsiteX15" fmla="*/ 2158494 w 2770488"/>
              <a:gd name="connsiteY15" fmla="*/ 415369 h 773592"/>
              <a:gd name="connsiteX16" fmla="*/ 2191693 w 2770488"/>
              <a:gd name="connsiteY16" fmla="*/ 394485 h 773592"/>
              <a:gd name="connsiteX17" fmla="*/ 2271266 w 2770488"/>
              <a:gd name="connsiteY17" fmla="*/ 445907 h 773592"/>
              <a:gd name="connsiteX18" fmla="*/ 2171629 w 2770488"/>
              <a:gd name="connsiteY18" fmla="*/ 349363 h 773592"/>
              <a:gd name="connsiteX19" fmla="*/ 2769656 w 2770488"/>
              <a:gd name="connsiteY19" fmla="*/ 262905 h 773592"/>
              <a:gd name="connsiteX20" fmla="*/ 2302067 w 2770488"/>
              <a:gd name="connsiteY20" fmla="*/ 676717 h 773592"/>
              <a:gd name="connsiteX0" fmla="*/ 0 w 2770486"/>
              <a:gd name="connsiteY0" fmla="*/ 425322 h 773594"/>
              <a:gd name="connsiteX1" fmla="*/ 166038 w 2770486"/>
              <a:gd name="connsiteY1" fmla="*/ 84091 h 773594"/>
              <a:gd name="connsiteX2" fmla="*/ 340676 w 2770486"/>
              <a:gd name="connsiteY2" fmla="*/ 425877 h 773594"/>
              <a:gd name="connsiteX3" fmla="*/ 479990 w 2770486"/>
              <a:gd name="connsiteY3" fmla="*/ 760645 h 773594"/>
              <a:gd name="connsiteX4" fmla="*/ 652177 w 2770486"/>
              <a:gd name="connsiteY4" fmla="*/ 425041 h 773594"/>
              <a:gd name="connsiteX5" fmla="*/ 808691 w 2770486"/>
              <a:gd name="connsiteY5" fmla="*/ 97264 h 773594"/>
              <a:gd name="connsiteX6" fmla="*/ 970429 w 2770486"/>
              <a:gd name="connsiteY6" fmla="*/ 416627 h 773594"/>
              <a:gd name="connsiteX7" fmla="*/ 1144603 w 2770486"/>
              <a:gd name="connsiteY7" fmla="*/ 751673 h 773594"/>
              <a:gd name="connsiteX8" fmla="*/ 1293901 w 2770486"/>
              <a:gd name="connsiteY8" fmla="*/ 411590 h 773594"/>
              <a:gd name="connsiteX9" fmla="*/ 1463778 w 2770486"/>
              <a:gd name="connsiteY9" fmla="*/ 92779 h 773594"/>
              <a:gd name="connsiteX10" fmla="*/ 1635502 w 2770486"/>
              <a:gd name="connsiteY10" fmla="*/ 429806 h 773594"/>
              <a:gd name="connsiteX11" fmla="*/ 1788806 w 2770486"/>
              <a:gd name="connsiteY11" fmla="*/ 769629 h 773594"/>
              <a:gd name="connsiteX12" fmla="*/ 1947902 w 2770486"/>
              <a:gd name="connsiteY12" fmla="*/ 424334 h 773594"/>
              <a:gd name="connsiteX13" fmla="*/ 2115442 w 2770486"/>
              <a:gd name="connsiteY13" fmla="*/ 77645 h 773594"/>
              <a:gd name="connsiteX14" fmla="*/ 2230342 w 2770486"/>
              <a:gd name="connsiteY14" fmla="*/ 26495 h 773594"/>
              <a:gd name="connsiteX15" fmla="*/ 2158494 w 2770486"/>
              <a:gd name="connsiteY15" fmla="*/ 415371 h 773594"/>
              <a:gd name="connsiteX16" fmla="*/ 2191693 w 2770486"/>
              <a:gd name="connsiteY16" fmla="*/ 394487 h 773594"/>
              <a:gd name="connsiteX17" fmla="*/ 2271266 w 2770486"/>
              <a:gd name="connsiteY17" fmla="*/ 445909 h 773594"/>
              <a:gd name="connsiteX18" fmla="*/ 2683330 w 2770486"/>
              <a:gd name="connsiteY18" fmla="*/ 282103 h 773594"/>
              <a:gd name="connsiteX19" fmla="*/ 2769656 w 2770486"/>
              <a:gd name="connsiteY19" fmla="*/ 262907 h 773594"/>
              <a:gd name="connsiteX20" fmla="*/ 2302067 w 2770486"/>
              <a:gd name="connsiteY20" fmla="*/ 676719 h 773594"/>
              <a:gd name="connsiteX0" fmla="*/ 0 w 2770488"/>
              <a:gd name="connsiteY0" fmla="*/ 425322 h 773594"/>
              <a:gd name="connsiteX1" fmla="*/ 166038 w 2770488"/>
              <a:gd name="connsiteY1" fmla="*/ 84091 h 773594"/>
              <a:gd name="connsiteX2" fmla="*/ 340676 w 2770488"/>
              <a:gd name="connsiteY2" fmla="*/ 425877 h 773594"/>
              <a:gd name="connsiteX3" fmla="*/ 479990 w 2770488"/>
              <a:gd name="connsiteY3" fmla="*/ 760645 h 773594"/>
              <a:gd name="connsiteX4" fmla="*/ 652177 w 2770488"/>
              <a:gd name="connsiteY4" fmla="*/ 425041 h 773594"/>
              <a:gd name="connsiteX5" fmla="*/ 808691 w 2770488"/>
              <a:gd name="connsiteY5" fmla="*/ 97264 h 773594"/>
              <a:gd name="connsiteX6" fmla="*/ 970429 w 2770488"/>
              <a:gd name="connsiteY6" fmla="*/ 416627 h 773594"/>
              <a:gd name="connsiteX7" fmla="*/ 1144603 w 2770488"/>
              <a:gd name="connsiteY7" fmla="*/ 751673 h 773594"/>
              <a:gd name="connsiteX8" fmla="*/ 1293901 w 2770488"/>
              <a:gd name="connsiteY8" fmla="*/ 411590 h 773594"/>
              <a:gd name="connsiteX9" fmla="*/ 1463778 w 2770488"/>
              <a:gd name="connsiteY9" fmla="*/ 92779 h 773594"/>
              <a:gd name="connsiteX10" fmla="*/ 1635502 w 2770488"/>
              <a:gd name="connsiteY10" fmla="*/ 429806 h 773594"/>
              <a:gd name="connsiteX11" fmla="*/ 1788806 w 2770488"/>
              <a:gd name="connsiteY11" fmla="*/ 769629 h 773594"/>
              <a:gd name="connsiteX12" fmla="*/ 1947902 w 2770488"/>
              <a:gd name="connsiteY12" fmla="*/ 424334 h 773594"/>
              <a:gd name="connsiteX13" fmla="*/ 2115442 w 2770488"/>
              <a:gd name="connsiteY13" fmla="*/ 77645 h 773594"/>
              <a:gd name="connsiteX14" fmla="*/ 2230342 w 2770488"/>
              <a:gd name="connsiteY14" fmla="*/ 26495 h 773594"/>
              <a:gd name="connsiteX15" fmla="*/ 2158494 w 2770488"/>
              <a:gd name="connsiteY15" fmla="*/ 415371 h 773594"/>
              <a:gd name="connsiteX16" fmla="*/ 2509892 w 2770488"/>
              <a:gd name="connsiteY16" fmla="*/ 255475 h 773594"/>
              <a:gd name="connsiteX17" fmla="*/ 2271266 w 2770488"/>
              <a:gd name="connsiteY17" fmla="*/ 445909 h 773594"/>
              <a:gd name="connsiteX18" fmla="*/ 2683330 w 2770488"/>
              <a:gd name="connsiteY18" fmla="*/ 282103 h 773594"/>
              <a:gd name="connsiteX19" fmla="*/ 2769656 w 2770488"/>
              <a:gd name="connsiteY19" fmla="*/ 262907 h 773594"/>
              <a:gd name="connsiteX20" fmla="*/ 2302067 w 2770488"/>
              <a:gd name="connsiteY20" fmla="*/ 676719 h 773594"/>
              <a:gd name="connsiteX0" fmla="*/ 0 w 2770486"/>
              <a:gd name="connsiteY0" fmla="*/ 403739 h 752011"/>
              <a:gd name="connsiteX1" fmla="*/ 166038 w 2770486"/>
              <a:gd name="connsiteY1" fmla="*/ 62508 h 752011"/>
              <a:gd name="connsiteX2" fmla="*/ 340676 w 2770486"/>
              <a:gd name="connsiteY2" fmla="*/ 404294 h 752011"/>
              <a:gd name="connsiteX3" fmla="*/ 479990 w 2770486"/>
              <a:gd name="connsiteY3" fmla="*/ 739062 h 752011"/>
              <a:gd name="connsiteX4" fmla="*/ 652177 w 2770486"/>
              <a:gd name="connsiteY4" fmla="*/ 403458 h 752011"/>
              <a:gd name="connsiteX5" fmla="*/ 808691 w 2770486"/>
              <a:gd name="connsiteY5" fmla="*/ 75681 h 752011"/>
              <a:gd name="connsiteX6" fmla="*/ 970429 w 2770486"/>
              <a:gd name="connsiteY6" fmla="*/ 395044 h 752011"/>
              <a:gd name="connsiteX7" fmla="*/ 1144603 w 2770486"/>
              <a:gd name="connsiteY7" fmla="*/ 730090 h 752011"/>
              <a:gd name="connsiteX8" fmla="*/ 1293901 w 2770486"/>
              <a:gd name="connsiteY8" fmla="*/ 390007 h 752011"/>
              <a:gd name="connsiteX9" fmla="*/ 1463778 w 2770486"/>
              <a:gd name="connsiteY9" fmla="*/ 71196 h 752011"/>
              <a:gd name="connsiteX10" fmla="*/ 1635502 w 2770486"/>
              <a:gd name="connsiteY10" fmla="*/ 408223 h 752011"/>
              <a:gd name="connsiteX11" fmla="*/ 1788806 w 2770486"/>
              <a:gd name="connsiteY11" fmla="*/ 748046 h 752011"/>
              <a:gd name="connsiteX12" fmla="*/ 1947902 w 2770486"/>
              <a:gd name="connsiteY12" fmla="*/ 402751 h 752011"/>
              <a:gd name="connsiteX13" fmla="*/ 2115442 w 2770486"/>
              <a:gd name="connsiteY13" fmla="*/ 56062 h 752011"/>
              <a:gd name="connsiteX14" fmla="*/ 2230342 w 2770486"/>
              <a:gd name="connsiteY14" fmla="*/ 4912 h 752011"/>
              <a:gd name="connsiteX15" fmla="*/ 2622895 w 2770486"/>
              <a:gd name="connsiteY15" fmla="*/ 102308 h 752011"/>
              <a:gd name="connsiteX16" fmla="*/ 2509892 w 2770486"/>
              <a:gd name="connsiteY16" fmla="*/ 233892 h 752011"/>
              <a:gd name="connsiteX17" fmla="*/ 2271266 w 2770486"/>
              <a:gd name="connsiteY17" fmla="*/ 424326 h 752011"/>
              <a:gd name="connsiteX18" fmla="*/ 2683330 w 2770486"/>
              <a:gd name="connsiteY18" fmla="*/ 260520 h 752011"/>
              <a:gd name="connsiteX19" fmla="*/ 2769656 w 2770486"/>
              <a:gd name="connsiteY19" fmla="*/ 241324 h 752011"/>
              <a:gd name="connsiteX20" fmla="*/ 2302067 w 2770486"/>
              <a:gd name="connsiteY20" fmla="*/ 655136 h 752011"/>
              <a:gd name="connsiteX0" fmla="*/ 0 w 2783072"/>
              <a:gd name="connsiteY0" fmla="*/ 403739 h 752011"/>
              <a:gd name="connsiteX1" fmla="*/ 166038 w 2783072"/>
              <a:gd name="connsiteY1" fmla="*/ 62508 h 752011"/>
              <a:gd name="connsiteX2" fmla="*/ 340676 w 2783072"/>
              <a:gd name="connsiteY2" fmla="*/ 404294 h 752011"/>
              <a:gd name="connsiteX3" fmla="*/ 479990 w 2783072"/>
              <a:gd name="connsiteY3" fmla="*/ 739062 h 752011"/>
              <a:gd name="connsiteX4" fmla="*/ 652177 w 2783072"/>
              <a:gd name="connsiteY4" fmla="*/ 403458 h 752011"/>
              <a:gd name="connsiteX5" fmla="*/ 808691 w 2783072"/>
              <a:gd name="connsiteY5" fmla="*/ 75681 h 752011"/>
              <a:gd name="connsiteX6" fmla="*/ 970429 w 2783072"/>
              <a:gd name="connsiteY6" fmla="*/ 395044 h 752011"/>
              <a:gd name="connsiteX7" fmla="*/ 1144603 w 2783072"/>
              <a:gd name="connsiteY7" fmla="*/ 730090 h 752011"/>
              <a:gd name="connsiteX8" fmla="*/ 1293901 w 2783072"/>
              <a:gd name="connsiteY8" fmla="*/ 390007 h 752011"/>
              <a:gd name="connsiteX9" fmla="*/ 1463778 w 2783072"/>
              <a:gd name="connsiteY9" fmla="*/ 71196 h 752011"/>
              <a:gd name="connsiteX10" fmla="*/ 1635502 w 2783072"/>
              <a:gd name="connsiteY10" fmla="*/ 408223 h 752011"/>
              <a:gd name="connsiteX11" fmla="*/ 1788806 w 2783072"/>
              <a:gd name="connsiteY11" fmla="*/ 748046 h 752011"/>
              <a:gd name="connsiteX12" fmla="*/ 1947902 w 2783072"/>
              <a:gd name="connsiteY12" fmla="*/ 402751 h 752011"/>
              <a:gd name="connsiteX13" fmla="*/ 2115442 w 2783072"/>
              <a:gd name="connsiteY13" fmla="*/ 56062 h 752011"/>
              <a:gd name="connsiteX14" fmla="*/ 2230342 w 2783072"/>
              <a:gd name="connsiteY14" fmla="*/ 4912 h 752011"/>
              <a:gd name="connsiteX15" fmla="*/ 2622895 w 2783072"/>
              <a:gd name="connsiteY15" fmla="*/ 102308 h 752011"/>
              <a:gd name="connsiteX16" fmla="*/ 2509892 w 2783072"/>
              <a:gd name="connsiteY16" fmla="*/ 233892 h 752011"/>
              <a:gd name="connsiteX17" fmla="*/ 2778668 w 2783072"/>
              <a:gd name="connsiteY17" fmla="*/ 146303 h 752011"/>
              <a:gd name="connsiteX18" fmla="*/ 2683330 w 2783072"/>
              <a:gd name="connsiteY18" fmla="*/ 260520 h 752011"/>
              <a:gd name="connsiteX19" fmla="*/ 2769656 w 2783072"/>
              <a:gd name="connsiteY19" fmla="*/ 241324 h 752011"/>
              <a:gd name="connsiteX20" fmla="*/ 2302067 w 2783072"/>
              <a:gd name="connsiteY20" fmla="*/ 655136 h 752011"/>
              <a:gd name="connsiteX0" fmla="*/ 0 w 3093269"/>
              <a:gd name="connsiteY0" fmla="*/ 403739 h 752011"/>
              <a:gd name="connsiteX1" fmla="*/ 166038 w 3093269"/>
              <a:gd name="connsiteY1" fmla="*/ 62508 h 752011"/>
              <a:gd name="connsiteX2" fmla="*/ 340676 w 3093269"/>
              <a:gd name="connsiteY2" fmla="*/ 404294 h 752011"/>
              <a:gd name="connsiteX3" fmla="*/ 479990 w 3093269"/>
              <a:gd name="connsiteY3" fmla="*/ 739062 h 752011"/>
              <a:gd name="connsiteX4" fmla="*/ 652177 w 3093269"/>
              <a:gd name="connsiteY4" fmla="*/ 403458 h 752011"/>
              <a:gd name="connsiteX5" fmla="*/ 808691 w 3093269"/>
              <a:gd name="connsiteY5" fmla="*/ 75681 h 752011"/>
              <a:gd name="connsiteX6" fmla="*/ 970429 w 3093269"/>
              <a:gd name="connsiteY6" fmla="*/ 395044 h 752011"/>
              <a:gd name="connsiteX7" fmla="*/ 1144603 w 3093269"/>
              <a:gd name="connsiteY7" fmla="*/ 730090 h 752011"/>
              <a:gd name="connsiteX8" fmla="*/ 1293901 w 3093269"/>
              <a:gd name="connsiteY8" fmla="*/ 390007 h 752011"/>
              <a:gd name="connsiteX9" fmla="*/ 1463778 w 3093269"/>
              <a:gd name="connsiteY9" fmla="*/ 71196 h 752011"/>
              <a:gd name="connsiteX10" fmla="*/ 1635502 w 3093269"/>
              <a:gd name="connsiteY10" fmla="*/ 408223 h 752011"/>
              <a:gd name="connsiteX11" fmla="*/ 1788806 w 3093269"/>
              <a:gd name="connsiteY11" fmla="*/ 748046 h 752011"/>
              <a:gd name="connsiteX12" fmla="*/ 1947902 w 3093269"/>
              <a:gd name="connsiteY12" fmla="*/ 402751 h 752011"/>
              <a:gd name="connsiteX13" fmla="*/ 2115442 w 3093269"/>
              <a:gd name="connsiteY13" fmla="*/ 56062 h 752011"/>
              <a:gd name="connsiteX14" fmla="*/ 2230342 w 3093269"/>
              <a:gd name="connsiteY14" fmla="*/ 4912 h 752011"/>
              <a:gd name="connsiteX15" fmla="*/ 2622895 w 3093269"/>
              <a:gd name="connsiteY15" fmla="*/ 102308 h 752011"/>
              <a:gd name="connsiteX16" fmla="*/ 2509892 w 3093269"/>
              <a:gd name="connsiteY16" fmla="*/ 233892 h 752011"/>
              <a:gd name="connsiteX17" fmla="*/ 2778668 w 3093269"/>
              <a:gd name="connsiteY17" fmla="*/ 146303 h 752011"/>
              <a:gd name="connsiteX18" fmla="*/ 2683330 w 3093269"/>
              <a:gd name="connsiteY18" fmla="*/ 260520 h 752011"/>
              <a:gd name="connsiteX19" fmla="*/ 2769656 w 3093269"/>
              <a:gd name="connsiteY19" fmla="*/ 241324 h 752011"/>
              <a:gd name="connsiteX20" fmla="*/ 3093269 w 3093269"/>
              <a:gd name="connsiteY20" fmla="*/ 565450 h 752011"/>
              <a:gd name="connsiteX0" fmla="*/ 0 w 3093269"/>
              <a:gd name="connsiteY0" fmla="*/ 347681 h 695953"/>
              <a:gd name="connsiteX1" fmla="*/ 166038 w 3093269"/>
              <a:gd name="connsiteY1" fmla="*/ 6450 h 695953"/>
              <a:gd name="connsiteX2" fmla="*/ 340676 w 3093269"/>
              <a:gd name="connsiteY2" fmla="*/ 348236 h 695953"/>
              <a:gd name="connsiteX3" fmla="*/ 479990 w 3093269"/>
              <a:gd name="connsiteY3" fmla="*/ 683004 h 695953"/>
              <a:gd name="connsiteX4" fmla="*/ 652177 w 3093269"/>
              <a:gd name="connsiteY4" fmla="*/ 347400 h 695953"/>
              <a:gd name="connsiteX5" fmla="*/ 808691 w 3093269"/>
              <a:gd name="connsiteY5" fmla="*/ 19623 h 695953"/>
              <a:gd name="connsiteX6" fmla="*/ 970429 w 3093269"/>
              <a:gd name="connsiteY6" fmla="*/ 338986 h 695953"/>
              <a:gd name="connsiteX7" fmla="*/ 1144603 w 3093269"/>
              <a:gd name="connsiteY7" fmla="*/ 674032 h 695953"/>
              <a:gd name="connsiteX8" fmla="*/ 1293901 w 3093269"/>
              <a:gd name="connsiteY8" fmla="*/ 333949 h 695953"/>
              <a:gd name="connsiteX9" fmla="*/ 1463778 w 3093269"/>
              <a:gd name="connsiteY9" fmla="*/ 15138 h 695953"/>
              <a:gd name="connsiteX10" fmla="*/ 1635502 w 3093269"/>
              <a:gd name="connsiteY10" fmla="*/ 352165 h 695953"/>
              <a:gd name="connsiteX11" fmla="*/ 1788806 w 3093269"/>
              <a:gd name="connsiteY11" fmla="*/ 691988 h 695953"/>
              <a:gd name="connsiteX12" fmla="*/ 1947902 w 3093269"/>
              <a:gd name="connsiteY12" fmla="*/ 346693 h 695953"/>
              <a:gd name="connsiteX13" fmla="*/ 2115442 w 3093269"/>
              <a:gd name="connsiteY13" fmla="*/ 4 h 695953"/>
              <a:gd name="connsiteX14" fmla="*/ 2281942 w 3093269"/>
              <a:gd name="connsiteY14" fmla="*/ 338985 h 695953"/>
              <a:gd name="connsiteX15" fmla="*/ 2622895 w 3093269"/>
              <a:gd name="connsiteY15" fmla="*/ 46250 h 695953"/>
              <a:gd name="connsiteX16" fmla="*/ 2509892 w 3093269"/>
              <a:gd name="connsiteY16" fmla="*/ 177834 h 695953"/>
              <a:gd name="connsiteX17" fmla="*/ 2778668 w 3093269"/>
              <a:gd name="connsiteY17" fmla="*/ 90245 h 695953"/>
              <a:gd name="connsiteX18" fmla="*/ 2683330 w 3093269"/>
              <a:gd name="connsiteY18" fmla="*/ 204462 h 695953"/>
              <a:gd name="connsiteX19" fmla="*/ 2769656 w 3093269"/>
              <a:gd name="connsiteY19" fmla="*/ 185266 h 695953"/>
              <a:gd name="connsiteX20" fmla="*/ 3093269 w 3093269"/>
              <a:gd name="connsiteY20" fmla="*/ 509392 h 695953"/>
              <a:gd name="connsiteX0" fmla="*/ 0 w 3093269"/>
              <a:gd name="connsiteY0" fmla="*/ 347681 h 695953"/>
              <a:gd name="connsiteX1" fmla="*/ 166038 w 3093269"/>
              <a:gd name="connsiteY1" fmla="*/ 6450 h 695953"/>
              <a:gd name="connsiteX2" fmla="*/ 340676 w 3093269"/>
              <a:gd name="connsiteY2" fmla="*/ 348236 h 695953"/>
              <a:gd name="connsiteX3" fmla="*/ 479990 w 3093269"/>
              <a:gd name="connsiteY3" fmla="*/ 683004 h 695953"/>
              <a:gd name="connsiteX4" fmla="*/ 652177 w 3093269"/>
              <a:gd name="connsiteY4" fmla="*/ 347400 h 695953"/>
              <a:gd name="connsiteX5" fmla="*/ 808691 w 3093269"/>
              <a:gd name="connsiteY5" fmla="*/ 19623 h 695953"/>
              <a:gd name="connsiteX6" fmla="*/ 970429 w 3093269"/>
              <a:gd name="connsiteY6" fmla="*/ 338986 h 695953"/>
              <a:gd name="connsiteX7" fmla="*/ 1144603 w 3093269"/>
              <a:gd name="connsiteY7" fmla="*/ 674032 h 695953"/>
              <a:gd name="connsiteX8" fmla="*/ 1293901 w 3093269"/>
              <a:gd name="connsiteY8" fmla="*/ 333949 h 695953"/>
              <a:gd name="connsiteX9" fmla="*/ 1463778 w 3093269"/>
              <a:gd name="connsiteY9" fmla="*/ 15138 h 695953"/>
              <a:gd name="connsiteX10" fmla="*/ 1635502 w 3093269"/>
              <a:gd name="connsiteY10" fmla="*/ 352165 h 695953"/>
              <a:gd name="connsiteX11" fmla="*/ 1788806 w 3093269"/>
              <a:gd name="connsiteY11" fmla="*/ 691988 h 695953"/>
              <a:gd name="connsiteX12" fmla="*/ 1947902 w 3093269"/>
              <a:gd name="connsiteY12" fmla="*/ 346693 h 695953"/>
              <a:gd name="connsiteX13" fmla="*/ 2115442 w 3093269"/>
              <a:gd name="connsiteY13" fmla="*/ 4 h 695953"/>
              <a:gd name="connsiteX14" fmla="*/ 2281942 w 3093269"/>
              <a:gd name="connsiteY14" fmla="*/ 338985 h 695953"/>
              <a:gd name="connsiteX15" fmla="*/ 2429393 w 3093269"/>
              <a:gd name="connsiteY15" fmla="*/ 10376 h 695953"/>
              <a:gd name="connsiteX16" fmla="*/ 2509892 w 3093269"/>
              <a:gd name="connsiteY16" fmla="*/ 177834 h 695953"/>
              <a:gd name="connsiteX17" fmla="*/ 2778668 w 3093269"/>
              <a:gd name="connsiteY17" fmla="*/ 90245 h 695953"/>
              <a:gd name="connsiteX18" fmla="*/ 2683330 w 3093269"/>
              <a:gd name="connsiteY18" fmla="*/ 204462 h 695953"/>
              <a:gd name="connsiteX19" fmla="*/ 2769656 w 3093269"/>
              <a:gd name="connsiteY19" fmla="*/ 185266 h 695953"/>
              <a:gd name="connsiteX20" fmla="*/ 3093269 w 3093269"/>
              <a:gd name="connsiteY20" fmla="*/ 509392 h 695953"/>
              <a:gd name="connsiteX0" fmla="*/ 0 w 3093269"/>
              <a:gd name="connsiteY0" fmla="*/ 347681 h 695953"/>
              <a:gd name="connsiteX1" fmla="*/ 166038 w 3093269"/>
              <a:gd name="connsiteY1" fmla="*/ 6450 h 695953"/>
              <a:gd name="connsiteX2" fmla="*/ 340676 w 3093269"/>
              <a:gd name="connsiteY2" fmla="*/ 348236 h 695953"/>
              <a:gd name="connsiteX3" fmla="*/ 479990 w 3093269"/>
              <a:gd name="connsiteY3" fmla="*/ 683004 h 695953"/>
              <a:gd name="connsiteX4" fmla="*/ 652177 w 3093269"/>
              <a:gd name="connsiteY4" fmla="*/ 347400 h 695953"/>
              <a:gd name="connsiteX5" fmla="*/ 808691 w 3093269"/>
              <a:gd name="connsiteY5" fmla="*/ 19623 h 695953"/>
              <a:gd name="connsiteX6" fmla="*/ 970429 w 3093269"/>
              <a:gd name="connsiteY6" fmla="*/ 338986 h 695953"/>
              <a:gd name="connsiteX7" fmla="*/ 1144603 w 3093269"/>
              <a:gd name="connsiteY7" fmla="*/ 674032 h 695953"/>
              <a:gd name="connsiteX8" fmla="*/ 1293901 w 3093269"/>
              <a:gd name="connsiteY8" fmla="*/ 333949 h 695953"/>
              <a:gd name="connsiteX9" fmla="*/ 1463778 w 3093269"/>
              <a:gd name="connsiteY9" fmla="*/ 15138 h 695953"/>
              <a:gd name="connsiteX10" fmla="*/ 1635502 w 3093269"/>
              <a:gd name="connsiteY10" fmla="*/ 352165 h 695953"/>
              <a:gd name="connsiteX11" fmla="*/ 1788806 w 3093269"/>
              <a:gd name="connsiteY11" fmla="*/ 691988 h 695953"/>
              <a:gd name="connsiteX12" fmla="*/ 1947902 w 3093269"/>
              <a:gd name="connsiteY12" fmla="*/ 346693 h 695953"/>
              <a:gd name="connsiteX13" fmla="*/ 2115442 w 3093269"/>
              <a:gd name="connsiteY13" fmla="*/ 4 h 695953"/>
              <a:gd name="connsiteX14" fmla="*/ 2281942 w 3093269"/>
              <a:gd name="connsiteY14" fmla="*/ 338985 h 695953"/>
              <a:gd name="connsiteX15" fmla="*/ 2429393 w 3093269"/>
              <a:gd name="connsiteY15" fmla="*/ 10376 h 695953"/>
              <a:gd name="connsiteX16" fmla="*/ 2587294 w 3093269"/>
              <a:gd name="connsiteY16" fmla="*/ 352721 h 695953"/>
              <a:gd name="connsiteX17" fmla="*/ 2778668 w 3093269"/>
              <a:gd name="connsiteY17" fmla="*/ 90245 h 695953"/>
              <a:gd name="connsiteX18" fmla="*/ 2683330 w 3093269"/>
              <a:gd name="connsiteY18" fmla="*/ 204462 h 695953"/>
              <a:gd name="connsiteX19" fmla="*/ 2769656 w 3093269"/>
              <a:gd name="connsiteY19" fmla="*/ 185266 h 695953"/>
              <a:gd name="connsiteX20" fmla="*/ 3093269 w 3093269"/>
              <a:gd name="connsiteY20" fmla="*/ 509392 h 695953"/>
              <a:gd name="connsiteX0" fmla="*/ 0 w 3134806"/>
              <a:gd name="connsiteY0" fmla="*/ 347681 h 695953"/>
              <a:gd name="connsiteX1" fmla="*/ 166038 w 3134806"/>
              <a:gd name="connsiteY1" fmla="*/ 6450 h 695953"/>
              <a:gd name="connsiteX2" fmla="*/ 340676 w 3134806"/>
              <a:gd name="connsiteY2" fmla="*/ 348236 h 695953"/>
              <a:gd name="connsiteX3" fmla="*/ 479990 w 3134806"/>
              <a:gd name="connsiteY3" fmla="*/ 683004 h 695953"/>
              <a:gd name="connsiteX4" fmla="*/ 652177 w 3134806"/>
              <a:gd name="connsiteY4" fmla="*/ 347400 h 695953"/>
              <a:gd name="connsiteX5" fmla="*/ 808691 w 3134806"/>
              <a:gd name="connsiteY5" fmla="*/ 19623 h 695953"/>
              <a:gd name="connsiteX6" fmla="*/ 970429 w 3134806"/>
              <a:gd name="connsiteY6" fmla="*/ 338986 h 695953"/>
              <a:gd name="connsiteX7" fmla="*/ 1144603 w 3134806"/>
              <a:gd name="connsiteY7" fmla="*/ 674032 h 695953"/>
              <a:gd name="connsiteX8" fmla="*/ 1293901 w 3134806"/>
              <a:gd name="connsiteY8" fmla="*/ 333949 h 695953"/>
              <a:gd name="connsiteX9" fmla="*/ 1463778 w 3134806"/>
              <a:gd name="connsiteY9" fmla="*/ 15138 h 695953"/>
              <a:gd name="connsiteX10" fmla="*/ 1635502 w 3134806"/>
              <a:gd name="connsiteY10" fmla="*/ 352165 h 695953"/>
              <a:gd name="connsiteX11" fmla="*/ 1788806 w 3134806"/>
              <a:gd name="connsiteY11" fmla="*/ 691988 h 695953"/>
              <a:gd name="connsiteX12" fmla="*/ 1947902 w 3134806"/>
              <a:gd name="connsiteY12" fmla="*/ 346693 h 695953"/>
              <a:gd name="connsiteX13" fmla="*/ 2115442 w 3134806"/>
              <a:gd name="connsiteY13" fmla="*/ 4 h 695953"/>
              <a:gd name="connsiteX14" fmla="*/ 2281942 w 3134806"/>
              <a:gd name="connsiteY14" fmla="*/ 338985 h 695953"/>
              <a:gd name="connsiteX15" fmla="*/ 2429393 w 3134806"/>
              <a:gd name="connsiteY15" fmla="*/ 10376 h 695953"/>
              <a:gd name="connsiteX16" fmla="*/ 2587294 w 3134806"/>
              <a:gd name="connsiteY16" fmla="*/ 352721 h 695953"/>
              <a:gd name="connsiteX17" fmla="*/ 2778668 w 3134806"/>
              <a:gd name="connsiteY17" fmla="*/ 90245 h 695953"/>
              <a:gd name="connsiteX18" fmla="*/ 2683330 w 3134806"/>
              <a:gd name="connsiteY18" fmla="*/ 204462 h 695953"/>
              <a:gd name="connsiteX19" fmla="*/ 3130856 w 3134806"/>
              <a:gd name="connsiteY19" fmla="*/ 158359 h 695953"/>
              <a:gd name="connsiteX20" fmla="*/ 3093269 w 3134806"/>
              <a:gd name="connsiteY20" fmla="*/ 509392 h 695953"/>
              <a:gd name="connsiteX0" fmla="*/ 0 w 3148514"/>
              <a:gd name="connsiteY0" fmla="*/ 347681 h 695953"/>
              <a:gd name="connsiteX1" fmla="*/ 166038 w 3148514"/>
              <a:gd name="connsiteY1" fmla="*/ 6450 h 695953"/>
              <a:gd name="connsiteX2" fmla="*/ 340676 w 3148514"/>
              <a:gd name="connsiteY2" fmla="*/ 348236 h 695953"/>
              <a:gd name="connsiteX3" fmla="*/ 479990 w 3148514"/>
              <a:gd name="connsiteY3" fmla="*/ 683004 h 695953"/>
              <a:gd name="connsiteX4" fmla="*/ 652177 w 3148514"/>
              <a:gd name="connsiteY4" fmla="*/ 347400 h 695953"/>
              <a:gd name="connsiteX5" fmla="*/ 808691 w 3148514"/>
              <a:gd name="connsiteY5" fmla="*/ 19623 h 695953"/>
              <a:gd name="connsiteX6" fmla="*/ 970429 w 3148514"/>
              <a:gd name="connsiteY6" fmla="*/ 338986 h 695953"/>
              <a:gd name="connsiteX7" fmla="*/ 1144603 w 3148514"/>
              <a:gd name="connsiteY7" fmla="*/ 674032 h 695953"/>
              <a:gd name="connsiteX8" fmla="*/ 1293901 w 3148514"/>
              <a:gd name="connsiteY8" fmla="*/ 333949 h 695953"/>
              <a:gd name="connsiteX9" fmla="*/ 1463778 w 3148514"/>
              <a:gd name="connsiteY9" fmla="*/ 15138 h 695953"/>
              <a:gd name="connsiteX10" fmla="*/ 1635502 w 3148514"/>
              <a:gd name="connsiteY10" fmla="*/ 352165 h 695953"/>
              <a:gd name="connsiteX11" fmla="*/ 1788806 w 3148514"/>
              <a:gd name="connsiteY11" fmla="*/ 691988 h 695953"/>
              <a:gd name="connsiteX12" fmla="*/ 1947902 w 3148514"/>
              <a:gd name="connsiteY12" fmla="*/ 346693 h 695953"/>
              <a:gd name="connsiteX13" fmla="*/ 2115442 w 3148514"/>
              <a:gd name="connsiteY13" fmla="*/ 4 h 695953"/>
              <a:gd name="connsiteX14" fmla="*/ 2281942 w 3148514"/>
              <a:gd name="connsiteY14" fmla="*/ 338985 h 695953"/>
              <a:gd name="connsiteX15" fmla="*/ 2429393 w 3148514"/>
              <a:gd name="connsiteY15" fmla="*/ 10376 h 695953"/>
              <a:gd name="connsiteX16" fmla="*/ 2587294 w 3148514"/>
              <a:gd name="connsiteY16" fmla="*/ 352721 h 695953"/>
              <a:gd name="connsiteX17" fmla="*/ 2778668 w 3148514"/>
              <a:gd name="connsiteY17" fmla="*/ 90245 h 695953"/>
              <a:gd name="connsiteX18" fmla="*/ 3126232 w 3148514"/>
              <a:gd name="connsiteY18" fmla="*/ 141681 h 695953"/>
              <a:gd name="connsiteX19" fmla="*/ 3130856 w 3148514"/>
              <a:gd name="connsiteY19" fmla="*/ 158359 h 695953"/>
              <a:gd name="connsiteX20" fmla="*/ 3093269 w 3148514"/>
              <a:gd name="connsiteY20" fmla="*/ 509392 h 695953"/>
              <a:gd name="connsiteX0" fmla="*/ 0 w 3148514"/>
              <a:gd name="connsiteY0" fmla="*/ 347683 h 695955"/>
              <a:gd name="connsiteX1" fmla="*/ 166038 w 3148514"/>
              <a:gd name="connsiteY1" fmla="*/ 6452 h 695955"/>
              <a:gd name="connsiteX2" fmla="*/ 340676 w 3148514"/>
              <a:gd name="connsiteY2" fmla="*/ 348238 h 695955"/>
              <a:gd name="connsiteX3" fmla="*/ 479990 w 3148514"/>
              <a:gd name="connsiteY3" fmla="*/ 683006 h 695955"/>
              <a:gd name="connsiteX4" fmla="*/ 652177 w 3148514"/>
              <a:gd name="connsiteY4" fmla="*/ 347402 h 695955"/>
              <a:gd name="connsiteX5" fmla="*/ 808691 w 3148514"/>
              <a:gd name="connsiteY5" fmla="*/ 19625 h 695955"/>
              <a:gd name="connsiteX6" fmla="*/ 970429 w 3148514"/>
              <a:gd name="connsiteY6" fmla="*/ 338988 h 695955"/>
              <a:gd name="connsiteX7" fmla="*/ 1144603 w 3148514"/>
              <a:gd name="connsiteY7" fmla="*/ 674034 h 695955"/>
              <a:gd name="connsiteX8" fmla="*/ 1293901 w 3148514"/>
              <a:gd name="connsiteY8" fmla="*/ 333951 h 695955"/>
              <a:gd name="connsiteX9" fmla="*/ 1463778 w 3148514"/>
              <a:gd name="connsiteY9" fmla="*/ 15140 h 695955"/>
              <a:gd name="connsiteX10" fmla="*/ 1635502 w 3148514"/>
              <a:gd name="connsiteY10" fmla="*/ 352167 h 695955"/>
              <a:gd name="connsiteX11" fmla="*/ 1788806 w 3148514"/>
              <a:gd name="connsiteY11" fmla="*/ 691990 h 695955"/>
              <a:gd name="connsiteX12" fmla="*/ 1947902 w 3148514"/>
              <a:gd name="connsiteY12" fmla="*/ 346695 h 695955"/>
              <a:gd name="connsiteX13" fmla="*/ 2115442 w 3148514"/>
              <a:gd name="connsiteY13" fmla="*/ 6 h 695955"/>
              <a:gd name="connsiteX14" fmla="*/ 2281942 w 3148514"/>
              <a:gd name="connsiteY14" fmla="*/ 338987 h 695955"/>
              <a:gd name="connsiteX15" fmla="*/ 2442292 w 3148514"/>
              <a:gd name="connsiteY15" fmla="*/ 687503 h 695955"/>
              <a:gd name="connsiteX16" fmla="*/ 2587294 w 3148514"/>
              <a:gd name="connsiteY16" fmla="*/ 352723 h 695955"/>
              <a:gd name="connsiteX17" fmla="*/ 2778668 w 3148514"/>
              <a:gd name="connsiteY17" fmla="*/ 90247 h 695955"/>
              <a:gd name="connsiteX18" fmla="*/ 3126232 w 3148514"/>
              <a:gd name="connsiteY18" fmla="*/ 141683 h 695955"/>
              <a:gd name="connsiteX19" fmla="*/ 3130856 w 3148514"/>
              <a:gd name="connsiteY19" fmla="*/ 158361 h 695955"/>
              <a:gd name="connsiteX20" fmla="*/ 3093269 w 3148514"/>
              <a:gd name="connsiteY20" fmla="*/ 509394 h 695955"/>
              <a:gd name="connsiteX0" fmla="*/ 0 w 3149455"/>
              <a:gd name="connsiteY0" fmla="*/ 347683 h 695955"/>
              <a:gd name="connsiteX1" fmla="*/ 166038 w 3149455"/>
              <a:gd name="connsiteY1" fmla="*/ 6452 h 695955"/>
              <a:gd name="connsiteX2" fmla="*/ 340676 w 3149455"/>
              <a:gd name="connsiteY2" fmla="*/ 348238 h 695955"/>
              <a:gd name="connsiteX3" fmla="*/ 479990 w 3149455"/>
              <a:gd name="connsiteY3" fmla="*/ 683006 h 695955"/>
              <a:gd name="connsiteX4" fmla="*/ 652177 w 3149455"/>
              <a:gd name="connsiteY4" fmla="*/ 347402 h 695955"/>
              <a:gd name="connsiteX5" fmla="*/ 808691 w 3149455"/>
              <a:gd name="connsiteY5" fmla="*/ 19625 h 695955"/>
              <a:gd name="connsiteX6" fmla="*/ 970429 w 3149455"/>
              <a:gd name="connsiteY6" fmla="*/ 338988 h 695955"/>
              <a:gd name="connsiteX7" fmla="*/ 1144603 w 3149455"/>
              <a:gd name="connsiteY7" fmla="*/ 674034 h 695955"/>
              <a:gd name="connsiteX8" fmla="*/ 1293901 w 3149455"/>
              <a:gd name="connsiteY8" fmla="*/ 333951 h 695955"/>
              <a:gd name="connsiteX9" fmla="*/ 1463778 w 3149455"/>
              <a:gd name="connsiteY9" fmla="*/ 15140 h 695955"/>
              <a:gd name="connsiteX10" fmla="*/ 1635502 w 3149455"/>
              <a:gd name="connsiteY10" fmla="*/ 352167 h 695955"/>
              <a:gd name="connsiteX11" fmla="*/ 1788806 w 3149455"/>
              <a:gd name="connsiteY11" fmla="*/ 691990 h 695955"/>
              <a:gd name="connsiteX12" fmla="*/ 1947902 w 3149455"/>
              <a:gd name="connsiteY12" fmla="*/ 346695 h 695955"/>
              <a:gd name="connsiteX13" fmla="*/ 2115442 w 3149455"/>
              <a:gd name="connsiteY13" fmla="*/ 6 h 695955"/>
              <a:gd name="connsiteX14" fmla="*/ 2281942 w 3149455"/>
              <a:gd name="connsiteY14" fmla="*/ 338987 h 695955"/>
              <a:gd name="connsiteX15" fmla="*/ 2442292 w 3149455"/>
              <a:gd name="connsiteY15" fmla="*/ 687503 h 695955"/>
              <a:gd name="connsiteX16" fmla="*/ 2587294 w 3149455"/>
              <a:gd name="connsiteY16" fmla="*/ 352723 h 695955"/>
              <a:gd name="connsiteX17" fmla="*/ 2765770 w 3149455"/>
              <a:gd name="connsiteY17" fmla="*/ 561 h 695955"/>
              <a:gd name="connsiteX18" fmla="*/ 3126232 w 3149455"/>
              <a:gd name="connsiteY18" fmla="*/ 141683 h 695955"/>
              <a:gd name="connsiteX19" fmla="*/ 3130856 w 3149455"/>
              <a:gd name="connsiteY19" fmla="*/ 158361 h 695955"/>
              <a:gd name="connsiteX20" fmla="*/ 3093269 w 3149455"/>
              <a:gd name="connsiteY20" fmla="*/ 509394 h 695955"/>
              <a:gd name="connsiteX0" fmla="*/ 0 w 3130191"/>
              <a:gd name="connsiteY0" fmla="*/ 347683 h 695955"/>
              <a:gd name="connsiteX1" fmla="*/ 166038 w 3130191"/>
              <a:gd name="connsiteY1" fmla="*/ 6452 h 695955"/>
              <a:gd name="connsiteX2" fmla="*/ 340676 w 3130191"/>
              <a:gd name="connsiteY2" fmla="*/ 348238 h 695955"/>
              <a:gd name="connsiteX3" fmla="*/ 479990 w 3130191"/>
              <a:gd name="connsiteY3" fmla="*/ 683006 h 695955"/>
              <a:gd name="connsiteX4" fmla="*/ 652177 w 3130191"/>
              <a:gd name="connsiteY4" fmla="*/ 347402 h 695955"/>
              <a:gd name="connsiteX5" fmla="*/ 808691 w 3130191"/>
              <a:gd name="connsiteY5" fmla="*/ 19625 h 695955"/>
              <a:gd name="connsiteX6" fmla="*/ 970429 w 3130191"/>
              <a:gd name="connsiteY6" fmla="*/ 338988 h 695955"/>
              <a:gd name="connsiteX7" fmla="*/ 1144603 w 3130191"/>
              <a:gd name="connsiteY7" fmla="*/ 674034 h 695955"/>
              <a:gd name="connsiteX8" fmla="*/ 1293901 w 3130191"/>
              <a:gd name="connsiteY8" fmla="*/ 333951 h 695955"/>
              <a:gd name="connsiteX9" fmla="*/ 1463778 w 3130191"/>
              <a:gd name="connsiteY9" fmla="*/ 15140 h 695955"/>
              <a:gd name="connsiteX10" fmla="*/ 1635502 w 3130191"/>
              <a:gd name="connsiteY10" fmla="*/ 352167 h 695955"/>
              <a:gd name="connsiteX11" fmla="*/ 1788806 w 3130191"/>
              <a:gd name="connsiteY11" fmla="*/ 691990 h 695955"/>
              <a:gd name="connsiteX12" fmla="*/ 1947902 w 3130191"/>
              <a:gd name="connsiteY12" fmla="*/ 346695 h 695955"/>
              <a:gd name="connsiteX13" fmla="*/ 2115442 w 3130191"/>
              <a:gd name="connsiteY13" fmla="*/ 6 h 695955"/>
              <a:gd name="connsiteX14" fmla="*/ 2281942 w 3130191"/>
              <a:gd name="connsiteY14" fmla="*/ 338987 h 695955"/>
              <a:gd name="connsiteX15" fmla="*/ 2442292 w 3130191"/>
              <a:gd name="connsiteY15" fmla="*/ 687503 h 695955"/>
              <a:gd name="connsiteX16" fmla="*/ 2587294 w 3130191"/>
              <a:gd name="connsiteY16" fmla="*/ 352723 h 695955"/>
              <a:gd name="connsiteX17" fmla="*/ 2765770 w 3130191"/>
              <a:gd name="connsiteY17" fmla="*/ 561 h 695955"/>
              <a:gd name="connsiteX18" fmla="*/ 3126232 w 3130191"/>
              <a:gd name="connsiteY18" fmla="*/ 141683 h 695955"/>
              <a:gd name="connsiteX19" fmla="*/ 2976055 w 3130191"/>
              <a:gd name="connsiteY19" fmla="*/ 337731 h 695955"/>
              <a:gd name="connsiteX20" fmla="*/ 3093269 w 3130191"/>
              <a:gd name="connsiteY20" fmla="*/ 509394 h 695955"/>
              <a:gd name="connsiteX0" fmla="*/ 0 w 3304432"/>
              <a:gd name="connsiteY0" fmla="*/ 347683 h 695955"/>
              <a:gd name="connsiteX1" fmla="*/ 166038 w 3304432"/>
              <a:gd name="connsiteY1" fmla="*/ 6452 h 695955"/>
              <a:gd name="connsiteX2" fmla="*/ 340676 w 3304432"/>
              <a:gd name="connsiteY2" fmla="*/ 348238 h 695955"/>
              <a:gd name="connsiteX3" fmla="*/ 479990 w 3304432"/>
              <a:gd name="connsiteY3" fmla="*/ 683006 h 695955"/>
              <a:gd name="connsiteX4" fmla="*/ 652177 w 3304432"/>
              <a:gd name="connsiteY4" fmla="*/ 347402 h 695955"/>
              <a:gd name="connsiteX5" fmla="*/ 808691 w 3304432"/>
              <a:gd name="connsiteY5" fmla="*/ 19625 h 695955"/>
              <a:gd name="connsiteX6" fmla="*/ 970429 w 3304432"/>
              <a:gd name="connsiteY6" fmla="*/ 338988 h 695955"/>
              <a:gd name="connsiteX7" fmla="*/ 1144603 w 3304432"/>
              <a:gd name="connsiteY7" fmla="*/ 674034 h 695955"/>
              <a:gd name="connsiteX8" fmla="*/ 1293901 w 3304432"/>
              <a:gd name="connsiteY8" fmla="*/ 333951 h 695955"/>
              <a:gd name="connsiteX9" fmla="*/ 1463778 w 3304432"/>
              <a:gd name="connsiteY9" fmla="*/ 15140 h 695955"/>
              <a:gd name="connsiteX10" fmla="*/ 1635502 w 3304432"/>
              <a:gd name="connsiteY10" fmla="*/ 352167 h 695955"/>
              <a:gd name="connsiteX11" fmla="*/ 1788806 w 3304432"/>
              <a:gd name="connsiteY11" fmla="*/ 691990 h 695955"/>
              <a:gd name="connsiteX12" fmla="*/ 1947902 w 3304432"/>
              <a:gd name="connsiteY12" fmla="*/ 346695 h 695955"/>
              <a:gd name="connsiteX13" fmla="*/ 2115442 w 3304432"/>
              <a:gd name="connsiteY13" fmla="*/ 6 h 695955"/>
              <a:gd name="connsiteX14" fmla="*/ 2281942 w 3304432"/>
              <a:gd name="connsiteY14" fmla="*/ 338987 h 695955"/>
              <a:gd name="connsiteX15" fmla="*/ 2442292 w 3304432"/>
              <a:gd name="connsiteY15" fmla="*/ 687503 h 695955"/>
              <a:gd name="connsiteX16" fmla="*/ 2587294 w 3304432"/>
              <a:gd name="connsiteY16" fmla="*/ 352723 h 695955"/>
              <a:gd name="connsiteX17" fmla="*/ 2765770 w 3304432"/>
              <a:gd name="connsiteY17" fmla="*/ 561 h 695955"/>
              <a:gd name="connsiteX18" fmla="*/ 3126232 w 3304432"/>
              <a:gd name="connsiteY18" fmla="*/ 141683 h 695955"/>
              <a:gd name="connsiteX19" fmla="*/ 3302856 w 3304432"/>
              <a:gd name="connsiteY19" fmla="*/ 346701 h 695955"/>
              <a:gd name="connsiteX20" fmla="*/ 3093269 w 3304432"/>
              <a:gd name="connsiteY20" fmla="*/ 509394 h 695955"/>
              <a:gd name="connsiteX0" fmla="*/ 0 w 3304434"/>
              <a:gd name="connsiteY0" fmla="*/ 347683 h 695955"/>
              <a:gd name="connsiteX1" fmla="*/ 166038 w 3304434"/>
              <a:gd name="connsiteY1" fmla="*/ 6452 h 695955"/>
              <a:gd name="connsiteX2" fmla="*/ 340676 w 3304434"/>
              <a:gd name="connsiteY2" fmla="*/ 348238 h 695955"/>
              <a:gd name="connsiteX3" fmla="*/ 479990 w 3304434"/>
              <a:gd name="connsiteY3" fmla="*/ 683006 h 695955"/>
              <a:gd name="connsiteX4" fmla="*/ 652177 w 3304434"/>
              <a:gd name="connsiteY4" fmla="*/ 347402 h 695955"/>
              <a:gd name="connsiteX5" fmla="*/ 808691 w 3304434"/>
              <a:gd name="connsiteY5" fmla="*/ 19625 h 695955"/>
              <a:gd name="connsiteX6" fmla="*/ 970429 w 3304434"/>
              <a:gd name="connsiteY6" fmla="*/ 338988 h 695955"/>
              <a:gd name="connsiteX7" fmla="*/ 1144603 w 3304434"/>
              <a:gd name="connsiteY7" fmla="*/ 674034 h 695955"/>
              <a:gd name="connsiteX8" fmla="*/ 1293901 w 3304434"/>
              <a:gd name="connsiteY8" fmla="*/ 333951 h 695955"/>
              <a:gd name="connsiteX9" fmla="*/ 1463778 w 3304434"/>
              <a:gd name="connsiteY9" fmla="*/ 15140 h 695955"/>
              <a:gd name="connsiteX10" fmla="*/ 1635502 w 3304434"/>
              <a:gd name="connsiteY10" fmla="*/ 352167 h 695955"/>
              <a:gd name="connsiteX11" fmla="*/ 1788806 w 3304434"/>
              <a:gd name="connsiteY11" fmla="*/ 691990 h 695955"/>
              <a:gd name="connsiteX12" fmla="*/ 1947902 w 3304434"/>
              <a:gd name="connsiteY12" fmla="*/ 346695 h 695955"/>
              <a:gd name="connsiteX13" fmla="*/ 2115442 w 3304434"/>
              <a:gd name="connsiteY13" fmla="*/ 6 h 695955"/>
              <a:gd name="connsiteX14" fmla="*/ 2281942 w 3304434"/>
              <a:gd name="connsiteY14" fmla="*/ 338987 h 695955"/>
              <a:gd name="connsiteX15" fmla="*/ 2442292 w 3304434"/>
              <a:gd name="connsiteY15" fmla="*/ 687503 h 695955"/>
              <a:gd name="connsiteX16" fmla="*/ 2587294 w 3304434"/>
              <a:gd name="connsiteY16" fmla="*/ 352723 h 695955"/>
              <a:gd name="connsiteX17" fmla="*/ 2765770 w 3304434"/>
              <a:gd name="connsiteY17" fmla="*/ 561 h 695955"/>
              <a:gd name="connsiteX18" fmla="*/ 2919832 w 3304434"/>
              <a:gd name="connsiteY18" fmla="*/ 343477 h 695955"/>
              <a:gd name="connsiteX19" fmla="*/ 3302856 w 3304434"/>
              <a:gd name="connsiteY19" fmla="*/ 346701 h 695955"/>
              <a:gd name="connsiteX20" fmla="*/ 3093269 w 3304434"/>
              <a:gd name="connsiteY20" fmla="*/ 509394 h 695955"/>
              <a:gd name="connsiteX0" fmla="*/ 0 w 3536171"/>
              <a:gd name="connsiteY0" fmla="*/ 347683 h 733607"/>
              <a:gd name="connsiteX1" fmla="*/ 166038 w 3536171"/>
              <a:gd name="connsiteY1" fmla="*/ 6452 h 733607"/>
              <a:gd name="connsiteX2" fmla="*/ 340676 w 3536171"/>
              <a:gd name="connsiteY2" fmla="*/ 348238 h 733607"/>
              <a:gd name="connsiteX3" fmla="*/ 479990 w 3536171"/>
              <a:gd name="connsiteY3" fmla="*/ 683006 h 733607"/>
              <a:gd name="connsiteX4" fmla="*/ 652177 w 3536171"/>
              <a:gd name="connsiteY4" fmla="*/ 347402 h 733607"/>
              <a:gd name="connsiteX5" fmla="*/ 808691 w 3536171"/>
              <a:gd name="connsiteY5" fmla="*/ 19625 h 733607"/>
              <a:gd name="connsiteX6" fmla="*/ 970429 w 3536171"/>
              <a:gd name="connsiteY6" fmla="*/ 338988 h 733607"/>
              <a:gd name="connsiteX7" fmla="*/ 1144603 w 3536171"/>
              <a:gd name="connsiteY7" fmla="*/ 674034 h 733607"/>
              <a:gd name="connsiteX8" fmla="*/ 1293901 w 3536171"/>
              <a:gd name="connsiteY8" fmla="*/ 333951 h 733607"/>
              <a:gd name="connsiteX9" fmla="*/ 1463778 w 3536171"/>
              <a:gd name="connsiteY9" fmla="*/ 15140 h 733607"/>
              <a:gd name="connsiteX10" fmla="*/ 1635502 w 3536171"/>
              <a:gd name="connsiteY10" fmla="*/ 352167 h 733607"/>
              <a:gd name="connsiteX11" fmla="*/ 1788806 w 3536171"/>
              <a:gd name="connsiteY11" fmla="*/ 691990 h 733607"/>
              <a:gd name="connsiteX12" fmla="*/ 1947902 w 3536171"/>
              <a:gd name="connsiteY12" fmla="*/ 346695 h 733607"/>
              <a:gd name="connsiteX13" fmla="*/ 2115442 w 3536171"/>
              <a:gd name="connsiteY13" fmla="*/ 6 h 733607"/>
              <a:gd name="connsiteX14" fmla="*/ 2281942 w 3536171"/>
              <a:gd name="connsiteY14" fmla="*/ 338987 h 733607"/>
              <a:gd name="connsiteX15" fmla="*/ 2442292 w 3536171"/>
              <a:gd name="connsiteY15" fmla="*/ 687503 h 733607"/>
              <a:gd name="connsiteX16" fmla="*/ 2587294 w 3536171"/>
              <a:gd name="connsiteY16" fmla="*/ 352723 h 733607"/>
              <a:gd name="connsiteX17" fmla="*/ 2765770 w 3536171"/>
              <a:gd name="connsiteY17" fmla="*/ 561 h 733607"/>
              <a:gd name="connsiteX18" fmla="*/ 2919832 w 3536171"/>
              <a:gd name="connsiteY18" fmla="*/ 343477 h 733607"/>
              <a:gd name="connsiteX19" fmla="*/ 3302856 w 3536171"/>
              <a:gd name="connsiteY19" fmla="*/ 346701 h 733607"/>
              <a:gd name="connsiteX20" fmla="*/ 3536171 w 3536171"/>
              <a:gd name="connsiteY20" fmla="*/ 733607 h 733607"/>
              <a:gd name="connsiteX0" fmla="*/ 0 w 3536171"/>
              <a:gd name="connsiteY0" fmla="*/ 347683 h 733607"/>
              <a:gd name="connsiteX1" fmla="*/ 166038 w 3536171"/>
              <a:gd name="connsiteY1" fmla="*/ 6452 h 733607"/>
              <a:gd name="connsiteX2" fmla="*/ 340676 w 3536171"/>
              <a:gd name="connsiteY2" fmla="*/ 348238 h 733607"/>
              <a:gd name="connsiteX3" fmla="*/ 479990 w 3536171"/>
              <a:gd name="connsiteY3" fmla="*/ 683006 h 733607"/>
              <a:gd name="connsiteX4" fmla="*/ 652177 w 3536171"/>
              <a:gd name="connsiteY4" fmla="*/ 347402 h 733607"/>
              <a:gd name="connsiteX5" fmla="*/ 808691 w 3536171"/>
              <a:gd name="connsiteY5" fmla="*/ 19625 h 733607"/>
              <a:gd name="connsiteX6" fmla="*/ 970429 w 3536171"/>
              <a:gd name="connsiteY6" fmla="*/ 338988 h 733607"/>
              <a:gd name="connsiteX7" fmla="*/ 1144603 w 3536171"/>
              <a:gd name="connsiteY7" fmla="*/ 674034 h 733607"/>
              <a:gd name="connsiteX8" fmla="*/ 1293901 w 3536171"/>
              <a:gd name="connsiteY8" fmla="*/ 333951 h 733607"/>
              <a:gd name="connsiteX9" fmla="*/ 1463778 w 3536171"/>
              <a:gd name="connsiteY9" fmla="*/ 15140 h 733607"/>
              <a:gd name="connsiteX10" fmla="*/ 1635502 w 3536171"/>
              <a:gd name="connsiteY10" fmla="*/ 352167 h 733607"/>
              <a:gd name="connsiteX11" fmla="*/ 1788806 w 3536171"/>
              <a:gd name="connsiteY11" fmla="*/ 691990 h 733607"/>
              <a:gd name="connsiteX12" fmla="*/ 1947902 w 3536171"/>
              <a:gd name="connsiteY12" fmla="*/ 346695 h 733607"/>
              <a:gd name="connsiteX13" fmla="*/ 2115442 w 3536171"/>
              <a:gd name="connsiteY13" fmla="*/ 6 h 733607"/>
              <a:gd name="connsiteX14" fmla="*/ 2281942 w 3536171"/>
              <a:gd name="connsiteY14" fmla="*/ 338987 h 733607"/>
              <a:gd name="connsiteX15" fmla="*/ 2442292 w 3536171"/>
              <a:gd name="connsiteY15" fmla="*/ 687503 h 733607"/>
              <a:gd name="connsiteX16" fmla="*/ 2587294 w 3536171"/>
              <a:gd name="connsiteY16" fmla="*/ 352723 h 733607"/>
              <a:gd name="connsiteX17" fmla="*/ 2765770 w 3536171"/>
              <a:gd name="connsiteY17" fmla="*/ 561 h 733607"/>
              <a:gd name="connsiteX18" fmla="*/ 2919832 w 3536171"/>
              <a:gd name="connsiteY18" fmla="*/ 343477 h 733607"/>
              <a:gd name="connsiteX19" fmla="*/ 3083554 w 3536171"/>
              <a:gd name="connsiteY19" fmla="*/ 678538 h 733607"/>
              <a:gd name="connsiteX20" fmla="*/ 3536171 w 3536171"/>
              <a:gd name="connsiteY20" fmla="*/ 733607 h 733607"/>
              <a:gd name="connsiteX0" fmla="*/ 0 w 3252371"/>
              <a:gd name="connsiteY0" fmla="*/ 347683 h 695955"/>
              <a:gd name="connsiteX1" fmla="*/ 166038 w 3252371"/>
              <a:gd name="connsiteY1" fmla="*/ 6452 h 695955"/>
              <a:gd name="connsiteX2" fmla="*/ 340676 w 3252371"/>
              <a:gd name="connsiteY2" fmla="*/ 348238 h 695955"/>
              <a:gd name="connsiteX3" fmla="*/ 479990 w 3252371"/>
              <a:gd name="connsiteY3" fmla="*/ 683006 h 695955"/>
              <a:gd name="connsiteX4" fmla="*/ 652177 w 3252371"/>
              <a:gd name="connsiteY4" fmla="*/ 347402 h 695955"/>
              <a:gd name="connsiteX5" fmla="*/ 808691 w 3252371"/>
              <a:gd name="connsiteY5" fmla="*/ 19625 h 695955"/>
              <a:gd name="connsiteX6" fmla="*/ 970429 w 3252371"/>
              <a:gd name="connsiteY6" fmla="*/ 338988 h 695955"/>
              <a:gd name="connsiteX7" fmla="*/ 1144603 w 3252371"/>
              <a:gd name="connsiteY7" fmla="*/ 674034 h 695955"/>
              <a:gd name="connsiteX8" fmla="*/ 1293901 w 3252371"/>
              <a:gd name="connsiteY8" fmla="*/ 333951 h 695955"/>
              <a:gd name="connsiteX9" fmla="*/ 1463778 w 3252371"/>
              <a:gd name="connsiteY9" fmla="*/ 15140 h 695955"/>
              <a:gd name="connsiteX10" fmla="*/ 1635502 w 3252371"/>
              <a:gd name="connsiteY10" fmla="*/ 352167 h 695955"/>
              <a:gd name="connsiteX11" fmla="*/ 1788806 w 3252371"/>
              <a:gd name="connsiteY11" fmla="*/ 691990 h 695955"/>
              <a:gd name="connsiteX12" fmla="*/ 1947902 w 3252371"/>
              <a:gd name="connsiteY12" fmla="*/ 346695 h 695955"/>
              <a:gd name="connsiteX13" fmla="*/ 2115442 w 3252371"/>
              <a:gd name="connsiteY13" fmla="*/ 6 h 695955"/>
              <a:gd name="connsiteX14" fmla="*/ 2281942 w 3252371"/>
              <a:gd name="connsiteY14" fmla="*/ 338987 h 695955"/>
              <a:gd name="connsiteX15" fmla="*/ 2442292 w 3252371"/>
              <a:gd name="connsiteY15" fmla="*/ 687503 h 695955"/>
              <a:gd name="connsiteX16" fmla="*/ 2587294 w 3252371"/>
              <a:gd name="connsiteY16" fmla="*/ 352723 h 695955"/>
              <a:gd name="connsiteX17" fmla="*/ 2765770 w 3252371"/>
              <a:gd name="connsiteY17" fmla="*/ 561 h 695955"/>
              <a:gd name="connsiteX18" fmla="*/ 2919832 w 3252371"/>
              <a:gd name="connsiteY18" fmla="*/ 343477 h 695955"/>
              <a:gd name="connsiteX19" fmla="*/ 3083554 w 3252371"/>
              <a:gd name="connsiteY19" fmla="*/ 678538 h 695955"/>
              <a:gd name="connsiteX20" fmla="*/ 3252371 w 3252371"/>
              <a:gd name="connsiteY20" fmla="*/ 347959 h 695955"/>
              <a:gd name="connsiteX0" fmla="*/ 0 w 3265271"/>
              <a:gd name="connsiteY0" fmla="*/ 347683 h 695955"/>
              <a:gd name="connsiteX1" fmla="*/ 166038 w 3265271"/>
              <a:gd name="connsiteY1" fmla="*/ 6452 h 695955"/>
              <a:gd name="connsiteX2" fmla="*/ 340676 w 3265271"/>
              <a:gd name="connsiteY2" fmla="*/ 348238 h 695955"/>
              <a:gd name="connsiteX3" fmla="*/ 479990 w 3265271"/>
              <a:gd name="connsiteY3" fmla="*/ 683006 h 695955"/>
              <a:gd name="connsiteX4" fmla="*/ 652177 w 3265271"/>
              <a:gd name="connsiteY4" fmla="*/ 347402 h 695955"/>
              <a:gd name="connsiteX5" fmla="*/ 808691 w 3265271"/>
              <a:gd name="connsiteY5" fmla="*/ 19625 h 695955"/>
              <a:gd name="connsiteX6" fmla="*/ 970429 w 3265271"/>
              <a:gd name="connsiteY6" fmla="*/ 338988 h 695955"/>
              <a:gd name="connsiteX7" fmla="*/ 1144603 w 3265271"/>
              <a:gd name="connsiteY7" fmla="*/ 674034 h 695955"/>
              <a:gd name="connsiteX8" fmla="*/ 1293901 w 3265271"/>
              <a:gd name="connsiteY8" fmla="*/ 333951 h 695955"/>
              <a:gd name="connsiteX9" fmla="*/ 1463778 w 3265271"/>
              <a:gd name="connsiteY9" fmla="*/ 15140 h 695955"/>
              <a:gd name="connsiteX10" fmla="*/ 1635502 w 3265271"/>
              <a:gd name="connsiteY10" fmla="*/ 352167 h 695955"/>
              <a:gd name="connsiteX11" fmla="*/ 1788806 w 3265271"/>
              <a:gd name="connsiteY11" fmla="*/ 691990 h 695955"/>
              <a:gd name="connsiteX12" fmla="*/ 1947902 w 3265271"/>
              <a:gd name="connsiteY12" fmla="*/ 346695 h 695955"/>
              <a:gd name="connsiteX13" fmla="*/ 2115442 w 3265271"/>
              <a:gd name="connsiteY13" fmla="*/ 6 h 695955"/>
              <a:gd name="connsiteX14" fmla="*/ 2281942 w 3265271"/>
              <a:gd name="connsiteY14" fmla="*/ 338987 h 695955"/>
              <a:gd name="connsiteX15" fmla="*/ 2442292 w 3265271"/>
              <a:gd name="connsiteY15" fmla="*/ 687503 h 695955"/>
              <a:gd name="connsiteX16" fmla="*/ 2587294 w 3265271"/>
              <a:gd name="connsiteY16" fmla="*/ 352723 h 695955"/>
              <a:gd name="connsiteX17" fmla="*/ 2765770 w 3265271"/>
              <a:gd name="connsiteY17" fmla="*/ 561 h 695955"/>
              <a:gd name="connsiteX18" fmla="*/ 2919832 w 3265271"/>
              <a:gd name="connsiteY18" fmla="*/ 343477 h 695955"/>
              <a:gd name="connsiteX19" fmla="*/ 3083554 w 3265271"/>
              <a:gd name="connsiteY19" fmla="*/ 678538 h 695955"/>
              <a:gd name="connsiteX20" fmla="*/ 3265271 w 3265271"/>
              <a:gd name="connsiteY20" fmla="*/ 105807 h 695955"/>
              <a:gd name="connsiteX0" fmla="*/ 0 w 3256672"/>
              <a:gd name="connsiteY0" fmla="*/ 347683 h 695955"/>
              <a:gd name="connsiteX1" fmla="*/ 166038 w 3256672"/>
              <a:gd name="connsiteY1" fmla="*/ 6452 h 695955"/>
              <a:gd name="connsiteX2" fmla="*/ 340676 w 3256672"/>
              <a:gd name="connsiteY2" fmla="*/ 348238 h 695955"/>
              <a:gd name="connsiteX3" fmla="*/ 479990 w 3256672"/>
              <a:gd name="connsiteY3" fmla="*/ 683006 h 695955"/>
              <a:gd name="connsiteX4" fmla="*/ 652177 w 3256672"/>
              <a:gd name="connsiteY4" fmla="*/ 347402 h 695955"/>
              <a:gd name="connsiteX5" fmla="*/ 808691 w 3256672"/>
              <a:gd name="connsiteY5" fmla="*/ 19625 h 695955"/>
              <a:gd name="connsiteX6" fmla="*/ 970429 w 3256672"/>
              <a:gd name="connsiteY6" fmla="*/ 338988 h 695955"/>
              <a:gd name="connsiteX7" fmla="*/ 1144603 w 3256672"/>
              <a:gd name="connsiteY7" fmla="*/ 674034 h 695955"/>
              <a:gd name="connsiteX8" fmla="*/ 1293901 w 3256672"/>
              <a:gd name="connsiteY8" fmla="*/ 333951 h 695955"/>
              <a:gd name="connsiteX9" fmla="*/ 1463778 w 3256672"/>
              <a:gd name="connsiteY9" fmla="*/ 15140 h 695955"/>
              <a:gd name="connsiteX10" fmla="*/ 1635502 w 3256672"/>
              <a:gd name="connsiteY10" fmla="*/ 352167 h 695955"/>
              <a:gd name="connsiteX11" fmla="*/ 1788806 w 3256672"/>
              <a:gd name="connsiteY11" fmla="*/ 691990 h 695955"/>
              <a:gd name="connsiteX12" fmla="*/ 1947902 w 3256672"/>
              <a:gd name="connsiteY12" fmla="*/ 346695 h 695955"/>
              <a:gd name="connsiteX13" fmla="*/ 2115442 w 3256672"/>
              <a:gd name="connsiteY13" fmla="*/ 6 h 695955"/>
              <a:gd name="connsiteX14" fmla="*/ 2281942 w 3256672"/>
              <a:gd name="connsiteY14" fmla="*/ 338987 h 695955"/>
              <a:gd name="connsiteX15" fmla="*/ 2442292 w 3256672"/>
              <a:gd name="connsiteY15" fmla="*/ 687503 h 695955"/>
              <a:gd name="connsiteX16" fmla="*/ 2587294 w 3256672"/>
              <a:gd name="connsiteY16" fmla="*/ 352723 h 695955"/>
              <a:gd name="connsiteX17" fmla="*/ 2765770 w 3256672"/>
              <a:gd name="connsiteY17" fmla="*/ 561 h 695955"/>
              <a:gd name="connsiteX18" fmla="*/ 2919832 w 3256672"/>
              <a:gd name="connsiteY18" fmla="*/ 343477 h 695955"/>
              <a:gd name="connsiteX19" fmla="*/ 3083554 w 3256672"/>
              <a:gd name="connsiteY19" fmla="*/ 678538 h 695955"/>
              <a:gd name="connsiteX20" fmla="*/ 3256672 w 3256672"/>
              <a:gd name="connsiteY20" fmla="*/ 361410 h 695955"/>
              <a:gd name="connsiteX0" fmla="*/ 0 w 3256672"/>
              <a:gd name="connsiteY0" fmla="*/ 347683 h 695955"/>
              <a:gd name="connsiteX1" fmla="*/ 166038 w 3256672"/>
              <a:gd name="connsiteY1" fmla="*/ 6452 h 695955"/>
              <a:gd name="connsiteX2" fmla="*/ 332077 w 3256672"/>
              <a:gd name="connsiteY2" fmla="*/ 348237 h 695955"/>
              <a:gd name="connsiteX3" fmla="*/ 479990 w 3256672"/>
              <a:gd name="connsiteY3" fmla="*/ 683006 h 695955"/>
              <a:gd name="connsiteX4" fmla="*/ 652177 w 3256672"/>
              <a:gd name="connsiteY4" fmla="*/ 347402 h 695955"/>
              <a:gd name="connsiteX5" fmla="*/ 808691 w 3256672"/>
              <a:gd name="connsiteY5" fmla="*/ 19625 h 695955"/>
              <a:gd name="connsiteX6" fmla="*/ 970429 w 3256672"/>
              <a:gd name="connsiteY6" fmla="*/ 338988 h 695955"/>
              <a:gd name="connsiteX7" fmla="*/ 1144603 w 3256672"/>
              <a:gd name="connsiteY7" fmla="*/ 674034 h 695955"/>
              <a:gd name="connsiteX8" fmla="*/ 1293901 w 3256672"/>
              <a:gd name="connsiteY8" fmla="*/ 333951 h 695955"/>
              <a:gd name="connsiteX9" fmla="*/ 1463778 w 3256672"/>
              <a:gd name="connsiteY9" fmla="*/ 15140 h 695955"/>
              <a:gd name="connsiteX10" fmla="*/ 1635502 w 3256672"/>
              <a:gd name="connsiteY10" fmla="*/ 352167 h 695955"/>
              <a:gd name="connsiteX11" fmla="*/ 1788806 w 3256672"/>
              <a:gd name="connsiteY11" fmla="*/ 691990 h 695955"/>
              <a:gd name="connsiteX12" fmla="*/ 1947902 w 3256672"/>
              <a:gd name="connsiteY12" fmla="*/ 346695 h 695955"/>
              <a:gd name="connsiteX13" fmla="*/ 2115442 w 3256672"/>
              <a:gd name="connsiteY13" fmla="*/ 6 h 695955"/>
              <a:gd name="connsiteX14" fmla="*/ 2281942 w 3256672"/>
              <a:gd name="connsiteY14" fmla="*/ 338987 h 695955"/>
              <a:gd name="connsiteX15" fmla="*/ 2442292 w 3256672"/>
              <a:gd name="connsiteY15" fmla="*/ 687503 h 695955"/>
              <a:gd name="connsiteX16" fmla="*/ 2587294 w 3256672"/>
              <a:gd name="connsiteY16" fmla="*/ 352723 h 695955"/>
              <a:gd name="connsiteX17" fmla="*/ 2765770 w 3256672"/>
              <a:gd name="connsiteY17" fmla="*/ 561 h 695955"/>
              <a:gd name="connsiteX18" fmla="*/ 2919832 w 3256672"/>
              <a:gd name="connsiteY18" fmla="*/ 343477 h 695955"/>
              <a:gd name="connsiteX19" fmla="*/ 3083554 w 3256672"/>
              <a:gd name="connsiteY19" fmla="*/ 678538 h 695955"/>
              <a:gd name="connsiteX20" fmla="*/ 3256672 w 3256672"/>
              <a:gd name="connsiteY20" fmla="*/ 361410 h 695955"/>
              <a:gd name="connsiteX0" fmla="*/ 0 w 3256672"/>
              <a:gd name="connsiteY0" fmla="*/ 347683 h 695955"/>
              <a:gd name="connsiteX1" fmla="*/ 166038 w 3256672"/>
              <a:gd name="connsiteY1" fmla="*/ 6452 h 695955"/>
              <a:gd name="connsiteX2" fmla="*/ 332077 w 3256672"/>
              <a:gd name="connsiteY2" fmla="*/ 348237 h 695955"/>
              <a:gd name="connsiteX3" fmla="*/ 479990 w 3256672"/>
              <a:gd name="connsiteY3" fmla="*/ 683006 h 695955"/>
              <a:gd name="connsiteX4" fmla="*/ 652177 w 3256672"/>
              <a:gd name="connsiteY4" fmla="*/ 347402 h 695955"/>
              <a:gd name="connsiteX5" fmla="*/ 808691 w 3256672"/>
              <a:gd name="connsiteY5" fmla="*/ 19625 h 695955"/>
              <a:gd name="connsiteX6" fmla="*/ 970429 w 3256672"/>
              <a:gd name="connsiteY6" fmla="*/ 338988 h 695955"/>
              <a:gd name="connsiteX7" fmla="*/ 1144603 w 3256672"/>
              <a:gd name="connsiteY7" fmla="*/ 674034 h 695955"/>
              <a:gd name="connsiteX8" fmla="*/ 1293901 w 3256672"/>
              <a:gd name="connsiteY8" fmla="*/ 333951 h 695955"/>
              <a:gd name="connsiteX9" fmla="*/ 1463778 w 3256672"/>
              <a:gd name="connsiteY9" fmla="*/ 15140 h 695955"/>
              <a:gd name="connsiteX10" fmla="*/ 1635502 w 3256672"/>
              <a:gd name="connsiteY10" fmla="*/ 352167 h 695955"/>
              <a:gd name="connsiteX11" fmla="*/ 1788806 w 3256672"/>
              <a:gd name="connsiteY11" fmla="*/ 691990 h 695955"/>
              <a:gd name="connsiteX12" fmla="*/ 1947902 w 3256672"/>
              <a:gd name="connsiteY12" fmla="*/ 346695 h 695955"/>
              <a:gd name="connsiteX13" fmla="*/ 2115442 w 3256672"/>
              <a:gd name="connsiteY13" fmla="*/ 6 h 695955"/>
              <a:gd name="connsiteX14" fmla="*/ 2281942 w 3256672"/>
              <a:gd name="connsiteY14" fmla="*/ 338987 h 695955"/>
              <a:gd name="connsiteX15" fmla="*/ 2442292 w 3256672"/>
              <a:gd name="connsiteY15" fmla="*/ 687503 h 695955"/>
              <a:gd name="connsiteX16" fmla="*/ 2587294 w 3256672"/>
              <a:gd name="connsiteY16" fmla="*/ 352723 h 695955"/>
              <a:gd name="connsiteX17" fmla="*/ 2765770 w 3256672"/>
              <a:gd name="connsiteY17" fmla="*/ 561 h 695955"/>
              <a:gd name="connsiteX18" fmla="*/ 2919832 w 3256672"/>
              <a:gd name="connsiteY18" fmla="*/ 343477 h 695955"/>
              <a:gd name="connsiteX19" fmla="*/ 3083554 w 3256672"/>
              <a:gd name="connsiteY19" fmla="*/ 678538 h 695955"/>
              <a:gd name="connsiteX20" fmla="*/ 3256672 w 3256672"/>
              <a:gd name="connsiteY20" fmla="*/ 361410 h 695955"/>
              <a:gd name="connsiteX0" fmla="*/ 0 w 3256672"/>
              <a:gd name="connsiteY0" fmla="*/ 347683 h 695955"/>
              <a:gd name="connsiteX1" fmla="*/ 166038 w 3256672"/>
              <a:gd name="connsiteY1" fmla="*/ 6452 h 695955"/>
              <a:gd name="connsiteX2" fmla="*/ 332077 w 3256672"/>
              <a:gd name="connsiteY2" fmla="*/ 348237 h 695955"/>
              <a:gd name="connsiteX3" fmla="*/ 479990 w 3256672"/>
              <a:gd name="connsiteY3" fmla="*/ 683006 h 695955"/>
              <a:gd name="connsiteX4" fmla="*/ 652177 w 3256672"/>
              <a:gd name="connsiteY4" fmla="*/ 347402 h 695955"/>
              <a:gd name="connsiteX5" fmla="*/ 808691 w 3256672"/>
              <a:gd name="connsiteY5" fmla="*/ 19625 h 695955"/>
              <a:gd name="connsiteX6" fmla="*/ 970429 w 3256672"/>
              <a:gd name="connsiteY6" fmla="*/ 338988 h 695955"/>
              <a:gd name="connsiteX7" fmla="*/ 1144603 w 3256672"/>
              <a:gd name="connsiteY7" fmla="*/ 674034 h 695955"/>
              <a:gd name="connsiteX8" fmla="*/ 1293901 w 3256672"/>
              <a:gd name="connsiteY8" fmla="*/ 333951 h 695955"/>
              <a:gd name="connsiteX9" fmla="*/ 1463778 w 3256672"/>
              <a:gd name="connsiteY9" fmla="*/ 15140 h 695955"/>
              <a:gd name="connsiteX10" fmla="*/ 1635502 w 3256672"/>
              <a:gd name="connsiteY10" fmla="*/ 352167 h 695955"/>
              <a:gd name="connsiteX11" fmla="*/ 1788806 w 3256672"/>
              <a:gd name="connsiteY11" fmla="*/ 691990 h 695955"/>
              <a:gd name="connsiteX12" fmla="*/ 1947902 w 3256672"/>
              <a:gd name="connsiteY12" fmla="*/ 346695 h 695955"/>
              <a:gd name="connsiteX13" fmla="*/ 2115442 w 3256672"/>
              <a:gd name="connsiteY13" fmla="*/ 6 h 695955"/>
              <a:gd name="connsiteX14" fmla="*/ 2281942 w 3256672"/>
              <a:gd name="connsiteY14" fmla="*/ 338987 h 695955"/>
              <a:gd name="connsiteX15" fmla="*/ 2442292 w 3256672"/>
              <a:gd name="connsiteY15" fmla="*/ 687503 h 695955"/>
              <a:gd name="connsiteX16" fmla="*/ 2600194 w 3256672"/>
              <a:gd name="connsiteY16" fmla="*/ 343755 h 695955"/>
              <a:gd name="connsiteX17" fmla="*/ 2765770 w 3256672"/>
              <a:gd name="connsiteY17" fmla="*/ 561 h 695955"/>
              <a:gd name="connsiteX18" fmla="*/ 2919832 w 3256672"/>
              <a:gd name="connsiteY18" fmla="*/ 343477 h 695955"/>
              <a:gd name="connsiteX19" fmla="*/ 3083554 w 3256672"/>
              <a:gd name="connsiteY19" fmla="*/ 678538 h 695955"/>
              <a:gd name="connsiteX20" fmla="*/ 3256672 w 3256672"/>
              <a:gd name="connsiteY20" fmla="*/ 361410 h 695955"/>
              <a:gd name="connsiteX0" fmla="*/ 0 w 3256672"/>
              <a:gd name="connsiteY0" fmla="*/ 347683 h 695955"/>
              <a:gd name="connsiteX1" fmla="*/ 166038 w 3256672"/>
              <a:gd name="connsiteY1" fmla="*/ 6452 h 695955"/>
              <a:gd name="connsiteX2" fmla="*/ 332077 w 3256672"/>
              <a:gd name="connsiteY2" fmla="*/ 348237 h 695955"/>
              <a:gd name="connsiteX3" fmla="*/ 479990 w 3256672"/>
              <a:gd name="connsiteY3" fmla="*/ 683006 h 695955"/>
              <a:gd name="connsiteX4" fmla="*/ 652177 w 3256672"/>
              <a:gd name="connsiteY4" fmla="*/ 347402 h 695955"/>
              <a:gd name="connsiteX5" fmla="*/ 808691 w 3256672"/>
              <a:gd name="connsiteY5" fmla="*/ 19625 h 695955"/>
              <a:gd name="connsiteX6" fmla="*/ 970429 w 3256672"/>
              <a:gd name="connsiteY6" fmla="*/ 338988 h 695955"/>
              <a:gd name="connsiteX7" fmla="*/ 1144603 w 3256672"/>
              <a:gd name="connsiteY7" fmla="*/ 674034 h 695955"/>
              <a:gd name="connsiteX8" fmla="*/ 1293901 w 3256672"/>
              <a:gd name="connsiteY8" fmla="*/ 333951 h 695955"/>
              <a:gd name="connsiteX9" fmla="*/ 1463778 w 3256672"/>
              <a:gd name="connsiteY9" fmla="*/ 15140 h 695955"/>
              <a:gd name="connsiteX10" fmla="*/ 1635502 w 3256672"/>
              <a:gd name="connsiteY10" fmla="*/ 352167 h 695955"/>
              <a:gd name="connsiteX11" fmla="*/ 1788806 w 3256672"/>
              <a:gd name="connsiteY11" fmla="*/ 691990 h 695955"/>
              <a:gd name="connsiteX12" fmla="*/ 1947902 w 3256672"/>
              <a:gd name="connsiteY12" fmla="*/ 346695 h 695955"/>
              <a:gd name="connsiteX13" fmla="*/ 2115442 w 3256672"/>
              <a:gd name="connsiteY13" fmla="*/ 6 h 695955"/>
              <a:gd name="connsiteX14" fmla="*/ 2281942 w 3256672"/>
              <a:gd name="connsiteY14" fmla="*/ 338987 h 695955"/>
              <a:gd name="connsiteX15" fmla="*/ 2442292 w 3256672"/>
              <a:gd name="connsiteY15" fmla="*/ 687503 h 695955"/>
              <a:gd name="connsiteX16" fmla="*/ 2600194 w 3256672"/>
              <a:gd name="connsiteY16" fmla="*/ 343755 h 695955"/>
              <a:gd name="connsiteX17" fmla="*/ 2765769 w 3256672"/>
              <a:gd name="connsiteY17" fmla="*/ 5047 h 695955"/>
              <a:gd name="connsiteX18" fmla="*/ 2919832 w 3256672"/>
              <a:gd name="connsiteY18" fmla="*/ 343477 h 695955"/>
              <a:gd name="connsiteX19" fmla="*/ 3083554 w 3256672"/>
              <a:gd name="connsiteY19" fmla="*/ 678538 h 695955"/>
              <a:gd name="connsiteX20" fmla="*/ 3256672 w 3256672"/>
              <a:gd name="connsiteY20" fmla="*/ 361410 h 695955"/>
              <a:gd name="connsiteX0" fmla="*/ 0 w 3256672"/>
              <a:gd name="connsiteY0" fmla="*/ 347683 h 695955"/>
              <a:gd name="connsiteX1" fmla="*/ 166038 w 3256672"/>
              <a:gd name="connsiteY1" fmla="*/ 6452 h 695955"/>
              <a:gd name="connsiteX2" fmla="*/ 332077 w 3256672"/>
              <a:gd name="connsiteY2" fmla="*/ 348237 h 695955"/>
              <a:gd name="connsiteX3" fmla="*/ 479990 w 3256672"/>
              <a:gd name="connsiteY3" fmla="*/ 683006 h 695955"/>
              <a:gd name="connsiteX4" fmla="*/ 652177 w 3256672"/>
              <a:gd name="connsiteY4" fmla="*/ 347402 h 695955"/>
              <a:gd name="connsiteX5" fmla="*/ 808691 w 3256672"/>
              <a:gd name="connsiteY5" fmla="*/ 19625 h 695955"/>
              <a:gd name="connsiteX6" fmla="*/ 970429 w 3256672"/>
              <a:gd name="connsiteY6" fmla="*/ 338988 h 695955"/>
              <a:gd name="connsiteX7" fmla="*/ 1144603 w 3256672"/>
              <a:gd name="connsiteY7" fmla="*/ 674034 h 695955"/>
              <a:gd name="connsiteX8" fmla="*/ 1293901 w 3256672"/>
              <a:gd name="connsiteY8" fmla="*/ 333951 h 695955"/>
              <a:gd name="connsiteX9" fmla="*/ 1463778 w 3256672"/>
              <a:gd name="connsiteY9" fmla="*/ 15140 h 695955"/>
              <a:gd name="connsiteX10" fmla="*/ 1635502 w 3256672"/>
              <a:gd name="connsiteY10" fmla="*/ 352167 h 695955"/>
              <a:gd name="connsiteX11" fmla="*/ 1788806 w 3256672"/>
              <a:gd name="connsiteY11" fmla="*/ 691990 h 695955"/>
              <a:gd name="connsiteX12" fmla="*/ 1947902 w 3256672"/>
              <a:gd name="connsiteY12" fmla="*/ 346695 h 695955"/>
              <a:gd name="connsiteX13" fmla="*/ 2115442 w 3256672"/>
              <a:gd name="connsiteY13" fmla="*/ 6 h 695955"/>
              <a:gd name="connsiteX14" fmla="*/ 2281942 w 3256672"/>
              <a:gd name="connsiteY14" fmla="*/ 338987 h 695955"/>
              <a:gd name="connsiteX15" fmla="*/ 2442292 w 3256672"/>
              <a:gd name="connsiteY15" fmla="*/ 687503 h 695955"/>
              <a:gd name="connsiteX16" fmla="*/ 2600194 w 3256672"/>
              <a:gd name="connsiteY16" fmla="*/ 343755 h 695955"/>
              <a:gd name="connsiteX17" fmla="*/ 2765769 w 3256672"/>
              <a:gd name="connsiteY17" fmla="*/ 5047 h 695955"/>
              <a:gd name="connsiteX18" fmla="*/ 2932733 w 3256672"/>
              <a:gd name="connsiteY18" fmla="*/ 352446 h 695955"/>
              <a:gd name="connsiteX19" fmla="*/ 3083554 w 3256672"/>
              <a:gd name="connsiteY19" fmla="*/ 678538 h 695955"/>
              <a:gd name="connsiteX20" fmla="*/ 3256672 w 3256672"/>
              <a:gd name="connsiteY20" fmla="*/ 361410 h 695955"/>
              <a:gd name="connsiteX0" fmla="*/ 0 w 3256672"/>
              <a:gd name="connsiteY0" fmla="*/ 347683 h 695955"/>
              <a:gd name="connsiteX1" fmla="*/ 166038 w 3256672"/>
              <a:gd name="connsiteY1" fmla="*/ 6452 h 695955"/>
              <a:gd name="connsiteX2" fmla="*/ 332077 w 3256672"/>
              <a:gd name="connsiteY2" fmla="*/ 348237 h 695955"/>
              <a:gd name="connsiteX3" fmla="*/ 479990 w 3256672"/>
              <a:gd name="connsiteY3" fmla="*/ 683006 h 695955"/>
              <a:gd name="connsiteX4" fmla="*/ 652177 w 3256672"/>
              <a:gd name="connsiteY4" fmla="*/ 347402 h 695955"/>
              <a:gd name="connsiteX5" fmla="*/ 808691 w 3256672"/>
              <a:gd name="connsiteY5" fmla="*/ 19625 h 695955"/>
              <a:gd name="connsiteX6" fmla="*/ 970429 w 3256672"/>
              <a:gd name="connsiteY6" fmla="*/ 338988 h 695955"/>
              <a:gd name="connsiteX7" fmla="*/ 1144603 w 3256672"/>
              <a:gd name="connsiteY7" fmla="*/ 674034 h 695955"/>
              <a:gd name="connsiteX8" fmla="*/ 1293901 w 3256672"/>
              <a:gd name="connsiteY8" fmla="*/ 333951 h 695955"/>
              <a:gd name="connsiteX9" fmla="*/ 1463778 w 3256672"/>
              <a:gd name="connsiteY9" fmla="*/ 15140 h 695955"/>
              <a:gd name="connsiteX10" fmla="*/ 1635502 w 3256672"/>
              <a:gd name="connsiteY10" fmla="*/ 352167 h 695955"/>
              <a:gd name="connsiteX11" fmla="*/ 1788806 w 3256672"/>
              <a:gd name="connsiteY11" fmla="*/ 691990 h 695955"/>
              <a:gd name="connsiteX12" fmla="*/ 1947902 w 3256672"/>
              <a:gd name="connsiteY12" fmla="*/ 346695 h 695955"/>
              <a:gd name="connsiteX13" fmla="*/ 2115442 w 3256672"/>
              <a:gd name="connsiteY13" fmla="*/ 6 h 695955"/>
              <a:gd name="connsiteX14" fmla="*/ 2281942 w 3256672"/>
              <a:gd name="connsiteY14" fmla="*/ 338987 h 695955"/>
              <a:gd name="connsiteX15" fmla="*/ 2442292 w 3256672"/>
              <a:gd name="connsiteY15" fmla="*/ 687503 h 695955"/>
              <a:gd name="connsiteX16" fmla="*/ 2600194 w 3256672"/>
              <a:gd name="connsiteY16" fmla="*/ 343755 h 695955"/>
              <a:gd name="connsiteX17" fmla="*/ 2765769 w 3256672"/>
              <a:gd name="connsiteY17" fmla="*/ 5047 h 695955"/>
              <a:gd name="connsiteX18" fmla="*/ 2932733 w 3256672"/>
              <a:gd name="connsiteY18" fmla="*/ 352446 h 695955"/>
              <a:gd name="connsiteX19" fmla="*/ 3096454 w 3256672"/>
              <a:gd name="connsiteY19" fmla="*/ 678538 h 695955"/>
              <a:gd name="connsiteX20" fmla="*/ 3256672 w 3256672"/>
              <a:gd name="connsiteY20" fmla="*/ 361410 h 695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256672" h="695955">
                <a:moveTo>
                  <a:pt x="0" y="347683"/>
                </a:moveTo>
                <a:cubicBezTo>
                  <a:pt x="23812" y="189726"/>
                  <a:pt x="110692" y="6360"/>
                  <a:pt x="166038" y="6452"/>
                </a:cubicBezTo>
                <a:cubicBezTo>
                  <a:pt x="221384" y="6544"/>
                  <a:pt x="279752" y="235478"/>
                  <a:pt x="332077" y="348237"/>
                </a:cubicBezTo>
                <a:cubicBezTo>
                  <a:pt x="384402" y="460996"/>
                  <a:pt x="426640" y="683145"/>
                  <a:pt x="479990" y="683006"/>
                </a:cubicBezTo>
                <a:cubicBezTo>
                  <a:pt x="533340" y="682867"/>
                  <a:pt x="597394" y="457965"/>
                  <a:pt x="652177" y="347402"/>
                </a:cubicBezTo>
                <a:cubicBezTo>
                  <a:pt x="706960" y="236839"/>
                  <a:pt x="755649" y="21027"/>
                  <a:pt x="808691" y="19625"/>
                </a:cubicBezTo>
                <a:cubicBezTo>
                  <a:pt x="861733" y="18223"/>
                  <a:pt x="914444" y="229920"/>
                  <a:pt x="970429" y="338988"/>
                </a:cubicBezTo>
                <a:cubicBezTo>
                  <a:pt x="1026414" y="448056"/>
                  <a:pt x="1090691" y="674873"/>
                  <a:pt x="1144603" y="674034"/>
                </a:cubicBezTo>
                <a:cubicBezTo>
                  <a:pt x="1198515" y="673195"/>
                  <a:pt x="1240705" y="443767"/>
                  <a:pt x="1293901" y="333951"/>
                </a:cubicBezTo>
                <a:cubicBezTo>
                  <a:pt x="1347097" y="224135"/>
                  <a:pt x="1406845" y="12104"/>
                  <a:pt x="1463778" y="15140"/>
                </a:cubicBezTo>
                <a:cubicBezTo>
                  <a:pt x="1520712" y="18176"/>
                  <a:pt x="1581331" y="239359"/>
                  <a:pt x="1635502" y="352167"/>
                </a:cubicBezTo>
                <a:cubicBezTo>
                  <a:pt x="1689673" y="464975"/>
                  <a:pt x="1764690" y="648059"/>
                  <a:pt x="1788806" y="691990"/>
                </a:cubicBezTo>
                <a:cubicBezTo>
                  <a:pt x="1812922" y="735921"/>
                  <a:pt x="1921413" y="401488"/>
                  <a:pt x="1947902" y="346695"/>
                </a:cubicBezTo>
                <a:cubicBezTo>
                  <a:pt x="1974391" y="291902"/>
                  <a:pt x="2059769" y="1291"/>
                  <a:pt x="2115442" y="6"/>
                </a:cubicBezTo>
                <a:cubicBezTo>
                  <a:pt x="2171115" y="-1279"/>
                  <a:pt x="2227467" y="224404"/>
                  <a:pt x="2281942" y="338987"/>
                </a:cubicBezTo>
                <a:cubicBezTo>
                  <a:pt x="2336417" y="453570"/>
                  <a:pt x="2389250" y="686708"/>
                  <a:pt x="2442292" y="687503"/>
                </a:cubicBezTo>
                <a:cubicBezTo>
                  <a:pt x="2495334" y="688298"/>
                  <a:pt x="2546281" y="457498"/>
                  <a:pt x="2600194" y="343755"/>
                </a:cubicBezTo>
                <a:cubicBezTo>
                  <a:pt x="2654107" y="230012"/>
                  <a:pt x="2710346" y="3599"/>
                  <a:pt x="2765769" y="5047"/>
                </a:cubicBezTo>
                <a:cubicBezTo>
                  <a:pt x="2821192" y="6495"/>
                  <a:pt x="2877619" y="240198"/>
                  <a:pt x="2932733" y="352446"/>
                </a:cubicBezTo>
                <a:cubicBezTo>
                  <a:pt x="2987847" y="464695"/>
                  <a:pt x="3071848" y="678538"/>
                  <a:pt x="3096454" y="678538"/>
                </a:cubicBezTo>
                <a:cubicBezTo>
                  <a:pt x="3121060" y="678538"/>
                  <a:pt x="3218968" y="197104"/>
                  <a:pt x="3256672" y="361410"/>
                </a:cubicBezTo>
              </a:path>
            </a:pathLst>
          </a:custGeom>
          <a:ln>
            <a:solidFill>
              <a:srgbClr val="097D09"/>
            </a:solidFill>
          </a:ln>
        </p:spPr>
        <p:style>
          <a:lnRef idx="3">
            <a:schemeClr val="accent4"/>
          </a:lnRef>
          <a:fillRef idx="0">
            <a:schemeClr val="accent4"/>
          </a:fillRef>
          <a:effectRef idx="2">
            <a:schemeClr val="accent4"/>
          </a:effectRef>
          <a:fontRef idx="minor">
            <a:schemeClr val="tx1"/>
          </a:fontRef>
        </p:style>
        <p:txBody>
          <a:bodyPr rtlCol="0" anchor="ctr"/>
          <a:lstStyle/>
          <a:p>
            <a:pPr algn="ctr"/>
            <a:endParaRPr lang="es-MX" dirty="0"/>
          </a:p>
        </p:txBody>
      </p:sp>
      <p:sp>
        <p:nvSpPr>
          <p:cNvPr id="93" name="Forma libre: forma 92">
            <a:extLst>
              <a:ext uri="{FF2B5EF4-FFF2-40B4-BE49-F238E27FC236}">
                <a16:creationId xmlns:a16="http://schemas.microsoft.com/office/drawing/2014/main" id="{EEE27609-0BAC-4F07-8B96-E8E0829B424F}"/>
              </a:ext>
            </a:extLst>
          </p:cNvPr>
          <p:cNvSpPr/>
          <p:nvPr/>
        </p:nvSpPr>
        <p:spPr>
          <a:xfrm rot="18874405">
            <a:off x="1184782" y="2088565"/>
            <a:ext cx="697700" cy="100003"/>
          </a:xfrm>
          <a:custGeom>
            <a:avLst/>
            <a:gdLst>
              <a:gd name="connsiteX0" fmla="*/ 0 w 1300163"/>
              <a:gd name="connsiteY0" fmla="*/ 323852 h 690581"/>
              <a:gd name="connsiteX1" fmla="*/ 71438 w 1300163"/>
              <a:gd name="connsiteY1" fmla="*/ 9527 h 690581"/>
              <a:gd name="connsiteX2" fmla="*/ 142875 w 1300163"/>
              <a:gd name="connsiteY2" fmla="*/ 333377 h 690581"/>
              <a:gd name="connsiteX3" fmla="*/ 204788 w 1300163"/>
              <a:gd name="connsiteY3" fmla="*/ 690564 h 690581"/>
              <a:gd name="connsiteX4" fmla="*/ 295275 w 1300163"/>
              <a:gd name="connsiteY4" fmla="*/ 319089 h 690581"/>
              <a:gd name="connsiteX5" fmla="*/ 357188 w 1300163"/>
              <a:gd name="connsiteY5" fmla="*/ 4764 h 690581"/>
              <a:gd name="connsiteX6" fmla="*/ 428625 w 1300163"/>
              <a:gd name="connsiteY6" fmla="*/ 328614 h 690581"/>
              <a:gd name="connsiteX7" fmla="*/ 495300 w 1300163"/>
              <a:gd name="connsiteY7" fmla="*/ 690564 h 690581"/>
              <a:gd name="connsiteX8" fmla="*/ 571500 w 1300163"/>
              <a:gd name="connsiteY8" fmla="*/ 319089 h 690581"/>
              <a:gd name="connsiteX9" fmla="*/ 638175 w 1300163"/>
              <a:gd name="connsiteY9" fmla="*/ 4764 h 690581"/>
              <a:gd name="connsiteX10" fmla="*/ 723900 w 1300163"/>
              <a:gd name="connsiteY10" fmla="*/ 323852 h 690581"/>
              <a:gd name="connsiteX11" fmla="*/ 795338 w 1300163"/>
              <a:gd name="connsiteY11" fmla="*/ 666752 h 690581"/>
              <a:gd name="connsiteX12" fmla="*/ 871538 w 1300163"/>
              <a:gd name="connsiteY12" fmla="*/ 328614 h 690581"/>
              <a:gd name="connsiteX13" fmla="*/ 928688 w 1300163"/>
              <a:gd name="connsiteY13" fmla="*/ 2 h 690581"/>
              <a:gd name="connsiteX14" fmla="*/ 1004888 w 1300163"/>
              <a:gd name="connsiteY14" fmla="*/ 333377 h 690581"/>
              <a:gd name="connsiteX15" fmla="*/ 1071563 w 1300163"/>
              <a:gd name="connsiteY15" fmla="*/ 676277 h 690581"/>
              <a:gd name="connsiteX16" fmla="*/ 1152525 w 1300163"/>
              <a:gd name="connsiteY16" fmla="*/ 328614 h 690581"/>
              <a:gd name="connsiteX17" fmla="*/ 1200150 w 1300163"/>
              <a:gd name="connsiteY17" fmla="*/ 2 h 690581"/>
              <a:gd name="connsiteX18" fmla="*/ 1300163 w 1300163"/>
              <a:gd name="connsiteY18" fmla="*/ 328614 h 690581"/>
              <a:gd name="connsiteX0" fmla="*/ 0 w 1300163"/>
              <a:gd name="connsiteY0" fmla="*/ 323852 h 690581"/>
              <a:gd name="connsiteX1" fmla="*/ 71438 w 1300163"/>
              <a:gd name="connsiteY1" fmla="*/ 9527 h 690581"/>
              <a:gd name="connsiteX2" fmla="*/ 142875 w 1300163"/>
              <a:gd name="connsiteY2" fmla="*/ 333377 h 690581"/>
              <a:gd name="connsiteX3" fmla="*/ 204788 w 1300163"/>
              <a:gd name="connsiteY3" fmla="*/ 690564 h 690581"/>
              <a:gd name="connsiteX4" fmla="*/ 295275 w 1300163"/>
              <a:gd name="connsiteY4" fmla="*/ 319089 h 690581"/>
              <a:gd name="connsiteX5" fmla="*/ 357188 w 1300163"/>
              <a:gd name="connsiteY5" fmla="*/ 4764 h 690581"/>
              <a:gd name="connsiteX6" fmla="*/ 428625 w 1300163"/>
              <a:gd name="connsiteY6" fmla="*/ 328614 h 690581"/>
              <a:gd name="connsiteX7" fmla="*/ 495300 w 1300163"/>
              <a:gd name="connsiteY7" fmla="*/ 690564 h 690581"/>
              <a:gd name="connsiteX8" fmla="*/ 571500 w 1300163"/>
              <a:gd name="connsiteY8" fmla="*/ 319089 h 690581"/>
              <a:gd name="connsiteX9" fmla="*/ 638175 w 1300163"/>
              <a:gd name="connsiteY9" fmla="*/ 4764 h 690581"/>
              <a:gd name="connsiteX10" fmla="*/ 723900 w 1300163"/>
              <a:gd name="connsiteY10" fmla="*/ 323852 h 690581"/>
              <a:gd name="connsiteX11" fmla="*/ 795338 w 1300163"/>
              <a:gd name="connsiteY11" fmla="*/ 666752 h 690581"/>
              <a:gd name="connsiteX12" fmla="*/ 871538 w 1300163"/>
              <a:gd name="connsiteY12" fmla="*/ 328614 h 690581"/>
              <a:gd name="connsiteX13" fmla="*/ 928688 w 1300163"/>
              <a:gd name="connsiteY13" fmla="*/ 2 h 690581"/>
              <a:gd name="connsiteX14" fmla="*/ 1004888 w 1300163"/>
              <a:gd name="connsiteY14" fmla="*/ 333377 h 690581"/>
              <a:gd name="connsiteX15" fmla="*/ 1071563 w 1300163"/>
              <a:gd name="connsiteY15" fmla="*/ 676277 h 690581"/>
              <a:gd name="connsiteX16" fmla="*/ 1143925 w 1300163"/>
              <a:gd name="connsiteY16" fmla="*/ 328614 h 690581"/>
              <a:gd name="connsiteX17" fmla="*/ 1200150 w 1300163"/>
              <a:gd name="connsiteY17" fmla="*/ 2 h 690581"/>
              <a:gd name="connsiteX18" fmla="*/ 1300163 w 1300163"/>
              <a:gd name="connsiteY18" fmla="*/ 328614 h 690581"/>
              <a:gd name="connsiteX0" fmla="*/ 0 w 1291564"/>
              <a:gd name="connsiteY0" fmla="*/ 323852 h 690581"/>
              <a:gd name="connsiteX1" fmla="*/ 71438 w 1291564"/>
              <a:gd name="connsiteY1" fmla="*/ 9527 h 690581"/>
              <a:gd name="connsiteX2" fmla="*/ 142875 w 1291564"/>
              <a:gd name="connsiteY2" fmla="*/ 333377 h 690581"/>
              <a:gd name="connsiteX3" fmla="*/ 204788 w 1291564"/>
              <a:gd name="connsiteY3" fmla="*/ 690564 h 690581"/>
              <a:gd name="connsiteX4" fmla="*/ 295275 w 1291564"/>
              <a:gd name="connsiteY4" fmla="*/ 319089 h 690581"/>
              <a:gd name="connsiteX5" fmla="*/ 357188 w 1291564"/>
              <a:gd name="connsiteY5" fmla="*/ 4764 h 690581"/>
              <a:gd name="connsiteX6" fmla="*/ 428625 w 1291564"/>
              <a:gd name="connsiteY6" fmla="*/ 328614 h 690581"/>
              <a:gd name="connsiteX7" fmla="*/ 495300 w 1291564"/>
              <a:gd name="connsiteY7" fmla="*/ 690564 h 690581"/>
              <a:gd name="connsiteX8" fmla="*/ 571500 w 1291564"/>
              <a:gd name="connsiteY8" fmla="*/ 319089 h 690581"/>
              <a:gd name="connsiteX9" fmla="*/ 638175 w 1291564"/>
              <a:gd name="connsiteY9" fmla="*/ 4764 h 690581"/>
              <a:gd name="connsiteX10" fmla="*/ 723900 w 1291564"/>
              <a:gd name="connsiteY10" fmla="*/ 323852 h 690581"/>
              <a:gd name="connsiteX11" fmla="*/ 795338 w 1291564"/>
              <a:gd name="connsiteY11" fmla="*/ 666752 h 690581"/>
              <a:gd name="connsiteX12" fmla="*/ 871538 w 1291564"/>
              <a:gd name="connsiteY12" fmla="*/ 328614 h 690581"/>
              <a:gd name="connsiteX13" fmla="*/ 928688 w 1291564"/>
              <a:gd name="connsiteY13" fmla="*/ 2 h 690581"/>
              <a:gd name="connsiteX14" fmla="*/ 1004888 w 1291564"/>
              <a:gd name="connsiteY14" fmla="*/ 333377 h 690581"/>
              <a:gd name="connsiteX15" fmla="*/ 1071563 w 1291564"/>
              <a:gd name="connsiteY15" fmla="*/ 676277 h 690581"/>
              <a:gd name="connsiteX16" fmla="*/ 1143925 w 1291564"/>
              <a:gd name="connsiteY16" fmla="*/ 328614 h 690581"/>
              <a:gd name="connsiteX17" fmla="*/ 1200150 w 1291564"/>
              <a:gd name="connsiteY17" fmla="*/ 2 h 690581"/>
              <a:gd name="connsiteX18" fmla="*/ 1291564 w 1291564"/>
              <a:gd name="connsiteY18" fmla="*/ 328614 h 690581"/>
              <a:gd name="connsiteX0" fmla="*/ 0 w 1291564"/>
              <a:gd name="connsiteY0" fmla="*/ 323852 h 690581"/>
              <a:gd name="connsiteX1" fmla="*/ 71438 w 1291564"/>
              <a:gd name="connsiteY1" fmla="*/ 9527 h 690581"/>
              <a:gd name="connsiteX2" fmla="*/ 142875 w 1291564"/>
              <a:gd name="connsiteY2" fmla="*/ 333377 h 690581"/>
              <a:gd name="connsiteX3" fmla="*/ 204788 w 1291564"/>
              <a:gd name="connsiteY3" fmla="*/ 690564 h 690581"/>
              <a:gd name="connsiteX4" fmla="*/ 295275 w 1291564"/>
              <a:gd name="connsiteY4" fmla="*/ 319089 h 690581"/>
              <a:gd name="connsiteX5" fmla="*/ 357188 w 1291564"/>
              <a:gd name="connsiteY5" fmla="*/ 4764 h 690581"/>
              <a:gd name="connsiteX6" fmla="*/ 428625 w 1291564"/>
              <a:gd name="connsiteY6" fmla="*/ 328614 h 690581"/>
              <a:gd name="connsiteX7" fmla="*/ 495300 w 1291564"/>
              <a:gd name="connsiteY7" fmla="*/ 690564 h 690581"/>
              <a:gd name="connsiteX8" fmla="*/ 571500 w 1291564"/>
              <a:gd name="connsiteY8" fmla="*/ 319089 h 690581"/>
              <a:gd name="connsiteX9" fmla="*/ 651076 w 1291564"/>
              <a:gd name="connsiteY9" fmla="*/ 4764 h 690581"/>
              <a:gd name="connsiteX10" fmla="*/ 723900 w 1291564"/>
              <a:gd name="connsiteY10" fmla="*/ 323852 h 690581"/>
              <a:gd name="connsiteX11" fmla="*/ 795338 w 1291564"/>
              <a:gd name="connsiteY11" fmla="*/ 666752 h 690581"/>
              <a:gd name="connsiteX12" fmla="*/ 871538 w 1291564"/>
              <a:gd name="connsiteY12" fmla="*/ 328614 h 690581"/>
              <a:gd name="connsiteX13" fmla="*/ 928688 w 1291564"/>
              <a:gd name="connsiteY13" fmla="*/ 2 h 690581"/>
              <a:gd name="connsiteX14" fmla="*/ 1004888 w 1291564"/>
              <a:gd name="connsiteY14" fmla="*/ 333377 h 690581"/>
              <a:gd name="connsiteX15" fmla="*/ 1071563 w 1291564"/>
              <a:gd name="connsiteY15" fmla="*/ 676277 h 690581"/>
              <a:gd name="connsiteX16" fmla="*/ 1143925 w 1291564"/>
              <a:gd name="connsiteY16" fmla="*/ 328614 h 690581"/>
              <a:gd name="connsiteX17" fmla="*/ 1200150 w 1291564"/>
              <a:gd name="connsiteY17" fmla="*/ 2 h 690581"/>
              <a:gd name="connsiteX18" fmla="*/ 1291564 w 1291564"/>
              <a:gd name="connsiteY18" fmla="*/ 328614 h 690581"/>
              <a:gd name="connsiteX0" fmla="*/ 0 w 1291564"/>
              <a:gd name="connsiteY0" fmla="*/ 323852 h 690581"/>
              <a:gd name="connsiteX1" fmla="*/ 71438 w 1291564"/>
              <a:gd name="connsiteY1" fmla="*/ 9527 h 690581"/>
              <a:gd name="connsiteX2" fmla="*/ 142875 w 1291564"/>
              <a:gd name="connsiteY2" fmla="*/ 333377 h 690581"/>
              <a:gd name="connsiteX3" fmla="*/ 204788 w 1291564"/>
              <a:gd name="connsiteY3" fmla="*/ 690564 h 690581"/>
              <a:gd name="connsiteX4" fmla="*/ 273776 w 1291564"/>
              <a:gd name="connsiteY4" fmla="*/ 319089 h 690581"/>
              <a:gd name="connsiteX5" fmla="*/ 357188 w 1291564"/>
              <a:gd name="connsiteY5" fmla="*/ 4764 h 690581"/>
              <a:gd name="connsiteX6" fmla="*/ 428625 w 1291564"/>
              <a:gd name="connsiteY6" fmla="*/ 328614 h 690581"/>
              <a:gd name="connsiteX7" fmla="*/ 495300 w 1291564"/>
              <a:gd name="connsiteY7" fmla="*/ 690564 h 690581"/>
              <a:gd name="connsiteX8" fmla="*/ 571500 w 1291564"/>
              <a:gd name="connsiteY8" fmla="*/ 319089 h 690581"/>
              <a:gd name="connsiteX9" fmla="*/ 651076 w 1291564"/>
              <a:gd name="connsiteY9" fmla="*/ 4764 h 690581"/>
              <a:gd name="connsiteX10" fmla="*/ 723900 w 1291564"/>
              <a:gd name="connsiteY10" fmla="*/ 323852 h 690581"/>
              <a:gd name="connsiteX11" fmla="*/ 795338 w 1291564"/>
              <a:gd name="connsiteY11" fmla="*/ 666752 h 690581"/>
              <a:gd name="connsiteX12" fmla="*/ 871538 w 1291564"/>
              <a:gd name="connsiteY12" fmla="*/ 328614 h 690581"/>
              <a:gd name="connsiteX13" fmla="*/ 928688 w 1291564"/>
              <a:gd name="connsiteY13" fmla="*/ 2 h 690581"/>
              <a:gd name="connsiteX14" fmla="*/ 1004888 w 1291564"/>
              <a:gd name="connsiteY14" fmla="*/ 333377 h 690581"/>
              <a:gd name="connsiteX15" fmla="*/ 1071563 w 1291564"/>
              <a:gd name="connsiteY15" fmla="*/ 676277 h 690581"/>
              <a:gd name="connsiteX16" fmla="*/ 1143925 w 1291564"/>
              <a:gd name="connsiteY16" fmla="*/ 328614 h 690581"/>
              <a:gd name="connsiteX17" fmla="*/ 1200150 w 1291564"/>
              <a:gd name="connsiteY17" fmla="*/ 2 h 690581"/>
              <a:gd name="connsiteX18" fmla="*/ 1291564 w 1291564"/>
              <a:gd name="connsiteY18" fmla="*/ 328614 h 690581"/>
              <a:gd name="connsiteX0" fmla="*/ 0 w 1291564"/>
              <a:gd name="connsiteY0" fmla="*/ 323852 h 690581"/>
              <a:gd name="connsiteX1" fmla="*/ 71438 w 1291564"/>
              <a:gd name="connsiteY1" fmla="*/ 9527 h 690581"/>
              <a:gd name="connsiteX2" fmla="*/ 142875 w 1291564"/>
              <a:gd name="connsiteY2" fmla="*/ 333377 h 690581"/>
              <a:gd name="connsiteX3" fmla="*/ 204788 w 1291564"/>
              <a:gd name="connsiteY3" fmla="*/ 690564 h 690581"/>
              <a:gd name="connsiteX4" fmla="*/ 273776 w 1291564"/>
              <a:gd name="connsiteY4" fmla="*/ 319089 h 690581"/>
              <a:gd name="connsiteX5" fmla="*/ 391589 w 1291564"/>
              <a:gd name="connsiteY5" fmla="*/ 4764 h 690581"/>
              <a:gd name="connsiteX6" fmla="*/ 428625 w 1291564"/>
              <a:gd name="connsiteY6" fmla="*/ 328614 h 690581"/>
              <a:gd name="connsiteX7" fmla="*/ 495300 w 1291564"/>
              <a:gd name="connsiteY7" fmla="*/ 690564 h 690581"/>
              <a:gd name="connsiteX8" fmla="*/ 571500 w 1291564"/>
              <a:gd name="connsiteY8" fmla="*/ 319089 h 690581"/>
              <a:gd name="connsiteX9" fmla="*/ 651076 w 1291564"/>
              <a:gd name="connsiteY9" fmla="*/ 4764 h 690581"/>
              <a:gd name="connsiteX10" fmla="*/ 723900 w 1291564"/>
              <a:gd name="connsiteY10" fmla="*/ 323852 h 690581"/>
              <a:gd name="connsiteX11" fmla="*/ 795338 w 1291564"/>
              <a:gd name="connsiteY11" fmla="*/ 666752 h 690581"/>
              <a:gd name="connsiteX12" fmla="*/ 871538 w 1291564"/>
              <a:gd name="connsiteY12" fmla="*/ 328614 h 690581"/>
              <a:gd name="connsiteX13" fmla="*/ 928688 w 1291564"/>
              <a:gd name="connsiteY13" fmla="*/ 2 h 690581"/>
              <a:gd name="connsiteX14" fmla="*/ 1004888 w 1291564"/>
              <a:gd name="connsiteY14" fmla="*/ 333377 h 690581"/>
              <a:gd name="connsiteX15" fmla="*/ 1071563 w 1291564"/>
              <a:gd name="connsiteY15" fmla="*/ 676277 h 690581"/>
              <a:gd name="connsiteX16" fmla="*/ 1143925 w 1291564"/>
              <a:gd name="connsiteY16" fmla="*/ 328614 h 690581"/>
              <a:gd name="connsiteX17" fmla="*/ 1200150 w 1291564"/>
              <a:gd name="connsiteY17" fmla="*/ 2 h 690581"/>
              <a:gd name="connsiteX18" fmla="*/ 1291564 w 1291564"/>
              <a:gd name="connsiteY18" fmla="*/ 328614 h 690581"/>
              <a:gd name="connsiteX0" fmla="*/ 0 w 1291564"/>
              <a:gd name="connsiteY0" fmla="*/ 323852 h 690581"/>
              <a:gd name="connsiteX1" fmla="*/ 71438 w 1291564"/>
              <a:gd name="connsiteY1" fmla="*/ 9527 h 690581"/>
              <a:gd name="connsiteX2" fmla="*/ 142875 w 1291564"/>
              <a:gd name="connsiteY2" fmla="*/ 333377 h 690581"/>
              <a:gd name="connsiteX3" fmla="*/ 204788 w 1291564"/>
              <a:gd name="connsiteY3" fmla="*/ 690564 h 690581"/>
              <a:gd name="connsiteX4" fmla="*/ 273776 w 1291564"/>
              <a:gd name="connsiteY4" fmla="*/ 319089 h 690581"/>
              <a:gd name="connsiteX5" fmla="*/ 391589 w 1291564"/>
              <a:gd name="connsiteY5" fmla="*/ 4764 h 690581"/>
              <a:gd name="connsiteX6" fmla="*/ 506026 w 1291564"/>
              <a:gd name="connsiteY6" fmla="*/ 319645 h 690581"/>
              <a:gd name="connsiteX7" fmla="*/ 495300 w 1291564"/>
              <a:gd name="connsiteY7" fmla="*/ 690564 h 690581"/>
              <a:gd name="connsiteX8" fmla="*/ 571500 w 1291564"/>
              <a:gd name="connsiteY8" fmla="*/ 319089 h 690581"/>
              <a:gd name="connsiteX9" fmla="*/ 651076 w 1291564"/>
              <a:gd name="connsiteY9" fmla="*/ 4764 h 690581"/>
              <a:gd name="connsiteX10" fmla="*/ 723900 w 1291564"/>
              <a:gd name="connsiteY10" fmla="*/ 323852 h 690581"/>
              <a:gd name="connsiteX11" fmla="*/ 795338 w 1291564"/>
              <a:gd name="connsiteY11" fmla="*/ 666752 h 690581"/>
              <a:gd name="connsiteX12" fmla="*/ 871538 w 1291564"/>
              <a:gd name="connsiteY12" fmla="*/ 328614 h 690581"/>
              <a:gd name="connsiteX13" fmla="*/ 928688 w 1291564"/>
              <a:gd name="connsiteY13" fmla="*/ 2 h 690581"/>
              <a:gd name="connsiteX14" fmla="*/ 1004888 w 1291564"/>
              <a:gd name="connsiteY14" fmla="*/ 333377 h 690581"/>
              <a:gd name="connsiteX15" fmla="*/ 1071563 w 1291564"/>
              <a:gd name="connsiteY15" fmla="*/ 676277 h 690581"/>
              <a:gd name="connsiteX16" fmla="*/ 1143925 w 1291564"/>
              <a:gd name="connsiteY16" fmla="*/ 328614 h 690581"/>
              <a:gd name="connsiteX17" fmla="*/ 1200150 w 1291564"/>
              <a:gd name="connsiteY17" fmla="*/ 2 h 690581"/>
              <a:gd name="connsiteX18" fmla="*/ 1291564 w 1291564"/>
              <a:gd name="connsiteY18" fmla="*/ 328614 h 690581"/>
              <a:gd name="connsiteX0" fmla="*/ 0 w 1291564"/>
              <a:gd name="connsiteY0" fmla="*/ 323852 h 690581"/>
              <a:gd name="connsiteX1" fmla="*/ 71438 w 1291564"/>
              <a:gd name="connsiteY1" fmla="*/ 9527 h 690581"/>
              <a:gd name="connsiteX2" fmla="*/ 142875 w 1291564"/>
              <a:gd name="connsiteY2" fmla="*/ 333377 h 690581"/>
              <a:gd name="connsiteX3" fmla="*/ 204788 w 1291564"/>
              <a:gd name="connsiteY3" fmla="*/ 690564 h 690581"/>
              <a:gd name="connsiteX4" fmla="*/ 273776 w 1291564"/>
              <a:gd name="connsiteY4" fmla="*/ 319089 h 690581"/>
              <a:gd name="connsiteX5" fmla="*/ 391589 w 1291564"/>
              <a:gd name="connsiteY5" fmla="*/ 4764 h 690581"/>
              <a:gd name="connsiteX6" fmla="*/ 506026 w 1291564"/>
              <a:gd name="connsiteY6" fmla="*/ 319645 h 690581"/>
              <a:gd name="connsiteX7" fmla="*/ 495300 w 1291564"/>
              <a:gd name="connsiteY7" fmla="*/ 690564 h 690581"/>
              <a:gd name="connsiteX8" fmla="*/ 571500 w 1291564"/>
              <a:gd name="connsiteY8" fmla="*/ 319089 h 690581"/>
              <a:gd name="connsiteX9" fmla="*/ 651076 w 1291564"/>
              <a:gd name="connsiteY9" fmla="*/ 4764 h 690581"/>
              <a:gd name="connsiteX10" fmla="*/ 723900 w 1291564"/>
              <a:gd name="connsiteY10" fmla="*/ 323852 h 690581"/>
              <a:gd name="connsiteX11" fmla="*/ 795338 w 1291564"/>
              <a:gd name="connsiteY11" fmla="*/ 666752 h 690581"/>
              <a:gd name="connsiteX12" fmla="*/ 871538 w 1291564"/>
              <a:gd name="connsiteY12" fmla="*/ 328614 h 690581"/>
              <a:gd name="connsiteX13" fmla="*/ 928688 w 1291564"/>
              <a:gd name="connsiteY13" fmla="*/ 2 h 690581"/>
              <a:gd name="connsiteX14" fmla="*/ 1004888 w 1291564"/>
              <a:gd name="connsiteY14" fmla="*/ 333377 h 690581"/>
              <a:gd name="connsiteX15" fmla="*/ 1071563 w 1291564"/>
              <a:gd name="connsiteY15" fmla="*/ 676277 h 690581"/>
              <a:gd name="connsiteX16" fmla="*/ 1143925 w 1291564"/>
              <a:gd name="connsiteY16" fmla="*/ 328614 h 690581"/>
              <a:gd name="connsiteX17" fmla="*/ 1200150 w 1291564"/>
              <a:gd name="connsiteY17" fmla="*/ 2 h 690581"/>
              <a:gd name="connsiteX18" fmla="*/ 1291564 w 1291564"/>
              <a:gd name="connsiteY18" fmla="*/ 328614 h 690581"/>
              <a:gd name="connsiteX0" fmla="*/ 0 w 1291564"/>
              <a:gd name="connsiteY0" fmla="*/ 323852 h 690581"/>
              <a:gd name="connsiteX1" fmla="*/ 92938 w 1291564"/>
              <a:gd name="connsiteY1" fmla="*/ 5043 h 690581"/>
              <a:gd name="connsiteX2" fmla="*/ 142875 w 1291564"/>
              <a:gd name="connsiteY2" fmla="*/ 333377 h 690581"/>
              <a:gd name="connsiteX3" fmla="*/ 204788 w 1291564"/>
              <a:gd name="connsiteY3" fmla="*/ 690564 h 690581"/>
              <a:gd name="connsiteX4" fmla="*/ 273776 w 1291564"/>
              <a:gd name="connsiteY4" fmla="*/ 319089 h 690581"/>
              <a:gd name="connsiteX5" fmla="*/ 391589 w 1291564"/>
              <a:gd name="connsiteY5" fmla="*/ 4764 h 690581"/>
              <a:gd name="connsiteX6" fmla="*/ 506026 w 1291564"/>
              <a:gd name="connsiteY6" fmla="*/ 319645 h 690581"/>
              <a:gd name="connsiteX7" fmla="*/ 495300 w 1291564"/>
              <a:gd name="connsiteY7" fmla="*/ 690564 h 690581"/>
              <a:gd name="connsiteX8" fmla="*/ 571500 w 1291564"/>
              <a:gd name="connsiteY8" fmla="*/ 319089 h 690581"/>
              <a:gd name="connsiteX9" fmla="*/ 651076 w 1291564"/>
              <a:gd name="connsiteY9" fmla="*/ 4764 h 690581"/>
              <a:gd name="connsiteX10" fmla="*/ 723900 w 1291564"/>
              <a:gd name="connsiteY10" fmla="*/ 323852 h 690581"/>
              <a:gd name="connsiteX11" fmla="*/ 795338 w 1291564"/>
              <a:gd name="connsiteY11" fmla="*/ 666752 h 690581"/>
              <a:gd name="connsiteX12" fmla="*/ 871538 w 1291564"/>
              <a:gd name="connsiteY12" fmla="*/ 328614 h 690581"/>
              <a:gd name="connsiteX13" fmla="*/ 928688 w 1291564"/>
              <a:gd name="connsiteY13" fmla="*/ 2 h 690581"/>
              <a:gd name="connsiteX14" fmla="*/ 1004888 w 1291564"/>
              <a:gd name="connsiteY14" fmla="*/ 333377 h 690581"/>
              <a:gd name="connsiteX15" fmla="*/ 1071563 w 1291564"/>
              <a:gd name="connsiteY15" fmla="*/ 676277 h 690581"/>
              <a:gd name="connsiteX16" fmla="*/ 1143925 w 1291564"/>
              <a:gd name="connsiteY16" fmla="*/ 328614 h 690581"/>
              <a:gd name="connsiteX17" fmla="*/ 1200150 w 1291564"/>
              <a:gd name="connsiteY17" fmla="*/ 2 h 690581"/>
              <a:gd name="connsiteX18" fmla="*/ 1291564 w 1291564"/>
              <a:gd name="connsiteY18" fmla="*/ 328614 h 690581"/>
              <a:gd name="connsiteX0" fmla="*/ 0 w 1291564"/>
              <a:gd name="connsiteY0" fmla="*/ 341239 h 707968"/>
              <a:gd name="connsiteX1" fmla="*/ 92938 w 1291564"/>
              <a:gd name="connsiteY1" fmla="*/ 9 h 707968"/>
              <a:gd name="connsiteX2" fmla="*/ 142875 w 1291564"/>
              <a:gd name="connsiteY2" fmla="*/ 350764 h 707968"/>
              <a:gd name="connsiteX3" fmla="*/ 204788 w 1291564"/>
              <a:gd name="connsiteY3" fmla="*/ 707951 h 707968"/>
              <a:gd name="connsiteX4" fmla="*/ 273776 w 1291564"/>
              <a:gd name="connsiteY4" fmla="*/ 336476 h 707968"/>
              <a:gd name="connsiteX5" fmla="*/ 391589 w 1291564"/>
              <a:gd name="connsiteY5" fmla="*/ 22151 h 707968"/>
              <a:gd name="connsiteX6" fmla="*/ 506026 w 1291564"/>
              <a:gd name="connsiteY6" fmla="*/ 337032 h 707968"/>
              <a:gd name="connsiteX7" fmla="*/ 495300 w 1291564"/>
              <a:gd name="connsiteY7" fmla="*/ 707951 h 707968"/>
              <a:gd name="connsiteX8" fmla="*/ 571500 w 1291564"/>
              <a:gd name="connsiteY8" fmla="*/ 336476 h 707968"/>
              <a:gd name="connsiteX9" fmla="*/ 651076 w 1291564"/>
              <a:gd name="connsiteY9" fmla="*/ 22151 h 707968"/>
              <a:gd name="connsiteX10" fmla="*/ 723900 w 1291564"/>
              <a:gd name="connsiteY10" fmla="*/ 341239 h 707968"/>
              <a:gd name="connsiteX11" fmla="*/ 795338 w 1291564"/>
              <a:gd name="connsiteY11" fmla="*/ 684139 h 707968"/>
              <a:gd name="connsiteX12" fmla="*/ 871538 w 1291564"/>
              <a:gd name="connsiteY12" fmla="*/ 346001 h 707968"/>
              <a:gd name="connsiteX13" fmla="*/ 928688 w 1291564"/>
              <a:gd name="connsiteY13" fmla="*/ 17389 h 707968"/>
              <a:gd name="connsiteX14" fmla="*/ 1004888 w 1291564"/>
              <a:gd name="connsiteY14" fmla="*/ 350764 h 707968"/>
              <a:gd name="connsiteX15" fmla="*/ 1071563 w 1291564"/>
              <a:gd name="connsiteY15" fmla="*/ 693664 h 707968"/>
              <a:gd name="connsiteX16" fmla="*/ 1143925 w 1291564"/>
              <a:gd name="connsiteY16" fmla="*/ 346001 h 707968"/>
              <a:gd name="connsiteX17" fmla="*/ 1200150 w 1291564"/>
              <a:gd name="connsiteY17" fmla="*/ 17389 h 707968"/>
              <a:gd name="connsiteX18" fmla="*/ 1291564 w 1291564"/>
              <a:gd name="connsiteY18" fmla="*/ 346001 h 707968"/>
              <a:gd name="connsiteX0" fmla="*/ 0 w 1291564"/>
              <a:gd name="connsiteY0" fmla="*/ 341233 h 707953"/>
              <a:gd name="connsiteX1" fmla="*/ 92938 w 1291564"/>
              <a:gd name="connsiteY1" fmla="*/ 3 h 707953"/>
              <a:gd name="connsiteX2" fmla="*/ 164375 w 1291564"/>
              <a:gd name="connsiteY2" fmla="*/ 346274 h 707953"/>
              <a:gd name="connsiteX3" fmla="*/ 204788 w 1291564"/>
              <a:gd name="connsiteY3" fmla="*/ 707945 h 707953"/>
              <a:gd name="connsiteX4" fmla="*/ 273776 w 1291564"/>
              <a:gd name="connsiteY4" fmla="*/ 336470 h 707953"/>
              <a:gd name="connsiteX5" fmla="*/ 391589 w 1291564"/>
              <a:gd name="connsiteY5" fmla="*/ 22145 h 707953"/>
              <a:gd name="connsiteX6" fmla="*/ 506026 w 1291564"/>
              <a:gd name="connsiteY6" fmla="*/ 337026 h 707953"/>
              <a:gd name="connsiteX7" fmla="*/ 495300 w 1291564"/>
              <a:gd name="connsiteY7" fmla="*/ 707945 h 707953"/>
              <a:gd name="connsiteX8" fmla="*/ 571500 w 1291564"/>
              <a:gd name="connsiteY8" fmla="*/ 336470 h 707953"/>
              <a:gd name="connsiteX9" fmla="*/ 651076 w 1291564"/>
              <a:gd name="connsiteY9" fmla="*/ 22145 h 707953"/>
              <a:gd name="connsiteX10" fmla="*/ 723900 w 1291564"/>
              <a:gd name="connsiteY10" fmla="*/ 341233 h 707953"/>
              <a:gd name="connsiteX11" fmla="*/ 795338 w 1291564"/>
              <a:gd name="connsiteY11" fmla="*/ 684133 h 707953"/>
              <a:gd name="connsiteX12" fmla="*/ 871538 w 1291564"/>
              <a:gd name="connsiteY12" fmla="*/ 345995 h 707953"/>
              <a:gd name="connsiteX13" fmla="*/ 928688 w 1291564"/>
              <a:gd name="connsiteY13" fmla="*/ 17383 h 707953"/>
              <a:gd name="connsiteX14" fmla="*/ 1004888 w 1291564"/>
              <a:gd name="connsiteY14" fmla="*/ 350758 h 707953"/>
              <a:gd name="connsiteX15" fmla="*/ 1071563 w 1291564"/>
              <a:gd name="connsiteY15" fmla="*/ 693658 h 707953"/>
              <a:gd name="connsiteX16" fmla="*/ 1143925 w 1291564"/>
              <a:gd name="connsiteY16" fmla="*/ 345995 h 707953"/>
              <a:gd name="connsiteX17" fmla="*/ 1200150 w 1291564"/>
              <a:gd name="connsiteY17" fmla="*/ 17383 h 707953"/>
              <a:gd name="connsiteX18" fmla="*/ 1291564 w 1291564"/>
              <a:gd name="connsiteY18" fmla="*/ 345995 h 707953"/>
              <a:gd name="connsiteX0" fmla="*/ 0 w 1291564"/>
              <a:gd name="connsiteY0" fmla="*/ 341231 h 707951"/>
              <a:gd name="connsiteX1" fmla="*/ 166038 w 1291564"/>
              <a:gd name="connsiteY1" fmla="*/ 2 h 707951"/>
              <a:gd name="connsiteX2" fmla="*/ 164375 w 1291564"/>
              <a:gd name="connsiteY2" fmla="*/ 346272 h 707951"/>
              <a:gd name="connsiteX3" fmla="*/ 204788 w 1291564"/>
              <a:gd name="connsiteY3" fmla="*/ 707943 h 707951"/>
              <a:gd name="connsiteX4" fmla="*/ 273776 w 1291564"/>
              <a:gd name="connsiteY4" fmla="*/ 336468 h 707951"/>
              <a:gd name="connsiteX5" fmla="*/ 391589 w 1291564"/>
              <a:gd name="connsiteY5" fmla="*/ 22143 h 707951"/>
              <a:gd name="connsiteX6" fmla="*/ 506026 w 1291564"/>
              <a:gd name="connsiteY6" fmla="*/ 337024 h 707951"/>
              <a:gd name="connsiteX7" fmla="*/ 495300 w 1291564"/>
              <a:gd name="connsiteY7" fmla="*/ 707943 h 707951"/>
              <a:gd name="connsiteX8" fmla="*/ 571500 w 1291564"/>
              <a:gd name="connsiteY8" fmla="*/ 336468 h 707951"/>
              <a:gd name="connsiteX9" fmla="*/ 651076 w 1291564"/>
              <a:gd name="connsiteY9" fmla="*/ 22143 h 707951"/>
              <a:gd name="connsiteX10" fmla="*/ 723900 w 1291564"/>
              <a:gd name="connsiteY10" fmla="*/ 341231 h 707951"/>
              <a:gd name="connsiteX11" fmla="*/ 795338 w 1291564"/>
              <a:gd name="connsiteY11" fmla="*/ 684131 h 707951"/>
              <a:gd name="connsiteX12" fmla="*/ 871538 w 1291564"/>
              <a:gd name="connsiteY12" fmla="*/ 345993 h 707951"/>
              <a:gd name="connsiteX13" fmla="*/ 928688 w 1291564"/>
              <a:gd name="connsiteY13" fmla="*/ 17381 h 707951"/>
              <a:gd name="connsiteX14" fmla="*/ 1004888 w 1291564"/>
              <a:gd name="connsiteY14" fmla="*/ 350756 h 707951"/>
              <a:gd name="connsiteX15" fmla="*/ 1071563 w 1291564"/>
              <a:gd name="connsiteY15" fmla="*/ 693656 h 707951"/>
              <a:gd name="connsiteX16" fmla="*/ 1143925 w 1291564"/>
              <a:gd name="connsiteY16" fmla="*/ 345993 h 707951"/>
              <a:gd name="connsiteX17" fmla="*/ 1200150 w 1291564"/>
              <a:gd name="connsiteY17" fmla="*/ 17381 h 707951"/>
              <a:gd name="connsiteX18" fmla="*/ 1291564 w 1291564"/>
              <a:gd name="connsiteY18" fmla="*/ 345993 h 707951"/>
              <a:gd name="connsiteX0" fmla="*/ 0 w 1291564"/>
              <a:gd name="connsiteY0" fmla="*/ 341231 h 707951"/>
              <a:gd name="connsiteX1" fmla="*/ 166038 w 1291564"/>
              <a:gd name="connsiteY1" fmla="*/ 2 h 707951"/>
              <a:gd name="connsiteX2" fmla="*/ 336375 w 1291564"/>
              <a:gd name="connsiteY2" fmla="*/ 346272 h 707951"/>
              <a:gd name="connsiteX3" fmla="*/ 204788 w 1291564"/>
              <a:gd name="connsiteY3" fmla="*/ 707943 h 707951"/>
              <a:gd name="connsiteX4" fmla="*/ 273776 w 1291564"/>
              <a:gd name="connsiteY4" fmla="*/ 336468 h 707951"/>
              <a:gd name="connsiteX5" fmla="*/ 391589 w 1291564"/>
              <a:gd name="connsiteY5" fmla="*/ 22143 h 707951"/>
              <a:gd name="connsiteX6" fmla="*/ 506026 w 1291564"/>
              <a:gd name="connsiteY6" fmla="*/ 337024 h 707951"/>
              <a:gd name="connsiteX7" fmla="*/ 495300 w 1291564"/>
              <a:gd name="connsiteY7" fmla="*/ 707943 h 707951"/>
              <a:gd name="connsiteX8" fmla="*/ 571500 w 1291564"/>
              <a:gd name="connsiteY8" fmla="*/ 336468 h 707951"/>
              <a:gd name="connsiteX9" fmla="*/ 651076 w 1291564"/>
              <a:gd name="connsiteY9" fmla="*/ 22143 h 707951"/>
              <a:gd name="connsiteX10" fmla="*/ 723900 w 1291564"/>
              <a:gd name="connsiteY10" fmla="*/ 341231 h 707951"/>
              <a:gd name="connsiteX11" fmla="*/ 795338 w 1291564"/>
              <a:gd name="connsiteY11" fmla="*/ 684131 h 707951"/>
              <a:gd name="connsiteX12" fmla="*/ 871538 w 1291564"/>
              <a:gd name="connsiteY12" fmla="*/ 345993 h 707951"/>
              <a:gd name="connsiteX13" fmla="*/ 928688 w 1291564"/>
              <a:gd name="connsiteY13" fmla="*/ 17381 h 707951"/>
              <a:gd name="connsiteX14" fmla="*/ 1004888 w 1291564"/>
              <a:gd name="connsiteY14" fmla="*/ 350756 h 707951"/>
              <a:gd name="connsiteX15" fmla="*/ 1071563 w 1291564"/>
              <a:gd name="connsiteY15" fmla="*/ 693656 h 707951"/>
              <a:gd name="connsiteX16" fmla="*/ 1143925 w 1291564"/>
              <a:gd name="connsiteY16" fmla="*/ 345993 h 707951"/>
              <a:gd name="connsiteX17" fmla="*/ 1200150 w 1291564"/>
              <a:gd name="connsiteY17" fmla="*/ 17381 h 707951"/>
              <a:gd name="connsiteX18" fmla="*/ 1291564 w 1291564"/>
              <a:gd name="connsiteY18" fmla="*/ 345993 h 707951"/>
              <a:gd name="connsiteX0" fmla="*/ 0 w 1291564"/>
              <a:gd name="connsiteY0" fmla="*/ 341231 h 707943"/>
              <a:gd name="connsiteX1" fmla="*/ 166038 w 1291564"/>
              <a:gd name="connsiteY1" fmla="*/ 2 h 707943"/>
              <a:gd name="connsiteX2" fmla="*/ 336375 w 1291564"/>
              <a:gd name="connsiteY2" fmla="*/ 346272 h 707943"/>
              <a:gd name="connsiteX3" fmla="*/ 488590 w 1291564"/>
              <a:gd name="connsiteY3" fmla="*/ 681039 h 707943"/>
              <a:gd name="connsiteX4" fmla="*/ 273776 w 1291564"/>
              <a:gd name="connsiteY4" fmla="*/ 336468 h 707943"/>
              <a:gd name="connsiteX5" fmla="*/ 391589 w 1291564"/>
              <a:gd name="connsiteY5" fmla="*/ 22143 h 707943"/>
              <a:gd name="connsiteX6" fmla="*/ 506026 w 1291564"/>
              <a:gd name="connsiteY6" fmla="*/ 337024 h 707943"/>
              <a:gd name="connsiteX7" fmla="*/ 495300 w 1291564"/>
              <a:gd name="connsiteY7" fmla="*/ 707943 h 707943"/>
              <a:gd name="connsiteX8" fmla="*/ 571500 w 1291564"/>
              <a:gd name="connsiteY8" fmla="*/ 336468 h 707943"/>
              <a:gd name="connsiteX9" fmla="*/ 651076 w 1291564"/>
              <a:gd name="connsiteY9" fmla="*/ 22143 h 707943"/>
              <a:gd name="connsiteX10" fmla="*/ 723900 w 1291564"/>
              <a:gd name="connsiteY10" fmla="*/ 341231 h 707943"/>
              <a:gd name="connsiteX11" fmla="*/ 795338 w 1291564"/>
              <a:gd name="connsiteY11" fmla="*/ 684131 h 707943"/>
              <a:gd name="connsiteX12" fmla="*/ 871538 w 1291564"/>
              <a:gd name="connsiteY12" fmla="*/ 345993 h 707943"/>
              <a:gd name="connsiteX13" fmla="*/ 928688 w 1291564"/>
              <a:gd name="connsiteY13" fmla="*/ 17381 h 707943"/>
              <a:gd name="connsiteX14" fmla="*/ 1004888 w 1291564"/>
              <a:gd name="connsiteY14" fmla="*/ 350756 h 707943"/>
              <a:gd name="connsiteX15" fmla="*/ 1071563 w 1291564"/>
              <a:gd name="connsiteY15" fmla="*/ 693656 h 707943"/>
              <a:gd name="connsiteX16" fmla="*/ 1143925 w 1291564"/>
              <a:gd name="connsiteY16" fmla="*/ 345993 h 707943"/>
              <a:gd name="connsiteX17" fmla="*/ 1200150 w 1291564"/>
              <a:gd name="connsiteY17" fmla="*/ 17381 h 707943"/>
              <a:gd name="connsiteX18" fmla="*/ 1291564 w 1291564"/>
              <a:gd name="connsiteY18" fmla="*/ 345993 h 707943"/>
              <a:gd name="connsiteX0" fmla="*/ 0 w 1291564"/>
              <a:gd name="connsiteY0" fmla="*/ 341231 h 707943"/>
              <a:gd name="connsiteX1" fmla="*/ 166038 w 1291564"/>
              <a:gd name="connsiteY1" fmla="*/ 2 h 707943"/>
              <a:gd name="connsiteX2" fmla="*/ 336375 w 1291564"/>
              <a:gd name="connsiteY2" fmla="*/ 346272 h 707943"/>
              <a:gd name="connsiteX3" fmla="*/ 488590 w 1291564"/>
              <a:gd name="connsiteY3" fmla="*/ 681039 h 707943"/>
              <a:gd name="connsiteX4" fmla="*/ 660776 w 1291564"/>
              <a:gd name="connsiteY4" fmla="*/ 340952 h 707943"/>
              <a:gd name="connsiteX5" fmla="*/ 391589 w 1291564"/>
              <a:gd name="connsiteY5" fmla="*/ 22143 h 707943"/>
              <a:gd name="connsiteX6" fmla="*/ 506026 w 1291564"/>
              <a:gd name="connsiteY6" fmla="*/ 337024 h 707943"/>
              <a:gd name="connsiteX7" fmla="*/ 495300 w 1291564"/>
              <a:gd name="connsiteY7" fmla="*/ 707943 h 707943"/>
              <a:gd name="connsiteX8" fmla="*/ 571500 w 1291564"/>
              <a:gd name="connsiteY8" fmla="*/ 336468 h 707943"/>
              <a:gd name="connsiteX9" fmla="*/ 651076 w 1291564"/>
              <a:gd name="connsiteY9" fmla="*/ 22143 h 707943"/>
              <a:gd name="connsiteX10" fmla="*/ 723900 w 1291564"/>
              <a:gd name="connsiteY10" fmla="*/ 341231 h 707943"/>
              <a:gd name="connsiteX11" fmla="*/ 795338 w 1291564"/>
              <a:gd name="connsiteY11" fmla="*/ 684131 h 707943"/>
              <a:gd name="connsiteX12" fmla="*/ 871538 w 1291564"/>
              <a:gd name="connsiteY12" fmla="*/ 345993 h 707943"/>
              <a:gd name="connsiteX13" fmla="*/ 928688 w 1291564"/>
              <a:gd name="connsiteY13" fmla="*/ 17381 h 707943"/>
              <a:gd name="connsiteX14" fmla="*/ 1004888 w 1291564"/>
              <a:gd name="connsiteY14" fmla="*/ 350756 h 707943"/>
              <a:gd name="connsiteX15" fmla="*/ 1071563 w 1291564"/>
              <a:gd name="connsiteY15" fmla="*/ 693656 h 707943"/>
              <a:gd name="connsiteX16" fmla="*/ 1143925 w 1291564"/>
              <a:gd name="connsiteY16" fmla="*/ 345993 h 707943"/>
              <a:gd name="connsiteX17" fmla="*/ 1200150 w 1291564"/>
              <a:gd name="connsiteY17" fmla="*/ 17381 h 707943"/>
              <a:gd name="connsiteX18" fmla="*/ 1291564 w 1291564"/>
              <a:gd name="connsiteY18" fmla="*/ 345993 h 707943"/>
              <a:gd name="connsiteX0" fmla="*/ 0 w 1291564"/>
              <a:gd name="connsiteY0" fmla="*/ 341235 h 707947"/>
              <a:gd name="connsiteX1" fmla="*/ 166038 w 1291564"/>
              <a:gd name="connsiteY1" fmla="*/ 6 h 707947"/>
              <a:gd name="connsiteX2" fmla="*/ 340675 w 1291564"/>
              <a:gd name="connsiteY2" fmla="*/ 332823 h 707947"/>
              <a:gd name="connsiteX3" fmla="*/ 488590 w 1291564"/>
              <a:gd name="connsiteY3" fmla="*/ 681043 h 707947"/>
              <a:gd name="connsiteX4" fmla="*/ 660776 w 1291564"/>
              <a:gd name="connsiteY4" fmla="*/ 340956 h 707947"/>
              <a:gd name="connsiteX5" fmla="*/ 391589 w 1291564"/>
              <a:gd name="connsiteY5" fmla="*/ 22147 h 707947"/>
              <a:gd name="connsiteX6" fmla="*/ 506026 w 1291564"/>
              <a:gd name="connsiteY6" fmla="*/ 337028 h 707947"/>
              <a:gd name="connsiteX7" fmla="*/ 495300 w 1291564"/>
              <a:gd name="connsiteY7" fmla="*/ 707947 h 707947"/>
              <a:gd name="connsiteX8" fmla="*/ 571500 w 1291564"/>
              <a:gd name="connsiteY8" fmla="*/ 336472 h 707947"/>
              <a:gd name="connsiteX9" fmla="*/ 651076 w 1291564"/>
              <a:gd name="connsiteY9" fmla="*/ 22147 h 707947"/>
              <a:gd name="connsiteX10" fmla="*/ 723900 w 1291564"/>
              <a:gd name="connsiteY10" fmla="*/ 341235 h 707947"/>
              <a:gd name="connsiteX11" fmla="*/ 795338 w 1291564"/>
              <a:gd name="connsiteY11" fmla="*/ 684135 h 707947"/>
              <a:gd name="connsiteX12" fmla="*/ 871538 w 1291564"/>
              <a:gd name="connsiteY12" fmla="*/ 345997 h 707947"/>
              <a:gd name="connsiteX13" fmla="*/ 928688 w 1291564"/>
              <a:gd name="connsiteY13" fmla="*/ 17385 h 707947"/>
              <a:gd name="connsiteX14" fmla="*/ 1004888 w 1291564"/>
              <a:gd name="connsiteY14" fmla="*/ 350760 h 707947"/>
              <a:gd name="connsiteX15" fmla="*/ 1071563 w 1291564"/>
              <a:gd name="connsiteY15" fmla="*/ 693660 h 707947"/>
              <a:gd name="connsiteX16" fmla="*/ 1143925 w 1291564"/>
              <a:gd name="connsiteY16" fmla="*/ 345997 h 707947"/>
              <a:gd name="connsiteX17" fmla="*/ 1200150 w 1291564"/>
              <a:gd name="connsiteY17" fmla="*/ 17385 h 707947"/>
              <a:gd name="connsiteX18" fmla="*/ 1291564 w 1291564"/>
              <a:gd name="connsiteY18" fmla="*/ 345997 h 707947"/>
              <a:gd name="connsiteX0" fmla="*/ 0 w 1291564"/>
              <a:gd name="connsiteY0" fmla="*/ 341235 h 743821"/>
              <a:gd name="connsiteX1" fmla="*/ 166038 w 1291564"/>
              <a:gd name="connsiteY1" fmla="*/ 6 h 743821"/>
              <a:gd name="connsiteX2" fmla="*/ 340675 w 1291564"/>
              <a:gd name="connsiteY2" fmla="*/ 332823 h 743821"/>
              <a:gd name="connsiteX3" fmla="*/ 488590 w 1291564"/>
              <a:gd name="connsiteY3" fmla="*/ 681043 h 743821"/>
              <a:gd name="connsiteX4" fmla="*/ 660776 w 1291564"/>
              <a:gd name="connsiteY4" fmla="*/ 340956 h 743821"/>
              <a:gd name="connsiteX5" fmla="*/ 391589 w 1291564"/>
              <a:gd name="connsiteY5" fmla="*/ 22147 h 743821"/>
              <a:gd name="connsiteX6" fmla="*/ 506026 w 1291564"/>
              <a:gd name="connsiteY6" fmla="*/ 337028 h 743821"/>
              <a:gd name="connsiteX7" fmla="*/ 869402 w 1291564"/>
              <a:gd name="connsiteY7" fmla="*/ 743821 h 743821"/>
              <a:gd name="connsiteX8" fmla="*/ 571500 w 1291564"/>
              <a:gd name="connsiteY8" fmla="*/ 336472 h 743821"/>
              <a:gd name="connsiteX9" fmla="*/ 651076 w 1291564"/>
              <a:gd name="connsiteY9" fmla="*/ 22147 h 743821"/>
              <a:gd name="connsiteX10" fmla="*/ 723900 w 1291564"/>
              <a:gd name="connsiteY10" fmla="*/ 341235 h 743821"/>
              <a:gd name="connsiteX11" fmla="*/ 795338 w 1291564"/>
              <a:gd name="connsiteY11" fmla="*/ 684135 h 743821"/>
              <a:gd name="connsiteX12" fmla="*/ 871538 w 1291564"/>
              <a:gd name="connsiteY12" fmla="*/ 345997 h 743821"/>
              <a:gd name="connsiteX13" fmla="*/ 928688 w 1291564"/>
              <a:gd name="connsiteY13" fmla="*/ 17385 h 743821"/>
              <a:gd name="connsiteX14" fmla="*/ 1004888 w 1291564"/>
              <a:gd name="connsiteY14" fmla="*/ 350760 h 743821"/>
              <a:gd name="connsiteX15" fmla="*/ 1071563 w 1291564"/>
              <a:gd name="connsiteY15" fmla="*/ 693660 h 743821"/>
              <a:gd name="connsiteX16" fmla="*/ 1143925 w 1291564"/>
              <a:gd name="connsiteY16" fmla="*/ 345997 h 743821"/>
              <a:gd name="connsiteX17" fmla="*/ 1200150 w 1291564"/>
              <a:gd name="connsiteY17" fmla="*/ 17385 h 743821"/>
              <a:gd name="connsiteX18" fmla="*/ 1291564 w 1291564"/>
              <a:gd name="connsiteY18" fmla="*/ 345997 h 743821"/>
              <a:gd name="connsiteX0" fmla="*/ 0 w 1291564"/>
              <a:gd name="connsiteY0" fmla="*/ 341235 h 743823"/>
              <a:gd name="connsiteX1" fmla="*/ 166038 w 1291564"/>
              <a:gd name="connsiteY1" fmla="*/ 6 h 743823"/>
              <a:gd name="connsiteX2" fmla="*/ 340675 w 1291564"/>
              <a:gd name="connsiteY2" fmla="*/ 332823 h 743823"/>
              <a:gd name="connsiteX3" fmla="*/ 488590 w 1291564"/>
              <a:gd name="connsiteY3" fmla="*/ 681043 h 743823"/>
              <a:gd name="connsiteX4" fmla="*/ 660776 w 1291564"/>
              <a:gd name="connsiteY4" fmla="*/ 340956 h 743823"/>
              <a:gd name="connsiteX5" fmla="*/ 391589 w 1291564"/>
              <a:gd name="connsiteY5" fmla="*/ 22147 h 743823"/>
              <a:gd name="connsiteX6" fmla="*/ 1073628 w 1291564"/>
              <a:gd name="connsiteY6" fmla="*/ 332542 h 743823"/>
              <a:gd name="connsiteX7" fmla="*/ 869402 w 1291564"/>
              <a:gd name="connsiteY7" fmla="*/ 743821 h 743823"/>
              <a:gd name="connsiteX8" fmla="*/ 571500 w 1291564"/>
              <a:gd name="connsiteY8" fmla="*/ 336472 h 743823"/>
              <a:gd name="connsiteX9" fmla="*/ 651076 w 1291564"/>
              <a:gd name="connsiteY9" fmla="*/ 22147 h 743823"/>
              <a:gd name="connsiteX10" fmla="*/ 723900 w 1291564"/>
              <a:gd name="connsiteY10" fmla="*/ 341235 h 743823"/>
              <a:gd name="connsiteX11" fmla="*/ 795338 w 1291564"/>
              <a:gd name="connsiteY11" fmla="*/ 684135 h 743823"/>
              <a:gd name="connsiteX12" fmla="*/ 871538 w 1291564"/>
              <a:gd name="connsiteY12" fmla="*/ 345997 h 743823"/>
              <a:gd name="connsiteX13" fmla="*/ 928688 w 1291564"/>
              <a:gd name="connsiteY13" fmla="*/ 17385 h 743823"/>
              <a:gd name="connsiteX14" fmla="*/ 1004888 w 1291564"/>
              <a:gd name="connsiteY14" fmla="*/ 350760 h 743823"/>
              <a:gd name="connsiteX15" fmla="*/ 1071563 w 1291564"/>
              <a:gd name="connsiteY15" fmla="*/ 693660 h 743823"/>
              <a:gd name="connsiteX16" fmla="*/ 1143925 w 1291564"/>
              <a:gd name="connsiteY16" fmla="*/ 345997 h 743823"/>
              <a:gd name="connsiteX17" fmla="*/ 1200150 w 1291564"/>
              <a:gd name="connsiteY17" fmla="*/ 17385 h 743823"/>
              <a:gd name="connsiteX18" fmla="*/ 1291564 w 1291564"/>
              <a:gd name="connsiteY18" fmla="*/ 345997 h 743823"/>
              <a:gd name="connsiteX0" fmla="*/ 0 w 1291564"/>
              <a:gd name="connsiteY0" fmla="*/ 341235 h 743821"/>
              <a:gd name="connsiteX1" fmla="*/ 166038 w 1291564"/>
              <a:gd name="connsiteY1" fmla="*/ 6 h 743821"/>
              <a:gd name="connsiteX2" fmla="*/ 340675 w 1291564"/>
              <a:gd name="connsiteY2" fmla="*/ 332823 h 743821"/>
              <a:gd name="connsiteX3" fmla="*/ 488590 w 1291564"/>
              <a:gd name="connsiteY3" fmla="*/ 681043 h 743821"/>
              <a:gd name="connsiteX4" fmla="*/ 660776 w 1291564"/>
              <a:gd name="connsiteY4" fmla="*/ 340956 h 743821"/>
              <a:gd name="connsiteX5" fmla="*/ 1079591 w 1291564"/>
              <a:gd name="connsiteY5" fmla="*/ 17662 h 743821"/>
              <a:gd name="connsiteX6" fmla="*/ 1073628 w 1291564"/>
              <a:gd name="connsiteY6" fmla="*/ 332542 h 743821"/>
              <a:gd name="connsiteX7" fmla="*/ 869402 w 1291564"/>
              <a:gd name="connsiteY7" fmla="*/ 743821 h 743821"/>
              <a:gd name="connsiteX8" fmla="*/ 571500 w 1291564"/>
              <a:gd name="connsiteY8" fmla="*/ 336472 h 743821"/>
              <a:gd name="connsiteX9" fmla="*/ 651076 w 1291564"/>
              <a:gd name="connsiteY9" fmla="*/ 22147 h 743821"/>
              <a:gd name="connsiteX10" fmla="*/ 723900 w 1291564"/>
              <a:gd name="connsiteY10" fmla="*/ 341235 h 743821"/>
              <a:gd name="connsiteX11" fmla="*/ 795338 w 1291564"/>
              <a:gd name="connsiteY11" fmla="*/ 684135 h 743821"/>
              <a:gd name="connsiteX12" fmla="*/ 871538 w 1291564"/>
              <a:gd name="connsiteY12" fmla="*/ 345997 h 743821"/>
              <a:gd name="connsiteX13" fmla="*/ 928688 w 1291564"/>
              <a:gd name="connsiteY13" fmla="*/ 17385 h 743821"/>
              <a:gd name="connsiteX14" fmla="*/ 1004888 w 1291564"/>
              <a:gd name="connsiteY14" fmla="*/ 350760 h 743821"/>
              <a:gd name="connsiteX15" fmla="*/ 1071563 w 1291564"/>
              <a:gd name="connsiteY15" fmla="*/ 693660 h 743821"/>
              <a:gd name="connsiteX16" fmla="*/ 1143925 w 1291564"/>
              <a:gd name="connsiteY16" fmla="*/ 345997 h 743821"/>
              <a:gd name="connsiteX17" fmla="*/ 1200150 w 1291564"/>
              <a:gd name="connsiteY17" fmla="*/ 17385 h 743821"/>
              <a:gd name="connsiteX18" fmla="*/ 1291564 w 1291564"/>
              <a:gd name="connsiteY18" fmla="*/ 345997 h 743821"/>
              <a:gd name="connsiteX0" fmla="*/ 0 w 1291564"/>
              <a:gd name="connsiteY0" fmla="*/ 341235 h 743911"/>
              <a:gd name="connsiteX1" fmla="*/ 166038 w 1291564"/>
              <a:gd name="connsiteY1" fmla="*/ 6 h 743911"/>
              <a:gd name="connsiteX2" fmla="*/ 340675 w 1291564"/>
              <a:gd name="connsiteY2" fmla="*/ 332823 h 743911"/>
              <a:gd name="connsiteX3" fmla="*/ 488590 w 1291564"/>
              <a:gd name="connsiteY3" fmla="*/ 681043 h 743911"/>
              <a:gd name="connsiteX4" fmla="*/ 660776 w 1291564"/>
              <a:gd name="connsiteY4" fmla="*/ 340956 h 743911"/>
              <a:gd name="connsiteX5" fmla="*/ 1079591 w 1291564"/>
              <a:gd name="connsiteY5" fmla="*/ 17662 h 743911"/>
              <a:gd name="connsiteX6" fmla="*/ 1073628 w 1291564"/>
              <a:gd name="connsiteY6" fmla="*/ 332542 h 743911"/>
              <a:gd name="connsiteX7" fmla="*/ 869402 w 1291564"/>
              <a:gd name="connsiteY7" fmla="*/ 743821 h 743911"/>
              <a:gd name="connsiteX8" fmla="*/ 1074601 w 1291564"/>
              <a:gd name="connsiteY8" fmla="*/ 296114 h 743911"/>
              <a:gd name="connsiteX9" fmla="*/ 651076 w 1291564"/>
              <a:gd name="connsiteY9" fmla="*/ 22147 h 743911"/>
              <a:gd name="connsiteX10" fmla="*/ 723900 w 1291564"/>
              <a:gd name="connsiteY10" fmla="*/ 341235 h 743911"/>
              <a:gd name="connsiteX11" fmla="*/ 795338 w 1291564"/>
              <a:gd name="connsiteY11" fmla="*/ 684135 h 743911"/>
              <a:gd name="connsiteX12" fmla="*/ 871538 w 1291564"/>
              <a:gd name="connsiteY12" fmla="*/ 345997 h 743911"/>
              <a:gd name="connsiteX13" fmla="*/ 928688 w 1291564"/>
              <a:gd name="connsiteY13" fmla="*/ 17385 h 743911"/>
              <a:gd name="connsiteX14" fmla="*/ 1004888 w 1291564"/>
              <a:gd name="connsiteY14" fmla="*/ 350760 h 743911"/>
              <a:gd name="connsiteX15" fmla="*/ 1071563 w 1291564"/>
              <a:gd name="connsiteY15" fmla="*/ 693660 h 743911"/>
              <a:gd name="connsiteX16" fmla="*/ 1143925 w 1291564"/>
              <a:gd name="connsiteY16" fmla="*/ 345997 h 743911"/>
              <a:gd name="connsiteX17" fmla="*/ 1200150 w 1291564"/>
              <a:gd name="connsiteY17" fmla="*/ 17385 h 743911"/>
              <a:gd name="connsiteX18" fmla="*/ 1291564 w 1291564"/>
              <a:gd name="connsiteY18" fmla="*/ 345997 h 743911"/>
              <a:gd name="connsiteX0" fmla="*/ 0 w 1291564"/>
              <a:gd name="connsiteY0" fmla="*/ 341235 h 743913"/>
              <a:gd name="connsiteX1" fmla="*/ 166038 w 1291564"/>
              <a:gd name="connsiteY1" fmla="*/ 6 h 743913"/>
              <a:gd name="connsiteX2" fmla="*/ 340675 w 1291564"/>
              <a:gd name="connsiteY2" fmla="*/ 332823 h 743913"/>
              <a:gd name="connsiteX3" fmla="*/ 488590 w 1291564"/>
              <a:gd name="connsiteY3" fmla="*/ 681043 h 743913"/>
              <a:gd name="connsiteX4" fmla="*/ 660776 w 1291564"/>
              <a:gd name="connsiteY4" fmla="*/ 340956 h 743913"/>
              <a:gd name="connsiteX5" fmla="*/ 1079591 w 1291564"/>
              <a:gd name="connsiteY5" fmla="*/ 17662 h 743913"/>
              <a:gd name="connsiteX6" fmla="*/ 1073628 w 1291564"/>
              <a:gd name="connsiteY6" fmla="*/ 332542 h 743913"/>
              <a:gd name="connsiteX7" fmla="*/ 869402 w 1291564"/>
              <a:gd name="connsiteY7" fmla="*/ 743821 h 743913"/>
              <a:gd name="connsiteX8" fmla="*/ 1074601 w 1291564"/>
              <a:gd name="connsiteY8" fmla="*/ 296114 h 743913"/>
              <a:gd name="connsiteX9" fmla="*/ 1171377 w 1291564"/>
              <a:gd name="connsiteY9" fmla="*/ 13178 h 743913"/>
              <a:gd name="connsiteX10" fmla="*/ 723900 w 1291564"/>
              <a:gd name="connsiteY10" fmla="*/ 341235 h 743913"/>
              <a:gd name="connsiteX11" fmla="*/ 795338 w 1291564"/>
              <a:gd name="connsiteY11" fmla="*/ 684135 h 743913"/>
              <a:gd name="connsiteX12" fmla="*/ 871538 w 1291564"/>
              <a:gd name="connsiteY12" fmla="*/ 345997 h 743913"/>
              <a:gd name="connsiteX13" fmla="*/ 928688 w 1291564"/>
              <a:gd name="connsiteY13" fmla="*/ 17385 h 743913"/>
              <a:gd name="connsiteX14" fmla="*/ 1004888 w 1291564"/>
              <a:gd name="connsiteY14" fmla="*/ 350760 h 743913"/>
              <a:gd name="connsiteX15" fmla="*/ 1071563 w 1291564"/>
              <a:gd name="connsiteY15" fmla="*/ 693660 h 743913"/>
              <a:gd name="connsiteX16" fmla="*/ 1143925 w 1291564"/>
              <a:gd name="connsiteY16" fmla="*/ 345997 h 743913"/>
              <a:gd name="connsiteX17" fmla="*/ 1200150 w 1291564"/>
              <a:gd name="connsiteY17" fmla="*/ 17385 h 743913"/>
              <a:gd name="connsiteX18" fmla="*/ 1291564 w 1291564"/>
              <a:gd name="connsiteY18" fmla="*/ 345997 h 743913"/>
              <a:gd name="connsiteX0" fmla="*/ 0 w 1291564"/>
              <a:gd name="connsiteY0" fmla="*/ 341235 h 743911"/>
              <a:gd name="connsiteX1" fmla="*/ 166038 w 1291564"/>
              <a:gd name="connsiteY1" fmla="*/ 6 h 743911"/>
              <a:gd name="connsiteX2" fmla="*/ 340675 w 1291564"/>
              <a:gd name="connsiteY2" fmla="*/ 332823 h 743911"/>
              <a:gd name="connsiteX3" fmla="*/ 488590 w 1291564"/>
              <a:gd name="connsiteY3" fmla="*/ 681043 h 743911"/>
              <a:gd name="connsiteX4" fmla="*/ 660776 w 1291564"/>
              <a:gd name="connsiteY4" fmla="*/ 340956 h 743911"/>
              <a:gd name="connsiteX5" fmla="*/ 1079591 w 1291564"/>
              <a:gd name="connsiteY5" fmla="*/ 17662 h 743911"/>
              <a:gd name="connsiteX6" fmla="*/ 1073628 w 1291564"/>
              <a:gd name="connsiteY6" fmla="*/ 332542 h 743911"/>
              <a:gd name="connsiteX7" fmla="*/ 869402 w 1291564"/>
              <a:gd name="connsiteY7" fmla="*/ 743821 h 743911"/>
              <a:gd name="connsiteX8" fmla="*/ 1074601 w 1291564"/>
              <a:gd name="connsiteY8" fmla="*/ 296114 h 743911"/>
              <a:gd name="connsiteX9" fmla="*/ 1171377 w 1291564"/>
              <a:gd name="connsiteY9" fmla="*/ 13178 h 743911"/>
              <a:gd name="connsiteX10" fmla="*/ 1175402 w 1291564"/>
              <a:gd name="connsiteY10" fmla="*/ 354688 h 743911"/>
              <a:gd name="connsiteX11" fmla="*/ 795338 w 1291564"/>
              <a:gd name="connsiteY11" fmla="*/ 684135 h 743911"/>
              <a:gd name="connsiteX12" fmla="*/ 871538 w 1291564"/>
              <a:gd name="connsiteY12" fmla="*/ 345997 h 743911"/>
              <a:gd name="connsiteX13" fmla="*/ 928688 w 1291564"/>
              <a:gd name="connsiteY13" fmla="*/ 17385 h 743911"/>
              <a:gd name="connsiteX14" fmla="*/ 1004888 w 1291564"/>
              <a:gd name="connsiteY14" fmla="*/ 350760 h 743911"/>
              <a:gd name="connsiteX15" fmla="*/ 1071563 w 1291564"/>
              <a:gd name="connsiteY15" fmla="*/ 693660 h 743911"/>
              <a:gd name="connsiteX16" fmla="*/ 1143925 w 1291564"/>
              <a:gd name="connsiteY16" fmla="*/ 345997 h 743911"/>
              <a:gd name="connsiteX17" fmla="*/ 1200150 w 1291564"/>
              <a:gd name="connsiteY17" fmla="*/ 17385 h 743911"/>
              <a:gd name="connsiteX18" fmla="*/ 1291564 w 1291564"/>
              <a:gd name="connsiteY18" fmla="*/ 345997 h 743911"/>
              <a:gd name="connsiteX0" fmla="*/ 0 w 1291564"/>
              <a:gd name="connsiteY0" fmla="*/ 341235 h 743913"/>
              <a:gd name="connsiteX1" fmla="*/ 166038 w 1291564"/>
              <a:gd name="connsiteY1" fmla="*/ 6 h 743913"/>
              <a:gd name="connsiteX2" fmla="*/ 340675 w 1291564"/>
              <a:gd name="connsiteY2" fmla="*/ 332823 h 743913"/>
              <a:gd name="connsiteX3" fmla="*/ 488590 w 1291564"/>
              <a:gd name="connsiteY3" fmla="*/ 681043 h 743913"/>
              <a:gd name="connsiteX4" fmla="*/ 660776 w 1291564"/>
              <a:gd name="connsiteY4" fmla="*/ 340956 h 743913"/>
              <a:gd name="connsiteX5" fmla="*/ 1079591 w 1291564"/>
              <a:gd name="connsiteY5" fmla="*/ 17662 h 743913"/>
              <a:gd name="connsiteX6" fmla="*/ 1073628 w 1291564"/>
              <a:gd name="connsiteY6" fmla="*/ 332542 h 743913"/>
              <a:gd name="connsiteX7" fmla="*/ 869402 w 1291564"/>
              <a:gd name="connsiteY7" fmla="*/ 743821 h 743913"/>
              <a:gd name="connsiteX8" fmla="*/ 1074601 w 1291564"/>
              <a:gd name="connsiteY8" fmla="*/ 296114 h 743913"/>
              <a:gd name="connsiteX9" fmla="*/ 1171377 w 1291564"/>
              <a:gd name="connsiteY9" fmla="*/ 13178 h 743913"/>
              <a:gd name="connsiteX10" fmla="*/ 1175402 w 1291564"/>
              <a:gd name="connsiteY10" fmla="*/ 354688 h 743913"/>
              <a:gd name="connsiteX11" fmla="*/ 1139339 w 1291564"/>
              <a:gd name="connsiteY11" fmla="*/ 702073 h 743913"/>
              <a:gd name="connsiteX12" fmla="*/ 871538 w 1291564"/>
              <a:gd name="connsiteY12" fmla="*/ 345997 h 743913"/>
              <a:gd name="connsiteX13" fmla="*/ 928688 w 1291564"/>
              <a:gd name="connsiteY13" fmla="*/ 17385 h 743913"/>
              <a:gd name="connsiteX14" fmla="*/ 1004888 w 1291564"/>
              <a:gd name="connsiteY14" fmla="*/ 350760 h 743913"/>
              <a:gd name="connsiteX15" fmla="*/ 1071563 w 1291564"/>
              <a:gd name="connsiteY15" fmla="*/ 693660 h 743913"/>
              <a:gd name="connsiteX16" fmla="*/ 1143925 w 1291564"/>
              <a:gd name="connsiteY16" fmla="*/ 345997 h 743913"/>
              <a:gd name="connsiteX17" fmla="*/ 1200150 w 1291564"/>
              <a:gd name="connsiteY17" fmla="*/ 17385 h 743913"/>
              <a:gd name="connsiteX18" fmla="*/ 1291564 w 1291564"/>
              <a:gd name="connsiteY18" fmla="*/ 345997 h 743913"/>
              <a:gd name="connsiteX0" fmla="*/ 0 w 1356933"/>
              <a:gd name="connsiteY0" fmla="*/ 341235 h 743911"/>
              <a:gd name="connsiteX1" fmla="*/ 166038 w 1356933"/>
              <a:gd name="connsiteY1" fmla="*/ 6 h 743911"/>
              <a:gd name="connsiteX2" fmla="*/ 340675 w 1356933"/>
              <a:gd name="connsiteY2" fmla="*/ 332823 h 743911"/>
              <a:gd name="connsiteX3" fmla="*/ 488590 w 1356933"/>
              <a:gd name="connsiteY3" fmla="*/ 681043 h 743911"/>
              <a:gd name="connsiteX4" fmla="*/ 660776 w 1356933"/>
              <a:gd name="connsiteY4" fmla="*/ 340956 h 743911"/>
              <a:gd name="connsiteX5" fmla="*/ 1079591 w 1356933"/>
              <a:gd name="connsiteY5" fmla="*/ 17662 h 743911"/>
              <a:gd name="connsiteX6" fmla="*/ 1073628 w 1356933"/>
              <a:gd name="connsiteY6" fmla="*/ 332542 h 743911"/>
              <a:gd name="connsiteX7" fmla="*/ 869402 w 1356933"/>
              <a:gd name="connsiteY7" fmla="*/ 743821 h 743911"/>
              <a:gd name="connsiteX8" fmla="*/ 1074601 w 1356933"/>
              <a:gd name="connsiteY8" fmla="*/ 296114 h 743911"/>
              <a:gd name="connsiteX9" fmla="*/ 1171377 w 1356933"/>
              <a:gd name="connsiteY9" fmla="*/ 13178 h 743911"/>
              <a:gd name="connsiteX10" fmla="*/ 1175402 w 1356933"/>
              <a:gd name="connsiteY10" fmla="*/ 354688 h 743911"/>
              <a:gd name="connsiteX11" fmla="*/ 1139339 w 1356933"/>
              <a:gd name="connsiteY11" fmla="*/ 702073 h 743911"/>
              <a:gd name="connsiteX12" fmla="*/ 1353139 w 1356933"/>
              <a:gd name="connsiteY12" fmla="*/ 314607 h 743911"/>
              <a:gd name="connsiteX13" fmla="*/ 928688 w 1356933"/>
              <a:gd name="connsiteY13" fmla="*/ 17385 h 743911"/>
              <a:gd name="connsiteX14" fmla="*/ 1004888 w 1356933"/>
              <a:gd name="connsiteY14" fmla="*/ 350760 h 743911"/>
              <a:gd name="connsiteX15" fmla="*/ 1071563 w 1356933"/>
              <a:gd name="connsiteY15" fmla="*/ 693660 h 743911"/>
              <a:gd name="connsiteX16" fmla="*/ 1143925 w 1356933"/>
              <a:gd name="connsiteY16" fmla="*/ 345997 h 743911"/>
              <a:gd name="connsiteX17" fmla="*/ 1200150 w 1356933"/>
              <a:gd name="connsiteY17" fmla="*/ 17385 h 743911"/>
              <a:gd name="connsiteX18" fmla="*/ 1291564 w 1356933"/>
              <a:gd name="connsiteY18" fmla="*/ 345997 h 743911"/>
              <a:gd name="connsiteX0" fmla="*/ 0 w 1356492"/>
              <a:gd name="connsiteY0" fmla="*/ 341235 h 743913"/>
              <a:gd name="connsiteX1" fmla="*/ 166038 w 1356492"/>
              <a:gd name="connsiteY1" fmla="*/ 6 h 743913"/>
              <a:gd name="connsiteX2" fmla="*/ 340675 w 1356492"/>
              <a:gd name="connsiteY2" fmla="*/ 332823 h 743913"/>
              <a:gd name="connsiteX3" fmla="*/ 488590 w 1356492"/>
              <a:gd name="connsiteY3" fmla="*/ 681043 h 743913"/>
              <a:gd name="connsiteX4" fmla="*/ 660776 w 1356492"/>
              <a:gd name="connsiteY4" fmla="*/ 340956 h 743913"/>
              <a:gd name="connsiteX5" fmla="*/ 1079591 w 1356492"/>
              <a:gd name="connsiteY5" fmla="*/ 17662 h 743913"/>
              <a:gd name="connsiteX6" fmla="*/ 1073628 w 1356492"/>
              <a:gd name="connsiteY6" fmla="*/ 332542 h 743913"/>
              <a:gd name="connsiteX7" fmla="*/ 869402 w 1356492"/>
              <a:gd name="connsiteY7" fmla="*/ 743821 h 743913"/>
              <a:gd name="connsiteX8" fmla="*/ 1074601 w 1356492"/>
              <a:gd name="connsiteY8" fmla="*/ 296114 h 743913"/>
              <a:gd name="connsiteX9" fmla="*/ 1171377 w 1356492"/>
              <a:gd name="connsiteY9" fmla="*/ 13178 h 743913"/>
              <a:gd name="connsiteX10" fmla="*/ 1175402 w 1356492"/>
              <a:gd name="connsiteY10" fmla="*/ 354688 h 743913"/>
              <a:gd name="connsiteX11" fmla="*/ 1139339 w 1356492"/>
              <a:gd name="connsiteY11" fmla="*/ 702073 h 743913"/>
              <a:gd name="connsiteX12" fmla="*/ 1353139 w 1356492"/>
              <a:gd name="connsiteY12" fmla="*/ 314607 h 743913"/>
              <a:gd name="connsiteX13" fmla="*/ 1251190 w 1356492"/>
              <a:gd name="connsiteY13" fmla="*/ 17385 h 743913"/>
              <a:gd name="connsiteX14" fmla="*/ 1004888 w 1356492"/>
              <a:gd name="connsiteY14" fmla="*/ 350760 h 743913"/>
              <a:gd name="connsiteX15" fmla="*/ 1071563 w 1356492"/>
              <a:gd name="connsiteY15" fmla="*/ 693660 h 743913"/>
              <a:gd name="connsiteX16" fmla="*/ 1143925 w 1356492"/>
              <a:gd name="connsiteY16" fmla="*/ 345997 h 743913"/>
              <a:gd name="connsiteX17" fmla="*/ 1200150 w 1356492"/>
              <a:gd name="connsiteY17" fmla="*/ 17385 h 743913"/>
              <a:gd name="connsiteX18" fmla="*/ 1291564 w 1356492"/>
              <a:gd name="connsiteY18" fmla="*/ 345997 h 743913"/>
              <a:gd name="connsiteX0" fmla="*/ 0 w 1356492"/>
              <a:gd name="connsiteY0" fmla="*/ 341235 h 702210"/>
              <a:gd name="connsiteX1" fmla="*/ 166038 w 1356492"/>
              <a:gd name="connsiteY1" fmla="*/ 6 h 702210"/>
              <a:gd name="connsiteX2" fmla="*/ 340675 w 1356492"/>
              <a:gd name="connsiteY2" fmla="*/ 332823 h 702210"/>
              <a:gd name="connsiteX3" fmla="*/ 488590 w 1356492"/>
              <a:gd name="connsiteY3" fmla="*/ 681043 h 702210"/>
              <a:gd name="connsiteX4" fmla="*/ 660776 w 1356492"/>
              <a:gd name="connsiteY4" fmla="*/ 340956 h 702210"/>
              <a:gd name="connsiteX5" fmla="*/ 1079591 w 1356492"/>
              <a:gd name="connsiteY5" fmla="*/ 17662 h 702210"/>
              <a:gd name="connsiteX6" fmla="*/ 1073628 w 1356492"/>
              <a:gd name="connsiteY6" fmla="*/ 332542 h 702210"/>
              <a:gd name="connsiteX7" fmla="*/ 1265002 w 1356492"/>
              <a:gd name="connsiteY7" fmla="*/ 681042 h 702210"/>
              <a:gd name="connsiteX8" fmla="*/ 1074601 w 1356492"/>
              <a:gd name="connsiteY8" fmla="*/ 296114 h 702210"/>
              <a:gd name="connsiteX9" fmla="*/ 1171377 w 1356492"/>
              <a:gd name="connsiteY9" fmla="*/ 13178 h 702210"/>
              <a:gd name="connsiteX10" fmla="*/ 1175402 w 1356492"/>
              <a:gd name="connsiteY10" fmla="*/ 354688 h 702210"/>
              <a:gd name="connsiteX11" fmla="*/ 1139339 w 1356492"/>
              <a:gd name="connsiteY11" fmla="*/ 702073 h 702210"/>
              <a:gd name="connsiteX12" fmla="*/ 1353139 w 1356492"/>
              <a:gd name="connsiteY12" fmla="*/ 314607 h 702210"/>
              <a:gd name="connsiteX13" fmla="*/ 1251190 w 1356492"/>
              <a:gd name="connsiteY13" fmla="*/ 17385 h 702210"/>
              <a:gd name="connsiteX14" fmla="*/ 1004888 w 1356492"/>
              <a:gd name="connsiteY14" fmla="*/ 350760 h 702210"/>
              <a:gd name="connsiteX15" fmla="*/ 1071563 w 1356492"/>
              <a:gd name="connsiteY15" fmla="*/ 693660 h 702210"/>
              <a:gd name="connsiteX16" fmla="*/ 1143925 w 1356492"/>
              <a:gd name="connsiteY16" fmla="*/ 345997 h 702210"/>
              <a:gd name="connsiteX17" fmla="*/ 1200150 w 1356492"/>
              <a:gd name="connsiteY17" fmla="*/ 17385 h 702210"/>
              <a:gd name="connsiteX18" fmla="*/ 1291564 w 1356492"/>
              <a:gd name="connsiteY18" fmla="*/ 345997 h 702210"/>
              <a:gd name="connsiteX0" fmla="*/ 0 w 1356492"/>
              <a:gd name="connsiteY0" fmla="*/ 341235 h 702210"/>
              <a:gd name="connsiteX1" fmla="*/ 166038 w 1356492"/>
              <a:gd name="connsiteY1" fmla="*/ 6 h 702210"/>
              <a:gd name="connsiteX2" fmla="*/ 340675 w 1356492"/>
              <a:gd name="connsiteY2" fmla="*/ 332822 h 702210"/>
              <a:gd name="connsiteX3" fmla="*/ 488590 w 1356492"/>
              <a:gd name="connsiteY3" fmla="*/ 681043 h 702210"/>
              <a:gd name="connsiteX4" fmla="*/ 660776 w 1356492"/>
              <a:gd name="connsiteY4" fmla="*/ 340956 h 702210"/>
              <a:gd name="connsiteX5" fmla="*/ 1079591 w 1356492"/>
              <a:gd name="connsiteY5" fmla="*/ 17662 h 702210"/>
              <a:gd name="connsiteX6" fmla="*/ 1073628 w 1356492"/>
              <a:gd name="connsiteY6" fmla="*/ 332542 h 702210"/>
              <a:gd name="connsiteX7" fmla="*/ 1265002 w 1356492"/>
              <a:gd name="connsiteY7" fmla="*/ 681042 h 702210"/>
              <a:gd name="connsiteX8" fmla="*/ 1074601 w 1356492"/>
              <a:gd name="connsiteY8" fmla="*/ 296114 h 702210"/>
              <a:gd name="connsiteX9" fmla="*/ 1171377 w 1356492"/>
              <a:gd name="connsiteY9" fmla="*/ 13178 h 702210"/>
              <a:gd name="connsiteX10" fmla="*/ 1175402 w 1356492"/>
              <a:gd name="connsiteY10" fmla="*/ 354688 h 702210"/>
              <a:gd name="connsiteX11" fmla="*/ 1139339 w 1356492"/>
              <a:gd name="connsiteY11" fmla="*/ 702073 h 702210"/>
              <a:gd name="connsiteX12" fmla="*/ 1353139 w 1356492"/>
              <a:gd name="connsiteY12" fmla="*/ 314607 h 702210"/>
              <a:gd name="connsiteX13" fmla="*/ 1251190 w 1356492"/>
              <a:gd name="connsiteY13" fmla="*/ 17385 h 702210"/>
              <a:gd name="connsiteX14" fmla="*/ 1004888 w 1356492"/>
              <a:gd name="connsiteY14" fmla="*/ 350760 h 702210"/>
              <a:gd name="connsiteX15" fmla="*/ 1071563 w 1356492"/>
              <a:gd name="connsiteY15" fmla="*/ 693660 h 702210"/>
              <a:gd name="connsiteX16" fmla="*/ 1143925 w 1356492"/>
              <a:gd name="connsiteY16" fmla="*/ 345997 h 702210"/>
              <a:gd name="connsiteX17" fmla="*/ 1200150 w 1356492"/>
              <a:gd name="connsiteY17" fmla="*/ 17385 h 702210"/>
              <a:gd name="connsiteX18" fmla="*/ 1291564 w 1356492"/>
              <a:gd name="connsiteY18" fmla="*/ 345997 h 702210"/>
              <a:gd name="connsiteX0" fmla="*/ 0 w 1356492"/>
              <a:gd name="connsiteY0" fmla="*/ 341235 h 702210"/>
              <a:gd name="connsiteX1" fmla="*/ 166038 w 1356492"/>
              <a:gd name="connsiteY1" fmla="*/ 6 h 702210"/>
              <a:gd name="connsiteX2" fmla="*/ 340675 w 1356492"/>
              <a:gd name="connsiteY2" fmla="*/ 332822 h 702210"/>
              <a:gd name="connsiteX3" fmla="*/ 501490 w 1356492"/>
              <a:gd name="connsiteY3" fmla="*/ 681043 h 702210"/>
              <a:gd name="connsiteX4" fmla="*/ 660776 w 1356492"/>
              <a:gd name="connsiteY4" fmla="*/ 340956 h 702210"/>
              <a:gd name="connsiteX5" fmla="*/ 1079591 w 1356492"/>
              <a:gd name="connsiteY5" fmla="*/ 17662 h 702210"/>
              <a:gd name="connsiteX6" fmla="*/ 1073628 w 1356492"/>
              <a:gd name="connsiteY6" fmla="*/ 332542 h 702210"/>
              <a:gd name="connsiteX7" fmla="*/ 1265002 w 1356492"/>
              <a:gd name="connsiteY7" fmla="*/ 681042 h 702210"/>
              <a:gd name="connsiteX8" fmla="*/ 1074601 w 1356492"/>
              <a:gd name="connsiteY8" fmla="*/ 296114 h 702210"/>
              <a:gd name="connsiteX9" fmla="*/ 1171377 w 1356492"/>
              <a:gd name="connsiteY9" fmla="*/ 13178 h 702210"/>
              <a:gd name="connsiteX10" fmla="*/ 1175402 w 1356492"/>
              <a:gd name="connsiteY10" fmla="*/ 354688 h 702210"/>
              <a:gd name="connsiteX11" fmla="*/ 1139339 w 1356492"/>
              <a:gd name="connsiteY11" fmla="*/ 702073 h 702210"/>
              <a:gd name="connsiteX12" fmla="*/ 1353139 w 1356492"/>
              <a:gd name="connsiteY12" fmla="*/ 314607 h 702210"/>
              <a:gd name="connsiteX13" fmla="*/ 1251190 w 1356492"/>
              <a:gd name="connsiteY13" fmla="*/ 17385 h 702210"/>
              <a:gd name="connsiteX14" fmla="*/ 1004888 w 1356492"/>
              <a:gd name="connsiteY14" fmla="*/ 350760 h 702210"/>
              <a:gd name="connsiteX15" fmla="*/ 1071563 w 1356492"/>
              <a:gd name="connsiteY15" fmla="*/ 693660 h 702210"/>
              <a:gd name="connsiteX16" fmla="*/ 1143925 w 1356492"/>
              <a:gd name="connsiteY16" fmla="*/ 345997 h 702210"/>
              <a:gd name="connsiteX17" fmla="*/ 1200150 w 1356492"/>
              <a:gd name="connsiteY17" fmla="*/ 17385 h 702210"/>
              <a:gd name="connsiteX18" fmla="*/ 1291564 w 1356492"/>
              <a:gd name="connsiteY18" fmla="*/ 345997 h 702210"/>
              <a:gd name="connsiteX0" fmla="*/ 0 w 1356492"/>
              <a:gd name="connsiteY0" fmla="*/ 341235 h 702210"/>
              <a:gd name="connsiteX1" fmla="*/ 166038 w 1356492"/>
              <a:gd name="connsiteY1" fmla="*/ 6 h 702210"/>
              <a:gd name="connsiteX2" fmla="*/ 340675 w 1356492"/>
              <a:gd name="connsiteY2" fmla="*/ 332822 h 702210"/>
              <a:gd name="connsiteX3" fmla="*/ 501490 w 1356492"/>
              <a:gd name="connsiteY3" fmla="*/ 681043 h 702210"/>
              <a:gd name="connsiteX4" fmla="*/ 660776 w 1356492"/>
              <a:gd name="connsiteY4" fmla="*/ 340956 h 702210"/>
              <a:gd name="connsiteX5" fmla="*/ 1079591 w 1356492"/>
              <a:gd name="connsiteY5" fmla="*/ 17662 h 702210"/>
              <a:gd name="connsiteX6" fmla="*/ 1073628 w 1356492"/>
              <a:gd name="connsiteY6" fmla="*/ 332542 h 702210"/>
              <a:gd name="connsiteX7" fmla="*/ 1265002 w 1356492"/>
              <a:gd name="connsiteY7" fmla="*/ 681042 h 702210"/>
              <a:gd name="connsiteX8" fmla="*/ 1074601 w 1356492"/>
              <a:gd name="connsiteY8" fmla="*/ 296114 h 702210"/>
              <a:gd name="connsiteX9" fmla="*/ 1171377 w 1356492"/>
              <a:gd name="connsiteY9" fmla="*/ 13178 h 702210"/>
              <a:gd name="connsiteX10" fmla="*/ 1175402 w 1356492"/>
              <a:gd name="connsiteY10" fmla="*/ 354688 h 702210"/>
              <a:gd name="connsiteX11" fmla="*/ 1139339 w 1356492"/>
              <a:gd name="connsiteY11" fmla="*/ 702073 h 702210"/>
              <a:gd name="connsiteX12" fmla="*/ 1353139 w 1356492"/>
              <a:gd name="connsiteY12" fmla="*/ 314607 h 702210"/>
              <a:gd name="connsiteX13" fmla="*/ 1251190 w 1356492"/>
              <a:gd name="connsiteY13" fmla="*/ 17385 h 702210"/>
              <a:gd name="connsiteX14" fmla="*/ 1004888 w 1356492"/>
              <a:gd name="connsiteY14" fmla="*/ 350760 h 702210"/>
              <a:gd name="connsiteX15" fmla="*/ 1071563 w 1356492"/>
              <a:gd name="connsiteY15" fmla="*/ 693660 h 702210"/>
              <a:gd name="connsiteX16" fmla="*/ 1143925 w 1356492"/>
              <a:gd name="connsiteY16" fmla="*/ 345997 h 702210"/>
              <a:gd name="connsiteX17" fmla="*/ 1200150 w 1356492"/>
              <a:gd name="connsiteY17" fmla="*/ 17385 h 702210"/>
              <a:gd name="connsiteX18" fmla="*/ 1291564 w 1356492"/>
              <a:gd name="connsiteY18" fmla="*/ 345997 h 702210"/>
              <a:gd name="connsiteX0" fmla="*/ 0 w 1356492"/>
              <a:gd name="connsiteY0" fmla="*/ 341235 h 702210"/>
              <a:gd name="connsiteX1" fmla="*/ 166038 w 1356492"/>
              <a:gd name="connsiteY1" fmla="*/ 6 h 702210"/>
              <a:gd name="connsiteX2" fmla="*/ 340675 w 1356492"/>
              <a:gd name="connsiteY2" fmla="*/ 332822 h 702210"/>
              <a:gd name="connsiteX3" fmla="*/ 501490 w 1356492"/>
              <a:gd name="connsiteY3" fmla="*/ 681043 h 702210"/>
              <a:gd name="connsiteX4" fmla="*/ 660776 w 1356492"/>
              <a:gd name="connsiteY4" fmla="*/ 340956 h 702210"/>
              <a:gd name="connsiteX5" fmla="*/ 821590 w 1356492"/>
              <a:gd name="connsiteY5" fmla="*/ 4209 h 702210"/>
              <a:gd name="connsiteX6" fmla="*/ 1073628 w 1356492"/>
              <a:gd name="connsiteY6" fmla="*/ 332542 h 702210"/>
              <a:gd name="connsiteX7" fmla="*/ 1265002 w 1356492"/>
              <a:gd name="connsiteY7" fmla="*/ 681042 h 702210"/>
              <a:gd name="connsiteX8" fmla="*/ 1074601 w 1356492"/>
              <a:gd name="connsiteY8" fmla="*/ 296114 h 702210"/>
              <a:gd name="connsiteX9" fmla="*/ 1171377 w 1356492"/>
              <a:gd name="connsiteY9" fmla="*/ 13178 h 702210"/>
              <a:gd name="connsiteX10" fmla="*/ 1175402 w 1356492"/>
              <a:gd name="connsiteY10" fmla="*/ 354688 h 702210"/>
              <a:gd name="connsiteX11" fmla="*/ 1139339 w 1356492"/>
              <a:gd name="connsiteY11" fmla="*/ 702073 h 702210"/>
              <a:gd name="connsiteX12" fmla="*/ 1353139 w 1356492"/>
              <a:gd name="connsiteY12" fmla="*/ 314607 h 702210"/>
              <a:gd name="connsiteX13" fmla="*/ 1251190 w 1356492"/>
              <a:gd name="connsiteY13" fmla="*/ 17385 h 702210"/>
              <a:gd name="connsiteX14" fmla="*/ 1004888 w 1356492"/>
              <a:gd name="connsiteY14" fmla="*/ 350760 h 702210"/>
              <a:gd name="connsiteX15" fmla="*/ 1071563 w 1356492"/>
              <a:gd name="connsiteY15" fmla="*/ 693660 h 702210"/>
              <a:gd name="connsiteX16" fmla="*/ 1143925 w 1356492"/>
              <a:gd name="connsiteY16" fmla="*/ 345997 h 702210"/>
              <a:gd name="connsiteX17" fmla="*/ 1200150 w 1356492"/>
              <a:gd name="connsiteY17" fmla="*/ 17385 h 702210"/>
              <a:gd name="connsiteX18" fmla="*/ 1291564 w 1356492"/>
              <a:gd name="connsiteY18" fmla="*/ 345997 h 702210"/>
              <a:gd name="connsiteX0" fmla="*/ 0 w 1771633"/>
              <a:gd name="connsiteY0" fmla="*/ 341235 h 702210"/>
              <a:gd name="connsiteX1" fmla="*/ 166038 w 1771633"/>
              <a:gd name="connsiteY1" fmla="*/ 6 h 702210"/>
              <a:gd name="connsiteX2" fmla="*/ 340675 w 1771633"/>
              <a:gd name="connsiteY2" fmla="*/ 332822 h 702210"/>
              <a:gd name="connsiteX3" fmla="*/ 501490 w 1771633"/>
              <a:gd name="connsiteY3" fmla="*/ 681043 h 702210"/>
              <a:gd name="connsiteX4" fmla="*/ 660776 w 1771633"/>
              <a:gd name="connsiteY4" fmla="*/ 340956 h 702210"/>
              <a:gd name="connsiteX5" fmla="*/ 821590 w 1771633"/>
              <a:gd name="connsiteY5" fmla="*/ 4209 h 702210"/>
              <a:gd name="connsiteX6" fmla="*/ 1073628 w 1771633"/>
              <a:gd name="connsiteY6" fmla="*/ 332542 h 702210"/>
              <a:gd name="connsiteX7" fmla="*/ 1265002 w 1771633"/>
              <a:gd name="connsiteY7" fmla="*/ 681042 h 702210"/>
              <a:gd name="connsiteX8" fmla="*/ 1074601 w 1771633"/>
              <a:gd name="connsiteY8" fmla="*/ 296114 h 702210"/>
              <a:gd name="connsiteX9" fmla="*/ 1171377 w 1771633"/>
              <a:gd name="connsiteY9" fmla="*/ 13178 h 702210"/>
              <a:gd name="connsiteX10" fmla="*/ 1175402 w 1771633"/>
              <a:gd name="connsiteY10" fmla="*/ 354688 h 702210"/>
              <a:gd name="connsiteX11" fmla="*/ 1139339 w 1771633"/>
              <a:gd name="connsiteY11" fmla="*/ 702073 h 702210"/>
              <a:gd name="connsiteX12" fmla="*/ 1353139 w 1771633"/>
              <a:gd name="connsiteY12" fmla="*/ 314607 h 702210"/>
              <a:gd name="connsiteX13" fmla="*/ 1251190 w 1771633"/>
              <a:gd name="connsiteY13" fmla="*/ 17385 h 702210"/>
              <a:gd name="connsiteX14" fmla="*/ 1770290 w 1771633"/>
              <a:gd name="connsiteY14" fmla="*/ 359729 h 702210"/>
              <a:gd name="connsiteX15" fmla="*/ 1071563 w 1771633"/>
              <a:gd name="connsiteY15" fmla="*/ 693660 h 702210"/>
              <a:gd name="connsiteX16" fmla="*/ 1143925 w 1771633"/>
              <a:gd name="connsiteY16" fmla="*/ 345997 h 702210"/>
              <a:gd name="connsiteX17" fmla="*/ 1200150 w 1771633"/>
              <a:gd name="connsiteY17" fmla="*/ 17385 h 702210"/>
              <a:gd name="connsiteX18" fmla="*/ 1291564 w 1771633"/>
              <a:gd name="connsiteY18" fmla="*/ 345997 h 702210"/>
              <a:gd name="connsiteX0" fmla="*/ 0 w 1856963"/>
              <a:gd name="connsiteY0" fmla="*/ 341235 h 702210"/>
              <a:gd name="connsiteX1" fmla="*/ 166038 w 1856963"/>
              <a:gd name="connsiteY1" fmla="*/ 6 h 702210"/>
              <a:gd name="connsiteX2" fmla="*/ 340675 w 1856963"/>
              <a:gd name="connsiteY2" fmla="*/ 332822 h 702210"/>
              <a:gd name="connsiteX3" fmla="*/ 501490 w 1856963"/>
              <a:gd name="connsiteY3" fmla="*/ 681043 h 702210"/>
              <a:gd name="connsiteX4" fmla="*/ 660776 w 1856963"/>
              <a:gd name="connsiteY4" fmla="*/ 340956 h 702210"/>
              <a:gd name="connsiteX5" fmla="*/ 821590 w 1856963"/>
              <a:gd name="connsiteY5" fmla="*/ 4209 h 702210"/>
              <a:gd name="connsiteX6" fmla="*/ 1073628 w 1856963"/>
              <a:gd name="connsiteY6" fmla="*/ 332542 h 702210"/>
              <a:gd name="connsiteX7" fmla="*/ 1265002 w 1856963"/>
              <a:gd name="connsiteY7" fmla="*/ 681042 h 702210"/>
              <a:gd name="connsiteX8" fmla="*/ 1074601 w 1856963"/>
              <a:gd name="connsiteY8" fmla="*/ 296114 h 702210"/>
              <a:gd name="connsiteX9" fmla="*/ 1171377 w 1856963"/>
              <a:gd name="connsiteY9" fmla="*/ 13178 h 702210"/>
              <a:gd name="connsiteX10" fmla="*/ 1175402 w 1856963"/>
              <a:gd name="connsiteY10" fmla="*/ 354688 h 702210"/>
              <a:gd name="connsiteX11" fmla="*/ 1139339 w 1856963"/>
              <a:gd name="connsiteY11" fmla="*/ 702073 h 702210"/>
              <a:gd name="connsiteX12" fmla="*/ 1353139 w 1856963"/>
              <a:gd name="connsiteY12" fmla="*/ 314607 h 702210"/>
              <a:gd name="connsiteX13" fmla="*/ 1251190 w 1856963"/>
              <a:gd name="connsiteY13" fmla="*/ 17385 h 702210"/>
              <a:gd name="connsiteX14" fmla="*/ 1770290 w 1856963"/>
              <a:gd name="connsiteY14" fmla="*/ 359729 h 702210"/>
              <a:gd name="connsiteX15" fmla="*/ 1793965 w 1856963"/>
              <a:gd name="connsiteY15" fmla="*/ 675723 h 702210"/>
              <a:gd name="connsiteX16" fmla="*/ 1143925 w 1856963"/>
              <a:gd name="connsiteY16" fmla="*/ 345997 h 702210"/>
              <a:gd name="connsiteX17" fmla="*/ 1200150 w 1856963"/>
              <a:gd name="connsiteY17" fmla="*/ 17385 h 702210"/>
              <a:gd name="connsiteX18" fmla="*/ 1291564 w 1856963"/>
              <a:gd name="connsiteY18" fmla="*/ 345997 h 702210"/>
              <a:gd name="connsiteX0" fmla="*/ 0 w 1856965"/>
              <a:gd name="connsiteY0" fmla="*/ 341235 h 702210"/>
              <a:gd name="connsiteX1" fmla="*/ 166038 w 1856965"/>
              <a:gd name="connsiteY1" fmla="*/ 6 h 702210"/>
              <a:gd name="connsiteX2" fmla="*/ 340675 w 1856965"/>
              <a:gd name="connsiteY2" fmla="*/ 332822 h 702210"/>
              <a:gd name="connsiteX3" fmla="*/ 501490 w 1856965"/>
              <a:gd name="connsiteY3" fmla="*/ 681043 h 702210"/>
              <a:gd name="connsiteX4" fmla="*/ 660776 w 1856965"/>
              <a:gd name="connsiteY4" fmla="*/ 340956 h 702210"/>
              <a:gd name="connsiteX5" fmla="*/ 821590 w 1856965"/>
              <a:gd name="connsiteY5" fmla="*/ 4209 h 702210"/>
              <a:gd name="connsiteX6" fmla="*/ 1073628 w 1856965"/>
              <a:gd name="connsiteY6" fmla="*/ 332542 h 702210"/>
              <a:gd name="connsiteX7" fmla="*/ 1265002 w 1856965"/>
              <a:gd name="connsiteY7" fmla="*/ 681042 h 702210"/>
              <a:gd name="connsiteX8" fmla="*/ 1646501 w 1856965"/>
              <a:gd name="connsiteY8" fmla="*/ 291630 h 702210"/>
              <a:gd name="connsiteX9" fmla="*/ 1171377 w 1856965"/>
              <a:gd name="connsiteY9" fmla="*/ 13178 h 702210"/>
              <a:gd name="connsiteX10" fmla="*/ 1175402 w 1856965"/>
              <a:gd name="connsiteY10" fmla="*/ 354688 h 702210"/>
              <a:gd name="connsiteX11" fmla="*/ 1139339 w 1856965"/>
              <a:gd name="connsiteY11" fmla="*/ 702073 h 702210"/>
              <a:gd name="connsiteX12" fmla="*/ 1353139 w 1856965"/>
              <a:gd name="connsiteY12" fmla="*/ 314607 h 702210"/>
              <a:gd name="connsiteX13" fmla="*/ 1251190 w 1856965"/>
              <a:gd name="connsiteY13" fmla="*/ 17385 h 702210"/>
              <a:gd name="connsiteX14" fmla="*/ 1770290 w 1856965"/>
              <a:gd name="connsiteY14" fmla="*/ 359729 h 702210"/>
              <a:gd name="connsiteX15" fmla="*/ 1793965 w 1856965"/>
              <a:gd name="connsiteY15" fmla="*/ 675723 h 702210"/>
              <a:gd name="connsiteX16" fmla="*/ 1143925 w 1856965"/>
              <a:gd name="connsiteY16" fmla="*/ 345997 h 702210"/>
              <a:gd name="connsiteX17" fmla="*/ 1200150 w 1856965"/>
              <a:gd name="connsiteY17" fmla="*/ 17385 h 702210"/>
              <a:gd name="connsiteX18" fmla="*/ 1291564 w 1856965"/>
              <a:gd name="connsiteY18" fmla="*/ 345997 h 702210"/>
              <a:gd name="connsiteX0" fmla="*/ 0 w 1819125"/>
              <a:gd name="connsiteY0" fmla="*/ 341235 h 702210"/>
              <a:gd name="connsiteX1" fmla="*/ 166038 w 1819125"/>
              <a:gd name="connsiteY1" fmla="*/ 6 h 702210"/>
              <a:gd name="connsiteX2" fmla="*/ 340675 w 1819125"/>
              <a:gd name="connsiteY2" fmla="*/ 332822 h 702210"/>
              <a:gd name="connsiteX3" fmla="*/ 501490 w 1819125"/>
              <a:gd name="connsiteY3" fmla="*/ 681043 h 702210"/>
              <a:gd name="connsiteX4" fmla="*/ 660776 w 1819125"/>
              <a:gd name="connsiteY4" fmla="*/ 340956 h 702210"/>
              <a:gd name="connsiteX5" fmla="*/ 821590 w 1819125"/>
              <a:gd name="connsiteY5" fmla="*/ 4209 h 702210"/>
              <a:gd name="connsiteX6" fmla="*/ 1073628 w 1819125"/>
              <a:gd name="connsiteY6" fmla="*/ 332542 h 702210"/>
              <a:gd name="connsiteX7" fmla="*/ 1265002 w 1819125"/>
              <a:gd name="connsiteY7" fmla="*/ 681042 h 702210"/>
              <a:gd name="connsiteX8" fmla="*/ 1646501 w 1819125"/>
              <a:gd name="connsiteY8" fmla="*/ 291630 h 702210"/>
              <a:gd name="connsiteX9" fmla="*/ 1171377 w 1819125"/>
              <a:gd name="connsiteY9" fmla="*/ 13178 h 702210"/>
              <a:gd name="connsiteX10" fmla="*/ 1175402 w 1819125"/>
              <a:gd name="connsiteY10" fmla="*/ 354688 h 702210"/>
              <a:gd name="connsiteX11" fmla="*/ 1139339 w 1819125"/>
              <a:gd name="connsiteY11" fmla="*/ 702073 h 702210"/>
              <a:gd name="connsiteX12" fmla="*/ 1353139 w 1819125"/>
              <a:gd name="connsiteY12" fmla="*/ 314607 h 702210"/>
              <a:gd name="connsiteX13" fmla="*/ 1251190 w 1819125"/>
              <a:gd name="connsiteY13" fmla="*/ 17385 h 702210"/>
              <a:gd name="connsiteX14" fmla="*/ 1770290 w 1819125"/>
              <a:gd name="connsiteY14" fmla="*/ 359729 h 702210"/>
              <a:gd name="connsiteX15" fmla="*/ 1793965 w 1819125"/>
              <a:gd name="connsiteY15" fmla="*/ 675723 h 702210"/>
              <a:gd name="connsiteX16" fmla="*/ 1741625 w 1819125"/>
              <a:gd name="connsiteY16" fmla="*/ 247342 h 702210"/>
              <a:gd name="connsiteX17" fmla="*/ 1200150 w 1819125"/>
              <a:gd name="connsiteY17" fmla="*/ 17385 h 702210"/>
              <a:gd name="connsiteX18" fmla="*/ 1291564 w 1819125"/>
              <a:gd name="connsiteY18" fmla="*/ 345997 h 702210"/>
              <a:gd name="connsiteX0" fmla="*/ 0 w 1819125"/>
              <a:gd name="connsiteY0" fmla="*/ 341235 h 702086"/>
              <a:gd name="connsiteX1" fmla="*/ 166038 w 1819125"/>
              <a:gd name="connsiteY1" fmla="*/ 6 h 702086"/>
              <a:gd name="connsiteX2" fmla="*/ 340675 w 1819125"/>
              <a:gd name="connsiteY2" fmla="*/ 332822 h 702086"/>
              <a:gd name="connsiteX3" fmla="*/ 501490 w 1819125"/>
              <a:gd name="connsiteY3" fmla="*/ 681043 h 702086"/>
              <a:gd name="connsiteX4" fmla="*/ 660776 w 1819125"/>
              <a:gd name="connsiteY4" fmla="*/ 340956 h 702086"/>
              <a:gd name="connsiteX5" fmla="*/ 821590 w 1819125"/>
              <a:gd name="connsiteY5" fmla="*/ 4209 h 702086"/>
              <a:gd name="connsiteX6" fmla="*/ 1073628 w 1819125"/>
              <a:gd name="connsiteY6" fmla="*/ 332542 h 702086"/>
              <a:gd name="connsiteX7" fmla="*/ 1265002 w 1819125"/>
              <a:gd name="connsiteY7" fmla="*/ 681042 h 702086"/>
              <a:gd name="connsiteX8" fmla="*/ 1646501 w 1819125"/>
              <a:gd name="connsiteY8" fmla="*/ 291630 h 702086"/>
              <a:gd name="connsiteX9" fmla="*/ 1171377 w 1819125"/>
              <a:gd name="connsiteY9" fmla="*/ 13178 h 702086"/>
              <a:gd name="connsiteX10" fmla="*/ 1665603 w 1819125"/>
              <a:gd name="connsiteY10" fmla="*/ 327783 h 702086"/>
              <a:gd name="connsiteX11" fmla="*/ 1139339 w 1819125"/>
              <a:gd name="connsiteY11" fmla="*/ 702073 h 702086"/>
              <a:gd name="connsiteX12" fmla="*/ 1353139 w 1819125"/>
              <a:gd name="connsiteY12" fmla="*/ 314607 h 702086"/>
              <a:gd name="connsiteX13" fmla="*/ 1251190 w 1819125"/>
              <a:gd name="connsiteY13" fmla="*/ 17385 h 702086"/>
              <a:gd name="connsiteX14" fmla="*/ 1770290 w 1819125"/>
              <a:gd name="connsiteY14" fmla="*/ 359729 h 702086"/>
              <a:gd name="connsiteX15" fmla="*/ 1793965 w 1819125"/>
              <a:gd name="connsiteY15" fmla="*/ 675723 h 702086"/>
              <a:gd name="connsiteX16" fmla="*/ 1741625 w 1819125"/>
              <a:gd name="connsiteY16" fmla="*/ 247342 h 702086"/>
              <a:gd name="connsiteX17" fmla="*/ 1200150 w 1819125"/>
              <a:gd name="connsiteY17" fmla="*/ 17385 h 702086"/>
              <a:gd name="connsiteX18" fmla="*/ 1291564 w 1819125"/>
              <a:gd name="connsiteY18" fmla="*/ 345997 h 702086"/>
              <a:gd name="connsiteX0" fmla="*/ 0 w 1966699"/>
              <a:gd name="connsiteY0" fmla="*/ 341235 h 721149"/>
              <a:gd name="connsiteX1" fmla="*/ 166038 w 1966699"/>
              <a:gd name="connsiteY1" fmla="*/ 6 h 721149"/>
              <a:gd name="connsiteX2" fmla="*/ 340675 w 1966699"/>
              <a:gd name="connsiteY2" fmla="*/ 332822 h 721149"/>
              <a:gd name="connsiteX3" fmla="*/ 501490 w 1966699"/>
              <a:gd name="connsiteY3" fmla="*/ 681043 h 721149"/>
              <a:gd name="connsiteX4" fmla="*/ 660776 w 1966699"/>
              <a:gd name="connsiteY4" fmla="*/ 340956 h 721149"/>
              <a:gd name="connsiteX5" fmla="*/ 821590 w 1966699"/>
              <a:gd name="connsiteY5" fmla="*/ 4209 h 721149"/>
              <a:gd name="connsiteX6" fmla="*/ 1073628 w 1966699"/>
              <a:gd name="connsiteY6" fmla="*/ 332542 h 721149"/>
              <a:gd name="connsiteX7" fmla="*/ 1265002 w 1966699"/>
              <a:gd name="connsiteY7" fmla="*/ 681042 h 721149"/>
              <a:gd name="connsiteX8" fmla="*/ 1646501 w 1966699"/>
              <a:gd name="connsiteY8" fmla="*/ 291630 h 721149"/>
              <a:gd name="connsiteX9" fmla="*/ 1171377 w 1966699"/>
              <a:gd name="connsiteY9" fmla="*/ 13178 h 721149"/>
              <a:gd name="connsiteX10" fmla="*/ 1665603 w 1966699"/>
              <a:gd name="connsiteY10" fmla="*/ 327783 h 721149"/>
              <a:gd name="connsiteX11" fmla="*/ 1947904 w 1966699"/>
              <a:gd name="connsiteY11" fmla="*/ 627247 h 721149"/>
              <a:gd name="connsiteX12" fmla="*/ 1139339 w 1966699"/>
              <a:gd name="connsiteY12" fmla="*/ 702073 h 721149"/>
              <a:gd name="connsiteX13" fmla="*/ 1353139 w 1966699"/>
              <a:gd name="connsiteY13" fmla="*/ 314607 h 721149"/>
              <a:gd name="connsiteX14" fmla="*/ 1251190 w 1966699"/>
              <a:gd name="connsiteY14" fmla="*/ 17385 h 721149"/>
              <a:gd name="connsiteX15" fmla="*/ 1770290 w 1966699"/>
              <a:gd name="connsiteY15" fmla="*/ 359729 h 721149"/>
              <a:gd name="connsiteX16" fmla="*/ 1793965 w 1966699"/>
              <a:gd name="connsiteY16" fmla="*/ 675723 h 721149"/>
              <a:gd name="connsiteX17" fmla="*/ 1741625 w 1966699"/>
              <a:gd name="connsiteY17" fmla="*/ 247342 h 721149"/>
              <a:gd name="connsiteX18" fmla="*/ 1200150 w 1966699"/>
              <a:gd name="connsiteY18" fmla="*/ 17385 h 721149"/>
              <a:gd name="connsiteX19" fmla="*/ 1291564 w 1966699"/>
              <a:gd name="connsiteY19" fmla="*/ 345997 h 721149"/>
              <a:gd name="connsiteX0" fmla="*/ 0 w 2047760"/>
              <a:gd name="connsiteY0" fmla="*/ 341235 h 681183"/>
              <a:gd name="connsiteX1" fmla="*/ 166038 w 2047760"/>
              <a:gd name="connsiteY1" fmla="*/ 6 h 681183"/>
              <a:gd name="connsiteX2" fmla="*/ 340675 w 2047760"/>
              <a:gd name="connsiteY2" fmla="*/ 332822 h 681183"/>
              <a:gd name="connsiteX3" fmla="*/ 501490 w 2047760"/>
              <a:gd name="connsiteY3" fmla="*/ 681043 h 681183"/>
              <a:gd name="connsiteX4" fmla="*/ 660776 w 2047760"/>
              <a:gd name="connsiteY4" fmla="*/ 340956 h 681183"/>
              <a:gd name="connsiteX5" fmla="*/ 821590 w 2047760"/>
              <a:gd name="connsiteY5" fmla="*/ 4209 h 681183"/>
              <a:gd name="connsiteX6" fmla="*/ 1073628 w 2047760"/>
              <a:gd name="connsiteY6" fmla="*/ 332542 h 681183"/>
              <a:gd name="connsiteX7" fmla="*/ 1265002 w 2047760"/>
              <a:gd name="connsiteY7" fmla="*/ 681042 h 681183"/>
              <a:gd name="connsiteX8" fmla="*/ 1646501 w 2047760"/>
              <a:gd name="connsiteY8" fmla="*/ 291630 h 681183"/>
              <a:gd name="connsiteX9" fmla="*/ 1171377 w 2047760"/>
              <a:gd name="connsiteY9" fmla="*/ 13178 h 681183"/>
              <a:gd name="connsiteX10" fmla="*/ 1665603 w 2047760"/>
              <a:gd name="connsiteY10" fmla="*/ 327783 h 681183"/>
              <a:gd name="connsiteX11" fmla="*/ 1947904 w 2047760"/>
              <a:gd name="connsiteY11" fmla="*/ 627247 h 681183"/>
              <a:gd name="connsiteX12" fmla="*/ 2025141 w 2047760"/>
              <a:gd name="connsiteY12" fmla="*/ 536155 h 681183"/>
              <a:gd name="connsiteX13" fmla="*/ 1353139 w 2047760"/>
              <a:gd name="connsiteY13" fmla="*/ 314607 h 681183"/>
              <a:gd name="connsiteX14" fmla="*/ 1251190 w 2047760"/>
              <a:gd name="connsiteY14" fmla="*/ 17385 h 681183"/>
              <a:gd name="connsiteX15" fmla="*/ 1770290 w 2047760"/>
              <a:gd name="connsiteY15" fmla="*/ 359729 h 681183"/>
              <a:gd name="connsiteX16" fmla="*/ 1793965 w 2047760"/>
              <a:gd name="connsiteY16" fmla="*/ 675723 h 681183"/>
              <a:gd name="connsiteX17" fmla="*/ 1741625 w 2047760"/>
              <a:gd name="connsiteY17" fmla="*/ 247342 h 681183"/>
              <a:gd name="connsiteX18" fmla="*/ 1200150 w 2047760"/>
              <a:gd name="connsiteY18" fmla="*/ 17385 h 681183"/>
              <a:gd name="connsiteX19" fmla="*/ 1291564 w 2047760"/>
              <a:gd name="connsiteY19" fmla="*/ 345997 h 681183"/>
              <a:gd name="connsiteX0" fmla="*/ 0 w 2026065"/>
              <a:gd name="connsiteY0" fmla="*/ 341235 h 681181"/>
              <a:gd name="connsiteX1" fmla="*/ 166038 w 2026065"/>
              <a:gd name="connsiteY1" fmla="*/ 6 h 681181"/>
              <a:gd name="connsiteX2" fmla="*/ 340675 w 2026065"/>
              <a:gd name="connsiteY2" fmla="*/ 332822 h 681181"/>
              <a:gd name="connsiteX3" fmla="*/ 501490 w 2026065"/>
              <a:gd name="connsiteY3" fmla="*/ 681043 h 681181"/>
              <a:gd name="connsiteX4" fmla="*/ 660776 w 2026065"/>
              <a:gd name="connsiteY4" fmla="*/ 340956 h 681181"/>
              <a:gd name="connsiteX5" fmla="*/ 821590 w 2026065"/>
              <a:gd name="connsiteY5" fmla="*/ 4209 h 681181"/>
              <a:gd name="connsiteX6" fmla="*/ 1073628 w 2026065"/>
              <a:gd name="connsiteY6" fmla="*/ 332542 h 681181"/>
              <a:gd name="connsiteX7" fmla="*/ 1265002 w 2026065"/>
              <a:gd name="connsiteY7" fmla="*/ 681042 h 681181"/>
              <a:gd name="connsiteX8" fmla="*/ 1646501 w 2026065"/>
              <a:gd name="connsiteY8" fmla="*/ 291630 h 681181"/>
              <a:gd name="connsiteX9" fmla="*/ 1171377 w 2026065"/>
              <a:gd name="connsiteY9" fmla="*/ 13178 h 681181"/>
              <a:gd name="connsiteX10" fmla="*/ 1665603 w 2026065"/>
              <a:gd name="connsiteY10" fmla="*/ 327783 h 681181"/>
              <a:gd name="connsiteX11" fmla="*/ 1947904 w 2026065"/>
              <a:gd name="connsiteY11" fmla="*/ 627247 h 681181"/>
              <a:gd name="connsiteX12" fmla="*/ 2025141 w 2026065"/>
              <a:gd name="connsiteY12" fmla="*/ 536155 h 681181"/>
              <a:gd name="connsiteX13" fmla="*/ 1856239 w 2026065"/>
              <a:gd name="connsiteY13" fmla="*/ 229405 h 681181"/>
              <a:gd name="connsiteX14" fmla="*/ 1251190 w 2026065"/>
              <a:gd name="connsiteY14" fmla="*/ 17385 h 681181"/>
              <a:gd name="connsiteX15" fmla="*/ 1770290 w 2026065"/>
              <a:gd name="connsiteY15" fmla="*/ 359729 h 681181"/>
              <a:gd name="connsiteX16" fmla="*/ 1793965 w 2026065"/>
              <a:gd name="connsiteY16" fmla="*/ 675723 h 681181"/>
              <a:gd name="connsiteX17" fmla="*/ 1741625 w 2026065"/>
              <a:gd name="connsiteY17" fmla="*/ 247342 h 681181"/>
              <a:gd name="connsiteX18" fmla="*/ 1200150 w 2026065"/>
              <a:gd name="connsiteY18" fmla="*/ 17385 h 681181"/>
              <a:gd name="connsiteX19" fmla="*/ 1291564 w 2026065"/>
              <a:gd name="connsiteY19" fmla="*/ 345997 h 681181"/>
              <a:gd name="connsiteX0" fmla="*/ 0 w 2026067"/>
              <a:gd name="connsiteY0" fmla="*/ 341235 h 681183"/>
              <a:gd name="connsiteX1" fmla="*/ 166038 w 2026067"/>
              <a:gd name="connsiteY1" fmla="*/ 6 h 681183"/>
              <a:gd name="connsiteX2" fmla="*/ 340675 w 2026067"/>
              <a:gd name="connsiteY2" fmla="*/ 332822 h 681183"/>
              <a:gd name="connsiteX3" fmla="*/ 501490 w 2026067"/>
              <a:gd name="connsiteY3" fmla="*/ 681043 h 681183"/>
              <a:gd name="connsiteX4" fmla="*/ 660776 w 2026067"/>
              <a:gd name="connsiteY4" fmla="*/ 340956 h 681183"/>
              <a:gd name="connsiteX5" fmla="*/ 821590 w 2026067"/>
              <a:gd name="connsiteY5" fmla="*/ 4209 h 681183"/>
              <a:gd name="connsiteX6" fmla="*/ 1073628 w 2026067"/>
              <a:gd name="connsiteY6" fmla="*/ 332542 h 681183"/>
              <a:gd name="connsiteX7" fmla="*/ 1265002 w 2026067"/>
              <a:gd name="connsiteY7" fmla="*/ 681042 h 681183"/>
              <a:gd name="connsiteX8" fmla="*/ 1646501 w 2026067"/>
              <a:gd name="connsiteY8" fmla="*/ 291630 h 681183"/>
              <a:gd name="connsiteX9" fmla="*/ 1171377 w 2026067"/>
              <a:gd name="connsiteY9" fmla="*/ 13178 h 681183"/>
              <a:gd name="connsiteX10" fmla="*/ 1665603 w 2026067"/>
              <a:gd name="connsiteY10" fmla="*/ 327783 h 681183"/>
              <a:gd name="connsiteX11" fmla="*/ 1947904 w 2026067"/>
              <a:gd name="connsiteY11" fmla="*/ 627247 h 681183"/>
              <a:gd name="connsiteX12" fmla="*/ 2025141 w 2026067"/>
              <a:gd name="connsiteY12" fmla="*/ 536155 h 681183"/>
              <a:gd name="connsiteX13" fmla="*/ 1856239 w 2026067"/>
              <a:gd name="connsiteY13" fmla="*/ 229405 h 681183"/>
              <a:gd name="connsiteX14" fmla="*/ 1969291 w 2026067"/>
              <a:gd name="connsiteY14" fmla="*/ 17385 h 681183"/>
              <a:gd name="connsiteX15" fmla="*/ 1770290 w 2026067"/>
              <a:gd name="connsiteY15" fmla="*/ 359729 h 681183"/>
              <a:gd name="connsiteX16" fmla="*/ 1793965 w 2026067"/>
              <a:gd name="connsiteY16" fmla="*/ 675723 h 681183"/>
              <a:gd name="connsiteX17" fmla="*/ 1741625 w 2026067"/>
              <a:gd name="connsiteY17" fmla="*/ 247342 h 681183"/>
              <a:gd name="connsiteX18" fmla="*/ 1200150 w 2026067"/>
              <a:gd name="connsiteY18" fmla="*/ 17385 h 681183"/>
              <a:gd name="connsiteX19" fmla="*/ 1291564 w 2026067"/>
              <a:gd name="connsiteY19" fmla="*/ 345997 h 681183"/>
              <a:gd name="connsiteX0" fmla="*/ 0 w 2026065"/>
              <a:gd name="connsiteY0" fmla="*/ 359724 h 699670"/>
              <a:gd name="connsiteX1" fmla="*/ 166038 w 2026065"/>
              <a:gd name="connsiteY1" fmla="*/ 18495 h 699670"/>
              <a:gd name="connsiteX2" fmla="*/ 340675 w 2026065"/>
              <a:gd name="connsiteY2" fmla="*/ 351311 h 699670"/>
              <a:gd name="connsiteX3" fmla="*/ 501490 w 2026065"/>
              <a:gd name="connsiteY3" fmla="*/ 699532 h 699670"/>
              <a:gd name="connsiteX4" fmla="*/ 660776 w 2026065"/>
              <a:gd name="connsiteY4" fmla="*/ 359445 h 699670"/>
              <a:gd name="connsiteX5" fmla="*/ 821590 w 2026065"/>
              <a:gd name="connsiteY5" fmla="*/ 22698 h 699670"/>
              <a:gd name="connsiteX6" fmla="*/ 1073628 w 2026065"/>
              <a:gd name="connsiteY6" fmla="*/ 351031 h 699670"/>
              <a:gd name="connsiteX7" fmla="*/ 1265002 w 2026065"/>
              <a:gd name="connsiteY7" fmla="*/ 699531 h 699670"/>
              <a:gd name="connsiteX8" fmla="*/ 1646501 w 2026065"/>
              <a:gd name="connsiteY8" fmla="*/ 310119 h 699670"/>
              <a:gd name="connsiteX9" fmla="*/ 1171377 w 2026065"/>
              <a:gd name="connsiteY9" fmla="*/ 31667 h 699670"/>
              <a:gd name="connsiteX10" fmla="*/ 1665603 w 2026065"/>
              <a:gd name="connsiteY10" fmla="*/ 346272 h 699670"/>
              <a:gd name="connsiteX11" fmla="*/ 1947904 w 2026065"/>
              <a:gd name="connsiteY11" fmla="*/ 645736 h 699670"/>
              <a:gd name="connsiteX12" fmla="*/ 2025141 w 2026065"/>
              <a:gd name="connsiteY12" fmla="*/ 554644 h 699670"/>
              <a:gd name="connsiteX13" fmla="*/ 1856239 w 2026065"/>
              <a:gd name="connsiteY13" fmla="*/ 247894 h 699670"/>
              <a:gd name="connsiteX14" fmla="*/ 1969291 w 2026065"/>
              <a:gd name="connsiteY14" fmla="*/ 35874 h 699670"/>
              <a:gd name="connsiteX15" fmla="*/ 1770290 w 2026065"/>
              <a:gd name="connsiteY15" fmla="*/ 378218 h 699670"/>
              <a:gd name="connsiteX16" fmla="*/ 1793965 w 2026065"/>
              <a:gd name="connsiteY16" fmla="*/ 694212 h 699670"/>
              <a:gd name="connsiteX17" fmla="*/ 1741625 w 2026065"/>
              <a:gd name="connsiteY17" fmla="*/ 265831 h 699670"/>
              <a:gd name="connsiteX18" fmla="*/ 1806452 w 2026065"/>
              <a:gd name="connsiteY18" fmla="*/ 0 h 699670"/>
              <a:gd name="connsiteX19" fmla="*/ 1291564 w 2026065"/>
              <a:gd name="connsiteY19" fmla="*/ 364486 h 699670"/>
              <a:gd name="connsiteX0" fmla="*/ 0 w 2026067"/>
              <a:gd name="connsiteY0" fmla="*/ 377509 h 717456"/>
              <a:gd name="connsiteX1" fmla="*/ 166038 w 2026067"/>
              <a:gd name="connsiteY1" fmla="*/ 36280 h 717456"/>
              <a:gd name="connsiteX2" fmla="*/ 340675 w 2026067"/>
              <a:gd name="connsiteY2" fmla="*/ 369096 h 717456"/>
              <a:gd name="connsiteX3" fmla="*/ 501490 w 2026067"/>
              <a:gd name="connsiteY3" fmla="*/ 717317 h 717456"/>
              <a:gd name="connsiteX4" fmla="*/ 660776 w 2026067"/>
              <a:gd name="connsiteY4" fmla="*/ 377230 h 717456"/>
              <a:gd name="connsiteX5" fmla="*/ 821590 w 2026067"/>
              <a:gd name="connsiteY5" fmla="*/ 40483 h 717456"/>
              <a:gd name="connsiteX6" fmla="*/ 1073628 w 2026067"/>
              <a:gd name="connsiteY6" fmla="*/ 368816 h 717456"/>
              <a:gd name="connsiteX7" fmla="*/ 1265002 w 2026067"/>
              <a:gd name="connsiteY7" fmla="*/ 717316 h 717456"/>
              <a:gd name="connsiteX8" fmla="*/ 1646501 w 2026067"/>
              <a:gd name="connsiteY8" fmla="*/ 327904 h 717456"/>
              <a:gd name="connsiteX9" fmla="*/ 1829279 w 2026067"/>
              <a:gd name="connsiteY9" fmla="*/ 125 h 717456"/>
              <a:gd name="connsiteX10" fmla="*/ 1665603 w 2026067"/>
              <a:gd name="connsiteY10" fmla="*/ 364057 h 717456"/>
              <a:gd name="connsiteX11" fmla="*/ 1947904 w 2026067"/>
              <a:gd name="connsiteY11" fmla="*/ 663521 h 717456"/>
              <a:gd name="connsiteX12" fmla="*/ 2025141 w 2026067"/>
              <a:gd name="connsiteY12" fmla="*/ 572429 h 717456"/>
              <a:gd name="connsiteX13" fmla="*/ 1856239 w 2026067"/>
              <a:gd name="connsiteY13" fmla="*/ 265679 h 717456"/>
              <a:gd name="connsiteX14" fmla="*/ 1969291 w 2026067"/>
              <a:gd name="connsiteY14" fmla="*/ 53659 h 717456"/>
              <a:gd name="connsiteX15" fmla="*/ 1770290 w 2026067"/>
              <a:gd name="connsiteY15" fmla="*/ 396003 h 717456"/>
              <a:gd name="connsiteX16" fmla="*/ 1793965 w 2026067"/>
              <a:gd name="connsiteY16" fmla="*/ 711997 h 717456"/>
              <a:gd name="connsiteX17" fmla="*/ 1741625 w 2026067"/>
              <a:gd name="connsiteY17" fmla="*/ 283616 h 717456"/>
              <a:gd name="connsiteX18" fmla="*/ 1806452 w 2026067"/>
              <a:gd name="connsiteY18" fmla="*/ 17785 h 717456"/>
              <a:gd name="connsiteX19" fmla="*/ 1291564 w 2026067"/>
              <a:gd name="connsiteY19" fmla="*/ 382271 h 717456"/>
              <a:gd name="connsiteX0" fmla="*/ 0 w 2026065"/>
              <a:gd name="connsiteY0" fmla="*/ 377509 h 717456"/>
              <a:gd name="connsiteX1" fmla="*/ 166038 w 2026065"/>
              <a:gd name="connsiteY1" fmla="*/ 36279 h 717456"/>
              <a:gd name="connsiteX2" fmla="*/ 340675 w 2026065"/>
              <a:gd name="connsiteY2" fmla="*/ 369096 h 717456"/>
              <a:gd name="connsiteX3" fmla="*/ 501490 w 2026065"/>
              <a:gd name="connsiteY3" fmla="*/ 717317 h 717456"/>
              <a:gd name="connsiteX4" fmla="*/ 660776 w 2026065"/>
              <a:gd name="connsiteY4" fmla="*/ 377230 h 717456"/>
              <a:gd name="connsiteX5" fmla="*/ 821590 w 2026065"/>
              <a:gd name="connsiteY5" fmla="*/ 40483 h 717456"/>
              <a:gd name="connsiteX6" fmla="*/ 1073628 w 2026065"/>
              <a:gd name="connsiteY6" fmla="*/ 368816 h 717456"/>
              <a:gd name="connsiteX7" fmla="*/ 1265002 w 2026065"/>
              <a:gd name="connsiteY7" fmla="*/ 717316 h 717456"/>
              <a:gd name="connsiteX8" fmla="*/ 1646501 w 2026065"/>
              <a:gd name="connsiteY8" fmla="*/ 327904 h 717456"/>
              <a:gd name="connsiteX9" fmla="*/ 1829279 w 2026065"/>
              <a:gd name="connsiteY9" fmla="*/ 125 h 717456"/>
              <a:gd name="connsiteX10" fmla="*/ 1665603 w 2026065"/>
              <a:gd name="connsiteY10" fmla="*/ 364057 h 717456"/>
              <a:gd name="connsiteX11" fmla="*/ 1947904 w 2026065"/>
              <a:gd name="connsiteY11" fmla="*/ 663521 h 717456"/>
              <a:gd name="connsiteX12" fmla="*/ 2025141 w 2026065"/>
              <a:gd name="connsiteY12" fmla="*/ 572429 h 717456"/>
              <a:gd name="connsiteX13" fmla="*/ 1856239 w 2026065"/>
              <a:gd name="connsiteY13" fmla="*/ 265679 h 717456"/>
              <a:gd name="connsiteX14" fmla="*/ 1969291 w 2026065"/>
              <a:gd name="connsiteY14" fmla="*/ 53659 h 717456"/>
              <a:gd name="connsiteX15" fmla="*/ 1770290 w 2026065"/>
              <a:gd name="connsiteY15" fmla="*/ 396003 h 717456"/>
              <a:gd name="connsiteX16" fmla="*/ 1793965 w 2026065"/>
              <a:gd name="connsiteY16" fmla="*/ 711997 h 717456"/>
              <a:gd name="connsiteX17" fmla="*/ 1741625 w 2026065"/>
              <a:gd name="connsiteY17" fmla="*/ 283616 h 717456"/>
              <a:gd name="connsiteX18" fmla="*/ 1806452 w 2026065"/>
              <a:gd name="connsiteY18" fmla="*/ 17785 h 717456"/>
              <a:gd name="connsiteX19" fmla="*/ 1291564 w 2026065"/>
              <a:gd name="connsiteY19" fmla="*/ 382271 h 717456"/>
              <a:gd name="connsiteX0" fmla="*/ 0 w 2017468"/>
              <a:gd name="connsiteY0" fmla="*/ 377510 h 717456"/>
              <a:gd name="connsiteX1" fmla="*/ 157439 w 2017468"/>
              <a:gd name="connsiteY1" fmla="*/ 36279 h 717456"/>
              <a:gd name="connsiteX2" fmla="*/ 332076 w 2017468"/>
              <a:gd name="connsiteY2" fmla="*/ 369096 h 717456"/>
              <a:gd name="connsiteX3" fmla="*/ 492891 w 2017468"/>
              <a:gd name="connsiteY3" fmla="*/ 717317 h 717456"/>
              <a:gd name="connsiteX4" fmla="*/ 652177 w 2017468"/>
              <a:gd name="connsiteY4" fmla="*/ 377230 h 717456"/>
              <a:gd name="connsiteX5" fmla="*/ 812991 w 2017468"/>
              <a:gd name="connsiteY5" fmla="*/ 40483 h 717456"/>
              <a:gd name="connsiteX6" fmla="*/ 1065029 w 2017468"/>
              <a:gd name="connsiteY6" fmla="*/ 368816 h 717456"/>
              <a:gd name="connsiteX7" fmla="*/ 1256403 w 2017468"/>
              <a:gd name="connsiteY7" fmla="*/ 717316 h 717456"/>
              <a:gd name="connsiteX8" fmla="*/ 1637902 w 2017468"/>
              <a:gd name="connsiteY8" fmla="*/ 327904 h 717456"/>
              <a:gd name="connsiteX9" fmla="*/ 1820680 w 2017468"/>
              <a:gd name="connsiteY9" fmla="*/ 125 h 717456"/>
              <a:gd name="connsiteX10" fmla="*/ 1657004 w 2017468"/>
              <a:gd name="connsiteY10" fmla="*/ 364057 h 717456"/>
              <a:gd name="connsiteX11" fmla="*/ 1939305 w 2017468"/>
              <a:gd name="connsiteY11" fmla="*/ 663521 h 717456"/>
              <a:gd name="connsiteX12" fmla="*/ 2016542 w 2017468"/>
              <a:gd name="connsiteY12" fmla="*/ 572429 h 717456"/>
              <a:gd name="connsiteX13" fmla="*/ 1847640 w 2017468"/>
              <a:gd name="connsiteY13" fmla="*/ 265679 h 717456"/>
              <a:gd name="connsiteX14" fmla="*/ 1960692 w 2017468"/>
              <a:gd name="connsiteY14" fmla="*/ 53659 h 717456"/>
              <a:gd name="connsiteX15" fmla="*/ 1761691 w 2017468"/>
              <a:gd name="connsiteY15" fmla="*/ 396003 h 717456"/>
              <a:gd name="connsiteX16" fmla="*/ 1785366 w 2017468"/>
              <a:gd name="connsiteY16" fmla="*/ 711997 h 717456"/>
              <a:gd name="connsiteX17" fmla="*/ 1733026 w 2017468"/>
              <a:gd name="connsiteY17" fmla="*/ 283616 h 717456"/>
              <a:gd name="connsiteX18" fmla="*/ 1797853 w 2017468"/>
              <a:gd name="connsiteY18" fmla="*/ 17785 h 717456"/>
              <a:gd name="connsiteX19" fmla="*/ 1282965 w 2017468"/>
              <a:gd name="connsiteY19" fmla="*/ 382271 h 717456"/>
              <a:gd name="connsiteX0" fmla="*/ 0 w 2017466"/>
              <a:gd name="connsiteY0" fmla="*/ 377510 h 717456"/>
              <a:gd name="connsiteX1" fmla="*/ 166038 w 2017466"/>
              <a:gd name="connsiteY1" fmla="*/ 36279 h 717456"/>
              <a:gd name="connsiteX2" fmla="*/ 332076 w 2017466"/>
              <a:gd name="connsiteY2" fmla="*/ 369096 h 717456"/>
              <a:gd name="connsiteX3" fmla="*/ 492891 w 2017466"/>
              <a:gd name="connsiteY3" fmla="*/ 717317 h 717456"/>
              <a:gd name="connsiteX4" fmla="*/ 652177 w 2017466"/>
              <a:gd name="connsiteY4" fmla="*/ 377230 h 717456"/>
              <a:gd name="connsiteX5" fmla="*/ 812991 w 2017466"/>
              <a:gd name="connsiteY5" fmla="*/ 40483 h 717456"/>
              <a:gd name="connsiteX6" fmla="*/ 1065029 w 2017466"/>
              <a:gd name="connsiteY6" fmla="*/ 368816 h 717456"/>
              <a:gd name="connsiteX7" fmla="*/ 1256403 w 2017466"/>
              <a:gd name="connsiteY7" fmla="*/ 717316 h 717456"/>
              <a:gd name="connsiteX8" fmla="*/ 1637902 w 2017466"/>
              <a:gd name="connsiteY8" fmla="*/ 327904 h 717456"/>
              <a:gd name="connsiteX9" fmla="*/ 1820680 w 2017466"/>
              <a:gd name="connsiteY9" fmla="*/ 125 h 717456"/>
              <a:gd name="connsiteX10" fmla="*/ 1657004 w 2017466"/>
              <a:gd name="connsiteY10" fmla="*/ 364057 h 717456"/>
              <a:gd name="connsiteX11" fmla="*/ 1939305 w 2017466"/>
              <a:gd name="connsiteY11" fmla="*/ 663521 h 717456"/>
              <a:gd name="connsiteX12" fmla="*/ 2016542 w 2017466"/>
              <a:gd name="connsiteY12" fmla="*/ 572429 h 717456"/>
              <a:gd name="connsiteX13" fmla="*/ 1847640 w 2017466"/>
              <a:gd name="connsiteY13" fmla="*/ 265679 h 717456"/>
              <a:gd name="connsiteX14" fmla="*/ 1960692 w 2017466"/>
              <a:gd name="connsiteY14" fmla="*/ 53659 h 717456"/>
              <a:gd name="connsiteX15" fmla="*/ 1761691 w 2017466"/>
              <a:gd name="connsiteY15" fmla="*/ 396003 h 717456"/>
              <a:gd name="connsiteX16" fmla="*/ 1785366 w 2017466"/>
              <a:gd name="connsiteY16" fmla="*/ 711997 h 717456"/>
              <a:gd name="connsiteX17" fmla="*/ 1733026 w 2017466"/>
              <a:gd name="connsiteY17" fmla="*/ 283616 h 717456"/>
              <a:gd name="connsiteX18" fmla="*/ 1797853 w 2017466"/>
              <a:gd name="connsiteY18" fmla="*/ 17785 h 717456"/>
              <a:gd name="connsiteX19" fmla="*/ 1282965 w 2017466"/>
              <a:gd name="connsiteY19" fmla="*/ 382271 h 717456"/>
              <a:gd name="connsiteX0" fmla="*/ 0 w 2017468"/>
              <a:gd name="connsiteY0" fmla="*/ 377510 h 717456"/>
              <a:gd name="connsiteX1" fmla="*/ 166038 w 2017468"/>
              <a:gd name="connsiteY1" fmla="*/ 36279 h 717456"/>
              <a:gd name="connsiteX2" fmla="*/ 327776 w 2017468"/>
              <a:gd name="connsiteY2" fmla="*/ 364612 h 717456"/>
              <a:gd name="connsiteX3" fmla="*/ 492891 w 2017468"/>
              <a:gd name="connsiteY3" fmla="*/ 717317 h 717456"/>
              <a:gd name="connsiteX4" fmla="*/ 652177 w 2017468"/>
              <a:gd name="connsiteY4" fmla="*/ 377230 h 717456"/>
              <a:gd name="connsiteX5" fmla="*/ 812991 w 2017468"/>
              <a:gd name="connsiteY5" fmla="*/ 40483 h 717456"/>
              <a:gd name="connsiteX6" fmla="*/ 1065029 w 2017468"/>
              <a:gd name="connsiteY6" fmla="*/ 368816 h 717456"/>
              <a:gd name="connsiteX7" fmla="*/ 1256403 w 2017468"/>
              <a:gd name="connsiteY7" fmla="*/ 717316 h 717456"/>
              <a:gd name="connsiteX8" fmla="*/ 1637902 w 2017468"/>
              <a:gd name="connsiteY8" fmla="*/ 327904 h 717456"/>
              <a:gd name="connsiteX9" fmla="*/ 1820680 w 2017468"/>
              <a:gd name="connsiteY9" fmla="*/ 125 h 717456"/>
              <a:gd name="connsiteX10" fmla="*/ 1657004 w 2017468"/>
              <a:gd name="connsiteY10" fmla="*/ 364057 h 717456"/>
              <a:gd name="connsiteX11" fmla="*/ 1939305 w 2017468"/>
              <a:gd name="connsiteY11" fmla="*/ 663521 h 717456"/>
              <a:gd name="connsiteX12" fmla="*/ 2016542 w 2017468"/>
              <a:gd name="connsiteY12" fmla="*/ 572429 h 717456"/>
              <a:gd name="connsiteX13" fmla="*/ 1847640 w 2017468"/>
              <a:gd name="connsiteY13" fmla="*/ 265679 h 717456"/>
              <a:gd name="connsiteX14" fmla="*/ 1960692 w 2017468"/>
              <a:gd name="connsiteY14" fmla="*/ 53659 h 717456"/>
              <a:gd name="connsiteX15" fmla="*/ 1761691 w 2017468"/>
              <a:gd name="connsiteY15" fmla="*/ 396003 h 717456"/>
              <a:gd name="connsiteX16" fmla="*/ 1785366 w 2017468"/>
              <a:gd name="connsiteY16" fmla="*/ 711997 h 717456"/>
              <a:gd name="connsiteX17" fmla="*/ 1733026 w 2017468"/>
              <a:gd name="connsiteY17" fmla="*/ 283616 h 717456"/>
              <a:gd name="connsiteX18" fmla="*/ 1797853 w 2017468"/>
              <a:gd name="connsiteY18" fmla="*/ 17785 h 717456"/>
              <a:gd name="connsiteX19" fmla="*/ 1282965 w 2017468"/>
              <a:gd name="connsiteY19" fmla="*/ 382271 h 717456"/>
              <a:gd name="connsiteX0" fmla="*/ 0 w 2017466"/>
              <a:gd name="connsiteY0" fmla="*/ 377510 h 717456"/>
              <a:gd name="connsiteX1" fmla="*/ 166038 w 2017466"/>
              <a:gd name="connsiteY1" fmla="*/ 36279 h 717456"/>
              <a:gd name="connsiteX2" fmla="*/ 327776 w 2017466"/>
              <a:gd name="connsiteY2" fmla="*/ 364612 h 717456"/>
              <a:gd name="connsiteX3" fmla="*/ 492891 w 2017466"/>
              <a:gd name="connsiteY3" fmla="*/ 717317 h 717456"/>
              <a:gd name="connsiteX4" fmla="*/ 652177 w 2017466"/>
              <a:gd name="connsiteY4" fmla="*/ 377230 h 717456"/>
              <a:gd name="connsiteX5" fmla="*/ 812991 w 2017466"/>
              <a:gd name="connsiteY5" fmla="*/ 40483 h 717456"/>
              <a:gd name="connsiteX6" fmla="*/ 1065029 w 2017466"/>
              <a:gd name="connsiteY6" fmla="*/ 368816 h 717456"/>
              <a:gd name="connsiteX7" fmla="*/ 1256403 w 2017466"/>
              <a:gd name="connsiteY7" fmla="*/ 717316 h 717456"/>
              <a:gd name="connsiteX8" fmla="*/ 1637902 w 2017466"/>
              <a:gd name="connsiteY8" fmla="*/ 327904 h 717456"/>
              <a:gd name="connsiteX9" fmla="*/ 1820680 w 2017466"/>
              <a:gd name="connsiteY9" fmla="*/ 125 h 717456"/>
              <a:gd name="connsiteX10" fmla="*/ 1657004 w 2017466"/>
              <a:gd name="connsiteY10" fmla="*/ 364057 h 717456"/>
              <a:gd name="connsiteX11" fmla="*/ 1939305 w 2017466"/>
              <a:gd name="connsiteY11" fmla="*/ 663521 h 717456"/>
              <a:gd name="connsiteX12" fmla="*/ 2016542 w 2017466"/>
              <a:gd name="connsiteY12" fmla="*/ 572429 h 717456"/>
              <a:gd name="connsiteX13" fmla="*/ 1847640 w 2017466"/>
              <a:gd name="connsiteY13" fmla="*/ 265679 h 717456"/>
              <a:gd name="connsiteX14" fmla="*/ 1960692 w 2017466"/>
              <a:gd name="connsiteY14" fmla="*/ 53659 h 717456"/>
              <a:gd name="connsiteX15" fmla="*/ 1761691 w 2017466"/>
              <a:gd name="connsiteY15" fmla="*/ 396003 h 717456"/>
              <a:gd name="connsiteX16" fmla="*/ 1785366 w 2017466"/>
              <a:gd name="connsiteY16" fmla="*/ 711997 h 717456"/>
              <a:gd name="connsiteX17" fmla="*/ 1733026 w 2017466"/>
              <a:gd name="connsiteY17" fmla="*/ 283616 h 717456"/>
              <a:gd name="connsiteX18" fmla="*/ 1797853 w 2017466"/>
              <a:gd name="connsiteY18" fmla="*/ 17785 h 717456"/>
              <a:gd name="connsiteX19" fmla="*/ 1282965 w 2017466"/>
              <a:gd name="connsiteY19" fmla="*/ 382271 h 717456"/>
              <a:gd name="connsiteX0" fmla="*/ 0 w 2017468"/>
              <a:gd name="connsiteY0" fmla="*/ 377510 h 717456"/>
              <a:gd name="connsiteX1" fmla="*/ 166038 w 2017468"/>
              <a:gd name="connsiteY1" fmla="*/ 36279 h 717456"/>
              <a:gd name="connsiteX2" fmla="*/ 327776 w 2017468"/>
              <a:gd name="connsiteY2" fmla="*/ 364612 h 717456"/>
              <a:gd name="connsiteX3" fmla="*/ 479990 w 2017468"/>
              <a:gd name="connsiteY3" fmla="*/ 712833 h 717456"/>
              <a:gd name="connsiteX4" fmla="*/ 652177 w 2017468"/>
              <a:gd name="connsiteY4" fmla="*/ 377230 h 717456"/>
              <a:gd name="connsiteX5" fmla="*/ 812991 w 2017468"/>
              <a:gd name="connsiteY5" fmla="*/ 40483 h 717456"/>
              <a:gd name="connsiteX6" fmla="*/ 1065029 w 2017468"/>
              <a:gd name="connsiteY6" fmla="*/ 368816 h 717456"/>
              <a:gd name="connsiteX7" fmla="*/ 1256403 w 2017468"/>
              <a:gd name="connsiteY7" fmla="*/ 717316 h 717456"/>
              <a:gd name="connsiteX8" fmla="*/ 1637902 w 2017468"/>
              <a:gd name="connsiteY8" fmla="*/ 327904 h 717456"/>
              <a:gd name="connsiteX9" fmla="*/ 1820680 w 2017468"/>
              <a:gd name="connsiteY9" fmla="*/ 125 h 717456"/>
              <a:gd name="connsiteX10" fmla="*/ 1657004 w 2017468"/>
              <a:gd name="connsiteY10" fmla="*/ 364057 h 717456"/>
              <a:gd name="connsiteX11" fmla="*/ 1939305 w 2017468"/>
              <a:gd name="connsiteY11" fmla="*/ 663521 h 717456"/>
              <a:gd name="connsiteX12" fmla="*/ 2016542 w 2017468"/>
              <a:gd name="connsiteY12" fmla="*/ 572429 h 717456"/>
              <a:gd name="connsiteX13" fmla="*/ 1847640 w 2017468"/>
              <a:gd name="connsiteY13" fmla="*/ 265679 h 717456"/>
              <a:gd name="connsiteX14" fmla="*/ 1960692 w 2017468"/>
              <a:gd name="connsiteY14" fmla="*/ 53659 h 717456"/>
              <a:gd name="connsiteX15" fmla="*/ 1761691 w 2017468"/>
              <a:gd name="connsiteY15" fmla="*/ 396003 h 717456"/>
              <a:gd name="connsiteX16" fmla="*/ 1785366 w 2017468"/>
              <a:gd name="connsiteY16" fmla="*/ 711997 h 717456"/>
              <a:gd name="connsiteX17" fmla="*/ 1733026 w 2017468"/>
              <a:gd name="connsiteY17" fmla="*/ 283616 h 717456"/>
              <a:gd name="connsiteX18" fmla="*/ 1797853 w 2017468"/>
              <a:gd name="connsiteY18" fmla="*/ 17785 h 717456"/>
              <a:gd name="connsiteX19" fmla="*/ 1282965 w 2017468"/>
              <a:gd name="connsiteY19" fmla="*/ 382271 h 717456"/>
              <a:gd name="connsiteX0" fmla="*/ 0 w 2017466"/>
              <a:gd name="connsiteY0" fmla="*/ 377510 h 717456"/>
              <a:gd name="connsiteX1" fmla="*/ 166038 w 2017466"/>
              <a:gd name="connsiteY1" fmla="*/ 36279 h 717456"/>
              <a:gd name="connsiteX2" fmla="*/ 327776 w 2017466"/>
              <a:gd name="connsiteY2" fmla="*/ 364612 h 717456"/>
              <a:gd name="connsiteX3" fmla="*/ 479990 w 2017466"/>
              <a:gd name="connsiteY3" fmla="*/ 712833 h 717456"/>
              <a:gd name="connsiteX4" fmla="*/ 652177 w 2017466"/>
              <a:gd name="connsiteY4" fmla="*/ 377229 h 717456"/>
              <a:gd name="connsiteX5" fmla="*/ 812991 w 2017466"/>
              <a:gd name="connsiteY5" fmla="*/ 40483 h 717456"/>
              <a:gd name="connsiteX6" fmla="*/ 1065029 w 2017466"/>
              <a:gd name="connsiteY6" fmla="*/ 368816 h 717456"/>
              <a:gd name="connsiteX7" fmla="*/ 1256403 w 2017466"/>
              <a:gd name="connsiteY7" fmla="*/ 717316 h 717456"/>
              <a:gd name="connsiteX8" fmla="*/ 1637902 w 2017466"/>
              <a:gd name="connsiteY8" fmla="*/ 327904 h 717456"/>
              <a:gd name="connsiteX9" fmla="*/ 1820680 w 2017466"/>
              <a:gd name="connsiteY9" fmla="*/ 125 h 717456"/>
              <a:gd name="connsiteX10" fmla="*/ 1657004 w 2017466"/>
              <a:gd name="connsiteY10" fmla="*/ 364057 h 717456"/>
              <a:gd name="connsiteX11" fmla="*/ 1939305 w 2017466"/>
              <a:gd name="connsiteY11" fmla="*/ 663521 h 717456"/>
              <a:gd name="connsiteX12" fmla="*/ 2016542 w 2017466"/>
              <a:gd name="connsiteY12" fmla="*/ 572429 h 717456"/>
              <a:gd name="connsiteX13" fmla="*/ 1847640 w 2017466"/>
              <a:gd name="connsiteY13" fmla="*/ 265679 h 717456"/>
              <a:gd name="connsiteX14" fmla="*/ 1960692 w 2017466"/>
              <a:gd name="connsiteY14" fmla="*/ 53659 h 717456"/>
              <a:gd name="connsiteX15" fmla="*/ 1761691 w 2017466"/>
              <a:gd name="connsiteY15" fmla="*/ 396003 h 717456"/>
              <a:gd name="connsiteX16" fmla="*/ 1785366 w 2017466"/>
              <a:gd name="connsiteY16" fmla="*/ 711997 h 717456"/>
              <a:gd name="connsiteX17" fmla="*/ 1733026 w 2017466"/>
              <a:gd name="connsiteY17" fmla="*/ 283616 h 717456"/>
              <a:gd name="connsiteX18" fmla="*/ 1797853 w 2017466"/>
              <a:gd name="connsiteY18" fmla="*/ 17785 h 717456"/>
              <a:gd name="connsiteX19" fmla="*/ 1282965 w 2017466"/>
              <a:gd name="connsiteY19" fmla="*/ 382271 h 717456"/>
              <a:gd name="connsiteX0" fmla="*/ 0 w 2017468"/>
              <a:gd name="connsiteY0" fmla="*/ 377510 h 717456"/>
              <a:gd name="connsiteX1" fmla="*/ 166038 w 2017468"/>
              <a:gd name="connsiteY1" fmla="*/ 36279 h 717456"/>
              <a:gd name="connsiteX2" fmla="*/ 327776 w 2017468"/>
              <a:gd name="connsiteY2" fmla="*/ 364612 h 717456"/>
              <a:gd name="connsiteX3" fmla="*/ 479990 w 2017468"/>
              <a:gd name="connsiteY3" fmla="*/ 712833 h 717456"/>
              <a:gd name="connsiteX4" fmla="*/ 652177 w 2017468"/>
              <a:gd name="connsiteY4" fmla="*/ 377229 h 717456"/>
              <a:gd name="connsiteX5" fmla="*/ 808691 w 2017468"/>
              <a:gd name="connsiteY5" fmla="*/ 49452 h 717456"/>
              <a:gd name="connsiteX6" fmla="*/ 1065029 w 2017468"/>
              <a:gd name="connsiteY6" fmla="*/ 368816 h 717456"/>
              <a:gd name="connsiteX7" fmla="*/ 1256403 w 2017468"/>
              <a:gd name="connsiteY7" fmla="*/ 717316 h 717456"/>
              <a:gd name="connsiteX8" fmla="*/ 1637902 w 2017468"/>
              <a:gd name="connsiteY8" fmla="*/ 327904 h 717456"/>
              <a:gd name="connsiteX9" fmla="*/ 1820680 w 2017468"/>
              <a:gd name="connsiteY9" fmla="*/ 125 h 717456"/>
              <a:gd name="connsiteX10" fmla="*/ 1657004 w 2017468"/>
              <a:gd name="connsiteY10" fmla="*/ 364057 h 717456"/>
              <a:gd name="connsiteX11" fmla="*/ 1939305 w 2017468"/>
              <a:gd name="connsiteY11" fmla="*/ 663521 h 717456"/>
              <a:gd name="connsiteX12" fmla="*/ 2016542 w 2017468"/>
              <a:gd name="connsiteY12" fmla="*/ 572429 h 717456"/>
              <a:gd name="connsiteX13" fmla="*/ 1847640 w 2017468"/>
              <a:gd name="connsiteY13" fmla="*/ 265679 h 717456"/>
              <a:gd name="connsiteX14" fmla="*/ 1960692 w 2017468"/>
              <a:gd name="connsiteY14" fmla="*/ 53659 h 717456"/>
              <a:gd name="connsiteX15" fmla="*/ 1761691 w 2017468"/>
              <a:gd name="connsiteY15" fmla="*/ 396003 h 717456"/>
              <a:gd name="connsiteX16" fmla="*/ 1785366 w 2017468"/>
              <a:gd name="connsiteY16" fmla="*/ 711997 h 717456"/>
              <a:gd name="connsiteX17" fmla="*/ 1733026 w 2017468"/>
              <a:gd name="connsiteY17" fmla="*/ 283616 h 717456"/>
              <a:gd name="connsiteX18" fmla="*/ 1797853 w 2017468"/>
              <a:gd name="connsiteY18" fmla="*/ 17785 h 717456"/>
              <a:gd name="connsiteX19" fmla="*/ 1282965 w 2017468"/>
              <a:gd name="connsiteY19" fmla="*/ 382271 h 717456"/>
              <a:gd name="connsiteX0" fmla="*/ 0 w 2017466"/>
              <a:gd name="connsiteY0" fmla="*/ 377510 h 717456"/>
              <a:gd name="connsiteX1" fmla="*/ 166038 w 2017466"/>
              <a:gd name="connsiteY1" fmla="*/ 36279 h 717456"/>
              <a:gd name="connsiteX2" fmla="*/ 327776 w 2017466"/>
              <a:gd name="connsiteY2" fmla="*/ 364612 h 717456"/>
              <a:gd name="connsiteX3" fmla="*/ 479990 w 2017466"/>
              <a:gd name="connsiteY3" fmla="*/ 712833 h 717456"/>
              <a:gd name="connsiteX4" fmla="*/ 652177 w 2017466"/>
              <a:gd name="connsiteY4" fmla="*/ 377229 h 717456"/>
              <a:gd name="connsiteX5" fmla="*/ 808691 w 2017466"/>
              <a:gd name="connsiteY5" fmla="*/ 49452 h 717456"/>
              <a:gd name="connsiteX6" fmla="*/ 983329 w 2017466"/>
              <a:gd name="connsiteY6" fmla="*/ 368815 h 717456"/>
              <a:gd name="connsiteX7" fmla="*/ 1256403 w 2017466"/>
              <a:gd name="connsiteY7" fmla="*/ 717316 h 717456"/>
              <a:gd name="connsiteX8" fmla="*/ 1637902 w 2017466"/>
              <a:gd name="connsiteY8" fmla="*/ 327904 h 717456"/>
              <a:gd name="connsiteX9" fmla="*/ 1820680 w 2017466"/>
              <a:gd name="connsiteY9" fmla="*/ 125 h 717456"/>
              <a:gd name="connsiteX10" fmla="*/ 1657004 w 2017466"/>
              <a:gd name="connsiteY10" fmla="*/ 364057 h 717456"/>
              <a:gd name="connsiteX11" fmla="*/ 1939305 w 2017466"/>
              <a:gd name="connsiteY11" fmla="*/ 663521 h 717456"/>
              <a:gd name="connsiteX12" fmla="*/ 2016542 w 2017466"/>
              <a:gd name="connsiteY12" fmla="*/ 572429 h 717456"/>
              <a:gd name="connsiteX13" fmla="*/ 1847640 w 2017466"/>
              <a:gd name="connsiteY13" fmla="*/ 265679 h 717456"/>
              <a:gd name="connsiteX14" fmla="*/ 1960692 w 2017466"/>
              <a:gd name="connsiteY14" fmla="*/ 53659 h 717456"/>
              <a:gd name="connsiteX15" fmla="*/ 1761691 w 2017466"/>
              <a:gd name="connsiteY15" fmla="*/ 396003 h 717456"/>
              <a:gd name="connsiteX16" fmla="*/ 1785366 w 2017466"/>
              <a:gd name="connsiteY16" fmla="*/ 711997 h 717456"/>
              <a:gd name="connsiteX17" fmla="*/ 1733026 w 2017466"/>
              <a:gd name="connsiteY17" fmla="*/ 283616 h 717456"/>
              <a:gd name="connsiteX18" fmla="*/ 1797853 w 2017466"/>
              <a:gd name="connsiteY18" fmla="*/ 17785 h 717456"/>
              <a:gd name="connsiteX19" fmla="*/ 1282965 w 2017466"/>
              <a:gd name="connsiteY19" fmla="*/ 382271 h 717456"/>
              <a:gd name="connsiteX0" fmla="*/ 0 w 2017468"/>
              <a:gd name="connsiteY0" fmla="*/ 377510 h 717462"/>
              <a:gd name="connsiteX1" fmla="*/ 166038 w 2017468"/>
              <a:gd name="connsiteY1" fmla="*/ 36279 h 717462"/>
              <a:gd name="connsiteX2" fmla="*/ 327776 w 2017468"/>
              <a:gd name="connsiteY2" fmla="*/ 364612 h 717462"/>
              <a:gd name="connsiteX3" fmla="*/ 479990 w 2017468"/>
              <a:gd name="connsiteY3" fmla="*/ 712833 h 717462"/>
              <a:gd name="connsiteX4" fmla="*/ 652177 w 2017468"/>
              <a:gd name="connsiteY4" fmla="*/ 377229 h 717462"/>
              <a:gd name="connsiteX5" fmla="*/ 808691 w 2017468"/>
              <a:gd name="connsiteY5" fmla="*/ 49452 h 717462"/>
              <a:gd name="connsiteX6" fmla="*/ 983329 w 2017468"/>
              <a:gd name="connsiteY6" fmla="*/ 368815 h 717462"/>
              <a:gd name="connsiteX7" fmla="*/ 1256403 w 2017468"/>
              <a:gd name="connsiteY7" fmla="*/ 717316 h 717462"/>
              <a:gd name="connsiteX8" fmla="*/ 1637902 w 2017468"/>
              <a:gd name="connsiteY8" fmla="*/ 327904 h 717462"/>
              <a:gd name="connsiteX9" fmla="*/ 1820680 w 2017468"/>
              <a:gd name="connsiteY9" fmla="*/ 125 h 717462"/>
              <a:gd name="connsiteX10" fmla="*/ 1657004 w 2017468"/>
              <a:gd name="connsiteY10" fmla="*/ 364057 h 717462"/>
              <a:gd name="connsiteX11" fmla="*/ 1939305 w 2017468"/>
              <a:gd name="connsiteY11" fmla="*/ 663521 h 717462"/>
              <a:gd name="connsiteX12" fmla="*/ 2016542 w 2017468"/>
              <a:gd name="connsiteY12" fmla="*/ 572429 h 717462"/>
              <a:gd name="connsiteX13" fmla="*/ 1847640 w 2017468"/>
              <a:gd name="connsiteY13" fmla="*/ 265679 h 717462"/>
              <a:gd name="connsiteX14" fmla="*/ 1960692 w 2017468"/>
              <a:gd name="connsiteY14" fmla="*/ 53659 h 717462"/>
              <a:gd name="connsiteX15" fmla="*/ 1761691 w 2017468"/>
              <a:gd name="connsiteY15" fmla="*/ 396003 h 717462"/>
              <a:gd name="connsiteX16" fmla="*/ 1785366 w 2017468"/>
              <a:gd name="connsiteY16" fmla="*/ 711997 h 717462"/>
              <a:gd name="connsiteX17" fmla="*/ 1733026 w 2017468"/>
              <a:gd name="connsiteY17" fmla="*/ 283616 h 717462"/>
              <a:gd name="connsiteX18" fmla="*/ 1797853 w 2017468"/>
              <a:gd name="connsiteY18" fmla="*/ 17785 h 717462"/>
              <a:gd name="connsiteX19" fmla="*/ 1282965 w 2017468"/>
              <a:gd name="connsiteY19" fmla="*/ 382271 h 717462"/>
              <a:gd name="connsiteX0" fmla="*/ 0 w 2017466"/>
              <a:gd name="connsiteY0" fmla="*/ 377510 h 717460"/>
              <a:gd name="connsiteX1" fmla="*/ 166038 w 2017466"/>
              <a:gd name="connsiteY1" fmla="*/ 36279 h 717460"/>
              <a:gd name="connsiteX2" fmla="*/ 340676 w 2017466"/>
              <a:gd name="connsiteY2" fmla="*/ 378065 h 717460"/>
              <a:gd name="connsiteX3" fmla="*/ 479990 w 2017466"/>
              <a:gd name="connsiteY3" fmla="*/ 712833 h 717460"/>
              <a:gd name="connsiteX4" fmla="*/ 652177 w 2017466"/>
              <a:gd name="connsiteY4" fmla="*/ 377229 h 717460"/>
              <a:gd name="connsiteX5" fmla="*/ 808691 w 2017466"/>
              <a:gd name="connsiteY5" fmla="*/ 49452 h 717460"/>
              <a:gd name="connsiteX6" fmla="*/ 983329 w 2017466"/>
              <a:gd name="connsiteY6" fmla="*/ 368815 h 717460"/>
              <a:gd name="connsiteX7" fmla="*/ 1256403 w 2017466"/>
              <a:gd name="connsiteY7" fmla="*/ 717316 h 717460"/>
              <a:gd name="connsiteX8" fmla="*/ 1637902 w 2017466"/>
              <a:gd name="connsiteY8" fmla="*/ 327904 h 717460"/>
              <a:gd name="connsiteX9" fmla="*/ 1820680 w 2017466"/>
              <a:gd name="connsiteY9" fmla="*/ 125 h 717460"/>
              <a:gd name="connsiteX10" fmla="*/ 1657004 w 2017466"/>
              <a:gd name="connsiteY10" fmla="*/ 364057 h 717460"/>
              <a:gd name="connsiteX11" fmla="*/ 1939305 w 2017466"/>
              <a:gd name="connsiteY11" fmla="*/ 663521 h 717460"/>
              <a:gd name="connsiteX12" fmla="*/ 2016542 w 2017466"/>
              <a:gd name="connsiteY12" fmla="*/ 572429 h 717460"/>
              <a:gd name="connsiteX13" fmla="*/ 1847640 w 2017466"/>
              <a:gd name="connsiteY13" fmla="*/ 265679 h 717460"/>
              <a:gd name="connsiteX14" fmla="*/ 1960692 w 2017466"/>
              <a:gd name="connsiteY14" fmla="*/ 53659 h 717460"/>
              <a:gd name="connsiteX15" fmla="*/ 1761691 w 2017466"/>
              <a:gd name="connsiteY15" fmla="*/ 396003 h 717460"/>
              <a:gd name="connsiteX16" fmla="*/ 1785366 w 2017466"/>
              <a:gd name="connsiteY16" fmla="*/ 711997 h 717460"/>
              <a:gd name="connsiteX17" fmla="*/ 1733026 w 2017466"/>
              <a:gd name="connsiteY17" fmla="*/ 283616 h 717460"/>
              <a:gd name="connsiteX18" fmla="*/ 1797853 w 2017466"/>
              <a:gd name="connsiteY18" fmla="*/ 17785 h 717460"/>
              <a:gd name="connsiteX19" fmla="*/ 1282965 w 2017466"/>
              <a:gd name="connsiteY19" fmla="*/ 382271 h 717460"/>
              <a:gd name="connsiteX0" fmla="*/ 0 w 2017468"/>
              <a:gd name="connsiteY0" fmla="*/ 377510 h 717462"/>
              <a:gd name="connsiteX1" fmla="*/ 166038 w 2017468"/>
              <a:gd name="connsiteY1" fmla="*/ 36279 h 717462"/>
              <a:gd name="connsiteX2" fmla="*/ 340676 w 2017468"/>
              <a:gd name="connsiteY2" fmla="*/ 378065 h 717462"/>
              <a:gd name="connsiteX3" fmla="*/ 479990 w 2017468"/>
              <a:gd name="connsiteY3" fmla="*/ 712833 h 717462"/>
              <a:gd name="connsiteX4" fmla="*/ 652177 w 2017468"/>
              <a:gd name="connsiteY4" fmla="*/ 377229 h 717462"/>
              <a:gd name="connsiteX5" fmla="*/ 808691 w 2017468"/>
              <a:gd name="connsiteY5" fmla="*/ 49452 h 717462"/>
              <a:gd name="connsiteX6" fmla="*/ 983329 w 2017468"/>
              <a:gd name="connsiteY6" fmla="*/ 368815 h 717462"/>
              <a:gd name="connsiteX7" fmla="*/ 1256403 w 2017468"/>
              <a:gd name="connsiteY7" fmla="*/ 717316 h 717462"/>
              <a:gd name="connsiteX8" fmla="*/ 1637902 w 2017468"/>
              <a:gd name="connsiteY8" fmla="*/ 327904 h 717462"/>
              <a:gd name="connsiteX9" fmla="*/ 1820680 w 2017468"/>
              <a:gd name="connsiteY9" fmla="*/ 125 h 717462"/>
              <a:gd name="connsiteX10" fmla="*/ 1657004 w 2017468"/>
              <a:gd name="connsiteY10" fmla="*/ 364057 h 717462"/>
              <a:gd name="connsiteX11" fmla="*/ 1939305 w 2017468"/>
              <a:gd name="connsiteY11" fmla="*/ 663521 h 717462"/>
              <a:gd name="connsiteX12" fmla="*/ 2016542 w 2017468"/>
              <a:gd name="connsiteY12" fmla="*/ 572429 h 717462"/>
              <a:gd name="connsiteX13" fmla="*/ 1847640 w 2017468"/>
              <a:gd name="connsiteY13" fmla="*/ 265679 h 717462"/>
              <a:gd name="connsiteX14" fmla="*/ 1960692 w 2017468"/>
              <a:gd name="connsiteY14" fmla="*/ 53659 h 717462"/>
              <a:gd name="connsiteX15" fmla="*/ 1761691 w 2017468"/>
              <a:gd name="connsiteY15" fmla="*/ 396003 h 717462"/>
              <a:gd name="connsiteX16" fmla="*/ 1785366 w 2017468"/>
              <a:gd name="connsiteY16" fmla="*/ 711997 h 717462"/>
              <a:gd name="connsiteX17" fmla="*/ 1733026 w 2017468"/>
              <a:gd name="connsiteY17" fmla="*/ 283616 h 717462"/>
              <a:gd name="connsiteX18" fmla="*/ 1797853 w 2017468"/>
              <a:gd name="connsiteY18" fmla="*/ 17785 h 717462"/>
              <a:gd name="connsiteX19" fmla="*/ 1282965 w 2017468"/>
              <a:gd name="connsiteY19" fmla="*/ 382271 h 717462"/>
              <a:gd name="connsiteX0" fmla="*/ 0 w 2017466"/>
              <a:gd name="connsiteY0" fmla="*/ 377510 h 721936"/>
              <a:gd name="connsiteX1" fmla="*/ 166038 w 2017466"/>
              <a:gd name="connsiteY1" fmla="*/ 36279 h 721936"/>
              <a:gd name="connsiteX2" fmla="*/ 340676 w 2017466"/>
              <a:gd name="connsiteY2" fmla="*/ 378065 h 721936"/>
              <a:gd name="connsiteX3" fmla="*/ 479990 w 2017466"/>
              <a:gd name="connsiteY3" fmla="*/ 712833 h 721936"/>
              <a:gd name="connsiteX4" fmla="*/ 652177 w 2017466"/>
              <a:gd name="connsiteY4" fmla="*/ 377229 h 721936"/>
              <a:gd name="connsiteX5" fmla="*/ 808691 w 2017466"/>
              <a:gd name="connsiteY5" fmla="*/ 49452 h 721936"/>
              <a:gd name="connsiteX6" fmla="*/ 983329 w 2017466"/>
              <a:gd name="connsiteY6" fmla="*/ 368815 h 721936"/>
              <a:gd name="connsiteX7" fmla="*/ 1295102 w 2017466"/>
              <a:gd name="connsiteY7" fmla="*/ 721799 h 721936"/>
              <a:gd name="connsiteX8" fmla="*/ 1637902 w 2017466"/>
              <a:gd name="connsiteY8" fmla="*/ 327904 h 721936"/>
              <a:gd name="connsiteX9" fmla="*/ 1820680 w 2017466"/>
              <a:gd name="connsiteY9" fmla="*/ 125 h 721936"/>
              <a:gd name="connsiteX10" fmla="*/ 1657004 w 2017466"/>
              <a:gd name="connsiteY10" fmla="*/ 364057 h 721936"/>
              <a:gd name="connsiteX11" fmla="*/ 1939305 w 2017466"/>
              <a:gd name="connsiteY11" fmla="*/ 663521 h 721936"/>
              <a:gd name="connsiteX12" fmla="*/ 2016542 w 2017466"/>
              <a:gd name="connsiteY12" fmla="*/ 572429 h 721936"/>
              <a:gd name="connsiteX13" fmla="*/ 1847640 w 2017466"/>
              <a:gd name="connsiteY13" fmla="*/ 265679 h 721936"/>
              <a:gd name="connsiteX14" fmla="*/ 1960692 w 2017466"/>
              <a:gd name="connsiteY14" fmla="*/ 53659 h 721936"/>
              <a:gd name="connsiteX15" fmla="*/ 1761691 w 2017466"/>
              <a:gd name="connsiteY15" fmla="*/ 396003 h 721936"/>
              <a:gd name="connsiteX16" fmla="*/ 1785366 w 2017466"/>
              <a:gd name="connsiteY16" fmla="*/ 711997 h 721936"/>
              <a:gd name="connsiteX17" fmla="*/ 1733026 w 2017466"/>
              <a:gd name="connsiteY17" fmla="*/ 283616 h 721936"/>
              <a:gd name="connsiteX18" fmla="*/ 1797853 w 2017466"/>
              <a:gd name="connsiteY18" fmla="*/ 17785 h 721936"/>
              <a:gd name="connsiteX19" fmla="*/ 1282965 w 2017466"/>
              <a:gd name="connsiteY19" fmla="*/ 382271 h 721936"/>
              <a:gd name="connsiteX0" fmla="*/ 0 w 2017468"/>
              <a:gd name="connsiteY0" fmla="*/ 377510 h 721936"/>
              <a:gd name="connsiteX1" fmla="*/ 166038 w 2017468"/>
              <a:gd name="connsiteY1" fmla="*/ 36279 h 721936"/>
              <a:gd name="connsiteX2" fmla="*/ 340676 w 2017468"/>
              <a:gd name="connsiteY2" fmla="*/ 378065 h 721936"/>
              <a:gd name="connsiteX3" fmla="*/ 479990 w 2017468"/>
              <a:gd name="connsiteY3" fmla="*/ 712833 h 721936"/>
              <a:gd name="connsiteX4" fmla="*/ 652177 w 2017468"/>
              <a:gd name="connsiteY4" fmla="*/ 377229 h 721936"/>
              <a:gd name="connsiteX5" fmla="*/ 808691 w 2017468"/>
              <a:gd name="connsiteY5" fmla="*/ 49452 h 721936"/>
              <a:gd name="connsiteX6" fmla="*/ 983329 w 2017468"/>
              <a:gd name="connsiteY6" fmla="*/ 368815 h 721936"/>
              <a:gd name="connsiteX7" fmla="*/ 1114503 w 2017468"/>
              <a:gd name="connsiteY7" fmla="*/ 721799 h 721936"/>
              <a:gd name="connsiteX8" fmla="*/ 1637902 w 2017468"/>
              <a:gd name="connsiteY8" fmla="*/ 327904 h 721936"/>
              <a:gd name="connsiteX9" fmla="*/ 1820680 w 2017468"/>
              <a:gd name="connsiteY9" fmla="*/ 125 h 721936"/>
              <a:gd name="connsiteX10" fmla="*/ 1657004 w 2017468"/>
              <a:gd name="connsiteY10" fmla="*/ 364057 h 721936"/>
              <a:gd name="connsiteX11" fmla="*/ 1939305 w 2017468"/>
              <a:gd name="connsiteY11" fmla="*/ 663521 h 721936"/>
              <a:gd name="connsiteX12" fmla="*/ 2016542 w 2017468"/>
              <a:gd name="connsiteY12" fmla="*/ 572429 h 721936"/>
              <a:gd name="connsiteX13" fmla="*/ 1847640 w 2017468"/>
              <a:gd name="connsiteY13" fmla="*/ 265679 h 721936"/>
              <a:gd name="connsiteX14" fmla="*/ 1960692 w 2017468"/>
              <a:gd name="connsiteY14" fmla="*/ 53659 h 721936"/>
              <a:gd name="connsiteX15" fmla="*/ 1761691 w 2017468"/>
              <a:gd name="connsiteY15" fmla="*/ 396003 h 721936"/>
              <a:gd name="connsiteX16" fmla="*/ 1785366 w 2017468"/>
              <a:gd name="connsiteY16" fmla="*/ 711997 h 721936"/>
              <a:gd name="connsiteX17" fmla="*/ 1733026 w 2017468"/>
              <a:gd name="connsiteY17" fmla="*/ 283616 h 721936"/>
              <a:gd name="connsiteX18" fmla="*/ 1797853 w 2017468"/>
              <a:gd name="connsiteY18" fmla="*/ 17785 h 721936"/>
              <a:gd name="connsiteX19" fmla="*/ 1282965 w 2017468"/>
              <a:gd name="connsiteY19" fmla="*/ 382271 h 721936"/>
              <a:gd name="connsiteX0" fmla="*/ 0 w 2017466"/>
              <a:gd name="connsiteY0" fmla="*/ 377510 h 721936"/>
              <a:gd name="connsiteX1" fmla="*/ 166038 w 2017466"/>
              <a:gd name="connsiteY1" fmla="*/ 36279 h 721936"/>
              <a:gd name="connsiteX2" fmla="*/ 340676 w 2017466"/>
              <a:gd name="connsiteY2" fmla="*/ 378065 h 721936"/>
              <a:gd name="connsiteX3" fmla="*/ 479990 w 2017466"/>
              <a:gd name="connsiteY3" fmla="*/ 712833 h 721936"/>
              <a:gd name="connsiteX4" fmla="*/ 652177 w 2017466"/>
              <a:gd name="connsiteY4" fmla="*/ 377229 h 721936"/>
              <a:gd name="connsiteX5" fmla="*/ 808691 w 2017466"/>
              <a:gd name="connsiteY5" fmla="*/ 49452 h 721936"/>
              <a:gd name="connsiteX6" fmla="*/ 983329 w 2017466"/>
              <a:gd name="connsiteY6" fmla="*/ 368815 h 721936"/>
              <a:gd name="connsiteX7" fmla="*/ 1114503 w 2017466"/>
              <a:gd name="connsiteY7" fmla="*/ 721799 h 721936"/>
              <a:gd name="connsiteX8" fmla="*/ 1637902 w 2017466"/>
              <a:gd name="connsiteY8" fmla="*/ 327904 h 721936"/>
              <a:gd name="connsiteX9" fmla="*/ 1820680 w 2017466"/>
              <a:gd name="connsiteY9" fmla="*/ 125 h 721936"/>
              <a:gd name="connsiteX10" fmla="*/ 1657004 w 2017466"/>
              <a:gd name="connsiteY10" fmla="*/ 364057 h 721936"/>
              <a:gd name="connsiteX11" fmla="*/ 1939305 w 2017466"/>
              <a:gd name="connsiteY11" fmla="*/ 663521 h 721936"/>
              <a:gd name="connsiteX12" fmla="*/ 2016542 w 2017466"/>
              <a:gd name="connsiteY12" fmla="*/ 572429 h 721936"/>
              <a:gd name="connsiteX13" fmla="*/ 1847640 w 2017466"/>
              <a:gd name="connsiteY13" fmla="*/ 265679 h 721936"/>
              <a:gd name="connsiteX14" fmla="*/ 1960692 w 2017466"/>
              <a:gd name="connsiteY14" fmla="*/ 53659 h 721936"/>
              <a:gd name="connsiteX15" fmla="*/ 1761691 w 2017466"/>
              <a:gd name="connsiteY15" fmla="*/ 396003 h 721936"/>
              <a:gd name="connsiteX16" fmla="*/ 1785366 w 2017466"/>
              <a:gd name="connsiteY16" fmla="*/ 711997 h 721936"/>
              <a:gd name="connsiteX17" fmla="*/ 1733026 w 2017466"/>
              <a:gd name="connsiteY17" fmla="*/ 283616 h 721936"/>
              <a:gd name="connsiteX18" fmla="*/ 1797853 w 2017466"/>
              <a:gd name="connsiteY18" fmla="*/ 17785 h 721936"/>
              <a:gd name="connsiteX19" fmla="*/ 1282965 w 2017466"/>
              <a:gd name="connsiteY19" fmla="*/ 382271 h 721936"/>
              <a:gd name="connsiteX0" fmla="*/ 0 w 2017468"/>
              <a:gd name="connsiteY0" fmla="*/ 377510 h 721936"/>
              <a:gd name="connsiteX1" fmla="*/ 166038 w 2017468"/>
              <a:gd name="connsiteY1" fmla="*/ 36279 h 721936"/>
              <a:gd name="connsiteX2" fmla="*/ 340676 w 2017468"/>
              <a:gd name="connsiteY2" fmla="*/ 378065 h 721936"/>
              <a:gd name="connsiteX3" fmla="*/ 479990 w 2017468"/>
              <a:gd name="connsiteY3" fmla="*/ 712833 h 721936"/>
              <a:gd name="connsiteX4" fmla="*/ 652177 w 2017468"/>
              <a:gd name="connsiteY4" fmla="*/ 377229 h 721936"/>
              <a:gd name="connsiteX5" fmla="*/ 808691 w 2017468"/>
              <a:gd name="connsiteY5" fmla="*/ 49452 h 721936"/>
              <a:gd name="connsiteX6" fmla="*/ 970429 w 2017468"/>
              <a:gd name="connsiteY6" fmla="*/ 368815 h 721936"/>
              <a:gd name="connsiteX7" fmla="*/ 1114503 w 2017468"/>
              <a:gd name="connsiteY7" fmla="*/ 721799 h 721936"/>
              <a:gd name="connsiteX8" fmla="*/ 1637902 w 2017468"/>
              <a:gd name="connsiteY8" fmla="*/ 327904 h 721936"/>
              <a:gd name="connsiteX9" fmla="*/ 1820680 w 2017468"/>
              <a:gd name="connsiteY9" fmla="*/ 125 h 721936"/>
              <a:gd name="connsiteX10" fmla="*/ 1657004 w 2017468"/>
              <a:gd name="connsiteY10" fmla="*/ 364057 h 721936"/>
              <a:gd name="connsiteX11" fmla="*/ 1939305 w 2017468"/>
              <a:gd name="connsiteY11" fmla="*/ 663521 h 721936"/>
              <a:gd name="connsiteX12" fmla="*/ 2016542 w 2017468"/>
              <a:gd name="connsiteY12" fmla="*/ 572429 h 721936"/>
              <a:gd name="connsiteX13" fmla="*/ 1847640 w 2017468"/>
              <a:gd name="connsiteY13" fmla="*/ 265679 h 721936"/>
              <a:gd name="connsiteX14" fmla="*/ 1960692 w 2017468"/>
              <a:gd name="connsiteY14" fmla="*/ 53659 h 721936"/>
              <a:gd name="connsiteX15" fmla="*/ 1761691 w 2017468"/>
              <a:gd name="connsiteY15" fmla="*/ 396003 h 721936"/>
              <a:gd name="connsiteX16" fmla="*/ 1785366 w 2017468"/>
              <a:gd name="connsiteY16" fmla="*/ 711997 h 721936"/>
              <a:gd name="connsiteX17" fmla="*/ 1733026 w 2017468"/>
              <a:gd name="connsiteY17" fmla="*/ 283616 h 721936"/>
              <a:gd name="connsiteX18" fmla="*/ 1797853 w 2017468"/>
              <a:gd name="connsiteY18" fmla="*/ 17785 h 721936"/>
              <a:gd name="connsiteX19" fmla="*/ 1282965 w 2017468"/>
              <a:gd name="connsiteY19" fmla="*/ 382271 h 721936"/>
              <a:gd name="connsiteX0" fmla="*/ 0 w 2017466"/>
              <a:gd name="connsiteY0" fmla="*/ 377508 h 713095"/>
              <a:gd name="connsiteX1" fmla="*/ 166038 w 2017466"/>
              <a:gd name="connsiteY1" fmla="*/ 36277 h 713095"/>
              <a:gd name="connsiteX2" fmla="*/ 340676 w 2017466"/>
              <a:gd name="connsiteY2" fmla="*/ 378063 h 713095"/>
              <a:gd name="connsiteX3" fmla="*/ 479990 w 2017466"/>
              <a:gd name="connsiteY3" fmla="*/ 712831 h 713095"/>
              <a:gd name="connsiteX4" fmla="*/ 652177 w 2017466"/>
              <a:gd name="connsiteY4" fmla="*/ 377227 h 713095"/>
              <a:gd name="connsiteX5" fmla="*/ 808691 w 2017466"/>
              <a:gd name="connsiteY5" fmla="*/ 49450 h 713095"/>
              <a:gd name="connsiteX6" fmla="*/ 970429 w 2017466"/>
              <a:gd name="connsiteY6" fmla="*/ 368813 h 713095"/>
              <a:gd name="connsiteX7" fmla="*/ 1144603 w 2017466"/>
              <a:gd name="connsiteY7" fmla="*/ 703859 h 713095"/>
              <a:gd name="connsiteX8" fmla="*/ 1637902 w 2017466"/>
              <a:gd name="connsiteY8" fmla="*/ 327902 h 713095"/>
              <a:gd name="connsiteX9" fmla="*/ 1820680 w 2017466"/>
              <a:gd name="connsiteY9" fmla="*/ 123 h 713095"/>
              <a:gd name="connsiteX10" fmla="*/ 1657004 w 2017466"/>
              <a:gd name="connsiteY10" fmla="*/ 364055 h 713095"/>
              <a:gd name="connsiteX11" fmla="*/ 1939305 w 2017466"/>
              <a:gd name="connsiteY11" fmla="*/ 663519 h 713095"/>
              <a:gd name="connsiteX12" fmla="*/ 2016542 w 2017466"/>
              <a:gd name="connsiteY12" fmla="*/ 572427 h 713095"/>
              <a:gd name="connsiteX13" fmla="*/ 1847640 w 2017466"/>
              <a:gd name="connsiteY13" fmla="*/ 265677 h 713095"/>
              <a:gd name="connsiteX14" fmla="*/ 1960692 w 2017466"/>
              <a:gd name="connsiteY14" fmla="*/ 53657 h 713095"/>
              <a:gd name="connsiteX15" fmla="*/ 1761691 w 2017466"/>
              <a:gd name="connsiteY15" fmla="*/ 396001 h 713095"/>
              <a:gd name="connsiteX16" fmla="*/ 1785366 w 2017466"/>
              <a:gd name="connsiteY16" fmla="*/ 711995 h 713095"/>
              <a:gd name="connsiteX17" fmla="*/ 1733026 w 2017466"/>
              <a:gd name="connsiteY17" fmla="*/ 283614 h 713095"/>
              <a:gd name="connsiteX18" fmla="*/ 1797853 w 2017466"/>
              <a:gd name="connsiteY18" fmla="*/ 17783 h 713095"/>
              <a:gd name="connsiteX19" fmla="*/ 1282965 w 2017466"/>
              <a:gd name="connsiteY19" fmla="*/ 382269 h 713095"/>
              <a:gd name="connsiteX0" fmla="*/ 0 w 2017468"/>
              <a:gd name="connsiteY0" fmla="*/ 377387 h 712974"/>
              <a:gd name="connsiteX1" fmla="*/ 166038 w 2017468"/>
              <a:gd name="connsiteY1" fmla="*/ 36156 h 712974"/>
              <a:gd name="connsiteX2" fmla="*/ 340676 w 2017468"/>
              <a:gd name="connsiteY2" fmla="*/ 377942 h 712974"/>
              <a:gd name="connsiteX3" fmla="*/ 479990 w 2017468"/>
              <a:gd name="connsiteY3" fmla="*/ 712710 h 712974"/>
              <a:gd name="connsiteX4" fmla="*/ 652177 w 2017468"/>
              <a:gd name="connsiteY4" fmla="*/ 377106 h 712974"/>
              <a:gd name="connsiteX5" fmla="*/ 808691 w 2017468"/>
              <a:gd name="connsiteY5" fmla="*/ 49329 h 712974"/>
              <a:gd name="connsiteX6" fmla="*/ 970429 w 2017468"/>
              <a:gd name="connsiteY6" fmla="*/ 368692 h 712974"/>
              <a:gd name="connsiteX7" fmla="*/ 1144603 w 2017468"/>
              <a:gd name="connsiteY7" fmla="*/ 703738 h 712974"/>
              <a:gd name="connsiteX8" fmla="*/ 1306802 w 2017468"/>
              <a:gd name="connsiteY8" fmla="*/ 359169 h 712974"/>
              <a:gd name="connsiteX9" fmla="*/ 1820680 w 2017468"/>
              <a:gd name="connsiteY9" fmla="*/ 2 h 712974"/>
              <a:gd name="connsiteX10" fmla="*/ 1657004 w 2017468"/>
              <a:gd name="connsiteY10" fmla="*/ 363934 h 712974"/>
              <a:gd name="connsiteX11" fmla="*/ 1939305 w 2017468"/>
              <a:gd name="connsiteY11" fmla="*/ 663398 h 712974"/>
              <a:gd name="connsiteX12" fmla="*/ 2016542 w 2017468"/>
              <a:gd name="connsiteY12" fmla="*/ 572306 h 712974"/>
              <a:gd name="connsiteX13" fmla="*/ 1847640 w 2017468"/>
              <a:gd name="connsiteY13" fmla="*/ 265556 h 712974"/>
              <a:gd name="connsiteX14" fmla="*/ 1960692 w 2017468"/>
              <a:gd name="connsiteY14" fmla="*/ 53536 h 712974"/>
              <a:gd name="connsiteX15" fmla="*/ 1761691 w 2017468"/>
              <a:gd name="connsiteY15" fmla="*/ 395880 h 712974"/>
              <a:gd name="connsiteX16" fmla="*/ 1785366 w 2017468"/>
              <a:gd name="connsiteY16" fmla="*/ 711874 h 712974"/>
              <a:gd name="connsiteX17" fmla="*/ 1733026 w 2017468"/>
              <a:gd name="connsiteY17" fmla="*/ 283493 h 712974"/>
              <a:gd name="connsiteX18" fmla="*/ 1797853 w 2017468"/>
              <a:gd name="connsiteY18" fmla="*/ 17662 h 712974"/>
              <a:gd name="connsiteX19" fmla="*/ 1282965 w 2017468"/>
              <a:gd name="connsiteY19" fmla="*/ 382148 h 712974"/>
              <a:gd name="connsiteX0" fmla="*/ 0 w 2017466"/>
              <a:gd name="connsiteY0" fmla="*/ 377387 h 712974"/>
              <a:gd name="connsiteX1" fmla="*/ 166038 w 2017466"/>
              <a:gd name="connsiteY1" fmla="*/ 36156 h 712974"/>
              <a:gd name="connsiteX2" fmla="*/ 340676 w 2017466"/>
              <a:gd name="connsiteY2" fmla="*/ 377942 h 712974"/>
              <a:gd name="connsiteX3" fmla="*/ 479990 w 2017466"/>
              <a:gd name="connsiteY3" fmla="*/ 712710 h 712974"/>
              <a:gd name="connsiteX4" fmla="*/ 652177 w 2017466"/>
              <a:gd name="connsiteY4" fmla="*/ 377106 h 712974"/>
              <a:gd name="connsiteX5" fmla="*/ 808691 w 2017466"/>
              <a:gd name="connsiteY5" fmla="*/ 49329 h 712974"/>
              <a:gd name="connsiteX6" fmla="*/ 970429 w 2017466"/>
              <a:gd name="connsiteY6" fmla="*/ 368692 h 712974"/>
              <a:gd name="connsiteX7" fmla="*/ 1144603 w 2017466"/>
              <a:gd name="connsiteY7" fmla="*/ 703738 h 712974"/>
              <a:gd name="connsiteX8" fmla="*/ 1306802 w 2017466"/>
              <a:gd name="connsiteY8" fmla="*/ 359169 h 712974"/>
              <a:gd name="connsiteX9" fmla="*/ 1820680 w 2017466"/>
              <a:gd name="connsiteY9" fmla="*/ 2 h 712974"/>
              <a:gd name="connsiteX10" fmla="*/ 1657004 w 2017466"/>
              <a:gd name="connsiteY10" fmla="*/ 363934 h 712974"/>
              <a:gd name="connsiteX11" fmla="*/ 1939305 w 2017466"/>
              <a:gd name="connsiteY11" fmla="*/ 663398 h 712974"/>
              <a:gd name="connsiteX12" fmla="*/ 2016542 w 2017466"/>
              <a:gd name="connsiteY12" fmla="*/ 572306 h 712974"/>
              <a:gd name="connsiteX13" fmla="*/ 1847640 w 2017466"/>
              <a:gd name="connsiteY13" fmla="*/ 265556 h 712974"/>
              <a:gd name="connsiteX14" fmla="*/ 1960692 w 2017466"/>
              <a:gd name="connsiteY14" fmla="*/ 53536 h 712974"/>
              <a:gd name="connsiteX15" fmla="*/ 1761691 w 2017466"/>
              <a:gd name="connsiteY15" fmla="*/ 395880 h 712974"/>
              <a:gd name="connsiteX16" fmla="*/ 1785366 w 2017466"/>
              <a:gd name="connsiteY16" fmla="*/ 711874 h 712974"/>
              <a:gd name="connsiteX17" fmla="*/ 1733026 w 2017466"/>
              <a:gd name="connsiteY17" fmla="*/ 283493 h 712974"/>
              <a:gd name="connsiteX18" fmla="*/ 1466753 w 2017466"/>
              <a:gd name="connsiteY18" fmla="*/ 26632 h 712974"/>
              <a:gd name="connsiteX19" fmla="*/ 1282965 w 2017466"/>
              <a:gd name="connsiteY19" fmla="*/ 382148 h 712974"/>
              <a:gd name="connsiteX0" fmla="*/ 0 w 2769946"/>
              <a:gd name="connsiteY0" fmla="*/ 377387 h 712974"/>
              <a:gd name="connsiteX1" fmla="*/ 166038 w 2769946"/>
              <a:gd name="connsiteY1" fmla="*/ 36156 h 712974"/>
              <a:gd name="connsiteX2" fmla="*/ 340676 w 2769946"/>
              <a:gd name="connsiteY2" fmla="*/ 377942 h 712974"/>
              <a:gd name="connsiteX3" fmla="*/ 479990 w 2769946"/>
              <a:gd name="connsiteY3" fmla="*/ 712710 h 712974"/>
              <a:gd name="connsiteX4" fmla="*/ 652177 w 2769946"/>
              <a:gd name="connsiteY4" fmla="*/ 377106 h 712974"/>
              <a:gd name="connsiteX5" fmla="*/ 808691 w 2769946"/>
              <a:gd name="connsiteY5" fmla="*/ 49329 h 712974"/>
              <a:gd name="connsiteX6" fmla="*/ 970429 w 2769946"/>
              <a:gd name="connsiteY6" fmla="*/ 368692 h 712974"/>
              <a:gd name="connsiteX7" fmla="*/ 1144603 w 2769946"/>
              <a:gd name="connsiteY7" fmla="*/ 703738 h 712974"/>
              <a:gd name="connsiteX8" fmla="*/ 1306802 w 2769946"/>
              <a:gd name="connsiteY8" fmla="*/ 359169 h 712974"/>
              <a:gd name="connsiteX9" fmla="*/ 1820680 w 2769946"/>
              <a:gd name="connsiteY9" fmla="*/ 2 h 712974"/>
              <a:gd name="connsiteX10" fmla="*/ 1657004 w 2769946"/>
              <a:gd name="connsiteY10" fmla="*/ 363934 h 712974"/>
              <a:gd name="connsiteX11" fmla="*/ 1939305 w 2769946"/>
              <a:gd name="connsiteY11" fmla="*/ 663398 h 712974"/>
              <a:gd name="connsiteX12" fmla="*/ 2016542 w 2769946"/>
              <a:gd name="connsiteY12" fmla="*/ 572306 h 712974"/>
              <a:gd name="connsiteX13" fmla="*/ 1847640 w 2769946"/>
              <a:gd name="connsiteY13" fmla="*/ 265556 h 712974"/>
              <a:gd name="connsiteX14" fmla="*/ 1960692 w 2769946"/>
              <a:gd name="connsiteY14" fmla="*/ 53536 h 712974"/>
              <a:gd name="connsiteX15" fmla="*/ 1761691 w 2769946"/>
              <a:gd name="connsiteY15" fmla="*/ 395880 h 712974"/>
              <a:gd name="connsiteX16" fmla="*/ 1785366 w 2769946"/>
              <a:gd name="connsiteY16" fmla="*/ 711874 h 712974"/>
              <a:gd name="connsiteX17" fmla="*/ 1733026 w 2769946"/>
              <a:gd name="connsiteY17" fmla="*/ 283493 h 712974"/>
              <a:gd name="connsiteX18" fmla="*/ 2769656 w 2769946"/>
              <a:gd name="connsiteY18" fmla="*/ 214972 h 712974"/>
              <a:gd name="connsiteX19" fmla="*/ 1282965 w 2769946"/>
              <a:gd name="connsiteY19" fmla="*/ 382148 h 712974"/>
              <a:gd name="connsiteX0" fmla="*/ 0 w 2770013"/>
              <a:gd name="connsiteY0" fmla="*/ 377387 h 712974"/>
              <a:gd name="connsiteX1" fmla="*/ 166038 w 2770013"/>
              <a:gd name="connsiteY1" fmla="*/ 36156 h 712974"/>
              <a:gd name="connsiteX2" fmla="*/ 340676 w 2770013"/>
              <a:gd name="connsiteY2" fmla="*/ 377942 h 712974"/>
              <a:gd name="connsiteX3" fmla="*/ 479990 w 2770013"/>
              <a:gd name="connsiteY3" fmla="*/ 712710 h 712974"/>
              <a:gd name="connsiteX4" fmla="*/ 652177 w 2770013"/>
              <a:gd name="connsiteY4" fmla="*/ 377106 h 712974"/>
              <a:gd name="connsiteX5" fmla="*/ 808691 w 2770013"/>
              <a:gd name="connsiteY5" fmla="*/ 49329 h 712974"/>
              <a:gd name="connsiteX6" fmla="*/ 970429 w 2770013"/>
              <a:gd name="connsiteY6" fmla="*/ 368692 h 712974"/>
              <a:gd name="connsiteX7" fmla="*/ 1144603 w 2770013"/>
              <a:gd name="connsiteY7" fmla="*/ 703738 h 712974"/>
              <a:gd name="connsiteX8" fmla="*/ 1306802 w 2770013"/>
              <a:gd name="connsiteY8" fmla="*/ 359169 h 712974"/>
              <a:gd name="connsiteX9" fmla="*/ 1820680 w 2770013"/>
              <a:gd name="connsiteY9" fmla="*/ 2 h 712974"/>
              <a:gd name="connsiteX10" fmla="*/ 1657004 w 2770013"/>
              <a:gd name="connsiteY10" fmla="*/ 363934 h 712974"/>
              <a:gd name="connsiteX11" fmla="*/ 1939305 w 2770013"/>
              <a:gd name="connsiteY11" fmla="*/ 663398 h 712974"/>
              <a:gd name="connsiteX12" fmla="*/ 2016542 w 2770013"/>
              <a:gd name="connsiteY12" fmla="*/ 572306 h 712974"/>
              <a:gd name="connsiteX13" fmla="*/ 1847640 w 2770013"/>
              <a:gd name="connsiteY13" fmla="*/ 265556 h 712974"/>
              <a:gd name="connsiteX14" fmla="*/ 1960692 w 2770013"/>
              <a:gd name="connsiteY14" fmla="*/ 53536 h 712974"/>
              <a:gd name="connsiteX15" fmla="*/ 1761691 w 2770013"/>
              <a:gd name="connsiteY15" fmla="*/ 395880 h 712974"/>
              <a:gd name="connsiteX16" fmla="*/ 1785366 w 2770013"/>
              <a:gd name="connsiteY16" fmla="*/ 711874 h 712974"/>
              <a:gd name="connsiteX17" fmla="*/ 1733026 w 2770013"/>
              <a:gd name="connsiteY17" fmla="*/ 283493 h 712974"/>
              <a:gd name="connsiteX18" fmla="*/ 2769656 w 2770013"/>
              <a:gd name="connsiteY18" fmla="*/ 214972 h 712974"/>
              <a:gd name="connsiteX19" fmla="*/ 1579666 w 2770013"/>
              <a:gd name="connsiteY19" fmla="*/ 583940 h 712974"/>
              <a:gd name="connsiteX0" fmla="*/ 0 w 2770486"/>
              <a:gd name="connsiteY0" fmla="*/ 377387 h 712974"/>
              <a:gd name="connsiteX1" fmla="*/ 166038 w 2770486"/>
              <a:gd name="connsiteY1" fmla="*/ 36156 h 712974"/>
              <a:gd name="connsiteX2" fmla="*/ 340676 w 2770486"/>
              <a:gd name="connsiteY2" fmla="*/ 377942 h 712974"/>
              <a:gd name="connsiteX3" fmla="*/ 479990 w 2770486"/>
              <a:gd name="connsiteY3" fmla="*/ 712710 h 712974"/>
              <a:gd name="connsiteX4" fmla="*/ 652177 w 2770486"/>
              <a:gd name="connsiteY4" fmla="*/ 377106 h 712974"/>
              <a:gd name="connsiteX5" fmla="*/ 808691 w 2770486"/>
              <a:gd name="connsiteY5" fmla="*/ 49329 h 712974"/>
              <a:gd name="connsiteX6" fmla="*/ 970429 w 2770486"/>
              <a:gd name="connsiteY6" fmla="*/ 368692 h 712974"/>
              <a:gd name="connsiteX7" fmla="*/ 1144603 w 2770486"/>
              <a:gd name="connsiteY7" fmla="*/ 703738 h 712974"/>
              <a:gd name="connsiteX8" fmla="*/ 1306802 w 2770486"/>
              <a:gd name="connsiteY8" fmla="*/ 359169 h 712974"/>
              <a:gd name="connsiteX9" fmla="*/ 1820680 w 2770486"/>
              <a:gd name="connsiteY9" fmla="*/ 2 h 712974"/>
              <a:gd name="connsiteX10" fmla="*/ 1657004 w 2770486"/>
              <a:gd name="connsiteY10" fmla="*/ 363934 h 712974"/>
              <a:gd name="connsiteX11" fmla="*/ 1939305 w 2770486"/>
              <a:gd name="connsiteY11" fmla="*/ 663398 h 712974"/>
              <a:gd name="connsiteX12" fmla="*/ 2016542 w 2770486"/>
              <a:gd name="connsiteY12" fmla="*/ 572306 h 712974"/>
              <a:gd name="connsiteX13" fmla="*/ 1847640 w 2770486"/>
              <a:gd name="connsiteY13" fmla="*/ 265556 h 712974"/>
              <a:gd name="connsiteX14" fmla="*/ 1960692 w 2770486"/>
              <a:gd name="connsiteY14" fmla="*/ 53536 h 712974"/>
              <a:gd name="connsiteX15" fmla="*/ 1761691 w 2770486"/>
              <a:gd name="connsiteY15" fmla="*/ 395880 h 712974"/>
              <a:gd name="connsiteX16" fmla="*/ 1785366 w 2770486"/>
              <a:gd name="connsiteY16" fmla="*/ 711874 h 712974"/>
              <a:gd name="connsiteX17" fmla="*/ 1733026 w 2770486"/>
              <a:gd name="connsiteY17" fmla="*/ 283493 h 712974"/>
              <a:gd name="connsiteX18" fmla="*/ 2769656 w 2770486"/>
              <a:gd name="connsiteY18" fmla="*/ 214972 h 712974"/>
              <a:gd name="connsiteX19" fmla="*/ 2302067 w 2770486"/>
              <a:gd name="connsiteY19" fmla="*/ 628784 h 712974"/>
              <a:gd name="connsiteX0" fmla="*/ 0 w 2770488"/>
              <a:gd name="connsiteY0" fmla="*/ 377385 h 712972"/>
              <a:gd name="connsiteX1" fmla="*/ 166038 w 2770488"/>
              <a:gd name="connsiteY1" fmla="*/ 36154 h 712972"/>
              <a:gd name="connsiteX2" fmla="*/ 340676 w 2770488"/>
              <a:gd name="connsiteY2" fmla="*/ 377940 h 712972"/>
              <a:gd name="connsiteX3" fmla="*/ 479990 w 2770488"/>
              <a:gd name="connsiteY3" fmla="*/ 712708 h 712972"/>
              <a:gd name="connsiteX4" fmla="*/ 652177 w 2770488"/>
              <a:gd name="connsiteY4" fmla="*/ 377104 h 712972"/>
              <a:gd name="connsiteX5" fmla="*/ 808691 w 2770488"/>
              <a:gd name="connsiteY5" fmla="*/ 49327 h 712972"/>
              <a:gd name="connsiteX6" fmla="*/ 970429 w 2770488"/>
              <a:gd name="connsiteY6" fmla="*/ 368690 h 712972"/>
              <a:gd name="connsiteX7" fmla="*/ 1144603 w 2770488"/>
              <a:gd name="connsiteY7" fmla="*/ 703736 h 712972"/>
              <a:gd name="connsiteX8" fmla="*/ 1293901 w 2770488"/>
              <a:gd name="connsiteY8" fmla="*/ 363653 h 712972"/>
              <a:gd name="connsiteX9" fmla="*/ 1820680 w 2770488"/>
              <a:gd name="connsiteY9" fmla="*/ 0 h 712972"/>
              <a:gd name="connsiteX10" fmla="*/ 1657004 w 2770488"/>
              <a:gd name="connsiteY10" fmla="*/ 363932 h 712972"/>
              <a:gd name="connsiteX11" fmla="*/ 1939305 w 2770488"/>
              <a:gd name="connsiteY11" fmla="*/ 663396 h 712972"/>
              <a:gd name="connsiteX12" fmla="*/ 2016542 w 2770488"/>
              <a:gd name="connsiteY12" fmla="*/ 572304 h 712972"/>
              <a:gd name="connsiteX13" fmla="*/ 1847640 w 2770488"/>
              <a:gd name="connsiteY13" fmla="*/ 265554 h 712972"/>
              <a:gd name="connsiteX14" fmla="*/ 1960692 w 2770488"/>
              <a:gd name="connsiteY14" fmla="*/ 53534 h 712972"/>
              <a:gd name="connsiteX15" fmla="*/ 1761691 w 2770488"/>
              <a:gd name="connsiteY15" fmla="*/ 395878 h 712972"/>
              <a:gd name="connsiteX16" fmla="*/ 1785366 w 2770488"/>
              <a:gd name="connsiteY16" fmla="*/ 711872 h 712972"/>
              <a:gd name="connsiteX17" fmla="*/ 1733026 w 2770488"/>
              <a:gd name="connsiteY17" fmla="*/ 283491 h 712972"/>
              <a:gd name="connsiteX18" fmla="*/ 2769656 w 2770488"/>
              <a:gd name="connsiteY18" fmla="*/ 214970 h 712972"/>
              <a:gd name="connsiteX19" fmla="*/ 2302067 w 2770488"/>
              <a:gd name="connsiteY19" fmla="*/ 628782 h 712972"/>
              <a:gd name="connsiteX0" fmla="*/ 0 w 2770486"/>
              <a:gd name="connsiteY0" fmla="*/ 341232 h 676819"/>
              <a:gd name="connsiteX1" fmla="*/ 166038 w 2770486"/>
              <a:gd name="connsiteY1" fmla="*/ 1 h 676819"/>
              <a:gd name="connsiteX2" fmla="*/ 340676 w 2770486"/>
              <a:gd name="connsiteY2" fmla="*/ 341787 h 676819"/>
              <a:gd name="connsiteX3" fmla="*/ 479990 w 2770486"/>
              <a:gd name="connsiteY3" fmla="*/ 676555 h 676819"/>
              <a:gd name="connsiteX4" fmla="*/ 652177 w 2770486"/>
              <a:gd name="connsiteY4" fmla="*/ 340951 h 676819"/>
              <a:gd name="connsiteX5" fmla="*/ 808691 w 2770486"/>
              <a:gd name="connsiteY5" fmla="*/ 13174 h 676819"/>
              <a:gd name="connsiteX6" fmla="*/ 970429 w 2770486"/>
              <a:gd name="connsiteY6" fmla="*/ 332537 h 676819"/>
              <a:gd name="connsiteX7" fmla="*/ 1144603 w 2770486"/>
              <a:gd name="connsiteY7" fmla="*/ 667583 h 676819"/>
              <a:gd name="connsiteX8" fmla="*/ 1293901 w 2770486"/>
              <a:gd name="connsiteY8" fmla="*/ 327500 h 676819"/>
              <a:gd name="connsiteX9" fmla="*/ 1463778 w 2770486"/>
              <a:gd name="connsiteY9" fmla="*/ 8689 h 676819"/>
              <a:gd name="connsiteX10" fmla="*/ 1657004 w 2770486"/>
              <a:gd name="connsiteY10" fmla="*/ 327779 h 676819"/>
              <a:gd name="connsiteX11" fmla="*/ 1939305 w 2770486"/>
              <a:gd name="connsiteY11" fmla="*/ 627243 h 676819"/>
              <a:gd name="connsiteX12" fmla="*/ 2016542 w 2770486"/>
              <a:gd name="connsiteY12" fmla="*/ 536151 h 676819"/>
              <a:gd name="connsiteX13" fmla="*/ 1847640 w 2770486"/>
              <a:gd name="connsiteY13" fmla="*/ 229401 h 676819"/>
              <a:gd name="connsiteX14" fmla="*/ 1960692 w 2770486"/>
              <a:gd name="connsiteY14" fmla="*/ 17381 h 676819"/>
              <a:gd name="connsiteX15" fmla="*/ 1761691 w 2770486"/>
              <a:gd name="connsiteY15" fmla="*/ 359725 h 676819"/>
              <a:gd name="connsiteX16" fmla="*/ 1785366 w 2770486"/>
              <a:gd name="connsiteY16" fmla="*/ 675719 h 676819"/>
              <a:gd name="connsiteX17" fmla="*/ 1733026 w 2770486"/>
              <a:gd name="connsiteY17" fmla="*/ 247338 h 676819"/>
              <a:gd name="connsiteX18" fmla="*/ 2769656 w 2770486"/>
              <a:gd name="connsiteY18" fmla="*/ 178817 h 676819"/>
              <a:gd name="connsiteX19" fmla="*/ 2302067 w 2770486"/>
              <a:gd name="connsiteY19" fmla="*/ 592629 h 676819"/>
              <a:gd name="connsiteX0" fmla="*/ 0 w 2770488"/>
              <a:gd name="connsiteY0" fmla="*/ 341232 h 676819"/>
              <a:gd name="connsiteX1" fmla="*/ 166038 w 2770488"/>
              <a:gd name="connsiteY1" fmla="*/ 1 h 676819"/>
              <a:gd name="connsiteX2" fmla="*/ 340676 w 2770488"/>
              <a:gd name="connsiteY2" fmla="*/ 341787 h 676819"/>
              <a:gd name="connsiteX3" fmla="*/ 479990 w 2770488"/>
              <a:gd name="connsiteY3" fmla="*/ 676555 h 676819"/>
              <a:gd name="connsiteX4" fmla="*/ 652177 w 2770488"/>
              <a:gd name="connsiteY4" fmla="*/ 340951 h 676819"/>
              <a:gd name="connsiteX5" fmla="*/ 808691 w 2770488"/>
              <a:gd name="connsiteY5" fmla="*/ 13174 h 676819"/>
              <a:gd name="connsiteX6" fmla="*/ 970429 w 2770488"/>
              <a:gd name="connsiteY6" fmla="*/ 332537 h 676819"/>
              <a:gd name="connsiteX7" fmla="*/ 1144603 w 2770488"/>
              <a:gd name="connsiteY7" fmla="*/ 667583 h 676819"/>
              <a:gd name="connsiteX8" fmla="*/ 1293901 w 2770488"/>
              <a:gd name="connsiteY8" fmla="*/ 327500 h 676819"/>
              <a:gd name="connsiteX9" fmla="*/ 1463778 w 2770488"/>
              <a:gd name="connsiteY9" fmla="*/ 8689 h 676819"/>
              <a:gd name="connsiteX10" fmla="*/ 1635502 w 2770488"/>
              <a:gd name="connsiteY10" fmla="*/ 345716 h 676819"/>
              <a:gd name="connsiteX11" fmla="*/ 1939305 w 2770488"/>
              <a:gd name="connsiteY11" fmla="*/ 627243 h 676819"/>
              <a:gd name="connsiteX12" fmla="*/ 2016542 w 2770488"/>
              <a:gd name="connsiteY12" fmla="*/ 536151 h 676819"/>
              <a:gd name="connsiteX13" fmla="*/ 1847640 w 2770488"/>
              <a:gd name="connsiteY13" fmla="*/ 229401 h 676819"/>
              <a:gd name="connsiteX14" fmla="*/ 1960692 w 2770488"/>
              <a:gd name="connsiteY14" fmla="*/ 17381 h 676819"/>
              <a:gd name="connsiteX15" fmla="*/ 1761691 w 2770488"/>
              <a:gd name="connsiteY15" fmla="*/ 359725 h 676819"/>
              <a:gd name="connsiteX16" fmla="*/ 1785366 w 2770488"/>
              <a:gd name="connsiteY16" fmla="*/ 675719 h 676819"/>
              <a:gd name="connsiteX17" fmla="*/ 1733026 w 2770488"/>
              <a:gd name="connsiteY17" fmla="*/ 247338 h 676819"/>
              <a:gd name="connsiteX18" fmla="*/ 2769656 w 2770488"/>
              <a:gd name="connsiteY18" fmla="*/ 178817 h 676819"/>
              <a:gd name="connsiteX19" fmla="*/ 2302067 w 2770488"/>
              <a:gd name="connsiteY19" fmla="*/ 592629 h 676819"/>
              <a:gd name="connsiteX0" fmla="*/ 0 w 2770486"/>
              <a:gd name="connsiteY0" fmla="*/ 341232 h 676555"/>
              <a:gd name="connsiteX1" fmla="*/ 166038 w 2770486"/>
              <a:gd name="connsiteY1" fmla="*/ 1 h 676555"/>
              <a:gd name="connsiteX2" fmla="*/ 340676 w 2770486"/>
              <a:gd name="connsiteY2" fmla="*/ 341787 h 676555"/>
              <a:gd name="connsiteX3" fmla="*/ 479990 w 2770486"/>
              <a:gd name="connsiteY3" fmla="*/ 676555 h 676555"/>
              <a:gd name="connsiteX4" fmla="*/ 652177 w 2770486"/>
              <a:gd name="connsiteY4" fmla="*/ 340951 h 676555"/>
              <a:gd name="connsiteX5" fmla="*/ 808691 w 2770486"/>
              <a:gd name="connsiteY5" fmla="*/ 13174 h 676555"/>
              <a:gd name="connsiteX6" fmla="*/ 970429 w 2770486"/>
              <a:gd name="connsiteY6" fmla="*/ 332537 h 676555"/>
              <a:gd name="connsiteX7" fmla="*/ 1144603 w 2770486"/>
              <a:gd name="connsiteY7" fmla="*/ 667583 h 676555"/>
              <a:gd name="connsiteX8" fmla="*/ 1293901 w 2770486"/>
              <a:gd name="connsiteY8" fmla="*/ 327500 h 676555"/>
              <a:gd name="connsiteX9" fmla="*/ 1463778 w 2770486"/>
              <a:gd name="connsiteY9" fmla="*/ 8689 h 676555"/>
              <a:gd name="connsiteX10" fmla="*/ 1635502 w 2770486"/>
              <a:gd name="connsiteY10" fmla="*/ 345716 h 676555"/>
              <a:gd name="connsiteX11" fmla="*/ 1939305 w 2770486"/>
              <a:gd name="connsiteY11" fmla="*/ 627243 h 676555"/>
              <a:gd name="connsiteX12" fmla="*/ 2016542 w 2770486"/>
              <a:gd name="connsiteY12" fmla="*/ 536151 h 676555"/>
              <a:gd name="connsiteX13" fmla="*/ 1847640 w 2770486"/>
              <a:gd name="connsiteY13" fmla="*/ 229401 h 676555"/>
              <a:gd name="connsiteX14" fmla="*/ 1960692 w 2770486"/>
              <a:gd name="connsiteY14" fmla="*/ 17381 h 676555"/>
              <a:gd name="connsiteX15" fmla="*/ 1761691 w 2770486"/>
              <a:gd name="connsiteY15" fmla="*/ 359725 h 676555"/>
              <a:gd name="connsiteX16" fmla="*/ 2271266 w 2770486"/>
              <a:gd name="connsiteY16" fmla="*/ 361819 h 676555"/>
              <a:gd name="connsiteX17" fmla="*/ 1733026 w 2770486"/>
              <a:gd name="connsiteY17" fmla="*/ 247338 h 676555"/>
              <a:gd name="connsiteX18" fmla="*/ 2769656 w 2770486"/>
              <a:gd name="connsiteY18" fmla="*/ 178817 h 676555"/>
              <a:gd name="connsiteX19" fmla="*/ 2302067 w 2770486"/>
              <a:gd name="connsiteY19" fmla="*/ 592629 h 676555"/>
              <a:gd name="connsiteX0" fmla="*/ 0 w 2770488"/>
              <a:gd name="connsiteY0" fmla="*/ 341232 h 676555"/>
              <a:gd name="connsiteX1" fmla="*/ 166038 w 2770488"/>
              <a:gd name="connsiteY1" fmla="*/ 1 h 676555"/>
              <a:gd name="connsiteX2" fmla="*/ 340676 w 2770488"/>
              <a:gd name="connsiteY2" fmla="*/ 341787 h 676555"/>
              <a:gd name="connsiteX3" fmla="*/ 479990 w 2770488"/>
              <a:gd name="connsiteY3" fmla="*/ 676555 h 676555"/>
              <a:gd name="connsiteX4" fmla="*/ 652177 w 2770488"/>
              <a:gd name="connsiteY4" fmla="*/ 340951 h 676555"/>
              <a:gd name="connsiteX5" fmla="*/ 808691 w 2770488"/>
              <a:gd name="connsiteY5" fmla="*/ 13174 h 676555"/>
              <a:gd name="connsiteX6" fmla="*/ 970429 w 2770488"/>
              <a:gd name="connsiteY6" fmla="*/ 332537 h 676555"/>
              <a:gd name="connsiteX7" fmla="*/ 1144603 w 2770488"/>
              <a:gd name="connsiteY7" fmla="*/ 667583 h 676555"/>
              <a:gd name="connsiteX8" fmla="*/ 1293901 w 2770488"/>
              <a:gd name="connsiteY8" fmla="*/ 327500 h 676555"/>
              <a:gd name="connsiteX9" fmla="*/ 1463778 w 2770488"/>
              <a:gd name="connsiteY9" fmla="*/ 8689 h 676555"/>
              <a:gd name="connsiteX10" fmla="*/ 1635502 w 2770488"/>
              <a:gd name="connsiteY10" fmla="*/ 345716 h 676555"/>
              <a:gd name="connsiteX11" fmla="*/ 1939305 w 2770488"/>
              <a:gd name="connsiteY11" fmla="*/ 627243 h 676555"/>
              <a:gd name="connsiteX12" fmla="*/ 2016542 w 2770488"/>
              <a:gd name="connsiteY12" fmla="*/ 536151 h 676555"/>
              <a:gd name="connsiteX13" fmla="*/ 1847640 w 2770488"/>
              <a:gd name="connsiteY13" fmla="*/ 229401 h 676555"/>
              <a:gd name="connsiteX14" fmla="*/ 1960692 w 2770488"/>
              <a:gd name="connsiteY14" fmla="*/ 17381 h 676555"/>
              <a:gd name="connsiteX15" fmla="*/ 2191693 w 2770488"/>
              <a:gd name="connsiteY15" fmla="*/ 310397 h 676555"/>
              <a:gd name="connsiteX16" fmla="*/ 2271266 w 2770488"/>
              <a:gd name="connsiteY16" fmla="*/ 361819 h 676555"/>
              <a:gd name="connsiteX17" fmla="*/ 1733026 w 2770488"/>
              <a:gd name="connsiteY17" fmla="*/ 247338 h 676555"/>
              <a:gd name="connsiteX18" fmla="*/ 2769656 w 2770488"/>
              <a:gd name="connsiteY18" fmla="*/ 178817 h 676555"/>
              <a:gd name="connsiteX19" fmla="*/ 2302067 w 2770488"/>
              <a:gd name="connsiteY19" fmla="*/ 592629 h 676555"/>
              <a:gd name="connsiteX0" fmla="*/ 0 w 2770486"/>
              <a:gd name="connsiteY0" fmla="*/ 341232 h 676555"/>
              <a:gd name="connsiteX1" fmla="*/ 166038 w 2770486"/>
              <a:gd name="connsiteY1" fmla="*/ 1 h 676555"/>
              <a:gd name="connsiteX2" fmla="*/ 340676 w 2770486"/>
              <a:gd name="connsiteY2" fmla="*/ 341787 h 676555"/>
              <a:gd name="connsiteX3" fmla="*/ 479990 w 2770486"/>
              <a:gd name="connsiteY3" fmla="*/ 676555 h 676555"/>
              <a:gd name="connsiteX4" fmla="*/ 652177 w 2770486"/>
              <a:gd name="connsiteY4" fmla="*/ 340951 h 676555"/>
              <a:gd name="connsiteX5" fmla="*/ 808691 w 2770486"/>
              <a:gd name="connsiteY5" fmla="*/ 13174 h 676555"/>
              <a:gd name="connsiteX6" fmla="*/ 970429 w 2770486"/>
              <a:gd name="connsiteY6" fmla="*/ 332537 h 676555"/>
              <a:gd name="connsiteX7" fmla="*/ 1144603 w 2770486"/>
              <a:gd name="connsiteY7" fmla="*/ 667583 h 676555"/>
              <a:gd name="connsiteX8" fmla="*/ 1293901 w 2770486"/>
              <a:gd name="connsiteY8" fmla="*/ 327500 h 676555"/>
              <a:gd name="connsiteX9" fmla="*/ 1463778 w 2770486"/>
              <a:gd name="connsiteY9" fmla="*/ 8689 h 676555"/>
              <a:gd name="connsiteX10" fmla="*/ 1635502 w 2770486"/>
              <a:gd name="connsiteY10" fmla="*/ 345716 h 676555"/>
              <a:gd name="connsiteX11" fmla="*/ 1939305 w 2770486"/>
              <a:gd name="connsiteY11" fmla="*/ 627243 h 676555"/>
              <a:gd name="connsiteX12" fmla="*/ 2016542 w 2770486"/>
              <a:gd name="connsiteY12" fmla="*/ 536151 h 676555"/>
              <a:gd name="connsiteX13" fmla="*/ 1847640 w 2770486"/>
              <a:gd name="connsiteY13" fmla="*/ 229401 h 676555"/>
              <a:gd name="connsiteX14" fmla="*/ 1960692 w 2770486"/>
              <a:gd name="connsiteY14" fmla="*/ 17381 h 676555"/>
              <a:gd name="connsiteX15" fmla="*/ 2191693 w 2770486"/>
              <a:gd name="connsiteY15" fmla="*/ 310397 h 676555"/>
              <a:gd name="connsiteX16" fmla="*/ 2271266 w 2770486"/>
              <a:gd name="connsiteY16" fmla="*/ 361819 h 676555"/>
              <a:gd name="connsiteX17" fmla="*/ 2171629 w 2770486"/>
              <a:gd name="connsiteY17" fmla="*/ 265275 h 676555"/>
              <a:gd name="connsiteX18" fmla="*/ 2769656 w 2770486"/>
              <a:gd name="connsiteY18" fmla="*/ 178817 h 676555"/>
              <a:gd name="connsiteX19" fmla="*/ 2302067 w 2770486"/>
              <a:gd name="connsiteY19" fmla="*/ 592629 h 676555"/>
              <a:gd name="connsiteX0" fmla="*/ 0 w 2770488"/>
              <a:gd name="connsiteY0" fmla="*/ 341232 h 689031"/>
              <a:gd name="connsiteX1" fmla="*/ 166038 w 2770488"/>
              <a:gd name="connsiteY1" fmla="*/ 1 h 689031"/>
              <a:gd name="connsiteX2" fmla="*/ 340676 w 2770488"/>
              <a:gd name="connsiteY2" fmla="*/ 341787 h 689031"/>
              <a:gd name="connsiteX3" fmla="*/ 479990 w 2770488"/>
              <a:gd name="connsiteY3" fmla="*/ 676555 h 689031"/>
              <a:gd name="connsiteX4" fmla="*/ 652177 w 2770488"/>
              <a:gd name="connsiteY4" fmla="*/ 340951 h 689031"/>
              <a:gd name="connsiteX5" fmla="*/ 808691 w 2770488"/>
              <a:gd name="connsiteY5" fmla="*/ 13174 h 689031"/>
              <a:gd name="connsiteX6" fmla="*/ 970429 w 2770488"/>
              <a:gd name="connsiteY6" fmla="*/ 332537 h 689031"/>
              <a:gd name="connsiteX7" fmla="*/ 1144603 w 2770488"/>
              <a:gd name="connsiteY7" fmla="*/ 667583 h 689031"/>
              <a:gd name="connsiteX8" fmla="*/ 1293901 w 2770488"/>
              <a:gd name="connsiteY8" fmla="*/ 327500 h 689031"/>
              <a:gd name="connsiteX9" fmla="*/ 1463778 w 2770488"/>
              <a:gd name="connsiteY9" fmla="*/ 8689 h 689031"/>
              <a:gd name="connsiteX10" fmla="*/ 1635502 w 2770488"/>
              <a:gd name="connsiteY10" fmla="*/ 345716 h 689031"/>
              <a:gd name="connsiteX11" fmla="*/ 1788805 w 2770488"/>
              <a:gd name="connsiteY11" fmla="*/ 672086 h 689031"/>
              <a:gd name="connsiteX12" fmla="*/ 2016542 w 2770488"/>
              <a:gd name="connsiteY12" fmla="*/ 536151 h 689031"/>
              <a:gd name="connsiteX13" fmla="*/ 1847640 w 2770488"/>
              <a:gd name="connsiteY13" fmla="*/ 229401 h 689031"/>
              <a:gd name="connsiteX14" fmla="*/ 1960692 w 2770488"/>
              <a:gd name="connsiteY14" fmla="*/ 17381 h 689031"/>
              <a:gd name="connsiteX15" fmla="*/ 2191693 w 2770488"/>
              <a:gd name="connsiteY15" fmla="*/ 310397 h 689031"/>
              <a:gd name="connsiteX16" fmla="*/ 2271266 w 2770488"/>
              <a:gd name="connsiteY16" fmla="*/ 361819 h 689031"/>
              <a:gd name="connsiteX17" fmla="*/ 2171629 w 2770488"/>
              <a:gd name="connsiteY17" fmla="*/ 265275 h 689031"/>
              <a:gd name="connsiteX18" fmla="*/ 2769656 w 2770488"/>
              <a:gd name="connsiteY18" fmla="*/ 178817 h 689031"/>
              <a:gd name="connsiteX19" fmla="*/ 2302067 w 2770488"/>
              <a:gd name="connsiteY19" fmla="*/ 592629 h 689031"/>
              <a:gd name="connsiteX0" fmla="*/ 0 w 2770486"/>
              <a:gd name="connsiteY0" fmla="*/ 341232 h 680158"/>
              <a:gd name="connsiteX1" fmla="*/ 166038 w 2770486"/>
              <a:gd name="connsiteY1" fmla="*/ 1 h 680158"/>
              <a:gd name="connsiteX2" fmla="*/ 340676 w 2770486"/>
              <a:gd name="connsiteY2" fmla="*/ 341787 h 680158"/>
              <a:gd name="connsiteX3" fmla="*/ 479990 w 2770486"/>
              <a:gd name="connsiteY3" fmla="*/ 676555 h 680158"/>
              <a:gd name="connsiteX4" fmla="*/ 652177 w 2770486"/>
              <a:gd name="connsiteY4" fmla="*/ 340951 h 680158"/>
              <a:gd name="connsiteX5" fmla="*/ 808691 w 2770486"/>
              <a:gd name="connsiteY5" fmla="*/ 13174 h 680158"/>
              <a:gd name="connsiteX6" fmla="*/ 970429 w 2770486"/>
              <a:gd name="connsiteY6" fmla="*/ 332537 h 680158"/>
              <a:gd name="connsiteX7" fmla="*/ 1144603 w 2770486"/>
              <a:gd name="connsiteY7" fmla="*/ 667583 h 680158"/>
              <a:gd name="connsiteX8" fmla="*/ 1293901 w 2770486"/>
              <a:gd name="connsiteY8" fmla="*/ 327500 h 680158"/>
              <a:gd name="connsiteX9" fmla="*/ 1463778 w 2770486"/>
              <a:gd name="connsiteY9" fmla="*/ 8689 h 680158"/>
              <a:gd name="connsiteX10" fmla="*/ 1635502 w 2770486"/>
              <a:gd name="connsiteY10" fmla="*/ 345716 h 680158"/>
              <a:gd name="connsiteX11" fmla="*/ 1788805 w 2770486"/>
              <a:gd name="connsiteY11" fmla="*/ 672086 h 680158"/>
              <a:gd name="connsiteX12" fmla="*/ 1947741 w 2770486"/>
              <a:gd name="connsiteY12" fmla="*/ 343328 h 680158"/>
              <a:gd name="connsiteX13" fmla="*/ 1847640 w 2770486"/>
              <a:gd name="connsiteY13" fmla="*/ 229401 h 680158"/>
              <a:gd name="connsiteX14" fmla="*/ 1960692 w 2770486"/>
              <a:gd name="connsiteY14" fmla="*/ 17381 h 680158"/>
              <a:gd name="connsiteX15" fmla="*/ 2191693 w 2770486"/>
              <a:gd name="connsiteY15" fmla="*/ 310397 h 680158"/>
              <a:gd name="connsiteX16" fmla="*/ 2271266 w 2770486"/>
              <a:gd name="connsiteY16" fmla="*/ 361819 h 680158"/>
              <a:gd name="connsiteX17" fmla="*/ 2171629 w 2770486"/>
              <a:gd name="connsiteY17" fmla="*/ 265275 h 680158"/>
              <a:gd name="connsiteX18" fmla="*/ 2769656 w 2770486"/>
              <a:gd name="connsiteY18" fmla="*/ 178817 h 680158"/>
              <a:gd name="connsiteX19" fmla="*/ 2302067 w 2770486"/>
              <a:gd name="connsiteY19" fmla="*/ 592629 h 680158"/>
              <a:gd name="connsiteX0" fmla="*/ 0 w 2770488"/>
              <a:gd name="connsiteY0" fmla="*/ 361836 h 701588"/>
              <a:gd name="connsiteX1" fmla="*/ 166038 w 2770488"/>
              <a:gd name="connsiteY1" fmla="*/ 20605 h 701588"/>
              <a:gd name="connsiteX2" fmla="*/ 340676 w 2770488"/>
              <a:gd name="connsiteY2" fmla="*/ 362391 h 701588"/>
              <a:gd name="connsiteX3" fmla="*/ 479990 w 2770488"/>
              <a:gd name="connsiteY3" fmla="*/ 697159 h 701588"/>
              <a:gd name="connsiteX4" fmla="*/ 652177 w 2770488"/>
              <a:gd name="connsiteY4" fmla="*/ 361555 h 701588"/>
              <a:gd name="connsiteX5" fmla="*/ 808691 w 2770488"/>
              <a:gd name="connsiteY5" fmla="*/ 33778 h 701588"/>
              <a:gd name="connsiteX6" fmla="*/ 970429 w 2770488"/>
              <a:gd name="connsiteY6" fmla="*/ 353141 h 701588"/>
              <a:gd name="connsiteX7" fmla="*/ 1144603 w 2770488"/>
              <a:gd name="connsiteY7" fmla="*/ 688187 h 701588"/>
              <a:gd name="connsiteX8" fmla="*/ 1293901 w 2770488"/>
              <a:gd name="connsiteY8" fmla="*/ 348104 h 701588"/>
              <a:gd name="connsiteX9" fmla="*/ 1463778 w 2770488"/>
              <a:gd name="connsiteY9" fmla="*/ 29293 h 701588"/>
              <a:gd name="connsiteX10" fmla="*/ 1635502 w 2770488"/>
              <a:gd name="connsiteY10" fmla="*/ 366320 h 701588"/>
              <a:gd name="connsiteX11" fmla="*/ 1788805 w 2770488"/>
              <a:gd name="connsiteY11" fmla="*/ 692690 h 701588"/>
              <a:gd name="connsiteX12" fmla="*/ 1947741 w 2770488"/>
              <a:gd name="connsiteY12" fmla="*/ 363932 h 701588"/>
              <a:gd name="connsiteX13" fmla="*/ 2109941 w 2770488"/>
              <a:gd name="connsiteY13" fmla="*/ 39244 h 701588"/>
              <a:gd name="connsiteX14" fmla="*/ 1960692 w 2770488"/>
              <a:gd name="connsiteY14" fmla="*/ 37985 h 701588"/>
              <a:gd name="connsiteX15" fmla="*/ 2191693 w 2770488"/>
              <a:gd name="connsiteY15" fmla="*/ 331001 h 701588"/>
              <a:gd name="connsiteX16" fmla="*/ 2271266 w 2770488"/>
              <a:gd name="connsiteY16" fmla="*/ 382423 h 701588"/>
              <a:gd name="connsiteX17" fmla="*/ 2171629 w 2770488"/>
              <a:gd name="connsiteY17" fmla="*/ 285879 h 701588"/>
              <a:gd name="connsiteX18" fmla="*/ 2769656 w 2770488"/>
              <a:gd name="connsiteY18" fmla="*/ 199421 h 701588"/>
              <a:gd name="connsiteX19" fmla="*/ 2302067 w 2770488"/>
              <a:gd name="connsiteY19" fmla="*/ 613233 h 701588"/>
              <a:gd name="connsiteX0" fmla="*/ 0 w 2770486"/>
              <a:gd name="connsiteY0" fmla="*/ 341232 h 680984"/>
              <a:gd name="connsiteX1" fmla="*/ 166038 w 2770486"/>
              <a:gd name="connsiteY1" fmla="*/ 1 h 680984"/>
              <a:gd name="connsiteX2" fmla="*/ 340676 w 2770486"/>
              <a:gd name="connsiteY2" fmla="*/ 341787 h 680984"/>
              <a:gd name="connsiteX3" fmla="*/ 479990 w 2770486"/>
              <a:gd name="connsiteY3" fmla="*/ 676555 h 680984"/>
              <a:gd name="connsiteX4" fmla="*/ 652177 w 2770486"/>
              <a:gd name="connsiteY4" fmla="*/ 340951 h 680984"/>
              <a:gd name="connsiteX5" fmla="*/ 808691 w 2770486"/>
              <a:gd name="connsiteY5" fmla="*/ 13174 h 680984"/>
              <a:gd name="connsiteX6" fmla="*/ 970429 w 2770486"/>
              <a:gd name="connsiteY6" fmla="*/ 332537 h 680984"/>
              <a:gd name="connsiteX7" fmla="*/ 1144603 w 2770486"/>
              <a:gd name="connsiteY7" fmla="*/ 667583 h 680984"/>
              <a:gd name="connsiteX8" fmla="*/ 1293901 w 2770486"/>
              <a:gd name="connsiteY8" fmla="*/ 327500 h 680984"/>
              <a:gd name="connsiteX9" fmla="*/ 1463778 w 2770486"/>
              <a:gd name="connsiteY9" fmla="*/ 8689 h 680984"/>
              <a:gd name="connsiteX10" fmla="*/ 1635502 w 2770486"/>
              <a:gd name="connsiteY10" fmla="*/ 345716 h 680984"/>
              <a:gd name="connsiteX11" fmla="*/ 1788805 w 2770486"/>
              <a:gd name="connsiteY11" fmla="*/ 672086 h 680984"/>
              <a:gd name="connsiteX12" fmla="*/ 1947741 w 2770486"/>
              <a:gd name="connsiteY12" fmla="*/ 343328 h 680984"/>
              <a:gd name="connsiteX13" fmla="*/ 2109941 w 2770486"/>
              <a:gd name="connsiteY13" fmla="*/ 18640 h 680984"/>
              <a:gd name="connsiteX14" fmla="*/ 2158494 w 2770486"/>
              <a:gd name="connsiteY14" fmla="*/ 331281 h 680984"/>
              <a:gd name="connsiteX15" fmla="*/ 2191693 w 2770486"/>
              <a:gd name="connsiteY15" fmla="*/ 310397 h 680984"/>
              <a:gd name="connsiteX16" fmla="*/ 2271266 w 2770486"/>
              <a:gd name="connsiteY16" fmla="*/ 361819 h 680984"/>
              <a:gd name="connsiteX17" fmla="*/ 2171629 w 2770486"/>
              <a:gd name="connsiteY17" fmla="*/ 265275 h 680984"/>
              <a:gd name="connsiteX18" fmla="*/ 2769656 w 2770486"/>
              <a:gd name="connsiteY18" fmla="*/ 178817 h 680984"/>
              <a:gd name="connsiteX19" fmla="*/ 2302067 w 2770486"/>
              <a:gd name="connsiteY19" fmla="*/ 592629 h 680984"/>
              <a:gd name="connsiteX0" fmla="*/ 0 w 2770488"/>
              <a:gd name="connsiteY0" fmla="*/ 341232 h 700729"/>
              <a:gd name="connsiteX1" fmla="*/ 166038 w 2770488"/>
              <a:gd name="connsiteY1" fmla="*/ 1 h 700729"/>
              <a:gd name="connsiteX2" fmla="*/ 340676 w 2770488"/>
              <a:gd name="connsiteY2" fmla="*/ 341787 h 700729"/>
              <a:gd name="connsiteX3" fmla="*/ 479990 w 2770488"/>
              <a:gd name="connsiteY3" fmla="*/ 676555 h 700729"/>
              <a:gd name="connsiteX4" fmla="*/ 652177 w 2770488"/>
              <a:gd name="connsiteY4" fmla="*/ 340951 h 700729"/>
              <a:gd name="connsiteX5" fmla="*/ 808691 w 2770488"/>
              <a:gd name="connsiteY5" fmla="*/ 13174 h 700729"/>
              <a:gd name="connsiteX6" fmla="*/ 970429 w 2770488"/>
              <a:gd name="connsiteY6" fmla="*/ 332537 h 700729"/>
              <a:gd name="connsiteX7" fmla="*/ 1144603 w 2770488"/>
              <a:gd name="connsiteY7" fmla="*/ 667583 h 700729"/>
              <a:gd name="connsiteX8" fmla="*/ 1293901 w 2770488"/>
              <a:gd name="connsiteY8" fmla="*/ 327500 h 700729"/>
              <a:gd name="connsiteX9" fmla="*/ 1463778 w 2770488"/>
              <a:gd name="connsiteY9" fmla="*/ 8689 h 700729"/>
              <a:gd name="connsiteX10" fmla="*/ 1635502 w 2770488"/>
              <a:gd name="connsiteY10" fmla="*/ 345716 h 700729"/>
              <a:gd name="connsiteX11" fmla="*/ 1788805 w 2770488"/>
              <a:gd name="connsiteY11" fmla="*/ 672086 h 700729"/>
              <a:gd name="connsiteX12" fmla="*/ 1909202 w 2770488"/>
              <a:gd name="connsiteY12" fmla="*/ 654141 h 700729"/>
              <a:gd name="connsiteX13" fmla="*/ 1947741 w 2770488"/>
              <a:gd name="connsiteY13" fmla="*/ 343328 h 700729"/>
              <a:gd name="connsiteX14" fmla="*/ 2109941 w 2770488"/>
              <a:gd name="connsiteY14" fmla="*/ 18640 h 700729"/>
              <a:gd name="connsiteX15" fmla="*/ 2158494 w 2770488"/>
              <a:gd name="connsiteY15" fmla="*/ 331281 h 700729"/>
              <a:gd name="connsiteX16" fmla="*/ 2191693 w 2770488"/>
              <a:gd name="connsiteY16" fmla="*/ 310397 h 700729"/>
              <a:gd name="connsiteX17" fmla="*/ 2271266 w 2770488"/>
              <a:gd name="connsiteY17" fmla="*/ 361819 h 700729"/>
              <a:gd name="connsiteX18" fmla="*/ 2171629 w 2770488"/>
              <a:gd name="connsiteY18" fmla="*/ 265275 h 700729"/>
              <a:gd name="connsiteX19" fmla="*/ 2769656 w 2770488"/>
              <a:gd name="connsiteY19" fmla="*/ 178817 h 700729"/>
              <a:gd name="connsiteX20" fmla="*/ 2302067 w 2770488"/>
              <a:gd name="connsiteY20" fmla="*/ 592629 h 700729"/>
              <a:gd name="connsiteX0" fmla="*/ 0 w 2770486"/>
              <a:gd name="connsiteY0" fmla="*/ 341232 h 709358"/>
              <a:gd name="connsiteX1" fmla="*/ 166038 w 2770486"/>
              <a:gd name="connsiteY1" fmla="*/ 1 h 709358"/>
              <a:gd name="connsiteX2" fmla="*/ 340676 w 2770486"/>
              <a:gd name="connsiteY2" fmla="*/ 341787 h 709358"/>
              <a:gd name="connsiteX3" fmla="*/ 479990 w 2770486"/>
              <a:gd name="connsiteY3" fmla="*/ 676555 h 709358"/>
              <a:gd name="connsiteX4" fmla="*/ 652177 w 2770486"/>
              <a:gd name="connsiteY4" fmla="*/ 340951 h 709358"/>
              <a:gd name="connsiteX5" fmla="*/ 808691 w 2770486"/>
              <a:gd name="connsiteY5" fmla="*/ 13174 h 709358"/>
              <a:gd name="connsiteX6" fmla="*/ 970429 w 2770486"/>
              <a:gd name="connsiteY6" fmla="*/ 332537 h 709358"/>
              <a:gd name="connsiteX7" fmla="*/ 1144603 w 2770486"/>
              <a:gd name="connsiteY7" fmla="*/ 667583 h 709358"/>
              <a:gd name="connsiteX8" fmla="*/ 1293901 w 2770486"/>
              <a:gd name="connsiteY8" fmla="*/ 327500 h 709358"/>
              <a:gd name="connsiteX9" fmla="*/ 1463778 w 2770486"/>
              <a:gd name="connsiteY9" fmla="*/ 8689 h 709358"/>
              <a:gd name="connsiteX10" fmla="*/ 1635502 w 2770486"/>
              <a:gd name="connsiteY10" fmla="*/ 345716 h 709358"/>
              <a:gd name="connsiteX11" fmla="*/ 1788806 w 2770486"/>
              <a:gd name="connsiteY11" fmla="*/ 685539 h 709358"/>
              <a:gd name="connsiteX12" fmla="*/ 1909202 w 2770486"/>
              <a:gd name="connsiteY12" fmla="*/ 654141 h 709358"/>
              <a:gd name="connsiteX13" fmla="*/ 1947741 w 2770486"/>
              <a:gd name="connsiteY13" fmla="*/ 343328 h 709358"/>
              <a:gd name="connsiteX14" fmla="*/ 2109941 w 2770486"/>
              <a:gd name="connsiteY14" fmla="*/ 18640 h 709358"/>
              <a:gd name="connsiteX15" fmla="*/ 2158494 w 2770486"/>
              <a:gd name="connsiteY15" fmla="*/ 331281 h 709358"/>
              <a:gd name="connsiteX16" fmla="*/ 2191693 w 2770486"/>
              <a:gd name="connsiteY16" fmla="*/ 310397 h 709358"/>
              <a:gd name="connsiteX17" fmla="*/ 2271266 w 2770486"/>
              <a:gd name="connsiteY17" fmla="*/ 361819 h 709358"/>
              <a:gd name="connsiteX18" fmla="*/ 2171629 w 2770486"/>
              <a:gd name="connsiteY18" fmla="*/ 265275 h 709358"/>
              <a:gd name="connsiteX19" fmla="*/ 2769656 w 2770486"/>
              <a:gd name="connsiteY19" fmla="*/ 178817 h 709358"/>
              <a:gd name="connsiteX20" fmla="*/ 2302067 w 2770486"/>
              <a:gd name="connsiteY20" fmla="*/ 592629 h 709358"/>
              <a:gd name="connsiteX0" fmla="*/ 0 w 2770488"/>
              <a:gd name="connsiteY0" fmla="*/ 341232 h 689504"/>
              <a:gd name="connsiteX1" fmla="*/ 166038 w 2770488"/>
              <a:gd name="connsiteY1" fmla="*/ 1 h 689504"/>
              <a:gd name="connsiteX2" fmla="*/ 340676 w 2770488"/>
              <a:gd name="connsiteY2" fmla="*/ 341787 h 689504"/>
              <a:gd name="connsiteX3" fmla="*/ 479990 w 2770488"/>
              <a:gd name="connsiteY3" fmla="*/ 676555 h 689504"/>
              <a:gd name="connsiteX4" fmla="*/ 652177 w 2770488"/>
              <a:gd name="connsiteY4" fmla="*/ 340951 h 689504"/>
              <a:gd name="connsiteX5" fmla="*/ 808691 w 2770488"/>
              <a:gd name="connsiteY5" fmla="*/ 13174 h 689504"/>
              <a:gd name="connsiteX6" fmla="*/ 970429 w 2770488"/>
              <a:gd name="connsiteY6" fmla="*/ 332537 h 689504"/>
              <a:gd name="connsiteX7" fmla="*/ 1144603 w 2770488"/>
              <a:gd name="connsiteY7" fmla="*/ 667583 h 689504"/>
              <a:gd name="connsiteX8" fmla="*/ 1293901 w 2770488"/>
              <a:gd name="connsiteY8" fmla="*/ 327500 h 689504"/>
              <a:gd name="connsiteX9" fmla="*/ 1463778 w 2770488"/>
              <a:gd name="connsiteY9" fmla="*/ 8689 h 689504"/>
              <a:gd name="connsiteX10" fmla="*/ 1635502 w 2770488"/>
              <a:gd name="connsiteY10" fmla="*/ 345716 h 689504"/>
              <a:gd name="connsiteX11" fmla="*/ 1788806 w 2770488"/>
              <a:gd name="connsiteY11" fmla="*/ 685539 h 689504"/>
              <a:gd name="connsiteX12" fmla="*/ 1947902 w 2770488"/>
              <a:gd name="connsiteY12" fmla="*/ 340244 h 689504"/>
              <a:gd name="connsiteX13" fmla="*/ 1947741 w 2770488"/>
              <a:gd name="connsiteY13" fmla="*/ 343328 h 689504"/>
              <a:gd name="connsiteX14" fmla="*/ 2109941 w 2770488"/>
              <a:gd name="connsiteY14" fmla="*/ 18640 h 689504"/>
              <a:gd name="connsiteX15" fmla="*/ 2158494 w 2770488"/>
              <a:gd name="connsiteY15" fmla="*/ 331281 h 689504"/>
              <a:gd name="connsiteX16" fmla="*/ 2191693 w 2770488"/>
              <a:gd name="connsiteY16" fmla="*/ 310397 h 689504"/>
              <a:gd name="connsiteX17" fmla="*/ 2271266 w 2770488"/>
              <a:gd name="connsiteY17" fmla="*/ 361819 h 689504"/>
              <a:gd name="connsiteX18" fmla="*/ 2171629 w 2770488"/>
              <a:gd name="connsiteY18" fmla="*/ 265275 h 689504"/>
              <a:gd name="connsiteX19" fmla="*/ 2769656 w 2770488"/>
              <a:gd name="connsiteY19" fmla="*/ 178817 h 689504"/>
              <a:gd name="connsiteX20" fmla="*/ 2302067 w 2770488"/>
              <a:gd name="connsiteY20" fmla="*/ 592629 h 689504"/>
              <a:gd name="connsiteX0" fmla="*/ 0 w 2770486"/>
              <a:gd name="connsiteY0" fmla="*/ 398836 h 747108"/>
              <a:gd name="connsiteX1" fmla="*/ 166038 w 2770486"/>
              <a:gd name="connsiteY1" fmla="*/ 57605 h 747108"/>
              <a:gd name="connsiteX2" fmla="*/ 340676 w 2770486"/>
              <a:gd name="connsiteY2" fmla="*/ 399391 h 747108"/>
              <a:gd name="connsiteX3" fmla="*/ 479990 w 2770486"/>
              <a:gd name="connsiteY3" fmla="*/ 734159 h 747108"/>
              <a:gd name="connsiteX4" fmla="*/ 652177 w 2770486"/>
              <a:gd name="connsiteY4" fmla="*/ 398555 h 747108"/>
              <a:gd name="connsiteX5" fmla="*/ 808691 w 2770486"/>
              <a:gd name="connsiteY5" fmla="*/ 70778 h 747108"/>
              <a:gd name="connsiteX6" fmla="*/ 970429 w 2770486"/>
              <a:gd name="connsiteY6" fmla="*/ 390141 h 747108"/>
              <a:gd name="connsiteX7" fmla="*/ 1144603 w 2770486"/>
              <a:gd name="connsiteY7" fmla="*/ 725187 h 747108"/>
              <a:gd name="connsiteX8" fmla="*/ 1293901 w 2770486"/>
              <a:gd name="connsiteY8" fmla="*/ 385104 h 747108"/>
              <a:gd name="connsiteX9" fmla="*/ 1463778 w 2770486"/>
              <a:gd name="connsiteY9" fmla="*/ 66293 h 747108"/>
              <a:gd name="connsiteX10" fmla="*/ 1635502 w 2770486"/>
              <a:gd name="connsiteY10" fmla="*/ 403320 h 747108"/>
              <a:gd name="connsiteX11" fmla="*/ 1788806 w 2770486"/>
              <a:gd name="connsiteY11" fmla="*/ 743143 h 747108"/>
              <a:gd name="connsiteX12" fmla="*/ 1947902 w 2770486"/>
              <a:gd name="connsiteY12" fmla="*/ 397848 h 747108"/>
              <a:gd name="connsiteX13" fmla="*/ 1947741 w 2770486"/>
              <a:gd name="connsiteY13" fmla="*/ 400932 h 747108"/>
              <a:gd name="connsiteX14" fmla="*/ 2230342 w 2770486"/>
              <a:gd name="connsiteY14" fmla="*/ 9 h 747108"/>
              <a:gd name="connsiteX15" fmla="*/ 2158494 w 2770486"/>
              <a:gd name="connsiteY15" fmla="*/ 388885 h 747108"/>
              <a:gd name="connsiteX16" fmla="*/ 2191693 w 2770486"/>
              <a:gd name="connsiteY16" fmla="*/ 368001 h 747108"/>
              <a:gd name="connsiteX17" fmla="*/ 2271266 w 2770486"/>
              <a:gd name="connsiteY17" fmla="*/ 419423 h 747108"/>
              <a:gd name="connsiteX18" fmla="*/ 2171629 w 2770486"/>
              <a:gd name="connsiteY18" fmla="*/ 322879 h 747108"/>
              <a:gd name="connsiteX19" fmla="*/ 2769656 w 2770486"/>
              <a:gd name="connsiteY19" fmla="*/ 236421 h 747108"/>
              <a:gd name="connsiteX20" fmla="*/ 2302067 w 2770486"/>
              <a:gd name="connsiteY20" fmla="*/ 650233 h 747108"/>
              <a:gd name="connsiteX0" fmla="*/ 0 w 2770488"/>
              <a:gd name="connsiteY0" fmla="*/ 403084 h 751356"/>
              <a:gd name="connsiteX1" fmla="*/ 166038 w 2770488"/>
              <a:gd name="connsiteY1" fmla="*/ 61853 h 751356"/>
              <a:gd name="connsiteX2" fmla="*/ 340676 w 2770488"/>
              <a:gd name="connsiteY2" fmla="*/ 403639 h 751356"/>
              <a:gd name="connsiteX3" fmla="*/ 479990 w 2770488"/>
              <a:gd name="connsiteY3" fmla="*/ 738407 h 751356"/>
              <a:gd name="connsiteX4" fmla="*/ 652177 w 2770488"/>
              <a:gd name="connsiteY4" fmla="*/ 402803 h 751356"/>
              <a:gd name="connsiteX5" fmla="*/ 808691 w 2770488"/>
              <a:gd name="connsiteY5" fmla="*/ 75026 h 751356"/>
              <a:gd name="connsiteX6" fmla="*/ 970429 w 2770488"/>
              <a:gd name="connsiteY6" fmla="*/ 394389 h 751356"/>
              <a:gd name="connsiteX7" fmla="*/ 1144603 w 2770488"/>
              <a:gd name="connsiteY7" fmla="*/ 729435 h 751356"/>
              <a:gd name="connsiteX8" fmla="*/ 1293901 w 2770488"/>
              <a:gd name="connsiteY8" fmla="*/ 389352 h 751356"/>
              <a:gd name="connsiteX9" fmla="*/ 1463778 w 2770488"/>
              <a:gd name="connsiteY9" fmla="*/ 70541 h 751356"/>
              <a:gd name="connsiteX10" fmla="*/ 1635502 w 2770488"/>
              <a:gd name="connsiteY10" fmla="*/ 407568 h 751356"/>
              <a:gd name="connsiteX11" fmla="*/ 1788806 w 2770488"/>
              <a:gd name="connsiteY11" fmla="*/ 747391 h 751356"/>
              <a:gd name="connsiteX12" fmla="*/ 1947902 w 2770488"/>
              <a:gd name="connsiteY12" fmla="*/ 402096 h 751356"/>
              <a:gd name="connsiteX13" fmla="*/ 1986441 w 2770488"/>
              <a:gd name="connsiteY13" fmla="*/ 198903 h 751356"/>
              <a:gd name="connsiteX14" fmla="*/ 2230342 w 2770488"/>
              <a:gd name="connsiteY14" fmla="*/ 4257 h 751356"/>
              <a:gd name="connsiteX15" fmla="*/ 2158494 w 2770488"/>
              <a:gd name="connsiteY15" fmla="*/ 393133 h 751356"/>
              <a:gd name="connsiteX16" fmla="*/ 2191693 w 2770488"/>
              <a:gd name="connsiteY16" fmla="*/ 372249 h 751356"/>
              <a:gd name="connsiteX17" fmla="*/ 2271266 w 2770488"/>
              <a:gd name="connsiteY17" fmla="*/ 423671 h 751356"/>
              <a:gd name="connsiteX18" fmla="*/ 2171629 w 2770488"/>
              <a:gd name="connsiteY18" fmla="*/ 327127 h 751356"/>
              <a:gd name="connsiteX19" fmla="*/ 2769656 w 2770488"/>
              <a:gd name="connsiteY19" fmla="*/ 240669 h 751356"/>
              <a:gd name="connsiteX20" fmla="*/ 2302067 w 2770488"/>
              <a:gd name="connsiteY20" fmla="*/ 654481 h 751356"/>
              <a:gd name="connsiteX0" fmla="*/ 0 w 2770486"/>
              <a:gd name="connsiteY0" fmla="*/ 415829 h 764101"/>
              <a:gd name="connsiteX1" fmla="*/ 166038 w 2770486"/>
              <a:gd name="connsiteY1" fmla="*/ 74598 h 764101"/>
              <a:gd name="connsiteX2" fmla="*/ 340676 w 2770486"/>
              <a:gd name="connsiteY2" fmla="*/ 416384 h 764101"/>
              <a:gd name="connsiteX3" fmla="*/ 479990 w 2770486"/>
              <a:gd name="connsiteY3" fmla="*/ 751152 h 764101"/>
              <a:gd name="connsiteX4" fmla="*/ 652177 w 2770486"/>
              <a:gd name="connsiteY4" fmla="*/ 415548 h 764101"/>
              <a:gd name="connsiteX5" fmla="*/ 808691 w 2770486"/>
              <a:gd name="connsiteY5" fmla="*/ 87771 h 764101"/>
              <a:gd name="connsiteX6" fmla="*/ 970429 w 2770486"/>
              <a:gd name="connsiteY6" fmla="*/ 407134 h 764101"/>
              <a:gd name="connsiteX7" fmla="*/ 1144603 w 2770486"/>
              <a:gd name="connsiteY7" fmla="*/ 742180 h 764101"/>
              <a:gd name="connsiteX8" fmla="*/ 1293901 w 2770486"/>
              <a:gd name="connsiteY8" fmla="*/ 402097 h 764101"/>
              <a:gd name="connsiteX9" fmla="*/ 1463778 w 2770486"/>
              <a:gd name="connsiteY9" fmla="*/ 83286 h 764101"/>
              <a:gd name="connsiteX10" fmla="*/ 1635502 w 2770486"/>
              <a:gd name="connsiteY10" fmla="*/ 420313 h 764101"/>
              <a:gd name="connsiteX11" fmla="*/ 1788806 w 2770486"/>
              <a:gd name="connsiteY11" fmla="*/ 760136 h 764101"/>
              <a:gd name="connsiteX12" fmla="*/ 1947902 w 2770486"/>
              <a:gd name="connsiteY12" fmla="*/ 414841 h 764101"/>
              <a:gd name="connsiteX13" fmla="*/ 2141241 w 2770486"/>
              <a:gd name="connsiteY13" fmla="*/ 104025 h 764101"/>
              <a:gd name="connsiteX14" fmla="*/ 2230342 w 2770486"/>
              <a:gd name="connsiteY14" fmla="*/ 17002 h 764101"/>
              <a:gd name="connsiteX15" fmla="*/ 2158494 w 2770486"/>
              <a:gd name="connsiteY15" fmla="*/ 405878 h 764101"/>
              <a:gd name="connsiteX16" fmla="*/ 2191693 w 2770486"/>
              <a:gd name="connsiteY16" fmla="*/ 384994 h 764101"/>
              <a:gd name="connsiteX17" fmla="*/ 2271266 w 2770486"/>
              <a:gd name="connsiteY17" fmla="*/ 436416 h 764101"/>
              <a:gd name="connsiteX18" fmla="*/ 2171629 w 2770486"/>
              <a:gd name="connsiteY18" fmla="*/ 339872 h 764101"/>
              <a:gd name="connsiteX19" fmla="*/ 2769656 w 2770486"/>
              <a:gd name="connsiteY19" fmla="*/ 253414 h 764101"/>
              <a:gd name="connsiteX20" fmla="*/ 2302067 w 2770486"/>
              <a:gd name="connsiteY20" fmla="*/ 667226 h 764101"/>
              <a:gd name="connsiteX0" fmla="*/ 0 w 2770488"/>
              <a:gd name="connsiteY0" fmla="*/ 425320 h 773592"/>
              <a:gd name="connsiteX1" fmla="*/ 166038 w 2770488"/>
              <a:gd name="connsiteY1" fmla="*/ 84089 h 773592"/>
              <a:gd name="connsiteX2" fmla="*/ 340676 w 2770488"/>
              <a:gd name="connsiteY2" fmla="*/ 425875 h 773592"/>
              <a:gd name="connsiteX3" fmla="*/ 479990 w 2770488"/>
              <a:gd name="connsiteY3" fmla="*/ 760643 h 773592"/>
              <a:gd name="connsiteX4" fmla="*/ 652177 w 2770488"/>
              <a:gd name="connsiteY4" fmla="*/ 425039 h 773592"/>
              <a:gd name="connsiteX5" fmla="*/ 808691 w 2770488"/>
              <a:gd name="connsiteY5" fmla="*/ 97262 h 773592"/>
              <a:gd name="connsiteX6" fmla="*/ 970429 w 2770488"/>
              <a:gd name="connsiteY6" fmla="*/ 416625 h 773592"/>
              <a:gd name="connsiteX7" fmla="*/ 1144603 w 2770488"/>
              <a:gd name="connsiteY7" fmla="*/ 751671 h 773592"/>
              <a:gd name="connsiteX8" fmla="*/ 1293901 w 2770488"/>
              <a:gd name="connsiteY8" fmla="*/ 411588 h 773592"/>
              <a:gd name="connsiteX9" fmla="*/ 1463778 w 2770488"/>
              <a:gd name="connsiteY9" fmla="*/ 92777 h 773592"/>
              <a:gd name="connsiteX10" fmla="*/ 1635502 w 2770488"/>
              <a:gd name="connsiteY10" fmla="*/ 429804 h 773592"/>
              <a:gd name="connsiteX11" fmla="*/ 1788806 w 2770488"/>
              <a:gd name="connsiteY11" fmla="*/ 769627 h 773592"/>
              <a:gd name="connsiteX12" fmla="*/ 1947902 w 2770488"/>
              <a:gd name="connsiteY12" fmla="*/ 424332 h 773592"/>
              <a:gd name="connsiteX13" fmla="*/ 2115442 w 2770488"/>
              <a:gd name="connsiteY13" fmla="*/ 77643 h 773592"/>
              <a:gd name="connsiteX14" fmla="*/ 2230342 w 2770488"/>
              <a:gd name="connsiteY14" fmla="*/ 26493 h 773592"/>
              <a:gd name="connsiteX15" fmla="*/ 2158494 w 2770488"/>
              <a:gd name="connsiteY15" fmla="*/ 415369 h 773592"/>
              <a:gd name="connsiteX16" fmla="*/ 2191693 w 2770488"/>
              <a:gd name="connsiteY16" fmla="*/ 394485 h 773592"/>
              <a:gd name="connsiteX17" fmla="*/ 2271266 w 2770488"/>
              <a:gd name="connsiteY17" fmla="*/ 445907 h 773592"/>
              <a:gd name="connsiteX18" fmla="*/ 2171629 w 2770488"/>
              <a:gd name="connsiteY18" fmla="*/ 349363 h 773592"/>
              <a:gd name="connsiteX19" fmla="*/ 2769656 w 2770488"/>
              <a:gd name="connsiteY19" fmla="*/ 262905 h 773592"/>
              <a:gd name="connsiteX20" fmla="*/ 2302067 w 2770488"/>
              <a:gd name="connsiteY20" fmla="*/ 676717 h 773592"/>
              <a:gd name="connsiteX0" fmla="*/ 0 w 2770486"/>
              <a:gd name="connsiteY0" fmla="*/ 425322 h 773594"/>
              <a:gd name="connsiteX1" fmla="*/ 166038 w 2770486"/>
              <a:gd name="connsiteY1" fmla="*/ 84091 h 773594"/>
              <a:gd name="connsiteX2" fmla="*/ 340676 w 2770486"/>
              <a:gd name="connsiteY2" fmla="*/ 425877 h 773594"/>
              <a:gd name="connsiteX3" fmla="*/ 479990 w 2770486"/>
              <a:gd name="connsiteY3" fmla="*/ 760645 h 773594"/>
              <a:gd name="connsiteX4" fmla="*/ 652177 w 2770486"/>
              <a:gd name="connsiteY4" fmla="*/ 425041 h 773594"/>
              <a:gd name="connsiteX5" fmla="*/ 808691 w 2770486"/>
              <a:gd name="connsiteY5" fmla="*/ 97264 h 773594"/>
              <a:gd name="connsiteX6" fmla="*/ 970429 w 2770486"/>
              <a:gd name="connsiteY6" fmla="*/ 416627 h 773594"/>
              <a:gd name="connsiteX7" fmla="*/ 1144603 w 2770486"/>
              <a:gd name="connsiteY7" fmla="*/ 751673 h 773594"/>
              <a:gd name="connsiteX8" fmla="*/ 1293901 w 2770486"/>
              <a:gd name="connsiteY8" fmla="*/ 411590 h 773594"/>
              <a:gd name="connsiteX9" fmla="*/ 1463778 w 2770486"/>
              <a:gd name="connsiteY9" fmla="*/ 92779 h 773594"/>
              <a:gd name="connsiteX10" fmla="*/ 1635502 w 2770486"/>
              <a:gd name="connsiteY10" fmla="*/ 429806 h 773594"/>
              <a:gd name="connsiteX11" fmla="*/ 1788806 w 2770486"/>
              <a:gd name="connsiteY11" fmla="*/ 769629 h 773594"/>
              <a:gd name="connsiteX12" fmla="*/ 1947902 w 2770486"/>
              <a:gd name="connsiteY12" fmla="*/ 424334 h 773594"/>
              <a:gd name="connsiteX13" fmla="*/ 2115442 w 2770486"/>
              <a:gd name="connsiteY13" fmla="*/ 77645 h 773594"/>
              <a:gd name="connsiteX14" fmla="*/ 2230342 w 2770486"/>
              <a:gd name="connsiteY14" fmla="*/ 26495 h 773594"/>
              <a:gd name="connsiteX15" fmla="*/ 2158494 w 2770486"/>
              <a:gd name="connsiteY15" fmla="*/ 415371 h 773594"/>
              <a:gd name="connsiteX16" fmla="*/ 2191693 w 2770486"/>
              <a:gd name="connsiteY16" fmla="*/ 394487 h 773594"/>
              <a:gd name="connsiteX17" fmla="*/ 2271266 w 2770486"/>
              <a:gd name="connsiteY17" fmla="*/ 445909 h 773594"/>
              <a:gd name="connsiteX18" fmla="*/ 2683330 w 2770486"/>
              <a:gd name="connsiteY18" fmla="*/ 282103 h 773594"/>
              <a:gd name="connsiteX19" fmla="*/ 2769656 w 2770486"/>
              <a:gd name="connsiteY19" fmla="*/ 262907 h 773594"/>
              <a:gd name="connsiteX20" fmla="*/ 2302067 w 2770486"/>
              <a:gd name="connsiteY20" fmla="*/ 676719 h 773594"/>
              <a:gd name="connsiteX0" fmla="*/ 0 w 2770488"/>
              <a:gd name="connsiteY0" fmla="*/ 425322 h 773594"/>
              <a:gd name="connsiteX1" fmla="*/ 166038 w 2770488"/>
              <a:gd name="connsiteY1" fmla="*/ 84091 h 773594"/>
              <a:gd name="connsiteX2" fmla="*/ 340676 w 2770488"/>
              <a:gd name="connsiteY2" fmla="*/ 425877 h 773594"/>
              <a:gd name="connsiteX3" fmla="*/ 479990 w 2770488"/>
              <a:gd name="connsiteY3" fmla="*/ 760645 h 773594"/>
              <a:gd name="connsiteX4" fmla="*/ 652177 w 2770488"/>
              <a:gd name="connsiteY4" fmla="*/ 425041 h 773594"/>
              <a:gd name="connsiteX5" fmla="*/ 808691 w 2770488"/>
              <a:gd name="connsiteY5" fmla="*/ 97264 h 773594"/>
              <a:gd name="connsiteX6" fmla="*/ 970429 w 2770488"/>
              <a:gd name="connsiteY6" fmla="*/ 416627 h 773594"/>
              <a:gd name="connsiteX7" fmla="*/ 1144603 w 2770488"/>
              <a:gd name="connsiteY7" fmla="*/ 751673 h 773594"/>
              <a:gd name="connsiteX8" fmla="*/ 1293901 w 2770488"/>
              <a:gd name="connsiteY8" fmla="*/ 411590 h 773594"/>
              <a:gd name="connsiteX9" fmla="*/ 1463778 w 2770488"/>
              <a:gd name="connsiteY9" fmla="*/ 92779 h 773594"/>
              <a:gd name="connsiteX10" fmla="*/ 1635502 w 2770488"/>
              <a:gd name="connsiteY10" fmla="*/ 429806 h 773594"/>
              <a:gd name="connsiteX11" fmla="*/ 1788806 w 2770488"/>
              <a:gd name="connsiteY11" fmla="*/ 769629 h 773594"/>
              <a:gd name="connsiteX12" fmla="*/ 1947902 w 2770488"/>
              <a:gd name="connsiteY12" fmla="*/ 424334 h 773594"/>
              <a:gd name="connsiteX13" fmla="*/ 2115442 w 2770488"/>
              <a:gd name="connsiteY13" fmla="*/ 77645 h 773594"/>
              <a:gd name="connsiteX14" fmla="*/ 2230342 w 2770488"/>
              <a:gd name="connsiteY14" fmla="*/ 26495 h 773594"/>
              <a:gd name="connsiteX15" fmla="*/ 2158494 w 2770488"/>
              <a:gd name="connsiteY15" fmla="*/ 415371 h 773594"/>
              <a:gd name="connsiteX16" fmla="*/ 2509892 w 2770488"/>
              <a:gd name="connsiteY16" fmla="*/ 255475 h 773594"/>
              <a:gd name="connsiteX17" fmla="*/ 2271266 w 2770488"/>
              <a:gd name="connsiteY17" fmla="*/ 445909 h 773594"/>
              <a:gd name="connsiteX18" fmla="*/ 2683330 w 2770488"/>
              <a:gd name="connsiteY18" fmla="*/ 282103 h 773594"/>
              <a:gd name="connsiteX19" fmla="*/ 2769656 w 2770488"/>
              <a:gd name="connsiteY19" fmla="*/ 262907 h 773594"/>
              <a:gd name="connsiteX20" fmla="*/ 2302067 w 2770488"/>
              <a:gd name="connsiteY20" fmla="*/ 676719 h 773594"/>
              <a:gd name="connsiteX0" fmla="*/ 0 w 2770486"/>
              <a:gd name="connsiteY0" fmla="*/ 403739 h 752011"/>
              <a:gd name="connsiteX1" fmla="*/ 166038 w 2770486"/>
              <a:gd name="connsiteY1" fmla="*/ 62508 h 752011"/>
              <a:gd name="connsiteX2" fmla="*/ 340676 w 2770486"/>
              <a:gd name="connsiteY2" fmla="*/ 404294 h 752011"/>
              <a:gd name="connsiteX3" fmla="*/ 479990 w 2770486"/>
              <a:gd name="connsiteY3" fmla="*/ 739062 h 752011"/>
              <a:gd name="connsiteX4" fmla="*/ 652177 w 2770486"/>
              <a:gd name="connsiteY4" fmla="*/ 403458 h 752011"/>
              <a:gd name="connsiteX5" fmla="*/ 808691 w 2770486"/>
              <a:gd name="connsiteY5" fmla="*/ 75681 h 752011"/>
              <a:gd name="connsiteX6" fmla="*/ 970429 w 2770486"/>
              <a:gd name="connsiteY6" fmla="*/ 395044 h 752011"/>
              <a:gd name="connsiteX7" fmla="*/ 1144603 w 2770486"/>
              <a:gd name="connsiteY7" fmla="*/ 730090 h 752011"/>
              <a:gd name="connsiteX8" fmla="*/ 1293901 w 2770486"/>
              <a:gd name="connsiteY8" fmla="*/ 390007 h 752011"/>
              <a:gd name="connsiteX9" fmla="*/ 1463778 w 2770486"/>
              <a:gd name="connsiteY9" fmla="*/ 71196 h 752011"/>
              <a:gd name="connsiteX10" fmla="*/ 1635502 w 2770486"/>
              <a:gd name="connsiteY10" fmla="*/ 408223 h 752011"/>
              <a:gd name="connsiteX11" fmla="*/ 1788806 w 2770486"/>
              <a:gd name="connsiteY11" fmla="*/ 748046 h 752011"/>
              <a:gd name="connsiteX12" fmla="*/ 1947902 w 2770486"/>
              <a:gd name="connsiteY12" fmla="*/ 402751 h 752011"/>
              <a:gd name="connsiteX13" fmla="*/ 2115442 w 2770486"/>
              <a:gd name="connsiteY13" fmla="*/ 56062 h 752011"/>
              <a:gd name="connsiteX14" fmla="*/ 2230342 w 2770486"/>
              <a:gd name="connsiteY14" fmla="*/ 4912 h 752011"/>
              <a:gd name="connsiteX15" fmla="*/ 2622895 w 2770486"/>
              <a:gd name="connsiteY15" fmla="*/ 102308 h 752011"/>
              <a:gd name="connsiteX16" fmla="*/ 2509892 w 2770486"/>
              <a:gd name="connsiteY16" fmla="*/ 233892 h 752011"/>
              <a:gd name="connsiteX17" fmla="*/ 2271266 w 2770486"/>
              <a:gd name="connsiteY17" fmla="*/ 424326 h 752011"/>
              <a:gd name="connsiteX18" fmla="*/ 2683330 w 2770486"/>
              <a:gd name="connsiteY18" fmla="*/ 260520 h 752011"/>
              <a:gd name="connsiteX19" fmla="*/ 2769656 w 2770486"/>
              <a:gd name="connsiteY19" fmla="*/ 241324 h 752011"/>
              <a:gd name="connsiteX20" fmla="*/ 2302067 w 2770486"/>
              <a:gd name="connsiteY20" fmla="*/ 655136 h 752011"/>
              <a:gd name="connsiteX0" fmla="*/ 0 w 2783072"/>
              <a:gd name="connsiteY0" fmla="*/ 403739 h 752011"/>
              <a:gd name="connsiteX1" fmla="*/ 166038 w 2783072"/>
              <a:gd name="connsiteY1" fmla="*/ 62508 h 752011"/>
              <a:gd name="connsiteX2" fmla="*/ 340676 w 2783072"/>
              <a:gd name="connsiteY2" fmla="*/ 404294 h 752011"/>
              <a:gd name="connsiteX3" fmla="*/ 479990 w 2783072"/>
              <a:gd name="connsiteY3" fmla="*/ 739062 h 752011"/>
              <a:gd name="connsiteX4" fmla="*/ 652177 w 2783072"/>
              <a:gd name="connsiteY4" fmla="*/ 403458 h 752011"/>
              <a:gd name="connsiteX5" fmla="*/ 808691 w 2783072"/>
              <a:gd name="connsiteY5" fmla="*/ 75681 h 752011"/>
              <a:gd name="connsiteX6" fmla="*/ 970429 w 2783072"/>
              <a:gd name="connsiteY6" fmla="*/ 395044 h 752011"/>
              <a:gd name="connsiteX7" fmla="*/ 1144603 w 2783072"/>
              <a:gd name="connsiteY7" fmla="*/ 730090 h 752011"/>
              <a:gd name="connsiteX8" fmla="*/ 1293901 w 2783072"/>
              <a:gd name="connsiteY8" fmla="*/ 390007 h 752011"/>
              <a:gd name="connsiteX9" fmla="*/ 1463778 w 2783072"/>
              <a:gd name="connsiteY9" fmla="*/ 71196 h 752011"/>
              <a:gd name="connsiteX10" fmla="*/ 1635502 w 2783072"/>
              <a:gd name="connsiteY10" fmla="*/ 408223 h 752011"/>
              <a:gd name="connsiteX11" fmla="*/ 1788806 w 2783072"/>
              <a:gd name="connsiteY11" fmla="*/ 748046 h 752011"/>
              <a:gd name="connsiteX12" fmla="*/ 1947902 w 2783072"/>
              <a:gd name="connsiteY12" fmla="*/ 402751 h 752011"/>
              <a:gd name="connsiteX13" fmla="*/ 2115442 w 2783072"/>
              <a:gd name="connsiteY13" fmla="*/ 56062 h 752011"/>
              <a:gd name="connsiteX14" fmla="*/ 2230342 w 2783072"/>
              <a:gd name="connsiteY14" fmla="*/ 4912 h 752011"/>
              <a:gd name="connsiteX15" fmla="*/ 2622895 w 2783072"/>
              <a:gd name="connsiteY15" fmla="*/ 102308 h 752011"/>
              <a:gd name="connsiteX16" fmla="*/ 2509892 w 2783072"/>
              <a:gd name="connsiteY16" fmla="*/ 233892 h 752011"/>
              <a:gd name="connsiteX17" fmla="*/ 2778668 w 2783072"/>
              <a:gd name="connsiteY17" fmla="*/ 146303 h 752011"/>
              <a:gd name="connsiteX18" fmla="*/ 2683330 w 2783072"/>
              <a:gd name="connsiteY18" fmla="*/ 260520 h 752011"/>
              <a:gd name="connsiteX19" fmla="*/ 2769656 w 2783072"/>
              <a:gd name="connsiteY19" fmla="*/ 241324 h 752011"/>
              <a:gd name="connsiteX20" fmla="*/ 2302067 w 2783072"/>
              <a:gd name="connsiteY20" fmla="*/ 655136 h 752011"/>
              <a:gd name="connsiteX0" fmla="*/ 0 w 3093269"/>
              <a:gd name="connsiteY0" fmla="*/ 403739 h 752011"/>
              <a:gd name="connsiteX1" fmla="*/ 166038 w 3093269"/>
              <a:gd name="connsiteY1" fmla="*/ 62508 h 752011"/>
              <a:gd name="connsiteX2" fmla="*/ 340676 w 3093269"/>
              <a:gd name="connsiteY2" fmla="*/ 404294 h 752011"/>
              <a:gd name="connsiteX3" fmla="*/ 479990 w 3093269"/>
              <a:gd name="connsiteY3" fmla="*/ 739062 h 752011"/>
              <a:gd name="connsiteX4" fmla="*/ 652177 w 3093269"/>
              <a:gd name="connsiteY4" fmla="*/ 403458 h 752011"/>
              <a:gd name="connsiteX5" fmla="*/ 808691 w 3093269"/>
              <a:gd name="connsiteY5" fmla="*/ 75681 h 752011"/>
              <a:gd name="connsiteX6" fmla="*/ 970429 w 3093269"/>
              <a:gd name="connsiteY6" fmla="*/ 395044 h 752011"/>
              <a:gd name="connsiteX7" fmla="*/ 1144603 w 3093269"/>
              <a:gd name="connsiteY7" fmla="*/ 730090 h 752011"/>
              <a:gd name="connsiteX8" fmla="*/ 1293901 w 3093269"/>
              <a:gd name="connsiteY8" fmla="*/ 390007 h 752011"/>
              <a:gd name="connsiteX9" fmla="*/ 1463778 w 3093269"/>
              <a:gd name="connsiteY9" fmla="*/ 71196 h 752011"/>
              <a:gd name="connsiteX10" fmla="*/ 1635502 w 3093269"/>
              <a:gd name="connsiteY10" fmla="*/ 408223 h 752011"/>
              <a:gd name="connsiteX11" fmla="*/ 1788806 w 3093269"/>
              <a:gd name="connsiteY11" fmla="*/ 748046 h 752011"/>
              <a:gd name="connsiteX12" fmla="*/ 1947902 w 3093269"/>
              <a:gd name="connsiteY12" fmla="*/ 402751 h 752011"/>
              <a:gd name="connsiteX13" fmla="*/ 2115442 w 3093269"/>
              <a:gd name="connsiteY13" fmla="*/ 56062 h 752011"/>
              <a:gd name="connsiteX14" fmla="*/ 2230342 w 3093269"/>
              <a:gd name="connsiteY14" fmla="*/ 4912 h 752011"/>
              <a:gd name="connsiteX15" fmla="*/ 2622895 w 3093269"/>
              <a:gd name="connsiteY15" fmla="*/ 102308 h 752011"/>
              <a:gd name="connsiteX16" fmla="*/ 2509892 w 3093269"/>
              <a:gd name="connsiteY16" fmla="*/ 233892 h 752011"/>
              <a:gd name="connsiteX17" fmla="*/ 2778668 w 3093269"/>
              <a:gd name="connsiteY17" fmla="*/ 146303 h 752011"/>
              <a:gd name="connsiteX18" fmla="*/ 2683330 w 3093269"/>
              <a:gd name="connsiteY18" fmla="*/ 260520 h 752011"/>
              <a:gd name="connsiteX19" fmla="*/ 2769656 w 3093269"/>
              <a:gd name="connsiteY19" fmla="*/ 241324 h 752011"/>
              <a:gd name="connsiteX20" fmla="*/ 3093269 w 3093269"/>
              <a:gd name="connsiteY20" fmla="*/ 565450 h 752011"/>
              <a:gd name="connsiteX0" fmla="*/ 0 w 3093269"/>
              <a:gd name="connsiteY0" fmla="*/ 347681 h 695953"/>
              <a:gd name="connsiteX1" fmla="*/ 166038 w 3093269"/>
              <a:gd name="connsiteY1" fmla="*/ 6450 h 695953"/>
              <a:gd name="connsiteX2" fmla="*/ 340676 w 3093269"/>
              <a:gd name="connsiteY2" fmla="*/ 348236 h 695953"/>
              <a:gd name="connsiteX3" fmla="*/ 479990 w 3093269"/>
              <a:gd name="connsiteY3" fmla="*/ 683004 h 695953"/>
              <a:gd name="connsiteX4" fmla="*/ 652177 w 3093269"/>
              <a:gd name="connsiteY4" fmla="*/ 347400 h 695953"/>
              <a:gd name="connsiteX5" fmla="*/ 808691 w 3093269"/>
              <a:gd name="connsiteY5" fmla="*/ 19623 h 695953"/>
              <a:gd name="connsiteX6" fmla="*/ 970429 w 3093269"/>
              <a:gd name="connsiteY6" fmla="*/ 338986 h 695953"/>
              <a:gd name="connsiteX7" fmla="*/ 1144603 w 3093269"/>
              <a:gd name="connsiteY7" fmla="*/ 674032 h 695953"/>
              <a:gd name="connsiteX8" fmla="*/ 1293901 w 3093269"/>
              <a:gd name="connsiteY8" fmla="*/ 333949 h 695953"/>
              <a:gd name="connsiteX9" fmla="*/ 1463778 w 3093269"/>
              <a:gd name="connsiteY9" fmla="*/ 15138 h 695953"/>
              <a:gd name="connsiteX10" fmla="*/ 1635502 w 3093269"/>
              <a:gd name="connsiteY10" fmla="*/ 352165 h 695953"/>
              <a:gd name="connsiteX11" fmla="*/ 1788806 w 3093269"/>
              <a:gd name="connsiteY11" fmla="*/ 691988 h 695953"/>
              <a:gd name="connsiteX12" fmla="*/ 1947902 w 3093269"/>
              <a:gd name="connsiteY12" fmla="*/ 346693 h 695953"/>
              <a:gd name="connsiteX13" fmla="*/ 2115442 w 3093269"/>
              <a:gd name="connsiteY13" fmla="*/ 4 h 695953"/>
              <a:gd name="connsiteX14" fmla="*/ 2281942 w 3093269"/>
              <a:gd name="connsiteY14" fmla="*/ 338985 h 695953"/>
              <a:gd name="connsiteX15" fmla="*/ 2622895 w 3093269"/>
              <a:gd name="connsiteY15" fmla="*/ 46250 h 695953"/>
              <a:gd name="connsiteX16" fmla="*/ 2509892 w 3093269"/>
              <a:gd name="connsiteY16" fmla="*/ 177834 h 695953"/>
              <a:gd name="connsiteX17" fmla="*/ 2778668 w 3093269"/>
              <a:gd name="connsiteY17" fmla="*/ 90245 h 695953"/>
              <a:gd name="connsiteX18" fmla="*/ 2683330 w 3093269"/>
              <a:gd name="connsiteY18" fmla="*/ 204462 h 695953"/>
              <a:gd name="connsiteX19" fmla="*/ 2769656 w 3093269"/>
              <a:gd name="connsiteY19" fmla="*/ 185266 h 695953"/>
              <a:gd name="connsiteX20" fmla="*/ 3093269 w 3093269"/>
              <a:gd name="connsiteY20" fmla="*/ 509392 h 695953"/>
              <a:gd name="connsiteX0" fmla="*/ 0 w 3093269"/>
              <a:gd name="connsiteY0" fmla="*/ 347681 h 695953"/>
              <a:gd name="connsiteX1" fmla="*/ 166038 w 3093269"/>
              <a:gd name="connsiteY1" fmla="*/ 6450 h 695953"/>
              <a:gd name="connsiteX2" fmla="*/ 340676 w 3093269"/>
              <a:gd name="connsiteY2" fmla="*/ 348236 h 695953"/>
              <a:gd name="connsiteX3" fmla="*/ 479990 w 3093269"/>
              <a:gd name="connsiteY3" fmla="*/ 683004 h 695953"/>
              <a:gd name="connsiteX4" fmla="*/ 652177 w 3093269"/>
              <a:gd name="connsiteY4" fmla="*/ 347400 h 695953"/>
              <a:gd name="connsiteX5" fmla="*/ 808691 w 3093269"/>
              <a:gd name="connsiteY5" fmla="*/ 19623 h 695953"/>
              <a:gd name="connsiteX6" fmla="*/ 970429 w 3093269"/>
              <a:gd name="connsiteY6" fmla="*/ 338986 h 695953"/>
              <a:gd name="connsiteX7" fmla="*/ 1144603 w 3093269"/>
              <a:gd name="connsiteY7" fmla="*/ 674032 h 695953"/>
              <a:gd name="connsiteX8" fmla="*/ 1293901 w 3093269"/>
              <a:gd name="connsiteY8" fmla="*/ 333949 h 695953"/>
              <a:gd name="connsiteX9" fmla="*/ 1463778 w 3093269"/>
              <a:gd name="connsiteY9" fmla="*/ 15138 h 695953"/>
              <a:gd name="connsiteX10" fmla="*/ 1635502 w 3093269"/>
              <a:gd name="connsiteY10" fmla="*/ 352165 h 695953"/>
              <a:gd name="connsiteX11" fmla="*/ 1788806 w 3093269"/>
              <a:gd name="connsiteY11" fmla="*/ 691988 h 695953"/>
              <a:gd name="connsiteX12" fmla="*/ 1947902 w 3093269"/>
              <a:gd name="connsiteY12" fmla="*/ 346693 h 695953"/>
              <a:gd name="connsiteX13" fmla="*/ 2115442 w 3093269"/>
              <a:gd name="connsiteY13" fmla="*/ 4 h 695953"/>
              <a:gd name="connsiteX14" fmla="*/ 2281942 w 3093269"/>
              <a:gd name="connsiteY14" fmla="*/ 338985 h 695953"/>
              <a:gd name="connsiteX15" fmla="*/ 2429393 w 3093269"/>
              <a:gd name="connsiteY15" fmla="*/ 10376 h 695953"/>
              <a:gd name="connsiteX16" fmla="*/ 2509892 w 3093269"/>
              <a:gd name="connsiteY16" fmla="*/ 177834 h 695953"/>
              <a:gd name="connsiteX17" fmla="*/ 2778668 w 3093269"/>
              <a:gd name="connsiteY17" fmla="*/ 90245 h 695953"/>
              <a:gd name="connsiteX18" fmla="*/ 2683330 w 3093269"/>
              <a:gd name="connsiteY18" fmla="*/ 204462 h 695953"/>
              <a:gd name="connsiteX19" fmla="*/ 2769656 w 3093269"/>
              <a:gd name="connsiteY19" fmla="*/ 185266 h 695953"/>
              <a:gd name="connsiteX20" fmla="*/ 3093269 w 3093269"/>
              <a:gd name="connsiteY20" fmla="*/ 509392 h 695953"/>
              <a:gd name="connsiteX0" fmla="*/ 0 w 3093269"/>
              <a:gd name="connsiteY0" fmla="*/ 347681 h 695953"/>
              <a:gd name="connsiteX1" fmla="*/ 166038 w 3093269"/>
              <a:gd name="connsiteY1" fmla="*/ 6450 h 695953"/>
              <a:gd name="connsiteX2" fmla="*/ 340676 w 3093269"/>
              <a:gd name="connsiteY2" fmla="*/ 348236 h 695953"/>
              <a:gd name="connsiteX3" fmla="*/ 479990 w 3093269"/>
              <a:gd name="connsiteY3" fmla="*/ 683004 h 695953"/>
              <a:gd name="connsiteX4" fmla="*/ 652177 w 3093269"/>
              <a:gd name="connsiteY4" fmla="*/ 347400 h 695953"/>
              <a:gd name="connsiteX5" fmla="*/ 808691 w 3093269"/>
              <a:gd name="connsiteY5" fmla="*/ 19623 h 695953"/>
              <a:gd name="connsiteX6" fmla="*/ 970429 w 3093269"/>
              <a:gd name="connsiteY6" fmla="*/ 338986 h 695953"/>
              <a:gd name="connsiteX7" fmla="*/ 1144603 w 3093269"/>
              <a:gd name="connsiteY7" fmla="*/ 674032 h 695953"/>
              <a:gd name="connsiteX8" fmla="*/ 1293901 w 3093269"/>
              <a:gd name="connsiteY8" fmla="*/ 333949 h 695953"/>
              <a:gd name="connsiteX9" fmla="*/ 1463778 w 3093269"/>
              <a:gd name="connsiteY9" fmla="*/ 15138 h 695953"/>
              <a:gd name="connsiteX10" fmla="*/ 1635502 w 3093269"/>
              <a:gd name="connsiteY10" fmla="*/ 352165 h 695953"/>
              <a:gd name="connsiteX11" fmla="*/ 1788806 w 3093269"/>
              <a:gd name="connsiteY11" fmla="*/ 691988 h 695953"/>
              <a:gd name="connsiteX12" fmla="*/ 1947902 w 3093269"/>
              <a:gd name="connsiteY12" fmla="*/ 346693 h 695953"/>
              <a:gd name="connsiteX13" fmla="*/ 2115442 w 3093269"/>
              <a:gd name="connsiteY13" fmla="*/ 4 h 695953"/>
              <a:gd name="connsiteX14" fmla="*/ 2281942 w 3093269"/>
              <a:gd name="connsiteY14" fmla="*/ 338985 h 695953"/>
              <a:gd name="connsiteX15" fmla="*/ 2429393 w 3093269"/>
              <a:gd name="connsiteY15" fmla="*/ 10376 h 695953"/>
              <a:gd name="connsiteX16" fmla="*/ 2587294 w 3093269"/>
              <a:gd name="connsiteY16" fmla="*/ 352721 h 695953"/>
              <a:gd name="connsiteX17" fmla="*/ 2778668 w 3093269"/>
              <a:gd name="connsiteY17" fmla="*/ 90245 h 695953"/>
              <a:gd name="connsiteX18" fmla="*/ 2683330 w 3093269"/>
              <a:gd name="connsiteY18" fmla="*/ 204462 h 695953"/>
              <a:gd name="connsiteX19" fmla="*/ 2769656 w 3093269"/>
              <a:gd name="connsiteY19" fmla="*/ 185266 h 695953"/>
              <a:gd name="connsiteX20" fmla="*/ 3093269 w 3093269"/>
              <a:gd name="connsiteY20" fmla="*/ 509392 h 695953"/>
              <a:gd name="connsiteX0" fmla="*/ 0 w 3134806"/>
              <a:gd name="connsiteY0" fmla="*/ 347681 h 695953"/>
              <a:gd name="connsiteX1" fmla="*/ 166038 w 3134806"/>
              <a:gd name="connsiteY1" fmla="*/ 6450 h 695953"/>
              <a:gd name="connsiteX2" fmla="*/ 340676 w 3134806"/>
              <a:gd name="connsiteY2" fmla="*/ 348236 h 695953"/>
              <a:gd name="connsiteX3" fmla="*/ 479990 w 3134806"/>
              <a:gd name="connsiteY3" fmla="*/ 683004 h 695953"/>
              <a:gd name="connsiteX4" fmla="*/ 652177 w 3134806"/>
              <a:gd name="connsiteY4" fmla="*/ 347400 h 695953"/>
              <a:gd name="connsiteX5" fmla="*/ 808691 w 3134806"/>
              <a:gd name="connsiteY5" fmla="*/ 19623 h 695953"/>
              <a:gd name="connsiteX6" fmla="*/ 970429 w 3134806"/>
              <a:gd name="connsiteY6" fmla="*/ 338986 h 695953"/>
              <a:gd name="connsiteX7" fmla="*/ 1144603 w 3134806"/>
              <a:gd name="connsiteY7" fmla="*/ 674032 h 695953"/>
              <a:gd name="connsiteX8" fmla="*/ 1293901 w 3134806"/>
              <a:gd name="connsiteY8" fmla="*/ 333949 h 695953"/>
              <a:gd name="connsiteX9" fmla="*/ 1463778 w 3134806"/>
              <a:gd name="connsiteY9" fmla="*/ 15138 h 695953"/>
              <a:gd name="connsiteX10" fmla="*/ 1635502 w 3134806"/>
              <a:gd name="connsiteY10" fmla="*/ 352165 h 695953"/>
              <a:gd name="connsiteX11" fmla="*/ 1788806 w 3134806"/>
              <a:gd name="connsiteY11" fmla="*/ 691988 h 695953"/>
              <a:gd name="connsiteX12" fmla="*/ 1947902 w 3134806"/>
              <a:gd name="connsiteY12" fmla="*/ 346693 h 695953"/>
              <a:gd name="connsiteX13" fmla="*/ 2115442 w 3134806"/>
              <a:gd name="connsiteY13" fmla="*/ 4 h 695953"/>
              <a:gd name="connsiteX14" fmla="*/ 2281942 w 3134806"/>
              <a:gd name="connsiteY14" fmla="*/ 338985 h 695953"/>
              <a:gd name="connsiteX15" fmla="*/ 2429393 w 3134806"/>
              <a:gd name="connsiteY15" fmla="*/ 10376 h 695953"/>
              <a:gd name="connsiteX16" fmla="*/ 2587294 w 3134806"/>
              <a:gd name="connsiteY16" fmla="*/ 352721 h 695953"/>
              <a:gd name="connsiteX17" fmla="*/ 2778668 w 3134806"/>
              <a:gd name="connsiteY17" fmla="*/ 90245 h 695953"/>
              <a:gd name="connsiteX18" fmla="*/ 2683330 w 3134806"/>
              <a:gd name="connsiteY18" fmla="*/ 204462 h 695953"/>
              <a:gd name="connsiteX19" fmla="*/ 3130856 w 3134806"/>
              <a:gd name="connsiteY19" fmla="*/ 158359 h 695953"/>
              <a:gd name="connsiteX20" fmla="*/ 3093269 w 3134806"/>
              <a:gd name="connsiteY20" fmla="*/ 509392 h 695953"/>
              <a:gd name="connsiteX0" fmla="*/ 0 w 3148514"/>
              <a:gd name="connsiteY0" fmla="*/ 347681 h 695953"/>
              <a:gd name="connsiteX1" fmla="*/ 166038 w 3148514"/>
              <a:gd name="connsiteY1" fmla="*/ 6450 h 695953"/>
              <a:gd name="connsiteX2" fmla="*/ 340676 w 3148514"/>
              <a:gd name="connsiteY2" fmla="*/ 348236 h 695953"/>
              <a:gd name="connsiteX3" fmla="*/ 479990 w 3148514"/>
              <a:gd name="connsiteY3" fmla="*/ 683004 h 695953"/>
              <a:gd name="connsiteX4" fmla="*/ 652177 w 3148514"/>
              <a:gd name="connsiteY4" fmla="*/ 347400 h 695953"/>
              <a:gd name="connsiteX5" fmla="*/ 808691 w 3148514"/>
              <a:gd name="connsiteY5" fmla="*/ 19623 h 695953"/>
              <a:gd name="connsiteX6" fmla="*/ 970429 w 3148514"/>
              <a:gd name="connsiteY6" fmla="*/ 338986 h 695953"/>
              <a:gd name="connsiteX7" fmla="*/ 1144603 w 3148514"/>
              <a:gd name="connsiteY7" fmla="*/ 674032 h 695953"/>
              <a:gd name="connsiteX8" fmla="*/ 1293901 w 3148514"/>
              <a:gd name="connsiteY8" fmla="*/ 333949 h 695953"/>
              <a:gd name="connsiteX9" fmla="*/ 1463778 w 3148514"/>
              <a:gd name="connsiteY9" fmla="*/ 15138 h 695953"/>
              <a:gd name="connsiteX10" fmla="*/ 1635502 w 3148514"/>
              <a:gd name="connsiteY10" fmla="*/ 352165 h 695953"/>
              <a:gd name="connsiteX11" fmla="*/ 1788806 w 3148514"/>
              <a:gd name="connsiteY11" fmla="*/ 691988 h 695953"/>
              <a:gd name="connsiteX12" fmla="*/ 1947902 w 3148514"/>
              <a:gd name="connsiteY12" fmla="*/ 346693 h 695953"/>
              <a:gd name="connsiteX13" fmla="*/ 2115442 w 3148514"/>
              <a:gd name="connsiteY13" fmla="*/ 4 h 695953"/>
              <a:gd name="connsiteX14" fmla="*/ 2281942 w 3148514"/>
              <a:gd name="connsiteY14" fmla="*/ 338985 h 695953"/>
              <a:gd name="connsiteX15" fmla="*/ 2429393 w 3148514"/>
              <a:gd name="connsiteY15" fmla="*/ 10376 h 695953"/>
              <a:gd name="connsiteX16" fmla="*/ 2587294 w 3148514"/>
              <a:gd name="connsiteY16" fmla="*/ 352721 h 695953"/>
              <a:gd name="connsiteX17" fmla="*/ 2778668 w 3148514"/>
              <a:gd name="connsiteY17" fmla="*/ 90245 h 695953"/>
              <a:gd name="connsiteX18" fmla="*/ 3126232 w 3148514"/>
              <a:gd name="connsiteY18" fmla="*/ 141681 h 695953"/>
              <a:gd name="connsiteX19" fmla="*/ 3130856 w 3148514"/>
              <a:gd name="connsiteY19" fmla="*/ 158359 h 695953"/>
              <a:gd name="connsiteX20" fmla="*/ 3093269 w 3148514"/>
              <a:gd name="connsiteY20" fmla="*/ 509392 h 695953"/>
              <a:gd name="connsiteX0" fmla="*/ 0 w 3148514"/>
              <a:gd name="connsiteY0" fmla="*/ 347683 h 695955"/>
              <a:gd name="connsiteX1" fmla="*/ 166038 w 3148514"/>
              <a:gd name="connsiteY1" fmla="*/ 6452 h 695955"/>
              <a:gd name="connsiteX2" fmla="*/ 340676 w 3148514"/>
              <a:gd name="connsiteY2" fmla="*/ 348238 h 695955"/>
              <a:gd name="connsiteX3" fmla="*/ 479990 w 3148514"/>
              <a:gd name="connsiteY3" fmla="*/ 683006 h 695955"/>
              <a:gd name="connsiteX4" fmla="*/ 652177 w 3148514"/>
              <a:gd name="connsiteY4" fmla="*/ 347402 h 695955"/>
              <a:gd name="connsiteX5" fmla="*/ 808691 w 3148514"/>
              <a:gd name="connsiteY5" fmla="*/ 19625 h 695955"/>
              <a:gd name="connsiteX6" fmla="*/ 970429 w 3148514"/>
              <a:gd name="connsiteY6" fmla="*/ 338988 h 695955"/>
              <a:gd name="connsiteX7" fmla="*/ 1144603 w 3148514"/>
              <a:gd name="connsiteY7" fmla="*/ 674034 h 695955"/>
              <a:gd name="connsiteX8" fmla="*/ 1293901 w 3148514"/>
              <a:gd name="connsiteY8" fmla="*/ 333951 h 695955"/>
              <a:gd name="connsiteX9" fmla="*/ 1463778 w 3148514"/>
              <a:gd name="connsiteY9" fmla="*/ 15140 h 695955"/>
              <a:gd name="connsiteX10" fmla="*/ 1635502 w 3148514"/>
              <a:gd name="connsiteY10" fmla="*/ 352167 h 695955"/>
              <a:gd name="connsiteX11" fmla="*/ 1788806 w 3148514"/>
              <a:gd name="connsiteY11" fmla="*/ 691990 h 695955"/>
              <a:gd name="connsiteX12" fmla="*/ 1947902 w 3148514"/>
              <a:gd name="connsiteY12" fmla="*/ 346695 h 695955"/>
              <a:gd name="connsiteX13" fmla="*/ 2115442 w 3148514"/>
              <a:gd name="connsiteY13" fmla="*/ 6 h 695955"/>
              <a:gd name="connsiteX14" fmla="*/ 2281942 w 3148514"/>
              <a:gd name="connsiteY14" fmla="*/ 338987 h 695955"/>
              <a:gd name="connsiteX15" fmla="*/ 2442292 w 3148514"/>
              <a:gd name="connsiteY15" fmla="*/ 687503 h 695955"/>
              <a:gd name="connsiteX16" fmla="*/ 2587294 w 3148514"/>
              <a:gd name="connsiteY16" fmla="*/ 352723 h 695955"/>
              <a:gd name="connsiteX17" fmla="*/ 2778668 w 3148514"/>
              <a:gd name="connsiteY17" fmla="*/ 90247 h 695955"/>
              <a:gd name="connsiteX18" fmla="*/ 3126232 w 3148514"/>
              <a:gd name="connsiteY18" fmla="*/ 141683 h 695955"/>
              <a:gd name="connsiteX19" fmla="*/ 3130856 w 3148514"/>
              <a:gd name="connsiteY19" fmla="*/ 158361 h 695955"/>
              <a:gd name="connsiteX20" fmla="*/ 3093269 w 3148514"/>
              <a:gd name="connsiteY20" fmla="*/ 509394 h 695955"/>
              <a:gd name="connsiteX0" fmla="*/ 0 w 3149455"/>
              <a:gd name="connsiteY0" fmla="*/ 347683 h 695955"/>
              <a:gd name="connsiteX1" fmla="*/ 166038 w 3149455"/>
              <a:gd name="connsiteY1" fmla="*/ 6452 h 695955"/>
              <a:gd name="connsiteX2" fmla="*/ 340676 w 3149455"/>
              <a:gd name="connsiteY2" fmla="*/ 348238 h 695955"/>
              <a:gd name="connsiteX3" fmla="*/ 479990 w 3149455"/>
              <a:gd name="connsiteY3" fmla="*/ 683006 h 695955"/>
              <a:gd name="connsiteX4" fmla="*/ 652177 w 3149455"/>
              <a:gd name="connsiteY4" fmla="*/ 347402 h 695955"/>
              <a:gd name="connsiteX5" fmla="*/ 808691 w 3149455"/>
              <a:gd name="connsiteY5" fmla="*/ 19625 h 695955"/>
              <a:gd name="connsiteX6" fmla="*/ 970429 w 3149455"/>
              <a:gd name="connsiteY6" fmla="*/ 338988 h 695955"/>
              <a:gd name="connsiteX7" fmla="*/ 1144603 w 3149455"/>
              <a:gd name="connsiteY7" fmla="*/ 674034 h 695955"/>
              <a:gd name="connsiteX8" fmla="*/ 1293901 w 3149455"/>
              <a:gd name="connsiteY8" fmla="*/ 333951 h 695955"/>
              <a:gd name="connsiteX9" fmla="*/ 1463778 w 3149455"/>
              <a:gd name="connsiteY9" fmla="*/ 15140 h 695955"/>
              <a:gd name="connsiteX10" fmla="*/ 1635502 w 3149455"/>
              <a:gd name="connsiteY10" fmla="*/ 352167 h 695955"/>
              <a:gd name="connsiteX11" fmla="*/ 1788806 w 3149455"/>
              <a:gd name="connsiteY11" fmla="*/ 691990 h 695955"/>
              <a:gd name="connsiteX12" fmla="*/ 1947902 w 3149455"/>
              <a:gd name="connsiteY12" fmla="*/ 346695 h 695955"/>
              <a:gd name="connsiteX13" fmla="*/ 2115442 w 3149455"/>
              <a:gd name="connsiteY13" fmla="*/ 6 h 695955"/>
              <a:gd name="connsiteX14" fmla="*/ 2281942 w 3149455"/>
              <a:gd name="connsiteY14" fmla="*/ 338987 h 695955"/>
              <a:gd name="connsiteX15" fmla="*/ 2442292 w 3149455"/>
              <a:gd name="connsiteY15" fmla="*/ 687503 h 695955"/>
              <a:gd name="connsiteX16" fmla="*/ 2587294 w 3149455"/>
              <a:gd name="connsiteY16" fmla="*/ 352723 h 695955"/>
              <a:gd name="connsiteX17" fmla="*/ 2765770 w 3149455"/>
              <a:gd name="connsiteY17" fmla="*/ 561 h 695955"/>
              <a:gd name="connsiteX18" fmla="*/ 3126232 w 3149455"/>
              <a:gd name="connsiteY18" fmla="*/ 141683 h 695955"/>
              <a:gd name="connsiteX19" fmla="*/ 3130856 w 3149455"/>
              <a:gd name="connsiteY19" fmla="*/ 158361 h 695955"/>
              <a:gd name="connsiteX20" fmla="*/ 3093269 w 3149455"/>
              <a:gd name="connsiteY20" fmla="*/ 509394 h 695955"/>
              <a:gd name="connsiteX0" fmla="*/ 0 w 3130191"/>
              <a:gd name="connsiteY0" fmla="*/ 347683 h 695955"/>
              <a:gd name="connsiteX1" fmla="*/ 166038 w 3130191"/>
              <a:gd name="connsiteY1" fmla="*/ 6452 h 695955"/>
              <a:gd name="connsiteX2" fmla="*/ 340676 w 3130191"/>
              <a:gd name="connsiteY2" fmla="*/ 348238 h 695955"/>
              <a:gd name="connsiteX3" fmla="*/ 479990 w 3130191"/>
              <a:gd name="connsiteY3" fmla="*/ 683006 h 695955"/>
              <a:gd name="connsiteX4" fmla="*/ 652177 w 3130191"/>
              <a:gd name="connsiteY4" fmla="*/ 347402 h 695955"/>
              <a:gd name="connsiteX5" fmla="*/ 808691 w 3130191"/>
              <a:gd name="connsiteY5" fmla="*/ 19625 h 695955"/>
              <a:gd name="connsiteX6" fmla="*/ 970429 w 3130191"/>
              <a:gd name="connsiteY6" fmla="*/ 338988 h 695955"/>
              <a:gd name="connsiteX7" fmla="*/ 1144603 w 3130191"/>
              <a:gd name="connsiteY7" fmla="*/ 674034 h 695955"/>
              <a:gd name="connsiteX8" fmla="*/ 1293901 w 3130191"/>
              <a:gd name="connsiteY8" fmla="*/ 333951 h 695955"/>
              <a:gd name="connsiteX9" fmla="*/ 1463778 w 3130191"/>
              <a:gd name="connsiteY9" fmla="*/ 15140 h 695955"/>
              <a:gd name="connsiteX10" fmla="*/ 1635502 w 3130191"/>
              <a:gd name="connsiteY10" fmla="*/ 352167 h 695955"/>
              <a:gd name="connsiteX11" fmla="*/ 1788806 w 3130191"/>
              <a:gd name="connsiteY11" fmla="*/ 691990 h 695955"/>
              <a:gd name="connsiteX12" fmla="*/ 1947902 w 3130191"/>
              <a:gd name="connsiteY12" fmla="*/ 346695 h 695955"/>
              <a:gd name="connsiteX13" fmla="*/ 2115442 w 3130191"/>
              <a:gd name="connsiteY13" fmla="*/ 6 h 695955"/>
              <a:gd name="connsiteX14" fmla="*/ 2281942 w 3130191"/>
              <a:gd name="connsiteY14" fmla="*/ 338987 h 695955"/>
              <a:gd name="connsiteX15" fmla="*/ 2442292 w 3130191"/>
              <a:gd name="connsiteY15" fmla="*/ 687503 h 695955"/>
              <a:gd name="connsiteX16" fmla="*/ 2587294 w 3130191"/>
              <a:gd name="connsiteY16" fmla="*/ 352723 h 695955"/>
              <a:gd name="connsiteX17" fmla="*/ 2765770 w 3130191"/>
              <a:gd name="connsiteY17" fmla="*/ 561 h 695955"/>
              <a:gd name="connsiteX18" fmla="*/ 3126232 w 3130191"/>
              <a:gd name="connsiteY18" fmla="*/ 141683 h 695955"/>
              <a:gd name="connsiteX19" fmla="*/ 2976055 w 3130191"/>
              <a:gd name="connsiteY19" fmla="*/ 337731 h 695955"/>
              <a:gd name="connsiteX20" fmla="*/ 3093269 w 3130191"/>
              <a:gd name="connsiteY20" fmla="*/ 509394 h 695955"/>
              <a:gd name="connsiteX0" fmla="*/ 0 w 3304432"/>
              <a:gd name="connsiteY0" fmla="*/ 347683 h 695955"/>
              <a:gd name="connsiteX1" fmla="*/ 166038 w 3304432"/>
              <a:gd name="connsiteY1" fmla="*/ 6452 h 695955"/>
              <a:gd name="connsiteX2" fmla="*/ 340676 w 3304432"/>
              <a:gd name="connsiteY2" fmla="*/ 348238 h 695955"/>
              <a:gd name="connsiteX3" fmla="*/ 479990 w 3304432"/>
              <a:gd name="connsiteY3" fmla="*/ 683006 h 695955"/>
              <a:gd name="connsiteX4" fmla="*/ 652177 w 3304432"/>
              <a:gd name="connsiteY4" fmla="*/ 347402 h 695955"/>
              <a:gd name="connsiteX5" fmla="*/ 808691 w 3304432"/>
              <a:gd name="connsiteY5" fmla="*/ 19625 h 695955"/>
              <a:gd name="connsiteX6" fmla="*/ 970429 w 3304432"/>
              <a:gd name="connsiteY6" fmla="*/ 338988 h 695955"/>
              <a:gd name="connsiteX7" fmla="*/ 1144603 w 3304432"/>
              <a:gd name="connsiteY7" fmla="*/ 674034 h 695955"/>
              <a:gd name="connsiteX8" fmla="*/ 1293901 w 3304432"/>
              <a:gd name="connsiteY8" fmla="*/ 333951 h 695955"/>
              <a:gd name="connsiteX9" fmla="*/ 1463778 w 3304432"/>
              <a:gd name="connsiteY9" fmla="*/ 15140 h 695955"/>
              <a:gd name="connsiteX10" fmla="*/ 1635502 w 3304432"/>
              <a:gd name="connsiteY10" fmla="*/ 352167 h 695955"/>
              <a:gd name="connsiteX11" fmla="*/ 1788806 w 3304432"/>
              <a:gd name="connsiteY11" fmla="*/ 691990 h 695955"/>
              <a:gd name="connsiteX12" fmla="*/ 1947902 w 3304432"/>
              <a:gd name="connsiteY12" fmla="*/ 346695 h 695955"/>
              <a:gd name="connsiteX13" fmla="*/ 2115442 w 3304432"/>
              <a:gd name="connsiteY13" fmla="*/ 6 h 695955"/>
              <a:gd name="connsiteX14" fmla="*/ 2281942 w 3304432"/>
              <a:gd name="connsiteY14" fmla="*/ 338987 h 695955"/>
              <a:gd name="connsiteX15" fmla="*/ 2442292 w 3304432"/>
              <a:gd name="connsiteY15" fmla="*/ 687503 h 695955"/>
              <a:gd name="connsiteX16" fmla="*/ 2587294 w 3304432"/>
              <a:gd name="connsiteY16" fmla="*/ 352723 h 695955"/>
              <a:gd name="connsiteX17" fmla="*/ 2765770 w 3304432"/>
              <a:gd name="connsiteY17" fmla="*/ 561 h 695955"/>
              <a:gd name="connsiteX18" fmla="*/ 3126232 w 3304432"/>
              <a:gd name="connsiteY18" fmla="*/ 141683 h 695955"/>
              <a:gd name="connsiteX19" fmla="*/ 3302856 w 3304432"/>
              <a:gd name="connsiteY19" fmla="*/ 346701 h 695955"/>
              <a:gd name="connsiteX20" fmla="*/ 3093269 w 3304432"/>
              <a:gd name="connsiteY20" fmla="*/ 509394 h 695955"/>
              <a:gd name="connsiteX0" fmla="*/ 0 w 3304434"/>
              <a:gd name="connsiteY0" fmla="*/ 347683 h 695955"/>
              <a:gd name="connsiteX1" fmla="*/ 166038 w 3304434"/>
              <a:gd name="connsiteY1" fmla="*/ 6452 h 695955"/>
              <a:gd name="connsiteX2" fmla="*/ 340676 w 3304434"/>
              <a:gd name="connsiteY2" fmla="*/ 348238 h 695955"/>
              <a:gd name="connsiteX3" fmla="*/ 479990 w 3304434"/>
              <a:gd name="connsiteY3" fmla="*/ 683006 h 695955"/>
              <a:gd name="connsiteX4" fmla="*/ 652177 w 3304434"/>
              <a:gd name="connsiteY4" fmla="*/ 347402 h 695955"/>
              <a:gd name="connsiteX5" fmla="*/ 808691 w 3304434"/>
              <a:gd name="connsiteY5" fmla="*/ 19625 h 695955"/>
              <a:gd name="connsiteX6" fmla="*/ 970429 w 3304434"/>
              <a:gd name="connsiteY6" fmla="*/ 338988 h 695955"/>
              <a:gd name="connsiteX7" fmla="*/ 1144603 w 3304434"/>
              <a:gd name="connsiteY7" fmla="*/ 674034 h 695955"/>
              <a:gd name="connsiteX8" fmla="*/ 1293901 w 3304434"/>
              <a:gd name="connsiteY8" fmla="*/ 333951 h 695955"/>
              <a:gd name="connsiteX9" fmla="*/ 1463778 w 3304434"/>
              <a:gd name="connsiteY9" fmla="*/ 15140 h 695955"/>
              <a:gd name="connsiteX10" fmla="*/ 1635502 w 3304434"/>
              <a:gd name="connsiteY10" fmla="*/ 352167 h 695955"/>
              <a:gd name="connsiteX11" fmla="*/ 1788806 w 3304434"/>
              <a:gd name="connsiteY11" fmla="*/ 691990 h 695955"/>
              <a:gd name="connsiteX12" fmla="*/ 1947902 w 3304434"/>
              <a:gd name="connsiteY12" fmla="*/ 346695 h 695955"/>
              <a:gd name="connsiteX13" fmla="*/ 2115442 w 3304434"/>
              <a:gd name="connsiteY13" fmla="*/ 6 h 695955"/>
              <a:gd name="connsiteX14" fmla="*/ 2281942 w 3304434"/>
              <a:gd name="connsiteY14" fmla="*/ 338987 h 695955"/>
              <a:gd name="connsiteX15" fmla="*/ 2442292 w 3304434"/>
              <a:gd name="connsiteY15" fmla="*/ 687503 h 695955"/>
              <a:gd name="connsiteX16" fmla="*/ 2587294 w 3304434"/>
              <a:gd name="connsiteY16" fmla="*/ 352723 h 695955"/>
              <a:gd name="connsiteX17" fmla="*/ 2765770 w 3304434"/>
              <a:gd name="connsiteY17" fmla="*/ 561 h 695955"/>
              <a:gd name="connsiteX18" fmla="*/ 2919832 w 3304434"/>
              <a:gd name="connsiteY18" fmla="*/ 343477 h 695955"/>
              <a:gd name="connsiteX19" fmla="*/ 3302856 w 3304434"/>
              <a:gd name="connsiteY19" fmla="*/ 346701 h 695955"/>
              <a:gd name="connsiteX20" fmla="*/ 3093269 w 3304434"/>
              <a:gd name="connsiteY20" fmla="*/ 509394 h 695955"/>
              <a:gd name="connsiteX0" fmla="*/ 0 w 3536171"/>
              <a:gd name="connsiteY0" fmla="*/ 347683 h 733607"/>
              <a:gd name="connsiteX1" fmla="*/ 166038 w 3536171"/>
              <a:gd name="connsiteY1" fmla="*/ 6452 h 733607"/>
              <a:gd name="connsiteX2" fmla="*/ 340676 w 3536171"/>
              <a:gd name="connsiteY2" fmla="*/ 348238 h 733607"/>
              <a:gd name="connsiteX3" fmla="*/ 479990 w 3536171"/>
              <a:gd name="connsiteY3" fmla="*/ 683006 h 733607"/>
              <a:gd name="connsiteX4" fmla="*/ 652177 w 3536171"/>
              <a:gd name="connsiteY4" fmla="*/ 347402 h 733607"/>
              <a:gd name="connsiteX5" fmla="*/ 808691 w 3536171"/>
              <a:gd name="connsiteY5" fmla="*/ 19625 h 733607"/>
              <a:gd name="connsiteX6" fmla="*/ 970429 w 3536171"/>
              <a:gd name="connsiteY6" fmla="*/ 338988 h 733607"/>
              <a:gd name="connsiteX7" fmla="*/ 1144603 w 3536171"/>
              <a:gd name="connsiteY7" fmla="*/ 674034 h 733607"/>
              <a:gd name="connsiteX8" fmla="*/ 1293901 w 3536171"/>
              <a:gd name="connsiteY8" fmla="*/ 333951 h 733607"/>
              <a:gd name="connsiteX9" fmla="*/ 1463778 w 3536171"/>
              <a:gd name="connsiteY9" fmla="*/ 15140 h 733607"/>
              <a:gd name="connsiteX10" fmla="*/ 1635502 w 3536171"/>
              <a:gd name="connsiteY10" fmla="*/ 352167 h 733607"/>
              <a:gd name="connsiteX11" fmla="*/ 1788806 w 3536171"/>
              <a:gd name="connsiteY11" fmla="*/ 691990 h 733607"/>
              <a:gd name="connsiteX12" fmla="*/ 1947902 w 3536171"/>
              <a:gd name="connsiteY12" fmla="*/ 346695 h 733607"/>
              <a:gd name="connsiteX13" fmla="*/ 2115442 w 3536171"/>
              <a:gd name="connsiteY13" fmla="*/ 6 h 733607"/>
              <a:gd name="connsiteX14" fmla="*/ 2281942 w 3536171"/>
              <a:gd name="connsiteY14" fmla="*/ 338987 h 733607"/>
              <a:gd name="connsiteX15" fmla="*/ 2442292 w 3536171"/>
              <a:gd name="connsiteY15" fmla="*/ 687503 h 733607"/>
              <a:gd name="connsiteX16" fmla="*/ 2587294 w 3536171"/>
              <a:gd name="connsiteY16" fmla="*/ 352723 h 733607"/>
              <a:gd name="connsiteX17" fmla="*/ 2765770 w 3536171"/>
              <a:gd name="connsiteY17" fmla="*/ 561 h 733607"/>
              <a:gd name="connsiteX18" fmla="*/ 2919832 w 3536171"/>
              <a:gd name="connsiteY18" fmla="*/ 343477 h 733607"/>
              <a:gd name="connsiteX19" fmla="*/ 3302856 w 3536171"/>
              <a:gd name="connsiteY19" fmla="*/ 346701 h 733607"/>
              <a:gd name="connsiteX20" fmla="*/ 3536171 w 3536171"/>
              <a:gd name="connsiteY20" fmla="*/ 733607 h 733607"/>
              <a:gd name="connsiteX0" fmla="*/ 0 w 3536171"/>
              <a:gd name="connsiteY0" fmla="*/ 347683 h 733607"/>
              <a:gd name="connsiteX1" fmla="*/ 166038 w 3536171"/>
              <a:gd name="connsiteY1" fmla="*/ 6452 h 733607"/>
              <a:gd name="connsiteX2" fmla="*/ 340676 w 3536171"/>
              <a:gd name="connsiteY2" fmla="*/ 348238 h 733607"/>
              <a:gd name="connsiteX3" fmla="*/ 479990 w 3536171"/>
              <a:gd name="connsiteY3" fmla="*/ 683006 h 733607"/>
              <a:gd name="connsiteX4" fmla="*/ 652177 w 3536171"/>
              <a:gd name="connsiteY4" fmla="*/ 347402 h 733607"/>
              <a:gd name="connsiteX5" fmla="*/ 808691 w 3536171"/>
              <a:gd name="connsiteY5" fmla="*/ 19625 h 733607"/>
              <a:gd name="connsiteX6" fmla="*/ 970429 w 3536171"/>
              <a:gd name="connsiteY6" fmla="*/ 338988 h 733607"/>
              <a:gd name="connsiteX7" fmla="*/ 1144603 w 3536171"/>
              <a:gd name="connsiteY7" fmla="*/ 674034 h 733607"/>
              <a:gd name="connsiteX8" fmla="*/ 1293901 w 3536171"/>
              <a:gd name="connsiteY8" fmla="*/ 333951 h 733607"/>
              <a:gd name="connsiteX9" fmla="*/ 1463778 w 3536171"/>
              <a:gd name="connsiteY9" fmla="*/ 15140 h 733607"/>
              <a:gd name="connsiteX10" fmla="*/ 1635502 w 3536171"/>
              <a:gd name="connsiteY10" fmla="*/ 352167 h 733607"/>
              <a:gd name="connsiteX11" fmla="*/ 1788806 w 3536171"/>
              <a:gd name="connsiteY11" fmla="*/ 691990 h 733607"/>
              <a:gd name="connsiteX12" fmla="*/ 1947902 w 3536171"/>
              <a:gd name="connsiteY12" fmla="*/ 346695 h 733607"/>
              <a:gd name="connsiteX13" fmla="*/ 2115442 w 3536171"/>
              <a:gd name="connsiteY13" fmla="*/ 6 h 733607"/>
              <a:gd name="connsiteX14" fmla="*/ 2281942 w 3536171"/>
              <a:gd name="connsiteY14" fmla="*/ 338987 h 733607"/>
              <a:gd name="connsiteX15" fmla="*/ 2442292 w 3536171"/>
              <a:gd name="connsiteY15" fmla="*/ 687503 h 733607"/>
              <a:gd name="connsiteX16" fmla="*/ 2587294 w 3536171"/>
              <a:gd name="connsiteY16" fmla="*/ 352723 h 733607"/>
              <a:gd name="connsiteX17" fmla="*/ 2765770 w 3536171"/>
              <a:gd name="connsiteY17" fmla="*/ 561 h 733607"/>
              <a:gd name="connsiteX18" fmla="*/ 2919832 w 3536171"/>
              <a:gd name="connsiteY18" fmla="*/ 343477 h 733607"/>
              <a:gd name="connsiteX19" fmla="*/ 3083554 w 3536171"/>
              <a:gd name="connsiteY19" fmla="*/ 678538 h 733607"/>
              <a:gd name="connsiteX20" fmla="*/ 3536171 w 3536171"/>
              <a:gd name="connsiteY20" fmla="*/ 733607 h 733607"/>
              <a:gd name="connsiteX0" fmla="*/ 0 w 3252371"/>
              <a:gd name="connsiteY0" fmla="*/ 347683 h 695955"/>
              <a:gd name="connsiteX1" fmla="*/ 166038 w 3252371"/>
              <a:gd name="connsiteY1" fmla="*/ 6452 h 695955"/>
              <a:gd name="connsiteX2" fmla="*/ 340676 w 3252371"/>
              <a:gd name="connsiteY2" fmla="*/ 348238 h 695955"/>
              <a:gd name="connsiteX3" fmla="*/ 479990 w 3252371"/>
              <a:gd name="connsiteY3" fmla="*/ 683006 h 695955"/>
              <a:gd name="connsiteX4" fmla="*/ 652177 w 3252371"/>
              <a:gd name="connsiteY4" fmla="*/ 347402 h 695955"/>
              <a:gd name="connsiteX5" fmla="*/ 808691 w 3252371"/>
              <a:gd name="connsiteY5" fmla="*/ 19625 h 695955"/>
              <a:gd name="connsiteX6" fmla="*/ 970429 w 3252371"/>
              <a:gd name="connsiteY6" fmla="*/ 338988 h 695955"/>
              <a:gd name="connsiteX7" fmla="*/ 1144603 w 3252371"/>
              <a:gd name="connsiteY7" fmla="*/ 674034 h 695955"/>
              <a:gd name="connsiteX8" fmla="*/ 1293901 w 3252371"/>
              <a:gd name="connsiteY8" fmla="*/ 333951 h 695955"/>
              <a:gd name="connsiteX9" fmla="*/ 1463778 w 3252371"/>
              <a:gd name="connsiteY9" fmla="*/ 15140 h 695955"/>
              <a:gd name="connsiteX10" fmla="*/ 1635502 w 3252371"/>
              <a:gd name="connsiteY10" fmla="*/ 352167 h 695955"/>
              <a:gd name="connsiteX11" fmla="*/ 1788806 w 3252371"/>
              <a:gd name="connsiteY11" fmla="*/ 691990 h 695955"/>
              <a:gd name="connsiteX12" fmla="*/ 1947902 w 3252371"/>
              <a:gd name="connsiteY12" fmla="*/ 346695 h 695955"/>
              <a:gd name="connsiteX13" fmla="*/ 2115442 w 3252371"/>
              <a:gd name="connsiteY13" fmla="*/ 6 h 695955"/>
              <a:gd name="connsiteX14" fmla="*/ 2281942 w 3252371"/>
              <a:gd name="connsiteY14" fmla="*/ 338987 h 695955"/>
              <a:gd name="connsiteX15" fmla="*/ 2442292 w 3252371"/>
              <a:gd name="connsiteY15" fmla="*/ 687503 h 695955"/>
              <a:gd name="connsiteX16" fmla="*/ 2587294 w 3252371"/>
              <a:gd name="connsiteY16" fmla="*/ 352723 h 695955"/>
              <a:gd name="connsiteX17" fmla="*/ 2765770 w 3252371"/>
              <a:gd name="connsiteY17" fmla="*/ 561 h 695955"/>
              <a:gd name="connsiteX18" fmla="*/ 2919832 w 3252371"/>
              <a:gd name="connsiteY18" fmla="*/ 343477 h 695955"/>
              <a:gd name="connsiteX19" fmla="*/ 3083554 w 3252371"/>
              <a:gd name="connsiteY19" fmla="*/ 678538 h 695955"/>
              <a:gd name="connsiteX20" fmla="*/ 3252371 w 3252371"/>
              <a:gd name="connsiteY20" fmla="*/ 347959 h 695955"/>
              <a:gd name="connsiteX0" fmla="*/ 0 w 3265271"/>
              <a:gd name="connsiteY0" fmla="*/ 347683 h 695955"/>
              <a:gd name="connsiteX1" fmla="*/ 166038 w 3265271"/>
              <a:gd name="connsiteY1" fmla="*/ 6452 h 695955"/>
              <a:gd name="connsiteX2" fmla="*/ 340676 w 3265271"/>
              <a:gd name="connsiteY2" fmla="*/ 348238 h 695955"/>
              <a:gd name="connsiteX3" fmla="*/ 479990 w 3265271"/>
              <a:gd name="connsiteY3" fmla="*/ 683006 h 695955"/>
              <a:gd name="connsiteX4" fmla="*/ 652177 w 3265271"/>
              <a:gd name="connsiteY4" fmla="*/ 347402 h 695955"/>
              <a:gd name="connsiteX5" fmla="*/ 808691 w 3265271"/>
              <a:gd name="connsiteY5" fmla="*/ 19625 h 695955"/>
              <a:gd name="connsiteX6" fmla="*/ 970429 w 3265271"/>
              <a:gd name="connsiteY6" fmla="*/ 338988 h 695955"/>
              <a:gd name="connsiteX7" fmla="*/ 1144603 w 3265271"/>
              <a:gd name="connsiteY7" fmla="*/ 674034 h 695955"/>
              <a:gd name="connsiteX8" fmla="*/ 1293901 w 3265271"/>
              <a:gd name="connsiteY8" fmla="*/ 333951 h 695955"/>
              <a:gd name="connsiteX9" fmla="*/ 1463778 w 3265271"/>
              <a:gd name="connsiteY9" fmla="*/ 15140 h 695955"/>
              <a:gd name="connsiteX10" fmla="*/ 1635502 w 3265271"/>
              <a:gd name="connsiteY10" fmla="*/ 352167 h 695955"/>
              <a:gd name="connsiteX11" fmla="*/ 1788806 w 3265271"/>
              <a:gd name="connsiteY11" fmla="*/ 691990 h 695955"/>
              <a:gd name="connsiteX12" fmla="*/ 1947902 w 3265271"/>
              <a:gd name="connsiteY12" fmla="*/ 346695 h 695955"/>
              <a:gd name="connsiteX13" fmla="*/ 2115442 w 3265271"/>
              <a:gd name="connsiteY13" fmla="*/ 6 h 695955"/>
              <a:gd name="connsiteX14" fmla="*/ 2281942 w 3265271"/>
              <a:gd name="connsiteY14" fmla="*/ 338987 h 695955"/>
              <a:gd name="connsiteX15" fmla="*/ 2442292 w 3265271"/>
              <a:gd name="connsiteY15" fmla="*/ 687503 h 695955"/>
              <a:gd name="connsiteX16" fmla="*/ 2587294 w 3265271"/>
              <a:gd name="connsiteY16" fmla="*/ 352723 h 695955"/>
              <a:gd name="connsiteX17" fmla="*/ 2765770 w 3265271"/>
              <a:gd name="connsiteY17" fmla="*/ 561 h 695955"/>
              <a:gd name="connsiteX18" fmla="*/ 2919832 w 3265271"/>
              <a:gd name="connsiteY18" fmla="*/ 343477 h 695955"/>
              <a:gd name="connsiteX19" fmla="*/ 3083554 w 3265271"/>
              <a:gd name="connsiteY19" fmla="*/ 678538 h 695955"/>
              <a:gd name="connsiteX20" fmla="*/ 3265271 w 3265271"/>
              <a:gd name="connsiteY20" fmla="*/ 105807 h 695955"/>
              <a:gd name="connsiteX0" fmla="*/ 0 w 3256672"/>
              <a:gd name="connsiteY0" fmla="*/ 347683 h 695955"/>
              <a:gd name="connsiteX1" fmla="*/ 166038 w 3256672"/>
              <a:gd name="connsiteY1" fmla="*/ 6452 h 695955"/>
              <a:gd name="connsiteX2" fmla="*/ 340676 w 3256672"/>
              <a:gd name="connsiteY2" fmla="*/ 348238 h 695955"/>
              <a:gd name="connsiteX3" fmla="*/ 479990 w 3256672"/>
              <a:gd name="connsiteY3" fmla="*/ 683006 h 695955"/>
              <a:gd name="connsiteX4" fmla="*/ 652177 w 3256672"/>
              <a:gd name="connsiteY4" fmla="*/ 347402 h 695955"/>
              <a:gd name="connsiteX5" fmla="*/ 808691 w 3256672"/>
              <a:gd name="connsiteY5" fmla="*/ 19625 h 695955"/>
              <a:gd name="connsiteX6" fmla="*/ 970429 w 3256672"/>
              <a:gd name="connsiteY6" fmla="*/ 338988 h 695955"/>
              <a:gd name="connsiteX7" fmla="*/ 1144603 w 3256672"/>
              <a:gd name="connsiteY7" fmla="*/ 674034 h 695955"/>
              <a:gd name="connsiteX8" fmla="*/ 1293901 w 3256672"/>
              <a:gd name="connsiteY8" fmla="*/ 333951 h 695955"/>
              <a:gd name="connsiteX9" fmla="*/ 1463778 w 3256672"/>
              <a:gd name="connsiteY9" fmla="*/ 15140 h 695955"/>
              <a:gd name="connsiteX10" fmla="*/ 1635502 w 3256672"/>
              <a:gd name="connsiteY10" fmla="*/ 352167 h 695955"/>
              <a:gd name="connsiteX11" fmla="*/ 1788806 w 3256672"/>
              <a:gd name="connsiteY11" fmla="*/ 691990 h 695955"/>
              <a:gd name="connsiteX12" fmla="*/ 1947902 w 3256672"/>
              <a:gd name="connsiteY12" fmla="*/ 346695 h 695955"/>
              <a:gd name="connsiteX13" fmla="*/ 2115442 w 3256672"/>
              <a:gd name="connsiteY13" fmla="*/ 6 h 695955"/>
              <a:gd name="connsiteX14" fmla="*/ 2281942 w 3256672"/>
              <a:gd name="connsiteY14" fmla="*/ 338987 h 695955"/>
              <a:gd name="connsiteX15" fmla="*/ 2442292 w 3256672"/>
              <a:gd name="connsiteY15" fmla="*/ 687503 h 695955"/>
              <a:gd name="connsiteX16" fmla="*/ 2587294 w 3256672"/>
              <a:gd name="connsiteY16" fmla="*/ 352723 h 695955"/>
              <a:gd name="connsiteX17" fmla="*/ 2765770 w 3256672"/>
              <a:gd name="connsiteY17" fmla="*/ 561 h 695955"/>
              <a:gd name="connsiteX18" fmla="*/ 2919832 w 3256672"/>
              <a:gd name="connsiteY18" fmla="*/ 343477 h 695955"/>
              <a:gd name="connsiteX19" fmla="*/ 3083554 w 3256672"/>
              <a:gd name="connsiteY19" fmla="*/ 678538 h 695955"/>
              <a:gd name="connsiteX20" fmla="*/ 3256672 w 3256672"/>
              <a:gd name="connsiteY20" fmla="*/ 361410 h 695955"/>
              <a:gd name="connsiteX0" fmla="*/ 0 w 3256672"/>
              <a:gd name="connsiteY0" fmla="*/ 347683 h 695955"/>
              <a:gd name="connsiteX1" fmla="*/ 166038 w 3256672"/>
              <a:gd name="connsiteY1" fmla="*/ 6452 h 695955"/>
              <a:gd name="connsiteX2" fmla="*/ 332077 w 3256672"/>
              <a:gd name="connsiteY2" fmla="*/ 348237 h 695955"/>
              <a:gd name="connsiteX3" fmla="*/ 479990 w 3256672"/>
              <a:gd name="connsiteY3" fmla="*/ 683006 h 695955"/>
              <a:gd name="connsiteX4" fmla="*/ 652177 w 3256672"/>
              <a:gd name="connsiteY4" fmla="*/ 347402 h 695955"/>
              <a:gd name="connsiteX5" fmla="*/ 808691 w 3256672"/>
              <a:gd name="connsiteY5" fmla="*/ 19625 h 695955"/>
              <a:gd name="connsiteX6" fmla="*/ 970429 w 3256672"/>
              <a:gd name="connsiteY6" fmla="*/ 338988 h 695955"/>
              <a:gd name="connsiteX7" fmla="*/ 1144603 w 3256672"/>
              <a:gd name="connsiteY7" fmla="*/ 674034 h 695955"/>
              <a:gd name="connsiteX8" fmla="*/ 1293901 w 3256672"/>
              <a:gd name="connsiteY8" fmla="*/ 333951 h 695955"/>
              <a:gd name="connsiteX9" fmla="*/ 1463778 w 3256672"/>
              <a:gd name="connsiteY9" fmla="*/ 15140 h 695955"/>
              <a:gd name="connsiteX10" fmla="*/ 1635502 w 3256672"/>
              <a:gd name="connsiteY10" fmla="*/ 352167 h 695955"/>
              <a:gd name="connsiteX11" fmla="*/ 1788806 w 3256672"/>
              <a:gd name="connsiteY11" fmla="*/ 691990 h 695955"/>
              <a:gd name="connsiteX12" fmla="*/ 1947902 w 3256672"/>
              <a:gd name="connsiteY12" fmla="*/ 346695 h 695955"/>
              <a:gd name="connsiteX13" fmla="*/ 2115442 w 3256672"/>
              <a:gd name="connsiteY13" fmla="*/ 6 h 695955"/>
              <a:gd name="connsiteX14" fmla="*/ 2281942 w 3256672"/>
              <a:gd name="connsiteY14" fmla="*/ 338987 h 695955"/>
              <a:gd name="connsiteX15" fmla="*/ 2442292 w 3256672"/>
              <a:gd name="connsiteY15" fmla="*/ 687503 h 695955"/>
              <a:gd name="connsiteX16" fmla="*/ 2587294 w 3256672"/>
              <a:gd name="connsiteY16" fmla="*/ 352723 h 695955"/>
              <a:gd name="connsiteX17" fmla="*/ 2765770 w 3256672"/>
              <a:gd name="connsiteY17" fmla="*/ 561 h 695955"/>
              <a:gd name="connsiteX18" fmla="*/ 2919832 w 3256672"/>
              <a:gd name="connsiteY18" fmla="*/ 343477 h 695955"/>
              <a:gd name="connsiteX19" fmla="*/ 3083554 w 3256672"/>
              <a:gd name="connsiteY19" fmla="*/ 678538 h 695955"/>
              <a:gd name="connsiteX20" fmla="*/ 3256672 w 3256672"/>
              <a:gd name="connsiteY20" fmla="*/ 361410 h 695955"/>
              <a:gd name="connsiteX0" fmla="*/ 0 w 3256672"/>
              <a:gd name="connsiteY0" fmla="*/ 347683 h 695955"/>
              <a:gd name="connsiteX1" fmla="*/ 166038 w 3256672"/>
              <a:gd name="connsiteY1" fmla="*/ 6452 h 695955"/>
              <a:gd name="connsiteX2" fmla="*/ 332077 w 3256672"/>
              <a:gd name="connsiteY2" fmla="*/ 348237 h 695955"/>
              <a:gd name="connsiteX3" fmla="*/ 479990 w 3256672"/>
              <a:gd name="connsiteY3" fmla="*/ 683006 h 695955"/>
              <a:gd name="connsiteX4" fmla="*/ 652177 w 3256672"/>
              <a:gd name="connsiteY4" fmla="*/ 347402 h 695955"/>
              <a:gd name="connsiteX5" fmla="*/ 808691 w 3256672"/>
              <a:gd name="connsiteY5" fmla="*/ 19625 h 695955"/>
              <a:gd name="connsiteX6" fmla="*/ 970429 w 3256672"/>
              <a:gd name="connsiteY6" fmla="*/ 338988 h 695955"/>
              <a:gd name="connsiteX7" fmla="*/ 1144603 w 3256672"/>
              <a:gd name="connsiteY7" fmla="*/ 674034 h 695955"/>
              <a:gd name="connsiteX8" fmla="*/ 1293901 w 3256672"/>
              <a:gd name="connsiteY8" fmla="*/ 333951 h 695955"/>
              <a:gd name="connsiteX9" fmla="*/ 1463778 w 3256672"/>
              <a:gd name="connsiteY9" fmla="*/ 15140 h 695955"/>
              <a:gd name="connsiteX10" fmla="*/ 1635502 w 3256672"/>
              <a:gd name="connsiteY10" fmla="*/ 352167 h 695955"/>
              <a:gd name="connsiteX11" fmla="*/ 1788806 w 3256672"/>
              <a:gd name="connsiteY11" fmla="*/ 691990 h 695955"/>
              <a:gd name="connsiteX12" fmla="*/ 1947902 w 3256672"/>
              <a:gd name="connsiteY12" fmla="*/ 346695 h 695955"/>
              <a:gd name="connsiteX13" fmla="*/ 2115442 w 3256672"/>
              <a:gd name="connsiteY13" fmla="*/ 6 h 695955"/>
              <a:gd name="connsiteX14" fmla="*/ 2281942 w 3256672"/>
              <a:gd name="connsiteY14" fmla="*/ 338987 h 695955"/>
              <a:gd name="connsiteX15" fmla="*/ 2442292 w 3256672"/>
              <a:gd name="connsiteY15" fmla="*/ 687503 h 695955"/>
              <a:gd name="connsiteX16" fmla="*/ 2587294 w 3256672"/>
              <a:gd name="connsiteY16" fmla="*/ 352723 h 695955"/>
              <a:gd name="connsiteX17" fmla="*/ 2765770 w 3256672"/>
              <a:gd name="connsiteY17" fmla="*/ 561 h 695955"/>
              <a:gd name="connsiteX18" fmla="*/ 2919832 w 3256672"/>
              <a:gd name="connsiteY18" fmla="*/ 343477 h 695955"/>
              <a:gd name="connsiteX19" fmla="*/ 3083554 w 3256672"/>
              <a:gd name="connsiteY19" fmla="*/ 678538 h 695955"/>
              <a:gd name="connsiteX20" fmla="*/ 3256672 w 3256672"/>
              <a:gd name="connsiteY20" fmla="*/ 361410 h 695955"/>
              <a:gd name="connsiteX0" fmla="*/ 0 w 3256672"/>
              <a:gd name="connsiteY0" fmla="*/ 347683 h 695955"/>
              <a:gd name="connsiteX1" fmla="*/ 166038 w 3256672"/>
              <a:gd name="connsiteY1" fmla="*/ 6452 h 695955"/>
              <a:gd name="connsiteX2" fmla="*/ 332077 w 3256672"/>
              <a:gd name="connsiteY2" fmla="*/ 348237 h 695955"/>
              <a:gd name="connsiteX3" fmla="*/ 479990 w 3256672"/>
              <a:gd name="connsiteY3" fmla="*/ 683006 h 695955"/>
              <a:gd name="connsiteX4" fmla="*/ 652177 w 3256672"/>
              <a:gd name="connsiteY4" fmla="*/ 347402 h 695955"/>
              <a:gd name="connsiteX5" fmla="*/ 808691 w 3256672"/>
              <a:gd name="connsiteY5" fmla="*/ 19625 h 695955"/>
              <a:gd name="connsiteX6" fmla="*/ 970429 w 3256672"/>
              <a:gd name="connsiteY6" fmla="*/ 338988 h 695955"/>
              <a:gd name="connsiteX7" fmla="*/ 1144603 w 3256672"/>
              <a:gd name="connsiteY7" fmla="*/ 674034 h 695955"/>
              <a:gd name="connsiteX8" fmla="*/ 1293901 w 3256672"/>
              <a:gd name="connsiteY8" fmla="*/ 333951 h 695955"/>
              <a:gd name="connsiteX9" fmla="*/ 1463778 w 3256672"/>
              <a:gd name="connsiteY9" fmla="*/ 15140 h 695955"/>
              <a:gd name="connsiteX10" fmla="*/ 1635502 w 3256672"/>
              <a:gd name="connsiteY10" fmla="*/ 352167 h 695955"/>
              <a:gd name="connsiteX11" fmla="*/ 1788806 w 3256672"/>
              <a:gd name="connsiteY11" fmla="*/ 691990 h 695955"/>
              <a:gd name="connsiteX12" fmla="*/ 1947902 w 3256672"/>
              <a:gd name="connsiteY12" fmla="*/ 346695 h 695955"/>
              <a:gd name="connsiteX13" fmla="*/ 2115442 w 3256672"/>
              <a:gd name="connsiteY13" fmla="*/ 6 h 695955"/>
              <a:gd name="connsiteX14" fmla="*/ 2281942 w 3256672"/>
              <a:gd name="connsiteY14" fmla="*/ 338987 h 695955"/>
              <a:gd name="connsiteX15" fmla="*/ 2442292 w 3256672"/>
              <a:gd name="connsiteY15" fmla="*/ 687503 h 695955"/>
              <a:gd name="connsiteX16" fmla="*/ 2600194 w 3256672"/>
              <a:gd name="connsiteY16" fmla="*/ 343755 h 695955"/>
              <a:gd name="connsiteX17" fmla="*/ 2765770 w 3256672"/>
              <a:gd name="connsiteY17" fmla="*/ 561 h 695955"/>
              <a:gd name="connsiteX18" fmla="*/ 2919832 w 3256672"/>
              <a:gd name="connsiteY18" fmla="*/ 343477 h 695955"/>
              <a:gd name="connsiteX19" fmla="*/ 3083554 w 3256672"/>
              <a:gd name="connsiteY19" fmla="*/ 678538 h 695955"/>
              <a:gd name="connsiteX20" fmla="*/ 3256672 w 3256672"/>
              <a:gd name="connsiteY20" fmla="*/ 361410 h 695955"/>
              <a:gd name="connsiteX0" fmla="*/ 0 w 3256672"/>
              <a:gd name="connsiteY0" fmla="*/ 347683 h 695955"/>
              <a:gd name="connsiteX1" fmla="*/ 166038 w 3256672"/>
              <a:gd name="connsiteY1" fmla="*/ 6452 h 695955"/>
              <a:gd name="connsiteX2" fmla="*/ 332077 w 3256672"/>
              <a:gd name="connsiteY2" fmla="*/ 348237 h 695955"/>
              <a:gd name="connsiteX3" fmla="*/ 479990 w 3256672"/>
              <a:gd name="connsiteY3" fmla="*/ 683006 h 695955"/>
              <a:gd name="connsiteX4" fmla="*/ 652177 w 3256672"/>
              <a:gd name="connsiteY4" fmla="*/ 347402 h 695955"/>
              <a:gd name="connsiteX5" fmla="*/ 808691 w 3256672"/>
              <a:gd name="connsiteY5" fmla="*/ 19625 h 695955"/>
              <a:gd name="connsiteX6" fmla="*/ 970429 w 3256672"/>
              <a:gd name="connsiteY6" fmla="*/ 338988 h 695955"/>
              <a:gd name="connsiteX7" fmla="*/ 1144603 w 3256672"/>
              <a:gd name="connsiteY7" fmla="*/ 674034 h 695955"/>
              <a:gd name="connsiteX8" fmla="*/ 1293901 w 3256672"/>
              <a:gd name="connsiteY8" fmla="*/ 333951 h 695955"/>
              <a:gd name="connsiteX9" fmla="*/ 1463778 w 3256672"/>
              <a:gd name="connsiteY9" fmla="*/ 15140 h 695955"/>
              <a:gd name="connsiteX10" fmla="*/ 1635502 w 3256672"/>
              <a:gd name="connsiteY10" fmla="*/ 352167 h 695955"/>
              <a:gd name="connsiteX11" fmla="*/ 1788806 w 3256672"/>
              <a:gd name="connsiteY11" fmla="*/ 691990 h 695955"/>
              <a:gd name="connsiteX12" fmla="*/ 1947902 w 3256672"/>
              <a:gd name="connsiteY12" fmla="*/ 346695 h 695955"/>
              <a:gd name="connsiteX13" fmla="*/ 2115442 w 3256672"/>
              <a:gd name="connsiteY13" fmla="*/ 6 h 695955"/>
              <a:gd name="connsiteX14" fmla="*/ 2281942 w 3256672"/>
              <a:gd name="connsiteY14" fmla="*/ 338987 h 695955"/>
              <a:gd name="connsiteX15" fmla="*/ 2442292 w 3256672"/>
              <a:gd name="connsiteY15" fmla="*/ 687503 h 695955"/>
              <a:gd name="connsiteX16" fmla="*/ 2600194 w 3256672"/>
              <a:gd name="connsiteY16" fmla="*/ 343755 h 695955"/>
              <a:gd name="connsiteX17" fmla="*/ 2765769 w 3256672"/>
              <a:gd name="connsiteY17" fmla="*/ 5047 h 695955"/>
              <a:gd name="connsiteX18" fmla="*/ 2919832 w 3256672"/>
              <a:gd name="connsiteY18" fmla="*/ 343477 h 695955"/>
              <a:gd name="connsiteX19" fmla="*/ 3083554 w 3256672"/>
              <a:gd name="connsiteY19" fmla="*/ 678538 h 695955"/>
              <a:gd name="connsiteX20" fmla="*/ 3256672 w 3256672"/>
              <a:gd name="connsiteY20" fmla="*/ 361410 h 695955"/>
              <a:gd name="connsiteX0" fmla="*/ 0 w 3256672"/>
              <a:gd name="connsiteY0" fmla="*/ 347683 h 695955"/>
              <a:gd name="connsiteX1" fmla="*/ 166038 w 3256672"/>
              <a:gd name="connsiteY1" fmla="*/ 6452 h 695955"/>
              <a:gd name="connsiteX2" fmla="*/ 332077 w 3256672"/>
              <a:gd name="connsiteY2" fmla="*/ 348237 h 695955"/>
              <a:gd name="connsiteX3" fmla="*/ 479990 w 3256672"/>
              <a:gd name="connsiteY3" fmla="*/ 683006 h 695955"/>
              <a:gd name="connsiteX4" fmla="*/ 652177 w 3256672"/>
              <a:gd name="connsiteY4" fmla="*/ 347402 h 695955"/>
              <a:gd name="connsiteX5" fmla="*/ 808691 w 3256672"/>
              <a:gd name="connsiteY5" fmla="*/ 19625 h 695955"/>
              <a:gd name="connsiteX6" fmla="*/ 970429 w 3256672"/>
              <a:gd name="connsiteY6" fmla="*/ 338988 h 695955"/>
              <a:gd name="connsiteX7" fmla="*/ 1144603 w 3256672"/>
              <a:gd name="connsiteY7" fmla="*/ 674034 h 695955"/>
              <a:gd name="connsiteX8" fmla="*/ 1293901 w 3256672"/>
              <a:gd name="connsiteY8" fmla="*/ 333951 h 695955"/>
              <a:gd name="connsiteX9" fmla="*/ 1463778 w 3256672"/>
              <a:gd name="connsiteY9" fmla="*/ 15140 h 695955"/>
              <a:gd name="connsiteX10" fmla="*/ 1635502 w 3256672"/>
              <a:gd name="connsiteY10" fmla="*/ 352167 h 695955"/>
              <a:gd name="connsiteX11" fmla="*/ 1788806 w 3256672"/>
              <a:gd name="connsiteY11" fmla="*/ 691990 h 695955"/>
              <a:gd name="connsiteX12" fmla="*/ 1947902 w 3256672"/>
              <a:gd name="connsiteY12" fmla="*/ 346695 h 695955"/>
              <a:gd name="connsiteX13" fmla="*/ 2115442 w 3256672"/>
              <a:gd name="connsiteY13" fmla="*/ 6 h 695955"/>
              <a:gd name="connsiteX14" fmla="*/ 2281942 w 3256672"/>
              <a:gd name="connsiteY14" fmla="*/ 338987 h 695955"/>
              <a:gd name="connsiteX15" fmla="*/ 2442292 w 3256672"/>
              <a:gd name="connsiteY15" fmla="*/ 687503 h 695955"/>
              <a:gd name="connsiteX16" fmla="*/ 2600194 w 3256672"/>
              <a:gd name="connsiteY16" fmla="*/ 343755 h 695955"/>
              <a:gd name="connsiteX17" fmla="*/ 2765769 w 3256672"/>
              <a:gd name="connsiteY17" fmla="*/ 5047 h 695955"/>
              <a:gd name="connsiteX18" fmla="*/ 2932733 w 3256672"/>
              <a:gd name="connsiteY18" fmla="*/ 352446 h 695955"/>
              <a:gd name="connsiteX19" fmla="*/ 3083554 w 3256672"/>
              <a:gd name="connsiteY19" fmla="*/ 678538 h 695955"/>
              <a:gd name="connsiteX20" fmla="*/ 3256672 w 3256672"/>
              <a:gd name="connsiteY20" fmla="*/ 361410 h 695955"/>
              <a:gd name="connsiteX0" fmla="*/ 0 w 3256672"/>
              <a:gd name="connsiteY0" fmla="*/ 347683 h 695955"/>
              <a:gd name="connsiteX1" fmla="*/ 166038 w 3256672"/>
              <a:gd name="connsiteY1" fmla="*/ 6452 h 695955"/>
              <a:gd name="connsiteX2" fmla="*/ 332077 w 3256672"/>
              <a:gd name="connsiteY2" fmla="*/ 348237 h 695955"/>
              <a:gd name="connsiteX3" fmla="*/ 479990 w 3256672"/>
              <a:gd name="connsiteY3" fmla="*/ 683006 h 695955"/>
              <a:gd name="connsiteX4" fmla="*/ 652177 w 3256672"/>
              <a:gd name="connsiteY4" fmla="*/ 347402 h 695955"/>
              <a:gd name="connsiteX5" fmla="*/ 808691 w 3256672"/>
              <a:gd name="connsiteY5" fmla="*/ 19625 h 695955"/>
              <a:gd name="connsiteX6" fmla="*/ 970429 w 3256672"/>
              <a:gd name="connsiteY6" fmla="*/ 338988 h 695955"/>
              <a:gd name="connsiteX7" fmla="*/ 1144603 w 3256672"/>
              <a:gd name="connsiteY7" fmla="*/ 674034 h 695955"/>
              <a:gd name="connsiteX8" fmla="*/ 1293901 w 3256672"/>
              <a:gd name="connsiteY8" fmla="*/ 333951 h 695955"/>
              <a:gd name="connsiteX9" fmla="*/ 1463778 w 3256672"/>
              <a:gd name="connsiteY9" fmla="*/ 15140 h 695955"/>
              <a:gd name="connsiteX10" fmla="*/ 1635502 w 3256672"/>
              <a:gd name="connsiteY10" fmla="*/ 352167 h 695955"/>
              <a:gd name="connsiteX11" fmla="*/ 1788806 w 3256672"/>
              <a:gd name="connsiteY11" fmla="*/ 691990 h 695955"/>
              <a:gd name="connsiteX12" fmla="*/ 1947902 w 3256672"/>
              <a:gd name="connsiteY12" fmla="*/ 346695 h 695955"/>
              <a:gd name="connsiteX13" fmla="*/ 2115442 w 3256672"/>
              <a:gd name="connsiteY13" fmla="*/ 6 h 695955"/>
              <a:gd name="connsiteX14" fmla="*/ 2281942 w 3256672"/>
              <a:gd name="connsiteY14" fmla="*/ 338987 h 695955"/>
              <a:gd name="connsiteX15" fmla="*/ 2442292 w 3256672"/>
              <a:gd name="connsiteY15" fmla="*/ 687503 h 695955"/>
              <a:gd name="connsiteX16" fmla="*/ 2600194 w 3256672"/>
              <a:gd name="connsiteY16" fmla="*/ 343755 h 695955"/>
              <a:gd name="connsiteX17" fmla="*/ 2765769 w 3256672"/>
              <a:gd name="connsiteY17" fmla="*/ 5047 h 695955"/>
              <a:gd name="connsiteX18" fmla="*/ 2932733 w 3256672"/>
              <a:gd name="connsiteY18" fmla="*/ 352446 h 695955"/>
              <a:gd name="connsiteX19" fmla="*/ 3096454 w 3256672"/>
              <a:gd name="connsiteY19" fmla="*/ 678538 h 695955"/>
              <a:gd name="connsiteX20" fmla="*/ 3256672 w 3256672"/>
              <a:gd name="connsiteY20" fmla="*/ 361410 h 695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256672" h="695955">
                <a:moveTo>
                  <a:pt x="0" y="347683"/>
                </a:moveTo>
                <a:cubicBezTo>
                  <a:pt x="23812" y="189726"/>
                  <a:pt x="110692" y="6360"/>
                  <a:pt x="166038" y="6452"/>
                </a:cubicBezTo>
                <a:cubicBezTo>
                  <a:pt x="221384" y="6544"/>
                  <a:pt x="279752" y="235478"/>
                  <a:pt x="332077" y="348237"/>
                </a:cubicBezTo>
                <a:cubicBezTo>
                  <a:pt x="384402" y="460996"/>
                  <a:pt x="426640" y="683145"/>
                  <a:pt x="479990" y="683006"/>
                </a:cubicBezTo>
                <a:cubicBezTo>
                  <a:pt x="533340" y="682867"/>
                  <a:pt x="597394" y="457965"/>
                  <a:pt x="652177" y="347402"/>
                </a:cubicBezTo>
                <a:cubicBezTo>
                  <a:pt x="706960" y="236839"/>
                  <a:pt x="755649" y="21027"/>
                  <a:pt x="808691" y="19625"/>
                </a:cubicBezTo>
                <a:cubicBezTo>
                  <a:pt x="861733" y="18223"/>
                  <a:pt x="914444" y="229920"/>
                  <a:pt x="970429" y="338988"/>
                </a:cubicBezTo>
                <a:cubicBezTo>
                  <a:pt x="1026414" y="448056"/>
                  <a:pt x="1090691" y="674873"/>
                  <a:pt x="1144603" y="674034"/>
                </a:cubicBezTo>
                <a:cubicBezTo>
                  <a:pt x="1198515" y="673195"/>
                  <a:pt x="1240705" y="443767"/>
                  <a:pt x="1293901" y="333951"/>
                </a:cubicBezTo>
                <a:cubicBezTo>
                  <a:pt x="1347097" y="224135"/>
                  <a:pt x="1406845" y="12104"/>
                  <a:pt x="1463778" y="15140"/>
                </a:cubicBezTo>
                <a:cubicBezTo>
                  <a:pt x="1520712" y="18176"/>
                  <a:pt x="1581331" y="239359"/>
                  <a:pt x="1635502" y="352167"/>
                </a:cubicBezTo>
                <a:cubicBezTo>
                  <a:pt x="1689673" y="464975"/>
                  <a:pt x="1764690" y="648059"/>
                  <a:pt x="1788806" y="691990"/>
                </a:cubicBezTo>
                <a:cubicBezTo>
                  <a:pt x="1812922" y="735921"/>
                  <a:pt x="1921413" y="401488"/>
                  <a:pt x="1947902" y="346695"/>
                </a:cubicBezTo>
                <a:cubicBezTo>
                  <a:pt x="1974391" y="291902"/>
                  <a:pt x="2059769" y="1291"/>
                  <a:pt x="2115442" y="6"/>
                </a:cubicBezTo>
                <a:cubicBezTo>
                  <a:pt x="2171115" y="-1279"/>
                  <a:pt x="2227467" y="224404"/>
                  <a:pt x="2281942" y="338987"/>
                </a:cubicBezTo>
                <a:cubicBezTo>
                  <a:pt x="2336417" y="453570"/>
                  <a:pt x="2389250" y="686708"/>
                  <a:pt x="2442292" y="687503"/>
                </a:cubicBezTo>
                <a:cubicBezTo>
                  <a:pt x="2495334" y="688298"/>
                  <a:pt x="2546281" y="457498"/>
                  <a:pt x="2600194" y="343755"/>
                </a:cubicBezTo>
                <a:cubicBezTo>
                  <a:pt x="2654107" y="230012"/>
                  <a:pt x="2710346" y="3599"/>
                  <a:pt x="2765769" y="5047"/>
                </a:cubicBezTo>
                <a:cubicBezTo>
                  <a:pt x="2821192" y="6495"/>
                  <a:pt x="2877619" y="240198"/>
                  <a:pt x="2932733" y="352446"/>
                </a:cubicBezTo>
                <a:cubicBezTo>
                  <a:pt x="2987847" y="464695"/>
                  <a:pt x="3071848" y="678538"/>
                  <a:pt x="3096454" y="678538"/>
                </a:cubicBezTo>
                <a:cubicBezTo>
                  <a:pt x="3121060" y="678538"/>
                  <a:pt x="3218968" y="197104"/>
                  <a:pt x="3256672" y="361410"/>
                </a:cubicBezTo>
              </a:path>
            </a:pathLst>
          </a:custGeom>
          <a:ln>
            <a:solidFill>
              <a:srgbClr val="097D09"/>
            </a:solidFill>
          </a:ln>
        </p:spPr>
        <p:style>
          <a:lnRef idx="3">
            <a:schemeClr val="accent4"/>
          </a:lnRef>
          <a:fillRef idx="0">
            <a:schemeClr val="accent4"/>
          </a:fillRef>
          <a:effectRef idx="2">
            <a:schemeClr val="accent4"/>
          </a:effectRef>
          <a:fontRef idx="minor">
            <a:schemeClr val="tx1"/>
          </a:fontRef>
        </p:style>
        <p:txBody>
          <a:bodyPr rtlCol="0" anchor="ctr"/>
          <a:lstStyle/>
          <a:p>
            <a:pPr algn="ctr"/>
            <a:endParaRPr lang="es-MX" dirty="0"/>
          </a:p>
        </p:txBody>
      </p:sp>
      <p:sp>
        <p:nvSpPr>
          <p:cNvPr id="92" name="Elipse 91">
            <a:extLst>
              <a:ext uri="{FF2B5EF4-FFF2-40B4-BE49-F238E27FC236}">
                <a16:creationId xmlns:a16="http://schemas.microsoft.com/office/drawing/2014/main" id="{0B25D30B-AA26-4D69-980C-02BE50C1B00B}"/>
              </a:ext>
            </a:extLst>
          </p:cNvPr>
          <p:cNvSpPr/>
          <p:nvPr/>
        </p:nvSpPr>
        <p:spPr>
          <a:xfrm>
            <a:off x="1724911" y="1796699"/>
            <a:ext cx="90000" cy="90000"/>
          </a:xfrm>
          <a:prstGeom prst="ellipse">
            <a:avLst/>
          </a:prstGeom>
          <a:solidFill>
            <a:srgbClr val="00206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cxnSp>
        <p:nvCxnSpPr>
          <p:cNvPr id="98" name="Conector recto 97">
            <a:extLst>
              <a:ext uri="{FF2B5EF4-FFF2-40B4-BE49-F238E27FC236}">
                <a16:creationId xmlns:a16="http://schemas.microsoft.com/office/drawing/2014/main" id="{406B76F4-1607-41BD-BFB7-702BF324FF69}"/>
              </a:ext>
            </a:extLst>
          </p:cNvPr>
          <p:cNvCxnSpPr>
            <a:cxnSpLocks/>
            <a:stCxn id="95" idx="6"/>
          </p:cNvCxnSpPr>
          <p:nvPr/>
        </p:nvCxnSpPr>
        <p:spPr>
          <a:xfrm>
            <a:off x="1311796" y="2395797"/>
            <a:ext cx="862112" cy="24685"/>
          </a:xfrm>
          <a:prstGeom prst="line">
            <a:avLst/>
          </a:prstGeom>
          <a:ln>
            <a:solidFill>
              <a:srgbClr val="0000FF"/>
            </a:solidFill>
          </a:ln>
        </p:spPr>
        <p:style>
          <a:lnRef idx="3">
            <a:schemeClr val="accent6"/>
          </a:lnRef>
          <a:fillRef idx="0">
            <a:schemeClr val="accent6"/>
          </a:fillRef>
          <a:effectRef idx="2">
            <a:schemeClr val="accent6"/>
          </a:effectRef>
          <a:fontRef idx="minor">
            <a:schemeClr val="tx1"/>
          </a:fontRef>
        </p:style>
      </p:cxnSp>
      <p:cxnSp>
        <p:nvCxnSpPr>
          <p:cNvPr id="99" name="Conector recto 98">
            <a:extLst>
              <a:ext uri="{FF2B5EF4-FFF2-40B4-BE49-F238E27FC236}">
                <a16:creationId xmlns:a16="http://schemas.microsoft.com/office/drawing/2014/main" id="{8D427471-AF15-4DA5-8C16-F924A625CFA7}"/>
              </a:ext>
            </a:extLst>
          </p:cNvPr>
          <p:cNvCxnSpPr>
            <a:cxnSpLocks/>
          </p:cNvCxnSpPr>
          <p:nvPr/>
        </p:nvCxnSpPr>
        <p:spPr>
          <a:xfrm>
            <a:off x="2234638" y="2426364"/>
            <a:ext cx="371198" cy="298108"/>
          </a:xfrm>
          <a:prstGeom prst="line">
            <a:avLst/>
          </a:prstGeom>
          <a:ln/>
        </p:spPr>
        <p:style>
          <a:lnRef idx="3">
            <a:schemeClr val="dk1"/>
          </a:lnRef>
          <a:fillRef idx="0">
            <a:schemeClr val="dk1"/>
          </a:fillRef>
          <a:effectRef idx="2">
            <a:schemeClr val="dk1"/>
          </a:effectRef>
          <a:fontRef idx="minor">
            <a:schemeClr val="tx1"/>
          </a:fontRef>
        </p:style>
      </p:cxnSp>
      <p:sp>
        <p:nvSpPr>
          <p:cNvPr id="94" name="Elipse 93">
            <a:extLst>
              <a:ext uri="{FF2B5EF4-FFF2-40B4-BE49-F238E27FC236}">
                <a16:creationId xmlns:a16="http://schemas.microsoft.com/office/drawing/2014/main" id="{613A8F1A-CC51-4C61-96A0-EDEB29418AE4}"/>
              </a:ext>
            </a:extLst>
          </p:cNvPr>
          <p:cNvSpPr/>
          <p:nvPr/>
        </p:nvSpPr>
        <p:spPr>
          <a:xfrm>
            <a:off x="2164959" y="2360654"/>
            <a:ext cx="90000" cy="90000"/>
          </a:xfrm>
          <a:prstGeom prst="ellipse">
            <a:avLst/>
          </a:prstGeom>
          <a:solidFill>
            <a:srgbClr val="00206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cxnSp>
        <p:nvCxnSpPr>
          <p:cNvPr id="100" name="Conector recto 99">
            <a:extLst>
              <a:ext uri="{FF2B5EF4-FFF2-40B4-BE49-F238E27FC236}">
                <a16:creationId xmlns:a16="http://schemas.microsoft.com/office/drawing/2014/main" id="{7D60BAFE-3E35-4519-8DF0-12153638E350}"/>
              </a:ext>
            </a:extLst>
          </p:cNvPr>
          <p:cNvCxnSpPr>
            <a:cxnSpLocks/>
          </p:cNvCxnSpPr>
          <p:nvPr/>
        </p:nvCxnSpPr>
        <p:spPr>
          <a:xfrm flipV="1">
            <a:off x="828765" y="2397239"/>
            <a:ext cx="412840" cy="327233"/>
          </a:xfrm>
          <a:prstGeom prst="line">
            <a:avLst/>
          </a:prstGeom>
        </p:spPr>
        <p:style>
          <a:lnRef idx="3">
            <a:schemeClr val="dk1"/>
          </a:lnRef>
          <a:fillRef idx="0">
            <a:schemeClr val="dk1"/>
          </a:fillRef>
          <a:effectRef idx="2">
            <a:schemeClr val="dk1"/>
          </a:effectRef>
          <a:fontRef idx="minor">
            <a:schemeClr val="tx1"/>
          </a:fontRef>
        </p:style>
      </p:cxnSp>
      <mc:AlternateContent xmlns:mc="http://schemas.openxmlformats.org/markup-compatibility/2006">
        <mc:Choice xmlns:a14="http://schemas.microsoft.com/office/drawing/2010/main" Requires="a14">
          <p:sp>
            <p:nvSpPr>
              <p:cNvPr id="101" name="CuadroTexto 100">
                <a:extLst>
                  <a:ext uri="{FF2B5EF4-FFF2-40B4-BE49-F238E27FC236}">
                    <a16:creationId xmlns:a16="http://schemas.microsoft.com/office/drawing/2014/main" id="{71DE80F2-6A97-48D4-A2D9-59CAF2E81536}"/>
                  </a:ext>
                </a:extLst>
              </p:cNvPr>
              <p:cNvSpPr txBox="1"/>
              <p:nvPr/>
            </p:nvSpPr>
            <p:spPr>
              <a:xfrm>
                <a:off x="1585477" y="2308674"/>
                <a:ext cx="381793"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s-MX" i="1" smtClean="0">
                              <a:solidFill>
                                <a:srgbClr val="0000FF"/>
                              </a:solidFill>
                              <a:latin typeface="Cambria Math" panose="02040503050406030204" pitchFamily="18" charset="0"/>
                            </a:rPr>
                          </m:ctrlPr>
                        </m:sSubPr>
                        <m:e>
                          <m:r>
                            <a:rPr lang="es-MX" i="1" smtClean="0">
                              <a:solidFill>
                                <a:srgbClr val="0000FF"/>
                              </a:solidFill>
                              <a:latin typeface="Cambria Math" panose="02040503050406030204" pitchFamily="18" charset="0"/>
                              <a:ea typeface="Cambria Math" panose="02040503050406030204" pitchFamily="18" charset="0"/>
                            </a:rPr>
                            <m:t>𝜈</m:t>
                          </m:r>
                        </m:e>
                        <m:sub>
                          <m:r>
                            <a:rPr lang="es-MX" b="0" i="1" smtClean="0">
                              <a:solidFill>
                                <a:srgbClr val="0000FF"/>
                              </a:solidFill>
                              <a:latin typeface="Cambria Math" panose="02040503050406030204" pitchFamily="18" charset="0"/>
                            </a:rPr>
                            <m:t>𝑙</m:t>
                          </m:r>
                        </m:sub>
                      </m:sSub>
                    </m:oMath>
                  </m:oMathPara>
                </a14:m>
                <a:endParaRPr lang="es-MX" dirty="0">
                  <a:solidFill>
                    <a:srgbClr val="0000FF"/>
                  </a:solidFill>
                </a:endParaRPr>
              </a:p>
            </p:txBody>
          </p:sp>
        </mc:Choice>
        <mc:Fallback>
          <p:sp>
            <p:nvSpPr>
              <p:cNvPr id="101" name="CuadroTexto 100">
                <a:extLst>
                  <a:ext uri="{FF2B5EF4-FFF2-40B4-BE49-F238E27FC236}">
                    <a16:creationId xmlns:a16="http://schemas.microsoft.com/office/drawing/2014/main" id="{71DE80F2-6A97-48D4-A2D9-59CAF2E81536}"/>
                  </a:ext>
                </a:extLst>
              </p:cNvPr>
              <p:cNvSpPr txBox="1">
                <a:spLocks noRot="1" noChangeAspect="1" noMove="1" noResize="1" noEditPoints="1" noAdjustHandles="1" noChangeArrowheads="1" noChangeShapeType="1" noTextEdit="1"/>
              </p:cNvSpPr>
              <p:nvPr/>
            </p:nvSpPr>
            <p:spPr>
              <a:xfrm>
                <a:off x="1585477" y="2308674"/>
                <a:ext cx="381793" cy="369332"/>
              </a:xfrm>
              <a:prstGeom prst="rect">
                <a:avLst/>
              </a:prstGeom>
              <a:blipFill>
                <a:blip r:embed="rId2"/>
                <a:stretch>
                  <a:fillRect/>
                </a:stretch>
              </a:blipFill>
            </p:spPr>
            <p:txBody>
              <a:bodyPr/>
              <a:lstStyle/>
              <a:p>
                <a:r>
                  <a:rPr lang="en-US">
                    <a:noFill/>
                  </a:rPr>
                  <a:t> </a:t>
                </a:r>
              </a:p>
            </p:txBody>
          </p:sp>
        </mc:Fallback>
      </mc:AlternateContent>
      <p:sp>
        <p:nvSpPr>
          <p:cNvPr id="95" name="Elipse 94">
            <a:extLst>
              <a:ext uri="{FF2B5EF4-FFF2-40B4-BE49-F238E27FC236}">
                <a16:creationId xmlns:a16="http://schemas.microsoft.com/office/drawing/2014/main" id="{522608F8-FD7D-4E61-A28E-7C4C0E241D88}"/>
              </a:ext>
            </a:extLst>
          </p:cNvPr>
          <p:cNvSpPr/>
          <p:nvPr/>
        </p:nvSpPr>
        <p:spPr>
          <a:xfrm>
            <a:off x="1221796" y="2350797"/>
            <a:ext cx="90000" cy="90000"/>
          </a:xfrm>
          <a:prstGeom prst="ellipse">
            <a:avLst/>
          </a:prstGeom>
          <a:solidFill>
            <a:srgbClr val="00206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mc:AlternateContent xmlns:mc="http://schemas.openxmlformats.org/markup-compatibility/2006">
        <mc:Choice xmlns:a14="http://schemas.microsoft.com/office/drawing/2010/main" Requires="a14">
          <p:sp>
            <p:nvSpPr>
              <p:cNvPr id="102" name="CuadroTexto 101">
                <a:extLst>
                  <a:ext uri="{FF2B5EF4-FFF2-40B4-BE49-F238E27FC236}">
                    <a16:creationId xmlns:a16="http://schemas.microsoft.com/office/drawing/2014/main" id="{16A55ED4-7BC1-480E-AEC2-00A460975DEB}"/>
                  </a:ext>
                </a:extLst>
              </p:cNvPr>
              <p:cNvSpPr txBox="1"/>
              <p:nvPr/>
            </p:nvSpPr>
            <p:spPr>
              <a:xfrm>
                <a:off x="1810460" y="1898350"/>
                <a:ext cx="961135"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es-MX" i="1" smtClean="0">
                              <a:solidFill>
                                <a:srgbClr val="097D09"/>
                              </a:solidFill>
                              <a:latin typeface="Cambria Math" panose="02040503050406030204" pitchFamily="18" charset="0"/>
                            </a:rPr>
                          </m:ctrlPr>
                        </m:sSupPr>
                        <m:e>
                          <m:r>
                            <a:rPr lang="es-MX" b="0" i="1" smtClean="0">
                              <a:solidFill>
                                <a:srgbClr val="097D09"/>
                              </a:solidFill>
                              <a:latin typeface="Cambria Math" panose="02040503050406030204" pitchFamily="18" charset="0"/>
                            </a:rPr>
                            <m:t>𝑊</m:t>
                          </m:r>
                        </m:e>
                        <m:sup>
                          <m:r>
                            <a:rPr lang="es-MX" b="0" i="1" smtClean="0">
                              <a:solidFill>
                                <a:srgbClr val="097D09"/>
                              </a:solidFill>
                              <a:latin typeface="Cambria Math" panose="02040503050406030204" pitchFamily="18" charset="0"/>
                            </a:rPr>
                            <m:t>+</m:t>
                          </m:r>
                        </m:sup>
                      </m:sSup>
                    </m:oMath>
                  </m:oMathPara>
                </a14:m>
                <a:endParaRPr lang="es-MX" dirty="0">
                  <a:solidFill>
                    <a:schemeClr val="accent5">
                      <a:lumMod val="50000"/>
                    </a:schemeClr>
                  </a:solidFill>
                </a:endParaRPr>
              </a:p>
            </p:txBody>
          </p:sp>
        </mc:Choice>
        <mc:Fallback>
          <p:sp>
            <p:nvSpPr>
              <p:cNvPr id="102" name="CuadroTexto 101">
                <a:extLst>
                  <a:ext uri="{FF2B5EF4-FFF2-40B4-BE49-F238E27FC236}">
                    <a16:creationId xmlns:a16="http://schemas.microsoft.com/office/drawing/2014/main" id="{16A55ED4-7BC1-480E-AEC2-00A460975DEB}"/>
                  </a:ext>
                </a:extLst>
              </p:cNvPr>
              <p:cNvSpPr txBox="1">
                <a:spLocks noRot="1" noChangeAspect="1" noMove="1" noResize="1" noEditPoints="1" noAdjustHandles="1" noChangeArrowheads="1" noChangeShapeType="1" noTextEdit="1"/>
              </p:cNvSpPr>
              <p:nvPr/>
            </p:nvSpPr>
            <p:spPr>
              <a:xfrm>
                <a:off x="1810460" y="1898350"/>
                <a:ext cx="961135" cy="369332"/>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03" name="CuadroTexto 102">
                <a:extLst>
                  <a:ext uri="{FF2B5EF4-FFF2-40B4-BE49-F238E27FC236}">
                    <a16:creationId xmlns:a16="http://schemas.microsoft.com/office/drawing/2014/main" id="{11BF6C17-525C-437F-82CF-EA425717F748}"/>
                  </a:ext>
                </a:extLst>
              </p:cNvPr>
              <p:cNvSpPr txBox="1"/>
              <p:nvPr/>
            </p:nvSpPr>
            <p:spPr>
              <a:xfrm>
                <a:off x="867621" y="1909252"/>
                <a:ext cx="961135"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es-MX" i="1" smtClean="0">
                              <a:solidFill>
                                <a:srgbClr val="097D09"/>
                              </a:solidFill>
                              <a:latin typeface="Cambria Math" panose="02040503050406030204" pitchFamily="18" charset="0"/>
                            </a:rPr>
                          </m:ctrlPr>
                        </m:sSupPr>
                        <m:e>
                          <m:r>
                            <a:rPr lang="es-MX" b="0" i="1" smtClean="0">
                              <a:solidFill>
                                <a:srgbClr val="097D09"/>
                              </a:solidFill>
                              <a:latin typeface="Cambria Math" panose="02040503050406030204" pitchFamily="18" charset="0"/>
                            </a:rPr>
                            <m:t>𝑊</m:t>
                          </m:r>
                        </m:e>
                        <m:sup>
                          <m:r>
                            <a:rPr lang="es-MX" b="0" i="1" smtClean="0">
                              <a:solidFill>
                                <a:srgbClr val="097D09"/>
                              </a:solidFill>
                              <a:latin typeface="Cambria Math" panose="02040503050406030204" pitchFamily="18" charset="0"/>
                            </a:rPr>
                            <m:t>−</m:t>
                          </m:r>
                        </m:sup>
                      </m:sSup>
                    </m:oMath>
                  </m:oMathPara>
                </a14:m>
                <a:endParaRPr lang="es-MX" dirty="0">
                  <a:solidFill>
                    <a:schemeClr val="accent5">
                      <a:lumMod val="50000"/>
                    </a:schemeClr>
                  </a:solidFill>
                </a:endParaRPr>
              </a:p>
            </p:txBody>
          </p:sp>
        </mc:Choice>
        <mc:Fallback>
          <p:sp>
            <p:nvSpPr>
              <p:cNvPr id="103" name="CuadroTexto 102">
                <a:extLst>
                  <a:ext uri="{FF2B5EF4-FFF2-40B4-BE49-F238E27FC236}">
                    <a16:creationId xmlns:a16="http://schemas.microsoft.com/office/drawing/2014/main" id="{11BF6C17-525C-437F-82CF-EA425717F748}"/>
                  </a:ext>
                </a:extLst>
              </p:cNvPr>
              <p:cNvSpPr txBox="1">
                <a:spLocks noRot="1" noChangeAspect="1" noMove="1" noResize="1" noEditPoints="1" noAdjustHandles="1" noChangeArrowheads="1" noChangeShapeType="1" noTextEdit="1"/>
              </p:cNvSpPr>
              <p:nvPr/>
            </p:nvSpPr>
            <p:spPr>
              <a:xfrm>
                <a:off x="867621" y="1909252"/>
                <a:ext cx="961135" cy="369332"/>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6" name="CuadroTexto 105">
                <a:extLst>
                  <a:ext uri="{FF2B5EF4-FFF2-40B4-BE49-F238E27FC236}">
                    <a16:creationId xmlns:a16="http://schemas.microsoft.com/office/drawing/2014/main" id="{94CAC51F-A463-4AD7-872F-1F92AFADC6CD}"/>
                  </a:ext>
                </a:extLst>
              </p:cNvPr>
              <p:cNvSpPr txBox="1"/>
              <p:nvPr/>
            </p:nvSpPr>
            <p:spPr>
              <a:xfrm>
                <a:off x="1404564" y="1144256"/>
                <a:ext cx="347313"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s-MX" i="1" smtClean="0">
                          <a:solidFill>
                            <a:srgbClr val="C00000"/>
                          </a:solidFill>
                          <a:latin typeface="Cambria Math" panose="02040503050406030204" pitchFamily="18" charset="0"/>
                          <a:ea typeface="Cambria Math" panose="02040503050406030204" pitchFamily="18" charset="0"/>
                        </a:rPr>
                        <m:t>𝛾</m:t>
                      </m:r>
                    </m:oMath>
                  </m:oMathPara>
                </a14:m>
                <a:endParaRPr lang="es-MX" dirty="0">
                  <a:solidFill>
                    <a:srgbClr val="C00000"/>
                  </a:solidFill>
                </a:endParaRPr>
              </a:p>
            </p:txBody>
          </p:sp>
        </mc:Choice>
        <mc:Fallback xmlns="">
          <p:sp>
            <p:nvSpPr>
              <p:cNvPr id="106" name="CuadroTexto 105">
                <a:extLst>
                  <a:ext uri="{FF2B5EF4-FFF2-40B4-BE49-F238E27FC236}">
                    <a16:creationId xmlns:a16="http://schemas.microsoft.com/office/drawing/2014/main" id="{94CAC51F-A463-4AD7-872F-1F92AFADC6CD}"/>
                  </a:ext>
                </a:extLst>
              </p:cNvPr>
              <p:cNvSpPr txBox="1">
                <a:spLocks noRot="1" noChangeAspect="1" noMove="1" noResize="1" noEditPoints="1" noAdjustHandles="1" noChangeArrowheads="1" noChangeShapeType="1" noTextEdit="1"/>
              </p:cNvSpPr>
              <p:nvPr/>
            </p:nvSpPr>
            <p:spPr>
              <a:xfrm>
                <a:off x="1404564" y="1144256"/>
                <a:ext cx="347313" cy="369332"/>
              </a:xfrm>
              <a:prstGeom prst="rect">
                <a:avLst/>
              </a:prstGeom>
              <a:blipFill>
                <a:blip r:embed="rId5"/>
                <a:stretch>
                  <a:fillRect b="-5000"/>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09" name="CuadroTexto 108">
                <a:extLst>
                  <a:ext uri="{FF2B5EF4-FFF2-40B4-BE49-F238E27FC236}">
                    <a16:creationId xmlns:a16="http://schemas.microsoft.com/office/drawing/2014/main" id="{F5E6A78E-CA25-4754-875B-EDD6A251529F}"/>
                  </a:ext>
                </a:extLst>
              </p:cNvPr>
              <p:cNvSpPr txBox="1"/>
              <p:nvPr/>
            </p:nvSpPr>
            <p:spPr>
              <a:xfrm>
                <a:off x="599792" y="2645095"/>
                <a:ext cx="288527"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s-MX" b="0" i="1" smtClean="0">
                          <a:solidFill>
                            <a:srgbClr val="002060"/>
                          </a:solidFill>
                          <a:latin typeface="Cambria Math" panose="02040503050406030204" pitchFamily="18" charset="0"/>
                        </a:rPr>
                        <m:t>𝑙</m:t>
                      </m:r>
                    </m:oMath>
                  </m:oMathPara>
                </a14:m>
                <a:endParaRPr lang="es-MX" dirty="0">
                  <a:solidFill>
                    <a:srgbClr val="002060"/>
                  </a:solidFill>
                </a:endParaRPr>
              </a:p>
            </p:txBody>
          </p:sp>
        </mc:Choice>
        <mc:Fallback>
          <p:sp>
            <p:nvSpPr>
              <p:cNvPr id="109" name="CuadroTexto 108">
                <a:extLst>
                  <a:ext uri="{FF2B5EF4-FFF2-40B4-BE49-F238E27FC236}">
                    <a16:creationId xmlns:a16="http://schemas.microsoft.com/office/drawing/2014/main" id="{F5E6A78E-CA25-4754-875B-EDD6A251529F}"/>
                  </a:ext>
                </a:extLst>
              </p:cNvPr>
              <p:cNvSpPr txBox="1">
                <a:spLocks noRot="1" noChangeAspect="1" noMove="1" noResize="1" noEditPoints="1" noAdjustHandles="1" noChangeArrowheads="1" noChangeShapeType="1" noTextEdit="1"/>
              </p:cNvSpPr>
              <p:nvPr/>
            </p:nvSpPr>
            <p:spPr>
              <a:xfrm>
                <a:off x="599792" y="2645095"/>
                <a:ext cx="288527" cy="369332"/>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10" name="CuadroTexto 109">
                <a:extLst>
                  <a:ext uri="{FF2B5EF4-FFF2-40B4-BE49-F238E27FC236}">
                    <a16:creationId xmlns:a16="http://schemas.microsoft.com/office/drawing/2014/main" id="{BBE75944-1AA9-493B-A3D1-E4CCAD6BAFBC}"/>
                  </a:ext>
                </a:extLst>
              </p:cNvPr>
              <p:cNvSpPr txBox="1"/>
              <p:nvPr/>
            </p:nvSpPr>
            <p:spPr>
              <a:xfrm>
                <a:off x="2531251" y="2645095"/>
                <a:ext cx="288527"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s-MX" b="0" i="1" smtClean="0">
                          <a:solidFill>
                            <a:srgbClr val="002060"/>
                          </a:solidFill>
                          <a:latin typeface="Cambria Math" panose="02040503050406030204" pitchFamily="18" charset="0"/>
                        </a:rPr>
                        <m:t>𝑙</m:t>
                      </m:r>
                    </m:oMath>
                  </m:oMathPara>
                </a14:m>
                <a:endParaRPr lang="es-MX" dirty="0">
                  <a:solidFill>
                    <a:srgbClr val="002060"/>
                  </a:solidFill>
                </a:endParaRPr>
              </a:p>
            </p:txBody>
          </p:sp>
        </mc:Choice>
        <mc:Fallback>
          <p:sp>
            <p:nvSpPr>
              <p:cNvPr id="110" name="CuadroTexto 109">
                <a:extLst>
                  <a:ext uri="{FF2B5EF4-FFF2-40B4-BE49-F238E27FC236}">
                    <a16:creationId xmlns:a16="http://schemas.microsoft.com/office/drawing/2014/main" id="{BBE75944-1AA9-493B-A3D1-E4CCAD6BAFBC}"/>
                  </a:ext>
                </a:extLst>
              </p:cNvPr>
              <p:cNvSpPr txBox="1">
                <a:spLocks noRot="1" noChangeAspect="1" noMove="1" noResize="1" noEditPoints="1" noAdjustHandles="1" noChangeArrowheads="1" noChangeShapeType="1" noTextEdit="1"/>
              </p:cNvSpPr>
              <p:nvPr/>
            </p:nvSpPr>
            <p:spPr>
              <a:xfrm>
                <a:off x="2531251" y="2645095"/>
                <a:ext cx="288527" cy="369332"/>
              </a:xfrm>
              <a:prstGeom prst="rect">
                <a:avLst/>
              </a:prstGeom>
              <a:blipFill>
                <a:blip r:embed="rId7"/>
                <a:stretch>
                  <a:fillRect/>
                </a:stretch>
              </a:blipFill>
            </p:spPr>
            <p:txBody>
              <a:bodyPr/>
              <a:lstStyle/>
              <a:p>
                <a:r>
                  <a:rPr lang="en-US">
                    <a:noFill/>
                  </a:rPr>
                  <a:t> </a:t>
                </a:r>
              </a:p>
            </p:txBody>
          </p:sp>
        </mc:Fallback>
      </mc:AlternateContent>
      <p:sp>
        <p:nvSpPr>
          <p:cNvPr id="2" name="Slide Number Placeholder 1">
            <a:extLst>
              <a:ext uri="{FF2B5EF4-FFF2-40B4-BE49-F238E27FC236}">
                <a16:creationId xmlns:a16="http://schemas.microsoft.com/office/drawing/2014/main" id="{506EC172-6395-4A2D-B1AF-CBBA5E8EC054}"/>
              </a:ext>
            </a:extLst>
          </p:cNvPr>
          <p:cNvSpPr>
            <a:spLocks noGrp="1"/>
          </p:cNvSpPr>
          <p:nvPr>
            <p:ph type="sldNum" sz="quarter" idx="12"/>
          </p:nvPr>
        </p:nvSpPr>
        <p:spPr/>
        <p:txBody>
          <a:bodyPr/>
          <a:lstStyle/>
          <a:p>
            <a:fld id="{0E076D22-75B2-4691-A3D6-CBC9CE93EE24}" type="slidenum">
              <a:rPr lang="es-MX" smtClean="0"/>
              <a:t>8</a:t>
            </a:fld>
            <a:endParaRPr lang="es-MX"/>
          </a:p>
        </p:txBody>
      </p:sp>
      <p:sp>
        <p:nvSpPr>
          <p:cNvPr id="111" name="Título 1">
            <a:extLst>
              <a:ext uri="{FF2B5EF4-FFF2-40B4-BE49-F238E27FC236}">
                <a16:creationId xmlns:a16="http://schemas.microsoft.com/office/drawing/2014/main" id="{195BA64A-49CB-4F84-9BE2-310832F38C9E}"/>
              </a:ext>
            </a:extLst>
          </p:cNvPr>
          <p:cNvSpPr txBox="1">
            <a:spLocks/>
          </p:cNvSpPr>
          <p:nvPr/>
        </p:nvSpPr>
        <p:spPr>
          <a:xfrm>
            <a:off x="395747" y="-11044"/>
            <a:ext cx="11400503" cy="868436"/>
          </a:xfrm>
          <a:prstGeom prst="rect">
            <a:avLst/>
          </a:prstGeom>
          <a:ln>
            <a:noFill/>
          </a:ln>
          <a:effectLst>
            <a:outerShdw blurRad="63500" sx="102000" sy="102000" algn="ctr" rotWithShape="0">
              <a:prstClr val="black">
                <a:alpha val="40000"/>
              </a:prstClr>
            </a:outerShdw>
          </a:effectLst>
        </p:spPr>
        <p:txBody>
          <a:bodyPr>
            <a:normAutofit lnSpcReduction="10000"/>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s-MX" sz="5400" b="1" dirty="0">
                <a:latin typeface="Century Gothic" panose="020B0502020202020204" pitchFamily="34" charset="0"/>
                <a:cs typeface="Times New Roman" panose="02020603050405020304" pitchFamily="18" charset="0"/>
              </a:rPr>
              <a:t>AMDM: </a:t>
            </a:r>
            <a:r>
              <a:rPr lang="es-MX" sz="5400" b="1" dirty="0" err="1">
                <a:latin typeface="Century Gothic" panose="020B0502020202020204" pitchFamily="34" charset="0"/>
                <a:cs typeface="Times New Roman" panose="02020603050405020304" pitchFamily="18" charset="0"/>
              </a:rPr>
              <a:t>Electroweak</a:t>
            </a:r>
            <a:endParaRPr lang="es-MX" sz="5400" b="1" dirty="0">
              <a:latin typeface="Century Gothic" panose="020B0502020202020204" pitchFamily="34" charset="0"/>
              <a:cs typeface="Times New Roman" panose="02020603050405020304" pitchFamily="18" charset="0"/>
            </a:endParaRPr>
          </a:p>
        </p:txBody>
      </p:sp>
      <p:sp>
        <p:nvSpPr>
          <p:cNvPr id="114" name="TextBox 113">
            <a:extLst>
              <a:ext uri="{FF2B5EF4-FFF2-40B4-BE49-F238E27FC236}">
                <a16:creationId xmlns:a16="http://schemas.microsoft.com/office/drawing/2014/main" id="{456B74C5-0F9D-4AB0-94B5-9AEF11740A14}"/>
              </a:ext>
            </a:extLst>
          </p:cNvPr>
          <p:cNvSpPr txBox="1"/>
          <p:nvPr/>
        </p:nvSpPr>
        <p:spPr>
          <a:xfrm>
            <a:off x="3645568" y="1375089"/>
            <a:ext cx="8150682" cy="1200329"/>
          </a:xfrm>
          <a:prstGeom prst="rect">
            <a:avLst/>
          </a:prstGeom>
          <a:noFill/>
        </p:spPr>
        <p:txBody>
          <a:bodyPr wrap="square">
            <a:spAutoFit/>
          </a:bodyPr>
          <a:lstStyle/>
          <a:p>
            <a:pPr algn="just"/>
            <a:r>
              <a:rPr lang="en-US" sz="2400" b="0" i="0" u="none" strike="noStrike" dirty="0">
                <a:solidFill>
                  <a:schemeClr val="tx1">
                    <a:lumMod val="75000"/>
                    <a:lumOff val="25000"/>
                  </a:schemeClr>
                </a:solidFill>
                <a:effectLst/>
              </a:rPr>
              <a:t>Sum over all the corresponding magnetic form factors of the four diagrams, we obtain a finite result and the gauge term drops out</a:t>
            </a:r>
            <a:endParaRPr lang="en-US" sz="2400" dirty="0">
              <a:solidFill>
                <a:schemeClr val="tx1">
                  <a:lumMod val="75000"/>
                  <a:lumOff val="25000"/>
                </a:schemeClr>
              </a:solidFill>
            </a:endParaRPr>
          </a:p>
        </p:txBody>
      </p:sp>
      <mc:AlternateContent xmlns:mc="http://schemas.openxmlformats.org/markup-compatibility/2006">
        <mc:Choice xmlns:a14="http://schemas.microsoft.com/office/drawing/2010/main" Requires="a14">
          <p:sp>
            <p:nvSpPr>
              <p:cNvPr id="116" name="Marcador de contenido 2">
                <a:extLst>
                  <a:ext uri="{FF2B5EF4-FFF2-40B4-BE49-F238E27FC236}">
                    <a16:creationId xmlns:a16="http://schemas.microsoft.com/office/drawing/2014/main" id="{5B7A65B4-0CB1-44A3-8123-8A30F3F9C687}"/>
                  </a:ext>
                </a:extLst>
              </p:cNvPr>
              <p:cNvSpPr txBox="1">
                <a:spLocks/>
              </p:cNvSpPr>
              <p:nvPr/>
            </p:nvSpPr>
            <p:spPr>
              <a:xfrm>
                <a:off x="3679858" y="2641301"/>
                <a:ext cx="6414446" cy="1166878"/>
              </a:xfrm>
              <a:prstGeom prst="rect">
                <a:avLst/>
              </a:prstGeom>
            </p:spPr>
            <p:txBody>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r>
                  <a:rPr lang="es-MX" sz="2000" dirty="0"/>
                  <a:t>On-Shell and </a:t>
                </a:r>
                <a:r>
                  <a:rPr lang="es-MX" sz="2000" dirty="0" err="1"/>
                  <a:t>symmetric</a:t>
                </a:r>
                <a:r>
                  <a:rPr lang="es-MX" sz="2000" dirty="0"/>
                  <a:t> </a:t>
                </a:r>
                <a:r>
                  <a:rPr lang="es-MX" sz="2000" dirty="0" err="1"/>
                  <a:t>limit</a:t>
                </a:r>
                <a:r>
                  <a:rPr lang="es-MX" sz="2000" dirty="0"/>
                  <a:t> </a:t>
                </a:r>
                <a14:m>
                  <m:oMath xmlns:m="http://schemas.openxmlformats.org/officeDocument/2006/math">
                    <m:r>
                      <a:rPr lang="es-MX" sz="2000" b="0" i="1" smtClean="0">
                        <a:latin typeface="Cambria Math" panose="02040503050406030204" pitchFamily="18" charset="0"/>
                      </a:rPr>
                      <m:t>𝑊</m:t>
                    </m:r>
                  </m:oMath>
                </a14:m>
                <a:r>
                  <a:rPr lang="es-MX" sz="2000" dirty="0"/>
                  <a:t> </a:t>
                </a:r>
                <a:r>
                  <a:rPr lang="es-MX" sz="2000" dirty="0" err="1"/>
                  <a:t>contribution</a:t>
                </a:r>
                <a:r>
                  <a:rPr lang="es-MX" sz="2000" dirty="0"/>
                  <a:t> </a:t>
                </a:r>
              </a:p>
              <a:p>
                <a:pPr marL="0" indent="0">
                  <a:buNone/>
                </a:pPr>
                <a14:m>
                  <m:oMathPara xmlns:m="http://schemas.openxmlformats.org/officeDocument/2006/math">
                    <m:oMathParaPr>
                      <m:jc m:val="centerGroup"/>
                    </m:oMathParaPr>
                    <m:oMath xmlns:m="http://schemas.openxmlformats.org/officeDocument/2006/math">
                      <m:sSub>
                        <m:sSubPr>
                          <m:ctrlPr>
                            <a:rPr lang="es-MX" sz="2000" i="1" smtClean="0">
                              <a:solidFill>
                                <a:schemeClr val="tx1">
                                  <a:lumMod val="75000"/>
                                  <a:lumOff val="25000"/>
                                </a:schemeClr>
                              </a:solidFill>
                              <a:latin typeface="Cambria Math" panose="02040503050406030204" pitchFamily="18" charset="0"/>
                            </a:rPr>
                          </m:ctrlPr>
                        </m:sSubPr>
                        <m:e>
                          <m:r>
                            <a:rPr lang="es-MX" sz="2000" i="1">
                              <a:solidFill>
                                <a:schemeClr val="tx1">
                                  <a:lumMod val="75000"/>
                                  <a:lumOff val="25000"/>
                                </a:schemeClr>
                              </a:solidFill>
                              <a:latin typeface="Cambria Math" panose="02040503050406030204" pitchFamily="18" charset="0"/>
                            </a:rPr>
                            <m:t>𝑎</m:t>
                          </m:r>
                        </m:e>
                        <m:sub>
                          <m:r>
                            <a:rPr lang="es-MX" sz="2000" i="1">
                              <a:solidFill>
                                <a:schemeClr val="tx1">
                                  <a:lumMod val="75000"/>
                                  <a:lumOff val="25000"/>
                                </a:schemeClr>
                              </a:solidFill>
                              <a:latin typeface="Cambria Math" panose="02040503050406030204" pitchFamily="18" charset="0"/>
                              <a:ea typeface="Cambria Math" panose="02040503050406030204" pitchFamily="18" charset="0"/>
                            </a:rPr>
                            <m:t>𝜇</m:t>
                          </m:r>
                        </m:sub>
                      </m:sSub>
                      <m:r>
                        <a:rPr lang="es-MX" sz="2000" i="1">
                          <a:solidFill>
                            <a:schemeClr val="tx1">
                              <a:lumMod val="75000"/>
                              <a:lumOff val="25000"/>
                            </a:schemeClr>
                          </a:solidFill>
                          <a:latin typeface="Cambria Math" panose="02040503050406030204" pitchFamily="18" charset="0"/>
                        </a:rPr>
                        <m:t>=</m:t>
                      </m:r>
                      <m:f>
                        <m:fPr>
                          <m:ctrlPr>
                            <a:rPr lang="es-MX" sz="2000" i="1" smtClean="0">
                              <a:solidFill>
                                <a:schemeClr val="tx1">
                                  <a:lumMod val="75000"/>
                                  <a:lumOff val="25000"/>
                                </a:schemeClr>
                              </a:solidFill>
                              <a:latin typeface="Cambria Math" panose="02040503050406030204" pitchFamily="18" charset="0"/>
                            </a:rPr>
                          </m:ctrlPr>
                        </m:fPr>
                        <m:num>
                          <m:rad>
                            <m:radPr>
                              <m:degHide m:val="on"/>
                              <m:ctrlPr>
                                <a:rPr lang="es-MX" sz="2000" i="1" smtClean="0">
                                  <a:solidFill>
                                    <a:schemeClr val="tx1">
                                      <a:lumMod val="75000"/>
                                      <a:lumOff val="25000"/>
                                    </a:schemeClr>
                                  </a:solidFill>
                                  <a:latin typeface="Cambria Math" panose="02040503050406030204" pitchFamily="18" charset="0"/>
                                </a:rPr>
                              </m:ctrlPr>
                            </m:radPr>
                            <m:deg/>
                            <m:e>
                              <m:r>
                                <a:rPr lang="es-MX" sz="2000" b="0" i="1" smtClean="0">
                                  <a:solidFill>
                                    <a:schemeClr val="tx1">
                                      <a:lumMod val="75000"/>
                                      <a:lumOff val="25000"/>
                                    </a:schemeClr>
                                  </a:solidFill>
                                  <a:latin typeface="Cambria Math" panose="02040503050406030204" pitchFamily="18" charset="0"/>
                                </a:rPr>
                                <m:t>2</m:t>
                              </m:r>
                            </m:e>
                          </m:rad>
                          <m:sSub>
                            <m:sSubPr>
                              <m:ctrlPr>
                                <a:rPr lang="es-MX" sz="2000" i="1" smtClean="0">
                                  <a:solidFill>
                                    <a:schemeClr val="tx1">
                                      <a:lumMod val="75000"/>
                                      <a:lumOff val="25000"/>
                                    </a:schemeClr>
                                  </a:solidFill>
                                  <a:latin typeface="Cambria Math" panose="02040503050406030204" pitchFamily="18" charset="0"/>
                                </a:rPr>
                              </m:ctrlPr>
                            </m:sSubPr>
                            <m:e>
                              <m:r>
                                <a:rPr lang="es-MX" sz="2000" b="0" i="1" smtClean="0">
                                  <a:solidFill>
                                    <a:schemeClr val="tx1">
                                      <a:lumMod val="75000"/>
                                      <a:lumOff val="25000"/>
                                    </a:schemeClr>
                                  </a:solidFill>
                                  <a:latin typeface="Cambria Math" panose="02040503050406030204" pitchFamily="18" charset="0"/>
                                </a:rPr>
                                <m:t>𝐺</m:t>
                              </m:r>
                            </m:e>
                            <m:sub>
                              <m:r>
                                <a:rPr lang="es-MX" sz="2000" i="1" smtClean="0">
                                  <a:solidFill>
                                    <a:schemeClr val="tx1">
                                      <a:lumMod val="75000"/>
                                      <a:lumOff val="25000"/>
                                    </a:schemeClr>
                                  </a:solidFill>
                                  <a:latin typeface="Cambria Math" panose="02040503050406030204" pitchFamily="18" charset="0"/>
                                  <a:ea typeface="Cambria Math" panose="02040503050406030204" pitchFamily="18" charset="0"/>
                                </a:rPr>
                                <m:t>𝜇</m:t>
                              </m:r>
                            </m:sub>
                          </m:sSub>
                          <m:sSup>
                            <m:sSupPr>
                              <m:ctrlPr>
                                <a:rPr lang="es-MX" sz="2000" i="1" smtClean="0">
                                  <a:solidFill>
                                    <a:schemeClr val="tx1">
                                      <a:lumMod val="75000"/>
                                      <a:lumOff val="25000"/>
                                    </a:schemeClr>
                                  </a:solidFill>
                                  <a:latin typeface="Cambria Math" panose="02040503050406030204" pitchFamily="18" charset="0"/>
                                </a:rPr>
                              </m:ctrlPr>
                            </m:sSupPr>
                            <m:e>
                              <m:sSub>
                                <m:sSubPr>
                                  <m:ctrlPr>
                                    <a:rPr lang="es-MX" sz="2000" i="1" smtClean="0">
                                      <a:solidFill>
                                        <a:schemeClr val="tx1">
                                          <a:lumMod val="75000"/>
                                          <a:lumOff val="25000"/>
                                        </a:schemeClr>
                                      </a:solidFill>
                                      <a:latin typeface="Cambria Math" panose="02040503050406030204" pitchFamily="18" charset="0"/>
                                    </a:rPr>
                                  </m:ctrlPr>
                                </m:sSubPr>
                                <m:e>
                                  <m:r>
                                    <a:rPr lang="es-MX" sz="2000" b="0" i="1" smtClean="0">
                                      <a:solidFill>
                                        <a:schemeClr val="tx1">
                                          <a:lumMod val="75000"/>
                                          <a:lumOff val="25000"/>
                                        </a:schemeClr>
                                      </a:solidFill>
                                      <a:latin typeface="Cambria Math" panose="02040503050406030204" pitchFamily="18" charset="0"/>
                                    </a:rPr>
                                    <m:t>𝑚</m:t>
                                  </m:r>
                                </m:e>
                                <m:sub>
                                  <m:r>
                                    <a:rPr lang="es-MX" sz="2000" b="0" i="1" smtClean="0">
                                      <a:solidFill>
                                        <a:schemeClr val="tx1">
                                          <a:lumMod val="75000"/>
                                          <a:lumOff val="25000"/>
                                        </a:schemeClr>
                                      </a:solidFill>
                                      <a:latin typeface="Cambria Math" panose="02040503050406030204" pitchFamily="18" charset="0"/>
                                    </a:rPr>
                                    <m:t>𝑙</m:t>
                                  </m:r>
                                </m:sub>
                              </m:sSub>
                            </m:e>
                            <m:sup>
                              <m:r>
                                <a:rPr lang="es-MX" sz="2000" b="0" i="1" smtClean="0">
                                  <a:solidFill>
                                    <a:schemeClr val="tx1">
                                      <a:lumMod val="75000"/>
                                      <a:lumOff val="25000"/>
                                    </a:schemeClr>
                                  </a:solidFill>
                                  <a:latin typeface="Cambria Math" panose="02040503050406030204" pitchFamily="18" charset="0"/>
                                </a:rPr>
                                <m:t>2</m:t>
                              </m:r>
                            </m:sup>
                          </m:sSup>
                        </m:num>
                        <m:den>
                          <m:r>
                            <a:rPr lang="es-MX" sz="2000" b="0" i="1" smtClean="0">
                              <a:solidFill>
                                <a:schemeClr val="tx1">
                                  <a:lumMod val="75000"/>
                                  <a:lumOff val="25000"/>
                                </a:schemeClr>
                              </a:solidFill>
                              <a:latin typeface="Cambria Math" panose="02040503050406030204" pitchFamily="18" charset="0"/>
                            </a:rPr>
                            <m:t>16 </m:t>
                          </m:r>
                          <m:sSup>
                            <m:sSupPr>
                              <m:ctrlPr>
                                <a:rPr lang="es-MX" sz="2000" b="0" i="1" smtClean="0">
                                  <a:solidFill>
                                    <a:schemeClr val="tx1">
                                      <a:lumMod val="75000"/>
                                      <a:lumOff val="25000"/>
                                    </a:schemeClr>
                                  </a:solidFill>
                                  <a:latin typeface="Cambria Math" panose="02040503050406030204" pitchFamily="18" charset="0"/>
                                </a:rPr>
                              </m:ctrlPr>
                            </m:sSupPr>
                            <m:e>
                              <m:r>
                                <a:rPr lang="es-MX" sz="2000" b="0" i="1" smtClean="0">
                                  <a:solidFill>
                                    <a:schemeClr val="tx1">
                                      <a:lumMod val="75000"/>
                                      <a:lumOff val="25000"/>
                                    </a:schemeClr>
                                  </a:solidFill>
                                  <a:latin typeface="Cambria Math" panose="02040503050406030204" pitchFamily="18" charset="0"/>
                                  <a:ea typeface="Cambria Math" panose="02040503050406030204" pitchFamily="18" charset="0"/>
                                </a:rPr>
                                <m:t>𝜋</m:t>
                              </m:r>
                            </m:e>
                            <m:sup>
                              <m:r>
                                <a:rPr lang="es-MX" sz="2000" b="0" i="1" smtClean="0">
                                  <a:solidFill>
                                    <a:schemeClr val="tx1">
                                      <a:lumMod val="75000"/>
                                      <a:lumOff val="25000"/>
                                    </a:schemeClr>
                                  </a:solidFill>
                                  <a:latin typeface="Cambria Math" panose="02040503050406030204" pitchFamily="18" charset="0"/>
                                </a:rPr>
                                <m:t>2</m:t>
                              </m:r>
                            </m:sup>
                          </m:sSup>
                        </m:den>
                      </m:f>
                      <m:f>
                        <m:fPr>
                          <m:ctrlPr>
                            <a:rPr lang="es-MX" sz="2000" i="1" smtClean="0">
                              <a:solidFill>
                                <a:schemeClr val="tx1">
                                  <a:lumMod val="75000"/>
                                  <a:lumOff val="25000"/>
                                </a:schemeClr>
                              </a:solidFill>
                              <a:latin typeface="Cambria Math" panose="02040503050406030204" pitchFamily="18" charset="0"/>
                            </a:rPr>
                          </m:ctrlPr>
                        </m:fPr>
                        <m:num>
                          <m:r>
                            <a:rPr lang="es-MX" sz="2000" b="0" i="1" smtClean="0">
                              <a:solidFill>
                                <a:schemeClr val="tx1">
                                  <a:lumMod val="75000"/>
                                  <a:lumOff val="25000"/>
                                </a:schemeClr>
                              </a:solidFill>
                              <a:latin typeface="Cambria Math" panose="02040503050406030204" pitchFamily="18" charset="0"/>
                            </a:rPr>
                            <m:t>10</m:t>
                          </m:r>
                        </m:num>
                        <m:den>
                          <m:r>
                            <a:rPr lang="es-MX" sz="2000" b="0" i="1" smtClean="0">
                              <a:solidFill>
                                <a:schemeClr val="tx1">
                                  <a:lumMod val="75000"/>
                                  <a:lumOff val="25000"/>
                                </a:schemeClr>
                              </a:solidFill>
                              <a:latin typeface="Cambria Math" panose="02040503050406030204" pitchFamily="18" charset="0"/>
                            </a:rPr>
                            <m:t>3</m:t>
                          </m:r>
                        </m:den>
                      </m:f>
                    </m:oMath>
                  </m:oMathPara>
                </a14:m>
                <a:endParaRPr lang="es-MX" sz="2400" dirty="0">
                  <a:solidFill>
                    <a:schemeClr val="tx1"/>
                  </a:solidFill>
                </a:endParaRPr>
              </a:p>
            </p:txBody>
          </p:sp>
        </mc:Choice>
        <mc:Fallback>
          <p:sp>
            <p:nvSpPr>
              <p:cNvPr id="116" name="Marcador de contenido 2">
                <a:extLst>
                  <a:ext uri="{FF2B5EF4-FFF2-40B4-BE49-F238E27FC236}">
                    <a16:creationId xmlns:a16="http://schemas.microsoft.com/office/drawing/2014/main" id="{5B7A65B4-0CB1-44A3-8123-8A30F3F9C687}"/>
                  </a:ext>
                </a:extLst>
              </p:cNvPr>
              <p:cNvSpPr txBox="1">
                <a:spLocks noRot="1" noChangeAspect="1" noMove="1" noResize="1" noEditPoints="1" noAdjustHandles="1" noChangeArrowheads="1" noChangeShapeType="1" noTextEdit="1"/>
              </p:cNvSpPr>
              <p:nvPr/>
            </p:nvSpPr>
            <p:spPr>
              <a:xfrm>
                <a:off x="3679858" y="2641301"/>
                <a:ext cx="6414446" cy="1166878"/>
              </a:xfrm>
              <a:prstGeom prst="rect">
                <a:avLst/>
              </a:prstGeom>
              <a:blipFill>
                <a:blip r:embed="rId8"/>
                <a:stretch>
                  <a:fillRect l="-951" t="-2604"/>
                </a:stretch>
              </a:blipFill>
            </p:spPr>
            <p:txBody>
              <a:bodyPr/>
              <a:lstStyle/>
              <a:p>
                <a:r>
                  <a:rPr lang="en-US">
                    <a:noFill/>
                  </a:rPr>
                  <a:t> </a:t>
                </a:r>
              </a:p>
            </p:txBody>
          </p:sp>
        </mc:Fallback>
      </mc:AlternateContent>
      <p:sp>
        <p:nvSpPr>
          <p:cNvPr id="118" name="Marcador de contenido 2">
            <a:extLst>
              <a:ext uri="{FF2B5EF4-FFF2-40B4-BE49-F238E27FC236}">
                <a16:creationId xmlns:a16="http://schemas.microsoft.com/office/drawing/2014/main" id="{9FA32BC3-C1EF-463E-B512-446BF2AD5C44}"/>
              </a:ext>
            </a:extLst>
          </p:cNvPr>
          <p:cNvSpPr txBox="1">
            <a:spLocks/>
          </p:cNvSpPr>
          <p:nvPr/>
        </p:nvSpPr>
        <p:spPr>
          <a:xfrm>
            <a:off x="8527610" y="3063393"/>
            <a:ext cx="3906127" cy="658190"/>
          </a:xfrm>
          <a:prstGeom prst="rect">
            <a:avLst/>
          </a:prstGeom>
        </p:spPr>
        <p:txBody>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buNone/>
            </a:pPr>
            <a:r>
              <a:rPr lang="es-MX" sz="3200" b="1" dirty="0">
                <a:ln w="12700">
                  <a:solidFill>
                    <a:schemeClr val="tx2">
                      <a:lumMod val="75000"/>
                    </a:schemeClr>
                  </a:solidFill>
                  <a:prstDash val="solid"/>
                </a:ln>
                <a:solidFill>
                  <a:srgbClr val="FF0000"/>
                </a:solidFill>
                <a:effectLst>
                  <a:outerShdw dist="38100" dir="2640000" algn="bl" rotWithShape="0">
                    <a:schemeClr val="tx2">
                      <a:lumMod val="75000"/>
                    </a:schemeClr>
                  </a:outerShdw>
                </a:effectLst>
              </a:rPr>
              <a:t>¡Gauge </a:t>
            </a:r>
            <a:r>
              <a:rPr lang="es-MX" sz="3200" b="1" dirty="0" err="1">
                <a:ln w="12700">
                  <a:solidFill>
                    <a:schemeClr val="tx2">
                      <a:lumMod val="75000"/>
                    </a:schemeClr>
                  </a:solidFill>
                  <a:prstDash val="solid"/>
                </a:ln>
                <a:solidFill>
                  <a:srgbClr val="FF0000"/>
                </a:solidFill>
                <a:effectLst>
                  <a:outerShdw dist="38100" dir="2640000" algn="bl" rotWithShape="0">
                    <a:schemeClr val="tx2">
                      <a:lumMod val="75000"/>
                    </a:schemeClr>
                  </a:outerShdw>
                </a:effectLst>
              </a:rPr>
              <a:t>invariant</a:t>
            </a:r>
            <a:r>
              <a:rPr lang="es-MX" sz="3200" b="1" dirty="0">
                <a:ln w="12700">
                  <a:solidFill>
                    <a:schemeClr val="tx2">
                      <a:lumMod val="75000"/>
                    </a:schemeClr>
                  </a:solidFill>
                  <a:prstDash val="solid"/>
                </a:ln>
                <a:solidFill>
                  <a:srgbClr val="FF0000"/>
                </a:solidFill>
                <a:effectLst>
                  <a:outerShdw dist="38100" dir="2640000" algn="bl" rotWithShape="0">
                    <a:schemeClr val="tx2">
                      <a:lumMod val="75000"/>
                    </a:schemeClr>
                  </a:outerShdw>
                </a:effectLst>
              </a:rPr>
              <a:t>!</a:t>
            </a:r>
          </a:p>
        </p:txBody>
      </p:sp>
      <p:cxnSp>
        <p:nvCxnSpPr>
          <p:cNvPr id="24" name="Conector recto 98">
            <a:extLst>
              <a:ext uri="{FF2B5EF4-FFF2-40B4-BE49-F238E27FC236}">
                <a16:creationId xmlns:a16="http://schemas.microsoft.com/office/drawing/2014/main" id="{7A37865C-6FB6-41AD-8F26-CED50C76C1DE}"/>
              </a:ext>
            </a:extLst>
          </p:cNvPr>
          <p:cNvCxnSpPr>
            <a:cxnSpLocks/>
          </p:cNvCxnSpPr>
          <p:nvPr/>
        </p:nvCxnSpPr>
        <p:spPr>
          <a:xfrm>
            <a:off x="1805650" y="3652972"/>
            <a:ext cx="469654" cy="490866"/>
          </a:xfrm>
          <a:prstGeom prst="line">
            <a:avLst/>
          </a:prstGeom>
          <a:ln/>
        </p:spPr>
        <p:style>
          <a:lnRef idx="3">
            <a:schemeClr val="dk1"/>
          </a:lnRef>
          <a:fillRef idx="0">
            <a:schemeClr val="dk1"/>
          </a:fillRef>
          <a:effectRef idx="2">
            <a:schemeClr val="dk1"/>
          </a:effectRef>
          <a:fontRef idx="minor">
            <a:schemeClr val="tx1"/>
          </a:fontRef>
        </p:style>
      </p:cxnSp>
      <p:cxnSp>
        <p:nvCxnSpPr>
          <p:cNvPr id="25" name="Conector recto 98">
            <a:extLst>
              <a:ext uri="{FF2B5EF4-FFF2-40B4-BE49-F238E27FC236}">
                <a16:creationId xmlns:a16="http://schemas.microsoft.com/office/drawing/2014/main" id="{685D1C92-1BB2-4BF4-9A41-21E00A805D67}"/>
              </a:ext>
            </a:extLst>
          </p:cNvPr>
          <p:cNvCxnSpPr>
            <a:cxnSpLocks/>
          </p:cNvCxnSpPr>
          <p:nvPr/>
        </p:nvCxnSpPr>
        <p:spPr>
          <a:xfrm>
            <a:off x="2298240" y="4178331"/>
            <a:ext cx="307596" cy="337359"/>
          </a:xfrm>
          <a:prstGeom prst="line">
            <a:avLst/>
          </a:prstGeom>
          <a:ln/>
        </p:spPr>
        <p:style>
          <a:lnRef idx="3">
            <a:schemeClr val="dk1"/>
          </a:lnRef>
          <a:fillRef idx="0">
            <a:schemeClr val="dk1"/>
          </a:fillRef>
          <a:effectRef idx="2">
            <a:schemeClr val="dk1"/>
          </a:effectRef>
          <a:fontRef idx="minor">
            <a:schemeClr val="tx1"/>
          </a:fontRef>
        </p:style>
      </p:cxnSp>
      <p:sp>
        <p:nvSpPr>
          <p:cNvPr id="29" name="Elipse 93">
            <a:extLst>
              <a:ext uri="{FF2B5EF4-FFF2-40B4-BE49-F238E27FC236}">
                <a16:creationId xmlns:a16="http://schemas.microsoft.com/office/drawing/2014/main" id="{D6AD5115-6706-43FA-98A2-C18F3573080E}"/>
              </a:ext>
            </a:extLst>
          </p:cNvPr>
          <p:cNvSpPr/>
          <p:nvPr/>
        </p:nvSpPr>
        <p:spPr>
          <a:xfrm>
            <a:off x="1731373" y="3592107"/>
            <a:ext cx="90000" cy="90000"/>
          </a:xfrm>
          <a:prstGeom prst="ellipse">
            <a:avLst/>
          </a:prstGeom>
          <a:solidFill>
            <a:srgbClr val="00206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30" name="Elipse 93">
            <a:extLst>
              <a:ext uri="{FF2B5EF4-FFF2-40B4-BE49-F238E27FC236}">
                <a16:creationId xmlns:a16="http://schemas.microsoft.com/office/drawing/2014/main" id="{D6696050-22A0-445C-A139-6920C6CA3D3D}"/>
              </a:ext>
            </a:extLst>
          </p:cNvPr>
          <p:cNvSpPr/>
          <p:nvPr/>
        </p:nvSpPr>
        <p:spPr>
          <a:xfrm>
            <a:off x="2215211" y="4109318"/>
            <a:ext cx="90000" cy="90000"/>
          </a:xfrm>
          <a:prstGeom prst="ellipse">
            <a:avLst/>
          </a:prstGeom>
          <a:solidFill>
            <a:srgbClr val="00206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32" name="Elipse 93">
            <a:extLst>
              <a:ext uri="{FF2B5EF4-FFF2-40B4-BE49-F238E27FC236}">
                <a16:creationId xmlns:a16="http://schemas.microsoft.com/office/drawing/2014/main" id="{77A87C6D-A116-4037-B81A-45D16878244C}"/>
              </a:ext>
            </a:extLst>
          </p:cNvPr>
          <p:cNvSpPr/>
          <p:nvPr/>
        </p:nvSpPr>
        <p:spPr>
          <a:xfrm>
            <a:off x="1236889" y="4088529"/>
            <a:ext cx="90000" cy="90000"/>
          </a:xfrm>
          <a:prstGeom prst="ellipse">
            <a:avLst/>
          </a:prstGeom>
          <a:solidFill>
            <a:srgbClr val="00206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cxnSp>
        <p:nvCxnSpPr>
          <p:cNvPr id="33" name="Conector recto 98">
            <a:extLst>
              <a:ext uri="{FF2B5EF4-FFF2-40B4-BE49-F238E27FC236}">
                <a16:creationId xmlns:a16="http://schemas.microsoft.com/office/drawing/2014/main" id="{274676F7-D8E0-4B2A-B18B-B9AEDE36B90E}"/>
              </a:ext>
            </a:extLst>
          </p:cNvPr>
          <p:cNvCxnSpPr>
            <a:cxnSpLocks/>
            <a:stCxn id="32" idx="7"/>
          </p:cNvCxnSpPr>
          <p:nvPr/>
        </p:nvCxnSpPr>
        <p:spPr>
          <a:xfrm flipV="1">
            <a:off x="1313709" y="3651929"/>
            <a:ext cx="424741" cy="449780"/>
          </a:xfrm>
          <a:prstGeom prst="line">
            <a:avLst/>
          </a:prstGeom>
          <a:ln/>
        </p:spPr>
        <p:style>
          <a:lnRef idx="3">
            <a:schemeClr val="dk1"/>
          </a:lnRef>
          <a:fillRef idx="0">
            <a:schemeClr val="dk1"/>
          </a:fillRef>
          <a:effectRef idx="2">
            <a:schemeClr val="dk1"/>
          </a:effectRef>
          <a:fontRef idx="minor">
            <a:schemeClr val="tx1"/>
          </a:fontRef>
        </p:style>
      </p:cxnSp>
      <p:cxnSp>
        <p:nvCxnSpPr>
          <p:cNvPr id="38" name="Conector recto 98">
            <a:extLst>
              <a:ext uri="{FF2B5EF4-FFF2-40B4-BE49-F238E27FC236}">
                <a16:creationId xmlns:a16="http://schemas.microsoft.com/office/drawing/2014/main" id="{569E9D0F-5E47-4050-8C16-DFD6810F29C0}"/>
              </a:ext>
            </a:extLst>
          </p:cNvPr>
          <p:cNvCxnSpPr>
            <a:cxnSpLocks/>
            <a:endCxn id="32" idx="3"/>
          </p:cNvCxnSpPr>
          <p:nvPr/>
        </p:nvCxnSpPr>
        <p:spPr>
          <a:xfrm flipV="1">
            <a:off x="915912" y="4165349"/>
            <a:ext cx="334157" cy="341505"/>
          </a:xfrm>
          <a:prstGeom prst="line">
            <a:avLst/>
          </a:prstGeom>
          <a:ln/>
        </p:spPr>
        <p:style>
          <a:lnRef idx="3">
            <a:schemeClr val="dk1"/>
          </a:lnRef>
          <a:fillRef idx="0">
            <a:schemeClr val="dk1"/>
          </a:fillRef>
          <a:effectRef idx="2">
            <a:schemeClr val="dk1"/>
          </a:effectRef>
          <a:fontRef idx="minor">
            <a:schemeClr val="tx1"/>
          </a:fontRef>
        </p:style>
      </p:cxnSp>
      <p:sp>
        <p:nvSpPr>
          <p:cNvPr id="41" name="Forma libre: forma 136">
            <a:extLst>
              <a:ext uri="{FF2B5EF4-FFF2-40B4-BE49-F238E27FC236}">
                <a16:creationId xmlns:a16="http://schemas.microsoft.com/office/drawing/2014/main" id="{46324076-34C0-42ED-93C0-E3180BCFD951}"/>
              </a:ext>
            </a:extLst>
          </p:cNvPr>
          <p:cNvSpPr/>
          <p:nvPr/>
        </p:nvSpPr>
        <p:spPr>
          <a:xfrm>
            <a:off x="1326889" y="4096537"/>
            <a:ext cx="888322" cy="96553"/>
          </a:xfrm>
          <a:custGeom>
            <a:avLst/>
            <a:gdLst>
              <a:gd name="connsiteX0" fmla="*/ 0 w 1300163"/>
              <a:gd name="connsiteY0" fmla="*/ 323852 h 690581"/>
              <a:gd name="connsiteX1" fmla="*/ 71438 w 1300163"/>
              <a:gd name="connsiteY1" fmla="*/ 9527 h 690581"/>
              <a:gd name="connsiteX2" fmla="*/ 142875 w 1300163"/>
              <a:gd name="connsiteY2" fmla="*/ 333377 h 690581"/>
              <a:gd name="connsiteX3" fmla="*/ 204788 w 1300163"/>
              <a:gd name="connsiteY3" fmla="*/ 690564 h 690581"/>
              <a:gd name="connsiteX4" fmla="*/ 295275 w 1300163"/>
              <a:gd name="connsiteY4" fmla="*/ 319089 h 690581"/>
              <a:gd name="connsiteX5" fmla="*/ 357188 w 1300163"/>
              <a:gd name="connsiteY5" fmla="*/ 4764 h 690581"/>
              <a:gd name="connsiteX6" fmla="*/ 428625 w 1300163"/>
              <a:gd name="connsiteY6" fmla="*/ 328614 h 690581"/>
              <a:gd name="connsiteX7" fmla="*/ 495300 w 1300163"/>
              <a:gd name="connsiteY7" fmla="*/ 690564 h 690581"/>
              <a:gd name="connsiteX8" fmla="*/ 571500 w 1300163"/>
              <a:gd name="connsiteY8" fmla="*/ 319089 h 690581"/>
              <a:gd name="connsiteX9" fmla="*/ 638175 w 1300163"/>
              <a:gd name="connsiteY9" fmla="*/ 4764 h 690581"/>
              <a:gd name="connsiteX10" fmla="*/ 723900 w 1300163"/>
              <a:gd name="connsiteY10" fmla="*/ 323852 h 690581"/>
              <a:gd name="connsiteX11" fmla="*/ 795338 w 1300163"/>
              <a:gd name="connsiteY11" fmla="*/ 666752 h 690581"/>
              <a:gd name="connsiteX12" fmla="*/ 871538 w 1300163"/>
              <a:gd name="connsiteY12" fmla="*/ 328614 h 690581"/>
              <a:gd name="connsiteX13" fmla="*/ 928688 w 1300163"/>
              <a:gd name="connsiteY13" fmla="*/ 2 h 690581"/>
              <a:gd name="connsiteX14" fmla="*/ 1004888 w 1300163"/>
              <a:gd name="connsiteY14" fmla="*/ 333377 h 690581"/>
              <a:gd name="connsiteX15" fmla="*/ 1071563 w 1300163"/>
              <a:gd name="connsiteY15" fmla="*/ 676277 h 690581"/>
              <a:gd name="connsiteX16" fmla="*/ 1152525 w 1300163"/>
              <a:gd name="connsiteY16" fmla="*/ 328614 h 690581"/>
              <a:gd name="connsiteX17" fmla="*/ 1200150 w 1300163"/>
              <a:gd name="connsiteY17" fmla="*/ 2 h 690581"/>
              <a:gd name="connsiteX18" fmla="*/ 1300163 w 1300163"/>
              <a:gd name="connsiteY18" fmla="*/ 328614 h 690581"/>
              <a:gd name="connsiteX0" fmla="*/ 0 w 1300163"/>
              <a:gd name="connsiteY0" fmla="*/ 323852 h 690581"/>
              <a:gd name="connsiteX1" fmla="*/ 71438 w 1300163"/>
              <a:gd name="connsiteY1" fmla="*/ 9527 h 690581"/>
              <a:gd name="connsiteX2" fmla="*/ 142875 w 1300163"/>
              <a:gd name="connsiteY2" fmla="*/ 333377 h 690581"/>
              <a:gd name="connsiteX3" fmla="*/ 204788 w 1300163"/>
              <a:gd name="connsiteY3" fmla="*/ 690564 h 690581"/>
              <a:gd name="connsiteX4" fmla="*/ 295275 w 1300163"/>
              <a:gd name="connsiteY4" fmla="*/ 319089 h 690581"/>
              <a:gd name="connsiteX5" fmla="*/ 357188 w 1300163"/>
              <a:gd name="connsiteY5" fmla="*/ 4764 h 690581"/>
              <a:gd name="connsiteX6" fmla="*/ 428625 w 1300163"/>
              <a:gd name="connsiteY6" fmla="*/ 328614 h 690581"/>
              <a:gd name="connsiteX7" fmla="*/ 495300 w 1300163"/>
              <a:gd name="connsiteY7" fmla="*/ 690564 h 690581"/>
              <a:gd name="connsiteX8" fmla="*/ 571500 w 1300163"/>
              <a:gd name="connsiteY8" fmla="*/ 319089 h 690581"/>
              <a:gd name="connsiteX9" fmla="*/ 638175 w 1300163"/>
              <a:gd name="connsiteY9" fmla="*/ 4764 h 690581"/>
              <a:gd name="connsiteX10" fmla="*/ 723900 w 1300163"/>
              <a:gd name="connsiteY10" fmla="*/ 323852 h 690581"/>
              <a:gd name="connsiteX11" fmla="*/ 795338 w 1300163"/>
              <a:gd name="connsiteY11" fmla="*/ 666752 h 690581"/>
              <a:gd name="connsiteX12" fmla="*/ 871538 w 1300163"/>
              <a:gd name="connsiteY12" fmla="*/ 328614 h 690581"/>
              <a:gd name="connsiteX13" fmla="*/ 928688 w 1300163"/>
              <a:gd name="connsiteY13" fmla="*/ 2 h 690581"/>
              <a:gd name="connsiteX14" fmla="*/ 1004888 w 1300163"/>
              <a:gd name="connsiteY14" fmla="*/ 333377 h 690581"/>
              <a:gd name="connsiteX15" fmla="*/ 1071563 w 1300163"/>
              <a:gd name="connsiteY15" fmla="*/ 676277 h 690581"/>
              <a:gd name="connsiteX16" fmla="*/ 1143925 w 1300163"/>
              <a:gd name="connsiteY16" fmla="*/ 328614 h 690581"/>
              <a:gd name="connsiteX17" fmla="*/ 1200150 w 1300163"/>
              <a:gd name="connsiteY17" fmla="*/ 2 h 690581"/>
              <a:gd name="connsiteX18" fmla="*/ 1300163 w 1300163"/>
              <a:gd name="connsiteY18" fmla="*/ 328614 h 690581"/>
              <a:gd name="connsiteX0" fmla="*/ 0 w 1291564"/>
              <a:gd name="connsiteY0" fmla="*/ 323852 h 690581"/>
              <a:gd name="connsiteX1" fmla="*/ 71438 w 1291564"/>
              <a:gd name="connsiteY1" fmla="*/ 9527 h 690581"/>
              <a:gd name="connsiteX2" fmla="*/ 142875 w 1291564"/>
              <a:gd name="connsiteY2" fmla="*/ 333377 h 690581"/>
              <a:gd name="connsiteX3" fmla="*/ 204788 w 1291564"/>
              <a:gd name="connsiteY3" fmla="*/ 690564 h 690581"/>
              <a:gd name="connsiteX4" fmla="*/ 295275 w 1291564"/>
              <a:gd name="connsiteY4" fmla="*/ 319089 h 690581"/>
              <a:gd name="connsiteX5" fmla="*/ 357188 w 1291564"/>
              <a:gd name="connsiteY5" fmla="*/ 4764 h 690581"/>
              <a:gd name="connsiteX6" fmla="*/ 428625 w 1291564"/>
              <a:gd name="connsiteY6" fmla="*/ 328614 h 690581"/>
              <a:gd name="connsiteX7" fmla="*/ 495300 w 1291564"/>
              <a:gd name="connsiteY7" fmla="*/ 690564 h 690581"/>
              <a:gd name="connsiteX8" fmla="*/ 571500 w 1291564"/>
              <a:gd name="connsiteY8" fmla="*/ 319089 h 690581"/>
              <a:gd name="connsiteX9" fmla="*/ 638175 w 1291564"/>
              <a:gd name="connsiteY9" fmla="*/ 4764 h 690581"/>
              <a:gd name="connsiteX10" fmla="*/ 723900 w 1291564"/>
              <a:gd name="connsiteY10" fmla="*/ 323852 h 690581"/>
              <a:gd name="connsiteX11" fmla="*/ 795338 w 1291564"/>
              <a:gd name="connsiteY11" fmla="*/ 666752 h 690581"/>
              <a:gd name="connsiteX12" fmla="*/ 871538 w 1291564"/>
              <a:gd name="connsiteY12" fmla="*/ 328614 h 690581"/>
              <a:gd name="connsiteX13" fmla="*/ 928688 w 1291564"/>
              <a:gd name="connsiteY13" fmla="*/ 2 h 690581"/>
              <a:gd name="connsiteX14" fmla="*/ 1004888 w 1291564"/>
              <a:gd name="connsiteY14" fmla="*/ 333377 h 690581"/>
              <a:gd name="connsiteX15" fmla="*/ 1071563 w 1291564"/>
              <a:gd name="connsiteY15" fmla="*/ 676277 h 690581"/>
              <a:gd name="connsiteX16" fmla="*/ 1143925 w 1291564"/>
              <a:gd name="connsiteY16" fmla="*/ 328614 h 690581"/>
              <a:gd name="connsiteX17" fmla="*/ 1200150 w 1291564"/>
              <a:gd name="connsiteY17" fmla="*/ 2 h 690581"/>
              <a:gd name="connsiteX18" fmla="*/ 1291564 w 1291564"/>
              <a:gd name="connsiteY18" fmla="*/ 328614 h 690581"/>
              <a:gd name="connsiteX0" fmla="*/ 0 w 1291564"/>
              <a:gd name="connsiteY0" fmla="*/ 323852 h 690581"/>
              <a:gd name="connsiteX1" fmla="*/ 71438 w 1291564"/>
              <a:gd name="connsiteY1" fmla="*/ 9527 h 690581"/>
              <a:gd name="connsiteX2" fmla="*/ 142875 w 1291564"/>
              <a:gd name="connsiteY2" fmla="*/ 333377 h 690581"/>
              <a:gd name="connsiteX3" fmla="*/ 204788 w 1291564"/>
              <a:gd name="connsiteY3" fmla="*/ 690564 h 690581"/>
              <a:gd name="connsiteX4" fmla="*/ 295275 w 1291564"/>
              <a:gd name="connsiteY4" fmla="*/ 319089 h 690581"/>
              <a:gd name="connsiteX5" fmla="*/ 357188 w 1291564"/>
              <a:gd name="connsiteY5" fmla="*/ 4764 h 690581"/>
              <a:gd name="connsiteX6" fmla="*/ 428625 w 1291564"/>
              <a:gd name="connsiteY6" fmla="*/ 328614 h 690581"/>
              <a:gd name="connsiteX7" fmla="*/ 495300 w 1291564"/>
              <a:gd name="connsiteY7" fmla="*/ 690564 h 690581"/>
              <a:gd name="connsiteX8" fmla="*/ 571500 w 1291564"/>
              <a:gd name="connsiteY8" fmla="*/ 319089 h 690581"/>
              <a:gd name="connsiteX9" fmla="*/ 651076 w 1291564"/>
              <a:gd name="connsiteY9" fmla="*/ 4764 h 690581"/>
              <a:gd name="connsiteX10" fmla="*/ 723900 w 1291564"/>
              <a:gd name="connsiteY10" fmla="*/ 323852 h 690581"/>
              <a:gd name="connsiteX11" fmla="*/ 795338 w 1291564"/>
              <a:gd name="connsiteY11" fmla="*/ 666752 h 690581"/>
              <a:gd name="connsiteX12" fmla="*/ 871538 w 1291564"/>
              <a:gd name="connsiteY12" fmla="*/ 328614 h 690581"/>
              <a:gd name="connsiteX13" fmla="*/ 928688 w 1291564"/>
              <a:gd name="connsiteY13" fmla="*/ 2 h 690581"/>
              <a:gd name="connsiteX14" fmla="*/ 1004888 w 1291564"/>
              <a:gd name="connsiteY14" fmla="*/ 333377 h 690581"/>
              <a:gd name="connsiteX15" fmla="*/ 1071563 w 1291564"/>
              <a:gd name="connsiteY15" fmla="*/ 676277 h 690581"/>
              <a:gd name="connsiteX16" fmla="*/ 1143925 w 1291564"/>
              <a:gd name="connsiteY16" fmla="*/ 328614 h 690581"/>
              <a:gd name="connsiteX17" fmla="*/ 1200150 w 1291564"/>
              <a:gd name="connsiteY17" fmla="*/ 2 h 690581"/>
              <a:gd name="connsiteX18" fmla="*/ 1291564 w 1291564"/>
              <a:gd name="connsiteY18" fmla="*/ 328614 h 690581"/>
              <a:gd name="connsiteX0" fmla="*/ 0 w 1291564"/>
              <a:gd name="connsiteY0" fmla="*/ 323852 h 690581"/>
              <a:gd name="connsiteX1" fmla="*/ 71438 w 1291564"/>
              <a:gd name="connsiteY1" fmla="*/ 9527 h 690581"/>
              <a:gd name="connsiteX2" fmla="*/ 142875 w 1291564"/>
              <a:gd name="connsiteY2" fmla="*/ 333377 h 690581"/>
              <a:gd name="connsiteX3" fmla="*/ 204788 w 1291564"/>
              <a:gd name="connsiteY3" fmla="*/ 690564 h 690581"/>
              <a:gd name="connsiteX4" fmla="*/ 273776 w 1291564"/>
              <a:gd name="connsiteY4" fmla="*/ 319089 h 690581"/>
              <a:gd name="connsiteX5" fmla="*/ 357188 w 1291564"/>
              <a:gd name="connsiteY5" fmla="*/ 4764 h 690581"/>
              <a:gd name="connsiteX6" fmla="*/ 428625 w 1291564"/>
              <a:gd name="connsiteY6" fmla="*/ 328614 h 690581"/>
              <a:gd name="connsiteX7" fmla="*/ 495300 w 1291564"/>
              <a:gd name="connsiteY7" fmla="*/ 690564 h 690581"/>
              <a:gd name="connsiteX8" fmla="*/ 571500 w 1291564"/>
              <a:gd name="connsiteY8" fmla="*/ 319089 h 690581"/>
              <a:gd name="connsiteX9" fmla="*/ 651076 w 1291564"/>
              <a:gd name="connsiteY9" fmla="*/ 4764 h 690581"/>
              <a:gd name="connsiteX10" fmla="*/ 723900 w 1291564"/>
              <a:gd name="connsiteY10" fmla="*/ 323852 h 690581"/>
              <a:gd name="connsiteX11" fmla="*/ 795338 w 1291564"/>
              <a:gd name="connsiteY11" fmla="*/ 666752 h 690581"/>
              <a:gd name="connsiteX12" fmla="*/ 871538 w 1291564"/>
              <a:gd name="connsiteY12" fmla="*/ 328614 h 690581"/>
              <a:gd name="connsiteX13" fmla="*/ 928688 w 1291564"/>
              <a:gd name="connsiteY13" fmla="*/ 2 h 690581"/>
              <a:gd name="connsiteX14" fmla="*/ 1004888 w 1291564"/>
              <a:gd name="connsiteY14" fmla="*/ 333377 h 690581"/>
              <a:gd name="connsiteX15" fmla="*/ 1071563 w 1291564"/>
              <a:gd name="connsiteY15" fmla="*/ 676277 h 690581"/>
              <a:gd name="connsiteX16" fmla="*/ 1143925 w 1291564"/>
              <a:gd name="connsiteY16" fmla="*/ 328614 h 690581"/>
              <a:gd name="connsiteX17" fmla="*/ 1200150 w 1291564"/>
              <a:gd name="connsiteY17" fmla="*/ 2 h 690581"/>
              <a:gd name="connsiteX18" fmla="*/ 1291564 w 1291564"/>
              <a:gd name="connsiteY18" fmla="*/ 328614 h 690581"/>
              <a:gd name="connsiteX0" fmla="*/ 0 w 1291564"/>
              <a:gd name="connsiteY0" fmla="*/ 323852 h 690581"/>
              <a:gd name="connsiteX1" fmla="*/ 71438 w 1291564"/>
              <a:gd name="connsiteY1" fmla="*/ 9527 h 690581"/>
              <a:gd name="connsiteX2" fmla="*/ 142875 w 1291564"/>
              <a:gd name="connsiteY2" fmla="*/ 333377 h 690581"/>
              <a:gd name="connsiteX3" fmla="*/ 204788 w 1291564"/>
              <a:gd name="connsiteY3" fmla="*/ 690564 h 690581"/>
              <a:gd name="connsiteX4" fmla="*/ 273776 w 1291564"/>
              <a:gd name="connsiteY4" fmla="*/ 319089 h 690581"/>
              <a:gd name="connsiteX5" fmla="*/ 391589 w 1291564"/>
              <a:gd name="connsiteY5" fmla="*/ 4764 h 690581"/>
              <a:gd name="connsiteX6" fmla="*/ 428625 w 1291564"/>
              <a:gd name="connsiteY6" fmla="*/ 328614 h 690581"/>
              <a:gd name="connsiteX7" fmla="*/ 495300 w 1291564"/>
              <a:gd name="connsiteY7" fmla="*/ 690564 h 690581"/>
              <a:gd name="connsiteX8" fmla="*/ 571500 w 1291564"/>
              <a:gd name="connsiteY8" fmla="*/ 319089 h 690581"/>
              <a:gd name="connsiteX9" fmla="*/ 651076 w 1291564"/>
              <a:gd name="connsiteY9" fmla="*/ 4764 h 690581"/>
              <a:gd name="connsiteX10" fmla="*/ 723900 w 1291564"/>
              <a:gd name="connsiteY10" fmla="*/ 323852 h 690581"/>
              <a:gd name="connsiteX11" fmla="*/ 795338 w 1291564"/>
              <a:gd name="connsiteY11" fmla="*/ 666752 h 690581"/>
              <a:gd name="connsiteX12" fmla="*/ 871538 w 1291564"/>
              <a:gd name="connsiteY12" fmla="*/ 328614 h 690581"/>
              <a:gd name="connsiteX13" fmla="*/ 928688 w 1291564"/>
              <a:gd name="connsiteY13" fmla="*/ 2 h 690581"/>
              <a:gd name="connsiteX14" fmla="*/ 1004888 w 1291564"/>
              <a:gd name="connsiteY14" fmla="*/ 333377 h 690581"/>
              <a:gd name="connsiteX15" fmla="*/ 1071563 w 1291564"/>
              <a:gd name="connsiteY15" fmla="*/ 676277 h 690581"/>
              <a:gd name="connsiteX16" fmla="*/ 1143925 w 1291564"/>
              <a:gd name="connsiteY16" fmla="*/ 328614 h 690581"/>
              <a:gd name="connsiteX17" fmla="*/ 1200150 w 1291564"/>
              <a:gd name="connsiteY17" fmla="*/ 2 h 690581"/>
              <a:gd name="connsiteX18" fmla="*/ 1291564 w 1291564"/>
              <a:gd name="connsiteY18" fmla="*/ 328614 h 690581"/>
              <a:gd name="connsiteX0" fmla="*/ 0 w 1291564"/>
              <a:gd name="connsiteY0" fmla="*/ 323852 h 690581"/>
              <a:gd name="connsiteX1" fmla="*/ 71438 w 1291564"/>
              <a:gd name="connsiteY1" fmla="*/ 9527 h 690581"/>
              <a:gd name="connsiteX2" fmla="*/ 142875 w 1291564"/>
              <a:gd name="connsiteY2" fmla="*/ 333377 h 690581"/>
              <a:gd name="connsiteX3" fmla="*/ 204788 w 1291564"/>
              <a:gd name="connsiteY3" fmla="*/ 690564 h 690581"/>
              <a:gd name="connsiteX4" fmla="*/ 273776 w 1291564"/>
              <a:gd name="connsiteY4" fmla="*/ 319089 h 690581"/>
              <a:gd name="connsiteX5" fmla="*/ 391589 w 1291564"/>
              <a:gd name="connsiteY5" fmla="*/ 4764 h 690581"/>
              <a:gd name="connsiteX6" fmla="*/ 506026 w 1291564"/>
              <a:gd name="connsiteY6" fmla="*/ 319645 h 690581"/>
              <a:gd name="connsiteX7" fmla="*/ 495300 w 1291564"/>
              <a:gd name="connsiteY7" fmla="*/ 690564 h 690581"/>
              <a:gd name="connsiteX8" fmla="*/ 571500 w 1291564"/>
              <a:gd name="connsiteY8" fmla="*/ 319089 h 690581"/>
              <a:gd name="connsiteX9" fmla="*/ 651076 w 1291564"/>
              <a:gd name="connsiteY9" fmla="*/ 4764 h 690581"/>
              <a:gd name="connsiteX10" fmla="*/ 723900 w 1291564"/>
              <a:gd name="connsiteY10" fmla="*/ 323852 h 690581"/>
              <a:gd name="connsiteX11" fmla="*/ 795338 w 1291564"/>
              <a:gd name="connsiteY11" fmla="*/ 666752 h 690581"/>
              <a:gd name="connsiteX12" fmla="*/ 871538 w 1291564"/>
              <a:gd name="connsiteY12" fmla="*/ 328614 h 690581"/>
              <a:gd name="connsiteX13" fmla="*/ 928688 w 1291564"/>
              <a:gd name="connsiteY13" fmla="*/ 2 h 690581"/>
              <a:gd name="connsiteX14" fmla="*/ 1004888 w 1291564"/>
              <a:gd name="connsiteY14" fmla="*/ 333377 h 690581"/>
              <a:gd name="connsiteX15" fmla="*/ 1071563 w 1291564"/>
              <a:gd name="connsiteY15" fmla="*/ 676277 h 690581"/>
              <a:gd name="connsiteX16" fmla="*/ 1143925 w 1291564"/>
              <a:gd name="connsiteY16" fmla="*/ 328614 h 690581"/>
              <a:gd name="connsiteX17" fmla="*/ 1200150 w 1291564"/>
              <a:gd name="connsiteY17" fmla="*/ 2 h 690581"/>
              <a:gd name="connsiteX18" fmla="*/ 1291564 w 1291564"/>
              <a:gd name="connsiteY18" fmla="*/ 328614 h 690581"/>
              <a:gd name="connsiteX0" fmla="*/ 0 w 1291564"/>
              <a:gd name="connsiteY0" fmla="*/ 323852 h 690581"/>
              <a:gd name="connsiteX1" fmla="*/ 71438 w 1291564"/>
              <a:gd name="connsiteY1" fmla="*/ 9527 h 690581"/>
              <a:gd name="connsiteX2" fmla="*/ 142875 w 1291564"/>
              <a:gd name="connsiteY2" fmla="*/ 333377 h 690581"/>
              <a:gd name="connsiteX3" fmla="*/ 204788 w 1291564"/>
              <a:gd name="connsiteY3" fmla="*/ 690564 h 690581"/>
              <a:gd name="connsiteX4" fmla="*/ 273776 w 1291564"/>
              <a:gd name="connsiteY4" fmla="*/ 319089 h 690581"/>
              <a:gd name="connsiteX5" fmla="*/ 391589 w 1291564"/>
              <a:gd name="connsiteY5" fmla="*/ 4764 h 690581"/>
              <a:gd name="connsiteX6" fmla="*/ 506026 w 1291564"/>
              <a:gd name="connsiteY6" fmla="*/ 319645 h 690581"/>
              <a:gd name="connsiteX7" fmla="*/ 495300 w 1291564"/>
              <a:gd name="connsiteY7" fmla="*/ 690564 h 690581"/>
              <a:gd name="connsiteX8" fmla="*/ 571500 w 1291564"/>
              <a:gd name="connsiteY8" fmla="*/ 319089 h 690581"/>
              <a:gd name="connsiteX9" fmla="*/ 651076 w 1291564"/>
              <a:gd name="connsiteY9" fmla="*/ 4764 h 690581"/>
              <a:gd name="connsiteX10" fmla="*/ 723900 w 1291564"/>
              <a:gd name="connsiteY10" fmla="*/ 323852 h 690581"/>
              <a:gd name="connsiteX11" fmla="*/ 795338 w 1291564"/>
              <a:gd name="connsiteY11" fmla="*/ 666752 h 690581"/>
              <a:gd name="connsiteX12" fmla="*/ 871538 w 1291564"/>
              <a:gd name="connsiteY12" fmla="*/ 328614 h 690581"/>
              <a:gd name="connsiteX13" fmla="*/ 928688 w 1291564"/>
              <a:gd name="connsiteY13" fmla="*/ 2 h 690581"/>
              <a:gd name="connsiteX14" fmla="*/ 1004888 w 1291564"/>
              <a:gd name="connsiteY14" fmla="*/ 333377 h 690581"/>
              <a:gd name="connsiteX15" fmla="*/ 1071563 w 1291564"/>
              <a:gd name="connsiteY15" fmla="*/ 676277 h 690581"/>
              <a:gd name="connsiteX16" fmla="*/ 1143925 w 1291564"/>
              <a:gd name="connsiteY16" fmla="*/ 328614 h 690581"/>
              <a:gd name="connsiteX17" fmla="*/ 1200150 w 1291564"/>
              <a:gd name="connsiteY17" fmla="*/ 2 h 690581"/>
              <a:gd name="connsiteX18" fmla="*/ 1291564 w 1291564"/>
              <a:gd name="connsiteY18" fmla="*/ 328614 h 690581"/>
              <a:gd name="connsiteX0" fmla="*/ 0 w 1291564"/>
              <a:gd name="connsiteY0" fmla="*/ 323852 h 690581"/>
              <a:gd name="connsiteX1" fmla="*/ 92938 w 1291564"/>
              <a:gd name="connsiteY1" fmla="*/ 5043 h 690581"/>
              <a:gd name="connsiteX2" fmla="*/ 142875 w 1291564"/>
              <a:gd name="connsiteY2" fmla="*/ 333377 h 690581"/>
              <a:gd name="connsiteX3" fmla="*/ 204788 w 1291564"/>
              <a:gd name="connsiteY3" fmla="*/ 690564 h 690581"/>
              <a:gd name="connsiteX4" fmla="*/ 273776 w 1291564"/>
              <a:gd name="connsiteY4" fmla="*/ 319089 h 690581"/>
              <a:gd name="connsiteX5" fmla="*/ 391589 w 1291564"/>
              <a:gd name="connsiteY5" fmla="*/ 4764 h 690581"/>
              <a:gd name="connsiteX6" fmla="*/ 506026 w 1291564"/>
              <a:gd name="connsiteY6" fmla="*/ 319645 h 690581"/>
              <a:gd name="connsiteX7" fmla="*/ 495300 w 1291564"/>
              <a:gd name="connsiteY7" fmla="*/ 690564 h 690581"/>
              <a:gd name="connsiteX8" fmla="*/ 571500 w 1291564"/>
              <a:gd name="connsiteY8" fmla="*/ 319089 h 690581"/>
              <a:gd name="connsiteX9" fmla="*/ 651076 w 1291564"/>
              <a:gd name="connsiteY9" fmla="*/ 4764 h 690581"/>
              <a:gd name="connsiteX10" fmla="*/ 723900 w 1291564"/>
              <a:gd name="connsiteY10" fmla="*/ 323852 h 690581"/>
              <a:gd name="connsiteX11" fmla="*/ 795338 w 1291564"/>
              <a:gd name="connsiteY11" fmla="*/ 666752 h 690581"/>
              <a:gd name="connsiteX12" fmla="*/ 871538 w 1291564"/>
              <a:gd name="connsiteY12" fmla="*/ 328614 h 690581"/>
              <a:gd name="connsiteX13" fmla="*/ 928688 w 1291564"/>
              <a:gd name="connsiteY13" fmla="*/ 2 h 690581"/>
              <a:gd name="connsiteX14" fmla="*/ 1004888 w 1291564"/>
              <a:gd name="connsiteY14" fmla="*/ 333377 h 690581"/>
              <a:gd name="connsiteX15" fmla="*/ 1071563 w 1291564"/>
              <a:gd name="connsiteY15" fmla="*/ 676277 h 690581"/>
              <a:gd name="connsiteX16" fmla="*/ 1143925 w 1291564"/>
              <a:gd name="connsiteY16" fmla="*/ 328614 h 690581"/>
              <a:gd name="connsiteX17" fmla="*/ 1200150 w 1291564"/>
              <a:gd name="connsiteY17" fmla="*/ 2 h 690581"/>
              <a:gd name="connsiteX18" fmla="*/ 1291564 w 1291564"/>
              <a:gd name="connsiteY18" fmla="*/ 328614 h 690581"/>
              <a:gd name="connsiteX0" fmla="*/ 0 w 1291564"/>
              <a:gd name="connsiteY0" fmla="*/ 341239 h 707968"/>
              <a:gd name="connsiteX1" fmla="*/ 92938 w 1291564"/>
              <a:gd name="connsiteY1" fmla="*/ 9 h 707968"/>
              <a:gd name="connsiteX2" fmla="*/ 142875 w 1291564"/>
              <a:gd name="connsiteY2" fmla="*/ 350764 h 707968"/>
              <a:gd name="connsiteX3" fmla="*/ 204788 w 1291564"/>
              <a:gd name="connsiteY3" fmla="*/ 707951 h 707968"/>
              <a:gd name="connsiteX4" fmla="*/ 273776 w 1291564"/>
              <a:gd name="connsiteY4" fmla="*/ 336476 h 707968"/>
              <a:gd name="connsiteX5" fmla="*/ 391589 w 1291564"/>
              <a:gd name="connsiteY5" fmla="*/ 22151 h 707968"/>
              <a:gd name="connsiteX6" fmla="*/ 506026 w 1291564"/>
              <a:gd name="connsiteY6" fmla="*/ 337032 h 707968"/>
              <a:gd name="connsiteX7" fmla="*/ 495300 w 1291564"/>
              <a:gd name="connsiteY7" fmla="*/ 707951 h 707968"/>
              <a:gd name="connsiteX8" fmla="*/ 571500 w 1291564"/>
              <a:gd name="connsiteY8" fmla="*/ 336476 h 707968"/>
              <a:gd name="connsiteX9" fmla="*/ 651076 w 1291564"/>
              <a:gd name="connsiteY9" fmla="*/ 22151 h 707968"/>
              <a:gd name="connsiteX10" fmla="*/ 723900 w 1291564"/>
              <a:gd name="connsiteY10" fmla="*/ 341239 h 707968"/>
              <a:gd name="connsiteX11" fmla="*/ 795338 w 1291564"/>
              <a:gd name="connsiteY11" fmla="*/ 684139 h 707968"/>
              <a:gd name="connsiteX12" fmla="*/ 871538 w 1291564"/>
              <a:gd name="connsiteY12" fmla="*/ 346001 h 707968"/>
              <a:gd name="connsiteX13" fmla="*/ 928688 w 1291564"/>
              <a:gd name="connsiteY13" fmla="*/ 17389 h 707968"/>
              <a:gd name="connsiteX14" fmla="*/ 1004888 w 1291564"/>
              <a:gd name="connsiteY14" fmla="*/ 350764 h 707968"/>
              <a:gd name="connsiteX15" fmla="*/ 1071563 w 1291564"/>
              <a:gd name="connsiteY15" fmla="*/ 693664 h 707968"/>
              <a:gd name="connsiteX16" fmla="*/ 1143925 w 1291564"/>
              <a:gd name="connsiteY16" fmla="*/ 346001 h 707968"/>
              <a:gd name="connsiteX17" fmla="*/ 1200150 w 1291564"/>
              <a:gd name="connsiteY17" fmla="*/ 17389 h 707968"/>
              <a:gd name="connsiteX18" fmla="*/ 1291564 w 1291564"/>
              <a:gd name="connsiteY18" fmla="*/ 346001 h 707968"/>
              <a:gd name="connsiteX0" fmla="*/ 0 w 1291564"/>
              <a:gd name="connsiteY0" fmla="*/ 341233 h 707953"/>
              <a:gd name="connsiteX1" fmla="*/ 92938 w 1291564"/>
              <a:gd name="connsiteY1" fmla="*/ 3 h 707953"/>
              <a:gd name="connsiteX2" fmla="*/ 164375 w 1291564"/>
              <a:gd name="connsiteY2" fmla="*/ 346274 h 707953"/>
              <a:gd name="connsiteX3" fmla="*/ 204788 w 1291564"/>
              <a:gd name="connsiteY3" fmla="*/ 707945 h 707953"/>
              <a:gd name="connsiteX4" fmla="*/ 273776 w 1291564"/>
              <a:gd name="connsiteY4" fmla="*/ 336470 h 707953"/>
              <a:gd name="connsiteX5" fmla="*/ 391589 w 1291564"/>
              <a:gd name="connsiteY5" fmla="*/ 22145 h 707953"/>
              <a:gd name="connsiteX6" fmla="*/ 506026 w 1291564"/>
              <a:gd name="connsiteY6" fmla="*/ 337026 h 707953"/>
              <a:gd name="connsiteX7" fmla="*/ 495300 w 1291564"/>
              <a:gd name="connsiteY7" fmla="*/ 707945 h 707953"/>
              <a:gd name="connsiteX8" fmla="*/ 571500 w 1291564"/>
              <a:gd name="connsiteY8" fmla="*/ 336470 h 707953"/>
              <a:gd name="connsiteX9" fmla="*/ 651076 w 1291564"/>
              <a:gd name="connsiteY9" fmla="*/ 22145 h 707953"/>
              <a:gd name="connsiteX10" fmla="*/ 723900 w 1291564"/>
              <a:gd name="connsiteY10" fmla="*/ 341233 h 707953"/>
              <a:gd name="connsiteX11" fmla="*/ 795338 w 1291564"/>
              <a:gd name="connsiteY11" fmla="*/ 684133 h 707953"/>
              <a:gd name="connsiteX12" fmla="*/ 871538 w 1291564"/>
              <a:gd name="connsiteY12" fmla="*/ 345995 h 707953"/>
              <a:gd name="connsiteX13" fmla="*/ 928688 w 1291564"/>
              <a:gd name="connsiteY13" fmla="*/ 17383 h 707953"/>
              <a:gd name="connsiteX14" fmla="*/ 1004888 w 1291564"/>
              <a:gd name="connsiteY14" fmla="*/ 350758 h 707953"/>
              <a:gd name="connsiteX15" fmla="*/ 1071563 w 1291564"/>
              <a:gd name="connsiteY15" fmla="*/ 693658 h 707953"/>
              <a:gd name="connsiteX16" fmla="*/ 1143925 w 1291564"/>
              <a:gd name="connsiteY16" fmla="*/ 345995 h 707953"/>
              <a:gd name="connsiteX17" fmla="*/ 1200150 w 1291564"/>
              <a:gd name="connsiteY17" fmla="*/ 17383 h 707953"/>
              <a:gd name="connsiteX18" fmla="*/ 1291564 w 1291564"/>
              <a:gd name="connsiteY18" fmla="*/ 345995 h 707953"/>
              <a:gd name="connsiteX0" fmla="*/ 0 w 1291564"/>
              <a:gd name="connsiteY0" fmla="*/ 341231 h 707951"/>
              <a:gd name="connsiteX1" fmla="*/ 166038 w 1291564"/>
              <a:gd name="connsiteY1" fmla="*/ 2 h 707951"/>
              <a:gd name="connsiteX2" fmla="*/ 164375 w 1291564"/>
              <a:gd name="connsiteY2" fmla="*/ 346272 h 707951"/>
              <a:gd name="connsiteX3" fmla="*/ 204788 w 1291564"/>
              <a:gd name="connsiteY3" fmla="*/ 707943 h 707951"/>
              <a:gd name="connsiteX4" fmla="*/ 273776 w 1291564"/>
              <a:gd name="connsiteY4" fmla="*/ 336468 h 707951"/>
              <a:gd name="connsiteX5" fmla="*/ 391589 w 1291564"/>
              <a:gd name="connsiteY5" fmla="*/ 22143 h 707951"/>
              <a:gd name="connsiteX6" fmla="*/ 506026 w 1291564"/>
              <a:gd name="connsiteY6" fmla="*/ 337024 h 707951"/>
              <a:gd name="connsiteX7" fmla="*/ 495300 w 1291564"/>
              <a:gd name="connsiteY7" fmla="*/ 707943 h 707951"/>
              <a:gd name="connsiteX8" fmla="*/ 571500 w 1291564"/>
              <a:gd name="connsiteY8" fmla="*/ 336468 h 707951"/>
              <a:gd name="connsiteX9" fmla="*/ 651076 w 1291564"/>
              <a:gd name="connsiteY9" fmla="*/ 22143 h 707951"/>
              <a:gd name="connsiteX10" fmla="*/ 723900 w 1291564"/>
              <a:gd name="connsiteY10" fmla="*/ 341231 h 707951"/>
              <a:gd name="connsiteX11" fmla="*/ 795338 w 1291564"/>
              <a:gd name="connsiteY11" fmla="*/ 684131 h 707951"/>
              <a:gd name="connsiteX12" fmla="*/ 871538 w 1291564"/>
              <a:gd name="connsiteY12" fmla="*/ 345993 h 707951"/>
              <a:gd name="connsiteX13" fmla="*/ 928688 w 1291564"/>
              <a:gd name="connsiteY13" fmla="*/ 17381 h 707951"/>
              <a:gd name="connsiteX14" fmla="*/ 1004888 w 1291564"/>
              <a:gd name="connsiteY14" fmla="*/ 350756 h 707951"/>
              <a:gd name="connsiteX15" fmla="*/ 1071563 w 1291564"/>
              <a:gd name="connsiteY15" fmla="*/ 693656 h 707951"/>
              <a:gd name="connsiteX16" fmla="*/ 1143925 w 1291564"/>
              <a:gd name="connsiteY16" fmla="*/ 345993 h 707951"/>
              <a:gd name="connsiteX17" fmla="*/ 1200150 w 1291564"/>
              <a:gd name="connsiteY17" fmla="*/ 17381 h 707951"/>
              <a:gd name="connsiteX18" fmla="*/ 1291564 w 1291564"/>
              <a:gd name="connsiteY18" fmla="*/ 345993 h 707951"/>
              <a:gd name="connsiteX0" fmla="*/ 0 w 1291564"/>
              <a:gd name="connsiteY0" fmla="*/ 341231 h 707951"/>
              <a:gd name="connsiteX1" fmla="*/ 166038 w 1291564"/>
              <a:gd name="connsiteY1" fmla="*/ 2 h 707951"/>
              <a:gd name="connsiteX2" fmla="*/ 336375 w 1291564"/>
              <a:gd name="connsiteY2" fmla="*/ 346272 h 707951"/>
              <a:gd name="connsiteX3" fmla="*/ 204788 w 1291564"/>
              <a:gd name="connsiteY3" fmla="*/ 707943 h 707951"/>
              <a:gd name="connsiteX4" fmla="*/ 273776 w 1291564"/>
              <a:gd name="connsiteY4" fmla="*/ 336468 h 707951"/>
              <a:gd name="connsiteX5" fmla="*/ 391589 w 1291564"/>
              <a:gd name="connsiteY5" fmla="*/ 22143 h 707951"/>
              <a:gd name="connsiteX6" fmla="*/ 506026 w 1291564"/>
              <a:gd name="connsiteY6" fmla="*/ 337024 h 707951"/>
              <a:gd name="connsiteX7" fmla="*/ 495300 w 1291564"/>
              <a:gd name="connsiteY7" fmla="*/ 707943 h 707951"/>
              <a:gd name="connsiteX8" fmla="*/ 571500 w 1291564"/>
              <a:gd name="connsiteY8" fmla="*/ 336468 h 707951"/>
              <a:gd name="connsiteX9" fmla="*/ 651076 w 1291564"/>
              <a:gd name="connsiteY9" fmla="*/ 22143 h 707951"/>
              <a:gd name="connsiteX10" fmla="*/ 723900 w 1291564"/>
              <a:gd name="connsiteY10" fmla="*/ 341231 h 707951"/>
              <a:gd name="connsiteX11" fmla="*/ 795338 w 1291564"/>
              <a:gd name="connsiteY11" fmla="*/ 684131 h 707951"/>
              <a:gd name="connsiteX12" fmla="*/ 871538 w 1291564"/>
              <a:gd name="connsiteY12" fmla="*/ 345993 h 707951"/>
              <a:gd name="connsiteX13" fmla="*/ 928688 w 1291564"/>
              <a:gd name="connsiteY13" fmla="*/ 17381 h 707951"/>
              <a:gd name="connsiteX14" fmla="*/ 1004888 w 1291564"/>
              <a:gd name="connsiteY14" fmla="*/ 350756 h 707951"/>
              <a:gd name="connsiteX15" fmla="*/ 1071563 w 1291564"/>
              <a:gd name="connsiteY15" fmla="*/ 693656 h 707951"/>
              <a:gd name="connsiteX16" fmla="*/ 1143925 w 1291564"/>
              <a:gd name="connsiteY16" fmla="*/ 345993 h 707951"/>
              <a:gd name="connsiteX17" fmla="*/ 1200150 w 1291564"/>
              <a:gd name="connsiteY17" fmla="*/ 17381 h 707951"/>
              <a:gd name="connsiteX18" fmla="*/ 1291564 w 1291564"/>
              <a:gd name="connsiteY18" fmla="*/ 345993 h 707951"/>
              <a:gd name="connsiteX0" fmla="*/ 0 w 1291564"/>
              <a:gd name="connsiteY0" fmla="*/ 341231 h 707943"/>
              <a:gd name="connsiteX1" fmla="*/ 166038 w 1291564"/>
              <a:gd name="connsiteY1" fmla="*/ 2 h 707943"/>
              <a:gd name="connsiteX2" fmla="*/ 336375 w 1291564"/>
              <a:gd name="connsiteY2" fmla="*/ 346272 h 707943"/>
              <a:gd name="connsiteX3" fmla="*/ 488590 w 1291564"/>
              <a:gd name="connsiteY3" fmla="*/ 681039 h 707943"/>
              <a:gd name="connsiteX4" fmla="*/ 273776 w 1291564"/>
              <a:gd name="connsiteY4" fmla="*/ 336468 h 707943"/>
              <a:gd name="connsiteX5" fmla="*/ 391589 w 1291564"/>
              <a:gd name="connsiteY5" fmla="*/ 22143 h 707943"/>
              <a:gd name="connsiteX6" fmla="*/ 506026 w 1291564"/>
              <a:gd name="connsiteY6" fmla="*/ 337024 h 707943"/>
              <a:gd name="connsiteX7" fmla="*/ 495300 w 1291564"/>
              <a:gd name="connsiteY7" fmla="*/ 707943 h 707943"/>
              <a:gd name="connsiteX8" fmla="*/ 571500 w 1291564"/>
              <a:gd name="connsiteY8" fmla="*/ 336468 h 707943"/>
              <a:gd name="connsiteX9" fmla="*/ 651076 w 1291564"/>
              <a:gd name="connsiteY9" fmla="*/ 22143 h 707943"/>
              <a:gd name="connsiteX10" fmla="*/ 723900 w 1291564"/>
              <a:gd name="connsiteY10" fmla="*/ 341231 h 707943"/>
              <a:gd name="connsiteX11" fmla="*/ 795338 w 1291564"/>
              <a:gd name="connsiteY11" fmla="*/ 684131 h 707943"/>
              <a:gd name="connsiteX12" fmla="*/ 871538 w 1291564"/>
              <a:gd name="connsiteY12" fmla="*/ 345993 h 707943"/>
              <a:gd name="connsiteX13" fmla="*/ 928688 w 1291564"/>
              <a:gd name="connsiteY13" fmla="*/ 17381 h 707943"/>
              <a:gd name="connsiteX14" fmla="*/ 1004888 w 1291564"/>
              <a:gd name="connsiteY14" fmla="*/ 350756 h 707943"/>
              <a:gd name="connsiteX15" fmla="*/ 1071563 w 1291564"/>
              <a:gd name="connsiteY15" fmla="*/ 693656 h 707943"/>
              <a:gd name="connsiteX16" fmla="*/ 1143925 w 1291564"/>
              <a:gd name="connsiteY16" fmla="*/ 345993 h 707943"/>
              <a:gd name="connsiteX17" fmla="*/ 1200150 w 1291564"/>
              <a:gd name="connsiteY17" fmla="*/ 17381 h 707943"/>
              <a:gd name="connsiteX18" fmla="*/ 1291564 w 1291564"/>
              <a:gd name="connsiteY18" fmla="*/ 345993 h 707943"/>
              <a:gd name="connsiteX0" fmla="*/ 0 w 1291564"/>
              <a:gd name="connsiteY0" fmla="*/ 341231 h 707943"/>
              <a:gd name="connsiteX1" fmla="*/ 166038 w 1291564"/>
              <a:gd name="connsiteY1" fmla="*/ 2 h 707943"/>
              <a:gd name="connsiteX2" fmla="*/ 336375 w 1291564"/>
              <a:gd name="connsiteY2" fmla="*/ 346272 h 707943"/>
              <a:gd name="connsiteX3" fmla="*/ 488590 w 1291564"/>
              <a:gd name="connsiteY3" fmla="*/ 681039 h 707943"/>
              <a:gd name="connsiteX4" fmla="*/ 660776 w 1291564"/>
              <a:gd name="connsiteY4" fmla="*/ 340952 h 707943"/>
              <a:gd name="connsiteX5" fmla="*/ 391589 w 1291564"/>
              <a:gd name="connsiteY5" fmla="*/ 22143 h 707943"/>
              <a:gd name="connsiteX6" fmla="*/ 506026 w 1291564"/>
              <a:gd name="connsiteY6" fmla="*/ 337024 h 707943"/>
              <a:gd name="connsiteX7" fmla="*/ 495300 w 1291564"/>
              <a:gd name="connsiteY7" fmla="*/ 707943 h 707943"/>
              <a:gd name="connsiteX8" fmla="*/ 571500 w 1291564"/>
              <a:gd name="connsiteY8" fmla="*/ 336468 h 707943"/>
              <a:gd name="connsiteX9" fmla="*/ 651076 w 1291564"/>
              <a:gd name="connsiteY9" fmla="*/ 22143 h 707943"/>
              <a:gd name="connsiteX10" fmla="*/ 723900 w 1291564"/>
              <a:gd name="connsiteY10" fmla="*/ 341231 h 707943"/>
              <a:gd name="connsiteX11" fmla="*/ 795338 w 1291564"/>
              <a:gd name="connsiteY11" fmla="*/ 684131 h 707943"/>
              <a:gd name="connsiteX12" fmla="*/ 871538 w 1291564"/>
              <a:gd name="connsiteY12" fmla="*/ 345993 h 707943"/>
              <a:gd name="connsiteX13" fmla="*/ 928688 w 1291564"/>
              <a:gd name="connsiteY13" fmla="*/ 17381 h 707943"/>
              <a:gd name="connsiteX14" fmla="*/ 1004888 w 1291564"/>
              <a:gd name="connsiteY14" fmla="*/ 350756 h 707943"/>
              <a:gd name="connsiteX15" fmla="*/ 1071563 w 1291564"/>
              <a:gd name="connsiteY15" fmla="*/ 693656 h 707943"/>
              <a:gd name="connsiteX16" fmla="*/ 1143925 w 1291564"/>
              <a:gd name="connsiteY16" fmla="*/ 345993 h 707943"/>
              <a:gd name="connsiteX17" fmla="*/ 1200150 w 1291564"/>
              <a:gd name="connsiteY17" fmla="*/ 17381 h 707943"/>
              <a:gd name="connsiteX18" fmla="*/ 1291564 w 1291564"/>
              <a:gd name="connsiteY18" fmla="*/ 345993 h 707943"/>
              <a:gd name="connsiteX0" fmla="*/ 0 w 1291564"/>
              <a:gd name="connsiteY0" fmla="*/ 341235 h 707947"/>
              <a:gd name="connsiteX1" fmla="*/ 166038 w 1291564"/>
              <a:gd name="connsiteY1" fmla="*/ 6 h 707947"/>
              <a:gd name="connsiteX2" fmla="*/ 340675 w 1291564"/>
              <a:gd name="connsiteY2" fmla="*/ 332823 h 707947"/>
              <a:gd name="connsiteX3" fmla="*/ 488590 w 1291564"/>
              <a:gd name="connsiteY3" fmla="*/ 681043 h 707947"/>
              <a:gd name="connsiteX4" fmla="*/ 660776 w 1291564"/>
              <a:gd name="connsiteY4" fmla="*/ 340956 h 707947"/>
              <a:gd name="connsiteX5" fmla="*/ 391589 w 1291564"/>
              <a:gd name="connsiteY5" fmla="*/ 22147 h 707947"/>
              <a:gd name="connsiteX6" fmla="*/ 506026 w 1291564"/>
              <a:gd name="connsiteY6" fmla="*/ 337028 h 707947"/>
              <a:gd name="connsiteX7" fmla="*/ 495300 w 1291564"/>
              <a:gd name="connsiteY7" fmla="*/ 707947 h 707947"/>
              <a:gd name="connsiteX8" fmla="*/ 571500 w 1291564"/>
              <a:gd name="connsiteY8" fmla="*/ 336472 h 707947"/>
              <a:gd name="connsiteX9" fmla="*/ 651076 w 1291564"/>
              <a:gd name="connsiteY9" fmla="*/ 22147 h 707947"/>
              <a:gd name="connsiteX10" fmla="*/ 723900 w 1291564"/>
              <a:gd name="connsiteY10" fmla="*/ 341235 h 707947"/>
              <a:gd name="connsiteX11" fmla="*/ 795338 w 1291564"/>
              <a:gd name="connsiteY11" fmla="*/ 684135 h 707947"/>
              <a:gd name="connsiteX12" fmla="*/ 871538 w 1291564"/>
              <a:gd name="connsiteY12" fmla="*/ 345997 h 707947"/>
              <a:gd name="connsiteX13" fmla="*/ 928688 w 1291564"/>
              <a:gd name="connsiteY13" fmla="*/ 17385 h 707947"/>
              <a:gd name="connsiteX14" fmla="*/ 1004888 w 1291564"/>
              <a:gd name="connsiteY14" fmla="*/ 350760 h 707947"/>
              <a:gd name="connsiteX15" fmla="*/ 1071563 w 1291564"/>
              <a:gd name="connsiteY15" fmla="*/ 693660 h 707947"/>
              <a:gd name="connsiteX16" fmla="*/ 1143925 w 1291564"/>
              <a:gd name="connsiteY16" fmla="*/ 345997 h 707947"/>
              <a:gd name="connsiteX17" fmla="*/ 1200150 w 1291564"/>
              <a:gd name="connsiteY17" fmla="*/ 17385 h 707947"/>
              <a:gd name="connsiteX18" fmla="*/ 1291564 w 1291564"/>
              <a:gd name="connsiteY18" fmla="*/ 345997 h 707947"/>
              <a:gd name="connsiteX0" fmla="*/ 0 w 1291564"/>
              <a:gd name="connsiteY0" fmla="*/ 341235 h 743821"/>
              <a:gd name="connsiteX1" fmla="*/ 166038 w 1291564"/>
              <a:gd name="connsiteY1" fmla="*/ 6 h 743821"/>
              <a:gd name="connsiteX2" fmla="*/ 340675 w 1291564"/>
              <a:gd name="connsiteY2" fmla="*/ 332823 h 743821"/>
              <a:gd name="connsiteX3" fmla="*/ 488590 w 1291564"/>
              <a:gd name="connsiteY3" fmla="*/ 681043 h 743821"/>
              <a:gd name="connsiteX4" fmla="*/ 660776 w 1291564"/>
              <a:gd name="connsiteY4" fmla="*/ 340956 h 743821"/>
              <a:gd name="connsiteX5" fmla="*/ 391589 w 1291564"/>
              <a:gd name="connsiteY5" fmla="*/ 22147 h 743821"/>
              <a:gd name="connsiteX6" fmla="*/ 506026 w 1291564"/>
              <a:gd name="connsiteY6" fmla="*/ 337028 h 743821"/>
              <a:gd name="connsiteX7" fmla="*/ 869402 w 1291564"/>
              <a:gd name="connsiteY7" fmla="*/ 743821 h 743821"/>
              <a:gd name="connsiteX8" fmla="*/ 571500 w 1291564"/>
              <a:gd name="connsiteY8" fmla="*/ 336472 h 743821"/>
              <a:gd name="connsiteX9" fmla="*/ 651076 w 1291564"/>
              <a:gd name="connsiteY9" fmla="*/ 22147 h 743821"/>
              <a:gd name="connsiteX10" fmla="*/ 723900 w 1291564"/>
              <a:gd name="connsiteY10" fmla="*/ 341235 h 743821"/>
              <a:gd name="connsiteX11" fmla="*/ 795338 w 1291564"/>
              <a:gd name="connsiteY11" fmla="*/ 684135 h 743821"/>
              <a:gd name="connsiteX12" fmla="*/ 871538 w 1291564"/>
              <a:gd name="connsiteY12" fmla="*/ 345997 h 743821"/>
              <a:gd name="connsiteX13" fmla="*/ 928688 w 1291564"/>
              <a:gd name="connsiteY13" fmla="*/ 17385 h 743821"/>
              <a:gd name="connsiteX14" fmla="*/ 1004888 w 1291564"/>
              <a:gd name="connsiteY14" fmla="*/ 350760 h 743821"/>
              <a:gd name="connsiteX15" fmla="*/ 1071563 w 1291564"/>
              <a:gd name="connsiteY15" fmla="*/ 693660 h 743821"/>
              <a:gd name="connsiteX16" fmla="*/ 1143925 w 1291564"/>
              <a:gd name="connsiteY16" fmla="*/ 345997 h 743821"/>
              <a:gd name="connsiteX17" fmla="*/ 1200150 w 1291564"/>
              <a:gd name="connsiteY17" fmla="*/ 17385 h 743821"/>
              <a:gd name="connsiteX18" fmla="*/ 1291564 w 1291564"/>
              <a:gd name="connsiteY18" fmla="*/ 345997 h 743821"/>
              <a:gd name="connsiteX0" fmla="*/ 0 w 1291564"/>
              <a:gd name="connsiteY0" fmla="*/ 341235 h 743823"/>
              <a:gd name="connsiteX1" fmla="*/ 166038 w 1291564"/>
              <a:gd name="connsiteY1" fmla="*/ 6 h 743823"/>
              <a:gd name="connsiteX2" fmla="*/ 340675 w 1291564"/>
              <a:gd name="connsiteY2" fmla="*/ 332823 h 743823"/>
              <a:gd name="connsiteX3" fmla="*/ 488590 w 1291564"/>
              <a:gd name="connsiteY3" fmla="*/ 681043 h 743823"/>
              <a:gd name="connsiteX4" fmla="*/ 660776 w 1291564"/>
              <a:gd name="connsiteY4" fmla="*/ 340956 h 743823"/>
              <a:gd name="connsiteX5" fmla="*/ 391589 w 1291564"/>
              <a:gd name="connsiteY5" fmla="*/ 22147 h 743823"/>
              <a:gd name="connsiteX6" fmla="*/ 1073628 w 1291564"/>
              <a:gd name="connsiteY6" fmla="*/ 332542 h 743823"/>
              <a:gd name="connsiteX7" fmla="*/ 869402 w 1291564"/>
              <a:gd name="connsiteY7" fmla="*/ 743821 h 743823"/>
              <a:gd name="connsiteX8" fmla="*/ 571500 w 1291564"/>
              <a:gd name="connsiteY8" fmla="*/ 336472 h 743823"/>
              <a:gd name="connsiteX9" fmla="*/ 651076 w 1291564"/>
              <a:gd name="connsiteY9" fmla="*/ 22147 h 743823"/>
              <a:gd name="connsiteX10" fmla="*/ 723900 w 1291564"/>
              <a:gd name="connsiteY10" fmla="*/ 341235 h 743823"/>
              <a:gd name="connsiteX11" fmla="*/ 795338 w 1291564"/>
              <a:gd name="connsiteY11" fmla="*/ 684135 h 743823"/>
              <a:gd name="connsiteX12" fmla="*/ 871538 w 1291564"/>
              <a:gd name="connsiteY12" fmla="*/ 345997 h 743823"/>
              <a:gd name="connsiteX13" fmla="*/ 928688 w 1291564"/>
              <a:gd name="connsiteY13" fmla="*/ 17385 h 743823"/>
              <a:gd name="connsiteX14" fmla="*/ 1004888 w 1291564"/>
              <a:gd name="connsiteY14" fmla="*/ 350760 h 743823"/>
              <a:gd name="connsiteX15" fmla="*/ 1071563 w 1291564"/>
              <a:gd name="connsiteY15" fmla="*/ 693660 h 743823"/>
              <a:gd name="connsiteX16" fmla="*/ 1143925 w 1291564"/>
              <a:gd name="connsiteY16" fmla="*/ 345997 h 743823"/>
              <a:gd name="connsiteX17" fmla="*/ 1200150 w 1291564"/>
              <a:gd name="connsiteY17" fmla="*/ 17385 h 743823"/>
              <a:gd name="connsiteX18" fmla="*/ 1291564 w 1291564"/>
              <a:gd name="connsiteY18" fmla="*/ 345997 h 743823"/>
              <a:gd name="connsiteX0" fmla="*/ 0 w 1291564"/>
              <a:gd name="connsiteY0" fmla="*/ 341235 h 743821"/>
              <a:gd name="connsiteX1" fmla="*/ 166038 w 1291564"/>
              <a:gd name="connsiteY1" fmla="*/ 6 h 743821"/>
              <a:gd name="connsiteX2" fmla="*/ 340675 w 1291564"/>
              <a:gd name="connsiteY2" fmla="*/ 332823 h 743821"/>
              <a:gd name="connsiteX3" fmla="*/ 488590 w 1291564"/>
              <a:gd name="connsiteY3" fmla="*/ 681043 h 743821"/>
              <a:gd name="connsiteX4" fmla="*/ 660776 w 1291564"/>
              <a:gd name="connsiteY4" fmla="*/ 340956 h 743821"/>
              <a:gd name="connsiteX5" fmla="*/ 1079591 w 1291564"/>
              <a:gd name="connsiteY5" fmla="*/ 17662 h 743821"/>
              <a:gd name="connsiteX6" fmla="*/ 1073628 w 1291564"/>
              <a:gd name="connsiteY6" fmla="*/ 332542 h 743821"/>
              <a:gd name="connsiteX7" fmla="*/ 869402 w 1291564"/>
              <a:gd name="connsiteY7" fmla="*/ 743821 h 743821"/>
              <a:gd name="connsiteX8" fmla="*/ 571500 w 1291564"/>
              <a:gd name="connsiteY8" fmla="*/ 336472 h 743821"/>
              <a:gd name="connsiteX9" fmla="*/ 651076 w 1291564"/>
              <a:gd name="connsiteY9" fmla="*/ 22147 h 743821"/>
              <a:gd name="connsiteX10" fmla="*/ 723900 w 1291564"/>
              <a:gd name="connsiteY10" fmla="*/ 341235 h 743821"/>
              <a:gd name="connsiteX11" fmla="*/ 795338 w 1291564"/>
              <a:gd name="connsiteY11" fmla="*/ 684135 h 743821"/>
              <a:gd name="connsiteX12" fmla="*/ 871538 w 1291564"/>
              <a:gd name="connsiteY12" fmla="*/ 345997 h 743821"/>
              <a:gd name="connsiteX13" fmla="*/ 928688 w 1291564"/>
              <a:gd name="connsiteY13" fmla="*/ 17385 h 743821"/>
              <a:gd name="connsiteX14" fmla="*/ 1004888 w 1291564"/>
              <a:gd name="connsiteY14" fmla="*/ 350760 h 743821"/>
              <a:gd name="connsiteX15" fmla="*/ 1071563 w 1291564"/>
              <a:gd name="connsiteY15" fmla="*/ 693660 h 743821"/>
              <a:gd name="connsiteX16" fmla="*/ 1143925 w 1291564"/>
              <a:gd name="connsiteY16" fmla="*/ 345997 h 743821"/>
              <a:gd name="connsiteX17" fmla="*/ 1200150 w 1291564"/>
              <a:gd name="connsiteY17" fmla="*/ 17385 h 743821"/>
              <a:gd name="connsiteX18" fmla="*/ 1291564 w 1291564"/>
              <a:gd name="connsiteY18" fmla="*/ 345997 h 743821"/>
              <a:gd name="connsiteX0" fmla="*/ 0 w 1291564"/>
              <a:gd name="connsiteY0" fmla="*/ 341235 h 743911"/>
              <a:gd name="connsiteX1" fmla="*/ 166038 w 1291564"/>
              <a:gd name="connsiteY1" fmla="*/ 6 h 743911"/>
              <a:gd name="connsiteX2" fmla="*/ 340675 w 1291564"/>
              <a:gd name="connsiteY2" fmla="*/ 332823 h 743911"/>
              <a:gd name="connsiteX3" fmla="*/ 488590 w 1291564"/>
              <a:gd name="connsiteY3" fmla="*/ 681043 h 743911"/>
              <a:gd name="connsiteX4" fmla="*/ 660776 w 1291564"/>
              <a:gd name="connsiteY4" fmla="*/ 340956 h 743911"/>
              <a:gd name="connsiteX5" fmla="*/ 1079591 w 1291564"/>
              <a:gd name="connsiteY5" fmla="*/ 17662 h 743911"/>
              <a:gd name="connsiteX6" fmla="*/ 1073628 w 1291564"/>
              <a:gd name="connsiteY6" fmla="*/ 332542 h 743911"/>
              <a:gd name="connsiteX7" fmla="*/ 869402 w 1291564"/>
              <a:gd name="connsiteY7" fmla="*/ 743821 h 743911"/>
              <a:gd name="connsiteX8" fmla="*/ 1074601 w 1291564"/>
              <a:gd name="connsiteY8" fmla="*/ 296114 h 743911"/>
              <a:gd name="connsiteX9" fmla="*/ 651076 w 1291564"/>
              <a:gd name="connsiteY9" fmla="*/ 22147 h 743911"/>
              <a:gd name="connsiteX10" fmla="*/ 723900 w 1291564"/>
              <a:gd name="connsiteY10" fmla="*/ 341235 h 743911"/>
              <a:gd name="connsiteX11" fmla="*/ 795338 w 1291564"/>
              <a:gd name="connsiteY11" fmla="*/ 684135 h 743911"/>
              <a:gd name="connsiteX12" fmla="*/ 871538 w 1291564"/>
              <a:gd name="connsiteY12" fmla="*/ 345997 h 743911"/>
              <a:gd name="connsiteX13" fmla="*/ 928688 w 1291564"/>
              <a:gd name="connsiteY13" fmla="*/ 17385 h 743911"/>
              <a:gd name="connsiteX14" fmla="*/ 1004888 w 1291564"/>
              <a:gd name="connsiteY14" fmla="*/ 350760 h 743911"/>
              <a:gd name="connsiteX15" fmla="*/ 1071563 w 1291564"/>
              <a:gd name="connsiteY15" fmla="*/ 693660 h 743911"/>
              <a:gd name="connsiteX16" fmla="*/ 1143925 w 1291564"/>
              <a:gd name="connsiteY16" fmla="*/ 345997 h 743911"/>
              <a:gd name="connsiteX17" fmla="*/ 1200150 w 1291564"/>
              <a:gd name="connsiteY17" fmla="*/ 17385 h 743911"/>
              <a:gd name="connsiteX18" fmla="*/ 1291564 w 1291564"/>
              <a:gd name="connsiteY18" fmla="*/ 345997 h 743911"/>
              <a:gd name="connsiteX0" fmla="*/ 0 w 1291564"/>
              <a:gd name="connsiteY0" fmla="*/ 341235 h 743913"/>
              <a:gd name="connsiteX1" fmla="*/ 166038 w 1291564"/>
              <a:gd name="connsiteY1" fmla="*/ 6 h 743913"/>
              <a:gd name="connsiteX2" fmla="*/ 340675 w 1291564"/>
              <a:gd name="connsiteY2" fmla="*/ 332823 h 743913"/>
              <a:gd name="connsiteX3" fmla="*/ 488590 w 1291564"/>
              <a:gd name="connsiteY3" fmla="*/ 681043 h 743913"/>
              <a:gd name="connsiteX4" fmla="*/ 660776 w 1291564"/>
              <a:gd name="connsiteY4" fmla="*/ 340956 h 743913"/>
              <a:gd name="connsiteX5" fmla="*/ 1079591 w 1291564"/>
              <a:gd name="connsiteY5" fmla="*/ 17662 h 743913"/>
              <a:gd name="connsiteX6" fmla="*/ 1073628 w 1291564"/>
              <a:gd name="connsiteY6" fmla="*/ 332542 h 743913"/>
              <a:gd name="connsiteX7" fmla="*/ 869402 w 1291564"/>
              <a:gd name="connsiteY7" fmla="*/ 743821 h 743913"/>
              <a:gd name="connsiteX8" fmla="*/ 1074601 w 1291564"/>
              <a:gd name="connsiteY8" fmla="*/ 296114 h 743913"/>
              <a:gd name="connsiteX9" fmla="*/ 1171377 w 1291564"/>
              <a:gd name="connsiteY9" fmla="*/ 13178 h 743913"/>
              <a:gd name="connsiteX10" fmla="*/ 723900 w 1291564"/>
              <a:gd name="connsiteY10" fmla="*/ 341235 h 743913"/>
              <a:gd name="connsiteX11" fmla="*/ 795338 w 1291564"/>
              <a:gd name="connsiteY11" fmla="*/ 684135 h 743913"/>
              <a:gd name="connsiteX12" fmla="*/ 871538 w 1291564"/>
              <a:gd name="connsiteY12" fmla="*/ 345997 h 743913"/>
              <a:gd name="connsiteX13" fmla="*/ 928688 w 1291564"/>
              <a:gd name="connsiteY13" fmla="*/ 17385 h 743913"/>
              <a:gd name="connsiteX14" fmla="*/ 1004888 w 1291564"/>
              <a:gd name="connsiteY14" fmla="*/ 350760 h 743913"/>
              <a:gd name="connsiteX15" fmla="*/ 1071563 w 1291564"/>
              <a:gd name="connsiteY15" fmla="*/ 693660 h 743913"/>
              <a:gd name="connsiteX16" fmla="*/ 1143925 w 1291564"/>
              <a:gd name="connsiteY16" fmla="*/ 345997 h 743913"/>
              <a:gd name="connsiteX17" fmla="*/ 1200150 w 1291564"/>
              <a:gd name="connsiteY17" fmla="*/ 17385 h 743913"/>
              <a:gd name="connsiteX18" fmla="*/ 1291564 w 1291564"/>
              <a:gd name="connsiteY18" fmla="*/ 345997 h 743913"/>
              <a:gd name="connsiteX0" fmla="*/ 0 w 1291564"/>
              <a:gd name="connsiteY0" fmla="*/ 341235 h 743911"/>
              <a:gd name="connsiteX1" fmla="*/ 166038 w 1291564"/>
              <a:gd name="connsiteY1" fmla="*/ 6 h 743911"/>
              <a:gd name="connsiteX2" fmla="*/ 340675 w 1291564"/>
              <a:gd name="connsiteY2" fmla="*/ 332823 h 743911"/>
              <a:gd name="connsiteX3" fmla="*/ 488590 w 1291564"/>
              <a:gd name="connsiteY3" fmla="*/ 681043 h 743911"/>
              <a:gd name="connsiteX4" fmla="*/ 660776 w 1291564"/>
              <a:gd name="connsiteY4" fmla="*/ 340956 h 743911"/>
              <a:gd name="connsiteX5" fmla="*/ 1079591 w 1291564"/>
              <a:gd name="connsiteY5" fmla="*/ 17662 h 743911"/>
              <a:gd name="connsiteX6" fmla="*/ 1073628 w 1291564"/>
              <a:gd name="connsiteY6" fmla="*/ 332542 h 743911"/>
              <a:gd name="connsiteX7" fmla="*/ 869402 w 1291564"/>
              <a:gd name="connsiteY7" fmla="*/ 743821 h 743911"/>
              <a:gd name="connsiteX8" fmla="*/ 1074601 w 1291564"/>
              <a:gd name="connsiteY8" fmla="*/ 296114 h 743911"/>
              <a:gd name="connsiteX9" fmla="*/ 1171377 w 1291564"/>
              <a:gd name="connsiteY9" fmla="*/ 13178 h 743911"/>
              <a:gd name="connsiteX10" fmla="*/ 1175402 w 1291564"/>
              <a:gd name="connsiteY10" fmla="*/ 354688 h 743911"/>
              <a:gd name="connsiteX11" fmla="*/ 795338 w 1291564"/>
              <a:gd name="connsiteY11" fmla="*/ 684135 h 743911"/>
              <a:gd name="connsiteX12" fmla="*/ 871538 w 1291564"/>
              <a:gd name="connsiteY12" fmla="*/ 345997 h 743911"/>
              <a:gd name="connsiteX13" fmla="*/ 928688 w 1291564"/>
              <a:gd name="connsiteY13" fmla="*/ 17385 h 743911"/>
              <a:gd name="connsiteX14" fmla="*/ 1004888 w 1291564"/>
              <a:gd name="connsiteY14" fmla="*/ 350760 h 743911"/>
              <a:gd name="connsiteX15" fmla="*/ 1071563 w 1291564"/>
              <a:gd name="connsiteY15" fmla="*/ 693660 h 743911"/>
              <a:gd name="connsiteX16" fmla="*/ 1143925 w 1291564"/>
              <a:gd name="connsiteY16" fmla="*/ 345997 h 743911"/>
              <a:gd name="connsiteX17" fmla="*/ 1200150 w 1291564"/>
              <a:gd name="connsiteY17" fmla="*/ 17385 h 743911"/>
              <a:gd name="connsiteX18" fmla="*/ 1291564 w 1291564"/>
              <a:gd name="connsiteY18" fmla="*/ 345997 h 743911"/>
              <a:gd name="connsiteX0" fmla="*/ 0 w 1291564"/>
              <a:gd name="connsiteY0" fmla="*/ 341235 h 743913"/>
              <a:gd name="connsiteX1" fmla="*/ 166038 w 1291564"/>
              <a:gd name="connsiteY1" fmla="*/ 6 h 743913"/>
              <a:gd name="connsiteX2" fmla="*/ 340675 w 1291564"/>
              <a:gd name="connsiteY2" fmla="*/ 332823 h 743913"/>
              <a:gd name="connsiteX3" fmla="*/ 488590 w 1291564"/>
              <a:gd name="connsiteY3" fmla="*/ 681043 h 743913"/>
              <a:gd name="connsiteX4" fmla="*/ 660776 w 1291564"/>
              <a:gd name="connsiteY4" fmla="*/ 340956 h 743913"/>
              <a:gd name="connsiteX5" fmla="*/ 1079591 w 1291564"/>
              <a:gd name="connsiteY5" fmla="*/ 17662 h 743913"/>
              <a:gd name="connsiteX6" fmla="*/ 1073628 w 1291564"/>
              <a:gd name="connsiteY6" fmla="*/ 332542 h 743913"/>
              <a:gd name="connsiteX7" fmla="*/ 869402 w 1291564"/>
              <a:gd name="connsiteY7" fmla="*/ 743821 h 743913"/>
              <a:gd name="connsiteX8" fmla="*/ 1074601 w 1291564"/>
              <a:gd name="connsiteY8" fmla="*/ 296114 h 743913"/>
              <a:gd name="connsiteX9" fmla="*/ 1171377 w 1291564"/>
              <a:gd name="connsiteY9" fmla="*/ 13178 h 743913"/>
              <a:gd name="connsiteX10" fmla="*/ 1175402 w 1291564"/>
              <a:gd name="connsiteY10" fmla="*/ 354688 h 743913"/>
              <a:gd name="connsiteX11" fmla="*/ 1139339 w 1291564"/>
              <a:gd name="connsiteY11" fmla="*/ 702073 h 743913"/>
              <a:gd name="connsiteX12" fmla="*/ 871538 w 1291564"/>
              <a:gd name="connsiteY12" fmla="*/ 345997 h 743913"/>
              <a:gd name="connsiteX13" fmla="*/ 928688 w 1291564"/>
              <a:gd name="connsiteY13" fmla="*/ 17385 h 743913"/>
              <a:gd name="connsiteX14" fmla="*/ 1004888 w 1291564"/>
              <a:gd name="connsiteY14" fmla="*/ 350760 h 743913"/>
              <a:gd name="connsiteX15" fmla="*/ 1071563 w 1291564"/>
              <a:gd name="connsiteY15" fmla="*/ 693660 h 743913"/>
              <a:gd name="connsiteX16" fmla="*/ 1143925 w 1291564"/>
              <a:gd name="connsiteY16" fmla="*/ 345997 h 743913"/>
              <a:gd name="connsiteX17" fmla="*/ 1200150 w 1291564"/>
              <a:gd name="connsiteY17" fmla="*/ 17385 h 743913"/>
              <a:gd name="connsiteX18" fmla="*/ 1291564 w 1291564"/>
              <a:gd name="connsiteY18" fmla="*/ 345997 h 743913"/>
              <a:gd name="connsiteX0" fmla="*/ 0 w 1356933"/>
              <a:gd name="connsiteY0" fmla="*/ 341235 h 743911"/>
              <a:gd name="connsiteX1" fmla="*/ 166038 w 1356933"/>
              <a:gd name="connsiteY1" fmla="*/ 6 h 743911"/>
              <a:gd name="connsiteX2" fmla="*/ 340675 w 1356933"/>
              <a:gd name="connsiteY2" fmla="*/ 332823 h 743911"/>
              <a:gd name="connsiteX3" fmla="*/ 488590 w 1356933"/>
              <a:gd name="connsiteY3" fmla="*/ 681043 h 743911"/>
              <a:gd name="connsiteX4" fmla="*/ 660776 w 1356933"/>
              <a:gd name="connsiteY4" fmla="*/ 340956 h 743911"/>
              <a:gd name="connsiteX5" fmla="*/ 1079591 w 1356933"/>
              <a:gd name="connsiteY5" fmla="*/ 17662 h 743911"/>
              <a:gd name="connsiteX6" fmla="*/ 1073628 w 1356933"/>
              <a:gd name="connsiteY6" fmla="*/ 332542 h 743911"/>
              <a:gd name="connsiteX7" fmla="*/ 869402 w 1356933"/>
              <a:gd name="connsiteY7" fmla="*/ 743821 h 743911"/>
              <a:gd name="connsiteX8" fmla="*/ 1074601 w 1356933"/>
              <a:gd name="connsiteY8" fmla="*/ 296114 h 743911"/>
              <a:gd name="connsiteX9" fmla="*/ 1171377 w 1356933"/>
              <a:gd name="connsiteY9" fmla="*/ 13178 h 743911"/>
              <a:gd name="connsiteX10" fmla="*/ 1175402 w 1356933"/>
              <a:gd name="connsiteY10" fmla="*/ 354688 h 743911"/>
              <a:gd name="connsiteX11" fmla="*/ 1139339 w 1356933"/>
              <a:gd name="connsiteY11" fmla="*/ 702073 h 743911"/>
              <a:gd name="connsiteX12" fmla="*/ 1353139 w 1356933"/>
              <a:gd name="connsiteY12" fmla="*/ 314607 h 743911"/>
              <a:gd name="connsiteX13" fmla="*/ 928688 w 1356933"/>
              <a:gd name="connsiteY13" fmla="*/ 17385 h 743911"/>
              <a:gd name="connsiteX14" fmla="*/ 1004888 w 1356933"/>
              <a:gd name="connsiteY14" fmla="*/ 350760 h 743911"/>
              <a:gd name="connsiteX15" fmla="*/ 1071563 w 1356933"/>
              <a:gd name="connsiteY15" fmla="*/ 693660 h 743911"/>
              <a:gd name="connsiteX16" fmla="*/ 1143925 w 1356933"/>
              <a:gd name="connsiteY16" fmla="*/ 345997 h 743911"/>
              <a:gd name="connsiteX17" fmla="*/ 1200150 w 1356933"/>
              <a:gd name="connsiteY17" fmla="*/ 17385 h 743911"/>
              <a:gd name="connsiteX18" fmla="*/ 1291564 w 1356933"/>
              <a:gd name="connsiteY18" fmla="*/ 345997 h 743911"/>
              <a:gd name="connsiteX0" fmla="*/ 0 w 1356492"/>
              <a:gd name="connsiteY0" fmla="*/ 341235 h 743913"/>
              <a:gd name="connsiteX1" fmla="*/ 166038 w 1356492"/>
              <a:gd name="connsiteY1" fmla="*/ 6 h 743913"/>
              <a:gd name="connsiteX2" fmla="*/ 340675 w 1356492"/>
              <a:gd name="connsiteY2" fmla="*/ 332823 h 743913"/>
              <a:gd name="connsiteX3" fmla="*/ 488590 w 1356492"/>
              <a:gd name="connsiteY3" fmla="*/ 681043 h 743913"/>
              <a:gd name="connsiteX4" fmla="*/ 660776 w 1356492"/>
              <a:gd name="connsiteY4" fmla="*/ 340956 h 743913"/>
              <a:gd name="connsiteX5" fmla="*/ 1079591 w 1356492"/>
              <a:gd name="connsiteY5" fmla="*/ 17662 h 743913"/>
              <a:gd name="connsiteX6" fmla="*/ 1073628 w 1356492"/>
              <a:gd name="connsiteY6" fmla="*/ 332542 h 743913"/>
              <a:gd name="connsiteX7" fmla="*/ 869402 w 1356492"/>
              <a:gd name="connsiteY7" fmla="*/ 743821 h 743913"/>
              <a:gd name="connsiteX8" fmla="*/ 1074601 w 1356492"/>
              <a:gd name="connsiteY8" fmla="*/ 296114 h 743913"/>
              <a:gd name="connsiteX9" fmla="*/ 1171377 w 1356492"/>
              <a:gd name="connsiteY9" fmla="*/ 13178 h 743913"/>
              <a:gd name="connsiteX10" fmla="*/ 1175402 w 1356492"/>
              <a:gd name="connsiteY10" fmla="*/ 354688 h 743913"/>
              <a:gd name="connsiteX11" fmla="*/ 1139339 w 1356492"/>
              <a:gd name="connsiteY11" fmla="*/ 702073 h 743913"/>
              <a:gd name="connsiteX12" fmla="*/ 1353139 w 1356492"/>
              <a:gd name="connsiteY12" fmla="*/ 314607 h 743913"/>
              <a:gd name="connsiteX13" fmla="*/ 1251190 w 1356492"/>
              <a:gd name="connsiteY13" fmla="*/ 17385 h 743913"/>
              <a:gd name="connsiteX14" fmla="*/ 1004888 w 1356492"/>
              <a:gd name="connsiteY14" fmla="*/ 350760 h 743913"/>
              <a:gd name="connsiteX15" fmla="*/ 1071563 w 1356492"/>
              <a:gd name="connsiteY15" fmla="*/ 693660 h 743913"/>
              <a:gd name="connsiteX16" fmla="*/ 1143925 w 1356492"/>
              <a:gd name="connsiteY16" fmla="*/ 345997 h 743913"/>
              <a:gd name="connsiteX17" fmla="*/ 1200150 w 1356492"/>
              <a:gd name="connsiteY17" fmla="*/ 17385 h 743913"/>
              <a:gd name="connsiteX18" fmla="*/ 1291564 w 1356492"/>
              <a:gd name="connsiteY18" fmla="*/ 345997 h 743913"/>
              <a:gd name="connsiteX0" fmla="*/ 0 w 1356492"/>
              <a:gd name="connsiteY0" fmla="*/ 341235 h 702210"/>
              <a:gd name="connsiteX1" fmla="*/ 166038 w 1356492"/>
              <a:gd name="connsiteY1" fmla="*/ 6 h 702210"/>
              <a:gd name="connsiteX2" fmla="*/ 340675 w 1356492"/>
              <a:gd name="connsiteY2" fmla="*/ 332823 h 702210"/>
              <a:gd name="connsiteX3" fmla="*/ 488590 w 1356492"/>
              <a:gd name="connsiteY3" fmla="*/ 681043 h 702210"/>
              <a:gd name="connsiteX4" fmla="*/ 660776 w 1356492"/>
              <a:gd name="connsiteY4" fmla="*/ 340956 h 702210"/>
              <a:gd name="connsiteX5" fmla="*/ 1079591 w 1356492"/>
              <a:gd name="connsiteY5" fmla="*/ 17662 h 702210"/>
              <a:gd name="connsiteX6" fmla="*/ 1073628 w 1356492"/>
              <a:gd name="connsiteY6" fmla="*/ 332542 h 702210"/>
              <a:gd name="connsiteX7" fmla="*/ 1265002 w 1356492"/>
              <a:gd name="connsiteY7" fmla="*/ 681042 h 702210"/>
              <a:gd name="connsiteX8" fmla="*/ 1074601 w 1356492"/>
              <a:gd name="connsiteY8" fmla="*/ 296114 h 702210"/>
              <a:gd name="connsiteX9" fmla="*/ 1171377 w 1356492"/>
              <a:gd name="connsiteY9" fmla="*/ 13178 h 702210"/>
              <a:gd name="connsiteX10" fmla="*/ 1175402 w 1356492"/>
              <a:gd name="connsiteY10" fmla="*/ 354688 h 702210"/>
              <a:gd name="connsiteX11" fmla="*/ 1139339 w 1356492"/>
              <a:gd name="connsiteY11" fmla="*/ 702073 h 702210"/>
              <a:gd name="connsiteX12" fmla="*/ 1353139 w 1356492"/>
              <a:gd name="connsiteY12" fmla="*/ 314607 h 702210"/>
              <a:gd name="connsiteX13" fmla="*/ 1251190 w 1356492"/>
              <a:gd name="connsiteY13" fmla="*/ 17385 h 702210"/>
              <a:gd name="connsiteX14" fmla="*/ 1004888 w 1356492"/>
              <a:gd name="connsiteY14" fmla="*/ 350760 h 702210"/>
              <a:gd name="connsiteX15" fmla="*/ 1071563 w 1356492"/>
              <a:gd name="connsiteY15" fmla="*/ 693660 h 702210"/>
              <a:gd name="connsiteX16" fmla="*/ 1143925 w 1356492"/>
              <a:gd name="connsiteY16" fmla="*/ 345997 h 702210"/>
              <a:gd name="connsiteX17" fmla="*/ 1200150 w 1356492"/>
              <a:gd name="connsiteY17" fmla="*/ 17385 h 702210"/>
              <a:gd name="connsiteX18" fmla="*/ 1291564 w 1356492"/>
              <a:gd name="connsiteY18" fmla="*/ 345997 h 702210"/>
              <a:gd name="connsiteX0" fmla="*/ 0 w 1356492"/>
              <a:gd name="connsiteY0" fmla="*/ 341235 h 702210"/>
              <a:gd name="connsiteX1" fmla="*/ 166038 w 1356492"/>
              <a:gd name="connsiteY1" fmla="*/ 6 h 702210"/>
              <a:gd name="connsiteX2" fmla="*/ 340675 w 1356492"/>
              <a:gd name="connsiteY2" fmla="*/ 332822 h 702210"/>
              <a:gd name="connsiteX3" fmla="*/ 488590 w 1356492"/>
              <a:gd name="connsiteY3" fmla="*/ 681043 h 702210"/>
              <a:gd name="connsiteX4" fmla="*/ 660776 w 1356492"/>
              <a:gd name="connsiteY4" fmla="*/ 340956 h 702210"/>
              <a:gd name="connsiteX5" fmla="*/ 1079591 w 1356492"/>
              <a:gd name="connsiteY5" fmla="*/ 17662 h 702210"/>
              <a:gd name="connsiteX6" fmla="*/ 1073628 w 1356492"/>
              <a:gd name="connsiteY6" fmla="*/ 332542 h 702210"/>
              <a:gd name="connsiteX7" fmla="*/ 1265002 w 1356492"/>
              <a:gd name="connsiteY7" fmla="*/ 681042 h 702210"/>
              <a:gd name="connsiteX8" fmla="*/ 1074601 w 1356492"/>
              <a:gd name="connsiteY8" fmla="*/ 296114 h 702210"/>
              <a:gd name="connsiteX9" fmla="*/ 1171377 w 1356492"/>
              <a:gd name="connsiteY9" fmla="*/ 13178 h 702210"/>
              <a:gd name="connsiteX10" fmla="*/ 1175402 w 1356492"/>
              <a:gd name="connsiteY10" fmla="*/ 354688 h 702210"/>
              <a:gd name="connsiteX11" fmla="*/ 1139339 w 1356492"/>
              <a:gd name="connsiteY11" fmla="*/ 702073 h 702210"/>
              <a:gd name="connsiteX12" fmla="*/ 1353139 w 1356492"/>
              <a:gd name="connsiteY12" fmla="*/ 314607 h 702210"/>
              <a:gd name="connsiteX13" fmla="*/ 1251190 w 1356492"/>
              <a:gd name="connsiteY13" fmla="*/ 17385 h 702210"/>
              <a:gd name="connsiteX14" fmla="*/ 1004888 w 1356492"/>
              <a:gd name="connsiteY14" fmla="*/ 350760 h 702210"/>
              <a:gd name="connsiteX15" fmla="*/ 1071563 w 1356492"/>
              <a:gd name="connsiteY15" fmla="*/ 693660 h 702210"/>
              <a:gd name="connsiteX16" fmla="*/ 1143925 w 1356492"/>
              <a:gd name="connsiteY16" fmla="*/ 345997 h 702210"/>
              <a:gd name="connsiteX17" fmla="*/ 1200150 w 1356492"/>
              <a:gd name="connsiteY17" fmla="*/ 17385 h 702210"/>
              <a:gd name="connsiteX18" fmla="*/ 1291564 w 1356492"/>
              <a:gd name="connsiteY18" fmla="*/ 345997 h 702210"/>
              <a:gd name="connsiteX0" fmla="*/ 0 w 1356492"/>
              <a:gd name="connsiteY0" fmla="*/ 341235 h 702210"/>
              <a:gd name="connsiteX1" fmla="*/ 166038 w 1356492"/>
              <a:gd name="connsiteY1" fmla="*/ 6 h 702210"/>
              <a:gd name="connsiteX2" fmla="*/ 340675 w 1356492"/>
              <a:gd name="connsiteY2" fmla="*/ 332822 h 702210"/>
              <a:gd name="connsiteX3" fmla="*/ 501490 w 1356492"/>
              <a:gd name="connsiteY3" fmla="*/ 681043 h 702210"/>
              <a:gd name="connsiteX4" fmla="*/ 660776 w 1356492"/>
              <a:gd name="connsiteY4" fmla="*/ 340956 h 702210"/>
              <a:gd name="connsiteX5" fmla="*/ 1079591 w 1356492"/>
              <a:gd name="connsiteY5" fmla="*/ 17662 h 702210"/>
              <a:gd name="connsiteX6" fmla="*/ 1073628 w 1356492"/>
              <a:gd name="connsiteY6" fmla="*/ 332542 h 702210"/>
              <a:gd name="connsiteX7" fmla="*/ 1265002 w 1356492"/>
              <a:gd name="connsiteY7" fmla="*/ 681042 h 702210"/>
              <a:gd name="connsiteX8" fmla="*/ 1074601 w 1356492"/>
              <a:gd name="connsiteY8" fmla="*/ 296114 h 702210"/>
              <a:gd name="connsiteX9" fmla="*/ 1171377 w 1356492"/>
              <a:gd name="connsiteY9" fmla="*/ 13178 h 702210"/>
              <a:gd name="connsiteX10" fmla="*/ 1175402 w 1356492"/>
              <a:gd name="connsiteY10" fmla="*/ 354688 h 702210"/>
              <a:gd name="connsiteX11" fmla="*/ 1139339 w 1356492"/>
              <a:gd name="connsiteY11" fmla="*/ 702073 h 702210"/>
              <a:gd name="connsiteX12" fmla="*/ 1353139 w 1356492"/>
              <a:gd name="connsiteY12" fmla="*/ 314607 h 702210"/>
              <a:gd name="connsiteX13" fmla="*/ 1251190 w 1356492"/>
              <a:gd name="connsiteY13" fmla="*/ 17385 h 702210"/>
              <a:gd name="connsiteX14" fmla="*/ 1004888 w 1356492"/>
              <a:gd name="connsiteY14" fmla="*/ 350760 h 702210"/>
              <a:gd name="connsiteX15" fmla="*/ 1071563 w 1356492"/>
              <a:gd name="connsiteY15" fmla="*/ 693660 h 702210"/>
              <a:gd name="connsiteX16" fmla="*/ 1143925 w 1356492"/>
              <a:gd name="connsiteY16" fmla="*/ 345997 h 702210"/>
              <a:gd name="connsiteX17" fmla="*/ 1200150 w 1356492"/>
              <a:gd name="connsiteY17" fmla="*/ 17385 h 702210"/>
              <a:gd name="connsiteX18" fmla="*/ 1291564 w 1356492"/>
              <a:gd name="connsiteY18" fmla="*/ 345997 h 702210"/>
              <a:gd name="connsiteX0" fmla="*/ 0 w 1356492"/>
              <a:gd name="connsiteY0" fmla="*/ 341235 h 702210"/>
              <a:gd name="connsiteX1" fmla="*/ 166038 w 1356492"/>
              <a:gd name="connsiteY1" fmla="*/ 6 h 702210"/>
              <a:gd name="connsiteX2" fmla="*/ 340675 w 1356492"/>
              <a:gd name="connsiteY2" fmla="*/ 332822 h 702210"/>
              <a:gd name="connsiteX3" fmla="*/ 501490 w 1356492"/>
              <a:gd name="connsiteY3" fmla="*/ 681043 h 702210"/>
              <a:gd name="connsiteX4" fmla="*/ 660776 w 1356492"/>
              <a:gd name="connsiteY4" fmla="*/ 340956 h 702210"/>
              <a:gd name="connsiteX5" fmla="*/ 1079591 w 1356492"/>
              <a:gd name="connsiteY5" fmla="*/ 17662 h 702210"/>
              <a:gd name="connsiteX6" fmla="*/ 1073628 w 1356492"/>
              <a:gd name="connsiteY6" fmla="*/ 332542 h 702210"/>
              <a:gd name="connsiteX7" fmla="*/ 1265002 w 1356492"/>
              <a:gd name="connsiteY7" fmla="*/ 681042 h 702210"/>
              <a:gd name="connsiteX8" fmla="*/ 1074601 w 1356492"/>
              <a:gd name="connsiteY8" fmla="*/ 296114 h 702210"/>
              <a:gd name="connsiteX9" fmla="*/ 1171377 w 1356492"/>
              <a:gd name="connsiteY9" fmla="*/ 13178 h 702210"/>
              <a:gd name="connsiteX10" fmla="*/ 1175402 w 1356492"/>
              <a:gd name="connsiteY10" fmla="*/ 354688 h 702210"/>
              <a:gd name="connsiteX11" fmla="*/ 1139339 w 1356492"/>
              <a:gd name="connsiteY11" fmla="*/ 702073 h 702210"/>
              <a:gd name="connsiteX12" fmla="*/ 1353139 w 1356492"/>
              <a:gd name="connsiteY12" fmla="*/ 314607 h 702210"/>
              <a:gd name="connsiteX13" fmla="*/ 1251190 w 1356492"/>
              <a:gd name="connsiteY13" fmla="*/ 17385 h 702210"/>
              <a:gd name="connsiteX14" fmla="*/ 1004888 w 1356492"/>
              <a:gd name="connsiteY14" fmla="*/ 350760 h 702210"/>
              <a:gd name="connsiteX15" fmla="*/ 1071563 w 1356492"/>
              <a:gd name="connsiteY15" fmla="*/ 693660 h 702210"/>
              <a:gd name="connsiteX16" fmla="*/ 1143925 w 1356492"/>
              <a:gd name="connsiteY16" fmla="*/ 345997 h 702210"/>
              <a:gd name="connsiteX17" fmla="*/ 1200150 w 1356492"/>
              <a:gd name="connsiteY17" fmla="*/ 17385 h 702210"/>
              <a:gd name="connsiteX18" fmla="*/ 1291564 w 1356492"/>
              <a:gd name="connsiteY18" fmla="*/ 345997 h 702210"/>
              <a:gd name="connsiteX0" fmla="*/ 0 w 1356492"/>
              <a:gd name="connsiteY0" fmla="*/ 341235 h 702210"/>
              <a:gd name="connsiteX1" fmla="*/ 166038 w 1356492"/>
              <a:gd name="connsiteY1" fmla="*/ 6 h 702210"/>
              <a:gd name="connsiteX2" fmla="*/ 340675 w 1356492"/>
              <a:gd name="connsiteY2" fmla="*/ 332822 h 702210"/>
              <a:gd name="connsiteX3" fmla="*/ 501490 w 1356492"/>
              <a:gd name="connsiteY3" fmla="*/ 681043 h 702210"/>
              <a:gd name="connsiteX4" fmla="*/ 660776 w 1356492"/>
              <a:gd name="connsiteY4" fmla="*/ 340956 h 702210"/>
              <a:gd name="connsiteX5" fmla="*/ 821590 w 1356492"/>
              <a:gd name="connsiteY5" fmla="*/ 4209 h 702210"/>
              <a:gd name="connsiteX6" fmla="*/ 1073628 w 1356492"/>
              <a:gd name="connsiteY6" fmla="*/ 332542 h 702210"/>
              <a:gd name="connsiteX7" fmla="*/ 1265002 w 1356492"/>
              <a:gd name="connsiteY7" fmla="*/ 681042 h 702210"/>
              <a:gd name="connsiteX8" fmla="*/ 1074601 w 1356492"/>
              <a:gd name="connsiteY8" fmla="*/ 296114 h 702210"/>
              <a:gd name="connsiteX9" fmla="*/ 1171377 w 1356492"/>
              <a:gd name="connsiteY9" fmla="*/ 13178 h 702210"/>
              <a:gd name="connsiteX10" fmla="*/ 1175402 w 1356492"/>
              <a:gd name="connsiteY10" fmla="*/ 354688 h 702210"/>
              <a:gd name="connsiteX11" fmla="*/ 1139339 w 1356492"/>
              <a:gd name="connsiteY11" fmla="*/ 702073 h 702210"/>
              <a:gd name="connsiteX12" fmla="*/ 1353139 w 1356492"/>
              <a:gd name="connsiteY12" fmla="*/ 314607 h 702210"/>
              <a:gd name="connsiteX13" fmla="*/ 1251190 w 1356492"/>
              <a:gd name="connsiteY13" fmla="*/ 17385 h 702210"/>
              <a:gd name="connsiteX14" fmla="*/ 1004888 w 1356492"/>
              <a:gd name="connsiteY14" fmla="*/ 350760 h 702210"/>
              <a:gd name="connsiteX15" fmla="*/ 1071563 w 1356492"/>
              <a:gd name="connsiteY15" fmla="*/ 693660 h 702210"/>
              <a:gd name="connsiteX16" fmla="*/ 1143925 w 1356492"/>
              <a:gd name="connsiteY16" fmla="*/ 345997 h 702210"/>
              <a:gd name="connsiteX17" fmla="*/ 1200150 w 1356492"/>
              <a:gd name="connsiteY17" fmla="*/ 17385 h 702210"/>
              <a:gd name="connsiteX18" fmla="*/ 1291564 w 1356492"/>
              <a:gd name="connsiteY18" fmla="*/ 345997 h 702210"/>
              <a:gd name="connsiteX0" fmla="*/ 0 w 1771633"/>
              <a:gd name="connsiteY0" fmla="*/ 341235 h 702210"/>
              <a:gd name="connsiteX1" fmla="*/ 166038 w 1771633"/>
              <a:gd name="connsiteY1" fmla="*/ 6 h 702210"/>
              <a:gd name="connsiteX2" fmla="*/ 340675 w 1771633"/>
              <a:gd name="connsiteY2" fmla="*/ 332822 h 702210"/>
              <a:gd name="connsiteX3" fmla="*/ 501490 w 1771633"/>
              <a:gd name="connsiteY3" fmla="*/ 681043 h 702210"/>
              <a:gd name="connsiteX4" fmla="*/ 660776 w 1771633"/>
              <a:gd name="connsiteY4" fmla="*/ 340956 h 702210"/>
              <a:gd name="connsiteX5" fmla="*/ 821590 w 1771633"/>
              <a:gd name="connsiteY5" fmla="*/ 4209 h 702210"/>
              <a:gd name="connsiteX6" fmla="*/ 1073628 w 1771633"/>
              <a:gd name="connsiteY6" fmla="*/ 332542 h 702210"/>
              <a:gd name="connsiteX7" fmla="*/ 1265002 w 1771633"/>
              <a:gd name="connsiteY7" fmla="*/ 681042 h 702210"/>
              <a:gd name="connsiteX8" fmla="*/ 1074601 w 1771633"/>
              <a:gd name="connsiteY8" fmla="*/ 296114 h 702210"/>
              <a:gd name="connsiteX9" fmla="*/ 1171377 w 1771633"/>
              <a:gd name="connsiteY9" fmla="*/ 13178 h 702210"/>
              <a:gd name="connsiteX10" fmla="*/ 1175402 w 1771633"/>
              <a:gd name="connsiteY10" fmla="*/ 354688 h 702210"/>
              <a:gd name="connsiteX11" fmla="*/ 1139339 w 1771633"/>
              <a:gd name="connsiteY11" fmla="*/ 702073 h 702210"/>
              <a:gd name="connsiteX12" fmla="*/ 1353139 w 1771633"/>
              <a:gd name="connsiteY12" fmla="*/ 314607 h 702210"/>
              <a:gd name="connsiteX13" fmla="*/ 1251190 w 1771633"/>
              <a:gd name="connsiteY13" fmla="*/ 17385 h 702210"/>
              <a:gd name="connsiteX14" fmla="*/ 1770290 w 1771633"/>
              <a:gd name="connsiteY14" fmla="*/ 359729 h 702210"/>
              <a:gd name="connsiteX15" fmla="*/ 1071563 w 1771633"/>
              <a:gd name="connsiteY15" fmla="*/ 693660 h 702210"/>
              <a:gd name="connsiteX16" fmla="*/ 1143925 w 1771633"/>
              <a:gd name="connsiteY16" fmla="*/ 345997 h 702210"/>
              <a:gd name="connsiteX17" fmla="*/ 1200150 w 1771633"/>
              <a:gd name="connsiteY17" fmla="*/ 17385 h 702210"/>
              <a:gd name="connsiteX18" fmla="*/ 1291564 w 1771633"/>
              <a:gd name="connsiteY18" fmla="*/ 345997 h 702210"/>
              <a:gd name="connsiteX0" fmla="*/ 0 w 1856963"/>
              <a:gd name="connsiteY0" fmla="*/ 341235 h 702210"/>
              <a:gd name="connsiteX1" fmla="*/ 166038 w 1856963"/>
              <a:gd name="connsiteY1" fmla="*/ 6 h 702210"/>
              <a:gd name="connsiteX2" fmla="*/ 340675 w 1856963"/>
              <a:gd name="connsiteY2" fmla="*/ 332822 h 702210"/>
              <a:gd name="connsiteX3" fmla="*/ 501490 w 1856963"/>
              <a:gd name="connsiteY3" fmla="*/ 681043 h 702210"/>
              <a:gd name="connsiteX4" fmla="*/ 660776 w 1856963"/>
              <a:gd name="connsiteY4" fmla="*/ 340956 h 702210"/>
              <a:gd name="connsiteX5" fmla="*/ 821590 w 1856963"/>
              <a:gd name="connsiteY5" fmla="*/ 4209 h 702210"/>
              <a:gd name="connsiteX6" fmla="*/ 1073628 w 1856963"/>
              <a:gd name="connsiteY6" fmla="*/ 332542 h 702210"/>
              <a:gd name="connsiteX7" fmla="*/ 1265002 w 1856963"/>
              <a:gd name="connsiteY7" fmla="*/ 681042 h 702210"/>
              <a:gd name="connsiteX8" fmla="*/ 1074601 w 1856963"/>
              <a:gd name="connsiteY8" fmla="*/ 296114 h 702210"/>
              <a:gd name="connsiteX9" fmla="*/ 1171377 w 1856963"/>
              <a:gd name="connsiteY9" fmla="*/ 13178 h 702210"/>
              <a:gd name="connsiteX10" fmla="*/ 1175402 w 1856963"/>
              <a:gd name="connsiteY10" fmla="*/ 354688 h 702210"/>
              <a:gd name="connsiteX11" fmla="*/ 1139339 w 1856963"/>
              <a:gd name="connsiteY11" fmla="*/ 702073 h 702210"/>
              <a:gd name="connsiteX12" fmla="*/ 1353139 w 1856963"/>
              <a:gd name="connsiteY12" fmla="*/ 314607 h 702210"/>
              <a:gd name="connsiteX13" fmla="*/ 1251190 w 1856963"/>
              <a:gd name="connsiteY13" fmla="*/ 17385 h 702210"/>
              <a:gd name="connsiteX14" fmla="*/ 1770290 w 1856963"/>
              <a:gd name="connsiteY14" fmla="*/ 359729 h 702210"/>
              <a:gd name="connsiteX15" fmla="*/ 1793965 w 1856963"/>
              <a:gd name="connsiteY15" fmla="*/ 675723 h 702210"/>
              <a:gd name="connsiteX16" fmla="*/ 1143925 w 1856963"/>
              <a:gd name="connsiteY16" fmla="*/ 345997 h 702210"/>
              <a:gd name="connsiteX17" fmla="*/ 1200150 w 1856963"/>
              <a:gd name="connsiteY17" fmla="*/ 17385 h 702210"/>
              <a:gd name="connsiteX18" fmla="*/ 1291564 w 1856963"/>
              <a:gd name="connsiteY18" fmla="*/ 345997 h 702210"/>
              <a:gd name="connsiteX0" fmla="*/ 0 w 1856965"/>
              <a:gd name="connsiteY0" fmla="*/ 341235 h 702210"/>
              <a:gd name="connsiteX1" fmla="*/ 166038 w 1856965"/>
              <a:gd name="connsiteY1" fmla="*/ 6 h 702210"/>
              <a:gd name="connsiteX2" fmla="*/ 340675 w 1856965"/>
              <a:gd name="connsiteY2" fmla="*/ 332822 h 702210"/>
              <a:gd name="connsiteX3" fmla="*/ 501490 w 1856965"/>
              <a:gd name="connsiteY3" fmla="*/ 681043 h 702210"/>
              <a:gd name="connsiteX4" fmla="*/ 660776 w 1856965"/>
              <a:gd name="connsiteY4" fmla="*/ 340956 h 702210"/>
              <a:gd name="connsiteX5" fmla="*/ 821590 w 1856965"/>
              <a:gd name="connsiteY5" fmla="*/ 4209 h 702210"/>
              <a:gd name="connsiteX6" fmla="*/ 1073628 w 1856965"/>
              <a:gd name="connsiteY6" fmla="*/ 332542 h 702210"/>
              <a:gd name="connsiteX7" fmla="*/ 1265002 w 1856965"/>
              <a:gd name="connsiteY7" fmla="*/ 681042 h 702210"/>
              <a:gd name="connsiteX8" fmla="*/ 1646501 w 1856965"/>
              <a:gd name="connsiteY8" fmla="*/ 291630 h 702210"/>
              <a:gd name="connsiteX9" fmla="*/ 1171377 w 1856965"/>
              <a:gd name="connsiteY9" fmla="*/ 13178 h 702210"/>
              <a:gd name="connsiteX10" fmla="*/ 1175402 w 1856965"/>
              <a:gd name="connsiteY10" fmla="*/ 354688 h 702210"/>
              <a:gd name="connsiteX11" fmla="*/ 1139339 w 1856965"/>
              <a:gd name="connsiteY11" fmla="*/ 702073 h 702210"/>
              <a:gd name="connsiteX12" fmla="*/ 1353139 w 1856965"/>
              <a:gd name="connsiteY12" fmla="*/ 314607 h 702210"/>
              <a:gd name="connsiteX13" fmla="*/ 1251190 w 1856965"/>
              <a:gd name="connsiteY13" fmla="*/ 17385 h 702210"/>
              <a:gd name="connsiteX14" fmla="*/ 1770290 w 1856965"/>
              <a:gd name="connsiteY14" fmla="*/ 359729 h 702210"/>
              <a:gd name="connsiteX15" fmla="*/ 1793965 w 1856965"/>
              <a:gd name="connsiteY15" fmla="*/ 675723 h 702210"/>
              <a:gd name="connsiteX16" fmla="*/ 1143925 w 1856965"/>
              <a:gd name="connsiteY16" fmla="*/ 345997 h 702210"/>
              <a:gd name="connsiteX17" fmla="*/ 1200150 w 1856965"/>
              <a:gd name="connsiteY17" fmla="*/ 17385 h 702210"/>
              <a:gd name="connsiteX18" fmla="*/ 1291564 w 1856965"/>
              <a:gd name="connsiteY18" fmla="*/ 345997 h 702210"/>
              <a:gd name="connsiteX0" fmla="*/ 0 w 1819125"/>
              <a:gd name="connsiteY0" fmla="*/ 341235 h 702210"/>
              <a:gd name="connsiteX1" fmla="*/ 166038 w 1819125"/>
              <a:gd name="connsiteY1" fmla="*/ 6 h 702210"/>
              <a:gd name="connsiteX2" fmla="*/ 340675 w 1819125"/>
              <a:gd name="connsiteY2" fmla="*/ 332822 h 702210"/>
              <a:gd name="connsiteX3" fmla="*/ 501490 w 1819125"/>
              <a:gd name="connsiteY3" fmla="*/ 681043 h 702210"/>
              <a:gd name="connsiteX4" fmla="*/ 660776 w 1819125"/>
              <a:gd name="connsiteY4" fmla="*/ 340956 h 702210"/>
              <a:gd name="connsiteX5" fmla="*/ 821590 w 1819125"/>
              <a:gd name="connsiteY5" fmla="*/ 4209 h 702210"/>
              <a:gd name="connsiteX6" fmla="*/ 1073628 w 1819125"/>
              <a:gd name="connsiteY6" fmla="*/ 332542 h 702210"/>
              <a:gd name="connsiteX7" fmla="*/ 1265002 w 1819125"/>
              <a:gd name="connsiteY7" fmla="*/ 681042 h 702210"/>
              <a:gd name="connsiteX8" fmla="*/ 1646501 w 1819125"/>
              <a:gd name="connsiteY8" fmla="*/ 291630 h 702210"/>
              <a:gd name="connsiteX9" fmla="*/ 1171377 w 1819125"/>
              <a:gd name="connsiteY9" fmla="*/ 13178 h 702210"/>
              <a:gd name="connsiteX10" fmla="*/ 1175402 w 1819125"/>
              <a:gd name="connsiteY10" fmla="*/ 354688 h 702210"/>
              <a:gd name="connsiteX11" fmla="*/ 1139339 w 1819125"/>
              <a:gd name="connsiteY11" fmla="*/ 702073 h 702210"/>
              <a:gd name="connsiteX12" fmla="*/ 1353139 w 1819125"/>
              <a:gd name="connsiteY12" fmla="*/ 314607 h 702210"/>
              <a:gd name="connsiteX13" fmla="*/ 1251190 w 1819125"/>
              <a:gd name="connsiteY13" fmla="*/ 17385 h 702210"/>
              <a:gd name="connsiteX14" fmla="*/ 1770290 w 1819125"/>
              <a:gd name="connsiteY14" fmla="*/ 359729 h 702210"/>
              <a:gd name="connsiteX15" fmla="*/ 1793965 w 1819125"/>
              <a:gd name="connsiteY15" fmla="*/ 675723 h 702210"/>
              <a:gd name="connsiteX16" fmla="*/ 1741625 w 1819125"/>
              <a:gd name="connsiteY16" fmla="*/ 247342 h 702210"/>
              <a:gd name="connsiteX17" fmla="*/ 1200150 w 1819125"/>
              <a:gd name="connsiteY17" fmla="*/ 17385 h 702210"/>
              <a:gd name="connsiteX18" fmla="*/ 1291564 w 1819125"/>
              <a:gd name="connsiteY18" fmla="*/ 345997 h 702210"/>
              <a:gd name="connsiteX0" fmla="*/ 0 w 1819125"/>
              <a:gd name="connsiteY0" fmla="*/ 341235 h 702086"/>
              <a:gd name="connsiteX1" fmla="*/ 166038 w 1819125"/>
              <a:gd name="connsiteY1" fmla="*/ 6 h 702086"/>
              <a:gd name="connsiteX2" fmla="*/ 340675 w 1819125"/>
              <a:gd name="connsiteY2" fmla="*/ 332822 h 702086"/>
              <a:gd name="connsiteX3" fmla="*/ 501490 w 1819125"/>
              <a:gd name="connsiteY3" fmla="*/ 681043 h 702086"/>
              <a:gd name="connsiteX4" fmla="*/ 660776 w 1819125"/>
              <a:gd name="connsiteY4" fmla="*/ 340956 h 702086"/>
              <a:gd name="connsiteX5" fmla="*/ 821590 w 1819125"/>
              <a:gd name="connsiteY5" fmla="*/ 4209 h 702086"/>
              <a:gd name="connsiteX6" fmla="*/ 1073628 w 1819125"/>
              <a:gd name="connsiteY6" fmla="*/ 332542 h 702086"/>
              <a:gd name="connsiteX7" fmla="*/ 1265002 w 1819125"/>
              <a:gd name="connsiteY7" fmla="*/ 681042 h 702086"/>
              <a:gd name="connsiteX8" fmla="*/ 1646501 w 1819125"/>
              <a:gd name="connsiteY8" fmla="*/ 291630 h 702086"/>
              <a:gd name="connsiteX9" fmla="*/ 1171377 w 1819125"/>
              <a:gd name="connsiteY9" fmla="*/ 13178 h 702086"/>
              <a:gd name="connsiteX10" fmla="*/ 1665603 w 1819125"/>
              <a:gd name="connsiteY10" fmla="*/ 327783 h 702086"/>
              <a:gd name="connsiteX11" fmla="*/ 1139339 w 1819125"/>
              <a:gd name="connsiteY11" fmla="*/ 702073 h 702086"/>
              <a:gd name="connsiteX12" fmla="*/ 1353139 w 1819125"/>
              <a:gd name="connsiteY12" fmla="*/ 314607 h 702086"/>
              <a:gd name="connsiteX13" fmla="*/ 1251190 w 1819125"/>
              <a:gd name="connsiteY13" fmla="*/ 17385 h 702086"/>
              <a:gd name="connsiteX14" fmla="*/ 1770290 w 1819125"/>
              <a:gd name="connsiteY14" fmla="*/ 359729 h 702086"/>
              <a:gd name="connsiteX15" fmla="*/ 1793965 w 1819125"/>
              <a:gd name="connsiteY15" fmla="*/ 675723 h 702086"/>
              <a:gd name="connsiteX16" fmla="*/ 1741625 w 1819125"/>
              <a:gd name="connsiteY16" fmla="*/ 247342 h 702086"/>
              <a:gd name="connsiteX17" fmla="*/ 1200150 w 1819125"/>
              <a:gd name="connsiteY17" fmla="*/ 17385 h 702086"/>
              <a:gd name="connsiteX18" fmla="*/ 1291564 w 1819125"/>
              <a:gd name="connsiteY18" fmla="*/ 345997 h 702086"/>
              <a:gd name="connsiteX0" fmla="*/ 0 w 1966699"/>
              <a:gd name="connsiteY0" fmla="*/ 341235 h 721149"/>
              <a:gd name="connsiteX1" fmla="*/ 166038 w 1966699"/>
              <a:gd name="connsiteY1" fmla="*/ 6 h 721149"/>
              <a:gd name="connsiteX2" fmla="*/ 340675 w 1966699"/>
              <a:gd name="connsiteY2" fmla="*/ 332822 h 721149"/>
              <a:gd name="connsiteX3" fmla="*/ 501490 w 1966699"/>
              <a:gd name="connsiteY3" fmla="*/ 681043 h 721149"/>
              <a:gd name="connsiteX4" fmla="*/ 660776 w 1966699"/>
              <a:gd name="connsiteY4" fmla="*/ 340956 h 721149"/>
              <a:gd name="connsiteX5" fmla="*/ 821590 w 1966699"/>
              <a:gd name="connsiteY5" fmla="*/ 4209 h 721149"/>
              <a:gd name="connsiteX6" fmla="*/ 1073628 w 1966699"/>
              <a:gd name="connsiteY6" fmla="*/ 332542 h 721149"/>
              <a:gd name="connsiteX7" fmla="*/ 1265002 w 1966699"/>
              <a:gd name="connsiteY7" fmla="*/ 681042 h 721149"/>
              <a:gd name="connsiteX8" fmla="*/ 1646501 w 1966699"/>
              <a:gd name="connsiteY8" fmla="*/ 291630 h 721149"/>
              <a:gd name="connsiteX9" fmla="*/ 1171377 w 1966699"/>
              <a:gd name="connsiteY9" fmla="*/ 13178 h 721149"/>
              <a:gd name="connsiteX10" fmla="*/ 1665603 w 1966699"/>
              <a:gd name="connsiteY10" fmla="*/ 327783 h 721149"/>
              <a:gd name="connsiteX11" fmla="*/ 1947904 w 1966699"/>
              <a:gd name="connsiteY11" fmla="*/ 627247 h 721149"/>
              <a:gd name="connsiteX12" fmla="*/ 1139339 w 1966699"/>
              <a:gd name="connsiteY12" fmla="*/ 702073 h 721149"/>
              <a:gd name="connsiteX13" fmla="*/ 1353139 w 1966699"/>
              <a:gd name="connsiteY13" fmla="*/ 314607 h 721149"/>
              <a:gd name="connsiteX14" fmla="*/ 1251190 w 1966699"/>
              <a:gd name="connsiteY14" fmla="*/ 17385 h 721149"/>
              <a:gd name="connsiteX15" fmla="*/ 1770290 w 1966699"/>
              <a:gd name="connsiteY15" fmla="*/ 359729 h 721149"/>
              <a:gd name="connsiteX16" fmla="*/ 1793965 w 1966699"/>
              <a:gd name="connsiteY16" fmla="*/ 675723 h 721149"/>
              <a:gd name="connsiteX17" fmla="*/ 1741625 w 1966699"/>
              <a:gd name="connsiteY17" fmla="*/ 247342 h 721149"/>
              <a:gd name="connsiteX18" fmla="*/ 1200150 w 1966699"/>
              <a:gd name="connsiteY18" fmla="*/ 17385 h 721149"/>
              <a:gd name="connsiteX19" fmla="*/ 1291564 w 1966699"/>
              <a:gd name="connsiteY19" fmla="*/ 345997 h 721149"/>
              <a:gd name="connsiteX0" fmla="*/ 0 w 2047760"/>
              <a:gd name="connsiteY0" fmla="*/ 341235 h 681183"/>
              <a:gd name="connsiteX1" fmla="*/ 166038 w 2047760"/>
              <a:gd name="connsiteY1" fmla="*/ 6 h 681183"/>
              <a:gd name="connsiteX2" fmla="*/ 340675 w 2047760"/>
              <a:gd name="connsiteY2" fmla="*/ 332822 h 681183"/>
              <a:gd name="connsiteX3" fmla="*/ 501490 w 2047760"/>
              <a:gd name="connsiteY3" fmla="*/ 681043 h 681183"/>
              <a:gd name="connsiteX4" fmla="*/ 660776 w 2047760"/>
              <a:gd name="connsiteY4" fmla="*/ 340956 h 681183"/>
              <a:gd name="connsiteX5" fmla="*/ 821590 w 2047760"/>
              <a:gd name="connsiteY5" fmla="*/ 4209 h 681183"/>
              <a:gd name="connsiteX6" fmla="*/ 1073628 w 2047760"/>
              <a:gd name="connsiteY6" fmla="*/ 332542 h 681183"/>
              <a:gd name="connsiteX7" fmla="*/ 1265002 w 2047760"/>
              <a:gd name="connsiteY7" fmla="*/ 681042 h 681183"/>
              <a:gd name="connsiteX8" fmla="*/ 1646501 w 2047760"/>
              <a:gd name="connsiteY8" fmla="*/ 291630 h 681183"/>
              <a:gd name="connsiteX9" fmla="*/ 1171377 w 2047760"/>
              <a:gd name="connsiteY9" fmla="*/ 13178 h 681183"/>
              <a:gd name="connsiteX10" fmla="*/ 1665603 w 2047760"/>
              <a:gd name="connsiteY10" fmla="*/ 327783 h 681183"/>
              <a:gd name="connsiteX11" fmla="*/ 1947904 w 2047760"/>
              <a:gd name="connsiteY11" fmla="*/ 627247 h 681183"/>
              <a:gd name="connsiteX12" fmla="*/ 2025141 w 2047760"/>
              <a:gd name="connsiteY12" fmla="*/ 536155 h 681183"/>
              <a:gd name="connsiteX13" fmla="*/ 1353139 w 2047760"/>
              <a:gd name="connsiteY13" fmla="*/ 314607 h 681183"/>
              <a:gd name="connsiteX14" fmla="*/ 1251190 w 2047760"/>
              <a:gd name="connsiteY14" fmla="*/ 17385 h 681183"/>
              <a:gd name="connsiteX15" fmla="*/ 1770290 w 2047760"/>
              <a:gd name="connsiteY15" fmla="*/ 359729 h 681183"/>
              <a:gd name="connsiteX16" fmla="*/ 1793965 w 2047760"/>
              <a:gd name="connsiteY16" fmla="*/ 675723 h 681183"/>
              <a:gd name="connsiteX17" fmla="*/ 1741625 w 2047760"/>
              <a:gd name="connsiteY17" fmla="*/ 247342 h 681183"/>
              <a:gd name="connsiteX18" fmla="*/ 1200150 w 2047760"/>
              <a:gd name="connsiteY18" fmla="*/ 17385 h 681183"/>
              <a:gd name="connsiteX19" fmla="*/ 1291564 w 2047760"/>
              <a:gd name="connsiteY19" fmla="*/ 345997 h 681183"/>
              <a:gd name="connsiteX0" fmla="*/ 0 w 2026065"/>
              <a:gd name="connsiteY0" fmla="*/ 341235 h 681181"/>
              <a:gd name="connsiteX1" fmla="*/ 166038 w 2026065"/>
              <a:gd name="connsiteY1" fmla="*/ 6 h 681181"/>
              <a:gd name="connsiteX2" fmla="*/ 340675 w 2026065"/>
              <a:gd name="connsiteY2" fmla="*/ 332822 h 681181"/>
              <a:gd name="connsiteX3" fmla="*/ 501490 w 2026065"/>
              <a:gd name="connsiteY3" fmla="*/ 681043 h 681181"/>
              <a:gd name="connsiteX4" fmla="*/ 660776 w 2026065"/>
              <a:gd name="connsiteY4" fmla="*/ 340956 h 681181"/>
              <a:gd name="connsiteX5" fmla="*/ 821590 w 2026065"/>
              <a:gd name="connsiteY5" fmla="*/ 4209 h 681181"/>
              <a:gd name="connsiteX6" fmla="*/ 1073628 w 2026065"/>
              <a:gd name="connsiteY6" fmla="*/ 332542 h 681181"/>
              <a:gd name="connsiteX7" fmla="*/ 1265002 w 2026065"/>
              <a:gd name="connsiteY7" fmla="*/ 681042 h 681181"/>
              <a:gd name="connsiteX8" fmla="*/ 1646501 w 2026065"/>
              <a:gd name="connsiteY8" fmla="*/ 291630 h 681181"/>
              <a:gd name="connsiteX9" fmla="*/ 1171377 w 2026065"/>
              <a:gd name="connsiteY9" fmla="*/ 13178 h 681181"/>
              <a:gd name="connsiteX10" fmla="*/ 1665603 w 2026065"/>
              <a:gd name="connsiteY10" fmla="*/ 327783 h 681181"/>
              <a:gd name="connsiteX11" fmla="*/ 1947904 w 2026065"/>
              <a:gd name="connsiteY11" fmla="*/ 627247 h 681181"/>
              <a:gd name="connsiteX12" fmla="*/ 2025141 w 2026065"/>
              <a:gd name="connsiteY12" fmla="*/ 536155 h 681181"/>
              <a:gd name="connsiteX13" fmla="*/ 1856239 w 2026065"/>
              <a:gd name="connsiteY13" fmla="*/ 229405 h 681181"/>
              <a:gd name="connsiteX14" fmla="*/ 1251190 w 2026065"/>
              <a:gd name="connsiteY14" fmla="*/ 17385 h 681181"/>
              <a:gd name="connsiteX15" fmla="*/ 1770290 w 2026065"/>
              <a:gd name="connsiteY15" fmla="*/ 359729 h 681181"/>
              <a:gd name="connsiteX16" fmla="*/ 1793965 w 2026065"/>
              <a:gd name="connsiteY16" fmla="*/ 675723 h 681181"/>
              <a:gd name="connsiteX17" fmla="*/ 1741625 w 2026065"/>
              <a:gd name="connsiteY17" fmla="*/ 247342 h 681181"/>
              <a:gd name="connsiteX18" fmla="*/ 1200150 w 2026065"/>
              <a:gd name="connsiteY18" fmla="*/ 17385 h 681181"/>
              <a:gd name="connsiteX19" fmla="*/ 1291564 w 2026065"/>
              <a:gd name="connsiteY19" fmla="*/ 345997 h 681181"/>
              <a:gd name="connsiteX0" fmla="*/ 0 w 2026067"/>
              <a:gd name="connsiteY0" fmla="*/ 341235 h 681183"/>
              <a:gd name="connsiteX1" fmla="*/ 166038 w 2026067"/>
              <a:gd name="connsiteY1" fmla="*/ 6 h 681183"/>
              <a:gd name="connsiteX2" fmla="*/ 340675 w 2026067"/>
              <a:gd name="connsiteY2" fmla="*/ 332822 h 681183"/>
              <a:gd name="connsiteX3" fmla="*/ 501490 w 2026067"/>
              <a:gd name="connsiteY3" fmla="*/ 681043 h 681183"/>
              <a:gd name="connsiteX4" fmla="*/ 660776 w 2026067"/>
              <a:gd name="connsiteY4" fmla="*/ 340956 h 681183"/>
              <a:gd name="connsiteX5" fmla="*/ 821590 w 2026067"/>
              <a:gd name="connsiteY5" fmla="*/ 4209 h 681183"/>
              <a:gd name="connsiteX6" fmla="*/ 1073628 w 2026067"/>
              <a:gd name="connsiteY6" fmla="*/ 332542 h 681183"/>
              <a:gd name="connsiteX7" fmla="*/ 1265002 w 2026067"/>
              <a:gd name="connsiteY7" fmla="*/ 681042 h 681183"/>
              <a:gd name="connsiteX8" fmla="*/ 1646501 w 2026067"/>
              <a:gd name="connsiteY8" fmla="*/ 291630 h 681183"/>
              <a:gd name="connsiteX9" fmla="*/ 1171377 w 2026067"/>
              <a:gd name="connsiteY9" fmla="*/ 13178 h 681183"/>
              <a:gd name="connsiteX10" fmla="*/ 1665603 w 2026067"/>
              <a:gd name="connsiteY10" fmla="*/ 327783 h 681183"/>
              <a:gd name="connsiteX11" fmla="*/ 1947904 w 2026067"/>
              <a:gd name="connsiteY11" fmla="*/ 627247 h 681183"/>
              <a:gd name="connsiteX12" fmla="*/ 2025141 w 2026067"/>
              <a:gd name="connsiteY12" fmla="*/ 536155 h 681183"/>
              <a:gd name="connsiteX13" fmla="*/ 1856239 w 2026067"/>
              <a:gd name="connsiteY13" fmla="*/ 229405 h 681183"/>
              <a:gd name="connsiteX14" fmla="*/ 1969291 w 2026067"/>
              <a:gd name="connsiteY14" fmla="*/ 17385 h 681183"/>
              <a:gd name="connsiteX15" fmla="*/ 1770290 w 2026067"/>
              <a:gd name="connsiteY15" fmla="*/ 359729 h 681183"/>
              <a:gd name="connsiteX16" fmla="*/ 1793965 w 2026067"/>
              <a:gd name="connsiteY16" fmla="*/ 675723 h 681183"/>
              <a:gd name="connsiteX17" fmla="*/ 1741625 w 2026067"/>
              <a:gd name="connsiteY17" fmla="*/ 247342 h 681183"/>
              <a:gd name="connsiteX18" fmla="*/ 1200150 w 2026067"/>
              <a:gd name="connsiteY18" fmla="*/ 17385 h 681183"/>
              <a:gd name="connsiteX19" fmla="*/ 1291564 w 2026067"/>
              <a:gd name="connsiteY19" fmla="*/ 345997 h 681183"/>
              <a:gd name="connsiteX0" fmla="*/ 0 w 2026065"/>
              <a:gd name="connsiteY0" fmla="*/ 359724 h 699670"/>
              <a:gd name="connsiteX1" fmla="*/ 166038 w 2026065"/>
              <a:gd name="connsiteY1" fmla="*/ 18495 h 699670"/>
              <a:gd name="connsiteX2" fmla="*/ 340675 w 2026065"/>
              <a:gd name="connsiteY2" fmla="*/ 351311 h 699670"/>
              <a:gd name="connsiteX3" fmla="*/ 501490 w 2026065"/>
              <a:gd name="connsiteY3" fmla="*/ 699532 h 699670"/>
              <a:gd name="connsiteX4" fmla="*/ 660776 w 2026065"/>
              <a:gd name="connsiteY4" fmla="*/ 359445 h 699670"/>
              <a:gd name="connsiteX5" fmla="*/ 821590 w 2026065"/>
              <a:gd name="connsiteY5" fmla="*/ 22698 h 699670"/>
              <a:gd name="connsiteX6" fmla="*/ 1073628 w 2026065"/>
              <a:gd name="connsiteY6" fmla="*/ 351031 h 699670"/>
              <a:gd name="connsiteX7" fmla="*/ 1265002 w 2026065"/>
              <a:gd name="connsiteY7" fmla="*/ 699531 h 699670"/>
              <a:gd name="connsiteX8" fmla="*/ 1646501 w 2026065"/>
              <a:gd name="connsiteY8" fmla="*/ 310119 h 699670"/>
              <a:gd name="connsiteX9" fmla="*/ 1171377 w 2026065"/>
              <a:gd name="connsiteY9" fmla="*/ 31667 h 699670"/>
              <a:gd name="connsiteX10" fmla="*/ 1665603 w 2026065"/>
              <a:gd name="connsiteY10" fmla="*/ 346272 h 699670"/>
              <a:gd name="connsiteX11" fmla="*/ 1947904 w 2026065"/>
              <a:gd name="connsiteY11" fmla="*/ 645736 h 699670"/>
              <a:gd name="connsiteX12" fmla="*/ 2025141 w 2026065"/>
              <a:gd name="connsiteY12" fmla="*/ 554644 h 699670"/>
              <a:gd name="connsiteX13" fmla="*/ 1856239 w 2026065"/>
              <a:gd name="connsiteY13" fmla="*/ 247894 h 699670"/>
              <a:gd name="connsiteX14" fmla="*/ 1969291 w 2026065"/>
              <a:gd name="connsiteY14" fmla="*/ 35874 h 699670"/>
              <a:gd name="connsiteX15" fmla="*/ 1770290 w 2026065"/>
              <a:gd name="connsiteY15" fmla="*/ 378218 h 699670"/>
              <a:gd name="connsiteX16" fmla="*/ 1793965 w 2026065"/>
              <a:gd name="connsiteY16" fmla="*/ 694212 h 699670"/>
              <a:gd name="connsiteX17" fmla="*/ 1741625 w 2026065"/>
              <a:gd name="connsiteY17" fmla="*/ 265831 h 699670"/>
              <a:gd name="connsiteX18" fmla="*/ 1806452 w 2026065"/>
              <a:gd name="connsiteY18" fmla="*/ 0 h 699670"/>
              <a:gd name="connsiteX19" fmla="*/ 1291564 w 2026065"/>
              <a:gd name="connsiteY19" fmla="*/ 364486 h 699670"/>
              <a:gd name="connsiteX0" fmla="*/ 0 w 2026067"/>
              <a:gd name="connsiteY0" fmla="*/ 377509 h 717456"/>
              <a:gd name="connsiteX1" fmla="*/ 166038 w 2026067"/>
              <a:gd name="connsiteY1" fmla="*/ 36280 h 717456"/>
              <a:gd name="connsiteX2" fmla="*/ 340675 w 2026067"/>
              <a:gd name="connsiteY2" fmla="*/ 369096 h 717456"/>
              <a:gd name="connsiteX3" fmla="*/ 501490 w 2026067"/>
              <a:gd name="connsiteY3" fmla="*/ 717317 h 717456"/>
              <a:gd name="connsiteX4" fmla="*/ 660776 w 2026067"/>
              <a:gd name="connsiteY4" fmla="*/ 377230 h 717456"/>
              <a:gd name="connsiteX5" fmla="*/ 821590 w 2026067"/>
              <a:gd name="connsiteY5" fmla="*/ 40483 h 717456"/>
              <a:gd name="connsiteX6" fmla="*/ 1073628 w 2026067"/>
              <a:gd name="connsiteY6" fmla="*/ 368816 h 717456"/>
              <a:gd name="connsiteX7" fmla="*/ 1265002 w 2026067"/>
              <a:gd name="connsiteY7" fmla="*/ 717316 h 717456"/>
              <a:gd name="connsiteX8" fmla="*/ 1646501 w 2026067"/>
              <a:gd name="connsiteY8" fmla="*/ 327904 h 717456"/>
              <a:gd name="connsiteX9" fmla="*/ 1829279 w 2026067"/>
              <a:gd name="connsiteY9" fmla="*/ 125 h 717456"/>
              <a:gd name="connsiteX10" fmla="*/ 1665603 w 2026067"/>
              <a:gd name="connsiteY10" fmla="*/ 364057 h 717456"/>
              <a:gd name="connsiteX11" fmla="*/ 1947904 w 2026067"/>
              <a:gd name="connsiteY11" fmla="*/ 663521 h 717456"/>
              <a:gd name="connsiteX12" fmla="*/ 2025141 w 2026067"/>
              <a:gd name="connsiteY12" fmla="*/ 572429 h 717456"/>
              <a:gd name="connsiteX13" fmla="*/ 1856239 w 2026067"/>
              <a:gd name="connsiteY13" fmla="*/ 265679 h 717456"/>
              <a:gd name="connsiteX14" fmla="*/ 1969291 w 2026067"/>
              <a:gd name="connsiteY14" fmla="*/ 53659 h 717456"/>
              <a:gd name="connsiteX15" fmla="*/ 1770290 w 2026067"/>
              <a:gd name="connsiteY15" fmla="*/ 396003 h 717456"/>
              <a:gd name="connsiteX16" fmla="*/ 1793965 w 2026067"/>
              <a:gd name="connsiteY16" fmla="*/ 711997 h 717456"/>
              <a:gd name="connsiteX17" fmla="*/ 1741625 w 2026067"/>
              <a:gd name="connsiteY17" fmla="*/ 283616 h 717456"/>
              <a:gd name="connsiteX18" fmla="*/ 1806452 w 2026067"/>
              <a:gd name="connsiteY18" fmla="*/ 17785 h 717456"/>
              <a:gd name="connsiteX19" fmla="*/ 1291564 w 2026067"/>
              <a:gd name="connsiteY19" fmla="*/ 382271 h 717456"/>
              <a:gd name="connsiteX0" fmla="*/ 0 w 2026065"/>
              <a:gd name="connsiteY0" fmla="*/ 377509 h 717456"/>
              <a:gd name="connsiteX1" fmla="*/ 166038 w 2026065"/>
              <a:gd name="connsiteY1" fmla="*/ 36279 h 717456"/>
              <a:gd name="connsiteX2" fmla="*/ 340675 w 2026065"/>
              <a:gd name="connsiteY2" fmla="*/ 369096 h 717456"/>
              <a:gd name="connsiteX3" fmla="*/ 501490 w 2026065"/>
              <a:gd name="connsiteY3" fmla="*/ 717317 h 717456"/>
              <a:gd name="connsiteX4" fmla="*/ 660776 w 2026065"/>
              <a:gd name="connsiteY4" fmla="*/ 377230 h 717456"/>
              <a:gd name="connsiteX5" fmla="*/ 821590 w 2026065"/>
              <a:gd name="connsiteY5" fmla="*/ 40483 h 717456"/>
              <a:gd name="connsiteX6" fmla="*/ 1073628 w 2026065"/>
              <a:gd name="connsiteY6" fmla="*/ 368816 h 717456"/>
              <a:gd name="connsiteX7" fmla="*/ 1265002 w 2026065"/>
              <a:gd name="connsiteY7" fmla="*/ 717316 h 717456"/>
              <a:gd name="connsiteX8" fmla="*/ 1646501 w 2026065"/>
              <a:gd name="connsiteY8" fmla="*/ 327904 h 717456"/>
              <a:gd name="connsiteX9" fmla="*/ 1829279 w 2026065"/>
              <a:gd name="connsiteY9" fmla="*/ 125 h 717456"/>
              <a:gd name="connsiteX10" fmla="*/ 1665603 w 2026065"/>
              <a:gd name="connsiteY10" fmla="*/ 364057 h 717456"/>
              <a:gd name="connsiteX11" fmla="*/ 1947904 w 2026065"/>
              <a:gd name="connsiteY11" fmla="*/ 663521 h 717456"/>
              <a:gd name="connsiteX12" fmla="*/ 2025141 w 2026065"/>
              <a:gd name="connsiteY12" fmla="*/ 572429 h 717456"/>
              <a:gd name="connsiteX13" fmla="*/ 1856239 w 2026065"/>
              <a:gd name="connsiteY13" fmla="*/ 265679 h 717456"/>
              <a:gd name="connsiteX14" fmla="*/ 1969291 w 2026065"/>
              <a:gd name="connsiteY14" fmla="*/ 53659 h 717456"/>
              <a:gd name="connsiteX15" fmla="*/ 1770290 w 2026065"/>
              <a:gd name="connsiteY15" fmla="*/ 396003 h 717456"/>
              <a:gd name="connsiteX16" fmla="*/ 1793965 w 2026065"/>
              <a:gd name="connsiteY16" fmla="*/ 711997 h 717456"/>
              <a:gd name="connsiteX17" fmla="*/ 1741625 w 2026065"/>
              <a:gd name="connsiteY17" fmla="*/ 283616 h 717456"/>
              <a:gd name="connsiteX18" fmla="*/ 1806452 w 2026065"/>
              <a:gd name="connsiteY18" fmla="*/ 17785 h 717456"/>
              <a:gd name="connsiteX19" fmla="*/ 1291564 w 2026065"/>
              <a:gd name="connsiteY19" fmla="*/ 382271 h 717456"/>
              <a:gd name="connsiteX0" fmla="*/ 0 w 2017468"/>
              <a:gd name="connsiteY0" fmla="*/ 377510 h 717456"/>
              <a:gd name="connsiteX1" fmla="*/ 157439 w 2017468"/>
              <a:gd name="connsiteY1" fmla="*/ 36279 h 717456"/>
              <a:gd name="connsiteX2" fmla="*/ 332076 w 2017468"/>
              <a:gd name="connsiteY2" fmla="*/ 369096 h 717456"/>
              <a:gd name="connsiteX3" fmla="*/ 492891 w 2017468"/>
              <a:gd name="connsiteY3" fmla="*/ 717317 h 717456"/>
              <a:gd name="connsiteX4" fmla="*/ 652177 w 2017468"/>
              <a:gd name="connsiteY4" fmla="*/ 377230 h 717456"/>
              <a:gd name="connsiteX5" fmla="*/ 812991 w 2017468"/>
              <a:gd name="connsiteY5" fmla="*/ 40483 h 717456"/>
              <a:gd name="connsiteX6" fmla="*/ 1065029 w 2017468"/>
              <a:gd name="connsiteY6" fmla="*/ 368816 h 717456"/>
              <a:gd name="connsiteX7" fmla="*/ 1256403 w 2017468"/>
              <a:gd name="connsiteY7" fmla="*/ 717316 h 717456"/>
              <a:gd name="connsiteX8" fmla="*/ 1637902 w 2017468"/>
              <a:gd name="connsiteY8" fmla="*/ 327904 h 717456"/>
              <a:gd name="connsiteX9" fmla="*/ 1820680 w 2017468"/>
              <a:gd name="connsiteY9" fmla="*/ 125 h 717456"/>
              <a:gd name="connsiteX10" fmla="*/ 1657004 w 2017468"/>
              <a:gd name="connsiteY10" fmla="*/ 364057 h 717456"/>
              <a:gd name="connsiteX11" fmla="*/ 1939305 w 2017468"/>
              <a:gd name="connsiteY11" fmla="*/ 663521 h 717456"/>
              <a:gd name="connsiteX12" fmla="*/ 2016542 w 2017468"/>
              <a:gd name="connsiteY12" fmla="*/ 572429 h 717456"/>
              <a:gd name="connsiteX13" fmla="*/ 1847640 w 2017468"/>
              <a:gd name="connsiteY13" fmla="*/ 265679 h 717456"/>
              <a:gd name="connsiteX14" fmla="*/ 1960692 w 2017468"/>
              <a:gd name="connsiteY14" fmla="*/ 53659 h 717456"/>
              <a:gd name="connsiteX15" fmla="*/ 1761691 w 2017468"/>
              <a:gd name="connsiteY15" fmla="*/ 396003 h 717456"/>
              <a:gd name="connsiteX16" fmla="*/ 1785366 w 2017468"/>
              <a:gd name="connsiteY16" fmla="*/ 711997 h 717456"/>
              <a:gd name="connsiteX17" fmla="*/ 1733026 w 2017468"/>
              <a:gd name="connsiteY17" fmla="*/ 283616 h 717456"/>
              <a:gd name="connsiteX18" fmla="*/ 1797853 w 2017468"/>
              <a:gd name="connsiteY18" fmla="*/ 17785 h 717456"/>
              <a:gd name="connsiteX19" fmla="*/ 1282965 w 2017468"/>
              <a:gd name="connsiteY19" fmla="*/ 382271 h 717456"/>
              <a:gd name="connsiteX0" fmla="*/ 0 w 2017466"/>
              <a:gd name="connsiteY0" fmla="*/ 377510 h 717456"/>
              <a:gd name="connsiteX1" fmla="*/ 166038 w 2017466"/>
              <a:gd name="connsiteY1" fmla="*/ 36279 h 717456"/>
              <a:gd name="connsiteX2" fmla="*/ 332076 w 2017466"/>
              <a:gd name="connsiteY2" fmla="*/ 369096 h 717456"/>
              <a:gd name="connsiteX3" fmla="*/ 492891 w 2017466"/>
              <a:gd name="connsiteY3" fmla="*/ 717317 h 717456"/>
              <a:gd name="connsiteX4" fmla="*/ 652177 w 2017466"/>
              <a:gd name="connsiteY4" fmla="*/ 377230 h 717456"/>
              <a:gd name="connsiteX5" fmla="*/ 812991 w 2017466"/>
              <a:gd name="connsiteY5" fmla="*/ 40483 h 717456"/>
              <a:gd name="connsiteX6" fmla="*/ 1065029 w 2017466"/>
              <a:gd name="connsiteY6" fmla="*/ 368816 h 717456"/>
              <a:gd name="connsiteX7" fmla="*/ 1256403 w 2017466"/>
              <a:gd name="connsiteY7" fmla="*/ 717316 h 717456"/>
              <a:gd name="connsiteX8" fmla="*/ 1637902 w 2017466"/>
              <a:gd name="connsiteY8" fmla="*/ 327904 h 717456"/>
              <a:gd name="connsiteX9" fmla="*/ 1820680 w 2017466"/>
              <a:gd name="connsiteY9" fmla="*/ 125 h 717456"/>
              <a:gd name="connsiteX10" fmla="*/ 1657004 w 2017466"/>
              <a:gd name="connsiteY10" fmla="*/ 364057 h 717456"/>
              <a:gd name="connsiteX11" fmla="*/ 1939305 w 2017466"/>
              <a:gd name="connsiteY11" fmla="*/ 663521 h 717456"/>
              <a:gd name="connsiteX12" fmla="*/ 2016542 w 2017466"/>
              <a:gd name="connsiteY12" fmla="*/ 572429 h 717456"/>
              <a:gd name="connsiteX13" fmla="*/ 1847640 w 2017466"/>
              <a:gd name="connsiteY13" fmla="*/ 265679 h 717456"/>
              <a:gd name="connsiteX14" fmla="*/ 1960692 w 2017466"/>
              <a:gd name="connsiteY14" fmla="*/ 53659 h 717456"/>
              <a:gd name="connsiteX15" fmla="*/ 1761691 w 2017466"/>
              <a:gd name="connsiteY15" fmla="*/ 396003 h 717456"/>
              <a:gd name="connsiteX16" fmla="*/ 1785366 w 2017466"/>
              <a:gd name="connsiteY16" fmla="*/ 711997 h 717456"/>
              <a:gd name="connsiteX17" fmla="*/ 1733026 w 2017466"/>
              <a:gd name="connsiteY17" fmla="*/ 283616 h 717456"/>
              <a:gd name="connsiteX18" fmla="*/ 1797853 w 2017466"/>
              <a:gd name="connsiteY18" fmla="*/ 17785 h 717456"/>
              <a:gd name="connsiteX19" fmla="*/ 1282965 w 2017466"/>
              <a:gd name="connsiteY19" fmla="*/ 382271 h 717456"/>
              <a:gd name="connsiteX0" fmla="*/ 0 w 2017468"/>
              <a:gd name="connsiteY0" fmla="*/ 377510 h 717456"/>
              <a:gd name="connsiteX1" fmla="*/ 166038 w 2017468"/>
              <a:gd name="connsiteY1" fmla="*/ 36279 h 717456"/>
              <a:gd name="connsiteX2" fmla="*/ 327776 w 2017468"/>
              <a:gd name="connsiteY2" fmla="*/ 364612 h 717456"/>
              <a:gd name="connsiteX3" fmla="*/ 492891 w 2017468"/>
              <a:gd name="connsiteY3" fmla="*/ 717317 h 717456"/>
              <a:gd name="connsiteX4" fmla="*/ 652177 w 2017468"/>
              <a:gd name="connsiteY4" fmla="*/ 377230 h 717456"/>
              <a:gd name="connsiteX5" fmla="*/ 812991 w 2017468"/>
              <a:gd name="connsiteY5" fmla="*/ 40483 h 717456"/>
              <a:gd name="connsiteX6" fmla="*/ 1065029 w 2017468"/>
              <a:gd name="connsiteY6" fmla="*/ 368816 h 717456"/>
              <a:gd name="connsiteX7" fmla="*/ 1256403 w 2017468"/>
              <a:gd name="connsiteY7" fmla="*/ 717316 h 717456"/>
              <a:gd name="connsiteX8" fmla="*/ 1637902 w 2017468"/>
              <a:gd name="connsiteY8" fmla="*/ 327904 h 717456"/>
              <a:gd name="connsiteX9" fmla="*/ 1820680 w 2017468"/>
              <a:gd name="connsiteY9" fmla="*/ 125 h 717456"/>
              <a:gd name="connsiteX10" fmla="*/ 1657004 w 2017468"/>
              <a:gd name="connsiteY10" fmla="*/ 364057 h 717456"/>
              <a:gd name="connsiteX11" fmla="*/ 1939305 w 2017468"/>
              <a:gd name="connsiteY11" fmla="*/ 663521 h 717456"/>
              <a:gd name="connsiteX12" fmla="*/ 2016542 w 2017468"/>
              <a:gd name="connsiteY12" fmla="*/ 572429 h 717456"/>
              <a:gd name="connsiteX13" fmla="*/ 1847640 w 2017468"/>
              <a:gd name="connsiteY13" fmla="*/ 265679 h 717456"/>
              <a:gd name="connsiteX14" fmla="*/ 1960692 w 2017468"/>
              <a:gd name="connsiteY14" fmla="*/ 53659 h 717456"/>
              <a:gd name="connsiteX15" fmla="*/ 1761691 w 2017468"/>
              <a:gd name="connsiteY15" fmla="*/ 396003 h 717456"/>
              <a:gd name="connsiteX16" fmla="*/ 1785366 w 2017468"/>
              <a:gd name="connsiteY16" fmla="*/ 711997 h 717456"/>
              <a:gd name="connsiteX17" fmla="*/ 1733026 w 2017468"/>
              <a:gd name="connsiteY17" fmla="*/ 283616 h 717456"/>
              <a:gd name="connsiteX18" fmla="*/ 1797853 w 2017468"/>
              <a:gd name="connsiteY18" fmla="*/ 17785 h 717456"/>
              <a:gd name="connsiteX19" fmla="*/ 1282965 w 2017468"/>
              <a:gd name="connsiteY19" fmla="*/ 382271 h 717456"/>
              <a:gd name="connsiteX0" fmla="*/ 0 w 2017466"/>
              <a:gd name="connsiteY0" fmla="*/ 377510 h 717456"/>
              <a:gd name="connsiteX1" fmla="*/ 166038 w 2017466"/>
              <a:gd name="connsiteY1" fmla="*/ 36279 h 717456"/>
              <a:gd name="connsiteX2" fmla="*/ 327776 w 2017466"/>
              <a:gd name="connsiteY2" fmla="*/ 364612 h 717456"/>
              <a:gd name="connsiteX3" fmla="*/ 492891 w 2017466"/>
              <a:gd name="connsiteY3" fmla="*/ 717317 h 717456"/>
              <a:gd name="connsiteX4" fmla="*/ 652177 w 2017466"/>
              <a:gd name="connsiteY4" fmla="*/ 377230 h 717456"/>
              <a:gd name="connsiteX5" fmla="*/ 812991 w 2017466"/>
              <a:gd name="connsiteY5" fmla="*/ 40483 h 717456"/>
              <a:gd name="connsiteX6" fmla="*/ 1065029 w 2017466"/>
              <a:gd name="connsiteY6" fmla="*/ 368816 h 717456"/>
              <a:gd name="connsiteX7" fmla="*/ 1256403 w 2017466"/>
              <a:gd name="connsiteY7" fmla="*/ 717316 h 717456"/>
              <a:gd name="connsiteX8" fmla="*/ 1637902 w 2017466"/>
              <a:gd name="connsiteY8" fmla="*/ 327904 h 717456"/>
              <a:gd name="connsiteX9" fmla="*/ 1820680 w 2017466"/>
              <a:gd name="connsiteY9" fmla="*/ 125 h 717456"/>
              <a:gd name="connsiteX10" fmla="*/ 1657004 w 2017466"/>
              <a:gd name="connsiteY10" fmla="*/ 364057 h 717456"/>
              <a:gd name="connsiteX11" fmla="*/ 1939305 w 2017466"/>
              <a:gd name="connsiteY11" fmla="*/ 663521 h 717456"/>
              <a:gd name="connsiteX12" fmla="*/ 2016542 w 2017466"/>
              <a:gd name="connsiteY12" fmla="*/ 572429 h 717456"/>
              <a:gd name="connsiteX13" fmla="*/ 1847640 w 2017466"/>
              <a:gd name="connsiteY13" fmla="*/ 265679 h 717456"/>
              <a:gd name="connsiteX14" fmla="*/ 1960692 w 2017466"/>
              <a:gd name="connsiteY14" fmla="*/ 53659 h 717456"/>
              <a:gd name="connsiteX15" fmla="*/ 1761691 w 2017466"/>
              <a:gd name="connsiteY15" fmla="*/ 396003 h 717456"/>
              <a:gd name="connsiteX16" fmla="*/ 1785366 w 2017466"/>
              <a:gd name="connsiteY16" fmla="*/ 711997 h 717456"/>
              <a:gd name="connsiteX17" fmla="*/ 1733026 w 2017466"/>
              <a:gd name="connsiteY17" fmla="*/ 283616 h 717456"/>
              <a:gd name="connsiteX18" fmla="*/ 1797853 w 2017466"/>
              <a:gd name="connsiteY18" fmla="*/ 17785 h 717456"/>
              <a:gd name="connsiteX19" fmla="*/ 1282965 w 2017466"/>
              <a:gd name="connsiteY19" fmla="*/ 382271 h 717456"/>
              <a:gd name="connsiteX0" fmla="*/ 0 w 2017468"/>
              <a:gd name="connsiteY0" fmla="*/ 377510 h 717456"/>
              <a:gd name="connsiteX1" fmla="*/ 166038 w 2017468"/>
              <a:gd name="connsiteY1" fmla="*/ 36279 h 717456"/>
              <a:gd name="connsiteX2" fmla="*/ 327776 w 2017468"/>
              <a:gd name="connsiteY2" fmla="*/ 364612 h 717456"/>
              <a:gd name="connsiteX3" fmla="*/ 479990 w 2017468"/>
              <a:gd name="connsiteY3" fmla="*/ 712833 h 717456"/>
              <a:gd name="connsiteX4" fmla="*/ 652177 w 2017468"/>
              <a:gd name="connsiteY4" fmla="*/ 377230 h 717456"/>
              <a:gd name="connsiteX5" fmla="*/ 812991 w 2017468"/>
              <a:gd name="connsiteY5" fmla="*/ 40483 h 717456"/>
              <a:gd name="connsiteX6" fmla="*/ 1065029 w 2017468"/>
              <a:gd name="connsiteY6" fmla="*/ 368816 h 717456"/>
              <a:gd name="connsiteX7" fmla="*/ 1256403 w 2017468"/>
              <a:gd name="connsiteY7" fmla="*/ 717316 h 717456"/>
              <a:gd name="connsiteX8" fmla="*/ 1637902 w 2017468"/>
              <a:gd name="connsiteY8" fmla="*/ 327904 h 717456"/>
              <a:gd name="connsiteX9" fmla="*/ 1820680 w 2017468"/>
              <a:gd name="connsiteY9" fmla="*/ 125 h 717456"/>
              <a:gd name="connsiteX10" fmla="*/ 1657004 w 2017468"/>
              <a:gd name="connsiteY10" fmla="*/ 364057 h 717456"/>
              <a:gd name="connsiteX11" fmla="*/ 1939305 w 2017468"/>
              <a:gd name="connsiteY11" fmla="*/ 663521 h 717456"/>
              <a:gd name="connsiteX12" fmla="*/ 2016542 w 2017468"/>
              <a:gd name="connsiteY12" fmla="*/ 572429 h 717456"/>
              <a:gd name="connsiteX13" fmla="*/ 1847640 w 2017468"/>
              <a:gd name="connsiteY13" fmla="*/ 265679 h 717456"/>
              <a:gd name="connsiteX14" fmla="*/ 1960692 w 2017468"/>
              <a:gd name="connsiteY14" fmla="*/ 53659 h 717456"/>
              <a:gd name="connsiteX15" fmla="*/ 1761691 w 2017468"/>
              <a:gd name="connsiteY15" fmla="*/ 396003 h 717456"/>
              <a:gd name="connsiteX16" fmla="*/ 1785366 w 2017468"/>
              <a:gd name="connsiteY16" fmla="*/ 711997 h 717456"/>
              <a:gd name="connsiteX17" fmla="*/ 1733026 w 2017468"/>
              <a:gd name="connsiteY17" fmla="*/ 283616 h 717456"/>
              <a:gd name="connsiteX18" fmla="*/ 1797853 w 2017468"/>
              <a:gd name="connsiteY18" fmla="*/ 17785 h 717456"/>
              <a:gd name="connsiteX19" fmla="*/ 1282965 w 2017468"/>
              <a:gd name="connsiteY19" fmla="*/ 382271 h 717456"/>
              <a:gd name="connsiteX0" fmla="*/ 0 w 2017466"/>
              <a:gd name="connsiteY0" fmla="*/ 377510 h 717456"/>
              <a:gd name="connsiteX1" fmla="*/ 166038 w 2017466"/>
              <a:gd name="connsiteY1" fmla="*/ 36279 h 717456"/>
              <a:gd name="connsiteX2" fmla="*/ 327776 w 2017466"/>
              <a:gd name="connsiteY2" fmla="*/ 364612 h 717456"/>
              <a:gd name="connsiteX3" fmla="*/ 479990 w 2017466"/>
              <a:gd name="connsiteY3" fmla="*/ 712833 h 717456"/>
              <a:gd name="connsiteX4" fmla="*/ 652177 w 2017466"/>
              <a:gd name="connsiteY4" fmla="*/ 377229 h 717456"/>
              <a:gd name="connsiteX5" fmla="*/ 812991 w 2017466"/>
              <a:gd name="connsiteY5" fmla="*/ 40483 h 717456"/>
              <a:gd name="connsiteX6" fmla="*/ 1065029 w 2017466"/>
              <a:gd name="connsiteY6" fmla="*/ 368816 h 717456"/>
              <a:gd name="connsiteX7" fmla="*/ 1256403 w 2017466"/>
              <a:gd name="connsiteY7" fmla="*/ 717316 h 717456"/>
              <a:gd name="connsiteX8" fmla="*/ 1637902 w 2017466"/>
              <a:gd name="connsiteY8" fmla="*/ 327904 h 717456"/>
              <a:gd name="connsiteX9" fmla="*/ 1820680 w 2017466"/>
              <a:gd name="connsiteY9" fmla="*/ 125 h 717456"/>
              <a:gd name="connsiteX10" fmla="*/ 1657004 w 2017466"/>
              <a:gd name="connsiteY10" fmla="*/ 364057 h 717456"/>
              <a:gd name="connsiteX11" fmla="*/ 1939305 w 2017466"/>
              <a:gd name="connsiteY11" fmla="*/ 663521 h 717456"/>
              <a:gd name="connsiteX12" fmla="*/ 2016542 w 2017466"/>
              <a:gd name="connsiteY12" fmla="*/ 572429 h 717456"/>
              <a:gd name="connsiteX13" fmla="*/ 1847640 w 2017466"/>
              <a:gd name="connsiteY13" fmla="*/ 265679 h 717456"/>
              <a:gd name="connsiteX14" fmla="*/ 1960692 w 2017466"/>
              <a:gd name="connsiteY14" fmla="*/ 53659 h 717456"/>
              <a:gd name="connsiteX15" fmla="*/ 1761691 w 2017466"/>
              <a:gd name="connsiteY15" fmla="*/ 396003 h 717456"/>
              <a:gd name="connsiteX16" fmla="*/ 1785366 w 2017466"/>
              <a:gd name="connsiteY16" fmla="*/ 711997 h 717456"/>
              <a:gd name="connsiteX17" fmla="*/ 1733026 w 2017466"/>
              <a:gd name="connsiteY17" fmla="*/ 283616 h 717456"/>
              <a:gd name="connsiteX18" fmla="*/ 1797853 w 2017466"/>
              <a:gd name="connsiteY18" fmla="*/ 17785 h 717456"/>
              <a:gd name="connsiteX19" fmla="*/ 1282965 w 2017466"/>
              <a:gd name="connsiteY19" fmla="*/ 382271 h 717456"/>
              <a:gd name="connsiteX0" fmla="*/ 0 w 2017468"/>
              <a:gd name="connsiteY0" fmla="*/ 377510 h 717456"/>
              <a:gd name="connsiteX1" fmla="*/ 166038 w 2017468"/>
              <a:gd name="connsiteY1" fmla="*/ 36279 h 717456"/>
              <a:gd name="connsiteX2" fmla="*/ 327776 w 2017468"/>
              <a:gd name="connsiteY2" fmla="*/ 364612 h 717456"/>
              <a:gd name="connsiteX3" fmla="*/ 479990 w 2017468"/>
              <a:gd name="connsiteY3" fmla="*/ 712833 h 717456"/>
              <a:gd name="connsiteX4" fmla="*/ 652177 w 2017468"/>
              <a:gd name="connsiteY4" fmla="*/ 377229 h 717456"/>
              <a:gd name="connsiteX5" fmla="*/ 808691 w 2017468"/>
              <a:gd name="connsiteY5" fmla="*/ 49452 h 717456"/>
              <a:gd name="connsiteX6" fmla="*/ 1065029 w 2017468"/>
              <a:gd name="connsiteY6" fmla="*/ 368816 h 717456"/>
              <a:gd name="connsiteX7" fmla="*/ 1256403 w 2017468"/>
              <a:gd name="connsiteY7" fmla="*/ 717316 h 717456"/>
              <a:gd name="connsiteX8" fmla="*/ 1637902 w 2017468"/>
              <a:gd name="connsiteY8" fmla="*/ 327904 h 717456"/>
              <a:gd name="connsiteX9" fmla="*/ 1820680 w 2017468"/>
              <a:gd name="connsiteY9" fmla="*/ 125 h 717456"/>
              <a:gd name="connsiteX10" fmla="*/ 1657004 w 2017468"/>
              <a:gd name="connsiteY10" fmla="*/ 364057 h 717456"/>
              <a:gd name="connsiteX11" fmla="*/ 1939305 w 2017468"/>
              <a:gd name="connsiteY11" fmla="*/ 663521 h 717456"/>
              <a:gd name="connsiteX12" fmla="*/ 2016542 w 2017468"/>
              <a:gd name="connsiteY12" fmla="*/ 572429 h 717456"/>
              <a:gd name="connsiteX13" fmla="*/ 1847640 w 2017468"/>
              <a:gd name="connsiteY13" fmla="*/ 265679 h 717456"/>
              <a:gd name="connsiteX14" fmla="*/ 1960692 w 2017468"/>
              <a:gd name="connsiteY14" fmla="*/ 53659 h 717456"/>
              <a:gd name="connsiteX15" fmla="*/ 1761691 w 2017468"/>
              <a:gd name="connsiteY15" fmla="*/ 396003 h 717456"/>
              <a:gd name="connsiteX16" fmla="*/ 1785366 w 2017468"/>
              <a:gd name="connsiteY16" fmla="*/ 711997 h 717456"/>
              <a:gd name="connsiteX17" fmla="*/ 1733026 w 2017468"/>
              <a:gd name="connsiteY17" fmla="*/ 283616 h 717456"/>
              <a:gd name="connsiteX18" fmla="*/ 1797853 w 2017468"/>
              <a:gd name="connsiteY18" fmla="*/ 17785 h 717456"/>
              <a:gd name="connsiteX19" fmla="*/ 1282965 w 2017468"/>
              <a:gd name="connsiteY19" fmla="*/ 382271 h 717456"/>
              <a:gd name="connsiteX0" fmla="*/ 0 w 2017466"/>
              <a:gd name="connsiteY0" fmla="*/ 377510 h 717456"/>
              <a:gd name="connsiteX1" fmla="*/ 166038 w 2017466"/>
              <a:gd name="connsiteY1" fmla="*/ 36279 h 717456"/>
              <a:gd name="connsiteX2" fmla="*/ 327776 w 2017466"/>
              <a:gd name="connsiteY2" fmla="*/ 364612 h 717456"/>
              <a:gd name="connsiteX3" fmla="*/ 479990 w 2017466"/>
              <a:gd name="connsiteY3" fmla="*/ 712833 h 717456"/>
              <a:gd name="connsiteX4" fmla="*/ 652177 w 2017466"/>
              <a:gd name="connsiteY4" fmla="*/ 377229 h 717456"/>
              <a:gd name="connsiteX5" fmla="*/ 808691 w 2017466"/>
              <a:gd name="connsiteY5" fmla="*/ 49452 h 717456"/>
              <a:gd name="connsiteX6" fmla="*/ 983329 w 2017466"/>
              <a:gd name="connsiteY6" fmla="*/ 368815 h 717456"/>
              <a:gd name="connsiteX7" fmla="*/ 1256403 w 2017466"/>
              <a:gd name="connsiteY7" fmla="*/ 717316 h 717456"/>
              <a:gd name="connsiteX8" fmla="*/ 1637902 w 2017466"/>
              <a:gd name="connsiteY8" fmla="*/ 327904 h 717456"/>
              <a:gd name="connsiteX9" fmla="*/ 1820680 w 2017466"/>
              <a:gd name="connsiteY9" fmla="*/ 125 h 717456"/>
              <a:gd name="connsiteX10" fmla="*/ 1657004 w 2017466"/>
              <a:gd name="connsiteY10" fmla="*/ 364057 h 717456"/>
              <a:gd name="connsiteX11" fmla="*/ 1939305 w 2017466"/>
              <a:gd name="connsiteY11" fmla="*/ 663521 h 717456"/>
              <a:gd name="connsiteX12" fmla="*/ 2016542 w 2017466"/>
              <a:gd name="connsiteY12" fmla="*/ 572429 h 717456"/>
              <a:gd name="connsiteX13" fmla="*/ 1847640 w 2017466"/>
              <a:gd name="connsiteY13" fmla="*/ 265679 h 717456"/>
              <a:gd name="connsiteX14" fmla="*/ 1960692 w 2017466"/>
              <a:gd name="connsiteY14" fmla="*/ 53659 h 717456"/>
              <a:gd name="connsiteX15" fmla="*/ 1761691 w 2017466"/>
              <a:gd name="connsiteY15" fmla="*/ 396003 h 717456"/>
              <a:gd name="connsiteX16" fmla="*/ 1785366 w 2017466"/>
              <a:gd name="connsiteY16" fmla="*/ 711997 h 717456"/>
              <a:gd name="connsiteX17" fmla="*/ 1733026 w 2017466"/>
              <a:gd name="connsiteY17" fmla="*/ 283616 h 717456"/>
              <a:gd name="connsiteX18" fmla="*/ 1797853 w 2017466"/>
              <a:gd name="connsiteY18" fmla="*/ 17785 h 717456"/>
              <a:gd name="connsiteX19" fmla="*/ 1282965 w 2017466"/>
              <a:gd name="connsiteY19" fmla="*/ 382271 h 717456"/>
              <a:gd name="connsiteX0" fmla="*/ 0 w 2017468"/>
              <a:gd name="connsiteY0" fmla="*/ 377510 h 717462"/>
              <a:gd name="connsiteX1" fmla="*/ 166038 w 2017468"/>
              <a:gd name="connsiteY1" fmla="*/ 36279 h 717462"/>
              <a:gd name="connsiteX2" fmla="*/ 327776 w 2017468"/>
              <a:gd name="connsiteY2" fmla="*/ 364612 h 717462"/>
              <a:gd name="connsiteX3" fmla="*/ 479990 w 2017468"/>
              <a:gd name="connsiteY3" fmla="*/ 712833 h 717462"/>
              <a:gd name="connsiteX4" fmla="*/ 652177 w 2017468"/>
              <a:gd name="connsiteY4" fmla="*/ 377229 h 717462"/>
              <a:gd name="connsiteX5" fmla="*/ 808691 w 2017468"/>
              <a:gd name="connsiteY5" fmla="*/ 49452 h 717462"/>
              <a:gd name="connsiteX6" fmla="*/ 983329 w 2017468"/>
              <a:gd name="connsiteY6" fmla="*/ 368815 h 717462"/>
              <a:gd name="connsiteX7" fmla="*/ 1256403 w 2017468"/>
              <a:gd name="connsiteY7" fmla="*/ 717316 h 717462"/>
              <a:gd name="connsiteX8" fmla="*/ 1637902 w 2017468"/>
              <a:gd name="connsiteY8" fmla="*/ 327904 h 717462"/>
              <a:gd name="connsiteX9" fmla="*/ 1820680 w 2017468"/>
              <a:gd name="connsiteY9" fmla="*/ 125 h 717462"/>
              <a:gd name="connsiteX10" fmla="*/ 1657004 w 2017468"/>
              <a:gd name="connsiteY10" fmla="*/ 364057 h 717462"/>
              <a:gd name="connsiteX11" fmla="*/ 1939305 w 2017468"/>
              <a:gd name="connsiteY11" fmla="*/ 663521 h 717462"/>
              <a:gd name="connsiteX12" fmla="*/ 2016542 w 2017468"/>
              <a:gd name="connsiteY12" fmla="*/ 572429 h 717462"/>
              <a:gd name="connsiteX13" fmla="*/ 1847640 w 2017468"/>
              <a:gd name="connsiteY13" fmla="*/ 265679 h 717462"/>
              <a:gd name="connsiteX14" fmla="*/ 1960692 w 2017468"/>
              <a:gd name="connsiteY14" fmla="*/ 53659 h 717462"/>
              <a:gd name="connsiteX15" fmla="*/ 1761691 w 2017468"/>
              <a:gd name="connsiteY15" fmla="*/ 396003 h 717462"/>
              <a:gd name="connsiteX16" fmla="*/ 1785366 w 2017468"/>
              <a:gd name="connsiteY16" fmla="*/ 711997 h 717462"/>
              <a:gd name="connsiteX17" fmla="*/ 1733026 w 2017468"/>
              <a:gd name="connsiteY17" fmla="*/ 283616 h 717462"/>
              <a:gd name="connsiteX18" fmla="*/ 1797853 w 2017468"/>
              <a:gd name="connsiteY18" fmla="*/ 17785 h 717462"/>
              <a:gd name="connsiteX19" fmla="*/ 1282965 w 2017468"/>
              <a:gd name="connsiteY19" fmla="*/ 382271 h 717462"/>
              <a:gd name="connsiteX0" fmla="*/ 0 w 2017466"/>
              <a:gd name="connsiteY0" fmla="*/ 377510 h 717460"/>
              <a:gd name="connsiteX1" fmla="*/ 166038 w 2017466"/>
              <a:gd name="connsiteY1" fmla="*/ 36279 h 717460"/>
              <a:gd name="connsiteX2" fmla="*/ 340676 w 2017466"/>
              <a:gd name="connsiteY2" fmla="*/ 378065 h 717460"/>
              <a:gd name="connsiteX3" fmla="*/ 479990 w 2017466"/>
              <a:gd name="connsiteY3" fmla="*/ 712833 h 717460"/>
              <a:gd name="connsiteX4" fmla="*/ 652177 w 2017466"/>
              <a:gd name="connsiteY4" fmla="*/ 377229 h 717460"/>
              <a:gd name="connsiteX5" fmla="*/ 808691 w 2017466"/>
              <a:gd name="connsiteY5" fmla="*/ 49452 h 717460"/>
              <a:gd name="connsiteX6" fmla="*/ 983329 w 2017466"/>
              <a:gd name="connsiteY6" fmla="*/ 368815 h 717460"/>
              <a:gd name="connsiteX7" fmla="*/ 1256403 w 2017466"/>
              <a:gd name="connsiteY7" fmla="*/ 717316 h 717460"/>
              <a:gd name="connsiteX8" fmla="*/ 1637902 w 2017466"/>
              <a:gd name="connsiteY8" fmla="*/ 327904 h 717460"/>
              <a:gd name="connsiteX9" fmla="*/ 1820680 w 2017466"/>
              <a:gd name="connsiteY9" fmla="*/ 125 h 717460"/>
              <a:gd name="connsiteX10" fmla="*/ 1657004 w 2017466"/>
              <a:gd name="connsiteY10" fmla="*/ 364057 h 717460"/>
              <a:gd name="connsiteX11" fmla="*/ 1939305 w 2017466"/>
              <a:gd name="connsiteY11" fmla="*/ 663521 h 717460"/>
              <a:gd name="connsiteX12" fmla="*/ 2016542 w 2017466"/>
              <a:gd name="connsiteY12" fmla="*/ 572429 h 717460"/>
              <a:gd name="connsiteX13" fmla="*/ 1847640 w 2017466"/>
              <a:gd name="connsiteY13" fmla="*/ 265679 h 717460"/>
              <a:gd name="connsiteX14" fmla="*/ 1960692 w 2017466"/>
              <a:gd name="connsiteY14" fmla="*/ 53659 h 717460"/>
              <a:gd name="connsiteX15" fmla="*/ 1761691 w 2017466"/>
              <a:gd name="connsiteY15" fmla="*/ 396003 h 717460"/>
              <a:gd name="connsiteX16" fmla="*/ 1785366 w 2017466"/>
              <a:gd name="connsiteY16" fmla="*/ 711997 h 717460"/>
              <a:gd name="connsiteX17" fmla="*/ 1733026 w 2017466"/>
              <a:gd name="connsiteY17" fmla="*/ 283616 h 717460"/>
              <a:gd name="connsiteX18" fmla="*/ 1797853 w 2017466"/>
              <a:gd name="connsiteY18" fmla="*/ 17785 h 717460"/>
              <a:gd name="connsiteX19" fmla="*/ 1282965 w 2017466"/>
              <a:gd name="connsiteY19" fmla="*/ 382271 h 717460"/>
              <a:gd name="connsiteX0" fmla="*/ 0 w 2017468"/>
              <a:gd name="connsiteY0" fmla="*/ 377510 h 717462"/>
              <a:gd name="connsiteX1" fmla="*/ 166038 w 2017468"/>
              <a:gd name="connsiteY1" fmla="*/ 36279 h 717462"/>
              <a:gd name="connsiteX2" fmla="*/ 340676 w 2017468"/>
              <a:gd name="connsiteY2" fmla="*/ 378065 h 717462"/>
              <a:gd name="connsiteX3" fmla="*/ 479990 w 2017468"/>
              <a:gd name="connsiteY3" fmla="*/ 712833 h 717462"/>
              <a:gd name="connsiteX4" fmla="*/ 652177 w 2017468"/>
              <a:gd name="connsiteY4" fmla="*/ 377229 h 717462"/>
              <a:gd name="connsiteX5" fmla="*/ 808691 w 2017468"/>
              <a:gd name="connsiteY5" fmla="*/ 49452 h 717462"/>
              <a:gd name="connsiteX6" fmla="*/ 983329 w 2017468"/>
              <a:gd name="connsiteY6" fmla="*/ 368815 h 717462"/>
              <a:gd name="connsiteX7" fmla="*/ 1256403 w 2017468"/>
              <a:gd name="connsiteY7" fmla="*/ 717316 h 717462"/>
              <a:gd name="connsiteX8" fmla="*/ 1637902 w 2017468"/>
              <a:gd name="connsiteY8" fmla="*/ 327904 h 717462"/>
              <a:gd name="connsiteX9" fmla="*/ 1820680 w 2017468"/>
              <a:gd name="connsiteY9" fmla="*/ 125 h 717462"/>
              <a:gd name="connsiteX10" fmla="*/ 1657004 w 2017468"/>
              <a:gd name="connsiteY10" fmla="*/ 364057 h 717462"/>
              <a:gd name="connsiteX11" fmla="*/ 1939305 w 2017468"/>
              <a:gd name="connsiteY11" fmla="*/ 663521 h 717462"/>
              <a:gd name="connsiteX12" fmla="*/ 2016542 w 2017468"/>
              <a:gd name="connsiteY12" fmla="*/ 572429 h 717462"/>
              <a:gd name="connsiteX13" fmla="*/ 1847640 w 2017468"/>
              <a:gd name="connsiteY13" fmla="*/ 265679 h 717462"/>
              <a:gd name="connsiteX14" fmla="*/ 1960692 w 2017468"/>
              <a:gd name="connsiteY14" fmla="*/ 53659 h 717462"/>
              <a:gd name="connsiteX15" fmla="*/ 1761691 w 2017468"/>
              <a:gd name="connsiteY15" fmla="*/ 396003 h 717462"/>
              <a:gd name="connsiteX16" fmla="*/ 1785366 w 2017468"/>
              <a:gd name="connsiteY16" fmla="*/ 711997 h 717462"/>
              <a:gd name="connsiteX17" fmla="*/ 1733026 w 2017468"/>
              <a:gd name="connsiteY17" fmla="*/ 283616 h 717462"/>
              <a:gd name="connsiteX18" fmla="*/ 1797853 w 2017468"/>
              <a:gd name="connsiteY18" fmla="*/ 17785 h 717462"/>
              <a:gd name="connsiteX19" fmla="*/ 1282965 w 2017468"/>
              <a:gd name="connsiteY19" fmla="*/ 382271 h 717462"/>
              <a:gd name="connsiteX0" fmla="*/ 0 w 2017466"/>
              <a:gd name="connsiteY0" fmla="*/ 377510 h 721936"/>
              <a:gd name="connsiteX1" fmla="*/ 166038 w 2017466"/>
              <a:gd name="connsiteY1" fmla="*/ 36279 h 721936"/>
              <a:gd name="connsiteX2" fmla="*/ 340676 w 2017466"/>
              <a:gd name="connsiteY2" fmla="*/ 378065 h 721936"/>
              <a:gd name="connsiteX3" fmla="*/ 479990 w 2017466"/>
              <a:gd name="connsiteY3" fmla="*/ 712833 h 721936"/>
              <a:gd name="connsiteX4" fmla="*/ 652177 w 2017466"/>
              <a:gd name="connsiteY4" fmla="*/ 377229 h 721936"/>
              <a:gd name="connsiteX5" fmla="*/ 808691 w 2017466"/>
              <a:gd name="connsiteY5" fmla="*/ 49452 h 721936"/>
              <a:gd name="connsiteX6" fmla="*/ 983329 w 2017466"/>
              <a:gd name="connsiteY6" fmla="*/ 368815 h 721936"/>
              <a:gd name="connsiteX7" fmla="*/ 1295102 w 2017466"/>
              <a:gd name="connsiteY7" fmla="*/ 721799 h 721936"/>
              <a:gd name="connsiteX8" fmla="*/ 1637902 w 2017466"/>
              <a:gd name="connsiteY8" fmla="*/ 327904 h 721936"/>
              <a:gd name="connsiteX9" fmla="*/ 1820680 w 2017466"/>
              <a:gd name="connsiteY9" fmla="*/ 125 h 721936"/>
              <a:gd name="connsiteX10" fmla="*/ 1657004 w 2017466"/>
              <a:gd name="connsiteY10" fmla="*/ 364057 h 721936"/>
              <a:gd name="connsiteX11" fmla="*/ 1939305 w 2017466"/>
              <a:gd name="connsiteY11" fmla="*/ 663521 h 721936"/>
              <a:gd name="connsiteX12" fmla="*/ 2016542 w 2017466"/>
              <a:gd name="connsiteY12" fmla="*/ 572429 h 721936"/>
              <a:gd name="connsiteX13" fmla="*/ 1847640 w 2017466"/>
              <a:gd name="connsiteY13" fmla="*/ 265679 h 721936"/>
              <a:gd name="connsiteX14" fmla="*/ 1960692 w 2017466"/>
              <a:gd name="connsiteY14" fmla="*/ 53659 h 721936"/>
              <a:gd name="connsiteX15" fmla="*/ 1761691 w 2017466"/>
              <a:gd name="connsiteY15" fmla="*/ 396003 h 721936"/>
              <a:gd name="connsiteX16" fmla="*/ 1785366 w 2017466"/>
              <a:gd name="connsiteY16" fmla="*/ 711997 h 721936"/>
              <a:gd name="connsiteX17" fmla="*/ 1733026 w 2017466"/>
              <a:gd name="connsiteY17" fmla="*/ 283616 h 721936"/>
              <a:gd name="connsiteX18" fmla="*/ 1797853 w 2017466"/>
              <a:gd name="connsiteY18" fmla="*/ 17785 h 721936"/>
              <a:gd name="connsiteX19" fmla="*/ 1282965 w 2017466"/>
              <a:gd name="connsiteY19" fmla="*/ 382271 h 721936"/>
              <a:gd name="connsiteX0" fmla="*/ 0 w 2017468"/>
              <a:gd name="connsiteY0" fmla="*/ 377510 h 721936"/>
              <a:gd name="connsiteX1" fmla="*/ 166038 w 2017468"/>
              <a:gd name="connsiteY1" fmla="*/ 36279 h 721936"/>
              <a:gd name="connsiteX2" fmla="*/ 340676 w 2017468"/>
              <a:gd name="connsiteY2" fmla="*/ 378065 h 721936"/>
              <a:gd name="connsiteX3" fmla="*/ 479990 w 2017468"/>
              <a:gd name="connsiteY3" fmla="*/ 712833 h 721936"/>
              <a:gd name="connsiteX4" fmla="*/ 652177 w 2017468"/>
              <a:gd name="connsiteY4" fmla="*/ 377229 h 721936"/>
              <a:gd name="connsiteX5" fmla="*/ 808691 w 2017468"/>
              <a:gd name="connsiteY5" fmla="*/ 49452 h 721936"/>
              <a:gd name="connsiteX6" fmla="*/ 983329 w 2017468"/>
              <a:gd name="connsiteY6" fmla="*/ 368815 h 721936"/>
              <a:gd name="connsiteX7" fmla="*/ 1114503 w 2017468"/>
              <a:gd name="connsiteY7" fmla="*/ 721799 h 721936"/>
              <a:gd name="connsiteX8" fmla="*/ 1637902 w 2017468"/>
              <a:gd name="connsiteY8" fmla="*/ 327904 h 721936"/>
              <a:gd name="connsiteX9" fmla="*/ 1820680 w 2017468"/>
              <a:gd name="connsiteY9" fmla="*/ 125 h 721936"/>
              <a:gd name="connsiteX10" fmla="*/ 1657004 w 2017468"/>
              <a:gd name="connsiteY10" fmla="*/ 364057 h 721936"/>
              <a:gd name="connsiteX11" fmla="*/ 1939305 w 2017468"/>
              <a:gd name="connsiteY11" fmla="*/ 663521 h 721936"/>
              <a:gd name="connsiteX12" fmla="*/ 2016542 w 2017468"/>
              <a:gd name="connsiteY12" fmla="*/ 572429 h 721936"/>
              <a:gd name="connsiteX13" fmla="*/ 1847640 w 2017468"/>
              <a:gd name="connsiteY13" fmla="*/ 265679 h 721936"/>
              <a:gd name="connsiteX14" fmla="*/ 1960692 w 2017468"/>
              <a:gd name="connsiteY14" fmla="*/ 53659 h 721936"/>
              <a:gd name="connsiteX15" fmla="*/ 1761691 w 2017468"/>
              <a:gd name="connsiteY15" fmla="*/ 396003 h 721936"/>
              <a:gd name="connsiteX16" fmla="*/ 1785366 w 2017468"/>
              <a:gd name="connsiteY16" fmla="*/ 711997 h 721936"/>
              <a:gd name="connsiteX17" fmla="*/ 1733026 w 2017468"/>
              <a:gd name="connsiteY17" fmla="*/ 283616 h 721936"/>
              <a:gd name="connsiteX18" fmla="*/ 1797853 w 2017468"/>
              <a:gd name="connsiteY18" fmla="*/ 17785 h 721936"/>
              <a:gd name="connsiteX19" fmla="*/ 1282965 w 2017468"/>
              <a:gd name="connsiteY19" fmla="*/ 382271 h 721936"/>
              <a:gd name="connsiteX0" fmla="*/ 0 w 2017466"/>
              <a:gd name="connsiteY0" fmla="*/ 377510 h 721936"/>
              <a:gd name="connsiteX1" fmla="*/ 166038 w 2017466"/>
              <a:gd name="connsiteY1" fmla="*/ 36279 h 721936"/>
              <a:gd name="connsiteX2" fmla="*/ 340676 w 2017466"/>
              <a:gd name="connsiteY2" fmla="*/ 378065 h 721936"/>
              <a:gd name="connsiteX3" fmla="*/ 479990 w 2017466"/>
              <a:gd name="connsiteY3" fmla="*/ 712833 h 721936"/>
              <a:gd name="connsiteX4" fmla="*/ 652177 w 2017466"/>
              <a:gd name="connsiteY4" fmla="*/ 377229 h 721936"/>
              <a:gd name="connsiteX5" fmla="*/ 808691 w 2017466"/>
              <a:gd name="connsiteY5" fmla="*/ 49452 h 721936"/>
              <a:gd name="connsiteX6" fmla="*/ 983329 w 2017466"/>
              <a:gd name="connsiteY6" fmla="*/ 368815 h 721936"/>
              <a:gd name="connsiteX7" fmla="*/ 1114503 w 2017466"/>
              <a:gd name="connsiteY7" fmla="*/ 721799 h 721936"/>
              <a:gd name="connsiteX8" fmla="*/ 1637902 w 2017466"/>
              <a:gd name="connsiteY8" fmla="*/ 327904 h 721936"/>
              <a:gd name="connsiteX9" fmla="*/ 1820680 w 2017466"/>
              <a:gd name="connsiteY9" fmla="*/ 125 h 721936"/>
              <a:gd name="connsiteX10" fmla="*/ 1657004 w 2017466"/>
              <a:gd name="connsiteY10" fmla="*/ 364057 h 721936"/>
              <a:gd name="connsiteX11" fmla="*/ 1939305 w 2017466"/>
              <a:gd name="connsiteY11" fmla="*/ 663521 h 721936"/>
              <a:gd name="connsiteX12" fmla="*/ 2016542 w 2017466"/>
              <a:gd name="connsiteY12" fmla="*/ 572429 h 721936"/>
              <a:gd name="connsiteX13" fmla="*/ 1847640 w 2017466"/>
              <a:gd name="connsiteY13" fmla="*/ 265679 h 721936"/>
              <a:gd name="connsiteX14" fmla="*/ 1960692 w 2017466"/>
              <a:gd name="connsiteY14" fmla="*/ 53659 h 721936"/>
              <a:gd name="connsiteX15" fmla="*/ 1761691 w 2017466"/>
              <a:gd name="connsiteY15" fmla="*/ 396003 h 721936"/>
              <a:gd name="connsiteX16" fmla="*/ 1785366 w 2017466"/>
              <a:gd name="connsiteY16" fmla="*/ 711997 h 721936"/>
              <a:gd name="connsiteX17" fmla="*/ 1733026 w 2017466"/>
              <a:gd name="connsiteY17" fmla="*/ 283616 h 721936"/>
              <a:gd name="connsiteX18" fmla="*/ 1797853 w 2017466"/>
              <a:gd name="connsiteY18" fmla="*/ 17785 h 721936"/>
              <a:gd name="connsiteX19" fmla="*/ 1282965 w 2017466"/>
              <a:gd name="connsiteY19" fmla="*/ 382271 h 721936"/>
              <a:gd name="connsiteX0" fmla="*/ 0 w 2017468"/>
              <a:gd name="connsiteY0" fmla="*/ 377510 h 721936"/>
              <a:gd name="connsiteX1" fmla="*/ 166038 w 2017468"/>
              <a:gd name="connsiteY1" fmla="*/ 36279 h 721936"/>
              <a:gd name="connsiteX2" fmla="*/ 340676 w 2017468"/>
              <a:gd name="connsiteY2" fmla="*/ 378065 h 721936"/>
              <a:gd name="connsiteX3" fmla="*/ 479990 w 2017468"/>
              <a:gd name="connsiteY3" fmla="*/ 712833 h 721936"/>
              <a:gd name="connsiteX4" fmla="*/ 652177 w 2017468"/>
              <a:gd name="connsiteY4" fmla="*/ 377229 h 721936"/>
              <a:gd name="connsiteX5" fmla="*/ 808691 w 2017468"/>
              <a:gd name="connsiteY5" fmla="*/ 49452 h 721936"/>
              <a:gd name="connsiteX6" fmla="*/ 970429 w 2017468"/>
              <a:gd name="connsiteY6" fmla="*/ 368815 h 721936"/>
              <a:gd name="connsiteX7" fmla="*/ 1114503 w 2017468"/>
              <a:gd name="connsiteY7" fmla="*/ 721799 h 721936"/>
              <a:gd name="connsiteX8" fmla="*/ 1637902 w 2017468"/>
              <a:gd name="connsiteY8" fmla="*/ 327904 h 721936"/>
              <a:gd name="connsiteX9" fmla="*/ 1820680 w 2017468"/>
              <a:gd name="connsiteY9" fmla="*/ 125 h 721936"/>
              <a:gd name="connsiteX10" fmla="*/ 1657004 w 2017468"/>
              <a:gd name="connsiteY10" fmla="*/ 364057 h 721936"/>
              <a:gd name="connsiteX11" fmla="*/ 1939305 w 2017468"/>
              <a:gd name="connsiteY11" fmla="*/ 663521 h 721936"/>
              <a:gd name="connsiteX12" fmla="*/ 2016542 w 2017468"/>
              <a:gd name="connsiteY12" fmla="*/ 572429 h 721936"/>
              <a:gd name="connsiteX13" fmla="*/ 1847640 w 2017468"/>
              <a:gd name="connsiteY13" fmla="*/ 265679 h 721936"/>
              <a:gd name="connsiteX14" fmla="*/ 1960692 w 2017468"/>
              <a:gd name="connsiteY14" fmla="*/ 53659 h 721936"/>
              <a:gd name="connsiteX15" fmla="*/ 1761691 w 2017468"/>
              <a:gd name="connsiteY15" fmla="*/ 396003 h 721936"/>
              <a:gd name="connsiteX16" fmla="*/ 1785366 w 2017468"/>
              <a:gd name="connsiteY16" fmla="*/ 711997 h 721936"/>
              <a:gd name="connsiteX17" fmla="*/ 1733026 w 2017468"/>
              <a:gd name="connsiteY17" fmla="*/ 283616 h 721936"/>
              <a:gd name="connsiteX18" fmla="*/ 1797853 w 2017468"/>
              <a:gd name="connsiteY18" fmla="*/ 17785 h 721936"/>
              <a:gd name="connsiteX19" fmla="*/ 1282965 w 2017468"/>
              <a:gd name="connsiteY19" fmla="*/ 382271 h 721936"/>
              <a:gd name="connsiteX0" fmla="*/ 0 w 2017466"/>
              <a:gd name="connsiteY0" fmla="*/ 377508 h 713095"/>
              <a:gd name="connsiteX1" fmla="*/ 166038 w 2017466"/>
              <a:gd name="connsiteY1" fmla="*/ 36277 h 713095"/>
              <a:gd name="connsiteX2" fmla="*/ 340676 w 2017466"/>
              <a:gd name="connsiteY2" fmla="*/ 378063 h 713095"/>
              <a:gd name="connsiteX3" fmla="*/ 479990 w 2017466"/>
              <a:gd name="connsiteY3" fmla="*/ 712831 h 713095"/>
              <a:gd name="connsiteX4" fmla="*/ 652177 w 2017466"/>
              <a:gd name="connsiteY4" fmla="*/ 377227 h 713095"/>
              <a:gd name="connsiteX5" fmla="*/ 808691 w 2017466"/>
              <a:gd name="connsiteY5" fmla="*/ 49450 h 713095"/>
              <a:gd name="connsiteX6" fmla="*/ 970429 w 2017466"/>
              <a:gd name="connsiteY6" fmla="*/ 368813 h 713095"/>
              <a:gd name="connsiteX7" fmla="*/ 1144603 w 2017466"/>
              <a:gd name="connsiteY7" fmla="*/ 703859 h 713095"/>
              <a:gd name="connsiteX8" fmla="*/ 1637902 w 2017466"/>
              <a:gd name="connsiteY8" fmla="*/ 327902 h 713095"/>
              <a:gd name="connsiteX9" fmla="*/ 1820680 w 2017466"/>
              <a:gd name="connsiteY9" fmla="*/ 123 h 713095"/>
              <a:gd name="connsiteX10" fmla="*/ 1657004 w 2017466"/>
              <a:gd name="connsiteY10" fmla="*/ 364055 h 713095"/>
              <a:gd name="connsiteX11" fmla="*/ 1939305 w 2017466"/>
              <a:gd name="connsiteY11" fmla="*/ 663519 h 713095"/>
              <a:gd name="connsiteX12" fmla="*/ 2016542 w 2017466"/>
              <a:gd name="connsiteY12" fmla="*/ 572427 h 713095"/>
              <a:gd name="connsiteX13" fmla="*/ 1847640 w 2017466"/>
              <a:gd name="connsiteY13" fmla="*/ 265677 h 713095"/>
              <a:gd name="connsiteX14" fmla="*/ 1960692 w 2017466"/>
              <a:gd name="connsiteY14" fmla="*/ 53657 h 713095"/>
              <a:gd name="connsiteX15" fmla="*/ 1761691 w 2017466"/>
              <a:gd name="connsiteY15" fmla="*/ 396001 h 713095"/>
              <a:gd name="connsiteX16" fmla="*/ 1785366 w 2017466"/>
              <a:gd name="connsiteY16" fmla="*/ 711995 h 713095"/>
              <a:gd name="connsiteX17" fmla="*/ 1733026 w 2017466"/>
              <a:gd name="connsiteY17" fmla="*/ 283614 h 713095"/>
              <a:gd name="connsiteX18" fmla="*/ 1797853 w 2017466"/>
              <a:gd name="connsiteY18" fmla="*/ 17783 h 713095"/>
              <a:gd name="connsiteX19" fmla="*/ 1282965 w 2017466"/>
              <a:gd name="connsiteY19" fmla="*/ 382269 h 713095"/>
              <a:gd name="connsiteX0" fmla="*/ 0 w 2017468"/>
              <a:gd name="connsiteY0" fmla="*/ 377387 h 712974"/>
              <a:gd name="connsiteX1" fmla="*/ 166038 w 2017468"/>
              <a:gd name="connsiteY1" fmla="*/ 36156 h 712974"/>
              <a:gd name="connsiteX2" fmla="*/ 340676 w 2017468"/>
              <a:gd name="connsiteY2" fmla="*/ 377942 h 712974"/>
              <a:gd name="connsiteX3" fmla="*/ 479990 w 2017468"/>
              <a:gd name="connsiteY3" fmla="*/ 712710 h 712974"/>
              <a:gd name="connsiteX4" fmla="*/ 652177 w 2017468"/>
              <a:gd name="connsiteY4" fmla="*/ 377106 h 712974"/>
              <a:gd name="connsiteX5" fmla="*/ 808691 w 2017468"/>
              <a:gd name="connsiteY5" fmla="*/ 49329 h 712974"/>
              <a:gd name="connsiteX6" fmla="*/ 970429 w 2017468"/>
              <a:gd name="connsiteY6" fmla="*/ 368692 h 712974"/>
              <a:gd name="connsiteX7" fmla="*/ 1144603 w 2017468"/>
              <a:gd name="connsiteY7" fmla="*/ 703738 h 712974"/>
              <a:gd name="connsiteX8" fmla="*/ 1306802 w 2017468"/>
              <a:gd name="connsiteY8" fmla="*/ 359169 h 712974"/>
              <a:gd name="connsiteX9" fmla="*/ 1820680 w 2017468"/>
              <a:gd name="connsiteY9" fmla="*/ 2 h 712974"/>
              <a:gd name="connsiteX10" fmla="*/ 1657004 w 2017468"/>
              <a:gd name="connsiteY10" fmla="*/ 363934 h 712974"/>
              <a:gd name="connsiteX11" fmla="*/ 1939305 w 2017468"/>
              <a:gd name="connsiteY11" fmla="*/ 663398 h 712974"/>
              <a:gd name="connsiteX12" fmla="*/ 2016542 w 2017468"/>
              <a:gd name="connsiteY12" fmla="*/ 572306 h 712974"/>
              <a:gd name="connsiteX13" fmla="*/ 1847640 w 2017468"/>
              <a:gd name="connsiteY13" fmla="*/ 265556 h 712974"/>
              <a:gd name="connsiteX14" fmla="*/ 1960692 w 2017468"/>
              <a:gd name="connsiteY14" fmla="*/ 53536 h 712974"/>
              <a:gd name="connsiteX15" fmla="*/ 1761691 w 2017468"/>
              <a:gd name="connsiteY15" fmla="*/ 395880 h 712974"/>
              <a:gd name="connsiteX16" fmla="*/ 1785366 w 2017468"/>
              <a:gd name="connsiteY16" fmla="*/ 711874 h 712974"/>
              <a:gd name="connsiteX17" fmla="*/ 1733026 w 2017468"/>
              <a:gd name="connsiteY17" fmla="*/ 283493 h 712974"/>
              <a:gd name="connsiteX18" fmla="*/ 1797853 w 2017468"/>
              <a:gd name="connsiteY18" fmla="*/ 17662 h 712974"/>
              <a:gd name="connsiteX19" fmla="*/ 1282965 w 2017468"/>
              <a:gd name="connsiteY19" fmla="*/ 382148 h 712974"/>
              <a:gd name="connsiteX0" fmla="*/ 0 w 2017466"/>
              <a:gd name="connsiteY0" fmla="*/ 377387 h 712974"/>
              <a:gd name="connsiteX1" fmla="*/ 166038 w 2017466"/>
              <a:gd name="connsiteY1" fmla="*/ 36156 h 712974"/>
              <a:gd name="connsiteX2" fmla="*/ 340676 w 2017466"/>
              <a:gd name="connsiteY2" fmla="*/ 377942 h 712974"/>
              <a:gd name="connsiteX3" fmla="*/ 479990 w 2017466"/>
              <a:gd name="connsiteY3" fmla="*/ 712710 h 712974"/>
              <a:gd name="connsiteX4" fmla="*/ 652177 w 2017466"/>
              <a:gd name="connsiteY4" fmla="*/ 377106 h 712974"/>
              <a:gd name="connsiteX5" fmla="*/ 808691 w 2017466"/>
              <a:gd name="connsiteY5" fmla="*/ 49329 h 712974"/>
              <a:gd name="connsiteX6" fmla="*/ 970429 w 2017466"/>
              <a:gd name="connsiteY6" fmla="*/ 368692 h 712974"/>
              <a:gd name="connsiteX7" fmla="*/ 1144603 w 2017466"/>
              <a:gd name="connsiteY7" fmla="*/ 703738 h 712974"/>
              <a:gd name="connsiteX8" fmla="*/ 1306802 w 2017466"/>
              <a:gd name="connsiteY8" fmla="*/ 359169 h 712974"/>
              <a:gd name="connsiteX9" fmla="*/ 1820680 w 2017466"/>
              <a:gd name="connsiteY9" fmla="*/ 2 h 712974"/>
              <a:gd name="connsiteX10" fmla="*/ 1657004 w 2017466"/>
              <a:gd name="connsiteY10" fmla="*/ 363934 h 712974"/>
              <a:gd name="connsiteX11" fmla="*/ 1939305 w 2017466"/>
              <a:gd name="connsiteY11" fmla="*/ 663398 h 712974"/>
              <a:gd name="connsiteX12" fmla="*/ 2016542 w 2017466"/>
              <a:gd name="connsiteY12" fmla="*/ 572306 h 712974"/>
              <a:gd name="connsiteX13" fmla="*/ 1847640 w 2017466"/>
              <a:gd name="connsiteY13" fmla="*/ 265556 h 712974"/>
              <a:gd name="connsiteX14" fmla="*/ 1960692 w 2017466"/>
              <a:gd name="connsiteY14" fmla="*/ 53536 h 712974"/>
              <a:gd name="connsiteX15" fmla="*/ 1761691 w 2017466"/>
              <a:gd name="connsiteY15" fmla="*/ 395880 h 712974"/>
              <a:gd name="connsiteX16" fmla="*/ 1785366 w 2017466"/>
              <a:gd name="connsiteY16" fmla="*/ 711874 h 712974"/>
              <a:gd name="connsiteX17" fmla="*/ 1733026 w 2017466"/>
              <a:gd name="connsiteY17" fmla="*/ 283493 h 712974"/>
              <a:gd name="connsiteX18" fmla="*/ 1466753 w 2017466"/>
              <a:gd name="connsiteY18" fmla="*/ 26632 h 712974"/>
              <a:gd name="connsiteX19" fmla="*/ 1282965 w 2017466"/>
              <a:gd name="connsiteY19" fmla="*/ 382148 h 712974"/>
              <a:gd name="connsiteX0" fmla="*/ 0 w 2769946"/>
              <a:gd name="connsiteY0" fmla="*/ 377387 h 712974"/>
              <a:gd name="connsiteX1" fmla="*/ 166038 w 2769946"/>
              <a:gd name="connsiteY1" fmla="*/ 36156 h 712974"/>
              <a:gd name="connsiteX2" fmla="*/ 340676 w 2769946"/>
              <a:gd name="connsiteY2" fmla="*/ 377942 h 712974"/>
              <a:gd name="connsiteX3" fmla="*/ 479990 w 2769946"/>
              <a:gd name="connsiteY3" fmla="*/ 712710 h 712974"/>
              <a:gd name="connsiteX4" fmla="*/ 652177 w 2769946"/>
              <a:gd name="connsiteY4" fmla="*/ 377106 h 712974"/>
              <a:gd name="connsiteX5" fmla="*/ 808691 w 2769946"/>
              <a:gd name="connsiteY5" fmla="*/ 49329 h 712974"/>
              <a:gd name="connsiteX6" fmla="*/ 970429 w 2769946"/>
              <a:gd name="connsiteY6" fmla="*/ 368692 h 712974"/>
              <a:gd name="connsiteX7" fmla="*/ 1144603 w 2769946"/>
              <a:gd name="connsiteY7" fmla="*/ 703738 h 712974"/>
              <a:gd name="connsiteX8" fmla="*/ 1306802 w 2769946"/>
              <a:gd name="connsiteY8" fmla="*/ 359169 h 712974"/>
              <a:gd name="connsiteX9" fmla="*/ 1820680 w 2769946"/>
              <a:gd name="connsiteY9" fmla="*/ 2 h 712974"/>
              <a:gd name="connsiteX10" fmla="*/ 1657004 w 2769946"/>
              <a:gd name="connsiteY10" fmla="*/ 363934 h 712974"/>
              <a:gd name="connsiteX11" fmla="*/ 1939305 w 2769946"/>
              <a:gd name="connsiteY11" fmla="*/ 663398 h 712974"/>
              <a:gd name="connsiteX12" fmla="*/ 2016542 w 2769946"/>
              <a:gd name="connsiteY12" fmla="*/ 572306 h 712974"/>
              <a:gd name="connsiteX13" fmla="*/ 1847640 w 2769946"/>
              <a:gd name="connsiteY13" fmla="*/ 265556 h 712974"/>
              <a:gd name="connsiteX14" fmla="*/ 1960692 w 2769946"/>
              <a:gd name="connsiteY14" fmla="*/ 53536 h 712974"/>
              <a:gd name="connsiteX15" fmla="*/ 1761691 w 2769946"/>
              <a:gd name="connsiteY15" fmla="*/ 395880 h 712974"/>
              <a:gd name="connsiteX16" fmla="*/ 1785366 w 2769946"/>
              <a:gd name="connsiteY16" fmla="*/ 711874 h 712974"/>
              <a:gd name="connsiteX17" fmla="*/ 1733026 w 2769946"/>
              <a:gd name="connsiteY17" fmla="*/ 283493 h 712974"/>
              <a:gd name="connsiteX18" fmla="*/ 2769656 w 2769946"/>
              <a:gd name="connsiteY18" fmla="*/ 214972 h 712974"/>
              <a:gd name="connsiteX19" fmla="*/ 1282965 w 2769946"/>
              <a:gd name="connsiteY19" fmla="*/ 382148 h 712974"/>
              <a:gd name="connsiteX0" fmla="*/ 0 w 2770013"/>
              <a:gd name="connsiteY0" fmla="*/ 377387 h 712974"/>
              <a:gd name="connsiteX1" fmla="*/ 166038 w 2770013"/>
              <a:gd name="connsiteY1" fmla="*/ 36156 h 712974"/>
              <a:gd name="connsiteX2" fmla="*/ 340676 w 2770013"/>
              <a:gd name="connsiteY2" fmla="*/ 377942 h 712974"/>
              <a:gd name="connsiteX3" fmla="*/ 479990 w 2770013"/>
              <a:gd name="connsiteY3" fmla="*/ 712710 h 712974"/>
              <a:gd name="connsiteX4" fmla="*/ 652177 w 2770013"/>
              <a:gd name="connsiteY4" fmla="*/ 377106 h 712974"/>
              <a:gd name="connsiteX5" fmla="*/ 808691 w 2770013"/>
              <a:gd name="connsiteY5" fmla="*/ 49329 h 712974"/>
              <a:gd name="connsiteX6" fmla="*/ 970429 w 2770013"/>
              <a:gd name="connsiteY6" fmla="*/ 368692 h 712974"/>
              <a:gd name="connsiteX7" fmla="*/ 1144603 w 2770013"/>
              <a:gd name="connsiteY7" fmla="*/ 703738 h 712974"/>
              <a:gd name="connsiteX8" fmla="*/ 1306802 w 2770013"/>
              <a:gd name="connsiteY8" fmla="*/ 359169 h 712974"/>
              <a:gd name="connsiteX9" fmla="*/ 1820680 w 2770013"/>
              <a:gd name="connsiteY9" fmla="*/ 2 h 712974"/>
              <a:gd name="connsiteX10" fmla="*/ 1657004 w 2770013"/>
              <a:gd name="connsiteY10" fmla="*/ 363934 h 712974"/>
              <a:gd name="connsiteX11" fmla="*/ 1939305 w 2770013"/>
              <a:gd name="connsiteY11" fmla="*/ 663398 h 712974"/>
              <a:gd name="connsiteX12" fmla="*/ 2016542 w 2770013"/>
              <a:gd name="connsiteY12" fmla="*/ 572306 h 712974"/>
              <a:gd name="connsiteX13" fmla="*/ 1847640 w 2770013"/>
              <a:gd name="connsiteY13" fmla="*/ 265556 h 712974"/>
              <a:gd name="connsiteX14" fmla="*/ 1960692 w 2770013"/>
              <a:gd name="connsiteY14" fmla="*/ 53536 h 712974"/>
              <a:gd name="connsiteX15" fmla="*/ 1761691 w 2770013"/>
              <a:gd name="connsiteY15" fmla="*/ 395880 h 712974"/>
              <a:gd name="connsiteX16" fmla="*/ 1785366 w 2770013"/>
              <a:gd name="connsiteY16" fmla="*/ 711874 h 712974"/>
              <a:gd name="connsiteX17" fmla="*/ 1733026 w 2770013"/>
              <a:gd name="connsiteY17" fmla="*/ 283493 h 712974"/>
              <a:gd name="connsiteX18" fmla="*/ 2769656 w 2770013"/>
              <a:gd name="connsiteY18" fmla="*/ 214972 h 712974"/>
              <a:gd name="connsiteX19" fmla="*/ 1579666 w 2770013"/>
              <a:gd name="connsiteY19" fmla="*/ 583940 h 712974"/>
              <a:gd name="connsiteX0" fmla="*/ 0 w 2770486"/>
              <a:gd name="connsiteY0" fmla="*/ 377387 h 712974"/>
              <a:gd name="connsiteX1" fmla="*/ 166038 w 2770486"/>
              <a:gd name="connsiteY1" fmla="*/ 36156 h 712974"/>
              <a:gd name="connsiteX2" fmla="*/ 340676 w 2770486"/>
              <a:gd name="connsiteY2" fmla="*/ 377942 h 712974"/>
              <a:gd name="connsiteX3" fmla="*/ 479990 w 2770486"/>
              <a:gd name="connsiteY3" fmla="*/ 712710 h 712974"/>
              <a:gd name="connsiteX4" fmla="*/ 652177 w 2770486"/>
              <a:gd name="connsiteY4" fmla="*/ 377106 h 712974"/>
              <a:gd name="connsiteX5" fmla="*/ 808691 w 2770486"/>
              <a:gd name="connsiteY5" fmla="*/ 49329 h 712974"/>
              <a:gd name="connsiteX6" fmla="*/ 970429 w 2770486"/>
              <a:gd name="connsiteY6" fmla="*/ 368692 h 712974"/>
              <a:gd name="connsiteX7" fmla="*/ 1144603 w 2770486"/>
              <a:gd name="connsiteY7" fmla="*/ 703738 h 712974"/>
              <a:gd name="connsiteX8" fmla="*/ 1306802 w 2770486"/>
              <a:gd name="connsiteY8" fmla="*/ 359169 h 712974"/>
              <a:gd name="connsiteX9" fmla="*/ 1820680 w 2770486"/>
              <a:gd name="connsiteY9" fmla="*/ 2 h 712974"/>
              <a:gd name="connsiteX10" fmla="*/ 1657004 w 2770486"/>
              <a:gd name="connsiteY10" fmla="*/ 363934 h 712974"/>
              <a:gd name="connsiteX11" fmla="*/ 1939305 w 2770486"/>
              <a:gd name="connsiteY11" fmla="*/ 663398 h 712974"/>
              <a:gd name="connsiteX12" fmla="*/ 2016542 w 2770486"/>
              <a:gd name="connsiteY12" fmla="*/ 572306 h 712974"/>
              <a:gd name="connsiteX13" fmla="*/ 1847640 w 2770486"/>
              <a:gd name="connsiteY13" fmla="*/ 265556 h 712974"/>
              <a:gd name="connsiteX14" fmla="*/ 1960692 w 2770486"/>
              <a:gd name="connsiteY14" fmla="*/ 53536 h 712974"/>
              <a:gd name="connsiteX15" fmla="*/ 1761691 w 2770486"/>
              <a:gd name="connsiteY15" fmla="*/ 395880 h 712974"/>
              <a:gd name="connsiteX16" fmla="*/ 1785366 w 2770486"/>
              <a:gd name="connsiteY16" fmla="*/ 711874 h 712974"/>
              <a:gd name="connsiteX17" fmla="*/ 1733026 w 2770486"/>
              <a:gd name="connsiteY17" fmla="*/ 283493 h 712974"/>
              <a:gd name="connsiteX18" fmla="*/ 2769656 w 2770486"/>
              <a:gd name="connsiteY18" fmla="*/ 214972 h 712974"/>
              <a:gd name="connsiteX19" fmla="*/ 2302067 w 2770486"/>
              <a:gd name="connsiteY19" fmla="*/ 628784 h 712974"/>
              <a:gd name="connsiteX0" fmla="*/ 0 w 2770488"/>
              <a:gd name="connsiteY0" fmla="*/ 377385 h 712972"/>
              <a:gd name="connsiteX1" fmla="*/ 166038 w 2770488"/>
              <a:gd name="connsiteY1" fmla="*/ 36154 h 712972"/>
              <a:gd name="connsiteX2" fmla="*/ 340676 w 2770488"/>
              <a:gd name="connsiteY2" fmla="*/ 377940 h 712972"/>
              <a:gd name="connsiteX3" fmla="*/ 479990 w 2770488"/>
              <a:gd name="connsiteY3" fmla="*/ 712708 h 712972"/>
              <a:gd name="connsiteX4" fmla="*/ 652177 w 2770488"/>
              <a:gd name="connsiteY4" fmla="*/ 377104 h 712972"/>
              <a:gd name="connsiteX5" fmla="*/ 808691 w 2770488"/>
              <a:gd name="connsiteY5" fmla="*/ 49327 h 712972"/>
              <a:gd name="connsiteX6" fmla="*/ 970429 w 2770488"/>
              <a:gd name="connsiteY6" fmla="*/ 368690 h 712972"/>
              <a:gd name="connsiteX7" fmla="*/ 1144603 w 2770488"/>
              <a:gd name="connsiteY7" fmla="*/ 703736 h 712972"/>
              <a:gd name="connsiteX8" fmla="*/ 1293901 w 2770488"/>
              <a:gd name="connsiteY8" fmla="*/ 363653 h 712972"/>
              <a:gd name="connsiteX9" fmla="*/ 1820680 w 2770488"/>
              <a:gd name="connsiteY9" fmla="*/ 0 h 712972"/>
              <a:gd name="connsiteX10" fmla="*/ 1657004 w 2770488"/>
              <a:gd name="connsiteY10" fmla="*/ 363932 h 712972"/>
              <a:gd name="connsiteX11" fmla="*/ 1939305 w 2770488"/>
              <a:gd name="connsiteY11" fmla="*/ 663396 h 712972"/>
              <a:gd name="connsiteX12" fmla="*/ 2016542 w 2770488"/>
              <a:gd name="connsiteY12" fmla="*/ 572304 h 712972"/>
              <a:gd name="connsiteX13" fmla="*/ 1847640 w 2770488"/>
              <a:gd name="connsiteY13" fmla="*/ 265554 h 712972"/>
              <a:gd name="connsiteX14" fmla="*/ 1960692 w 2770488"/>
              <a:gd name="connsiteY14" fmla="*/ 53534 h 712972"/>
              <a:gd name="connsiteX15" fmla="*/ 1761691 w 2770488"/>
              <a:gd name="connsiteY15" fmla="*/ 395878 h 712972"/>
              <a:gd name="connsiteX16" fmla="*/ 1785366 w 2770488"/>
              <a:gd name="connsiteY16" fmla="*/ 711872 h 712972"/>
              <a:gd name="connsiteX17" fmla="*/ 1733026 w 2770488"/>
              <a:gd name="connsiteY17" fmla="*/ 283491 h 712972"/>
              <a:gd name="connsiteX18" fmla="*/ 2769656 w 2770488"/>
              <a:gd name="connsiteY18" fmla="*/ 214970 h 712972"/>
              <a:gd name="connsiteX19" fmla="*/ 2302067 w 2770488"/>
              <a:gd name="connsiteY19" fmla="*/ 628782 h 712972"/>
              <a:gd name="connsiteX0" fmla="*/ 0 w 2770486"/>
              <a:gd name="connsiteY0" fmla="*/ 341232 h 676819"/>
              <a:gd name="connsiteX1" fmla="*/ 166038 w 2770486"/>
              <a:gd name="connsiteY1" fmla="*/ 1 h 676819"/>
              <a:gd name="connsiteX2" fmla="*/ 340676 w 2770486"/>
              <a:gd name="connsiteY2" fmla="*/ 341787 h 676819"/>
              <a:gd name="connsiteX3" fmla="*/ 479990 w 2770486"/>
              <a:gd name="connsiteY3" fmla="*/ 676555 h 676819"/>
              <a:gd name="connsiteX4" fmla="*/ 652177 w 2770486"/>
              <a:gd name="connsiteY4" fmla="*/ 340951 h 676819"/>
              <a:gd name="connsiteX5" fmla="*/ 808691 w 2770486"/>
              <a:gd name="connsiteY5" fmla="*/ 13174 h 676819"/>
              <a:gd name="connsiteX6" fmla="*/ 970429 w 2770486"/>
              <a:gd name="connsiteY6" fmla="*/ 332537 h 676819"/>
              <a:gd name="connsiteX7" fmla="*/ 1144603 w 2770486"/>
              <a:gd name="connsiteY7" fmla="*/ 667583 h 676819"/>
              <a:gd name="connsiteX8" fmla="*/ 1293901 w 2770486"/>
              <a:gd name="connsiteY8" fmla="*/ 327500 h 676819"/>
              <a:gd name="connsiteX9" fmla="*/ 1463778 w 2770486"/>
              <a:gd name="connsiteY9" fmla="*/ 8689 h 676819"/>
              <a:gd name="connsiteX10" fmla="*/ 1657004 w 2770486"/>
              <a:gd name="connsiteY10" fmla="*/ 327779 h 676819"/>
              <a:gd name="connsiteX11" fmla="*/ 1939305 w 2770486"/>
              <a:gd name="connsiteY11" fmla="*/ 627243 h 676819"/>
              <a:gd name="connsiteX12" fmla="*/ 2016542 w 2770486"/>
              <a:gd name="connsiteY12" fmla="*/ 536151 h 676819"/>
              <a:gd name="connsiteX13" fmla="*/ 1847640 w 2770486"/>
              <a:gd name="connsiteY13" fmla="*/ 229401 h 676819"/>
              <a:gd name="connsiteX14" fmla="*/ 1960692 w 2770486"/>
              <a:gd name="connsiteY14" fmla="*/ 17381 h 676819"/>
              <a:gd name="connsiteX15" fmla="*/ 1761691 w 2770486"/>
              <a:gd name="connsiteY15" fmla="*/ 359725 h 676819"/>
              <a:gd name="connsiteX16" fmla="*/ 1785366 w 2770486"/>
              <a:gd name="connsiteY16" fmla="*/ 675719 h 676819"/>
              <a:gd name="connsiteX17" fmla="*/ 1733026 w 2770486"/>
              <a:gd name="connsiteY17" fmla="*/ 247338 h 676819"/>
              <a:gd name="connsiteX18" fmla="*/ 2769656 w 2770486"/>
              <a:gd name="connsiteY18" fmla="*/ 178817 h 676819"/>
              <a:gd name="connsiteX19" fmla="*/ 2302067 w 2770486"/>
              <a:gd name="connsiteY19" fmla="*/ 592629 h 676819"/>
              <a:gd name="connsiteX0" fmla="*/ 0 w 2770488"/>
              <a:gd name="connsiteY0" fmla="*/ 341232 h 676819"/>
              <a:gd name="connsiteX1" fmla="*/ 166038 w 2770488"/>
              <a:gd name="connsiteY1" fmla="*/ 1 h 676819"/>
              <a:gd name="connsiteX2" fmla="*/ 340676 w 2770488"/>
              <a:gd name="connsiteY2" fmla="*/ 341787 h 676819"/>
              <a:gd name="connsiteX3" fmla="*/ 479990 w 2770488"/>
              <a:gd name="connsiteY3" fmla="*/ 676555 h 676819"/>
              <a:gd name="connsiteX4" fmla="*/ 652177 w 2770488"/>
              <a:gd name="connsiteY4" fmla="*/ 340951 h 676819"/>
              <a:gd name="connsiteX5" fmla="*/ 808691 w 2770488"/>
              <a:gd name="connsiteY5" fmla="*/ 13174 h 676819"/>
              <a:gd name="connsiteX6" fmla="*/ 970429 w 2770488"/>
              <a:gd name="connsiteY6" fmla="*/ 332537 h 676819"/>
              <a:gd name="connsiteX7" fmla="*/ 1144603 w 2770488"/>
              <a:gd name="connsiteY7" fmla="*/ 667583 h 676819"/>
              <a:gd name="connsiteX8" fmla="*/ 1293901 w 2770488"/>
              <a:gd name="connsiteY8" fmla="*/ 327500 h 676819"/>
              <a:gd name="connsiteX9" fmla="*/ 1463778 w 2770488"/>
              <a:gd name="connsiteY9" fmla="*/ 8689 h 676819"/>
              <a:gd name="connsiteX10" fmla="*/ 1635502 w 2770488"/>
              <a:gd name="connsiteY10" fmla="*/ 345716 h 676819"/>
              <a:gd name="connsiteX11" fmla="*/ 1939305 w 2770488"/>
              <a:gd name="connsiteY11" fmla="*/ 627243 h 676819"/>
              <a:gd name="connsiteX12" fmla="*/ 2016542 w 2770488"/>
              <a:gd name="connsiteY12" fmla="*/ 536151 h 676819"/>
              <a:gd name="connsiteX13" fmla="*/ 1847640 w 2770488"/>
              <a:gd name="connsiteY13" fmla="*/ 229401 h 676819"/>
              <a:gd name="connsiteX14" fmla="*/ 1960692 w 2770488"/>
              <a:gd name="connsiteY14" fmla="*/ 17381 h 676819"/>
              <a:gd name="connsiteX15" fmla="*/ 1761691 w 2770488"/>
              <a:gd name="connsiteY15" fmla="*/ 359725 h 676819"/>
              <a:gd name="connsiteX16" fmla="*/ 1785366 w 2770488"/>
              <a:gd name="connsiteY16" fmla="*/ 675719 h 676819"/>
              <a:gd name="connsiteX17" fmla="*/ 1733026 w 2770488"/>
              <a:gd name="connsiteY17" fmla="*/ 247338 h 676819"/>
              <a:gd name="connsiteX18" fmla="*/ 2769656 w 2770488"/>
              <a:gd name="connsiteY18" fmla="*/ 178817 h 676819"/>
              <a:gd name="connsiteX19" fmla="*/ 2302067 w 2770488"/>
              <a:gd name="connsiteY19" fmla="*/ 592629 h 676819"/>
              <a:gd name="connsiteX0" fmla="*/ 0 w 2770486"/>
              <a:gd name="connsiteY0" fmla="*/ 341232 h 676555"/>
              <a:gd name="connsiteX1" fmla="*/ 166038 w 2770486"/>
              <a:gd name="connsiteY1" fmla="*/ 1 h 676555"/>
              <a:gd name="connsiteX2" fmla="*/ 340676 w 2770486"/>
              <a:gd name="connsiteY2" fmla="*/ 341787 h 676555"/>
              <a:gd name="connsiteX3" fmla="*/ 479990 w 2770486"/>
              <a:gd name="connsiteY3" fmla="*/ 676555 h 676555"/>
              <a:gd name="connsiteX4" fmla="*/ 652177 w 2770486"/>
              <a:gd name="connsiteY4" fmla="*/ 340951 h 676555"/>
              <a:gd name="connsiteX5" fmla="*/ 808691 w 2770486"/>
              <a:gd name="connsiteY5" fmla="*/ 13174 h 676555"/>
              <a:gd name="connsiteX6" fmla="*/ 970429 w 2770486"/>
              <a:gd name="connsiteY6" fmla="*/ 332537 h 676555"/>
              <a:gd name="connsiteX7" fmla="*/ 1144603 w 2770486"/>
              <a:gd name="connsiteY7" fmla="*/ 667583 h 676555"/>
              <a:gd name="connsiteX8" fmla="*/ 1293901 w 2770486"/>
              <a:gd name="connsiteY8" fmla="*/ 327500 h 676555"/>
              <a:gd name="connsiteX9" fmla="*/ 1463778 w 2770486"/>
              <a:gd name="connsiteY9" fmla="*/ 8689 h 676555"/>
              <a:gd name="connsiteX10" fmla="*/ 1635502 w 2770486"/>
              <a:gd name="connsiteY10" fmla="*/ 345716 h 676555"/>
              <a:gd name="connsiteX11" fmla="*/ 1939305 w 2770486"/>
              <a:gd name="connsiteY11" fmla="*/ 627243 h 676555"/>
              <a:gd name="connsiteX12" fmla="*/ 2016542 w 2770486"/>
              <a:gd name="connsiteY12" fmla="*/ 536151 h 676555"/>
              <a:gd name="connsiteX13" fmla="*/ 1847640 w 2770486"/>
              <a:gd name="connsiteY13" fmla="*/ 229401 h 676555"/>
              <a:gd name="connsiteX14" fmla="*/ 1960692 w 2770486"/>
              <a:gd name="connsiteY14" fmla="*/ 17381 h 676555"/>
              <a:gd name="connsiteX15" fmla="*/ 1761691 w 2770486"/>
              <a:gd name="connsiteY15" fmla="*/ 359725 h 676555"/>
              <a:gd name="connsiteX16" fmla="*/ 2271266 w 2770486"/>
              <a:gd name="connsiteY16" fmla="*/ 361819 h 676555"/>
              <a:gd name="connsiteX17" fmla="*/ 1733026 w 2770486"/>
              <a:gd name="connsiteY17" fmla="*/ 247338 h 676555"/>
              <a:gd name="connsiteX18" fmla="*/ 2769656 w 2770486"/>
              <a:gd name="connsiteY18" fmla="*/ 178817 h 676555"/>
              <a:gd name="connsiteX19" fmla="*/ 2302067 w 2770486"/>
              <a:gd name="connsiteY19" fmla="*/ 592629 h 676555"/>
              <a:gd name="connsiteX0" fmla="*/ 0 w 2770488"/>
              <a:gd name="connsiteY0" fmla="*/ 341232 h 676555"/>
              <a:gd name="connsiteX1" fmla="*/ 166038 w 2770488"/>
              <a:gd name="connsiteY1" fmla="*/ 1 h 676555"/>
              <a:gd name="connsiteX2" fmla="*/ 340676 w 2770488"/>
              <a:gd name="connsiteY2" fmla="*/ 341787 h 676555"/>
              <a:gd name="connsiteX3" fmla="*/ 479990 w 2770488"/>
              <a:gd name="connsiteY3" fmla="*/ 676555 h 676555"/>
              <a:gd name="connsiteX4" fmla="*/ 652177 w 2770488"/>
              <a:gd name="connsiteY4" fmla="*/ 340951 h 676555"/>
              <a:gd name="connsiteX5" fmla="*/ 808691 w 2770488"/>
              <a:gd name="connsiteY5" fmla="*/ 13174 h 676555"/>
              <a:gd name="connsiteX6" fmla="*/ 970429 w 2770488"/>
              <a:gd name="connsiteY6" fmla="*/ 332537 h 676555"/>
              <a:gd name="connsiteX7" fmla="*/ 1144603 w 2770488"/>
              <a:gd name="connsiteY7" fmla="*/ 667583 h 676555"/>
              <a:gd name="connsiteX8" fmla="*/ 1293901 w 2770488"/>
              <a:gd name="connsiteY8" fmla="*/ 327500 h 676555"/>
              <a:gd name="connsiteX9" fmla="*/ 1463778 w 2770488"/>
              <a:gd name="connsiteY9" fmla="*/ 8689 h 676555"/>
              <a:gd name="connsiteX10" fmla="*/ 1635502 w 2770488"/>
              <a:gd name="connsiteY10" fmla="*/ 345716 h 676555"/>
              <a:gd name="connsiteX11" fmla="*/ 1939305 w 2770488"/>
              <a:gd name="connsiteY11" fmla="*/ 627243 h 676555"/>
              <a:gd name="connsiteX12" fmla="*/ 2016542 w 2770488"/>
              <a:gd name="connsiteY12" fmla="*/ 536151 h 676555"/>
              <a:gd name="connsiteX13" fmla="*/ 1847640 w 2770488"/>
              <a:gd name="connsiteY13" fmla="*/ 229401 h 676555"/>
              <a:gd name="connsiteX14" fmla="*/ 1960692 w 2770488"/>
              <a:gd name="connsiteY14" fmla="*/ 17381 h 676555"/>
              <a:gd name="connsiteX15" fmla="*/ 2191693 w 2770488"/>
              <a:gd name="connsiteY15" fmla="*/ 310397 h 676555"/>
              <a:gd name="connsiteX16" fmla="*/ 2271266 w 2770488"/>
              <a:gd name="connsiteY16" fmla="*/ 361819 h 676555"/>
              <a:gd name="connsiteX17" fmla="*/ 1733026 w 2770488"/>
              <a:gd name="connsiteY17" fmla="*/ 247338 h 676555"/>
              <a:gd name="connsiteX18" fmla="*/ 2769656 w 2770488"/>
              <a:gd name="connsiteY18" fmla="*/ 178817 h 676555"/>
              <a:gd name="connsiteX19" fmla="*/ 2302067 w 2770488"/>
              <a:gd name="connsiteY19" fmla="*/ 592629 h 676555"/>
              <a:gd name="connsiteX0" fmla="*/ 0 w 2770486"/>
              <a:gd name="connsiteY0" fmla="*/ 341232 h 676555"/>
              <a:gd name="connsiteX1" fmla="*/ 166038 w 2770486"/>
              <a:gd name="connsiteY1" fmla="*/ 1 h 676555"/>
              <a:gd name="connsiteX2" fmla="*/ 340676 w 2770486"/>
              <a:gd name="connsiteY2" fmla="*/ 341787 h 676555"/>
              <a:gd name="connsiteX3" fmla="*/ 479990 w 2770486"/>
              <a:gd name="connsiteY3" fmla="*/ 676555 h 676555"/>
              <a:gd name="connsiteX4" fmla="*/ 652177 w 2770486"/>
              <a:gd name="connsiteY4" fmla="*/ 340951 h 676555"/>
              <a:gd name="connsiteX5" fmla="*/ 808691 w 2770486"/>
              <a:gd name="connsiteY5" fmla="*/ 13174 h 676555"/>
              <a:gd name="connsiteX6" fmla="*/ 970429 w 2770486"/>
              <a:gd name="connsiteY6" fmla="*/ 332537 h 676555"/>
              <a:gd name="connsiteX7" fmla="*/ 1144603 w 2770486"/>
              <a:gd name="connsiteY7" fmla="*/ 667583 h 676555"/>
              <a:gd name="connsiteX8" fmla="*/ 1293901 w 2770486"/>
              <a:gd name="connsiteY8" fmla="*/ 327500 h 676555"/>
              <a:gd name="connsiteX9" fmla="*/ 1463778 w 2770486"/>
              <a:gd name="connsiteY9" fmla="*/ 8689 h 676555"/>
              <a:gd name="connsiteX10" fmla="*/ 1635502 w 2770486"/>
              <a:gd name="connsiteY10" fmla="*/ 345716 h 676555"/>
              <a:gd name="connsiteX11" fmla="*/ 1939305 w 2770486"/>
              <a:gd name="connsiteY11" fmla="*/ 627243 h 676555"/>
              <a:gd name="connsiteX12" fmla="*/ 2016542 w 2770486"/>
              <a:gd name="connsiteY12" fmla="*/ 536151 h 676555"/>
              <a:gd name="connsiteX13" fmla="*/ 1847640 w 2770486"/>
              <a:gd name="connsiteY13" fmla="*/ 229401 h 676555"/>
              <a:gd name="connsiteX14" fmla="*/ 1960692 w 2770486"/>
              <a:gd name="connsiteY14" fmla="*/ 17381 h 676555"/>
              <a:gd name="connsiteX15" fmla="*/ 2191693 w 2770486"/>
              <a:gd name="connsiteY15" fmla="*/ 310397 h 676555"/>
              <a:gd name="connsiteX16" fmla="*/ 2271266 w 2770486"/>
              <a:gd name="connsiteY16" fmla="*/ 361819 h 676555"/>
              <a:gd name="connsiteX17" fmla="*/ 2171629 w 2770486"/>
              <a:gd name="connsiteY17" fmla="*/ 265275 h 676555"/>
              <a:gd name="connsiteX18" fmla="*/ 2769656 w 2770486"/>
              <a:gd name="connsiteY18" fmla="*/ 178817 h 676555"/>
              <a:gd name="connsiteX19" fmla="*/ 2302067 w 2770486"/>
              <a:gd name="connsiteY19" fmla="*/ 592629 h 676555"/>
              <a:gd name="connsiteX0" fmla="*/ 0 w 2770488"/>
              <a:gd name="connsiteY0" fmla="*/ 341232 h 689031"/>
              <a:gd name="connsiteX1" fmla="*/ 166038 w 2770488"/>
              <a:gd name="connsiteY1" fmla="*/ 1 h 689031"/>
              <a:gd name="connsiteX2" fmla="*/ 340676 w 2770488"/>
              <a:gd name="connsiteY2" fmla="*/ 341787 h 689031"/>
              <a:gd name="connsiteX3" fmla="*/ 479990 w 2770488"/>
              <a:gd name="connsiteY3" fmla="*/ 676555 h 689031"/>
              <a:gd name="connsiteX4" fmla="*/ 652177 w 2770488"/>
              <a:gd name="connsiteY4" fmla="*/ 340951 h 689031"/>
              <a:gd name="connsiteX5" fmla="*/ 808691 w 2770488"/>
              <a:gd name="connsiteY5" fmla="*/ 13174 h 689031"/>
              <a:gd name="connsiteX6" fmla="*/ 970429 w 2770488"/>
              <a:gd name="connsiteY6" fmla="*/ 332537 h 689031"/>
              <a:gd name="connsiteX7" fmla="*/ 1144603 w 2770488"/>
              <a:gd name="connsiteY7" fmla="*/ 667583 h 689031"/>
              <a:gd name="connsiteX8" fmla="*/ 1293901 w 2770488"/>
              <a:gd name="connsiteY8" fmla="*/ 327500 h 689031"/>
              <a:gd name="connsiteX9" fmla="*/ 1463778 w 2770488"/>
              <a:gd name="connsiteY9" fmla="*/ 8689 h 689031"/>
              <a:gd name="connsiteX10" fmla="*/ 1635502 w 2770488"/>
              <a:gd name="connsiteY10" fmla="*/ 345716 h 689031"/>
              <a:gd name="connsiteX11" fmla="*/ 1788805 w 2770488"/>
              <a:gd name="connsiteY11" fmla="*/ 672086 h 689031"/>
              <a:gd name="connsiteX12" fmla="*/ 2016542 w 2770488"/>
              <a:gd name="connsiteY12" fmla="*/ 536151 h 689031"/>
              <a:gd name="connsiteX13" fmla="*/ 1847640 w 2770488"/>
              <a:gd name="connsiteY13" fmla="*/ 229401 h 689031"/>
              <a:gd name="connsiteX14" fmla="*/ 1960692 w 2770488"/>
              <a:gd name="connsiteY14" fmla="*/ 17381 h 689031"/>
              <a:gd name="connsiteX15" fmla="*/ 2191693 w 2770488"/>
              <a:gd name="connsiteY15" fmla="*/ 310397 h 689031"/>
              <a:gd name="connsiteX16" fmla="*/ 2271266 w 2770488"/>
              <a:gd name="connsiteY16" fmla="*/ 361819 h 689031"/>
              <a:gd name="connsiteX17" fmla="*/ 2171629 w 2770488"/>
              <a:gd name="connsiteY17" fmla="*/ 265275 h 689031"/>
              <a:gd name="connsiteX18" fmla="*/ 2769656 w 2770488"/>
              <a:gd name="connsiteY18" fmla="*/ 178817 h 689031"/>
              <a:gd name="connsiteX19" fmla="*/ 2302067 w 2770488"/>
              <a:gd name="connsiteY19" fmla="*/ 592629 h 689031"/>
              <a:gd name="connsiteX0" fmla="*/ 0 w 2770486"/>
              <a:gd name="connsiteY0" fmla="*/ 341232 h 680158"/>
              <a:gd name="connsiteX1" fmla="*/ 166038 w 2770486"/>
              <a:gd name="connsiteY1" fmla="*/ 1 h 680158"/>
              <a:gd name="connsiteX2" fmla="*/ 340676 w 2770486"/>
              <a:gd name="connsiteY2" fmla="*/ 341787 h 680158"/>
              <a:gd name="connsiteX3" fmla="*/ 479990 w 2770486"/>
              <a:gd name="connsiteY3" fmla="*/ 676555 h 680158"/>
              <a:gd name="connsiteX4" fmla="*/ 652177 w 2770486"/>
              <a:gd name="connsiteY4" fmla="*/ 340951 h 680158"/>
              <a:gd name="connsiteX5" fmla="*/ 808691 w 2770486"/>
              <a:gd name="connsiteY5" fmla="*/ 13174 h 680158"/>
              <a:gd name="connsiteX6" fmla="*/ 970429 w 2770486"/>
              <a:gd name="connsiteY6" fmla="*/ 332537 h 680158"/>
              <a:gd name="connsiteX7" fmla="*/ 1144603 w 2770486"/>
              <a:gd name="connsiteY7" fmla="*/ 667583 h 680158"/>
              <a:gd name="connsiteX8" fmla="*/ 1293901 w 2770486"/>
              <a:gd name="connsiteY8" fmla="*/ 327500 h 680158"/>
              <a:gd name="connsiteX9" fmla="*/ 1463778 w 2770486"/>
              <a:gd name="connsiteY9" fmla="*/ 8689 h 680158"/>
              <a:gd name="connsiteX10" fmla="*/ 1635502 w 2770486"/>
              <a:gd name="connsiteY10" fmla="*/ 345716 h 680158"/>
              <a:gd name="connsiteX11" fmla="*/ 1788805 w 2770486"/>
              <a:gd name="connsiteY11" fmla="*/ 672086 h 680158"/>
              <a:gd name="connsiteX12" fmla="*/ 1947741 w 2770486"/>
              <a:gd name="connsiteY12" fmla="*/ 343328 h 680158"/>
              <a:gd name="connsiteX13" fmla="*/ 1847640 w 2770486"/>
              <a:gd name="connsiteY13" fmla="*/ 229401 h 680158"/>
              <a:gd name="connsiteX14" fmla="*/ 1960692 w 2770486"/>
              <a:gd name="connsiteY14" fmla="*/ 17381 h 680158"/>
              <a:gd name="connsiteX15" fmla="*/ 2191693 w 2770486"/>
              <a:gd name="connsiteY15" fmla="*/ 310397 h 680158"/>
              <a:gd name="connsiteX16" fmla="*/ 2271266 w 2770486"/>
              <a:gd name="connsiteY16" fmla="*/ 361819 h 680158"/>
              <a:gd name="connsiteX17" fmla="*/ 2171629 w 2770486"/>
              <a:gd name="connsiteY17" fmla="*/ 265275 h 680158"/>
              <a:gd name="connsiteX18" fmla="*/ 2769656 w 2770486"/>
              <a:gd name="connsiteY18" fmla="*/ 178817 h 680158"/>
              <a:gd name="connsiteX19" fmla="*/ 2302067 w 2770486"/>
              <a:gd name="connsiteY19" fmla="*/ 592629 h 680158"/>
              <a:gd name="connsiteX0" fmla="*/ 0 w 2770488"/>
              <a:gd name="connsiteY0" fmla="*/ 361836 h 701588"/>
              <a:gd name="connsiteX1" fmla="*/ 166038 w 2770488"/>
              <a:gd name="connsiteY1" fmla="*/ 20605 h 701588"/>
              <a:gd name="connsiteX2" fmla="*/ 340676 w 2770488"/>
              <a:gd name="connsiteY2" fmla="*/ 362391 h 701588"/>
              <a:gd name="connsiteX3" fmla="*/ 479990 w 2770488"/>
              <a:gd name="connsiteY3" fmla="*/ 697159 h 701588"/>
              <a:gd name="connsiteX4" fmla="*/ 652177 w 2770488"/>
              <a:gd name="connsiteY4" fmla="*/ 361555 h 701588"/>
              <a:gd name="connsiteX5" fmla="*/ 808691 w 2770488"/>
              <a:gd name="connsiteY5" fmla="*/ 33778 h 701588"/>
              <a:gd name="connsiteX6" fmla="*/ 970429 w 2770488"/>
              <a:gd name="connsiteY6" fmla="*/ 353141 h 701588"/>
              <a:gd name="connsiteX7" fmla="*/ 1144603 w 2770488"/>
              <a:gd name="connsiteY7" fmla="*/ 688187 h 701588"/>
              <a:gd name="connsiteX8" fmla="*/ 1293901 w 2770488"/>
              <a:gd name="connsiteY8" fmla="*/ 348104 h 701588"/>
              <a:gd name="connsiteX9" fmla="*/ 1463778 w 2770488"/>
              <a:gd name="connsiteY9" fmla="*/ 29293 h 701588"/>
              <a:gd name="connsiteX10" fmla="*/ 1635502 w 2770488"/>
              <a:gd name="connsiteY10" fmla="*/ 366320 h 701588"/>
              <a:gd name="connsiteX11" fmla="*/ 1788805 w 2770488"/>
              <a:gd name="connsiteY11" fmla="*/ 692690 h 701588"/>
              <a:gd name="connsiteX12" fmla="*/ 1947741 w 2770488"/>
              <a:gd name="connsiteY12" fmla="*/ 363932 h 701588"/>
              <a:gd name="connsiteX13" fmla="*/ 2109941 w 2770488"/>
              <a:gd name="connsiteY13" fmla="*/ 39244 h 701588"/>
              <a:gd name="connsiteX14" fmla="*/ 1960692 w 2770488"/>
              <a:gd name="connsiteY14" fmla="*/ 37985 h 701588"/>
              <a:gd name="connsiteX15" fmla="*/ 2191693 w 2770488"/>
              <a:gd name="connsiteY15" fmla="*/ 331001 h 701588"/>
              <a:gd name="connsiteX16" fmla="*/ 2271266 w 2770488"/>
              <a:gd name="connsiteY16" fmla="*/ 382423 h 701588"/>
              <a:gd name="connsiteX17" fmla="*/ 2171629 w 2770488"/>
              <a:gd name="connsiteY17" fmla="*/ 285879 h 701588"/>
              <a:gd name="connsiteX18" fmla="*/ 2769656 w 2770488"/>
              <a:gd name="connsiteY18" fmla="*/ 199421 h 701588"/>
              <a:gd name="connsiteX19" fmla="*/ 2302067 w 2770488"/>
              <a:gd name="connsiteY19" fmla="*/ 613233 h 701588"/>
              <a:gd name="connsiteX0" fmla="*/ 0 w 2770486"/>
              <a:gd name="connsiteY0" fmla="*/ 341232 h 680984"/>
              <a:gd name="connsiteX1" fmla="*/ 166038 w 2770486"/>
              <a:gd name="connsiteY1" fmla="*/ 1 h 680984"/>
              <a:gd name="connsiteX2" fmla="*/ 340676 w 2770486"/>
              <a:gd name="connsiteY2" fmla="*/ 341787 h 680984"/>
              <a:gd name="connsiteX3" fmla="*/ 479990 w 2770486"/>
              <a:gd name="connsiteY3" fmla="*/ 676555 h 680984"/>
              <a:gd name="connsiteX4" fmla="*/ 652177 w 2770486"/>
              <a:gd name="connsiteY4" fmla="*/ 340951 h 680984"/>
              <a:gd name="connsiteX5" fmla="*/ 808691 w 2770486"/>
              <a:gd name="connsiteY5" fmla="*/ 13174 h 680984"/>
              <a:gd name="connsiteX6" fmla="*/ 970429 w 2770486"/>
              <a:gd name="connsiteY6" fmla="*/ 332537 h 680984"/>
              <a:gd name="connsiteX7" fmla="*/ 1144603 w 2770486"/>
              <a:gd name="connsiteY7" fmla="*/ 667583 h 680984"/>
              <a:gd name="connsiteX8" fmla="*/ 1293901 w 2770486"/>
              <a:gd name="connsiteY8" fmla="*/ 327500 h 680984"/>
              <a:gd name="connsiteX9" fmla="*/ 1463778 w 2770486"/>
              <a:gd name="connsiteY9" fmla="*/ 8689 h 680984"/>
              <a:gd name="connsiteX10" fmla="*/ 1635502 w 2770486"/>
              <a:gd name="connsiteY10" fmla="*/ 345716 h 680984"/>
              <a:gd name="connsiteX11" fmla="*/ 1788805 w 2770486"/>
              <a:gd name="connsiteY11" fmla="*/ 672086 h 680984"/>
              <a:gd name="connsiteX12" fmla="*/ 1947741 w 2770486"/>
              <a:gd name="connsiteY12" fmla="*/ 343328 h 680984"/>
              <a:gd name="connsiteX13" fmla="*/ 2109941 w 2770486"/>
              <a:gd name="connsiteY13" fmla="*/ 18640 h 680984"/>
              <a:gd name="connsiteX14" fmla="*/ 2158494 w 2770486"/>
              <a:gd name="connsiteY14" fmla="*/ 331281 h 680984"/>
              <a:gd name="connsiteX15" fmla="*/ 2191693 w 2770486"/>
              <a:gd name="connsiteY15" fmla="*/ 310397 h 680984"/>
              <a:gd name="connsiteX16" fmla="*/ 2271266 w 2770486"/>
              <a:gd name="connsiteY16" fmla="*/ 361819 h 680984"/>
              <a:gd name="connsiteX17" fmla="*/ 2171629 w 2770486"/>
              <a:gd name="connsiteY17" fmla="*/ 265275 h 680984"/>
              <a:gd name="connsiteX18" fmla="*/ 2769656 w 2770486"/>
              <a:gd name="connsiteY18" fmla="*/ 178817 h 680984"/>
              <a:gd name="connsiteX19" fmla="*/ 2302067 w 2770486"/>
              <a:gd name="connsiteY19" fmla="*/ 592629 h 680984"/>
              <a:gd name="connsiteX0" fmla="*/ 0 w 2770488"/>
              <a:gd name="connsiteY0" fmla="*/ 341232 h 700729"/>
              <a:gd name="connsiteX1" fmla="*/ 166038 w 2770488"/>
              <a:gd name="connsiteY1" fmla="*/ 1 h 700729"/>
              <a:gd name="connsiteX2" fmla="*/ 340676 w 2770488"/>
              <a:gd name="connsiteY2" fmla="*/ 341787 h 700729"/>
              <a:gd name="connsiteX3" fmla="*/ 479990 w 2770488"/>
              <a:gd name="connsiteY3" fmla="*/ 676555 h 700729"/>
              <a:gd name="connsiteX4" fmla="*/ 652177 w 2770488"/>
              <a:gd name="connsiteY4" fmla="*/ 340951 h 700729"/>
              <a:gd name="connsiteX5" fmla="*/ 808691 w 2770488"/>
              <a:gd name="connsiteY5" fmla="*/ 13174 h 700729"/>
              <a:gd name="connsiteX6" fmla="*/ 970429 w 2770488"/>
              <a:gd name="connsiteY6" fmla="*/ 332537 h 700729"/>
              <a:gd name="connsiteX7" fmla="*/ 1144603 w 2770488"/>
              <a:gd name="connsiteY7" fmla="*/ 667583 h 700729"/>
              <a:gd name="connsiteX8" fmla="*/ 1293901 w 2770488"/>
              <a:gd name="connsiteY8" fmla="*/ 327500 h 700729"/>
              <a:gd name="connsiteX9" fmla="*/ 1463778 w 2770488"/>
              <a:gd name="connsiteY9" fmla="*/ 8689 h 700729"/>
              <a:gd name="connsiteX10" fmla="*/ 1635502 w 2770488"/>
              <a:gd name="connsiteY10" fmla="*/ 345716 h 700729"/>
              <a:gd name="connsiteX11" fmla="*/ 1788805 w 2770488"/>
              <a:gd name="connsiteY11" fmla="*/ 672086 h 700729"/>
              <a:gd name="connsiteX12" fmla="*/ 1909202 w 2770488"/>
              <a:gd name="connsiteY12" fmla="*/ 654141 h 700729"/>
              <a:gd name="connsiteX13" fmla="*/ 1947741 w 2770488"/>
              <a:gd name="connsiteY13" fmla="*/ 343328 h 700729"/>
              <a:gd name="connsiteX14" fmla="*/ 2109941 w 2770488"/>
              <a:gd name="connsiteY14" fmla="*/ 18640 h 700729"/>
              <a:gd name="connsiteX15" fmla="*/ 2158494 w 2770488"/>
              <a:gd name="connsiteY15" fmla="*/ 331281 h 700729"/>
              <a:gd name="connsiteX16" fmla="*/ 2191693 w 2770488"/>
              <a:gd name="connsiteY16" fmla="*/ 310397 h 700729"/>
              <a:gd name="connsiteX17" fmla="*/ 2271266 w 2770488"/>
              <a:gd name="connsiteY17" fmla="*/ 361819 h 700729"/>
              <a:gd name="connsiteX18" fmla="*/ 2171629 w 2770488"/>
              <a:gd name="connsiteY18" fmla="*/ 265275 h 700729"/>
              <a:gd name="connsiteX19" fmla="*/ 2769656 w 2770488"/>
              <a:gd name="connsiteY19" fmla="*/ 178817 h 700729"/>
              <a:gd name="connsiteX20" fmla="*/ 2302067 w 2770488"/>
              <a:gd name="connsiteY20" fmla="*/ 592629 h 700729"/>
              <a:gd name="connsiteX0" fmla="*/ 0 w 2770486"/>
              <a:gd name="connsiteY0" fmla="*/ 341232 h 709358"/>
              <a:gd name="connsiteX1" fmla="*/ 166038 w 2770486"/>
              <a:gd name="connsiteY1" fmla="*/ 1 h 709358"/>
              <a:gd name="connsiteX2" fmla="*/ 340676 w 2770486"/>
              <a:gd name="connsiteY2" fmla="*/ 341787 h 709358"/>
              <a:gd name="connsiteX3" fmla="*/ 479990 w 2770486"/>
              <a:gd name="connsiteY3" fmla="*/ 676555 h 709358"/>
              <a:gd name="connsiteX4" fmla="*/ 652177 w 2770486"/>
              <a:gd name="connsiteY4" fmla="*/ 340951 h 709358"/>
              <a:gd name="connsiteX5" fmla="*/ 808691 w 2770486"/>
              <a:gd name="connsiteY5" fmla="*/ 13174 h 709358"/>
              <a:gd name="connsiteX6" fmla="*/ 970429 w 2770486"/>
              <a:gd name="connsiteY6" fmla="*/ 332537 h 709358"/>
              <a:gd name="connsiteX7" fmla="*/ 1144603 w 2770486"/>
              <a:gd name="connsiteY7" fmla="*/ 667583 h 709358"/>
              <a:gd name="connsiteX8" fmla="*/ 1293901 w 2770486"/>
              <a:gd name="connsiteY8" fmla="*/ 327500 h 709358"/>
              <a:gd name="connsiteX9" fmla="*/ 1463778 w 2770486"/>
              <a:gd name="connsiteY9" fmla="*/ 8689 h 709358"/>
              <a:gd name="connsiteX10" fmla="*/ 1635502 w 2770486"/>
              <a:gd name="connsiteY10" fmla="*/ 345716 h 709358"/>
              <a:gd name="connsiteX11" fmla="*/ 1788806 w 2770486"/>
              <a:gd name="connsiteY11" fmla="*/ 685539 h 709358"/>
              <a:gd name="connsiteX12" fmla="*/ 1909202 w 2770486"/>
              <a:gd name="connsiteY12" fmla="*/ 654141 h 709358"/>
              <a:gd name="connsiteX13" fmla="*/ 1947741 w 2770486"/>
              <a:gd name="connsiteY13" fmla="*/ 343328 h 709358"/>
              <a:gd name="connsiteX14" fmla="*/ 2109941 w 2770486"/>
              <a:gd name="connsiteY14" fmla="*/ 18640 h 709358"/>
              <a:gd name="connsiteX15" fmla="*/ 2158494 w 2770486"/>
              <a:gd name="connsiteY15" fmla="*/ 331281 h 709358"/>
              <a:gd name="connsiteX16" fmla="*/ 2191693 w 2770486"/>
              <a:gd name="connsiteY16" fmla="*/ 310397 h 709358"/>
              <a:gd name="connsiteX17" fmla="*/ 2271266 w 2770486"/>
              <a:gd name="connsiteY17" fmla="*/ 361819 h 709358"/>
              <a:gd name="connsiteX18" fmla="*/ 2171629 w 2770486"/>
              <a:gd name="connsiteY18" fmla="*/ 265275 h 709358"/>
              <a:gd name="connsiteX19" fmla="*/ 2769656 w 2770486"/>
              <a:gd name="connsiteY19" fmla="*/ 178817 h 709358"/>
              <a:gd name="connsiteX20" fmla="*/ 2302067 w 2770486"/>
              <a:gd name="connsiteY20" fmla="*/ 592629 h 709358"/>
              <a:gd name="connsiteX0" fmla="*/ 0 w 2770488"/>
              <a:gd name="connsiteY0" fmla="*/ 341232 h 689504"/>
              <a:gd name="connsiteX1" fmla="*/ 166038 w 2770488"/>
              <a:gd name="connsiteY1" fmla="*/ 1 h 689504"/>
              <a:gd name="connsiteX2" fmla="*/ 340676 w 2770488"/>
              <a:gd name="connsiteY2" fmla="*/ 341787 h 689504"/>
              <a:gd name="connsiteX3" fmla="*/ 479990 w 2770488"/>
              <a:gd name="connsiteY3" fmla="*/ 676555 h 689504"/>
              <a:gd name="connsiteX4" fmla="*/ 652177 w 2770488"/>
              <a:gd name="connsiteY4" fmla="*/ 340951 h 689504"/>
              <a:gd name="connsiteX5" fmla="*/ 808691 w 2770488"/>
              <a:gd name="connsiteY5" fmla="*/ 13174 h 689504"/>
              <a:gd name="connsiteX6" fmla="*/ 970429 w 2770488"/>
              <a:gd name="connsiteY6" fmla="*/ 332537 h 689504"/>
              <a:gd name="connsiteX7" fmla="*/ 1144603 w 2770488"/>
              <a:gd name="connsiteY7" fmla="*/ 667583 h 689504"/>
              <a:gd name="connsiteX8" fmla="*/ 1293901 w 2770488"/>
              <a:gd name="connsiteY8" fmla="*/ 327500 h 689504"/>
              <a:gd name="connsiteX9" fmla="*/ 1463778 w 2770488"/>
              <a:gd name="connsiteY9" fmla="*/ 8689 h 689504"/>
              <a:gd name="connsiteX10" fmla="*/ 1635502 w 2770488"/>
              <a:gd name="connsiteY10" fmla="*/ 345716 h 689504"/>
              <a:gd name="connsiteX11" fmla="*/ 1788806 w 2770488"/>
              <a:gd name="connsiteY11" fmla="*/ 685539 h 689504"/>
              <a:gd name="connsiteX12" fmla="*/ 1947902 w 2770488"/>
              <a:gd name="connsiteY12" fmla="*/ 340244 h 689504"/>
              <a:gd name="connsiteX13" fmla="*/ 1947741 w 2770488"/>
              <a:gd name="connsiteY13" fmla="*/ 343328 h 689504"/>
              <a:gd name="connsiteX14" fmla="*/ 2109941 w 2770488"/>
              <a:gd name="connsiteY14" fmla="*/ 18640 h 689504"/>
              <a:gd name="connsiteX15" fmla="*/ 2158494 w 2770488"/>
              <a:gd name="connsiteY15" fmla="*/ 331281 h 689504"/>
              <a:gd name="connsiteX16" fmla="*/ 2191693 w 2770488"/>
              <a:gd name="connsiteY16" fmla="*/ 310397 h 689504"/>
              <a:gd name="connsiteX17" fmla="*/ 2271266 w 2770488"/>
              <a:gd name="connsiteY17" fmla="*/ 361819 h 689504"/>
              <a:gd name="connsiteX18" fmla="*/ 2171629 w 2770488"/>
              <a:gd name="connsiteY18" fmla="*/ 265275 h 689504"/>
              <a:gd name="connsiteX19" fmla="*/ 2769656 w 2770488"/>
              <a:gd name="connsiteY19" fmla="*/ 178817 h 689504"/>
              <a:gd name="connsiteX20" fmla="*/ 2302067 w 2770488"/>
              <a:gd name="connsiteY20" fmla="*/ 592629 h 689504"/>
              <a:gd name="connsiteX0" fmla="*/ 0 w 2770486"/>
              <a:gd name="connsiteY0" fmla="*/ 398836 h 747108"/>
              <a:gd name="connsiteX1" fmla="*/ 166038 w 2770486"/>
              <a:gd name="connsiteY1" fmla="*/ 57605 h 747108"/>
              <a:gd name="connsiteX2" fmla="*/ 340676 w 2770486"/>
              <a:gd name="connsiteY2" fmla="*/ 399391 h 747108"/>
              <a:gd name="connsiteX3" fmla="*/ 479990 w 2770486"/>
              <a:gd name="connsiteY3" fmla="*/ 734159 h 747108"/>
              <a:gd name="connsiteX4" fmla="*/ 652177 w 2770486"/>
              <a:gd name="connsiteY4" fmla="*/ 398555 h 747108"/>
              <a:gd name="connsiteX5" fmla="*/ 808691 w 2770486"/>
              <a:gd name="connsiteY5" fmla="*/ 70778 h 747108"/>
              <a:gd name="connsiteX6" fmla="*/ 970429 w 2770486"/>
              <a:gd name="connsiteY6" fmla="*/ 390141 h 747108"/>
              <a:gd name="connsiteX7" fmla="*/ 1144603 w 2770486"/>
              <a:gd name="connsiteY7" fmla="*/ 725187 h 747108"/>
              <a:gd name="connsiteX8" fmla="*/ 1293901 w 2770486"/>
              <a:gd name="connsiteY8" fmla="*/ 385104 h 747108"/>
              <a:gd name="connsiteX9" fmla="*/ 1463778 w 2770486"/>
              <a:gd name="connsiteY9" fmla="*/ 66293 h 747108"/>
              <a:gd name="connsiteX10" fmla="*/ 1635502 w 2770486"/>
              <a:gd name="connsiteY10" fmla="*/ 403320 h 747108"/>
              <a:gd name="connsiteX11" fmla="*/ 1788806 w 2770486"/>
              <a:gd name="connsiteY11" fmla="*/ 743143 h 747108"/>
              <a:gd name="connsiteX12" fmla="*/ 1947902 w 2770486"/>
              <a:gd name="connsiteY12" fmla="*/ 397848 h 747108"/>
              <a:gd name="connsiteX13" fmla="*/ 1947741 w 2770486"/>
              <a:gd name="connsiteY13" fmla="*/ 400932 h 747108"/>
              <a:gd name="connsiteX14" fmla="*/ 2230342 w 2770486"/>
              <a:gd name="connsiteY14" fmla="*/ 9 h 747108"/>
              <a:gd name="connsiteX15" fmla="*/ 2158494 w 2770486"/>
              <a:gd name="connsiteY15" fmla="*/ 388885 h 747108"/>
              <a:gd name="connsiteX16" fmla="*/ 2191693 w 2770486"/>
              <a:gd name="connsiteY16" fmla="*/ 368001 h 747108"/>
              <a:gd name="connsiteX17" fmla="*/ 2271266 w 2770486"/>
              <a:gd name="connsiteY17" fmla="*/ 419423 h 747108"/>
              <a:gd name="connsiteX18" fmla="*/ 2171629 w 2770486"/>
              <a:gd name="connsiteY18" fmla="*/ 322879 h 747108"/>
              <a:gd name="connsiteX19" fmla="*/ 2769656 w 2770486"/>
              <a:gd name="connsiteY19" fmla="*/ 236421 h 747108"/>
              <a:gd name="connsiteX20" fmla="*/ 2302067 w 2770486"/>
              <a:gd name="connsiteY20" fmla="*/ 650233 h 747108"/>
              <a:gd name="connsiteX0" fmla="*/ 0 w 2770488"/>
              <a:gd name="connsiteY0" fmla="*/ 403084 h 751356"/>
              <a:gd name="connsiteX1" fmla="*/ 166038 w 2770488"/>
              <a:gd name="connsiteY1" fmla="*/ 61853 h 751356"/>
              <a:gd name="connsiteX2" fmla="*/ 340676 w 2770488"/>
              <a:gd name="connsiteY2" fmla="*/ 403639 h 751356"/>
              <a:gd name="connsiteX3" fmla="*/ 479990 w 2770488"/>
              <a:gd name="connsiteY3" fmla="*/ 738407 h 751356"/>
              <a:gd name="connsiteX4" fmla="*/ 652177 w 2770488"/>
              <a:gd name="connsiteY4" fmla="*/ 402803 h 751356"/>
              <a:gd name="connsiteX5" fmla="*/ 808691 w 2770488"/>
              <a:gd name="connsiteY5" fmla="*/ 75026 h 751356"/>
              <a:gd name="connsiteX6" fmla="*/ 970429 w 2770488"/>
              <a:gd name="connsiteY6" fmla="*/ 394389 h 751356"/>
              <a:gd name="connsiteX7" fmla="*/ 1144603 w 2770488"/>
              <a:gd name="connsiteY7" fmla="*/ 729435 h 751356"/>
              <a:gd name="connsiteX8" fmla="*/ 1293901 w 2770488"/>
              <a:gd name="connsiteY8" fmla="*/ 389352 h 751356"/>
              <a:gd name="connsiteX9" fmla="*/ 1463778 w 2770488"/>
              <a:gd name="connsiteY9" fmla="*/ 70541 h 751356"/>
              <a:gd name="connsiteX10" fmla="*/ 1635502 w 2770488"/>
              <a:gd name="connsiteY10" fmla="*/ 407568 h 751356"/>
              <a:gd name="connsiteX11" fmla="*/ 1788806 w 2770488"/>
              <a:gd name="connsiteY11" fmla="*/ 747391 h 751356"/>
              <a:gd name="connsiteX12" fmla="*/ 1947902 w 2770488"/>
              <a:gd name="connsiteY12" fmla="*/ 402096 h 751356"/>
              <a:gd name="connsiteX13" fmla="*/ 1986441 w 2770488"/>
              <a:gd name="connsiteY13" fmla="*/ 198903 h 751356"/>
              <a:gd name="connsiteX14" fmla="*/ 2230342 w 2770488"/>
              <a:gd name="connsiteY14" fmla="*/ 4257 h 751356"/>
              <a:gd name="connsiteX15" fmla="*/ 2158494 w 2770488"/>
              <a:gd name="connsiteY15" fmla="*/ 393133 h 751356"/>
              <a:gd name="connsiteX16" fmla="*/ 2191693 w 2770488"/>
              <a:gd name="connsiteY16" fmla="*/ 372249 h 751356"/>
              <a:gd name="connsiteX17" fmla="*/ 2271266 w 2770488"/>
              <a:gd name="connsiteY17" fmla="*/ 423671 h 751356"/>
              <a:gd name="connsiteX18" fmla="*/ 2171629 w 2770488"/>
              <a:gd name="connsiteY18" fmla="*/ 327127 h 751356"/>
              <a:gd name="connsiteX19" fmla="*/ 2769656 w 2770488"/>
              <a:gd name="connsiteY19" fmla="*/ 240669 h 751356"/>
              <a:gd name="connsiteX20" fmla="*/ 2302067 w 2770488"/>
              <a:gd name="connsiteY20" fmla="*/ 654481 h 751356"/>
              <a:gd name="connsiteX0" fmla="*/ 0 w 2770486"/>
              <a:gd name="connsiteY0" fmla="*/ 415829 h 764101"/>
              <a:gd name="connsiteX1" fmla="*/ 166038 w 2770486"/>
              <a:gd name="connsiteY1" fmla="*/ 74598 h 764101"/>
              <a:gd name="connsiteX2" fmla="*/ 340676 w 2770486"/>
              <a:gd name="connsiteY2" fmla="*/ 416384 h 764101"/>
              <a:gd name="connsiteX3" fmla="*/ 479990 w 2770486"/>
              <a:gd name="connsiteY3" fmla="*/ 751152 h 764101"/>
              <a:gd name="connsiteX4" fmla="*/ 652177 w 2770486"/>
              <a:gd name="connsiteY4" fmla="*/ 415548 h 764101"/>
              <a:gd name="connsiteX5" fmla="*/ 808691 w 2770486"/>
              <a:gd name="connsiteY5" fmla="*/ 87771 h 764101"/>
              <a:gd name="connsiteX6" fmla="*/ 970429 w 2770486"/>
              <a:gd name="connsiteY6" fmla="*/ 407134 h 764101"/>
              <a:gd name="connsiteX7" fmla="*/ 1144603 w 2770486"/>
              <a:gd name="connsiteY7" fmla="*/ 742180 h 764101"/>
              <a:gd name="connsiteX8" fmla="*/ 1293901 w 2770486"/>
              <a:gd name="connsiteY8" fmla="*/ 402097 h 764101"/>
              <a:gd name="connsiteX9" fmla="*/ 1463778 w 2770486"/>
              <a:gd name="connsiteY9" fmla="*/ 83286 h 764101"/>
              <a:gd name="connsiteX10" fmla="*/ 1635502 w 2770486"/>
              <a:gd name="connsiteY10" fmla="*/ 420313 h 764101"/>
              <a:gd name="connsiteX11" fmla="*/ 1788806 w 2770486"/>
              <a:gd name="connsiteY11" fmla="*/ 760136 h 764101"/>
              <a:gd name="connsiteX12" fmla="*/ 1947902 w 2770486"/>
              <a:gd name="connsiteY12" fmla="*/ 414841 h 764101"/>
              <a:gd name="connsiteX13" fmla="*/ 2141241 w 2770486"/>
              <a:gd name="connsiteY13" fmla="*/ 104025 h 764101"/>
              <a:gd name="connsiteX14" fmla="*/ 2230342 w 2770486"/>
              <a:gd name="connsiteY14" fmla="*/ 17002 h 764101"/>
              <a:gd name="connsiteX15" fmla="*/ 2158494 w 2770486"/>
              <a:gd name="connsiteY15" fmla="*/ 405878 h 764101"/>
              <a:gd name="connsiteX16" fmla="*/ 2191693 w 2770486"/>
              <a:gd name="connsiteY16" fmla="*/ 384994 h 764101"/>
              <a:gd name="connsiteX17" fmla="*/ 2271266 w 2770486"/>
              <a:gd name="connsiteY17" fmla="*/ 436416 h 764101"/>
              <a:gd name="connsiteX18" fmla="*/ 2171629 w 2770486"/>
              <a:gd name="connsiteY18" fmla="*/ 339872 h 764101"/>
              <a:gd name="connsiteX19" fmla="*/ 2769656 w 2770486"/>
              <a:gd name="connsiteY19" fmla="*/ 253414 h 764101"/>
              <a:gd name="connsiteX20" fmla="*/ 2302067 w 2770486"/>
              <a:gd name="connsiteY20" fmla="*/ 667226 h 764101"/>
              <a:gd name="connsiteX0" fmla="*/ 0 w 2770488"/>
              <a:gd name="connsiteY0" fmla="*/ 425320 h 773592"/>
              <a:gd name="connsiteX1" fmla="*/ 166038 w 2770488"/>
              <a:gd name="connsiteY1" fmla="*/ 84089 h 773592"/>
              <a:gd name="connsiteX2" fmla="*/ 340676 w 2770488"/>
              <a:gd name="connsiteY2" fmla="*/ 425875 h 773592"/>
              <a:gd name="connsiteX3" fmla="*/ 479990 w 2770488"/>
              <a:gd name="connsiteY3" fmla="*/ 760643 h 773592"/>
              <a:gd name="connsiteX4" fmla="*/ 652177 w 2770488"/>
              <a:gd name="connsiteY4" fmla="*/ 425039 h 773592"/>
              <a:gd name="connsiteX5" fmla="*/ 808691 w 2770488"/>
              <a:gd name="connsiteY5" fmla="*/ 97262 h 773592"/>
              <a:gd name="connsiteX6" fmla="*/ 970429 w 2770488"/>
              <a:gd name="connsiteY6" fmla="*/ 416625 h 773592"/>
              <a:gd name="connsiteX7" fmla="*/ 1144603 w 2770488"/>
              <a:gd name="connsiteY7" fmla="*/ 751671 h 773592"/>
              <a:gd name="connsiteX8" fmla="*/ 1293901 w 2770488"/>
              <a:gd name="connsiteY8" fmla="*/ 411588 h 773592"/>
              <a:gd name="connsiteX9" fmla="*/ 1463778 w 2770488"/>
              <a:gd name="connsiteY9" fmla="*/ 92777 h 773592"/>
              <a:gd name="connsiteX10" fmla="*/ 1635502 w 2770488"/>
              <a:gd name="connsiteY10" fmla="*/ 429804 h 773592"/>
              <a:gd name="connsiteX11" fmla="*/ 1788806 w 2770488"/>
              <a:gd name="connsiteY11" fmla="*/ 769627 h 773592"/>
              <a:gd name="connsiteX12" fmla="*/ 1947902 w 2770488"/>
              <a:gd name="connsiteY12" fmla="*/ 424332 h 773592"/>
              <a:gd name="connsiteX13" fmla="*/ 2115442 w 2770488"/>
              <a:gd name="connsiteY13" fmla="*/ 77643 h 773592"/>
              <a:gd name="connsiteX14" fmla="*/ 2230342 w 2770488"/>
              <a:gd name="connsiteY14" fmla="*/ 26493 h 773592"/>
              <a:gd name="connsiteX15" fmla="*/ 2158494 w 2770488"/>
              <a:gd name="connsiteY15" fmla="*/ 415369 h 773592"/>
              <a:gd name="connsiteX16" fmla="*/ 2191693 w 2770488"/>
              <a:gd name="connsiteY16" fmla="*/ 394485 h 773592"/>
              <a:gd name="connsiteX17" fmla="*/ 2271266 w 2770488"/>
              <a:gd name="connsiteY17" fmla="*/ 445907 h 773592"/>
              <a:gd name="connsiteX18" fmla="*/ 2171629 w 2770488"/>
              <a:gd name="connsiteY18" fmla="*/ 349363 h 773592"/>
              <a:gd name="connsiteX19" fmla="*/ 2769656 w 2770488"/>
              <a:gd name="connsiteY19" fmla="*/ 262905 h 773592"/>
              <a:gd name="connsiteX20" fmla="*/ 2302067 w 2770488"/>
              <a:gd name="connsiteY20" fmla="*/ 676717 h 773592"/>
              <a:gd name="connsiteX0" fmla="*/ 0 w 2770486"/>
              <a:gd name="connsiteY0" fmla="*/ 425322 h 773594"/>
              <a:gd name="connsiteX1" fmla="*/ 166038 w 2770486"/>
              <a:gd name="connsiteY1" fmla="*/ 84091 h 773594"/>
              <a:gd name="connsiteX2" fmla="*/ 340676 w 2770486"/>
              <a:gd name="connsiteY2" fmla="*/ 425877 h 773594"/>
              <a:gd name="connsiteX3" fmla="*/ 479990 w 2770486"/>
              <a:gd name="connsiteY3" fmla="*/ 760645 h 773594"/>
              <a:gd name="connsiteX4" fmla="*/ 652177 w 2770486"/>
              <a:gd name="connsiteY4" fmla="*/ 425041 h 773594"/>
              <a:gd name="connsiteX5" fmla="*/ 808691 w 2770486"/>
              <a:gd name="connsiteY5" fmla="*/ 97264 h 773594"/>
              <a:gd name="connsiteX6" fmla="*/ 970429 w 2770486"/>
              <a:gd name="connsiteY6" fmla="*/ 416627 h 773594"/>
              <a:gd name="connsiteX7" fmla="*/ 1144603 w 2770486"/>
              <a:gd name="connsiteY7" fmla="*/ 751673 h 773594"/>
              <a:gd name="connsiteX8" fmla="*/ 1293901 w 2770486"/>
              <a:gd name="connsiteY8" fmla="*/ 411590 h 773594"/>
              <a:gd name="connsiteX9" fmla="*/ 1463778 w 2770486"/>
              <a:gd name="connsiteY9" fmla="*/ 92779 h 773594"/>
              <a:gd name="connsiteX10" fmla="*/ 1635502 w 2770486"/>
              <a:gd name="connsiteY10" fmla="*/ 429806 h 773594"/>
              <a:gd name="connsiteX11" fmla="*/ 1788806 w 2770486"/>
              <a:gd name="connsiteY11" fmla="*/ 769629 h 773594"/>
              <a:gd name="connsiteX12" fmla="*/ 1947902 w 2770486"/>
              <a:gd name="connsiteY12" fmla="*/ 424334 h 773594"/>
              <a:gd name="connsiteX13" fmla="*/ 2115442 w 2770486"/>
              <a:gd name="connsiteY13" fmla="*/ 77645 h 773594"/>
              <a:gd name="connsiteX14" fmla="*/ 2230342 w 2770486"/>
              <a:gd name="connsiteY14" fmla="*/ 26495 h 773594"/>
              <a:gd name="connsiteX15" fmla="*/ 2158494 w 2770486"/>
              <a:gd name="connsiteY15" fmla="*/ 415371 h 773594"/>
              <a:gd name="connsiteX16" fmla="*/ 2191693 w 2770486"/>
              <a:gd name="connsiteY16" fmla="*/ 394487 h 773594"/>
              <a:gd name="connsiteX17" fmla="*/ 2271266 w 2770486"/>
              <a:gd name="connsiteY17" fmla="*/ 445909 h 773594"/>
              <a:gd name="connsiteX18" fmla="*/ 2683330 w 2770486"/>
              <a:gd name="connsiteY18" fmla="*/ 282103 h 773594"/>
              <a:gd name="connsiteX19" fmla="*/ 2769656 w 2770486"/>
              <a:gd name="connsiteY19" fmla="*/ 262907 h 773594"/>
              <a:gd name="connsiteX20" fmla="*/ 2302067 w 2770486"/>
              <a:gd name="connsiteY20" fmla="*/ 676719 h 773594"/>
              <a:gd name="connsiteX0" fmla="*/ 0 w 2770488"/>
              <a:gd name="connsiteY0" fmla="*/ 425322 h 773594"/>
              <a:gd name="connsiteX1" fmla="*/ 166038 w 2770488"/>
              <a:gd name="connsiteY1" fmla="*/ 84091 h 773594"/>
              <a:gd name="connsiteX2" fmla="*/ 340676 w 2770488"/>
              <a:gd name="connsiteY2" fmla="*/ 425877 h 773594"/>
              <a:gd name="connsiteX3" fmla="*/ 479990 w 2770488"/>
              <a:gd name="connsiteY3" fmla="*/ 760645 h 773594"/>
              <a:gd name="connsiteX4" fmla="*/ 652177 w 2770488"/>
              <a:gd name="connsiteY4" fmla="*/ 425041 h 773594"/>
              <a:gd name="connsiteX5" fmla="*/ 808691 w 2770488"/>
              <a:gd name="connsiteY5" fmla="*/ 97264 h 773594"/>
              <a:gd name="connsiteX6" fmla="*/ 970429 w 2770488"/>
              <a:gd name="connsiteY6" fmla="*/ 416627 h 773594"/>
              <a:gd name="connsiteX7" fmla="*/ 1144603 w 2770488"/>
              <a:gd name="connsiteY7" fmla="*/ 751673 h 773594"/>
              <a:gd name="connsiteX8" fmla="*/ 1293901 w 2770488"/>
              <a:gd name="connsiteY8" fmla="*/ 411590 h 773594"/>
              <a:gd name="connsiteX9" fmla="*/ 1463778 w 2770488"/>
              <a:gd name="connsiteY9" fmla="*/ 92779 h 773594"/>
              <a:gd name="connsiteX10" fmla="*/ 1635502 w 2770488"/>
              <a:gd name="connsiteY10" fmla="*/ 429806 h 773594"/>
              <a:gd name="connsiteX11" fmla="*/ 1788806 w 2770488"/>
              <a:gd name="connsiteY11" fmla="*/ 769629 h 773594"/>
              <a:gd name="connsiteX12" fmla="*/ 1947902 w 2770488"/>
              <a:gd name="connsiteY12" fmla="*/ 424334 h 773594"/>
              <a:gd name="connsiteX13" fmla="*/ 2115442 w 2770488"/>
              <a:gd name="connsiteY13" fmla="*/ 77645 h 773594"/>
              <a:gd name="connsiteX14" fmla="*/ 2230342 w 2770488"/>
              <a:gd name="connsiteY14" fmla="*/ 26495 h 773594"/>
              <a:gd name="connsiteX15" fmla="*/ 2158494 w 2770488"/>
              <a:gd name="connsiteY15" fmla="*/ 415371 h 773594"/>
              <a:gd name="connsiteX16" fmla="*/ 2509892 w 2770488"/>
              <a:gd name="connsiteY16" fmla="*/ 255475 h 773594"/>
              <a:gd name="connsiteX17" fmla="*/ 2271266 w 2770488"/>
              <a:gd name="connsiteY17" fmla="*/ 445909 h 773594"/>
              <a:gd name="connsiteX18" fmla="*/ 2683330 w 2770488"/>
              <a:gd name="connsiteY18" fmla="*/ 282103 h 773594"/>
              <a:gd name="connsiteX19" fmla="*/ 2769656 w 2770488"/>
              <a:gd name="connsiteY19" fmla="*/ 262907 h 773594"/>
              <a:gd name="connsiteX20" fmla="*/ 2302067 w 2770488"/>
              <a:gd name="connsiteY20" fmla="*/ 676719 h 773594"/>
              <a:gd name="connsiteX0" fmla="*/ 0 w 2770486"/>
              <a:gd name="connsiteY0" fmla="*/ 403739 h 752011"/>
              <a:gd name="connsiteX1" fmla="*/ 166038 w 2770486"/>
              <a:gd name="connsiteY1" fmla="*/ 62508 h 752011"/>
              <a:gd name="connsiteX2" fmla="*/ 340676 w 2770486"/>
              <a:gd name="connsiteY2" fmla="*/ 404294 h 752011"/>
              <a:gd name="connsiteX3" fmla="*/ 479990 w 2770486"/>
              <a:gd name="connsiteY3" fmla="*/ 739062 h 752011"/>
              <a:gd name="connsiteX4" fmla="*/ 652177 w 2770486"/>
              <a:gd name="connsiteY4" fmla="*/ 403458 h 752011"/>
              <a:gd name="connsiteX5" fmla="*/ 808691 w 2770486"/>
              <a:gd name="connsiteY5" fmla="*/ 75681 h 752011"/>
              <a:gd name="connsiteX6" fmla="*/ 970429 w 2770486"/>
              <a:gd name="connsiteY6" fmla="*/ 395044 h 752011"/>
              <a:gd name="connsiteX7" fmla="*/ 1144603 w 2770486"/>
              <a:gd name="connsiteY7" fmla="*/ 730090 h 752011"/>
              <a:gd name="connsiteX8" fmla="*/ 1293901 w 2770486"/>
              <a:gd name="connsiteY8" fmla="*/ 390007 h 752011"/>
              <a:gd name="connsiteX9" fmla="*/ 1463778 w 2770486"/>
              <a:gd name="connsiteY9" fmla="*/ 71196 h 752011"/>
              <a:gd name="connsiteX10" fmla="*/ 1635502 w 2770486"/>
              <a:gd name="connsiteY10" fmla="*/ 408223 h 752011"/>
              <a:gd name="connsiteX11" fmla="*/ 1788806 w 2770486"/>
              <a:gd name="connsiteY11" fmla="*/ 748046 h 752011"/>
              <a:gd name="connsiteX12" fmla="*/ 1947902 w 2770486"/>
              <a:gd name="connsiteY12" fmla="*/ 402751 h 752011"/>
              <a:gd name="connsiteX13" fmla="*/ 2115442 w 2770486"/>
              <a:gd name="connsiteY13" fmla="*/ 56062 h 752011"/>
              <a:gd name="connsiteX14" fmla="*/ 2230342 w 2770486"/>
              <a:gd name="connsiteY14" fmla="*/ 4912 h 752011"/>
              <a:gd name="connsiteX15" fmla="*/ 2622895 w 2770486"/>
              <a:gd name="connsiteY15" fmla="*/ 102308 h 752011"/>
              <a:gd name="connsiteX16" fmla="*/ 2509892 w 2770486"/>
              <a:gd name="connsiteY16" fmla="*/ 233892 h 752011"/>
              <a:gd name="connsiteX17" fmla="*/ 2271266 w 2770486"/>
              <a:gd name="connsiteY17" fmla="*/ 424326 h 752011"/>
              <a:gd name="connsiteX18" fmla="*/ 2683330 w 2770486"/>
              <a:gd name="connsiteY18" fmla="*/ 260520 h 752011"/>
              <a:gd name="connsiteX19" fmla="*/ 2769656 w 2770486"/>
              <a:gd name="connsiteY19" fmla="*/ 241324 h 752011"/>
              <a:gd name="connsiteX20" fmla="*/ 2302067 w 2770486"/>
              <a:gd name="connsiteY20" fmla="*/ 655136 h 752011"/>
              <a:gd name="connsiteX0" fmla="*/ 0 w 2783072"/>
              <a:gd name="connsiteY0" fmla="*/ 403739 h 752011"/>
              <a:gd name="connsiteX1" fmla="*/ 166038 w 2783072"/>
              <a:gd name="connsiteY1" fmla="*/ 62508 h 752011"/>
              <a:gd name="connsiteX2" fmla="*/ 340676 w 2783072"/>
              <a:gd name="connsiteY2" fmla="*/ 404294 h 752011"/>
              <a:gd name="connsiteX3" fmla="*/ 479990 w 2783072"/>
              <a:gd name="connsiteY3" fmla="*/ 739062 h 752011"/>
              <a:gd name="connsiteX4" fmla="*/ 652177 w 2783072"/>
              <a:gd name="connsiteY4" fmla="*/ 403458 h 752011"/>
              <a:gd name="connsiteX5" fmla="*/ 808691 w 2783072"/>
              <a:gd name="connsiteY5" fmla="*/ 75681 h 752011"/>
              <a:gd name="connsiteX6" fmla="*/ 970429 w 2783072"/>
              <a:gd name="connsiteY6" fmla="*/ 395044 h 752011"/>
              <a:gd name="connsiteX7" fmla="*/ 1144603 w 2783072"/>
              <a:gd name="connsiteY7" fmla="*/ 730090 h 752011"/>
              <a:gd name="connsiteX8" fmla="*/ 1293901 w 2783072"/>
              <a:gd name="connsiteY8" fmla="*/ 390007 h 752011"/>
              <a:gd name="connsiteX9" fmla="*/ 1463778 w 2783072"/>
              <a:gd name="connsiteY9" fmla="*/ 71196 h 752011"/>
              <a:gd name="connsiteX10" fmla="*/ 1635502 w 2783072"/>
              <a:gd name="connsiteY10" fmla="*/ 408223 h 752011"/>
              <a:gd name="connsiteX11" fmla="*/ 1788806 w 2783072"/>
              <a:gd name="connsiteY11" fmla="*/ 748046 h 752011"/>
              <a:gd name="connsiteX12" fmla="*/ 1947902 w 2783072"/>
              <a:gd name="connsiteY12" fmla="*/ 402751 h 752011"/>
              <a:gd name="connsiteX13" fmla="*/ 2115442 w 2783072"/>
              <a:gd name="connsiteY13" fmla="*/ 56062 h 752011"/>
              <a:gd name="connsiteX14" fmla="*/ 2230342 w 2783072"/>
              <a:gd name="connsiteY14" fmla="*/ 4912 h 752011"/>
              <a:gd name="connsiteX15" fmla="*/ 2622895 w 2783072"/>
              <a:gd name="connsiteY15" fmla="*/ 102308 h 752011"/>
              <a:gd name="connsiteX16" fmla="*/ 2509892 w 2783072"/>
              <a:gd name="connsiteY16" fmla="*/ 233892 h 752011"/>
              <a:gd name="connsiteX17" fmla="*/ 2778668 w 2783072"/>
              <a:gd name="connsiteY17" fmla="*/ 146303 h 752011"/>
              <a:gd name="connsiteX18" fmla="*/ 2683330 w 2783072"/>
              <a:gd name="connsiteY18" fmla="*/ 260520 h 752011"/>
              <a:gd name="connsiteX19" fmla="*/ 2769656 w 2783072"/>
              <a:gd name="connsiteY19" fmla="*/ 241324 h 752011"/>
              <a:gd name="connsiteX20" fmla="*/ 2302067 w 2783072"/>
              <a:gd name="connsiteY20" fmla="*/ 655136 h 752011"/>
              <a:gd name="connsiteX0" fmla="*/ 0 w 3093269"/>
              <a:gd name="connsiteY0" fmla="*/ 403739 h 752011"/>
              <a:gd name="connsiteX1" fmla="*/ 166038 w 3093269"/>
              <a:gd name="connsiteY1" fmla="*/ 62508 h 752011"/>
              <a:gd name="connsiteX2" fmla="*/ 340676 w 3093269"/>
              <a:gd name="connsiteY2" fmla="*/ 404294 h 752011"/>
              <a:gd name="connsiteX3" fmla="*/ 479990 w 3093269"/>
              <a:gd name="connsiteY3" fmla="*/ 739062 h 752011"/>
              <a:gd name="connsiteX4" fmla="*/ 652177 w 3093269"/>
              <a:gd name="connsiteY4" fmla="*/ 403458 h 752011"/>
              <a:gd name="connsiteX5" fmla="*/ 808691 w 3093269"/>
              <a:gd name="connsiteY5" fmla="*/ 75681 h 752011"/>
              <a:gd name="connsiteX6" fmla="*/ 970429 w 3093269"/>
              <a:gd name="connsiteY6" fmla="*/ 395044 h 752011"/>
              <a:gd name="connsiteX7" fmla="*/ 1144603 w 3093269"/>
              <a:gd name="connsiteY7" fmla="*/ 730090 h 752011"/>
              <a:gd name="connsiteX8" fmla="*/ 1293901 w 3093269"/>
              <a:gd name="connsiteY8" fmla="*/ 390007 h 752011"/>
              <a:gd name="connsiteX9" fmla="*/ 1463778 w 3093269"/>
              <a:gd name="connsiteY9" fmla="*/ 71196 h 752011"/>
              <a:gd name="connsiteX10" fmla="*/ 1635502 w 3093269"/>
              <a:gd name="connsiteY10" fmla="*/ 408223 h 752011"/>
              <a:gd name="connsiteX11" fmla="*/ 1788806 w 3093269"/>
              <a:gd name="connsiteY11" fmla="*/ 748046 h 752011"/>
              <a:gd name="connsiteX12" fmla="*/ 1947902 w 3093269"/>
              <a:gd name="connsiteY12" fmla="*/ 402751 h 752011"/>
              <a:gd name="connsiteX13" fmla="*/ 2115442 w 3093269"/>
              <a:gd name="connsiteY13" fmla="*/ 56062 h 752011"/>
              <a:gd name="connsiteX14" fmla="*/ 2230342 w 3093269"/>
              <a:gd name="connsiteY14" fmla="*/ 4912 h 752011"/>
              <a:gd name="connsiteX15" fmla="*/ 2622895 w 3093269"/>
              <a:gd name="connsiteY15" fmla="*/ 102308 h 752011"/>
              <a:gd name="connsiteX16" fmla="*/ 2509892 w 3093269"/>
              <a:gd name="connsiteY16" fmla="*/ 233892 h 752011"/>
              <a:gd name="connsiteX17" fmla="*/ 2778668 w 3093269"/>
              <a:gd name="connsiteY17" fmla="*/ 146303 h 752011"/>
              <a:gd name="connsiteX18" fmla="*/ 2683330 w 3093269"/>
              <a:gd name="connsiteY18" fmla="*/ 260520 h 752011"/>
              <a:gd name="connsiteX19" fmla="*/ 2769656 w 3093269"/>
              <a:gd name="connsiteY19" fmla="*/ 241324 h 752011"/>
              <a:gd name="connsiteX20" fmla="*/ 3093269 w 3093269"/>
              <a:gd name="connsiteY20" fmla="*/ 565450 h 752011"/>
              <a:gd name="connsiteX0" fmla="*/ 0 w 3093269"/>
              <a:gd name="connsiteY0" fmla="*/ 347681 h 695953"/>
              <a:gd name="connsiteX1" fmla="*/ 166038 w 3093269"/>
              <a:gd name="connsiteY1" fmla="*/ 6450 h 695953"/>
              <a:gd name="connsiteX2" fmla="*/ 340676 w 3093269"/>
              <a:gd name="connsiteY2" fmla="*/ 348236 h 695953"/>
              <a:gd name="connsiteX3" fmla="*/ 479990 w 3093269"/>
              <a:gd name="connsiteY3" fmla="*/ 683004 h 695953"/>
              <a:gd name="connsiteX4" fmla="*/ 652177 w 3093269"/>
              <a:gd name="connsiteY4" fmla="*/ 347400 h 695953"/>
              <a:gd name="connsiteX5" fmla="*/ 808691 w 3093269"/>
              <a:gd name="connsiteY5" fmla="*/ 19623 h 695953"/>
              <a:gd name="connsiteX6" fmla="*/ 970429 w 3093269"/>
              <a:gd name="connsiteY6" fmla="*/ 338986 h 695953"/>
              <a:gd name="connsiteX7" fmla="*/ 1144603 w 3093269"/>
              <a:gd name="connsiteY7" fmla="*/ 674032 h 695953"/>
              <a:gd name="connsiteX8" fmla="*/ 1293901 w 3093269"/>
              <a:gd name="connsiteY8" fmla="*/ 333949 h 695953"/>
              <a:gd name="connsiteX9" fmla="*/ 1463778 w 3093269"/>
              <a:gd name="connsiteY9" fmla="*/ 15138 h 695953"/>
              <a:gd name="connsiteX10" fmla="*/ 1635502 w 3093269"/>
              <a:gd name="connsiteY10" fmla="*/ 352165 h 695953"/>
              <a:gd name="connsiteX11" fmla="*/ 1788806 w 3093269"/>
              <a:gd name="connsiteY11" fmla="*/ 691988 h 695953"/>
              <a:gd name="connsiteX12" fmla="*/ 1947902 w 3093269"/>
              <a:gd name="connsiteY12" fmla="*/ 346693 h 695953"/>
              <a:gd name="connsiteX13" fmla="*/ 2115442 w 3093269"/>
              <a:gd name="connsiteY13" fmla="*/ 4 h 695953"/>
              <a:gd name="connsiteX14" fmla="*/ 2281942 w 3093269"/>
              <a:gd name="connsiteY14" fmla="*/ 338985 h 695953"/>
              <a:gd name="connsiteX15" fmla="*/ 2622895 w 3093269"/>
              <a:gd name="connsiteY15" fmla="*/ 46250 h 695953"/>
              <a:gd name="connsiteX16" fmla="*/ 2509892 w 3093269"/>
              <a:gd name="connsiteY16" fmla="*/ 177834 h 695953"/>
              <a:gd name="connsiteX17" fmla="*/ 2778668 w 3093269"/>
              <a:gd name="connsiteY17" fmla="*/ 90245 h 695953"/>
              <a:gd name="connsiteX18" fmla="*/ 2683330 w 3093269"/>
              <a:gd name="connsiteY18" fmla="*/ 204462 h 695953"/>
              <a:gd name="connsiteX19" fmla="*/ 2769656 w 3093269"/>
              <a:gd name="connsiteY19" fmla="*/ 185266 h 695953"/>
              <a:gd name="connsiteX20" fmla="*/ 3093269 w 3093269"/>
              <a:gd name="connsiteY20" fmla="*/ 509392 h 695953"/>
              <a:gd name="connsiteX0" fmla="*/ 0 w 3093269"/>
              <a:gd name="connsiteY0" fmla="*/ 347681 h 695953"/>
              <a:gd name="connsiteX1" fmla="*/ 166038 w 3093269"/>
              <a:gd name="connsiteY1" fmla="*/ 6450 h 695953"/>
              <a:gd name="connsiteX2" fmla="*/ 340676 w 3093269"/>
              <a:gd name="connsiteY2" fmla="*/ 348236 h 695953"/>
              <a:gd name="connsiteX3" fmla="*/ 479990 w 3093269"/>
              <a:gd name="connsiteY3" fmla="*/ 683004 h 695953"/>
              <a:gd name="connsiteX4" fmla="*/ 652177 w 3093269"/>
              <a:gd name="connsiteY4" fmla="*/ 347400 h 695953"/>
              <a:gd name="connsiteX5" fmla="*/ 808691 w 3093269"/>
              <a:gd name="connsiteY5" fmla="*/ 19623 h 695953"/>
              <a:gd name="connsiteX6" fmla="*/ 970429 w 3093269"/>
              <a:gd name="connsiteY6" fmla="*/ 338986 h 695953"/>
              <a:gd name="connsiteX7" fmla="*/ 1144603 w 3093269"/>
              <a:gd name="connsiteY7" fmla="*/ 674032 h 695953"/>
              <a:gd name="connsiteX8" fmla="*/ 1293901 w 3093269"/>
              <a:gd name="connsiteY8" fmla="*/ 333949 h 695953"/>
              <a:gd name="connsiteX9" fmla="*/ 1463778 w 3093269"/>
              <a:gd name="connsiteY9" fmla="*/ 15138 h 695953"/>
              <a:gd name="connsiteX10" fmla="*/ 1635502 w 3093269"/>
              <a:gd name="connsiteY10" fmla="*/ 352165 h 695953"/>
              <a:gd name="connsiteX11" fmla="*/ 1788806 w 3093269"/>
              <a:gd name="connsiteY11" fmla="*/ 691988 h 695953"/>
              <a:gd name="connsiteX12" fmla="*/ 1947902 w 3093269"/>
              <a:gd name="connsiteY12" fmla="*/ 346693 h 695953"/>
              <a:gd name="connsiteX13" fmla="*/ 2115442 w 3093269"/>
              <a:gd name="connsiteY13" fmla="*/ 4 h 695953"/>
              <a:gd name="connsiteX14" fmla="*/ 2281942 w 3093269"/>
              <a:gd name="connsiteY14" fmla="*/ 338985 h 695953"/>
              <a:gd name="connsiteX15" fmla="*/ 2429393 w 3093269"/>
              <a:gd name="connsiteY15" fmla="*/ 10376 h 695953"/>
              <a:gd name="connsiteX16" fmla="*/ 2509892 w 3093269"/>
              <a:gd name="connsiteY16" fmla="*/ 177834 h 695953"/>
              <a:gd name="connsiteX17" fmla="*/ 2778668 w 3093269"/>
              <a:gd name="connsiteY17" fmla="*/ 90245 h 695953"/>
              <a:gd name="connsiteX18" fmla="*/ 2683330 w 3093269"/>
              <a:gd name="connsiteY18" fmla="*/ 204462 h 695953"/>
              <a:gd name="connsiteX19" fmla="*/ 2769656 w 3093269"/>
              <a:gd name="connsiteY19" fmla="*/ 185266 h 695953"/>
              <a:gd name="connsiteX20" fmla="*/ 3093269 w 3093269"/>
              <a:gd name="connsiteY20" fmla="*/ 509392 h 695953"/>
              <a:gd name="connsiteX0" fmla="*/ 0 w 3093269"/>
              <a:gd name="connsiteY0" fmla="*/ 347681 h 695953"/>
              <a:gd name="connsiteX1" fmla="*/ 166038 w 3093269"/>
              <a:gd name="connsiteY1" fmla="*/ 6450 h 695953"/>
              <a:gd name="connsiteX2" fmla="*/ 340676 w 3093269"/>
              <a:gd name="connsiteY2" fmla="*/ 348236 h 695953"/>
              <a:gd name="connsiteX3" fmla="*/ 479990 w 3093269"/>
              <a:gd name="connsiteY3" fmla="*/ 683004 h 695953"/>
              <a:gd name="connsiteX4" fmla="*/ 652177 w 3093269"/>
              <a:gd name="connsiteY4" fmla="*/ 347400 h 695953"/>
              <a:gd name="connsiteX5" fmla="*/ 808691 w 3093269"/>
              <a:gd name="connsiteY5" fmla="*/ 19623 h 695953"/>
              <a:gd name="connsiteX6" fmla="*/ 970429 w 3093269"/>
              <a:gd name="connsiteY6" fmla="*/ 338986 h 695953"/>
              <a:gd name="connsiteX7" fmla="*/ 1144603 w 3093269"/>
              <a:gd name="connsiteY7" fmla="*/ 674032 h 695953"/>
              <a:gd name="connsiteX8" fmla="*/ 1293901 w 3093269"/>
              <a:gd name="connsiteY8" fmla="*/ 333949 h 695953"/>
              <a:gd name="connsiteX9" fmla="*/ 1463778 w 3093269"/>
              <a:gd name="connsiteY9" fmla="*/ 15138 h 695953"/>
              <a:gd name="connsiteX10" fmla="*/ 1635502 w 3093269"/>
              <a:gd name="connsiteY10" fmla="*/ 352165 h 695953"/>
              <a:gd name="connsiteX11" fmla="*/ 1788806 w 3093269"/>
              <a:gd name="connsiteY11" fmla="*/ 691988 h 695953"/>
              <a:gd name="connsiteX12" fmla="*/ 1947902 w 3093269"/>
              <a:gd name="connsiteY12" fmla="*/ 346693 h 695953"/>
              <a:gd name="connsiteX13" fmla="*/ 2115442 w 3093269"/>
              <a:gd name="connsiteY13" fmla="*/ 4 h 695953"/>
              <a:gd name="connsiteX14" fmla="*/ 2281942 w 3093269"/>
              <a:gd name="connsiteY14" fmla="*/ 338985 h 695953"/>
              <a:gd name="connsiteX15" fmla="*/ 2429393 w 3093269"/>
              <a:gd name="connsiteY15" fmla="*/ 10376 h 695953"/>
              <a:gd name="connsiteX16" fmla="*/ 2587294 w 3093269"/>
              <a:gd name="connsiteY16" fmla="*/ 352721 h 695953"/>
              <a:gd name="connsiteX17" fmla="*/ 2778668 w 3093269"/>
              <a:gd name="connsiteY17" fmla="*/ 90245 h 695953"/>
              <a:gd name="connsiteX18" fmla="*/ 2683330 w 3093269"/>
              <a:gd name="connsiteY18" fmla="*/ 204462 h 695953"/>
              <a:gd name="connsiteX19" fmla="*/ 2769656 w 3093269"/>
              <a:gd name="connsiteY19" fmla="*/ 185266 h 695953"/>
              <a:gd name="connsiteX20" fmla="*/ 3093269 w 3093269"/>
              <a:gd name="connsiteY20" fmla="*/ 509392 h 695953"/>
              <a:gd name="connsiteX0" fmla="*/ 0 w 3134806"/>
              <a:gd name="connsiteY0" fmla="*/ 347681 h 695953"/>
              <a:gd name="connsiteX1" fmla="*/ 166038 w 3134806"/>
              <a:gd name="connsiteY1" fmla="*/ 6450 h 695953"/>
              <a:gd name="connsiteX2" fmla="*/ 340676 w 3134806"/>
              <a:gd name="connsiteY2" fmla="*/ 348236 h 695953"/>
              <a:gd name="connsiteX3" fmla="*/ 479990 w 3134806"/>
              <a:gd name="connsiteY3" fmla="*/ 683004 h 695953"/>
              <a:gd name="connsiteX4" fmla="*/ 652177 w 3134806"/>
              <a:gd name="connsiteY4" fmla="*/ 347400 h 695953"/>
              <a:gd name="connsiteX5" fmla="*/ 808691 w 3134806"/>
              <a:gd name="connsiteY5" fmla="*/ 19623 h 695953"/>
              <a:gd name="connsiteX6" fmla="*/ 970429 w 3134806"/>
              <a:gd name="connsiteY6" fmla="*/ 338986 h 695953"/>
              <a:gd name="connsiteX7" fmla="*/ 1144603 w 3134806"/>
              <a:gd name="connsiteY7" fmla="*/ 674032 h 695953"/>
              <a:gd name="connsiteX8" fmla="*/ 1293901 w 3134806"/>
              <a:gd name="connsiteY8" fmla="*/ 333949 h 695953"/>
              <a:gd name="connsiteX9" fmla="*/ 1463778 w 3134806"/>
              <a:gd name="connsiteY9" fmla="*/ 15138 h 695953"/>
              <a:gd name="connsiteX10" fmla="*/ 1635502 w 3134806"/>
              <a:gd name="connsiteY10" fmla="*/ 352165 h 695953"/>
              <a:gd name="connsiteX11" fmla="*/ 1788806 w 3134806"/>
              <a:gd name="connsiteY11" fmla="*/ 691988 h 695953"/>
              <a:gd name="connsiteX12" fmla="*/ 1947902 w 3134806"/>
              <a:gd name="connsiteY12" fmla="*/ 346693 h 695953"/>
              <a:gd name="connsiteX13" fmla="*/ 2115442 w 3134806"/>
              <a:gd name="connsiteY13" fmla="*/ 4 h 695953"/>
              <a:gd name="connsiteX14" fmla="*/ 2281942 w 3134806"/>
              <a:gd name="connsiteY14" fmla="*/ 338985 h 695953"/>
              <a:gd name="connsiteX15" fmla="*/ 2429393 w 3134806"/>
              <a:gd name="connsiteY15" fmla="*/ 10376 h 695953"/>
              <a:gd name="connsiteX16" fmla="*/ 2587294 w 3134806"/>
              <a:gd name="connsiteY16" fmla="*/ 352721 h 695953"/>
              <a:gd name="connsiteX17" fmla="*/ 2778668 w 3134806"/>
              <a:gd name="connsiteY17" fmla="*/ 90245 h 695953"/>
              <a:gd name="connsiteX18" fmla="*/ 2683330 w 3134806"/>
              <a:gd name="connsiteY18" fmla="*/ 204462 h 695953"/>
              <a:gd name="connsiteX19" fmla="*/ 3130856 w 3134806"/>
              <a:gd name="connsiteY19" fmla="*/ 158359 h 695953"/>
              <a:gd name="connsiteX20" fmla="*/ 3093269 w 3134806"/>
              <a:gd name="connsiteY20" fmla="*/ 509392 h 695953"/>
              <a:gd name="connsiteX0" fmla="*/ 0 w 3148514"/>
              <a:gd name="connsiteY0" fmla="*/ 347681 h 695953"/>
              <a:gd name="connsiteX1" fmla="*/ 166038 w 3148514"/>
              <a:gd name="connsiteY1" fmla="*/ 6450 h 695953"/>
              <a:gd name="connsiteX2" fmla="*/ 340676 w 3148514"/>
              <a:gd name="connsiteY2" fmla="*/ 348236 h 695953"/>
              <a:gd name="connsiteX3" fmla="*/ 479990 w 3148514"/>
              <a:gd name="connsiteY3" fmla="*/ 683004 h 695953"/>
              <a:gd name="connsiteX4" fmla="*/ 652177 w 3148514"/>
              <a:gd name="connsiteY4" fmla="*/ 347400 h 695953"/>
              <a:gd name="connsiteX5" fmla="*/ 808691 w 3148514"/>
              <a:gd name="connsiteY5" fmla="*/ 19623 h 695953"/>
              <a:gd name="connsiteX6" fmla="*/ 970429 w 3148514"/>
              <a:gd name="connsiteY6" fmla="*/ 338986 h 695953"/>
              <a:gd name="connsiteX7" fmla="*/ 1144603 w 3148514"/>
              <a:gd name="connsiteY7" fmla="*/ 674032 h 695953"/>
              <a:gd name="connsiteX8" fmla="*/ 1293901 w 3148514"/>
              <a:gd name="connsiteY8" fmla="*/ 333949 h 695953"/>
              <a:gd name="connsiteX9" fmla="*/ 1463778 w 3148514"/>
              <a:gd name="connsiteY9" fmla="*/ 15138 h 695953"/>
              <a:gd name="connsiteX10" fmla="*/ 1635502 w 3148514"/>
              <a:gd name="connsiteY10" fmla="*/ 352165 h 695953"/>
              <a:gd name="connsiteX11" fmla="*/ 1788806 w 3148514"/>
              <a:gd name="connsiteY11" fmla="*/ 691988 h 695953"/>
              <a:gd name="connsiteX12" fmla="*/ 1947902 w 3148514"/>
              <a:gd name="connsiteY12" fmla="*/ 346693 h 695953"/>
              <a:gd name="connsiteX13" fmla="*/ 2115442 w 3148514"/>
              <a:gd name="connsiteY13" fmla="*/ 4 h 695953"/>
              <a:gd name="connsiteX14" fmla="*/ 2281942 w 3148514"/>
              <a:gd name="connsiteY14" fmla="*/ 338985 h 695953"/>
              <a:gd name="connsiteX15" fmla="*/ 2429393 w 3148514"/>
              <a:gd name="connsiteY15" fmla="*/ 10376 h 695953"/>
              <a:gd name="connsiteX16" fmla="*/ 2587294 w 3148514"/>
              <a:gd name="connsiteY16" fmla="*/ 352721 h 695953"/>
              <a:gd name="connsiteX17" fmla="*/ 2778668 w 3148514"/>
              <a:gd name="connsiteY17" fmla="*/ 90245 h 695953"/>
              <a:gd name="connsiteX18" fmla="*/ 3126232 w 3148514"/>
              <a:gd name="connsiteY18" fmla="*/ 141681 h 695953"/>
              <a:gd name="connsiteX19" fmla="*/ 3130856 w 3148514"/>
              <a:gd name="connsiteY19" fmla="*/ 158359 h 695953"/>
              <a:gd name="connsiteX20" fmla="*/ 3093269 w 3148514"/>
              <a:gd name="connsiteY20" fmla="*/ 509392 h 695953"/>
              <a:gd name="connsiteX0" fmla="*/ 0 w 3148514"/>
              <a:gd name="connsiteY0" fmla="*/ 347683 h 695955"/>
              <a:gd name="connsiteX1" fmla="*/ 166038 w 3148514"/>
              <a:gd name="connsiteY1" fmla="*/ 6452 h 695955"/>
              <a:gd name="connsiteX2" fmla="*/ 340676 w 3148514"/>
              <a:gd name="connsiteY2" fmla="*/ 348238 h 695955"/>
              <a:gd name="connsiteX3" fmla="*/ 479990 w 3148514"/>
              <a:gd name="connsiteY3" fmla="*/ 683006 h 695955"/>
              <a:gd name="connsiteX4" fmla="*/ 652177 w 3148514"/>
              <a:gd name="connsiteY4" fmla="*/ 347402 h 695955"/>
              <a:gd name="connsiteX5" fmla="*/ 808691 w 3148514"/>
              <a:gd name="connsiteY5" fmla="*/ 19625 h 695955"/>
              <a:gd name="connsiteX6" fmla="*/ 970429 w 3148514"/>
              <a:gd name="connsiteY6" fmla="*/ 338988 h 695955"/>
              <a:gd name="connsiteX7" fmla="*/ 1144603 w 3148514"/>
              <a:gd name="connsiteY7" fmla="*/ 674034 h 695955"/>
              <a:gd name="connsiteX8" fmla="*/ 1293901 w 3148514"/>
              <a:gd name="connsiteY8" fmla="*/ 333951 h 695955"/>
              <a:gd name="connsiteX9" fmla="*/ 1463778 w 3148514"/>
              <a:gd name="connsiteY9" fmla="*/ 15140 h 695955"/>
              <a:gd name="connsiteX10" fmla="*/ 1635502 w 3148514"/>
              <a:gd name="connsiteY10" fmla="*/ 352167 h 695955"/>
              <a:gd name="connsiteX11" fmla="*/ 1788806 w 3148514"/>
              <a:gd name="connsiteY11" fmla="*/ 691990 h 695955"/>
              <a:gd name="connsiteX12" fmla="*/ 1947902 w 3148514"/>
              <a:gd name="connsiteY12" fmla="*/ 346695 h 695955"/>
              <a:gd name="connsiteX13" fmla="*/ 2115442 w 3148514"/>
              <a:gd name="connsiteY13" fmla="*/ 6 h 695955"/>
              <a:gd name="connsiteX14" fmla="*/ 2281942 w 3148514"/>
              <a:gd name="connsiteY14" fmla="*/ 338987 h 695955"/>
              <a:gd name="connsiteX15" fmla="*/ 2442292 w 3148514"/>
              <a:gd name="connsiteY15" fmla="*/ 687503 h 695955"/>
              <a:gd name="connsiteX16" fmla="*/ 2587294 w 3148514"/>
              <a:gd name="connsiteY16" fmla="*/ 352723 h 695955"/>
              <a:gd name="connsiteX17" fmla="*/ 2778668 w 3148514"/>
              <a:gd name="connsiteY17" fmla="*/ 90247 h 695955"/>
              <a:gd name="connsiteX18" fmla="*/ 3126232 w 3148514"/>
              <a:gd name="connsiteY18" fmla="*/ 141683 h 695955"/>
              <a:gd name="connsiteX19" fmla="*/ 3130856 w 3148514"/>
              <a:gd name="connsiteY19" fmla="*/ 158361 h 695955"/>
              <a:gd name="connsiteX20" fmla="*/ 3093269 w 3148514"/>
              <a:gd name="connsiteY20" fmla="*/ 509394 h 695955"/>
              <a:gd name="connsiteX0" fmla="*/ 0 w 3149455"/>
              <a:gd name="connsiteY0" fmla="*/ 347683 h 695955"/>
              <a:gd name="connsiteX1" fmla="*/ 166038 w 3149455"/>
              <a:gd name="connsiteY1" fmla="*/ 6452 h 695955"/>
              <a:gd name="connsiteX2" fmla="*/ 340676 w 3149455"/>
              <a:gd name="connsiteY2" fmla="*/ 348238 h 695955"/>
              <a:gd name="connsiteX3" fmla="*/ 479990 w 3149455"/>
              <a:gd name="connsiteY3" fmla="*/ 683006 h 695955"/>
              <a:gd name="connsiteX4" fmla="*/ 652177 w 3149455"/>
              <a:gd name="connsiteY4" fmla="*/ 347402 h 695955"/>
              <a:gd name="connsiteX5" fmla="*/ 808691 w 3149455"/>
              <a:gd name="connsiteY5" fmla="*/ 19625 h 695955"/>
              <a:gd name="connsiteX6" fmla="*/ 970429 w 3149455"/>
              <a:gd name="connsiteY6" fmla="*/ 338988 h 695955"/>
              <a:gd name="connsiteX7" fmla="*/ 1144603 w 3149455"/>
              <a:gd name="connsiteY7" fmla="*/ 674034 h 695955"/>
              <a:gd name="connsiteX8" fmla="*/ 1293901 w 3149455"/>
              <a:gd name="connsiteY8" fmla="*/ 333951 h 695955"/>
              <a:gd name="connsiteX9" fmla="*/ 1463778 w 3149455"/>
              <a:gd name="connsiteY9" fmla="*/ 15140 h 695955"/>
              <a:gd name="connsiteX10" fmla="*/ 1635502 w 3149455"/>
              <a:gd name="connsiteY10" fmla="*/ 352167 h 695955"/>
              <a:gd name="connsiteX11" fmla="*/ 1788806 w 3149455"/>
              <a:gd name="connsiteY11" fmla="*/ 691990 h 695955"/>
              <a:gd name="connsiteX12" fmla="*/ 1947902 w 3149455"/>
              <a:gd name="connsiteY12" fmla="*/ 346695 h 695955"/>
              <a:gd name="connsiteX13" fmla="*/ 2115442 w 3149455"/>
              <a:gd name="connsiteY13" fmla="*/ 6 h 695955"/>
              <a:gd name="connsiteX14" fmla="*/ 2281942 w 3149455"/>
              <a:gd name="connsiteY14" fmla="*/ 338987 h 695955"/>
              <a:gd name="connsiteX15" fmla="*/ 2442292 w 3149455"/>
              <a:gd name="connsiteY15" fmla="*/ 687503 h 695955"/>
              <a:gd name="connsiteX16" fmla="*/ 2587294 w 3149455"/>
              <a:gd name="connsiteY16" fmla="*/ 352723 h 695955"/>
              <a:gd name="connsiteX17" fmla="*/ 2765770 w 3149455"/>
              <a:gd name="connsiteY17" fmla="*/ 561 h 695955"/>
              <a:gd name="connsiteX18" fmla="*/ 3126232 w 3149455"/>
              <a:gd name="connsiteY18" fmla="*/ 141683 h 695955"/>
              <a:gd name="connsiteX19" fmla="*/ 3130856 w 3149455"/>
              <a:gd name="connsiteY19" fmla="*/ 158361 h 695955"/>
              <a:gd name="connsiteX20" fmla="*/ 3093269 w 3149455"/>
              <a:gd name="connsiteY20" fmla="*/ 509394 h 695955"/>
              <a:gd name="connsiteX0" fmla="*/ 0 w 3130191"/>
              <a:gd name="connsiteY0" fmla="*/ 347683 h 695955"/>
              <a:gd name="connsiteX1" fmla="*/ 166038 w 3130191"/>
              <a:gd name="connsiteY1" fmla="*/ 6452 h 695955"/>
              <a:gd name="connsiteX2" fmla="*/ 340676 w 3130191"/>
              <a:gd name="connsiteY2" fmla="*/ 348238 h 695955"/>
              <a:gd name="connsiteX3" fmla="*/ 479990 w 3130191"/>
              <a:gd name="connsiteY3" fmla="*/ 683006 h 695955"/>
              <a:gd name="connsiteX4" fmla="*/ 652177 w 3130191"/>
              <a:gd name="connsiteY4" fmla="*/ 347402 h 695955"/>
              <a:gd name="connsiteX5" fmla="*/ 808691 w 3130191"/>
              <a:gd name="connsiteY5" fmla="*/ 19625 h 695955"/>
              <a:gd name="connsiteX6" fmla="*/ 970429 w 3130191"/>
              <a:gd name="connsiteY6" fmla="*/ 338988 h 695955"/>
              <a:gd name="connsiteX7" fmla="*/ 1144603 w 3130191"/>
              <a:gd name="connsiteY7" fmla="*/ 674034 h 695955"/>
              <a:gd name="connsiteX8" fmla="*/ 1293901 w 3130191"/>
              <a:gd name="connsiteY8" fmla="*/ 333951 h 695955"/>
              <a:gd name="connsiteX9" fmla="*/ 1463778 w 3130191"/>
              <a:gd name="connsiteY9" fmla="*/ 15140 h 695955"/>
              <a:gd name="connsiteX10" fmla="*/ 1635502 w 3130191"/>
              <a:gd name="connsiteY10" fmla="*/ 352167 h 695955"/>
              <a:gd name="connsiteX11" fmla="*/ 1788806 w 3130191"/>
              <a:gd name="connsiteY11" fmla="*/ 691990 h 695955"/>
              <a:gd name="connsiteX12" fmla="*/ 1947902 w 3130191"/>
              <a:gd name="connsiteY12" fmla="*/ 346695 h 695955"/>
              <a:gd name="connsiteX13" fmla="*/ 2115442 w 3130191"/>
              <a:gd name="connsiteY13" fmla="*/ 6 h 695955"/>
              <a:gd name="connsiteX14" fmla="*/ 2281942 w 3130191"/>
              <a:gd name="connsiteY14" fmla="*/ 338987 h 695955"/>
              <a:gd name="connsiteX15" fmla="*/ 2442292 w 3130191"/>
              <a:gd name="connsiteY15" fmla="*/ 687503 h 695955"/>
              <a:gd name="connsiteX16" fmla="*/ 2587294 w 3130191"/>
              <a:gd name="connsiteY16" fmla="*/ 352723 h 695955"/>
              <a:gd name="connsiteX17" fmla="*/ 2765770 w 3130191"/>
              <a:gd name="connsiteY17" fmla="*/ 561 h 695955"/>
              <a:gd name="connsiteX18" fmla="*/ 3126232 w 3130191"/>
              <a:gd name="connsiteY18" fmla="*/ 141683 h 695955"/>
              <a:gd name="connsiteX19" fmla="*/ 2976055 w 3130191"/>
              <a:gd name="connsiteY19" fmla="*/ 337731 h 695955"/>
              <a:gd name="connsiteX20" fmla="*/ 3093269 w 3130191"/>
              <a:gd name="connsiteY20" fmla="*/ 509394 h 695955"/>
              <a:gd name="connsiteX0" fmla="*/ 0 w 3304432"/>
              <a:gd name="connsiteY0" fmla="*/ 347683 h 695955"/>
              <a:gd name="connsiteX1" fmla="*/ 166038 w 3304432"/>
              <a:gd name="connsiteY1" fmla="*/ 6452 h 695955"/>
              <a:gd name="connsiteX2" fmla="*/ 340676 w 3304432"/>
              <a:gd name="connsiteY2" fmla="*/ 348238 h 695955"/>
              <a:gd name="connsiteX3" fmla="*/ 479990 w 3304432"/>
              <a:gd name="connsiteY3" fmla="*/ 683006 h 695955"/>
              <a:gd name="connsiteX4" fmla="*/ 652177 w 3304432"/>
              <a:gd name="connsiteY4" fmla="*/ 347402 h 695955"/>
              <a:gd name="connsiteX5" fmla="*/ 808691 w 3304432"/>
              <a:gd name="connsiteY5" fmla="*/ 19625 h 695955"/>
              <a:gd name="connsiteX6" fmla="*/ 970429 w 3304432"/>
              <a:gd name="connsiteY6" fmla="*/ 338988 h 695955"/>
              <a:gd name="connsiteX7" fmla="*/ 1144603 w 3304432"/>
              <a:gd name="connsiteY7" fmla="*/ 674034 h 695955"/>
              <a:gd name="connsiteX8" fmla="*/ 1293901 w 3304432"/>
              <a:gd name="connsiteY8" fmla="*/ 333951 h 695955"/>
              <a:gd name="connsiteX9" fmla="*/ 1463778 w 3304432"/>
              <a:gd name="connsiteY9" fmla="*/ 15140 h 695955"/>
              <a:gd name="connsiteX10" fmla="*/ 1635502 w 3304432"/>
              <a:gd name="connsiteY10" fmla="*/ 352167 h 695955"/>
              <a:gd name="connsiteX11" fmla="*/ 1788806 w 3304432"/>
              <a:gd name="connsiteY11" fmla="*/ 691990 h 695955"/>
              <a:gd name="connsiteX12" fmla="*/ 1947902 w 3304432"/>
              <a:gd name="connsiteY12" fmla="*/ 346695 h 695955"/>
              <a:gd name="connsiteX13" fmla="*/ 2115442 w 3304432"/>
              <a:gd name="connsiteY13" fmla="*/ 6 h 695955"/>
              <a:gd name="connsiteX14" fmla="*/ 2281942 w 3304432"/>
              <a:gd name="connsiteY14" fmla="*/ 338987 h 695955"/>
              <a:gd name="connsiteX15" fmla="*/ 2442292 w 3304432"/>
              <a:gd name="connsiteY15" fmla="*/ 687503 h 695955"/>
              <a:gd name="connsiteX16" fmla="*/ 2587294 w 3304432"/>
              <a:gd name="connsiteY16" fmla="*/ 352723 h 695955"/>
              <a:gd name="connsiteX17" fmla="*/ 2765770 w 3304432"/>
              <a:gd name="connsiteY17" fmla="*/ 561 h 695955"/>
              <a:gd name="connsiteX18" fmla="*/ 3126232 w 3304432"/>
              <a:gd name="connsiteY18" fmla="*/ 141683 h 695955"/>
              <a:gd name="connsiteX19" fmla="*/ 3302856 w 3304432"/>
              <a:gd name="connsiteY19" fmla="*/ 346701 h 695955"/>
              <a:gd name="connsiteX20" fmla="*/ 3093269 w 3304432"/>
              <a:gd name="connsiteY20" fmla="*/ 509394 h 695955"/>
              <a:gd name="connsiteX0" fmla="*/ 0 w 3304434"/>
              <a:gd name="connsiteY0" fmla="*/ 347683 h 695955"/>
              <a:gd name="connsiteX1" fmla="*/ 166038 w 3304434"/>
              <a:gd name="connsiteY1" fmla="*/ 6452 h 695955"/>
              <a:gd name="connsiteX2" fmla="*/ 340676 w 3304434"/>
              <a:gd name="connsiteY2" fmla="*/ 348238 h 695955"/>
              <a:gd name="connsiteX3" fmla="*/ 479990 w 3304434"/>
              <a:gd name="connsiteY3" fmla="*/ 683006 h 695955"/>
              <a:gd name="connsiteX4" fmla="*/ 652177 w 3304434"/>
              <a:gd name="connsiteY4" fmla="*/ 347402 h 695955"/>
              <a:gd name="connsiteX5" fmla="*/ 808691 w 3304434"/>
              <a:gd name="connsiteY5" fmla="*/ 19625 h 695955"/>
              <a:gd name="connsiteX6" fmla="*/ 970429 w 3304434"/>
              <a:gd name="connsiteY6" fmla="*/ 338988 h 695955"/>
              <a:gd name="connsiteX7" fmla="*/ 1144603 w 3304434"/>
              <a:gd name="connsiteY7" fmla="*/ 674034 h 695955"/>
              <a:gd name="connsiteX8" fmla="*/ 1293901 w 3304434"/>
              <a:gd name="connsiteY8" fmla="*/ 333951 h 695955"/>
              <a:gd name="connsiteX9" fmla="*/ 1463778 w 3304434"/>
              <a:gd name="connsiteY9" fmla="*/ 15140 h 695955"/>
              <a:gd name="connsiteX10" fmla="*/ 1635502 w 3304434"/>
              <a:gd name="connsiteY10" fmla="*/ 352167 h 695955"/>
              <a:gd name="connsiteX11" fmla="*/ 1788806 w 3304434"/>
              <a:gd name="connsiteY11" fmla="*/ 691990 h 695955"/>
              <a:gd name="connsiteX12" fmla="*/ 1947902 w 3304434"/>
              <a:gd name="connsiteY12" fmla="*/ 346695 h 695955"/>
              <a:gd name="connsiteX13" fmla="*/ 2115442 w 3304434"/>
              <a:gd name="connsiteY13" fmla="*/ 6 h 695955"/>
              <a:gd name="connsiteX14" fmla="*/ 2281942 w 3304434"/>
              <a:gd name="connsiteY14" fmla="*/ 338987 h 695955"/>
              <a:gd name="connsiteX15" fmla="*/ 2442292 w 3304434"/>
              <a:gd name="connsiteY15" fmla="*/ 687503 h 695955"/>
              <a:gd name="connsiteX16" fmla="*/ 2587294 w 3304434"/>
              <a:gd name="connsiteY16" fmla="*/ 352723 h 695955"/>
              <a:gd name="connsiteX17" fmla="*/ 2765770 w 3304434"/>
              <a:gd name="connsiteY17" fmla="*/ 561 h 695955"/>
              <a:gd name="connsiteX18" fmla="*/ 2919832 w 3304434"/>
              <a:gd name="connsiteY18" fmla="*/ 343477 h 695955"/>
              <a:gd name="connsiteX19" fmla="*/ 3302856 w 3304434"/>
              <a:gd name="connsiteY19" fmla="*/ 346701 h 695955"/>
              <a:gd name="connsiteX20" fmla="*/ 3093269 w 3304434"/>
              <a:gd name="connsiteY20" fmla="*/ 509394 h 695955"/>
              <a:gd name="connsiteX0" fmla="*/ 0 w 3536171"/>
              <a:gd name="connsiteY0" fmla="*/ 347683 h 733607"/>
              <a:gd name="connsiteX1" fmla="*/ 166038 w 3536171"/>
              <a:gd name="connsiteY1" fmla="*/ 6452 h 733607"/>
              <a:gd name="connsiteX2" fmla="*/ 340676 w 3536171"/>
              <a:gd name="connsiteY2" fmla="*/ 348238 h 733607"/>
              <a:gd name="connsiteX3" fmla="*/ 479990 w 3536171"/>
              <a:gd name="connsiteY3" fmla="*/ 683006 h 733607"/>
              <a:gd name="connsiteX4" fmla="*/ 652177 w 3536171"/>
              <a:gd name="connsiteY4" fmla="*/ 347402 h 733607"/>
              <a:gd name="connsiteX5" fmla="*/ 808691 w 3536171"/>
              <a:gd name="connsiteY5" fmla="*/ 19625 h 733607"/>
              <a:gd name="connsiteX6" fmla="*/ 970429 w 3536171"/>
              <a:gd name="connsiteY6" fmla="*/ 338988 h 733607"/>
              <a:gd name="connsiteX7" fmla="*/ 1144603 w 3536171"/>
              <a:gd name="connsiteY7" fmla="*/ 674034 h 733607"/>
              <a:gd name="connsiteX8" fmla="*/ 1293901 w 3536171"/>
              <a:gd name="connsiteY8" fmla="*/ 333951 h 733607"/>
              <a:gd name="connsiteX9" fmla="*/ 1463778 w 3536171"/>
              <a:gd name="connsiteY9" fmla="*/ 15140 h 733607"/>
              <a:gd name="connsiteX10" fmla="*/ 1635502 w 3536171"/>
              <a:gd name="connsiteY10" fmla="*/ 352167 h 733607"/>
              <a:gd name="connsiteX11" fmla="*/ 1788806 w 3536171"/>
              <a:gd name="connsiteY11" fmla="*/ 691990 h 733607"/>
              <a:gd name="connsiteX12" fmla="*/ 1947902 w 3536171"/>
              <a:gd name="connsiteY12" fmla="*/ 346695 h 733607"/>
              <a:gd name="connsiteX13" fmla="*/ 2115442 w 3536171"/>
              <a:gd name="connsiteY13" fmla="*/ 6 h 733607"/>
              <a:gd name="connsiteX14" fmla="*/ 2281942 w 3536171"/>
              <a:gd name="connsiteY14" fmla="*/ 338987 h 733607"/>
              <a:gd name="connsiteX15" fmla="*/ 2442292 w 3536171"/>
              <a:gd name="connsiteY15" fmla="*/ 687503 h 733607"/>
              <a:gd name="connsiteX16" fmla="*/ 2587294 w 3536171"/>
              <a:gd name="connsiteY16" fmla="*/ 352723 h 733607"/>
              <a:gd name="connsiteX17" fmla="*/ 2765770 w 3536171"/>
              <a:gd name="connsiteY17" fmla="*/ 561 h 733607"/>
              <a:gd name="connsiteX18" fmla="*/ 2919832 w 3536171"/>
              <a:gd name="connsiteY18" fmla="*/ 343477 h 733607"/>
              <a:gd name="connsiteX19" fmla="*/ 3302856 w 3536171"/>
              <a:gd name="connsiteY19" fmla="*/ 346701 h 733607"/>
              <a:gd name="connsiteX20" fmla="*/ 3536171 w 3536171"/>
              <a:gd name="connsiteY20" fmla="*/ 733607 h 733607"/>
              <a:gd name="connsiteX0" fmla="*/ 0 w 3536171"/>
              <a:gd name="connsiteY0" fmla="*/ 347683 h 733607"/>
              <a:gd name="connsiteX1" fmla="*/ 166038 w 3536171"/>
              <a:gd name="connsiteY1" fmla="*/ 6452 h 733607"/>
              <a:gd name="connsiteX2" fmla="*/ 340676 w 3536171"/>
              <a:gd name="connsiteY2" fmla="*/ 348238 h 733607"/>
              <a:gd name="connsiteX3" fmla="*/ 479990 w 3536171"/>
              <a:gd name="connsiteY3" fmla="*/ 683006 h 733607"/>
              <a:gd name="connsiteX4" fmla="*/ 652177 w 3536171"/>
              <a:gd name="connsiteY4" fmla="*/ 347402 h 733607"/>
              <a:gd name="connsiteX5" fmla="*/ 808691 w 3536171"/>
              <a:gd name="connsiteY5" fmla="*/ 19625 h 733607"/>
              <a:gd name="connsiteX6" fmla="*/ 970429 w 3536171"/>
              <a:gd name="connsiteY6" fmla="*/ 338988 h 733607"/>
              <a:gd name="connsiteX7" fmla="*/ 1144603 w 3536171"/>
              <a:gd name="connsiteY7" fmla="*/ 674034 h 733607"/>
              <a:gd name="connsiteX8" fmla="*/ 1293901 w 3536171"/>
              <a:gd name="connsiteY8" fmla="*/ 333951 h 733607"/>
              <a:gd name="connsiteX9" fmla="*/ 1463778 w 3536171"/>
              <a:gd name="connsiteY9" fmla="*/ 15140 h 733607"/>
              <a:gd name="connsiteX10" fmla="*/ 1635502 w 3536171"/>
              <a:gd name="connsiteY10" fmla="*/ 352167 h 733607"/>
              <a:gd name="connsiteX11" fmla="*/ 1788806 w 3536171"/>
              <a:gd name="connsiteY11" fmla="*/ 691990 h 733607"/>
              <a:gd name="connsiteX12" fmla="*/ 1947902 w 3536171"/>
              <a:gd name="connsiteY12" fmla="*/ 346695 h 733607"/>
              <a:gd name="connsiteX13" fmla="*/ 2115442 w 3536171"/>
              <a:gd name="connsiteY13" fmla="*/ 6 h 733607"/>
              <a:gd name="connsiteX14" fmla="*/ 2281942 w 3536171"/>
              <a:gd name="connsiteY14" fmla="*/ 338987 h 733607"/>
              <a:gd name="connsiteX15" fmla="*/ 2442292 w 3536171"/>
              <a:gd name="connsiteY15" fmla="*/ 687503 h 733607"/>
              <a:gd name="connsiteX16" fmla="*/ 2587294 w 3536171"/>
              <a:gd name="connsiteY16" fmla="*/ 352723 h 733607"/>
              <a:gd name="connsiteX17" fmla="*/ 2765770 w 3536171"/>
              <a:gd name="connsiteY17" fmla="*/ 561 h 733607"/>
              <a:gd name="connsiteX18" fmla="*/ 2919832 w 3536171"/>
              <a:gd name="connsiteY18" fmla="*/ 343477 h 733607"/>
              <a:gd name="connsiteX19" fmla="*/ 3083554 w 3536171"/>
              <a:gd name="connsiteY19" fmla="*/ 678538 h 733607"/>
              <a:gd name="connsiteX20" fmla="*/ 3536171 w 3536171"/>
              <a:gd name="connsiteY20" fmla="*/ 733607 h 733607"/>
              <a:gd name="connsiteX0" fmla="*/ 0 w 3252371"/>
              <a:gd name="connsiteY0" fmla="*/ 347683 h 695955"/>
              <a:gd name="connsiteX1" fmla="*/ 166038 w 3252371"/>
              <a:gd name="connsiteY1" fmla="*/ 6452 h 695955"/>
              <a:gd name="connsiteX2" fmla="*/ 340676 w 3252371"/>
              <a:gd name="connsiteY2" fmla="*/ 348238 h 695955"/>
              <a:gd name="connsiteX3" fmla="*/ 479990 w 3252371"/>
              <a:gd name="connsiteY3" fmla="*/ 683006 h 695955"/>
              <a:gd name="connsiteX4" fmla="*/ 652177 w 3252371"/>
              <a:gd name="connsiteY4" fmla="*/ 347402 h 695955"/>
              <a:gd name="connsiteX5" fmla="*/ 808691 w 3252371"/>
              <a:gd name="connsiteY5" fmla="*/ 19625 h 695955"/>
              <a:gd name="connsiteX6" fmla="*/ 970429 w 3252371"/>
              <a:gd name="connsiteY6" fmla="*/ 338988 h 695955"/>
              <a:gd name="connsiteX7" fmla="*/ 1144603 w 3252371"/>
              <a:gd name="connsiteY7" fmla="*/ 674034 h 695955"/>
              <a:gd name="connsiteX8" fmla="*/ 1293901 w 3252371"/>
              <a:gd name="connsiteY8" fmla="*/ 333951 h 695955"/>
              <a:gd name="connsiteX9" fmla="*/ 1463778 w 3252371"/>
              <a:gd name="connsiteY9" fmla="*/ 15140 h 695955"/>
              <a:gd name="connsiteX10" fmla="*/ 1635502 w 3252371"/>
              <a:gd name="connsiteY10" fmla="*/ 352167 h 695955"/>
              <a:gd name="connsiteX11" fmla="*/ 1788806 w 3252371"/>
              <a:gd name="connsiteY11" fmla="*/ 691990 h 695955"/>
              <a:gd name="connsiteX12" fmla="*/ 1947902 w 3252371"/>
              <a:gd name="connsiteY12" fmla="*/ 346695 h 695955"/>
              <a:gd name="connsiteX13" fmla="*/ 2115442 w 3252371"/>
              <a:gd name="connsiteY13" fmla="*/ 6 h 695955"/>
              <a:gd name="connsiteX14" fmla="*/ 2281942 w 3252371"/>
              <a:gd name="connsiteY14" fmla="*/ 338987 h 695955"/>
              <a:gd name="connsiteX15" fmla="*/ 2442292 w 3252371"/>
              <a:gd name="connsiteY15" fmla="*/ 687503 h 695955"/>
              <a:gd name="connsiteX16" fmla="*/ 2587294 w 3252371"/>
              <a:gd name="connsiteY16" fmla="*/ 352723 h 695955"/>
              <a:gd name="connsiteX17" fmla="*/ 2765770 w 3252371"/>
              <a:gd name="connsiteY17" fmla="*/ 561 h 695955"/>
              <a:gd name="connsiteX18" fmla="*/ 2919832 w 3252371"/>
              <a:gd name="connsiteY18" fmla="*/ 343477 h 695955"/>
              <a:gd name="connsiteX19" fmla="*/ 3083554 w 3252371"/>
              <a:gd name="connsiteY19" fmla="*/ 678538 h 695955"/>
              <a:gd name="connsiteX20" fmla="*/ 3252371 w 3252371"/>
              <a:gd name="connsiteY20" fmla="*/ 347959 h 695955"/>
              <a:gd name="connsiteX0" fmla="*/ 0 w 3265271"/>
              <a:gd name="connsiteY0" fmla="*/ 347683 h 695955"/>
              <a:gd name="connsiteX1" fmla="*/ 166038 w 3265271"/>
              <a:gd name="connsiteY1" fmla="*/ 6452 h 695955"/>
              <a:gd name="connsiteX2" fmla="*/ 340676 w 3265271"/>
              <a:gd name="connsiteY2" fmla="*/ 348238 h 695955"/>
              <a:gd name="connsiteX3" fmla="*/ 479990 w 3265271"/>
              <a:gd name="connsiteY3" fmla="*/ 683006 h 695955"/>
              <a:gd name="connsiteX4" fmla="*/ 652177 w 3265271"/>
              <a:gd name="connsiteY4" fmla="*/ 347402 h 695955"/>
              <a:gd name="connsiteX5" fmla="*/ 808691 w 3265271"/>
              <a:gd name="connsiteY5" fmla="*/ 19625 h 695955"/>
              <a:gd name="connsiteX6" fmla="*/ 970429 w 3265271"/>
              <a:gd name="connsiteY6" fmla="*/ 338988 h 695955"/>
              <a:gd name="connsiteX7" fmla="*/ 1144603 w 3265271"/>
              <a:gd name="connsiteY7" fmla="*/ 674034 h 695955"/>
              <a:gd name="connsiteX8" fmla="*/ 1293901 w 3265271"/>
              <a:gd name="connsiteY8" fmla="*/ 333951 h 695955"/>
              <a:gd name="connsiteX9" fmla="*/ 1463778 w 3265271"/>
              <a:gd name="connsiteY9" fmla="*/ 15140 h 695955"/>
              <a:gd name="connsiteX10" fmla="*/ 1635502 w 3265271"/>
              <a:gd name="connsiteY10" fmla="*/ 352167 h 695955"/>
              <a:gd name="connsiteX11" fmla="*/ 1788806 w 3265271"/>
              <a:gd name="connsiteY11" fmla="*/ 691990 h 695955"/>
              <a:gd name="connsiteX12" fmla="*/ 1947902 w 3265271"/>
              <a:gd name="connsiteY12" fmla="*/ 346695 h 695955"/>
              <a:gd name="connsiteX13" fmla="*/ 2115442 w 3265271"/>
              <a:gd name="connsiteY13" fmla="*/ 6 h 695955"/>
              <a:gd name="connsiteX14" fmla="*/ 2281942 w 3265271"/>
              <a:gd name="connsiteY14" fmla="*/ 338987 h 695955"/>
              <a:gd name="connsiteX15" fmla="*/ 2442292 w 3265271"/>
              <a:gd name="connsiteY15" fmla="*/ 687503 h 695955"/>
              <a:gd name="connsiteX16" fmla="*/ 2587294 w 3265271"/>
              <a:gd name="connsiteY16" fmla="*/ 352723 h 695955"/>
              <a:gd name="connsiteX17" fmla="*/ 2765770 w 3265271"/>
              <a:gd name="connsiteY17" fmla="*/ 561 h 695955"/>
              <a:gd name="connsiteX18" fmla="*/ 2919832 w 3265271"/>
              <a:gd name="connsiteY18" fmla="*/ 343477 h 695955"/>
              <a:gd name="connsiteX19" fmla="*/ 3083554 w 3265271"/>
              <a:gd name="connsiteY19" fmla="*/ 678538 h 695955"/>
              <a:gd name="connsiteX20" fmla="*/ 3265271 w 3265271"/>
              <a:gd name="connsiteY20" fmla="*/ 105807 h 695955"/>
              <a:gd name="connsiteX0" fmla="*/ 0 w 3256672"/>
              <a:gd name="connsiteY0" fmla="*/ 347683 h 695955"/>
              <a:gd name="connsiteX1" fmla="*/ 166038 w 3256672"/>
              <a:gd name="connsiteY1" fmla="*/ 6452 h 695955"/>
              <a:gd name="connsiteX2" fmla="*/ 340676 w 3256672"/>
              <a:gd name="connsiteY2" fmla="*/ 348238 h 695955"/>
              <a:gd name="connsiteX3" fmla="*/ 479990 w 3256672"/>
              <a:gd name="connsiteY3" fmla="*/ 683006 h 695955"/>
              <a:gd name="connsiteX4" fmla="*/ 652177 w 3256672"/>
              <a:gd name="connsiteY4" fmla="*/ 347402 h 695955"/>
              <a:gd name="connsiteX5" fmla="*/ 808691 w 3256672"/>
              <a:gd name="connsiteY5" fmla="*/ 19625 h 695955"/>
              <a:gd name="connsiteX6" fmla="*/ 970429 w 3256672"/>
              <a:gd name="connsiteY6" fmla="*/ 338988 h 695955"/>
              <a:gd name="connsiteX7" fmla="*/ 1144603 w 3256672"/>
              <a:gd name="connsiteY7" fmla="*/ 674034 h 695955"/>
              <a:gd name="connsiteX8" fmla="*/ 1293901 w 3256672"/>
              <a:gd name="connsiteY8" fmla="*/ 333951 h 695955"/>
              <a:gd name="connsiteX9" fmla="*/ 1463778 w 3256672"/>
              <a:gd name="connsiteY9" fmla="*/ 15140 h 695955"/>
              <a:gd name="connsiteX10" fmla="*/ 1635502 w 3256672"/>
              <a:gd name="connsiteY10" fmla="*/ 352167 h 695955"/>
              <a:gd name="connsiteX11" fmla="*/ 1788806 w 3256672"/>
              <a:gd name="connsiteY11" fmla="*/ 691990 h 695955"/>
              <a:gd name="connsiteX12" fmla="*/ 1947902 w 3256672"/>
              <a:gd name="connsiteY12" fmla="*/ 346695 h 695955"/>
              <a:gd name="connsiteX13" fmla="*/ 2115442 w 3256672"/>
              <a:gd name="connsiteY13" fmla="*/ 6 h 695955"/>
              <a:gd name="connsiteX14" fmla="*/ 2281942 w 3256672"/>
              <a:gd name="connsiteY14" fmla="*/ 338987 h 695955"/>
              <a:gd name="connsiteX15" fmla="*/ 2442292 w 3256672"/>
              <a:gd name="connsiteY15" fmla="*/ 687503 h 695955"/>
              <a:gd name="connsiteX16" fmla="*/ 2587294 w 3256672"/>
              <a:gd name="connsiteY16" fmla="*/ 352723 h 695955"/>
              <a:gd name="connsiteX17" fmla="*/ 2765770 w 3256672"/>
              <a:gd name="connsiteY17" fmla="*/ 561 h 695955"/>
              <a:gd name="connsiteX18" fmla="*/ 2919832 w 3256672"/>
              <a:gd name="connsiteY18" fmla="*/ 343477 h 695955"/>
              <a:gd name="connsiteX19" fmla="*/ 3083554 w 3256672"/>
              <a:gd name="connsiteY19" fmla="*/ 678538 h 695955"/>
              <a:gd name="connsiteX20" fmla="*/ 3256672 w 3256672"/>
              <a:gd name="connsiteY20" fmla="*/ 361410 h 695955"/>
              <a:gd name="connsiteX0" fmla="*/ 0 w 3256672"/>
              <a:gd name="connsiteY0" fmla="*/ 347683 h 695955"/>
              <a:gd name="connsiteX1" fmla="*/ 166038 w 3256672"/>
              <a:gd name="connsiteY1" fmla="*/ 6452 h 695955"/>
              <a:gd name="connsiteX2" fmla="*/ 332077 w 3256672"/>
              <a:gd name="connsiteY2" fmla="*/ 348237 h 695955"/>
              <a:gd name="connsiteX3" fmla="*/ 479990 w 3256672"/>
              <a:gd name="connsiteY3" fmla="*/ 683006 h 695955"/>
              <a:gd name="connsiteX4" fmla="*/ 652177 w 3256672"/>
              <a:gd name="connsiteY4" fmla="*/ 347402 h 695955"/>
              <a:gd name="connsiteX5" fmla="*/ 808691 w 3256672"/>
              <a:gd name="connsiteY5" fmla="*/ 19625 h 695955"/>
              <a:gd name="connsiteX6" fmla="*/ 970429 w 3256672"/>
              <a:gd name="connsiteY6" fmla="*/ 338988 h 695955"/>
              <a:gd name="connsiteX7" fmla="*/ 1144603 w 3256672"/>
              <a:gd name="connsiteY7" fmla="*/ 674034 h 695955"/>
              <a:gd name="connsiteX8" fmla="*/ 1293901 w 3256672"/>
              <a:gd name="connsiteY8" fmla="*/ 333951 h 695955"/>
              <a:gd name="connsiteX9" fmla="*/ 1463778 w 3256672"/>
              <a:gd name="connsiteY9" fmla="*/ 15140 h 695955"/>
              <a:gd name="connsiteX10" fmla="*/ 1635502 w 3256672"/>
              <a:gd name="connsiteY10" fmla="*/ 352167 h 695955"/>
              <a:gd name="connsiteX11" fmla="*/ 1788806 w 3256672"/>
              <a:gd name="connsiteY11" fmla="*/ 691990 h 695955"/>
              <a:gd name="connsiteX12" fmla="*/ 1947902 w 3256672"/>
              <a:gd name="connsiteY12" fmla="*/ 346695 h 695955"/>
              <a:gd name="connsiteX13" fmla="*/ 2115442 w 3256672"/>
              <a:gd name="connsiteY13" fmla="*/ 6 h 695955"/>
              <a:gd name="connsiteX14" fmla="*/ 2281942 w 3256672"/>
              <a:gd name="connsiteY14" fmla="*/ 338987 h 695955"/>
              <a:gd name="connsiteX15" fmla="*/ 2442292 w 3256672"/>
              <a:gd name="connsiteY15" fmla="*/ 687503 h 695955"/>
              <a:gd name="connsiteX16" fmla="*/ 2587294 w 3256672"/>
              <a:gd name="connsiteY16" fmla="*/ 352723 h 695955"/>
              <a:gd name="connsiteX17" fmla="*/ 2765770 w 3256672"/>
              <a:gd name="connsiteY17" fmla="*/ 561 h 695955"/>
              <a:gd name="connsiteX18" fmla="*/ 2919832 w 3256672"/>
              <a:gd name="connsiteY18" fmla="*/ 343477 h 695955"/>
              <a:gd name="connsiteX19" fmla="*/ 3083554 w 3256672"/>
              <a:gd name="connsiteY19" fmla="*/ 678538 h 695955"/>
              <a:gd name="connsiteX20" fmla="*/ 3256672 w 3256672"/>
              <a:gd name="connsiteY20" fmla="*/ 361410 h 695955"/>
              <a:gd name="connsiteX0" fmla="*/ 0 w 3256672"/>
              <a:gd name="connsiteY0" fmla="*/ 347683 h 695955"/>
              <a:gd name="connsiteX1" fmla="*/ 166038 w 3256672"/>
              <a:gd name="connsiteY1" fmla="*/ 6452 h 695955"/>
              <a:gd name="connsiteX2" fmla="*/ 332077 w 3256672"/>
              <a:gd name="connsiteY2" fmla="*/ 348237 h 695955"/>
              <a:gd name="connsiteX3" fmla="*/ 479990 w 3256672"/>
              <a:gd name="connsiteY3" fmla="*/ 683006 h 695955"/>
              <a:gd name="connsiteX4" fmla="*/ 652177 w 3256672"/>
              <a:gd name="connsiteY4" fmla="*/ 347402 h 695955"/>
              <a:gd name="connsiteX5" fmla="*/ 808691 w 3256672"/>
              <a:gd name="connsiteY5" fmla="*/ 19625 h 695955"/>
              <a:gd name="connsiteX6" fmla="*/ 970429 w 3256672"/>
              <a:gd name="connsiteY6" fmla="*/ 338988 h 695955"/>
              <a:gd name="connsiteX7" fmla="*/ 1144603 w 3256672"/>
              <a:gd name="connsiteY7" fmla="*/ 674034 h 695955"/>
              <a:gd name="connsiteX8" fmla="*/ 1293901 w 3256672"/>
              <a:gd name="connsiteY8" fmla="*/ 333951 h 695955"/>
              <a:gd name="connsiteX9" fmla="*/ 1463778 w 3256672"/>
              <a:gd name="connsiteY9" fmla="*/ 15140 h 695955"/>
              <a:gd name="connsiteX10" fmla="*/ 1635502 w 3256672"/>
              <a:gd name="connsiteY10" fmla="*/ 352167 h 695955"/>
              <a:gd name="connsiteX11" fmla="*/ 1788806 w 3256672"/>
              <a:gd name="connsiteY11" fmla="*/ 691990 h 695955"/>
              <a:gd name="connsiteX12" fmla="*/ 1947902 w 3256672"/>
              <a:gd name="connsiteY12" fmla="*/ 346695 h 695955"/>
              <a:gd name="connsiteX13" fmla="*/ 2115442 w 3256672"/>
              <a:gd name="connsiteY13" fmla="*/ 6 h 695955"/>
              <a:gd name="connsiteX14" fmla="*/ 2281942 w 3256672"/>
              <a:gd name="connsiteY14" fmla="*/ 338987 h 695955"/>
              <a:gd name="connsiteX15" fmla="*/ 2442292 w 3256672"/>
              <a:gd name="connsiteY15" fmla="*/ 687503 h 695955"/>
              <a:gd name="connsiteX16" fmla="*/ 2587294 w 3256672"/>
              <a:gd name="connsiteY16" fmla="*/ 352723 h 695955"/>
              <a:gd name="connsiteX17" fmla="*/ 2765770 w 3256672"/>
              <a:gd name="connsiteY17" fmla="*/ 561 h 695955"/>
              <a:gd name="connsiteX18" fmla="*/ 2919832 w 3256672"/>
              <a:gd name="connsiteY18" fmla="*/ 343477 h 695955"/>
              <a:gd name="connsiteX19" fmla="*/ 3083554 w 3256672"/>
              <a:gd name="connsiteY19" fmla="*/ 678538 h 695955"/>
              <a:gd name="connsiteX20" fmla="*/ 3256672 w 3256672"/>
              <a:gd name="connsiteY20" fmla="*/ 361410 h 695955"/>
              <a:gd name="connsiteX0" fmla="*/ 0 w 3256672"/>
              <a:gd name="connsiteY0" fmla="*/ 347683 h 695955"/>
              <a:gd name="connsiteX1" fmla="*/ 166038 w 3256672"/>
              <a:gd name="connsiteY1" fmla="*/ 6452 h 695955"/>
              <a:gd name="connsiteX2" fmla="*/ 332077 w 3256672"/>
              <a:gd name="connsiteY2" fmla="*/ 348237 h 695955"/>
              <a:gd name="connsiteX3" fmla="*/ 479990 w 3256672"/>
              <a:gd name="connsiteY3" fmla="*/ 683006 h 695955"/>
              <a:gd name="connsiteX4" fmla="*/ 652177 w 3256672"/>
              <a:gd name="connsiteY4" fmla="*/ 347402 h 695955"/>
              <a:gd name="connsiteX5" fmla="*/ 808691 w 3256672"/>
              <a:gd name="connsiteY5" fmla="*/ 19625 h 695955"/>
              <a:gd name="connsiteX6" fmla="*/ 970429 w 3256672"/>
              <a:gd name="connsiteY6" fmla="*/ 338988 h 695955"/>
              <a:gd name="connsiteX7" fmla="*/ 1144603 w 3256672"/>
              <a:gd name="connsiteY7" fmla="*/ 674034 h 695955"/>
              <a:gd name="connsiteX8" fmla="*/ 1293901 w 3256672"/>
              <a:gd name="connsiteY8" fmla="*/ 333951 h 695955"/>
              <a:gd name="connsiteX9" fmla="*/ 1463778 w 3256672"/>
              <a:gd name="connsiteY9" fmla="*/ 15140 h 695955"/>
              <a:gd name="connsiteX10" fmla="*/ 1635502 w 3256672"/>
              <a:gd name="connsiteY10" fmla="*/ 352167 h 695955"/>
              <a:gd name="connsiteX11" fmla="*/ 1788806 w 3256672"/>
              <a:gd name="connsiteY11" fmla="*/ 691990 h 695955"/>
              <a:gd name="connsiteX12" fmla="*/ 1947902 w 3256672"/>
              <a:gd name="connsiteY12" fmla="*/ 346695 h 695955"/>
              <a:gd name="connsiteX13" fmla="*/ 2115442 w 3256672"/>
              <a:gd name="connsiteY13" fmla="*/ 6 h 695955"/>
              <a:gd name="connsiteX14" fmla="*/ 2281942 w 3256672"/>
              <a:gd name="connsiteY14" fmla="*/ 338987 h 695955"/>
              <a:gd name="connsiteX15" fmla="*/ 2442292 w 3256672"/>
              <a:gd name="connsiteY15" fmla="*/ 687503 h 695955"/>
              <a:gd name="connsiteX16" fmla="*/ 2600194 w 3256672"/>
              <a:gd name="connsiteY16" fmla="*/ 343755 h 695955"/>
              <a:gd name="connsiteX17" fmla="*/ 2765770 w 3256672"/>
              <a:gd name="connsiteY17" fmla="*/ 561 h 695955"/>
              <a:gd name="connsiteX18" fmla="*/ 2919832 w 3256672"/>
              <a:gd name="connsiteY18" fmla="*/ 343477 h 695955"/>
              <a:gd name="connsiteX19" fmla="*/ 3083554 w 3256672"/>
              <a:gd name="connsiteY19" fmla="*/ 678538 h 695955"/>
              <a:gd name="connsiteX20" fmla="*/ 3256672 w 3256672"/>
              <a:gd name="connsiteY20" fmla="*/ 361410 h 695955"/>
              <a:gd name="connsiteX0" fmla="*/ 0 w 3256672"/>
              <a:gd name="connsiteY0" fmla="*/ 347683 h 695955"/>
              <a:gd name="connsiteX1" fmla="*/ 166038 w 3256672"/>
              <a:gd name="connsiteY1" fmla="*/ 6452 h 695955"/>
              <a:gd name="connsiteX2" fmla="*/ 332077 w 3256672"/>
              <a:gd name="connsiteY2" fmla="*/ 348237 h 695955"/>
              <a:gd name="connsiteX3" fmla="*/ 479990 w 3256672"/>
              <a:gd name="connsiteY3" fmla="*/ 683006 h 695955"/>
              <a:gd name="connsiteX4" fmla="*/ 652177 w 3256672"/>
              <a:gd name="connsiteY4" fmla="*/ 347402 h 695955"/>
              <a:gd name="connsiteX5" fmla="*/ 808691 w 3256672"/>
              <a:gd name="connsiteY5" fmla="*/ 19625 h 695955"/>
              <a:gd name="connsiteX6" fmla="*/ 970429 w 3256672"/>
              <a:gd name="connsiteY6" fmla="*/ 338988 h 695955"/>
              <a:gd name="connsiteX7" fmla="*/ 1144603 w 3256672"/>
              <a:gd name="connsiteY7" fmla="*/ 674034 h 695955"/>
              <a:gd name="connsiteX8" fmla="*/ 1293901 w 3256672"/>
              <a:gd name="connsiteY8" fmla="*/ 333951 h 695955"/>
              <a:gd name="connsiteX9" fmla="*/ 1463778 w 3256672"/>
              <a:gd name="connsiteY9" fmla="*/ 15140 h 695955"/>
              <a:gd name="connsiteX10" fmla="*/ 1635502 w 3256672"/>
              <a:gd name="connsiteY10" fmla="*/ 352167 h 695955"/>
              <a:gd name="connsiteX11" fmla="*/ 1788806 w 3256672"/>
              <a:gd name="connsiteY11" fmla="*/ 691990 h 695955"/>
              <a:gd name="connsiteX12" fmla="*/ 1947902 w 3256672"/>
              <a:gd name="connsiteY12" fmla="*/ 346695 h 695955"/>
              <a:gd name="connsiteX13" fmla="*/ 2115442 w 3256672"/>
              <a:gd name="connsiteY13" fmla="*/ 6 h 695955"/>
              <a:gd name="connsiteX14" fmla="*/ 2281942 w 3256672"/>
              <a:gd name="connsiteY14" fmla="*/ 338987 h 695955"/>
              <a:gd name="connsiteX15" fmla="*/ 2442292 w 3256672"/>
              <a:gd name="connsiteY15" fmla="*/ 687503 h 695955"/>
              <a:gd name="connsiteX16" fmla="*/ 2600194 w 3256672"/>
              <a:gd name="connsiteY16" fmla="*/ 343755 h 695955"/>
              <a:gd name="connsiteX17" fmla="*/ 2765769 w 3256672"/>
              <a:gd name="connsiteY17" fmla="*/ 5047 h 695955"/>
              <a:gd name="connsiteX18" fmla="*/ 2919832 w 3256672"/>
              <a:gd name="connsiteY18" fmla="*/ 343477 h 695955"/>
              <a:gd name="connsiteX19" fmla="*/ 3083554 w 3256672"/>
              <a:gd name="connsiteY19" fmla="*/ 678538 h 695955"/>
              <a:gd name="connsiteX20" fmla="*/ 3256672 w 3256672"/>
              <a:gd name="connsiteY20" fmla="*/ 361410 h 695955"/>
              <a:gd name="connsiteX0" fmla="*/ 0 w 3256672"/>
              <a:gd name="connsiteY0" fmla="*/ 347683 h 695955"/>
              <a:gd name="connsiteX1" fmla="*/ 166038 w 3256672"/>
              <a:gd name="connsiteY1" fmla="*/ 6452 h 695955"/>
              <a:gd name="connsiteX2" fmla="*/ 332077 w 3256672"/>
              <a:gd name="connsiteY2" fmla="*/ 348237 h 695955"/>
              <a:gd name="connsiteX3" fmla="*/ 479990 w 3256672"/>
              <a:gd name="connsiteY3" fmla="*/ 683006 h 695955"/>
              <a:gd name="connsiteX4" fmla="*/ 652177 w 3256672"/>
              <a:gd name="connsiteY4" fmla="*/ 347402 h 695955"/>
              <a:gd name="connsiteX5" fmla="*/ 808691 w 3256672"/>
              <a:gd name="connsiteY5" fmla="*/ 19625 h 695955"/>
              <a:gd name="connsiteX6" fmla="*/ 970429 w 3256672"/>
              <a:gd name="connsiteY6" fmla="*/ 338988 h 695955"/>
              <a:gd name="connsiteX7" fmla="*/ 1144603 w 3256672"/>
              <a:gd name="connsiteY7" fmla="*/ 674034 h 695955"/>
              <a:gd name="connsiteX8" fmla="*/ 1293901 w 3256672"/>
              <a:gd name="connsiteY8" fmla="*/ 333951 h 695955"/>
              <a:gd name="connsiteX9" fmla="*/ 1463778 w 3256672"/>
              <a:gd name="connsiteY9" fmla="*/ 15140 h 695955"/>
              <a:gd name="connsiteX10" fmla="*/ 1635502 w 3256672"/>
              <a:gd name="connsiteY10" fmla="*/ 352167 h 695955"/>
              <a:gd name="connsiteX11" fmla="*/ 1788806 w 3256672"/>
              <a:gd name="connsiteY11" fmla="*/ 691990 h 695955"/>
              <a:gd name="connsiteX12" fmla="*/ 1947902 w 3256672"/>
              <a:gd name="connsiteY12" fmla="*/ 346695 h 695955"/>
              <a:gd name="connsiteX13" fmla="*/ 2115442 w 3256672"/>
              <a:gd name="connsiteY13" fmla="*/ 6 h 695955"/>
              <a:gd name="connsiteX14" fmla="*/ 2281942 w 3256672"/>
              <a:gd name="connsiteY14" fmla="*/ 338987 h 695955"/>
              <a:gd name="connsiteX15" fmla="*/ 2442292 w 3256672"/>
              <a:gd name="connsiteY15" fmla="*/ 687503 h 695955"/>
              <a:gd name="connsiteX16" fmla="*/ 2600194 w 3256672"/>
              <a:gd name="connsiteY16" fmla="*/ 343755 h 695955"/>
              <a:gd name="connsiteX17" fmla="*/ 2765769 w 3256672"/>
              <a:gd name="connsiteY17" fmla="*/ 5047 h 695955"/>
              <a:gd name="connsiteX18" fmla="*/ 2932733 w 3256672"/>
              <a:gd name="connsiteY18" fmla="*/ 352446 h 695955"/>
              <a:gd name="connsiteX19" fmla="*/ 3083554 w 3256672"/>
              <a:gd name="connsiteY19" fmla="*/ 678538 h 695955"/>
              <a:gd name="connsiteX20" fmla="*/ 3256672 w 3256672"/>
              <a:gd name="connsiteY20" fmla="*/ 361410 h 695955"/>
              <a:gd name="connsiteX0" fmla="*/ 0 w 3256672"/>
              <a:gd name="connsiteY0" fmla="*/ 347683 h 695955"/>
              <a:gd name="connsiteX1" fmla="*/ 166038 w 3256672"/>
              <a:gd name="connsiteY1" fmla="*/ 6452 h 695955"/>
              <a:gd name="connsiteX2" fmla="*/ 332077 w 3256672"/>
              <a:gd name="connsiteY2" fmla="*/ 348237 h 695955"/>
              <a:gd name="connsiteX3" fmla="*/ 479990 w 3256672"/>
              <a:gd name="connsiteY3" fmla="*/ 683006 h 695955"/>
              <a:gd name="connsiteX4" fmla="*/ 652177 w 3256672"/>
              <a:gd name="connsiteY4" fmla="*/ 347402 h 695955"/>
              <a:gd name="connsiteX5" fmla="*/ 808691 w 3256672"/>
              <a:gd name="connsiteY5" fmla="*/ 19625 h 695955"/>
              <a:gd name="connsiteX6" fmla="*/ 970429 w 3256672"/>
              <a:gd name="connsiteY6" fmla="*/ 338988 h 695955"/>
              <a:gd name="connsiteX7" fmla="*/ 1144603 w 3256672"/>
              <a:gd name="connsiteY7" fmla="*/ 674034 h 695955"/>
              <a:gd name="connsiteX8" fmla="*/ 1293901 w 3256672"/>
              <a:gd name="connsiteY8" fmla="*/ 333951 h 695955"/>
              <a:gd name="connsiteX9" fmla="*/ 1463778 w 3256672"/>
              <a:gd name="connsiteY9" fmla="*/ 15140 h 695955"/>
              <a:gd name="connsiteX10" fmla="*/ 1635502 w 3256672"/>
              <a:gd name="connsiteY10" fmla="*/ 352167 h 695955"/>
              <a:gd name="connsiteX11" fmla="*/ 1788806 w 3256672"/>
              <a:gd name="connsiteY11" fmla="*/ 691990 h 695955"/>
              <a:gd name="connsiteX12" fmla="*/ 1947902 w 3256672"/>
              <a:gd name="connsiteY12" fmla="*/ 346695 h 695955"/>
              <a:gd name="connsiteX13" fmla="*/ 2115442 w 3256672"/>
              <a:gd name="connsiteY13" fmla="*/ 6 h 695955"/>
              <a:gd name="connsiteX14" fmla="*/ 2281942 w 3256672"/>
              <a:gd name="connsiteY14" fmla="*/ 338987 h 695955"/>
              <a:gd name="connsiteX15" fmla="*/ 2442292 w 3256672"/>
              <a:gd name="connsiteY15" fmla="*/ 687503 h 695955"/>
              <a:gd name="connsiteX16" fmla="*/ 2600194 w 3256672"/>
              <a:gd name="connsiteY16" fmla="*/ 343755 h 695955"/>
              <a:gd name="connsiteX17" fmla="*/ 2765769 w 3256672"/>
              <a:gd name="connsiteY17" fmla="*/ 5047 h 695955"/>
              <a:gd name="connsiteX18" fmla="*/ 2932733 w 3256672"/>
              <a:gd name="connsiteY18" fmla="*/ 352446 h 695955"/>
              <a:gd name="connsiteX19" fmla="*/ 3096454 w 3256672"/>
              <a:gd name="connsiteY19" fmla="*/ 678538 h 695955"/>
              <a:gd name="connsiteX20" fmla="*/ 3256672 w 3256672"/>
              <a:gd name="connsiteY20" fmla="*/ 361410 h 695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256672" h="695955">
                <a:moveTo>
                  <a:pt x="0" y="347683"/>
                </a:moveTo>
                <a:cubicBezTo>
                  <a:pt x="23812" y="189726"/>
                  <a:pt x="110692" y="6360"/>
                  <a:pt x="166038" y="6452"/>
                </a:cubicBezTo>
                <a:cubicBezTo>
                  <a:pt x="221384" y="6544"/>
                  <a:pt x="279752" y="235478"/>
                  <a:pt x="332077" y="348237"/>
                </a:cubicBezTo>
                <a:cubicBezTo>
                  <a:pt x="384402" y="460996"/>
                  <a:pt x="426640" y="683145"/>
                  <a:pt x="479990" y="683006"/>
                </a:cubicBezTo>
                <a:cubicBezTo>
                  <a:pt x="533340" y="682867"/>
                  <a:pt x="597394" y="457965"/>
                  <a:pt x="652177" y="347402"/>
                </a:cubicBezTo>
                <a:cubicBezTo>
                  <a:pt x="706960" y="236839"/>
                  <a:pt x="755649" y="21027"/>
                  <a:pt x="808691" y="19625"/>
                </a:cubicBezTo>
                <a:cubicBezTo>
                  <a:pt x="861733" y="18223"/>
                  <a:pt x="914444" y="229920"/>
                  <a:pt x="970429" y="338988"/>
                </a:cubicBezTo>
                <a:cubicBezTo>
                  <a:pt x="1026414" y="448056"/>
                  <a:pt x="1090691" y="674873"/>
                  <a:pt x="1144603" y="674034"/>
                </a:cubicBezTo>
                <a:cubicBezTo>
                  <a:pt x="1198515" y="673195"/>
                  <a:pt x="1240705" y="443767"/>
                  <a:pt x="1293901" y="333951"/>
                </a:cubicBezTo>
                <a:cubicBezTo>
                  <a:pt x="1347097" y="224135"/>
                  <a:pt x="1406845" y="12104"/>
                  <a:pt x="1463778" y="15140"/>
                </a:cubicBezTo>
                <a:cubicBezTo>
                  <a:pt x="1520712" y="18176"/>
                  <a:pt x="1581331" y="239359"/>
                  <a:pt x="1635502" y="352167"/>
                </a:cubicBezTo>
                <a:cubicBezTo>
                  <a:pt x="1689673" y="464975"/>
                  <a:pt x="1764690" y="648059"/>
                  <a:pt x="1788806" y="691990"/>
                </a:cubicBezTo>
                <a:cubicBezTo>
                  <a:pt x="1812922" y="735921"/>
                  <a:pt x="1921413" y="401488"/>
                  <a:pt x="1947902" y="346695"/>
                </a:cubicBezTo>
                <a:cubicBezTo>
                  <a:pt x="1974391" y="291902"/>
                  <a:pt x="2059769" y="1291"/>
                  <a:pt x="2115442" y="6"/>
                </a:cubicBezTo>
                <a:cubicBezTo>
                  <a:pt x="2171115" y="-1279"/>
                  <a:pt x="2227467" y="224404"/>
                  <a:pt x="2281942" y="338987"/>
                </a:cubicBezTo>
                <a:cubicBezTo>
                  <a:pt x="2336417" y="453570"/>
                  <a:pt x="2389250" y="686708"/>
                  <a:pt x="2442292" y="687503"/>
                </a:cubicBezTo>
                <a:cubicBezTo>
                  <a:pt x="2495334" y="688298"/>
                  <a:pt x="2546281" y="457498"/>
                  <a:pt x="2600194" y="343755"/>
                </a:cubicBezTo>
                <a:cubicBezTo>
                  <a:pt x="2654107" y="230012"/>
                  <a:pt x="2710346" y="3599"/>
                  <a:pt x="2765769" y="5047"/>
                </a:cubicBezTo>
                <a:cubicBezTo>
                  <a:pt x="2821192" y="6495"/>
                  <a:pt x="2877619" y="240198"/>
                  <a:pt x="2932733" y="352446"/>
                </a:cubicBezTo>
                <a:cubicBezTo>
                  <a:pt x="2987847" y="464695"/>
                  <a:pt x="3071848" y="678538"/>
                  <a:pt x="3096454" y="678538"/>
                </a:cubicBezTo>
                <a:cubicBezTo>
                  <a:pt x="3121060" y="678538"/>
                  <a:pt x="3218968" y="197104"/>
                  <a:pt x="3256672" y="361410"/>
                </a:cubicBezTo>
              </a:path>
            </a:pathLst>
          </a:custGeom>
          <a:noFill/>
          <a:ln>
            <a:solidFill>
              <a:srgbClr val="097D09"/>
            </a:solidFill>
          </a:ln>
        </p:spPr>
        <p:style>
          <a:lnRef idx="3">
            <a:schemeClr val="accent5"/>
          </a:lnRef>
          <a:fillRef idx="0">
            <a:schemeClr val="accent5"/>
          </a:fillRef>
          <a:effectRef idx="2">
            <a:schemeClr val="accent5"/>
          </a:effectRef>
          <a:fontRef idx="minor">
            <a:schemeClr val="tx1"/>
          </a:fontRef>
        </p:style>
        <p:txBody>
          <a:bodyPr rtlCol="0" anchor="ctr"/>
          <a:lstStyle/>
          <a:p>
            <a:pPr algn="ctr"/>
            <a:endParaRPr lang="es-MX" dirty="0"/>
          </a:p>
        </p:txBody>
      </p:sp>
      <mc:AlternateContent xmlns:mc="http://schemas.openxmlformats.org/markup-compatibility/2006">
        <mc:Choice xmlns:a14="http://schemas.microsoft.com/office/drawing/2010/main" Requires="a14">
          <p:sp>
            <p:nvSpPr>
              <p:cNvPr id="42" name="CuadroTexto 135">
                <a:extLst>
                  <a:ext uri="{FF2B5EF4-FFF2-40B4-BE49-F238E27FC236}">
                    <a16:creationId xmlns:a16="http://schemas.microsoft.com/office/drawing/2014/main" id="{3CAFADB3-CFB7-45C3-993C-6D9DF774D59F}"/>
                  </a:ext>
                </a:extLst>
              </p:cNvPr>
              <p:cNvSpPr txBox="1"/>
              <p:nvPr/>
            </p:nvSpPr>
            <p:spPr>
              <a:xfrm>
                <a:off x="1267402" y="4252762"/>
                <a:ext cx="1076495"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s-MX" i="1">
                              <a:solidFill>
                                <a:srgbClr val="097D09"/>
                              </a:solidFill>
                              <a:latin typeface="Cambria Math" panose="02040503050406030204" pitchFamily="18" charset="0"/>
                            </a:rPr>
                          </m:ctrlPr>
                        </m:sSubPr>
                        <m:e>
                          <m:r>
                            <a:rPr lang="es-MX" i="1">
                              <a:solidFill>
                                <a:srgbClr val="097D09"/>
                              </a:solidFill>
                              <a:latin typeface="Cambria Math" panose="02040503050406030204" pitchFamily="18" charset="0"/>
                            </a:rPr>
                            <m:t>𝑧</m:t>
                          </m:r>
                        </m:e>
                        <m:sub>
                          <m:r>
                            <a:rPr lang="es-MX" i="1">
                              <a:solidFill>
                                <a:srgbClr val="097D09"/>
                              </a:solidFill>
                              <a:latin typeface="Cambria Math" panose="02040503050406030204" pitchFamily="18" charset="0"/>
                            </a:rPr>
                            <m:t>0</m:t>
                          </m:r>
                        </m:sub>
                      </m:sSub>
                    </m:oMath>
                  </m:oMathPara>
                </a14:m>
                <a:endParaRPr lang="es-MX" dirty="0">
                  <a:solidFill>
                    <a:schemeClr val="accent5">
                      <a:lumMod val="50000"/>
                    </a:schemeClr>
                  </a:solidFill>
                </a:endParaRPr>
              </a:p>
            </p:txBody>
          </p:sp>
        </mc:Choice>
        <mc:Fallback>
          <p:sp>
            <p:nvSpPr>
              <p:cNvPr id="42" name="CuadroTexto 135">
                <a:extLst>
                  <a:ext uri="{FF2B5EF4-FFF2-40B4-BE49-F238E27FC236}">
                    <a16:creationId xmlns:a16="http://schemas.microsoft.com/office/drawing/2014/main" id="{3CAFADB3-CFB7-45C3-993C-6D9DF774D59F}"/>
                  </a:ext>
                </a:extLst>
              </p:cNvPr>
              <p:cNvSpPr txBox="1">
                <a:spLocks noRot="1" noChangeAspect="1" noMove="1" noResize="1" noEditPoints="1" noAdjustHandles="1" noChangeArrowheads="1" noChangeShapeType="1" noTextEdit="1"/>
              </p:cNvSpPr>
              <p:nvPr/>
            </p:nvSpPr>
            <p:spPr>
              <a:xfrm>
                <a:off x="1267402" y="4252762"/>
                <a:ext cx="1076495" cy="369332"/>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43" name="CuadroTexto 108">
                <a:extLst>
                  <a:ext uri="{FF2B5EF4-FFF2-40B4-BE49-F238E27FC236}">
                    <a16:creationId xmlns:a16="http://schemas.microsoft.com/office/drawing/2014/main" id="{5E4A8878-EC62-4D36-AFBB-C69D4D11ED90}"/>
                  </a:ext>
                </a:extLst>
              </p:cNvPr>
              <p:cNvSpPr txBox="1"/>
              <p:nvPr/>
            </p:nvSpPr>
            <p:spPr>
              <a:xfrm>
                <a:off x="722812" y="4391000"/>
                <a:ext cx="288527"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s-MX" b="0" i="1" smtClean="0">
                          <a:solidFill>
                            <a:srgbClr val="002060"/>
                          </a:solidFill>
                          <a:latin typeface="Cambria Math" panose="02040503050406030204" pitchFamily="18" charset="0"/>
                        </a:rPr>
                        <m:t>𝑙</m:t>
                      </m:r>
                    </m:oMath>
                  </m:oMathPara>
                </a14:m>
                <a:endParaRPr lang="es-MX" dirty="0">
                  <a:solidFill>
                    <a:srgbClr val="002060"/>
                  </a:solidFill>
                </a:endParaRPr>
              </a:p>
            </p:txBody>
          </p:sp>
        </mc:Choice>
        <mc:Fallback>
          <p:sp>
            <p:nvSpPr>
              <p:cNvPr id="43" name="CuadroTexto 108">
                <a:extLst>
                  <a:ext uri="{FF2B5EF4-FFF2-40B4-BE49-F238E27FC236}">
                    <a16:creationId xmlns:a16="http://schemas.microsoft.com/office/drawing/2014/main" id="{5E4A8878-EC62-4D36-AFBB-C69D4D11ED90}"/>
                  </a:ext>
                </a:extLst>
              </p:cNvPr>
              <p:cNvSpPr txBox="1">
                <a:spLocks noRot="1" noChangeAspect="1" noMove="1" noResize="1" noEditPoints="1" noAdjustHandles="1" noChangeArrowheads="1" noChangeShapeType="1" noTextEdit="1"/>
              </p:cNvSpPr>
              <p:nvPr/>
            </p:nvSpPr>
            <p:spPr>
              <a:xfrm>
                <a:off x="722812" y="4391000"/>
                <a:ext cx="288527" cy="369332"/>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44" name="CuadroTexto 108">
                <a:extLst>
                  <a:ext uri="{FF2B5EF4-FFF2-40B4-BE49-F238E27FC236}">
                    <a16:creationId xmlns:a16="http://schemas.microsoft.com/office/drawing/2014/main" id="{D0079113-44A3-4628-86A9-8D943AB238E2}"/>
                  </a:ext>
                </a:extLst>
              </p:cNvPr>
              <p:cNvSpPr txBox="1"/>
              <p:nvPr/>
            </p:nvSpPr>
            <p:spPr>
              <a:xfrm>
                <a:off x="2531250" y="4391000"/>
                <a:ext cx="288527"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s-MX" b="0" i="1" smtClean="0">
                          <a:solidFill>
                            <a:srgbClr val="002060"/>
                          </a:solidFill>
                          <a:latin typeface="Cambria Math" panose="02040503050406030204" pitchFamily="18" charset="0"/>
                        </a:rPr>
                        <m:t>𝑙</m:t>
                      </m:r>
                    </m:oMath>
                  </m:oMathPara>
                </a14:m>
                <a:endParaRPr lang="es-MX" dirty="0">
                  <a:solidFill>
                    <a:srgbClr val="002060"/>
                  </a:solidFill>
                </a:endParaRPr>
              </a:p>
            </p:txBody>
          </p:sp>
        </mc:Choice>
        <mc:Fallback>
          <p:sp>
            <p:nvSpPr>
              <p:cNvPr id="44" name="CuadroTexto 108">
                <a:extLst>
                  <a:ext uri="{FF2B5EF4-FFF2-40B4-BE49-F238E27FC236}">
                    <a16:creationId xmlns:a16="http://schemas.microsoft.com/office/drawing/2014/main" id="{D0079113-44A3-4628-86A9-8D943AB238E2}"/>
                  </a:ext>
                </a:extLst>
              </p:cNvPr>
              <p:cNvSpPr txBox="1">
                <a:spLocks noRot="1" noChangeAspect="1" noMove="1" noResize="1" noEditPoints="1" noAdjustHandles="1" noChangeArrowheads="1" noChangeShapeType="1" noTextEdit="1"/>
              </p:cNvSpPr>
              <p:nvPr/>
            </p:nvSpPr>
            <p:spPr>
              <a:xfrm>
                <a:off x="2531250" y="4391000"/>
                <a:ext cx="288527" cy="369332"/>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45" name="CuadroTexto 105">
                <a:extLst>
                  <a:ext uri="{FF2B5EF4-FFF2-40B4-BE49-F238E27FC236}">
                    <a16:creationId xmlns:a16="http://schemas.microsoft.com/office/drawing/2014/main" id="{B69DD064-5409-4140-A829-FCC228F30E53}"/>
                  </a:ext>
                </a:extLst>
              </p:cNvPr>
              <p:cNvSpPr txBox="1"/>
              <p:nvPr/>
            </p:nvSpPr>
            <p:spPr>
              <a:xfrm>
                <a:off x="1417106" y="3153241"/>
                <a:ext cx="347313"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s-MX" i="1" smtClean="0">
                          <a:solidFill>
                            <a:srgbClr val="C00000"/>
                          </a:solidFill>
                          <a:latin typeface="Cambria Math" panose="02040503050406030204" pitchFamily="18" charset="0"/>
                          <a:ea typeface="Cambria Math" panose="02040503050406030204" pitchFamily="18" charset="0"/>
                        </a:rPr>
                        <m:t>𝛾</m:t>
                      </m:r>
                    </m:oMath>
                  </m:oMathPara>
                </a14:m>
                <a:endParaRPr lang="es-MX" dirty="0">
                  <a:solidFill>
                    <a:srgbClr val="C00000"/>
                  </a:solidFill>
                </a:endParaRPr>
              </a:p>
            </p:txBody>
          </p:sp>
        </mc:Choice>
        <mc:Fallback>
          <p:sp>
            <p:nvSpPr>
              <p:cNvPr id="45" name="CuadroTexto 105">
                <a:extLst>
                  <a:ext uri="{FF2B5EF4-FFF2-40B4-BE49-F238E27FC236}">
                    <a16:creationId xmlns:a16="http://schemas.microsoft.com/office/drawing/2014/main" id="{B69DD064-5409-4140-A829-FCC228F30E53}"/>
                  </a:ext>
                </a:extLst>
              </p:cNvPr>
              <p:cNvSpPr txBox="1">
                <a:spLocks noRot="1" noChangeAspect="1" noMove="1" noResize="1" noEditPoints="1" noAdjustHandles="1" noChangeArrowheads="1" noChangeShapeType="1" noTextEdit="1"/>
              </p:cNvSpPr>
              <p:nvPr/>
            </p:nvSpPr>
            <p:spPr>
              <a:xfrm>
                <a:off x="1417106" y="3153241"/>
                <a:ext cx="347313" cy="369332"/>
              </a:xfrm>
              <a:prstGeom prst="rect">
                <a:avLst/>
              </a:prstGeom>
              <a:blipFill>
                <a:blip r:embed="rId12"/>
                <a:stretch>
                  <a:fillRect b="-3279"/>
                </a:stretch>
              </a:blipFill>
            </p:spPr>
            <p:txBody>
              <a:bodyPr/>
              <a:lstStyle/>
              <a:p>
                <a:r>
                  <a:rPr lang="en-US">
                    <a:noFill/>
                  </a:rPr>
                  <a:t> </a:t>
                </a:r>
              </a:p>
            </p:txBody>
          </p:sp>
        </mc:Fallback>
      </mc:AlternateContent>
      <p:sp>
        <p:nvSpPr>
          <p:cNvPr id="60" name="Forma libre: forma 65">
            <a:extLst>
              <a:ext uri="{FF2B5EF4-FFF2-40B4-BE49-F238E27FC236}">
                <a16:creationId xmlns:a16="http://schemas.microsoft.com/office/drawing/2014/main" id="{E856B29C-1A45-4DCE-9982-3E81F19DB772}"/>
              </a:ext>
            </a:extLst>
          </p:cNvPr>
          <p:cNvSpPr/>
          <p:nvPr/>
        </p:nvSpPr>
        <p:spPr>
          <a:xfrm rot="5400000">
            <a:off x="1508459" y="3281628"/>
            <a:ext cx="522905" cy="117170"/>
          </a:xfrm>
          <a:custGeom>
            <a:avLst/>
            <a:gdLst>
              <a:gd name="connsiteX0" fmla="*/ 0 w 1300163"/>
              <a:gd name="connsiteY0" fmla="*/ 323852 h 690581"/>
              <a:gd name="connsiteX1" fmla="*/ 71438 w 1300163"/>
              <a:gd name="connsiteY1" fmla="*/ 9527 h 690581"/>
              <a:gd name="connsiteX2" fmla="*/ 142875 w 1300163"/>
              <a:gd name="connsiteY2" fmla="*/ 333377 h 690581"/>
              <a:gd name="connsiteX3" fmla="*/ 204788 w 1300163"/>
              <a:gd name="connsiteY3" fmla="*/ 690564 h 690581"/>
              <a:gd name="connsiteX4" fmla="*/ 295275 w 1300163"/>
              <a:gd name="connsiteY4" fmla="*/ 319089 h 690581"/>
              <a:gd name="connsiteX5" fmla="*/ 357188 w 1300163"/>
              <a:gd name="connsiteY5" fmla="*/ 4764 h 690581"/>
              <a:gd name="connsiteX6" fmla="*/ 428625 w 1300163"/>
              <a:gd name="connsiteY6" fmla="*/ 328614 h 690581"/>
              <a:gd name="connsiteX7" fmla="*/ 495300 w 1300163"/>
              <a:gd name="connsiteY7" fmla="*/ 690564 h 690581"/>
              <a:gd name="connsiteX8" fmla="*/ 571500 w 1300163"/>
              <a:gd name="connsiteY8" fmla="*/ 319089 h 690581"/>
              <a:gd name="connsiteX9" fmla="*/ 638175 w 1300163"/>
              <a:gd name="connsiteY9" fmla="*/ 4764 h 690581"/>
              <a:gd name="connsiteX10" fmla="*/ 723900 w 1300163"/>
              <a:gd name="connsiteY10" fmla="*/ 323852 h 690581"/>
              <a:gd name="connsiteX11" fmla="*/ 795338 w 1300163"/>
              <a:gd name="connsiteY11" fmla="*/ 666752 h 690581"/>
              <a:gd name="connsiteX12" fmla="*/ 871538 w 1300163"/>
              <a:gd name="connsiteY12" fmla="*/ 328614 h 690581"/>
              <a:gd name="connsiteX13" fmla="*/ 928688 w 1300163"/>
              <a:gd name="connsiteY13" fmla="*/ 2 h 690581"/>
              <a:gd name="connsiteX14" fmla="*/ 1004888 w 1300163"/>
              <a:gd name="connsiteY14" fmla="*/ 333377 h 690581"/>
              <a:gd name="connsiteX15" fmla="*/ 1071563 w 1300163"/>
              <a:gd name="connsiteY15" fmla="*/ 676277 h 690581"/>
              <a:gd name="connsiteX16" fmla="*/ 1152525 w 1300163"/>
              <a:gd name="connsiteY16" fmla="*/ 328614 h 690581"/>
              <a:gd name="connsiteX17" fmla="*/ 1200150 w 1300163"/>
              <a:gd name="connsiteY17" fmla="*/ 2 h 690581"/>
              <a:gd name="connsiteX18" fmla="*/ 1300163 w 1300163"/>
              <a:gd name="connsiteY18" fmla="*/ 328614 h 690581"/>
              <a:gd name="connsiteX0" fmla="*/ 0 w 1300163"/>
              <a:gd name="connsiteY0" fmla="*/ 323852 h 690581"/>
              <a:gd name="connsiteX1" fmla="*/ 71438 w 1300163"/>
              <a:gd name="connsiteY1" fmla="*/ 9527 h 690581"/>
              <a:gd name="connsiteX2" fmla="*/ 142875 w 1300163"/>
              <a:gd name="connsiteY2" fmla="*/ 333377 h 690581"/>
              <a:gd name="connsiteX3" fmla="*/ 204788 w 1300163"/>
              <a:gd name="connsiteY3" fmla="*/ 690564 h 690581"/>
              <a:gd name="connsiteX4" fmla="*/ 295275 w 1300163"/>
              <a:gd name="connsiteY4" fmla="*/ 319089 h 690581"/>
              <a:gd name="connsiteX5" fmla="*/ 357188 w 1300163"/>
              <a:gd name="connsiteY5" fmla="*/ 4764 h 690581"/>
              <a:gd name="connsiteX6" fmla="*/ 428625 w 1300163"/>
              <a:gd name="connsiteY6" fmla="*/ 328614 h 690581"/>
              <a:gd name="connsiteX7" fmla="*/ 495300 w 1300163"/>
              <a:gd name="connsiteY7" fmla="*/ 690564 h 690581"/>
              <a:gd name="connsiteX8" fmla="*/ 571500 w 1300163"/>
              <a:gd name="connsiteY8" fmla="*/ 319089 h 690581"/>
              <a:gd name="connsiteX9" fmla="*/ 638175 w 1300163"/>
              <a:gd name="connsiteY9" fmla="*/ 4764 h 690581"/>
              <a:gd name="connsiteX10" fmla="*/ 723900 w 1300163"/>
              <a:gd name="connsiteY10" fmla="*/ 323852 h 690581"/>
              <a:gd name="connsiteX11" fmla="*/ 795338 w 1300163"/>
              <a:gd name="connsiteY11" fmla="*/ 666752 h 690581"/>
              <a:gd name="connsiteX12" fmla="*/ 871538 w 1300163"/>
              <a:gd name="connsiteY12" fmla="*/ 328614 h 690581"/>
              <a:gd name="connsiteX13" fmla="*/ 928688 w 1300163"/>
              <a:gd name="connsiteY13" fmla="*/ 2 h 690581"/>
              <a:gd name="connsiteX14" fmla="*/ 1004888 w 1300163"/>
              <a:gd name="connsiteY14" fmla="*/ 333377 h 690581"/>
              <a:gd name="connsiteX15" fmla="*/ 1071563 w 1300163"/>
              <a:gd name="connsiteY15" fmla="*/ 676277 h 690581"/>
              <a:gd name="connsiteX16" fmla="*/ 1143925 w 1300163"/>
              <a:gd name="connsiteY16" fmla="*/ 328614 h 690581"/>
              <a:gd name="connsiteX17" fmla="*/ 1200150 w 1300163"/>
              <a:gd name="connsiteY17" fmla="*/ 2 h 690581"/>
              <a:gd name="connsiteX18" fmla="*/ 1300163 w 1300163"/>
              <a:gd name="connsiteY18" fmla="*/ 328614 h 690581"/>
              <a:gd name="connsiteX0" fmla="*/ 0 w 1291564"/>
              <a:gd name="connsiteY0" fmla="*/ 323852 h 690581"/>
              <a:gd name="connsiteX1" fmla="*/ 71438 w 1291564"/>
              <a:gd name="connsiteY1" fmla="*/ 9527 h 690581"/>
              <a:gd name="connsiteX2" fmla="*/ 142875 w 1291564"/>
              <a:gd name="connsiteY2" fmla="*/ 333377 h 690581"/>
              <a:gd name="connsiteX3" fmla="*/ 204788 w 1291564"/>
              <a:gd name="connsiteY3" fmla="*/ 690564 h 690581"/>
              <a:gd name="connsiteX4" fmla="*/ 295275 w 1291564"/>
              <a:gd name="connsiteY4" fmla="*/ 319089 h 690581"/>
              <a:gd name="connsiteX5" fmla="*/ 357188 w 1291564"/>
              <a:gd name="connsiteY5" fmla="*/ 4764 h 690581"/>
              <a:gd name="connsiteX6" fmla="*/ 428625 w 1291564"/>
              <a:gd name="connsiteY6" fmla="*/ 328614 h 690581"/>
              <a:gd name="connsiteX7" fmla="*/ 495300 w 1291564"/>
              <a:gd name="connsiteY7" fmla="*/ 690564 h 690581"/>
              <a:gd name="connsiteX8" fmla="*/ 571500 w 1291564"/>
              <a:gd name="connsiteY8" fmla="*/ 319089 h 690581"/>
              <a:gd name="connsiteX9" fmla="*/ 638175 w 1291564"/>
              <a:gd name="connsiteY9" fmla="*/ 4764 h 690581"/>
              <a:gd name="connsiteX10" fmla="*/ 723900 w 1291564"/>
              <a:gd name="connsiteY10" fmla="*/ 323852 h 690581"/>
              <a:gd name="connsiteX11" fmla="*/ 795338 w 1291564"/>
              <a:gd name="connsiteY11" fmla="*/ 666752 h 690581"/>
              <a:gd name="connsiteX12" fmla="*/ 871538 w 1291564"/>
              <a:gd name="connsiteY12" fmla="*/ 328614 h 690581"/>
              <a:gd name="connsiteX13" fmla="*/ 928688 w 1291564"/>
              <a:gd name="connsiteY13" fmla="*/ 2 h 690581"/>
              <a:gd name="connsiteX14" fmla="*/ 1004888 w 1291564"/>
              <a:gd name="connsiteY14" fmla="*/ 333377 h 690581"/>
              <a:gd name="connsiteX15" fmla="*/ 1071563 w 1291564"/>
              <a:gd name="connsiteY15" fmla="*/ 676277 h 690581"/>
              <a:gd name="connsiteX16" fmla="*/ 1143925 w 1291564"/>
              <a:gd name="connsiteY16" fmla="*/ 328614 h 690581"/>
              <a:gd name="connsiteX17" fmla="*/ 1200150 w 1291564"/>
              <a:gd name="connsiteY17" fmla="*/ 2 h 690581"/>
              <a:gd name="connsiteX18" fmla="*/ 1291564 w 1291564"/>
              <a:gd name="connsiteY18" fmla="*/ 328614 h 690581"/>
              <a:gd name="connsiteX0" fmla="*/ 0 w 1291564"/>
              <a:gd name="connsiteY0" fmla="*/ 323852 h 690581"/>
              <a:gd name="connsiteX1" fmla="*/ 71438 w 1291564"/>
              <a:gd name="connsiteY1" fmla="*/ 9527 h 690581"/>
              <a:gd name="connsiteX2" fmla="*/ 142875 w 1291564"/>
              <a:gd name="connsiteY2" fmla="*/ 333377 h 690581"/>
              <a:gd name="connsiteX3" fmla="*/ 204788 w 1291564"/>
              <a:gd name="connsiteY3" fmla="*/ 690564 h 690581"/>
              <a:gd name="connsiteX4" fmla="*/ 295275 w 1291564"/>
              <a:gd name="connsiteY4" fmla="*/ 319089 h 690581"/>
              <a:gd name="connsiteX5" fmla="*/ 357188 w 1291564"/>
              <a:gd name="connsiteY5" fmla="*/ 4764 h 690581"/>
              <a:gd name="connsiteX6" fmla="*/ 428625 w 1291564"/>
              <a:gd name="connsiteY6" fmla="*/ 328614 h 690581"/>
              <a:gd name="connsiteX7" fmla="*/ 495300 w 1291564"/>
              <a:gd name="connsiteY7" fmla="*/ 690564 h 690581"/>
              <a:gd name="connsiteX8" fmla="*/ 571500 w 1291564"/>
              <a:gd name="connsiteY8" fmla="*/ 319089 h 690581"/>
              <a:gd name="connsiteX9" fmla="*/ 651076 w 1291564"/>
              <a:gd name="connsiteY9" fmla="*/ 4764 h 690581"/>
              <a:gd name="connsiteX10" fmla="*/ 723900 w 1291564"/>
              <a:gd name="connsiteY10" fmla="*/ 323852 h 690581"/>
              <a:gd name="connsiteX11" fmla="*/ 795338 w 1291564"/>
              <a:gd name="connsiteY11" fmla="*/ 666752 h 690581"/>
              <a:gd name="connsiteX12" fmla="*/ 871538 w 1291564"/>
              <a:gd name="connsiteY12" fmla="*/ 328614 h 690581"/>
              <a:gd name="connsiteX13" fmla="*/ 928688 w 1291564"/>
              <a:gd name="connsiteY13" fmla="*/ 2 h 690581"/>
              <a:gd name="connsiteX14" fmla="*/ 1004888 w 1291564"/>
              <a:gd name="connsiteY14" fmla="*/ 333377 h 690581"/>
              <a:gd name="connsiteX15" fmla="*/ 1071563 w 1291564"/>
              <a:gd name="connsiteY15" fmla="*/ 676277 h 690581"/>
              <a:gd name="connsiteX16" fmla="*/ 1143925 w 1291564"/>
              <a:gd name="connsiteY16" fmla="*/ 328614 h 690581"/>
              <a:gd name="connsiteX17" fmla="*/ 1200150 w 1291564"/>
              <a:gd name="connsiteY17" fmla="*/ 2 h 690581"/>
              <a:gd name="connsiteX18" fmla="*/ 1291564 w 1291564"/>
              <a:gd name="connsiteY18" fmla="*/ 328614 h 690581"/>
              <a:gd name="connsiteX0" fmla="*/ 0 w 1291564"/>
              <a:gd name="connsiteY0" fmla="*/ 323852 h 690581"/>
              <a:gd name="connsiteX1" fmla="*/ 71438 w 1291564"/>
              <a:gd name="connsiteY1" fmla="*/ 9527 h 690581"/>
              <a:gd name="connsiteX2" fmla="*/ 142875 w 1291564"/>
              <a:gd name="connsiteY2" fmla="*/ 333377 h 690581"/>
              <a:gd name="connsiteX3" fmla="*/ 204788 w 1291564"/>
              <a:gd name="connsiteY3" fmla="*/ 690564 h 690581"/>
              <a:gd name="connsiteX4" fmla="*/ 273776 w 1291564"/>
              <a:gd name="connsiteY4" fmla="*/ 319089 h 690581"/>
              <a:gd name="connsiteX5" fmla="*/ 357188 w 1291564"/>
              <a:gd name="connsiteY5" fmla="*/ 4764 h 690581"/>
              <a:gd name="connsiteX6" fmla="*/ 428625 w 1291564"/>
              <a:gd name="connsiteY6" fmla="*/ 328614 h 690581"/>
              <a:gd name="connsiteX7" fmla="*/ 495300 w 1291564"/>
              <a:gd name="connsiteY7" fmla="*/ 690564 h 690581"/>
              <a:gd name="connsiteX8" fmla="*/ 571500 w 1291564"/>
              <a:gd name="connsiteY8" fmla="*/ 319089 h 690581"/>
              <a:gd name="connsiteX9" fmla="*/ 651076 w 1291564"/>
              <a:gd name="connsiteY9" fmla="*/ 4764 h 690581"/>
              <a:gd name="connsiteX10" fmla="*/ 723900 w 1291564"/>
              <a:gd name="connsiteY10" fmla="*/ 323852 h 690581"/>
              <a:gd name="connsiteX11" fmla="*/ 795338 w 1291564"/>
              <a:gd name="connsiteY11" fmla="*/ 666752 h 690581"/>
              <a:gd name="connsiteX12" fmla="*/ 871538 w 1291564"/>
              <a:gd name="connsiteY12" fmla="*/ 328614 h 690581"/>
              <a:gd name="connsiteX13" fmla="*/ 928688 w 1291564"/>
              <a:gd name="connsiteY13" fmla="*/ 2 h 690581"/>
              <a:gd name="connsiteX14" fmla="*/ 1004888 w 1291564"/>
              <a:gd name="connsiteY14" fmla="*/ 333377 h 690581"/>
              <a:gd name="connsiteX15" fmla="*/ 1071563 w 1291564"/>
              <a:gd name="connsiteY15" fmla="*/ 676277 h 690581"/>
              <a:gd name="connsiteX16" fmla="*/ 1143925 w 1291564"/>
              <a:gd name="connsiteY16" fmla="*/ 328614 h 690581"/>
              <a:gd name="connsiteX17" fmla="*/ 1200150 w 1291564"/>
              <a:gd name="connsiteY17" fmla="*/ 2 h 690581"/>
              <a:gd name="connsiteX18" fmla="*/ 1291564 w 1291564"/>
              <a:gd name="connsiteY18" fmla="*/ 328614 h 690581"/>
              <a:gd name="connsiteX0" fmla="*/ 0 w 1291564"/>
              <a:gd name="connsiteY0" fmla="*/ 323852 h 690581"/>
              <a:gd name="connsiteX1" fmla="*/ 71438 w 1291564"/>
              <a:gd name="connsiteY1" fmla="*/ 9527 h 690581"/>
              <a:gd name="connsiteX2" fmla="*/ 142875 w 1291564"/>
              <a:gd name="connsiteY2" fmla="*/ 333377 h 690581"/>
              <a:gd name="connsiteX3" fmla="*/ 204788 w 1291564"/>
              <a:gd name="connsiteY3" fmla="*/ 690564 h 690581"/>
              <a:gd name="connsiteX4" fmla="*/ 273776 w 1291564"/>
              <a:gd name="connsiteY4" fmla="*/ 319089 h 690581"/>
              <a:gd name="connsiteX5" fmla="*/ 391589 w 1291564"/>
              <a:gd name="connsiteY5" fmla="*/ 4764 h 690581"/>
              <a:gd name="connsiteX6" fmla="*/ 428625 w 1291564"/>
              <a:gd name="connsiteY6" fmla="*/ 328614 h 690581"/>
              <a:gd name="connsiteX7" fmla="*/ 495300 w 1291564"/>
              <a:gd name="connsiteY7" fmla="*/ 690564 h 690581"/>
              <a:gd name="connsiteX8" fmla="*/ 571500 w 1291564"/>
              <a:gd name="connsiteY8" fmla="*/ 319089 h 690581"/>
              <a:gd name="connsiteX9" fmla="*/ 651076 w 1291564"/>
              <a:gd name="connsiteY9" fmla="*/ 4764 h 690581"/>
              <a:gd name="connsiteX10" fmla="*/ 723900 w 1291564"/>
              <a:gd name="connsiteY10" fmla="*/ 323852 h 690581"/>
              <a:gd name="connsiteX11" fmla="*/ 795338 w 1291564"/>
              <a:gd name="connsiteY11" fmla="*/ 666752 h 690581"/>
              <a:gd name="connsiteX12" fmla="*/ 871538 w 1291564"/>
              <a:gd name="connsiteY12" fmla="*/ 328614 h 690581"/>
              <a:gd name="connsiteX13" fmla="*/ 928688 w 1291564"/>
              <a:gd name="connsiteY13" fmla="*/ 2 h 690581"/>
              <a:gd name="connsiteX14" fmla="*/ 1004888 w 1291564"/>
              <a:gd name="connsiteY14" fmla="*/ 333377 h 690581"/>
              <a:gd name="connsiteX15" fmla="*/ 1071563 w 1291564"/>
              <a:gd name="connsiteY15" fmla="*/ 676277 h 690581"/>
              <a:gd name="connsiteX16" fmla="*/ 1143925 w 1291564"/>
              <a:gd name="connsiteY16" fmla="*/ 328614 h 690581"/>
              <a:gd name="connsiteX17" fmla="*/ 1200150 w 1291564"/>
              <a:gd name="connsiteY17" fmla="*/ 2 h 690581"/>
              <a:gd name="connsiteX18" fmla="*/ 1291564 w 1291564"/>
              <a:gd name="connsiteY18" fmla="*/ 328614 h 690581"/>
              <a:gd name="connsiteX0" fmla="*/ 0 w 1291564"/>
              <a:gd name="connsiteY0" fmla="*/ 323852 h 690581"/>
              <a:gd name="connsiteX1" fmla="*/ 71438 w 1291564"/>
              <a:gd name="connsiteY1" fmla="*/ 9527 h 690581"/>
              <a:gd name="connsiteX2" fmla="*/ 142875 w 1291564"/>
              <a:gd name="connsiteY2" fmla="*/ 333377 h 690581"/>
              <a:gd name="connsiteX3" fmla="*/ 204788 w 1291564"/>
              <a:gd name="connsiteY3" fmla="*/ 690564 h 690581"/>
              <a:gd name="connsiteX4" fmla="*/ 273776 w 1291564"/>
              <a:gd name="connsiteY4" fmla="*/ 319089 h 690581"/>
              <a:gd name="connsiteX5" fmla="*/ 391589 w 1291564"/>
              <a:gd name="connsiteY5" fmla="*/ 4764 h 690581"/>
              <a:gd name="connsiteX6" fmla="*/ 506026 w 1291564"/>
              <a:gd name="connsiteY6" fmla="*/ 319645 h 690581"/>
              <a:gd name="connsiteX7" fmla="*/ 495300 w 1291564"/>
              <a:gd name="connsiteY7" fmla="*/ 690564 h 690581"/>
              <a:gd name="connsiteX8" fmla="*/ 571500 w 1291564"/>
              <a:gd name="connsiteY8" fmla="*/ 319089 h 690581"/>
              <a:gd name="connsiteX9" fmla="*/ 651076 w 1291564"/>
              <a:gd name="connsiteY9" fmla="*/ 4764 h 690581"/>
              <a:gd name="connsiteX10" fmla="*/ 723900 w 1291564"/>
              <a:gd name="connsiteY10" fmla="*/ 323852 h 690581"/>
              <a:gd name="connsiteX11" fmla="*/ 795338 w 1291564"/>
              <a:gd name="connsiteY11" fmla="*/ 666752 h 690581"/>
              <a:gd name="connsiteX12" fmla="*/ 871538 w 1291564"/>
              <a:gd name="connsiteY12" fmla="*/ 328614 h 690581"/>
              <a:gd name="connsiteX13" fmla="*/ 928688 w 1291564"/>
              <a:gd name="connsiteY13" fmla="*/ 2 h 690581"/>
              <a:gd name="connsiteX14" fmla="*/ 1004888 w 1291564"/>
              <a:gd name="connsiteY14" fmla="*/ 333377 h 690581"/>
              <a:gd name="connsiteX15" fmla="*/ 1071563 w 1291564"/>
              <a:gd name="connsiteY15" fmla="*/ 676277 h 690581"/>
              <a:gd name="connsiteX16" fmla="*/ 1143925 w 1291564"/>
              <a:gd name="connsiteY16" fmla="*/ 328614 h 690581"/>
              <a:gd name="connsiteX17" fmla="*/ 1200150 w 1291564"/>
              <a:gd name="connsiteY17" fmla="*/ 2 h 690581"/>
              <a:gd name="connsiteX18" fmla="*/ 1291564 w 1291564"/>
              <a:gd name="connsiteY18" fmla="*/ 328614 h 690581"/>
              <a:gd name="connsiteX0" fmla="*/ 0 w 1291564"/>
              <a:gd name="connsiteY0" fmla="*/ 323852 h 690581"/>
              <a:gd name="connsiteX1" fmla="*/ 71438 w 1291564"/>
              <a:gd name="connsiteY1" fmla="*/ 9527 h 690581"/>
              <a:gd name="connsiteX2" fmla="*/ 142875 w 1291564"/>
              <a:gd name="connsiteY2" fmla="*/ 333377 h 690581"/>
              <a:gd name="connsiteX3" fmla="*/ 204788 w 1291564"/>
              <a:gd name="connsiteY3" fmla="*/ 690564 h 690581"/>
              <a:gd name="connsiteX4" fmla="*/ 273776 w 1291564"/>
              <a:gd name="connsiteY4" fmla="*/ 319089 h 690581"/>
              <a:gd name="connsiteX5" fmla="*/ 391589 w 1291564"/>
              <a:gd name="connsiteY5" fmla="*/ 4764 h 690581"/>
              <a:gd name="connsiteX6" fmla="*/ 506026 w 1291564"/>
              <a:gd name="connsiteY6" fmla="*/ 319645 h 690581"/>
              <a:gd name="connsiteX7" fmla="*/ 495300 w 1291564"/>
              <a:gd name="connsiteY7" fmla="*/ 690564 h 690581"/>
              <a:gd name="connsiteX8" fmla="*/ 571500 w 1291564"/>
              <a:gd name="connsiteY8" fmla="*/ 319089 h 690581"/>
              <a:gd name="connsiteX9" fmla="*/ 651076 w 1291564"/>
              <a:gd name="connsiteY9" fmla="*/ 4764 h 690581"/>
              <a:gd name="connsiteX10" fmla="*/ 723900 w 1291564"/>
              <a:gd name="connsiteY10" fmla="*/ 323852 h 690581"/>
              <a:gd name="connsiteX11" fmla="*/ 795338 w 1291564"/>
              <a:gd name="connsiteY11" fmla="*/ 666752 h 690581"/>
              <a:gd name="connsiteX12" fmla="*/ 871538 w 1291564"/>
              <a:gd name="connsiteY12" fmla="*/ 328614 h 690581"/>
              <a:gd name="connsiteX13" fmla="*/ 928688 w 1291564"/>
              <a:gd name="connsiteY13" fmla="*/ 2 h 690581"/>
              <a:gd name="connsiteX14" fmla="*/ 1004888 w 1291564"/>
              <a:gd name="connsiteY14" fmla="*/ 333377 h 690581"/>
              <a:gd name="connsiteX15" fmla="*/ 1071563 w 1291564"/>
              <a:gd name="connsiteY15" fmla="*/ 676277 h 690581"/>
              <a:gd name="connsiteX16" fmla="*/ 1143925 w 1291564"/>
              <a:gd name="connsiteY16" fmla="*/ 328614 h 690581"/>
              <a:gd name="connsiteX17" fmla="*/ 1200150 w 1291564"/>
              <a:gd name="connsiteY17" fmla="*/ 2 h 690581"/>
              <a:gd name="connsiteX18" fmla="*/ 1291564 w 1291564"/>
              <a:gd name="connsiteY18" fmla="*/ 328614 h 690581"/>
              <a:gd name="connsiteX0" fmla="*/ 0 w 1291564"/>
              <a:gd name="connsiteY0" fmla="*/ 323852 h 690581"/>
              <a:gd name="connsiteX1" fmla="*/ 92938 w 1291564"/>
              <a:gd name="connsiteY1" fmla="*/ 5043 h 690581"/>
              <a:gd name="connsiteX2" fmla="*/ 142875 w 1291564"/>
              <a:gd name="connsiteY2" fmla="*/ 333377 h 690581"/>
              <a:gd name="connsiteX3" fmla="*/ 204788 w 1291564"/>
              <a:gd name="connsiteY3" fmla="*/ 690564 h 690581"/>
              <a:gd name="connsiteX4" fmla="*/ 273776 w 1291564"/>
              <a:gd name="connsiteY4" fmla="*/ 319089 h 690581"/>
              <a:gd name="connsiteX5" fmla="*/ 391589 w 1291564"/>
              <a:gd name="connsiteY5" fmla="*/ 4764 h 690581"/>
              <a:gd name="connsiteX6" fmla="*/ 506026 w 1291564"/>
              <a:gd name="connsiteY6" fmla="*/ 319645 h 690581"/>
              <a:gd name="connsiteX7" fmla="*/ 495300 w 1291564"/>
              <a:gd name="connsiteY7" fmla="*/ 690564 h 690581"/>
              <a:gd name="connsiteX8" fmla="*/ 571500 w 1291564"/>
              <a:gd name="connsiteY8" fmla="*/ 319089 h 690581"/>
              <a:gd name="connsiteX9" fmla="*/ 651076 w 1291564"/>
              <a:gd name="connsiteY9" fmla="*/ 4764 h 690581"/>
              <a:gd name="connsiteX10" fmla="*/ 723900 w 1291564"/>
              <a:gd name="connsiteY10" fmla="*/ 323852 h 690581"/>
              <a:gd name="connsiteX11" fmla="*/ 795338 w 1291564"/>
              <a:gd name="connsiteY11" fmla="*/ 666752 h 690581"/>
              <a:gd name="connsiteX12" fmla="*/ 871538 w 1291564"/>
              <a:gd name="connsiteY12" fmla="*/ 328614 h 690581"/>
              <a:gd name="connsiteX13" fmla="*/ 928688 w 1291564"/>
              <a:gd name="connsiteY13" fmla="*/ 2 h 690581"/>
              <a:gd name="connsiteX14" fmla="*/ 1004888 w 1291564"/>
              <a:gd name="connsiteY14" fmla="*/ 333377 h 690581"/>
              <a:gd name="connsiteX15" fmla="*/ 1071563 w 1291564"/>
              <a:gd name="connsiteY15" fmla="*/ 676277 h 690581"/>
              <a:gd name="connsiteX16" fmla="*/ 1143925 w 1291564"/>
              <a:gd name="connsiteY16" fmla="*/ 328614 h 690581"/>
              <a:gd name="connsiteX17" fmla="*/ 1200150 w 1291564"/>
              <a:gd name="connsiteY17" fmla="*/ 2 h 690581"/>
              <a:gd name="connsiteX18" fmla="*/ 1291564 w 1291564"/>
              <a:gd name="connsiteY18" fmla="*/ 328614 h 690581"/>
              <a:gd name="connsiteX0" fmla="*/ 0 w 1291564"/>
              <a:gd name="connsiteY0" fmla="*/ 341239 h 707968"/>
              <a:gd name="connsiteX1" fmla="*/ 92938 w 1291564"/>
              <a:gd name="connsiteY1" fmla="*/ 9 h 707968"/>
              <a:gd name="connsiteX2" fmla="*/ 142875 w 1291564"/>
              <a:gd name="connsiteY2" fmla="*/ 350764 h 707968"/>
              <a:gd name="connsiteX3" fmla="*/ 204788 w 1291564"/>
              <a:gd name="connsiteY3" fmla="*/ 707951 h 707968"/>
              <a:gd name="connsiteX4" fmla="*/ 273776 w 1291564"/>
              <a:gd name="connsiteY4" fmla="*/ 336476 h 707968"/>
              <a:gd name="connsiteX5" fmla="*/ 391589 w 1291564"/>
              <a:gd name="connsiteY5" fmla="*/ 22151 h 707968"/>
              <a:gd name="connsiteX6" fmla="*/ 506026 w 1291564"/>
              <a:gd name="connsiteY6" fmla="*/ 337032 h 707968"/>
              <a:gd name="connsiteX7" fmla="*/ 495300 w 1291564"/>
              <a:gd name="connsiteY7" fmla="*/ 707951 h 707968"/>
              <a:gd name="connsiteX8" fmla="*/ 571500 w 1291564"/>
              <a:gd name="connsiteY8" fmla="*/ 336476 h 707968"/>
              <a:gd name="connsiteX9" fmla="*/ 651076 w 1291564"/>
              <a:gd name="connsiteY9" fmla="*/ 22151 h 707968"/>
              <a:gd name="connsiteX10" fmla="*/ 723900 w 1291564"/>
              <a:gd name="connsiteY10" fmla="*/ 341239 h 707968"/>
              <a:gd name="connsiteX11" fmla="*/ 795338 w 1291564"/>
              <a:gd name="connsiteY11" fmla="*/ 684139 h 707968"/>
              <a:gd name="connsiteX12" fmla="*/ 871538 w 1291564"/>
              <a:gd name="connsiteY12" fmla="*/ 346001 h 707968"/>
              <a:gd name="connsiteX13" fmla="*/ 928688 w 1291564"/>
              <a:gd name="connsiteY13" fmla="*/ 17389 h 707968"/>
              <a:gd name="connsiteX14" fmla="*/ 1004888 w 1291564"/>
              <a:gd name="connsiteY14" fmla="*/ 350764 h 707968"/>
              <a:gd name="connsiteX15" fmla="*/ 1071563 w 1291564"/>
              <a:gd name="connsiteY15" fmla="*/ 693664 h 707968"/>
              <a:gd name="connsiteX16" fmla="*/ 1143925 w 1291564"/>
              <a:gd name="connsiteY16" fmla="*/ 346001 h 707968"/>
              <a:gd name="connsiteX17" fmla="*/ 1200150 w 1291564"/>
              <a:gd name="connsiteY17" fmla="*/ 17389 h 707968"/>
              <a:gd name="connsiteX18" fmla="*/ 1291564 w 1291564"/>
              <a:gd name="connsiteY18" fmla="*/ 346001 h 707968"/>
              <a:gd name="connsiteX0" fmla="*/ 0 w 1291564"/>
              <a:gd name="connsiteY0" fmla="*/ 341233 h 707953"/>
              <a:gd name="connsiteX1" fmla="*/ 92938 w 1291564"/>
              <a:gd name="connsiteY1" fmla="*/ 3 h 707953"/>
              <a:gd name="connsiteX2" fmla="*/ 164375 w 1291564"/>
              <a:gd name="connsiteY2" fmla="*/ 346274 h 707953"/>
              <a:gd name="connsiteX3" fmla="*/ 204788 w 1291564"/>
              <a:gd name="connsiteY3" fmla="*/ 707945 h 707953"/>
              <a:gd name="connsiteX4" fmla="*/ 273776 w 1291564"/>
              <a:gd name="connsiteY4" fmla="*/ 336470 h 707953"/>
              <a:gd name="connsiteX5" fmla="*/ 391589 w 1291564"/>
              <a:gd name="connsiteY5" fmla="*/ 22145 h 707953"/>
              <a:gd name="connsiteX6" fmla="*/ 506026 w 1291564"/>
              <a:gd name="connsiteY6" fmla="*/ 337026 h 707953"/>
              <a:gd name="connsiteX7" fmla="*/ 495300 w 1291564"/>
              <a:gd name="connsiteY7" fmla="*/ 707945 h 707953"/>
              <a:gd name="connsiteX8" fmla="*/ 571500 w 1291564"/>
              <a:gd name="connsiteY8" fmla="*/ 336470 h 707953"/>
              <a:gd name="connsiteX9" fmla="*/ 651076 w 1291564"/>
              <a:gd name="connsiteY9" fmla="*/ 22145 h 707953"/>
              <a:gd name="connsiteX10" fmla="*/ 723900 w 1291564"/>
              <a:gd name="connsiteY10" fmla="*/ 341233 h 707953"/>
              <a:gd name="connsiteX11" fmla="*/ 795338 w 1291564"/>
              <a:gd name="connsiteY11" fmla="*/ 684133 h 707953"/>
              <a:gd name="connsiteX12" fmla="*/ 871538 w 1291564"/>
              <a:gd name="connsiteY12" fmla="*/ 345995 h 707953"/>
              <a:gd name="connsiteX13" fmla="*/ 928688 w 1291564"/>
              <a:gd name="connsiteY13" fmla="*/ 17383 h 707953"/>
              <a:gd name="connsiteX14" fmla="*/ 1004888 w 1291564"/>
              <a:gd name="connsiteY14" fmla="*/ 350758 h 707953"/>
              <a:gd name="connsiteX15" fmla="*/ 1071563 w 1291564"/>
              <a:gd name="connsiteY15" fmla="*/ 693658 h 707953"/>
              <a:gd name="connsiteX16" fmla="*/ 1143925 w 1291564"/>
              <a:gd name="connsiteY16" fmla="*/ 345995 h 707953"/>
              <a:gd name="connsiteX17" fmla="*/ 1200150 w 1291564"/>
              <a:gd name="connsiteY17" fmla="*/ 17383 h 707953"/>
              <a:gd name="connsiteX18" fmla="*/ 1291564 w 1291564"/>
              <a:gd name="connsiteY18" fmla="*/ 345995 h 707953"/>
              <a:gd name="connsiteX0" fmla="*/ 0 w 1291564"/>
              <a:gd name="connsiteY0" fmla="*/ 341231 h 707951"/>
              <a:gd name="connsiteX1" fmla="*/ 166038 w 1291564"/>
              <a:gd name="connsiteY1" fmla="*/ 2 h 707951"/>
              <a:gd name="connsiteX2" fmla="*/ 164375 w 1291564"/>
              <a:gd name="connsiteY2" fmla="*/ 346272 h 707951"/>
              <a:gd name="connsiteX3" fmla="*/ 204788 w 1291564"/>
              <a:gd name="connsiteY3" fmla="*/ 707943 h 707951"/>
              <a:gd name="connsiteX4" fmla="*/ 273776 w 1291564"/>
              <a:gd name="connsiteY4" fmla="*/ 336468 h 707951"/>
              <a:gd name="connsiteX5" fmla="*/ 391589 w 1291564"/>
              <a:gd name="connsiteY5" fmla="*/ 22143 h 707951"/>
              <a:gd name="connsiteX6" fmla="*/ 506026 w 1291564"/>
              <a:gd name="connsiteY6" fmla="*/ 337024 h 707951"/>
              <a:gd name="connsiteX7" fmla="*/ 495300 w 1291564"/>
              <a:gd name="connsiteY7" fmla="*/ 707943 h 707951"/>
              <a:gd name="connsiteX8" fmla="*/ 571500 w 1291564"/>
              <a:gd name="connsiteY8" fmla="*/ 336468 h 707951"/>
              <a:gd name="connsiteX9" fmla="*/ 651076 w 1291564"/>
              <a:gd name="connsiteY9" fmla="*/ 22143 h 707951"/>
              <a:gd name="connsiteX10" fmla="*/ 723900 w 1291564"/>
              <a:gd name="connsiteY10" fmla="*/ 341231 h 707951"/>
              <a:gd name="connsiteX11" fmla="*/ 795338 w 1291564"/>
              <a:gd name="connsiteY11" fmla="*/ 684131 h 707951"/>
              <a:gd name="connsiteX12" fmla="*/ 871538 w 1291564"/>
              <a:gd name="connsiteY12" fmla="*/ 345993 h 707951"/>
              <a:gd name="connsiteX13" fmla="*/ 928688 w 1291564"/>
              <a:gd name="connsiteY13" fmla="*/ 17381 h 707951"/>
              <a:gd name="connsiteX14" fmla="*/ 1004888 w 1291564"/>
              <a:gd name="connsiteY14" fmla="*/ 350756 h 707951"/>
              <a:gd name="connsiteX15" fmla="*/ 1071563 w 1291564"/>
              <a:gd name="connsiteY15" fmla="*/ 693656 h 707951"/>
              <a:gd name="connsiteX16" fmla="*/ 1143925 w 1291564"/>
              <a:gd name="connsiteY16" fmla="*/ 345993 h 707951"/>
              <a:gd name="connsiteX17" fmla="*/ 1200150 w 1291564"/>
              <a:gd name="connsiteY17" fmla="*/ 17381 h 707951"/>
              <a:gd name="connsiteX18" fmla="*/ 1291564 w 1291564"/>
              <a:gd name="connsiteY18" fmla="*/ 345993 h 707951"/>
              <a:gd name="connsiteX0" fmla="*/ 0 w 1291564"/>
              <a:gd name="connsiteY0" fmla="*/ 341231 h 707951"/>
              <a:gd name="connsiteX1" fmla="*/ 166038 w 1291564"/>
              <a:gd name="connsiteY1" fmla="*/ 2 h 707951"/>
              <a:gd name="connsiteX2" fmla="*/ 336375 w 1291564"/>
              <a:gd name="connsiteY2" fmla="*/ 346272 h 707951"/>
              <a:gd name="connsiteX3" fmla="*/ 204788 w 1291564"/>
              <a:gd name="connsiteY3" fmla="*/ 707943 h 707951"/>
              <a:gd name="connsiteX4" fmla="*/ 273776 w 1291564"/>
              <a:gd name="connsiteY4" fmla="*/ 336468 h 707951"/>
              <a:gd name="connsiteX5" fmla="*/ 391589 w 1291564"/>
              <a:gd name="connsiteY5" fmla="*/ 22143 h 707951"/>
              <a:gd name="connsiteX6" fmla="*/ 506026 w 1291564"/>
              <a:gd name="connsiteY6" fmla="*/ 337024 h 707951"/>
              <a:gd name="connsiteX7" fmla="*/ 495300 w 1291564"/>
              <a:gd name="connsiteY7" fmla="*/ 707943 h 707951"/>
              <a:gd name="connsiteX8" fmla="*/ 571500 w 1291564"/>
              <a:gd name="connsiteY8" fmla="*/ 336468 h 707951"/>
              <a:gd name="connsiteX9" fmla="*/ 651076 w 1291564"/>
              <a:gd name="connsiteY9" fmla="*/ 22143 h 707951"/>
              <a:gd name="connsiteX10" fmla="*/ 723900 w 1291564"/>
              <a:gd name="connsiteY10" fmla="*/ 341231 h 707951"/>
              <a:gd name="connsiteX11" fmla="*/ 795338 w 1291564"/>
              <a:gd name="connsiteY11" fmla="*/ 684131 h 707951"/>
              <a:gd name="connsiteX12" fmla="*/ 871538 w 1291564"/>
              <a:gd name="connsiteY12" fmla="*/ 345993 h 707951"/>
              <a:gd name="connsiteX13" fmla="*/ 928688 w 1291564"/>
              <a:gd name="connsiteY13" fmla="*/ 17381 h 707951"/>
              <a:gd name="connsiteX14" fmla="*/ 1004888 w 1291564"/>
              <a:gd name="connsiteY14" fmla="*/ 350756 h 707951"/>
              <a:gd name="connsiteX15" fmla="*/ 1071563 w 1291564"/>
              <a:gd name="connsiteY15" fmla="*/ 693656 h 707951"/>
              <a:gd name="connsiteX16" fmla="*/ 1143925 w 1291564"/>
              <a:gd name="connsiteY16" fmla="*/ 345993 h 707951"/>
              <a:gd name="connsiteX17" fmla="*/ 1200150 w 1291564"/>
              <a:gd name="connsiteY17" fmla="*/ 17381 h 707951"/>
              <a:gd name="connsiteX18" fmla="*/ 1291564 w 1291564"/>
              <a:gd name="connsiteY18" fmla="*/ 345993 h 707951"/>
              <a:gd name="connsiteX0" fmla="*/ 0 w 1291564"/>
              <a:gd name="connsiteY0" fmla="*/ 341231 h 707943"/>
              <a:gd name="connsiteX1" fmla="*/ 166038 w 1291564"/>
              <a:gd name="connsiteY1" fmla="*/ 2 h 707943"/>
              <a:gd name="connsiteX2" fmla="*/ 336375 w 1291564"/>
              <a:gd name="connsiteY2" fmla="*/ 346272 h 707943"/>
              <a:gd name="connsiteX3" fmla="*/ 488590 w 1291564"/>
              <a:gd name="connsiteY3" fmla="*/ 681039 h 707943"/>
              <a:gd name="connsiteX4" fmla="*/ 273776 w 1291564"/>
              <a:gd name="connsiteY4" fmla="*/ 336468 h 707943"/>
              <a:gd name="connsiteX5" fmla="*/ 391589 w 1291564"/>
              <a:gd name="connsiteY5" fmla="*/ 22143 h 707943"/>
              <a:gd name="connsiteX6" fmla="*/ 506026 w 1291564"/>
              <a:gd name="connsiteY6" fmla="*/ 337024 h 707943"/>
              <a:gd name="connsiteX7" fmla="*/ 495300 w 1291564"/>
              <a:gd name="connsiteY7" fmla="*/ 707943 h 707943"/>
              <a:gd name="connsiteX8" fmla="*/ 571500 w 1291564"/>
              <a:gd name="connsiteY8" fmla="*/ 336468 h 707943"/>
              <a:gd name="connsiteX9" fmla="*/ 651076 w 1291564"/>
              <a:gd name="connsiteY9" fmla="*/ 22143 h 707943"/>
              <a:gd name="connsiteX10" fmla="*/ 723900 w 1291564"/>
              <a:gd name="connsiteY10" fmla="*/ 341231 h 707943"/>
              <a:gd name="connsiteX11" fmla="*/ 795338 w 1291564"/>
              <a:gd name="connsiteY11" fmla="*/ 684131 h 707943"/>
              <a:gd name="connsiteX12" fmla="*/ 871538 w 1291564"/>
              <a:gd name="connsiteY12" fmla="*/ 345993 h 707943"/>
              <a:gd name="connsiteX13" fmla="*/ 928688 w 1291564"/>
              <a:gd name="connsiteY13" fmla="*/ 17381 h 707943"/>
              <a:gd name="connsiteX14" fmla="*/ 1004888 w 1291564"/>
              <a:gd name="connsiteY14" fmla="*/ 350756 h 707943"/>
              <a:gd name="connsiteX15" fmla="*/ 1071563 w 1291564"/>
              <a:gd name="connsiteY15" fmla="*/ 693656 h 707943"/>
              <a:gd name="connsiteX16" fmla="*/ 1143925 w 1291564"/>
              <a:gd name="connsiteY16" fmla="*/ 345993 h 707943"/>
              <a:gd name="connsiteX17" fmla="*/ 1200150 w 1291564"/>
              <a:gd name="connsiteY17" fmla="*/ 17381 h 707943"/>
              <a:gd name="connsiteX18" fmla="*/ 1291564 w 1291564"/>
              <a:gd name="connsiteY18" fmla="*/ 345993 h 707943"/>
              <a:gd name="connsiteX0" fmla="*/ 0 w 1291564"/>
              <a:gd name="connsiteY0" fmla="*/ 341231 h 707943"/>
              <a:gd name="connsiteX1" fmla="*/ 166038 w 1291564"/>
              <a:gd name="connsiteY1" fmla="*/ 2 h 707943"/>
              <a:gd name="connsiteX2" fmla="*/ 336375 w 1291564"/>
              <a:gd name="connsiteY2" fmla="*/ 346272 h 707943"/>
              <a:gd name="connsiteX3" fmla="*/ 488590 w 1291564"/>
              <a:gd name="connsiteY3" fmla="*/ 681039 h 707943"/>
              <a:gd name="connsiteX4" fmla="*/ 660776 w 1291564"/>
              <a:gd name="connsiteY4" fmla="*/ 340952 h 707943"/>
              <a:gd name="connsiteX5" fmla="*/ 391589 w 1291564"/>
              <a:gd name="connsiteY5" fmla="*/ 22143 h 707943"/>
              <a:gd name="connsiteX6" fmla="*/ 506026 w 1291564"/>
              <a:gd name="connsiteY6" fmla="*/ 337024 h 707943"/>
              <a:gd name="connsiteX7" fmla="*/ 495300 w 1291564"/>
              <a:gd name="connsiteY7" fmla="*/ 707943 h 707943"/>
              <a:gd name="connsiteX8" fmla="*/ 571500 w 1291564"/>
              <a:gd name="connsiteY8" fmla="*/ 336468 h 707943"/>
              <a:gd name="connsiteX9" fmla="*/ 651076 w 1291564"/>
              <a:gd name="connsiteY9" fmla="*/ 22143 h 707943"/>
              <a:gd name="connsiteX10" fmla="*/ 723900 w 1291564"/>
              <a:gd name="connsiteY10" fmla="*/ 341231 h 707943"/>
              <a:gd name="connsiteX11" fmla="*/ 795338 w 1291564"/>
              <a:gd name="connsiteY11" fmla="*/ 684131 h 707943"/>
              <a:gd name="connsiteX12" fmla="*/ 871538 w 1291564"/>
              <a:gd name="connsiteY12" fmla="*/ 345993 h 707943"/>
              <a:gd name="connsiteX13" fmla="*/ 928688 w 1291564"/>
              <a:gd name="connsiteY13" fmla="*/ 17381 h 707943"/>
              <a:gd name="connsiteX14" fmla="*/ 1004888 w 1291564"/>
              <a:gd name="connsiteY14" fmla="*/ 350756 h 707943"/>
              <a:gd name="connsiteX15" fmla="*/ 1071563 w 1291564"/>
              <a:gd name="connsiteY15" fmla="*/ 693656 h 707943"/>
              <a:gd name="connsiteX16" fmla="*/ 1143925 w 1291564"/>
              <a:gd name="connsiteY16" fmla="*/ 345993 h 707943"/>
              <a:gd name="connsiteX17" fmla="*/ 1200150 w 1291564"/>
              <a:gd name="connsiteY17" fmla="*/ 17381 h 707943"/>
              <a:gd name="connsiteX18" fmla="*/ 1291564 w 1291564"/>
              <a:gd name="connsiteY18" fmla="*/ 345993 h 707943"/>
              <a:gd name="connsiteX0" fmla="*/ 0 w 1291564"/>
              <a:gd name="connsiteY0" fmla="*/ 341235 h 707947"/>
              <a:gd name="connsiteX1" fmla="*/ 166038 w 1291564"/>
              <a:gd name="connsiteY1" fmla="*/ 6 h 707947"/>
              <a:gd name="connsiteX2" fmla="*/ 340675 w 1291564"/>
              <a:gd name="connsiteY2" fmla="*/ 332823 h 707947"/>
              <a:gd name="connsiteX3" fmla="*/ 488590 w 1291564"/>
              <a:gd name="connsiteY3" fmla="*/ 681043 h 707947"/>
              <a:gd name="connsiteX4" fmla="*/ 660776 w 1291564"/>
              <a:gd name="connsiteY4" fmla="*/ 340956 h 707947"/>
              <a:gd name="connsiteX5" fmla="*/ 391589 w 1291564"/>
              <a:gd name="connsiteY5" fmla="*/ 22147 h 707947"/>
              <a:gd name="connsiteX6" fmla="*/ 506026 w 1291564"/>
              <a:gd name="connsiteY6" fmla="*/ 337028 h 707947"/>
              <a:gd name="connsiteX7" fmla="*/ 495300 w 1291564"/>
              <a:gd name="connsiteY7" fmla="*/ 707947 h 707947"/>
              <a:gd name="connsiteX8" fmla="*/ 571500 w 1291564"/>
              <a:gd name="connsiteY8" fmla="*/ 336472 h 707947"/>
              <a:gd name="connsiteX9" fmla="*/ 651076 w 1291564"/>
              <a:gd name="connsiteY9" fmla="*/ 22147 h 707947"/>
              <a:gd name="connsiteX10" fmla="*/ 723900 w 1291564"/>
              <a:gd name="connsiteY10" fmla="*/ 341235 h 707947"/>
              <a:gd name="connsiteX11" fmla="*/ 795338 w 1291564"/>
              <a:gd name="connsiteY11" fmla="*/ 684135 h 707947"/>
              <a:gd name="connsiteX12" fmla="*/ 871538 w 1291564"/>
              <a:gd name="connsiteY12" fmla="*/ 345997 h 707947"/>
              <a:gd name="connsiteX13" fmla="*/ 928688 w 1291564"/>
              <a:gd name="connsiteY13" fmla="*/ 17385 h 707947"/>
              <a:gd name="connsiteX14" fmla="*/ 1004888 w 1291564"/>
              <a:gd name="connsiteY14" fmla="*/ 350760 h 707947"/>
              <a:gd name="connsiteX15" fmla="*/ 1071563 w 1291564"/>
              <a:gd name="connsiteY15" fmla="*/ 693660 h 707947"/>
              <a:gd name="connsiteX16" fmla="*/ 1143925 w 1291564"/>
              <a:gd name="connsiteY16" fmla="*/ 345997 h 707947"/>
              <a:gd name="connsiteX17" fmla="*/ 1200150 w 1291564"/>
              <a:gd name="connsiteY17" fmla="*/ 17385 h 707947"/>
              <a:gd name="connsiteX18" fmla="*/ 1291564 w 1291564"/>
              <a:gd name="connsiteY18" fmla="*/ 345997 h 707947"/>
              <a:gd name="connsiteX0" fmla="*/ 0 w 1291564"/>
              <a:gd name="connsiteY0" fmla="*/ 341235 h 743821"/>
              <a:gd name="connsiteX1" fmla="*/ 166038 w 1291564"/>
              <a:gd name="connsiteY1" fmla="*/ 6 h 743821"/>
              <a:gd name="connsiteX2" fmla="*/ 340675 w 1291564"/>
              <a:gd name="connsiteY2" fmla="*/ 332823 h 743821"/>
              <a:gd name="connsiteX3" fmla="*/ 488590 w 1291564"/>
              <a:gd name="connsiteY3" fmla="*/ 681043 h 743821"/>
              <a:gd name="connsiteX4" fmla="*/ 660776 w 1291564"/>
              <a:gd name="connsiteY4" fmla="*/ 340956 h 743821"/>
              <a:gd name="connsiteX5" fmla="*/ 391589 w 1291564"/>
              <a:gd name="connsiteY5" fmla="*/ 22147 h 743821"/>
              <a:gd name="connsiteX6" fmla="*/ 506026 w 1291564"/>
              <a:gd name="connsiteY6" fmla="*/ 337028 h 743821"/>
              <a:gd name="connsiteX7" fmla="*/ 869402 w 1291564"/>
              <a:gd name="connsiteY7" fmla="*/ 743821 h 743821"/>
              <a:gd name="connsiteX8" fmla="*/ 571500 w 1291564"/>
              <a:gd name="connsiteY8" fmla="*/ 336472 h 743821"/>
              <a:gd name="connsiteX9" fmla="*/ 651076 w 1291564"/>
              <a:gd name="connsiteY9" fmla="*/ 22147 h 743821"/>
              <a:gd name="connsiteX10" fmla="*/ 723900 w 1291564"/>
              <a:gd name="connsiteY10" fmla="*/ 341235 h 743821"/>
              <a:gd name="connsiteX11" fmla="*/ 795338 w 1291564"/>
              <a:gd name="connsiteY11" fmla="*/ 684135 h 743821"/>
              <a:gd name="connsiteX12" fmla="*/ 871538 w 1291564"/>
              <a:gd name="connsiteY12" fmla="*/ 345997 h 743821"/>
              <a:gd name="connsiteX13" fmla="*/ 928688 w 1291564"/>
              <a:gd name="connsiteY13" fmla="*/ 17385 h 743821"/>
              <a:gd name="connsiteX14" fmla="*/ 1004888 w 1291564"/>
              <a:gd name="connsiteY14" fmla="*/ 350760 h 743821"/>
              <a:gd name="connsiteX15" fmla="*/ 1071563 w 1291564"/>
              <a:gd name="connsiteY15" fmla="*/ 693660 h 743821"/>
              <a:gd name="connsiteX16" fmla="*/ 1143925 w 1291564"/>
              <a:gd name="connsiteY16" fmla="*/ 345997 h 743821"/>
              <a:gd name="connsiteX17" fmla="*/ 1200150 w 1291564"/>
              <a:gd name="connsiteY17" fmla="*/ 17385 h 743821"/>
              <a:gd name="connsiteX18" fmla="*/ 1291564 w 1291564"/>
              <a:gd name="connsiteY18" fmla="*/ 345997 h 743821"/>
              <a:gd name="connsiteX0" fmla="*/ 0 w 1291564"/>
              <a:gd name="connsiteY0" fmla="*/ 341235 h 743823"/>
              <a:gd name="connsiteX1" fmla="*/ 166038 w 1291564"/>
              <a:gd name="connsiteY1" fmla="*/ 6 h 743823"/>
              <a:gd name="connsiteX2" fmla="*/ 340675 w 1291564"/>
              <a:gd name="connsiteY2" fmla="*/ 332823 h 743823"/>
              <a:gd name="connsiteX3" fmla="*/ 488590 w 1291564"/>
              <a:gd name="connsiteY3" fmla="*/ 681043 h 743823"/>
              <a:gd name="connsiteX4" fmla="*/ 660776 w 1291564"/>
              <a:gd name="connsiteY4" fmla="*/ 340956 h 743823"/>
              <a:gd name="connsiteX5" fmla="*/ 391589 w 1291564"/>
              <a:gd name="connsiteY5" fmla="*/ 22147 h 743823"/>
              <a:gd name="connsiteX6" fmla="*/ 1073628 w 1291564"/>
              <a:gd name="connsiteY6" fmla="*/ 332542 h 743823"/>
              <a:gd name="connsiteX7" fmla="*/ 869402 w 1291564"/>
              <a:gd name="connsiteY7" fmla="*/ 743821 h 743823"/>
              <a:gd name="connsiteX8" fmla="*/ 571500 w 1291564"/>
              <a:gd name="connsiteY8" fmla="*/ 336472 h 743823"/>
              <a:gd name="connsiteX9" fmla="*/ 651076 w 1291564"/>
              <a:gd name="connsiteY9" fmla="*/ 22147 h 743823"/>
              <a:gd name="connsiteX10" fmla="*/ 723900 w 1291564"/>
              <a:gd name="connsiteY10" fmla="*/ 341235 h 743823"/>
              <a:gd name="connsiteX11" fmla="*/ 795338 w 1291564"/>
              <a:gd name="connsiteY11" fmla="*/ 684135 h 743823"/>
              <a:gd name="connsiteX12" fmla="*/ 871538 w 1291564"/>
              <a:gd name="connsiteY12" fmla="*/ 345997 h 743823"/>
              <a:gd name="connsiteX13" fmla="*/ 928688 w 1291564"/>
              <a:gd name="connsiteY13" fmla="*/ 17385 h 743823"/>
              <a:gd name="connsiteX14" fmla="*/ 1004888 w 1291564"/>
              <a:gd name="connsiteY14" fmla="*/ 350760 h 743823"/>
              <a:gd name="connsiteX15" fmla="*/ 1071563 w 1291564"/>
              <a:gd name="connsiteY15" fmla="*/ 693660 h 743823"/>
              <a:gd name="connsiteX16" fmla="*/ 1143925 w 1291564"/>
              <a:gd name="connsiteY16" fmla="*/ 345997 h 743823"/>
              <a:gd name="connsiteX17" fmla="*/ 1200150 w 1291564"/>
              <a:gd name="connsiteY17" fmla="*/ 17385 h 743823"/>
              <a:gd name="connsiteX18" fmla="*/ 1291564 w 1291564"/>
              <a:gd name="connsiteY18" fmla="*/ 345997 h 743823"/>
              <a:gd name="connsiteX0" fmla="*/ 0 w 1291564"/>
              <a:gd name="connsiteY0" fmla="*/ 341235 h 743821"/>
              <a:gd name="connsiteX1" fmla="*/ 166038 w 1291564"/>
              <a:gd name="connsiteY1" fmla="*/ 6 h 743821"/>
              <a:gd name="connsiteX2" fmla="*/ 340675 w 1291564"/>
              <a:gd name="connsiteY2" fmla="*/ 332823 h 743821"/>
              <a:gd name="connsiteX3" fmla="*/ 488590 w 1291564"/>
              <a:gd name="connsiteY3" fmla="*/ 681043 h 743821"/>
              <a:gd name="connsiteX4" fmla="*/ 660776 w 1291564"/>
              <a:gd name="connsiteY4" fmla="*/ 340956 h 743821"/>
              <a:gd name="connsiteX5" fmla="*/ 1079591 w 1291564"/>
              <a:gd name="connsiteY5" fmla="*/ 17662 h 743821"/>
              <a:gd name="connsiteX6" fmla="*/ 1073628 w 1291564"/>
              <a:gd name="connsiteY6" fmla="*/ 332542 h 743821"/>
              <a:gd name="connsiteX7" fmla="*/ 869402 w 1291564"/>
              <a:gd name="connsiteY7" fmla="*/ 743821 h 743821"/>
              <a:gd name="connsiteX8" fmla="*/ 571500 w 1291564"/>
              <a:gd name="connsiteY8" fmla="*/ 336472 h 743821"/>
              <a:gd name="connsiteX9" fmla="*/ 651076 w 1291564"/>
              <a:gd name="connsiteY9" fmla="*/ 22147 h 743821"/>
              <a:gd name="connsiteX10" fmla="*/ 723900 w 1291564"/>
              <a:gd name="connsiteY10" fmla="*/ 341235 h 743821"/>
              <a:gd name="connsiteX11" fmla="*/ 795338 w 1291564"/>
              <a:gd name="connsiteY11" fmla="*/ 684135 h 743821"/>
              <a:gd name="connsiteX12" fmla="*/ 871538 w 1291564"/>
              <a:gd name="connsiteY12" fmla="*/ 345997 h 743821"/>
              <a:gd name="connsiteX13" fmla="*/ 928688 w 1291564"/>
              <a:gd name="connsiteY13" fmla="*/ 17385 h 743821"/>
              <a:gd name="connsiteX14" fmla="*/ 1004888 w 1291564"/>
              <a:gd name="connsiteY14" fmla="*/ 350760 h 743821"/>
              <a:gd name="connsiteX15" fmla="*/ 1071563 w 1291564"/>
              <a:gd name="connsiteY15" fmla="*/ 693660 h 743821"/>
              <a:gd name="connsiteX16" fmla="*/ 1143925 w 1291564"/>
              <a:gd name="connsiteY16" fmla="*/ 345997 h 743821"/>
              <a:gd name="connsiteX17" fmla="*/ 1200150 w 1291564"/>
              <a:gd name="connsiteY17" fmla="*/ 17385 h 743821"/>
              <a:gd name="connsiteX18" fmla="*/ 1291564 w 1291564"/>
              <a:gd name="connsiteY18" fmla="*/ 345997 h 743821"/>
              <a:gd name="connsiteX0" fmla="*/ 0 w 1291564"/>
              <a:gd name="connsiteY0" fmla="*/ 341235 h 743911"/>
              <a:gd name="connsiteX1" fmla="*/ 166038 w 1291564"/>
              <a:gd name="connsiteY1" fmla="*/ 6 h 743911"/>
              <a:gd name="connsiteX2" fmla="*/ 340675 w 1291564"/>
              <a:gd name="connsiteY2" fmla="*/ 332823 h 743911"/>
              <a:gd name="connsiteX3" fmla="*/ 488590 w 1291564"/>
              <a:gd name="connsiteY3" fmla="*/ 681043 h 743911"/>
              <a:gd name="connsiteX4" fmla="*/ 660776 w 1291564"/>
              <a:gd name="connsiteY4" fmla="*/ 340956 h 743911"/>
              <a:gd name="connsiteX5" fmla="*/ 1079591 w 1291564"/>
              <a:gd name="connsiteY5" fmla="*/ 17662 h 743911"/>
              <a:gd name="connsiteX6" fmla="*/ 1073628 w 1291564"/>
              <a:gd name="connsiteY6" fmla="*/ 332542 h 743911"/>
              <a:gd name="connsiteX7" fmla="*/ 869402 w 1291564"/>
              <a:gd name="connsiteY7" fmla="*/ 743821 h 743911"/>
              <a:gd name="connsiteX8" fmla="*/ 1074601 w 1291564"/>
              <a:gd name="connsiteY8" fmla="*/ 296114 h 743911"/>
              <a:gd name="connsiteX9" fmla="*/ 651076 w 1291564"/>
              <a:gd name="connsiteY9" fmla="*/ 22147 h 743911"/>
              <a:gd name="connsiteX10" fmla="*/ 723900 w 1291564"/>
              <a:gd name="connsiteY10" fmla="*/ 341235 h 743911"/>
              <a:gd name="connsiteX11" fmla="*/ 795338 w 1291564"/>
              <a:gd name="connsiteY11" fmla="*/ 684135 h 743911"/>
              <a:gd name="connsiteX12" fmla="*/ 871538 w 1291564"/>
              <a:gd name="connsiteY12" fmla="*/ 345997 h 743911"/>
              <a:gd name="connsiteX13" fmla="*/ 928688 w 1291564"/>
              <a:gd name="connsiteY13" fmla="*/ 17385 h 743911"/>
              <a:gd name="connsiteX14" fmla="*/ 1004888 w 1291564"/>
              <a:gd name="connsiteY14" fmla="*/ 350760 h 743911"/>
              <a:gd name="connsiteX15" fmla="*/ 1071563 w 1291564"/>
              <a:gd name="connsiteY15" fmla="*/ 693660 h 743911"/>
              <a:gd name="connsiteX16" fmla="*/ 1143925 w 1291564"/>
              <a:gd name="connsiteY16" fmla="*/ 345997 h 743911"/>
              <a:gd name="connsiteX17" fmla="*/ 1200150 w 1291564"/>
              <a:gd name="connsiteY17" fmla="*/ 17385 h 743911"/>
              <a:gd name="connsiteX18" fmla="*/ 1291564 w 1291564"/>
              <a:gd name="connsiteY18" fmla="*/ 345997 h 743911"/>
              <a:gd name="connsiteX0" fmla="*/ 0 w 1291564"/>
              <a:gd name="connsiteY0" fmla="*/ 341235 h 743913"/>
              <a:gd name="connsiteX1" fmla="*/ 166038 w 1291564"/>
              <a:gd name="connsiteY1" fmla="*/ 6 h 743913"/>
              <a:gd name="connsiteX2" fmla="*/ 340675 w 1291564"/>
              <a:gd name="connsiteY2" fmla="*/ 332823 h 743913"/>
              <a:gd name="connsiteX3" fmla="*/ 488590 w 1291564"/>
              <a:gd name="connsiteY3" fmla="*/ 681043 h 743913"/>
              <a:gd name="connsiteX4" fmla="*/ 660776 w 1291564"/>
              <a:gd name="connsiteY4" fmla="*/ 340956 h 743913"/>
              <a:gd name="connsiteX5" fmla="*/ 1079591 w 1291564"/>
              <a:gd name="connsiteY5" fmla="*/ 17662 h 743913"/>
              <a:gd name="connsiteX6" fmla="*/ 1073628 w 1291564"/>
              <a:gd name="connsiteY6" fmla="*/ 332542 h 743913"/>
              <a:gd name="connsiteX7" fmla="*/ 869402 w 1291564"/>
              <a:gd name="connsiteY7" fmla="*/ 743821 h 743913"/>
              <a:gd name="connsiteX8" fmla="*/ 1074601 w 1291564"/>
              <a:gd name="connsiteY8" fmla="*/ 296114 h 743913"/>
              <a:gd name="connsiteX9" fmla="*/ 1171377 w 1291564"/>
              <a:gd name="connsiteY9" fmla="*/ 13178 h 743913"/>
              <a:gd name="connsiteX10" fmla="*/ 723900 w 1291564"/>
              <a:gd name="connsiteY10" fmla="*/ 341235 h 743913"/>
              <a:gd name="connsiteX11" fmla="*/ 795338 w 1291564"/>
              <a:gd name="connsiteY11" fmla="*/ 684135 h 743913"/>
              <a:gd name="connsiteX12" fmla="*/ 871538 w 1291564"/>
              <a:gd name="connsiteY12" fmla="*/ 345997 h 743913"/>
              <a:gd name="connsiteX13" fmla="*/ 928688 w 1291564"/>
              <a:gd name="connsiteY13" fmla="*/ 17385 h 743913"/>
              <a:gd name="connsiteX14" fmla="*/ 1004888 w 1291564"/>
              <a:gd name="connsiteY14" fmla="*/ 350760 h 743913"/>
              <a:gd name="connsiteX15" fmla="*/ 1071563 w 1291564"/>
              <a:gd name="connsiteY15" fmla="*/ 693660 h 743913"/>
              <a:gd name="connsiteX16" fmla="*/ 1143925 w 1291564"/>
              <a:gd name="connsiteY16" fmla="*/ 345997 h 743913"/>
              <a:gd name="connsiteX17" fmla="*/ 1200150 w 1291564"/>
              <a:gd name="connsiteY17" fmla="*/ 17385 h 743913"/>
              <a:gd name="connsiteX18" fmla="*/ 1291564 w 1291564"/>
              <a:gd name="connsiteY18" fmla="*/ 345997 h 743913"/>
              <a:gd name="connsiteX0" fmla="*/ 0 w 1291564"/>
              <a:gd name="connsiteY0" fmla="*/ 341235 h 743911"/>
              <a:gd name="connsiteX1" fmla="*/ 166038 w 1291564"/>
              <a:gd name="connsiteY1" fmla="*/ 6 h 743911"/>
              <a:gd name="connsiteX2" fmla="*/ 340675 w 1291564"/>
              <a:gd name="connsiteY2" fmla="*/ 332823 h 743911"/>
              <a:gd name="connsiteX3" fmla="*/ 488590 w 1291564"/>
              <a:gd name="connsiteY3" fmla="*/ 681043 h 743911"/>
              <a:gd name="connsiteX4" fmla="*/ 660776 w 1291564"/>
              <a:gd name="connsiteY4" fmla="*/ 340956 h 743911"/>
              <a:gd name="connsiteX5" fmla="*/ 1079591 w 1291564"/>
              <a:gd name="connsiteY5" fmla="*/ 17662 h 743911"/>
              <a:gd name="connsiteX6" fmla="*/ 1073628 w 1291564"/>
              <a:gd name="connsiteY6" fmla="*/ 332542 h 743911"/>
              <a:gd name="connsiteX7" fmla="*/ 869402 w 1291564"/>
              <a:gd name="connsiteY7" fmla="*/ 743821 h 743911"/>
              <a:gd name="connsiteX8" fmla="*/ 1074601 w 1291564"/>
              <a:gd name="connsiteY8" fmla="*/ 296114 h 743911"/>
              <a:gd name="connsiteX9" fmla="*/ 1171377 w 1291564"/>
              <a:gd name="connsiteY9" fmla="*/ 13178 h 743911"/>
              <a:gd name="connsiteX10" fmla="*/ 1175402 w 1291564"/>
              <a:gd name="connsiteY10" fmla="*/ 354688 h 743911"/>
              <a:gd name="connsiteX11" fmla="*/ 795338 w 1291564"/>
              <a:gd name="connsiteY11" fmla="*/ 684135 h 743911"/>
              <a:gd name="connsiteX12" fmla="*/ 871538 w 1291564"/>
              <a:gd name="connsiteY12" fmla="*/ 345997 h 743911"/>
              <a:gd name="connsiteX13" fmla="*/ 928688 w 1291564"/>
              <a:gd name="connsiteY13" fmla="*/ 17385 h 743911"/>
              <a:gd name="connsiteX14" fmla="*/ 1004888 w 1291564"/>
              <a:gd name="connsiteY14" fmla="*/ 350760 h 743911"/>
              <a:gd name="connsiteX15" fmla="*/ 1071563 w 1291564"/>
              <a:gd name="connsiteY15" fmla="*/ 693660 h 743911"/>
              <a:gd name="connsiteX16" fmla="*/ 1143925 w 1291564"/>
              <a:gd name="connsiteY16" fmla="*/ 345997 h 743911"/>
              <a:gd name="connsiteX17" fmla="*/ 1200150 w 1291564"/>
              <a:gd name="connsiteY17" fmla="*/ 17385 h 743911"/>
              <a:gd name="connsiteX18" fmla="*/ 1291564 w 1291564"/>
              <a:gd name="connsiteY18" fmla="*/ 345997 h 743911"/>
              <a:gd name="connsiteX0" fmla="*/ 0 w 1291564"/>
              <a:gd name="connsiteY0" fmla="*/ 341235 h 743913"/>
              <a:gd name="connsiteX1" fmla="*/ 166038 w 1291564"/>
              <a:gd name="connsiteY1" fmla="*/ 6 h 743913"/>
              <a:gd name="connsiteX2" fmla="*/ 340675 w 1291564"/>
              <a:gd name="connsiteY2" fmla="*/ 332823 h 743913"/>
              <a:gd name="connsiteX3" fmla="*/ 488590 w 1291564"/>
              <a:gd name="connsiteY3" fmla="*/ 681043 h 743913"/>
              <a:gd name="connsiteX4" fmla="*/ 660776 w 1291564"/>
              <a:gd name="connsiteY4" fmla="*/ 340956 h 743913"/>
              <a:gd name="connsiteX5" fmla="*/ 1079591 w 1291564"/>
              <a:gd name="connsiteY5" fmla="*/ 17662 h 743913"/>
              <a:gd name="connsiteX6" fmla="*/ 1073628 w 1291564"/>
              <a:gd name="connsiteY6" fmla="*/ 332542 h 743913"/>
              <a:gd name="connsiteX7" fmla="*/ 869402 w 1291564"/>
              <a:gd name="connsiteY7" fmla="*/ 743821 h 743913"/>
              <a:gd name="connsiteX8" fmla="*/ 1074601 w 1291564"/>
              <a:gd name="connsiteY8" fmla="*/ 296114 h 743913"/>
              <a:gd name="connsiteX9" fmla="*/ 1171377 w 1291564"/>
              <a:gd name="connsiteY9" fmla="*/ 13178 h 743913"/>
              <a:gd name="connsiteX10" fmla="*/ 1175402 w 1291564"/>
              <a:gd name="connsiteY10" fmla="*/ 354688 h 743913"/>
              <a:gd name="connsiteX11" fmla="*/ 1139339 w 1291564"/>
              <a:gd name="connsiteY11" fmla="*/ 702073 h 743913"/>
              <a:gd name="connsiteX12" fmla="*/ 871538 w 1291564"/>
              <a:gd name="connsiteY12" fmla="*/ 345997 h 743913"/>
              <a:gd name="connsiteX13" fmla="*/ 928688 w 1291564"/>
              <a:gd name="connsiteY13" fmla="*/ 17385 h 743913"/>
              <a:gd name="connsiteX14" fmla="*/ 1004888 w 1291564"/>
              <a:gd name="connsiteY14" fmla="*/ 350760 h 743913"/>
              <a:gd name="connsiteX15" fmla="*/ 1071563 w 1291564"/>
              <a:gd name="connsiteY15" fmla="*/ 693660 h 743913"/>
              <a:gd name="connsiteX16" fmla="*/ 1143925 w 1291564"/>
              <a:gd name="connsiteY16" fmla="*/ 345997 h 743913"/>
              <a:gd name="connsiteX17" fmla="*/ 1200150 w 1291564"/>
              <a:gd name="connsiteY17" fmla="*/ 17385 h 743913"/>
              <a:gd name="connsiteX18" fmla="*/ 1291564 w 1291564"/>
              <a:gd name="connsiteY18" fmla="*/ 345997 h 743913"/>
              <a:gd name="connsiteX0" fmla="*/ 0 w 1356933"/>
              <a:gd name="connsiteY0" fmla="*/ 341235 h 743911"/>
              <a:gd name="connsiteX1" fmla="*/ 166038 w 1356933"/>
              <a:gd name="connsiteY1" fmla="*/ 6 h 743911"/>
              <a:gd name="connsiteX2" fmla="*/ 340675 w 1356933"/>
              <a:gd name="connsiteY2" fmla="*/ 332823 h 743911"/>
              <a:gd name="connsiteX3" fmla="*/ 488590 w 1356933"/>
              <a:gd name="connsiteY3" fmla="*/ 681043 h 743911"/>
              <a:gd name="connsiteX4" fmla="*/ 660776 w 1356933"/>
              <a:gd name="connsiteY4" fmla="*/ 340956 h 743911"/>
              <a:gd name="connsiteX5" fmla="*/ 1079591 w 1356933"/>
              <a:gd name="connsiteY5" fmla="*/ 17662 h 743911"/>
              <a:gd name="connsiteX6" fmla="*/ 1073628 w 1356933"/>
              <a:gd name="connsiteY6" fmla="*/ 332542 h 743911"/>
              <a:gd name="connsiteX7" fmla="*/ 869402 w 1356933"/>
              <a:gd name="connsiteY7" fmla="*/ 743821 h 743911"/>
              <a:gd name="connsiteX8" fmla="*/ 1074601 w 1356933"/>
              <a:gd name="connsiteY8" fmla="*/ 296114 h 743911"/>
              <a:gd name="connsiteX9" fmla="*/ 1171377 w 1356933"/>
              <a:gd name="connsiteY9" fmla="*/ 13178 h 743911"/>
              <a:gd name="connsiteX10" fmla="*/ 1175402 w 1356933"/>
              <a:gd name="connsiteY10" fmla="*/ 354688 h 743911"/>
              <a:gd name="connsiteX11" fmla="*/ 1139339 w 1356933"/>
              <a:gd name="connsiteY11" fmla="*/ 702073 h 743911"/>
              <a:gd name="connsiteX12" fmla="*/ 1353139 w 1356933"/>
              <a:gd name="connsiteY12" fmla="*/ 314607 h 743911"/>
              <a:gd name="connsiteX13" fmla="*/ 928688 w 1356933"/>
              <a:gd name="connsiteY13" fmla="*/ 17385 h 743911"/>
              <a:gd name="connsiteX14" fmla="*/ 1004888 w 1356933"/>
              <a:gd name="connsiteY14" fmla="*/ 350760 h 743911"/>
              <a:gd name="connsiteX15" fmla="*/ 1071563 w 1356933"/>
              <a:gd name="connsiteY15" fmla="*/ 693660 h 743911"/>
              <a:gd name="connsiteX16" fmla="*/ 1143925 w 1356933"/>
              <a:gd name="connsiteY16" fmla="*/ 345997 h 743911"/>
              <a:gd name="connsiteX17" fmla="*/ 1200150 w 1356933"/>
              <a:gd name="connsiteY17" fmla="*/ 17385 h 743911"/>
              <a:gd name="connsiteX18" fmla="*/ 1291564 w 1356933"/>
              <a:gd name="connsiteY18" fmla="*/ 345997 h 743911"/>
              <a:gd name="connsiteX0" fmla="*/ 0 w 1356492"/>
              <a:gd name="connsiteY0" fmla="*/ 341235 h 743913"/>
              <a:gd name="connsiteX1" fmla="*/ 166038 w 1356492"/>
              <a:gd name="connsiteY1" fmla="*/ 6 h 743913"/>
              <a:gd name="connsiteX2" fmla="*/ 340675 w 1356492"/>
              <a:gd name="connsiteY2" fmla="*/ 332823 h 743913"/>
              <a:gd name="connsiteX3" fmla="*/ 488590 w 1356492"/>
              <a:gd name="connsiteY3" fmla="*/ 681043 h 743913"/>
              <a:gd name="connsiteX4" fmla="*/ 660776 w 1356492"/>
              <a:gd name="connsiteY4" fmla="*/ 340956 h 743913"/>
              <a:gd name="connsiteX5" fmla="*/ 1079591 w 1356492"/>
              <a:gd name="connsiteY5" fmla="*/ 17662 h 743913"/>
              <a:gd name="connsiteX6" fmla="*/ 1073628 w 1356492"/>
              <a:gd name="connsiteY6" fmla="*/ 332542 h 743913"/>
              <a:gd name="connsiteX7" fmla="*/ 869402 w 1356492"/>
              <a:gd name="connsiteY7" fmla="*/ 743821 h 743913"/>
              <a:gd name="connsiteX8" fmla="*/ 1074601 w 1356492"/>
              <a:gd name="connsiteY8" fmla="*/ 296114 h 743913"/>
              <a:gd name="connsiteX9" fmla="*/ 1171377 w 1356492"/>
              <a:gd name="connsiteY9" fmla="*/ 13178 h 743913"/>
              <a:gd name="connsiteX10" fmla="*/ 1175402 w 1356492"/>
              <a:gd name="connsiteY10" fmla="*/ 354688 h 743913"/>
              <a:gd name="connsiteX11" fmla="*/ 1139339 w 1356492"/>
              <a:gd name="connsiteY11" fmla="*/ 702073 h 743913"/>
              <a:gd name="connsiteX12" fmla="*/ 1353139 w 1356492"/>
              <a:gd name="connsiteY12" fmla="*/ 314607 h 743913"/>
              <a:gd name="connsiteX13" fmla="*/ 1251190 w 1356492"/>
              <a:gd name="connsiteY13" fmla="*/ 17385 h 743913"/>
              <a:gd name="connsiteX14" fmla="*/ 1004888 w 1356492"/>
              <a:gd name="connsiteY14" fmla="*/ 350760 h 743913"/>
              <a:gd name="connsiteX15" fmla="*/ 1071563 w 1356492"/>
              <a:gd name="connsiteY15" fmla="*/ 693660 h 743913"/>
              <a:gd name="connsiteX16" fmla="*/ 1143925 w 1356492"/>
              <a:gd name="connsiteY16" fmla="*/ 345997 h 743913"/>
              <a:gd name="connsiteX17" fmla="*/ 1200150 w 1356492"/>
              <a:gd name="connsiteY17" fmla="*/ 17385 h 743913"/>
              <a:gd name="connsiteX18" fmla="*/ 1291564 w 1356492"/>
              <a:gd name="connsiteY18" fmla="*/ 345997 h 743913"/>
              <a:gd name="connsiteX0" fmla="*/ 0 w 1356492"/>
              <a:gd name="connsiteY0" fmla="*/ 341235 h 702210"/>
              <a:gd name="connsiteX1" fmla="*/ 166038 w 1356492"/>
              <a:gd name="connsiteY1" fmla="*/ 6 h 702210"/>
              <a:gd name="connsiteX2" fmla="*/ 340675 w 1356492"/>
              <a:gd name="connsiteY2" fmla="*/ 332823 h 702210"/>
              <a:gd name="connsiteX3" fmla="*/ 488590 w 1356492"/>
              <a:gd name="connsiteY3" fmla="*/ 681043 h 702210"/>
              <a:gd name="connsiteX4" fmla="*/ 660776 w 1356492"/>
              <a:gd name="connsiteY4" fmla="*/ 340956 h 702210"/>
              <a:gd name="connsiteX5" fmla="*/ 1079591 w 1356492"/>
              <a:gd name="connsiteY5" fmla="*/ 17662 h 702210"/>
              <a:gd name="connsiteX6" fmla="*/ 1073628 w 1356492"/>
              <a:gd name="connsiteY6" fmla="*/ 332542 h 702210"/>
              <a:gd name="connsiteX7" fmla="*/ 1265002 w 1356492"/>
              <a:gd name="connsiteY7" fmla="*/ 681042 h 702210"/>
              <a:gd name="connsiteX8" fmla="*/ 1074601 w 1356492"/>
              <a:gd name="connsiteY8" fmla="*/ 296114 h 702210"/>
              <a:gd name="connsiteX9" fmla="*/ 1171377 w 1356492"/>
              <a:gd name="connsiteY9" fmla="*/ 13178 h 702210"/>
              <a:gd name="connsiteX10" fmla="*/ 1175402 w 1356492"/>
              <a:gd name="connsiteY10" fmla="*/ 354688 h 702210"/>
              <a:gd name="connsiteX11" fmla="*/ 1139339 w 1356492"/>
              <a:gd name="connsiteY11" fmla="*/ 702073 h 702210"/>
              <a:gd name="connsiteX12" fmla="*/ 1353139 w 1356492"/>
              <a:gd name="connsiteY12" fmla="*/ 314607 h 702210"/>
              <a:gd name="connsiteX13" fmla="*/ 1251190 w 1356492"/>
              <a:gd name="connsiteY13" fmla="*/ 17385 h 702210"/>
              <a:gd name="connsiteX14" fmla="*/ 1004888 w 1356492"/>
              <a:gd name="connsiteY14" fmla="*/ 350760 h 702210"/>
              <a:gd name="connsiteX15" fmla="*/ 1071563 w 1356492"/>
              <a:gd name="connsiteY15" fmla="*/ 693660 h 702210"/>
              <a:gd name="connsiteX16" fmla="*/ 1143925 w 1356492"/>
              <a:gd name="connsiteY16" fmla="*/ 345997 h 702210"/>
              <a:gd name="connsiteX17" fmla="*/ 1200150 w 1356492"/>
              <a:gd name="connsiteY17" fmla="*/ 17385 h 702210"/>
              <a:gd name="connsiteX18" fmla="*/ 1291564 w 1356492"/>
              <a:gd name="connsiteY18" fmla="*/ 345997 h 702210"/>
              <a:gd name="connsiteX0" fmla="*/ 0 w 1356492"/>
              <a:gd name="connsiteY0" fmla="*/ 341235 h 702210"/>
              <a:gd name="connsiteX1" fmla="*/ 166038 w 1356492"/>
              <a:gd name="connsiteY1" fmla="*/ 6 h 702210"/>
              <a:gd name="connsiteX2" fmla="*/ 340675 w 1356492"/>
              <a:gd name="connsiteY2" fmla="*/ 332822 h 702210"/>
              <a:gd name="connsiteX3" fmla="*/ 488590 w 1356492"/>
              <a:gd name="connsiteY3" fmla="*/ 681043 h 702210"/>
              <a:gd name="connsiteX4" fmla="*/ 660776 w 1356492"/>
              <a:gd name="connsiteY4" fmla="*/ 340956 h 702210"/>
              <a:gd name="connsiteX5" fmla="*/ 1079591 w 1356492"/>
              <a:gd name="connsiteY5" fmla="*/ 17662 h 702210"/>
              <a:gd name="connsiteX6" fmla="*/ 1073628 w 1356492"/>
              <a:gd name="connsiteY6" fmla="*/ 332542 h 702210"/>
              <a:gd name="connsiteX7" fmla="*/ 1265002 w 1356492"/>
              <a:gd name="connsiteY7" fmla="*/ 681042 h 702210"/>
              <a:gd name="connsiteX8" fmla="*/ 1074601 w 1356492"/>
              <a:gd name="connsiteY8" fmla="*/ 296114 h 702210"/>
              <a:gd name="connsiteX9" fmla="*/ 1171377 w 1356492"/>
              <a:gd name="connsiteY9" fmla="*/ 13178 h 702210"/>
              <a:gd name="connsiteX10" fmla="*/ 1175402 w 1356492"/>
              <a:gd name="connsiteY10" fmla="*/ 354688 h 702210"/>
              <a:gd name="connsiteX11" fmla="*/ 1139339 w 1356492"/>
              <a:gd name="connsiteY11" fmla="*/ 702073 h 702210"/>
              <a:gd name="connsiteX12" fmla="*/ 1353139 w 1356492"/>
              <a:gd name="connsiteY12" fmla="*/ 314607 h 702210"/>
              <a:gd name="connsiteX13" fmla="*/ 1251190 w 1356492"/>
              <a:gd name="connsiteY13" fmla="*/ 17385 h 702210"/>
              <a:gd name="connsiteX14" fmla="*/ 1004888 w 1356492"/>
              <a:gd name="connsiteY14" fmla="*/ 350760 h 702210"/>
              <a:gd name="connsiteX15" fmla="*/ 1071563 w 1356492"/>
              <a:gd name="connsiteY15" fmla="*/ 693660 h 702210"/>
              <a:gd name="connsiteX16" fmla="*/ 1143925 w 1356492"/>
              <a:gd name="connsiteY16" fmla="*/ 345997 h 702210"/>
              <a:gd name="connsiteX17" fmla="*/ 1200150 w 1356492"/>
              <a:gd name="connsiteY17" fmla="*/ 17385 h 702210"/>
              <a:gd name="connsiteX18" fmla="*/ 1291564 w 1356492"/>
              <a:gd name="connsiteY18" fmla="*/ 345997 h 702210"/>
              <a:gd name="connsiteX0" fmla="*/ 0 w 1356492"/>
              <a:gd name="connsiteY0" fmla="*/ 341235 h 702210"/>
              <a:gd name="connsiteX1" fmla="*/ 166038 w 1356492"/>
              <a:gd name="connsiteY1" fmla="*/ 6 h 702210"/>
              <a:gd name="connsiteX2" fmla="*/ 340675 w 1356492"/>
              <a:gd name="connsiteY2" fmla="*/ 332822 h 702210"/>
              <a:gd name="connsiteX3" fmla="*/ 501490 w 1356492"/>
              <a:gd name="connsiteY3" fmla="*/ 681043 h 702210"/>
              <a:gd name="connsiteX4" fmla="*/ 660776 w 1356492"/>
              <a:gd name="connsiteY4" fmla="*/ 340956 h 702210"/>
              <a:gd name="connsiteX5" fmla="*/ 1079591 w 1356492"/>
              <a:gd name="connsiteY5" fmla="*/ 17662 h 702210"/>
              <a:gd name="connsiteX6" fmla="*/ 1073628 w 1356492"/>
              <a:gd name="connsiteY6" fmla="*/ 332542 h 702210"/>
              <a:gd name="connsiteX7" fmla="*/ 1265002 w 1356492"/>
              <a:gd name="connsiteY7" fmla="*/ 681042 h 702210"/>
              <a:gd name="connsiteX8" fmla="*/ 1074601 w 1356492"/>
              <a:gd name="connsiteY8" fmla="*/ 296114 h 702210"/>
              <a:gd name="connsiteX9" fmla="*/ 1171377 w 1356492"/>
              <a:gd name="connsiteY9" fmla="*/ 13178 h 702210"/>
              <a:gd name="connsiteX10" fmla="*/ 1175402 w 1356492"/>
              <a:gd name="connsiteY10" fmla="*/ 354688 h 702210"/>
              <a:gd name="connsiteX11" fmla="*/ 1139339 w 1356492"/>
              <a:gd name="connsiteY11" fmla="*/ 702073 h 702210"/>
              <a:gd name="connsiteX12" fmla="*/ 1353139 w 1356492"/>
              <a:gd name="connsiteY12" fmla="*/ 314607 h 702210"/>
              <a:gd name="connsiteX13" fmla="*/ 1251190 w 1356492"/>
              <a:gd name="connsiteY13" fmla="*/ 17385 h 702210"/>
              <a:gd name="connsiteX14" fmla="*/ 1004888 w 1356492"/>
              <a:gd name="connsiteY14" fmla="*/ 350760 h 702210"/>
              <a:gd name="connsiteX15" fmla="*/ 1071563 w 1356492"/>
              <a:gd name="connsiteY15" fmla="*/ 693660 h 702210"/>
              <a:gd name="connsiteX16" fmla="*/ 1143925 w 1356492"/>
              <a:gd name="connsiteY16" fmla="*/ 345997 h 702210"/>
              <a:gd name="connsiteX17" fmla="*/ 1200150 w 1356492"/>
              <a:gd name="connsiteY17" fmla="*/ 17385 h 702210"/>
              <a:gd name="connsiteX18" fmla="*/ 1291564 w 1356492"/>
              <a:gd name="connsiteY18" fmla="*/ 345997 h 702210"/>
              <a:gd name="connsiteX0" fmla="*/ 0 w 1356492"/>
              <a:gd name="connsiteY0" fmla="*/ 341235 h 702210"/>
              <a:gd name="connsiteX1" fmla="*/ 166038 w 1356492"/>
              <a:gd name="connsiteY1" fmla="*/ 6 h 702210"/>
              <a:gd name="connsiteX2" fmla="*/ 340675 w 1356492"/>
              <a:gd name="connsiteY2" fmla="*/ 332822 h 702210"/>
              <a:gd name="connsiteX3" fmla="*/ 501490 w 1356492"/>
              <a:gd name="connsiteY3" fmla="*/ 681043 h 702210"/>
              <a:gd name="connsiteX4" fmla="*/ 660776 w 1356492"/>
              <a:gd name="connsiteY4" fmla="*/ 340956 h 702210"/>
              <a:gd name="connsiteX5" fmla="*/ 1079591 w 1356492"/>
              <a:gd name="connsiteY5" fmla="*/ 17662 h 702210"/>
              <a:gd name="connsiteX6" fmla="*/ 1073628 w 1356492"/>
              <a:gd name="connsiteY6" fmla="*/ 332542 h 702210"/>
              <a:gd name="connsiteX7" fmla="*/ 1265002 w 1356492"/>
              <a:gd name="connsiteY7" fmla="*/ 681042 h 702210"/>
              <a:gd name="connsiteX8" fmla="*/ 1074601 w 1356492"/>
              <a:gd name="connsiteY8" fmla="*/ 296114 h 702210"/>
              <a:gd name="connsiteX9" fmla="*/ 1171377 w 1356492"/>
              <a:gd name="connsiteY9" fmla="*/ 13178 h 702210"/>
              <a:gd name="connsiteX10" fmla="*/ 1175402 w 1356492"/>
              <a:gd name="connsiteY10" fmla="*/ 354688 h 702210"/>
              <a:gd name="connsiteX11" fmla="*/ 1139339 w 1356492"/>
              <a:gd name="connsiteY11" fmla="*/ 702073 h 702210"/>
              <a:gd name="connsiteX12" fmla="*/ 1353139 w 1356492"/>
              <a:gd name="connsiteY12" fmla="*/ 314607 h 702210"/>
              <a:gd name="connsiteX13" fmla="*/ 1251190 w 1356492"/>
              <a:gd name="connsiteY13" fmla="*/ 17385 h 702210"/>
              <a:gd name="connsiteX14" fmla="*/ 1004888 w 1356492"/>
              <a:gd name="connsiteY14" fmla="*/ 350760 h 702210"/>
              <a:gd name="connsiteX15" fmla="*/ 1071563 w 1356492"/>
              <a:gd name="connsiteY15" fmla="*/ 693660 h 702210"/>
              <a:gd name="connsiteX16" fmla="*/ 1143925 w 1356492"/>
              <a:gd name="connsiteY16" fmla="*/ 345997 h 702210"/>
              <a:gd name="connsiteX17" fmla="*/ 1200150 w 1356492"/>
              <a:gd name="connsiteY17" fmla="*/ 17385 h 702210"/>
              <a:gd name="connsiteX18" fmla="*/ 1291564 w 1356492"/>
              <a:gd name="connsiteY18" fmla="*/ 345997 h 702210"/>
              <a:gd name="connsiteX0" fmla="*/ 0 w 1356492"/>
              <a:gd name="connsiteY0" fmla="*/ 341235 h 702210"/>
              <a:gd name="connsiteX1" fmla="*/ 166038 w 1356492"/>
              <a:gd name="connsiteY1" fmla="*/ 6 h 702210"/>
              <a:gd name="connsiteX2" fmla="*/ 340675 w 1356492"/>
              <a:gd name="connsiteY2" fmla="*/ 332822 h 702210"/>
              <a:gd name="connsiteX3" fmla="*/ 501490 w 1356492"/>
              <a:gd name="connsiteY3" fmla="*/ 681043 h 702210"/>
              <a:gd name="connsiteX4" fmla="*/ 660776 w 1356492"/>
              <a:gd name="connsiteY4" fmla="*/ 340956 h 702210"/>
              <a:gd name="connsiteX5" fmla="*/ 821590 w 1356492"/>
              <a:gd name="connsiteY5" fmla="*/ 4209 h 702210"/>
              <a:gd name="connsiteX6" fmla="*/ 1073628 w 1356492"/>
              <a:gd name="connsiteY6" fmla="*/ 332542 h 702210"/>
              <a:gd name="connsiteX7" fmla="*/ 1265002 w 1356492"/>
              <a:gd name="connsiteY7" fmla="*/ 681042 h 702210"/>
              <a:gd name="connsiteX8" fmla="*/ 1074601 w 1356492"/>
              <a:gd name="connsiteY8" fmla="*/ 296114 h 702210"/>
              <a:gd name="connsiteX9" fmla="*/ 1171377 w 1356492"/>
              <a:gd name="connsiteY9" fmla="*/ 13178 h 702210"/>
              <a:gd name="connsiteX10" fmla="*/ 1175402 w 1356492"/>
              <a:gd name="connsiteY10" fmla="*/ 354688 h 702210"/>
              <a:gd name="connsiteX11" fmla="*/ 1139339 w 1356492"/>
              <a:gd name="connsiteY11" fmla="*/ 702073 h 702210"/>
              <a:gd name="connsiteX12" fmla="*/ 1353139 w 1356492"/>
              <a:gd name="connsiteY12" fmla="*/ 314607 h 702210"/>
              <a:gd name="connsiteX13" fmla="*/ 1251190 w 1356492"/>
              <a:gd name="connsiteY13" fmla="*/ 17385 h 702210"/>
              <a:gd name="connsiteX14" fmla="*/ 1004888 w 1356492"/>
              <a:gd name="connsiteY14" fmla="*/ 350760 h 702210"/>
              <a:gd name="connsiteX15" fmla="*/ 1071563 w 1356492"/>
              <a:gd name="connsiteY15" fmla="*/ 693660 h 702210"/>
              <a:gd name="connsiteX16" fmla="*/ 1143925 w 1356492"/>
              <a:gd name="connsiteY16" fmla="*/ 345997 h 702210"/>
              <a:gd name="connsiteX17" fmla="*/ 1200150 w 1356492"/>
              <a:gd name="connsiteY17" fmla="*/ 17385 h 702210"/>
              <a:gd name="connsiteX18" fmla="*/ 1291564 w 1356492"/>
              <a:gd name="connsiteY18" fmla="*/ 345997 h 702210"/>
              <a:gd name="connsiteX0" fmla="*/ 0 w 1771633"/>
              <a:gd name="connsiteY0" fmla="*/ 341235 h 702210"/>
              <a:gd name="connsiteX1" fmla="*/ 166038 w 1771633"/>
              <a:gd name="connsiteY1" fmla="*/ 6 h 702210"/>
              <a:gd name="connsiteX2" fmla="*/ 340675 w 1771633"/>
              <a:gd name="connsiteY2" fmla="*/ 332822 h 702210"/>
              <a:gd name="connsiteX3" fmla="*/ 501490 w 1771633"/>
              <a:gd name="connsiteY3" fmla="*/ 681043 h 702210"/>
              <a:gd name="connsiteX4" fmla="*/ 660776 w 1771633"/>
              <a:gd name="connsiteY4" fmla="*/ 340956 h 702210"/>
              <a:gd name="connsiteX5" fmla="*/ 821590 w 1771633"/>
              <a:gd name="connsiteY5" fmla="*/ 4209 h 702210"/>
              <a:gd name="connsiteX6" fmla="*/ 1073628 w 1771633"/>
              <a:gd name="connsiteY6" fmla="*/ 332542 h 702210"/>
              <a:gd name="connsiteX7" fmla="*/ 1265002 w 1771633"/>
              <a:gd name="connsiteY7" fmla="*/ 681042 h 702210"/>
              <a:gd name="connsiteX8" fmla="*/ 1074601 w 1771633"/>
              <a:gd name="connsiteY8" fmla="*/ 296114 h 702210"/>
              <a:gd name="connsiteX9" fmla="*/ 1171377 w 1771633"/>
              <a:gd name="connsiteY9" fmla="*/ 13178 h 702210"/>
              <a:gd name="connsiteX10" fmla="*/ 1175402 w 1771633"/>
              <a:gd name="connsiteY10" fmla="*/ 354688 h 702210"/>
              <a:gd name="connsiteX11" fmla="*/ 1139339 w 1771633"/>
              <a:gd name="connsiteY11" fmla="*/ 702073 h 702210"/>
              <a:gd name="connsiteX12" fmla="*/ 1353139 w 1771633"/>
              <a:gd name="connsiteY12" fmla="*/ 314607 h 702210"/>
              <a:gd name="connsiteX13" fmla="*/ 1251190 w 1771633"/>
              <a:gd name="connsiteY13" fmla="*/ 17385 h 702210"/>
              <a:gd name="connsiteX14" fmla="*/ 1770290 w 1771633"/>
              <a:gd name="connsiteY14" fmla="*/ 359729 h 702210"/>
              <a:gd name="connsiteX15" fmla="*/ 1071563 w 1771633"/>
              <a:gd name="connsiteY15" fmla="*/ 693660 h 702210"/>
              <a:gd name="connsiteX16" fmla="*/ 1143925 w 1771633"/>
              <a:gd name="connsiteY16" fmla="*/ 345997 h 702210"/>
              <a:gd name="connsiteX17" fmla="*/ 1200150 w 1771633"/>
              <a:gd name="connsiteY17" fmla="*/ 17385 h 702210"/>
              <a:gd name="connsiteX18" fmla="*/ 1291564 w 1771633"/>
              <a:gd name="connsiteY18" fmla="*/ 345997 h 702210"/>
              <a:gd name="connsiteX0" fmla="*/ 0 w 1856963"/>
              <a:gd name="connsiteY0" fmla="*/ 341235 h 702210"/>
              <a:gd name="connsiteX1" fmla="*/ 166038 w 1856963"/>
              <a:gd name="connsiteY1" fmla="*/ 6 h 702210"/>
              <a:gd name="connsiteX2" fmla="*/ 340675 w 1856963"/>
              <a:gd name="connsiteY2" fmla="*/ 332822 h 702210"/>
              <a:gd name="connsiteX3" fmla="*/ 501490 w 1856963"/>
              <a:gd name="connsiteY3" fmla="*/ 681043 h 702210"/>
              <a:gd name="connsiteX4" fmla="*/ 660776 w 1856963"/>
              <a:gd name="connsiteY4" fmla="*/ 340956 h 702210"/>
              <a:gd name="connsiteX5" fmla="*/ 821590 w 1856963"/>
              <a:gd name="connsiteY5" fmla="*/ 4209 h 702210"/>
              <a:gd name="connsiteX6" fmla="*/ 1073628 w 1856963"/>
              <a:gd name="connsiteY6" fmla="*/ 332542 h 702210"/>
              <a:gd name="connsiteX7" fmla="*/ 1265002 w 1856963"/>
              <a:gd name="connsiteY7" fmla="*/ 681042 h 702210"/>
              <a:gd name="connsiteX8" fmla="*/ 1074601 w 1856963"/>
              <a:gd name="connsiteY8" fmla="*/ 296114 h 702210"/>
              <a:gd name="connsiteX9" fmla="*/ 1171377 w 1856963"/>
              <a:gd name="connsiteY9" fmla="*/ 13178 h 702210"/>
              <a:gd name="connsiteX10" fmla="*/ 1175402 w 1856963"/>
              <a:gd name="connsiteY10" fmla="*/ 354688 h 702210"/>
              <a:gd name="connsiteX11" fmla="*/ 1139339 w 1856963"/>
              <a:gd name="connsiteY11" fmla="*/ 702073 h 702210"/>
              <a:gd name="connsiteX12" fmla="*/ 1353139 w 1856963"/>
              <a:gd name="connsiteY12" fmla="*/ 314607 h 702210"/>
              <a:gd name="connsiteX13" fmla="*/ 1251190 w 1856963"/>
              <a:gd name="connsiteY13" fmla="*/ 17385 h 702210"/>
              <a:gd name="connsiteX14" fmla="*/ 1770290 w 1856963"/>
              <a:gd name="connsiteY14" fmla="*/ 359729 h 702210"/>
              <a:gd name="connsiteX15" fmla="*/ 1793965 w 1856963"/>
              <a:gd name="connsiteY15" fmla="*/ 675723 h 702210"/>
              <a:gd name="connsiteX16" fmla="*/ 1143925 w 1856963"/>
              <a:gd name="connsiteY16" fmla="*/ 345997 h 702210"/>
              <a:gd name="connsiteX17" fmla="*/ 1200150 w 1856963"/>
              <a:gd name="connsiteY17" fmla="*/ 17385 h 702210"/>
              <a:gd name="connsiteX18" fmla="*/ 1291564 w 1856963"/>
              <a:gd name="connsiteY18" fmla="*/ 345997 h 702210"/>
              <a:gd name="connsiteX0" fmla="*/ 0 w 1856965"/>
              <a:gd name="connsiteY0" fmla="*/ 341235 h 702210"/>
              <a:gd name="connsiteX1" fmla="*/ 166038 w 1856965"/>
              <a:gd name="connsiteY1" fmla="*/ 6 h 702210"/>
              <a:gd name="connsiteX2" fmla="*/ 340675 w 1856965"/>
              <a:gd name="connsiteY2" fmla="*/ 332822 h 702210"/>
              <a:gd name="connsiteX3" fmla="*/ 501490 w 1856965"/>
              <a:gd name="connsiteY3" fmla="*/ 681043 h 702210"/>
              <a:gd name="connsiteX4" fmla="*/ 660776 w 1856965"/>
              <a:gd name="connsiteY4" fmla="*/ 340956 h 702210"/>
              <a:gd name="connsiteX5" fmla="*/ 821590 w 1856965"/>
              <a:gd name="connsiteY5" fmla="*/ 4209 h 702210"/>
              <a:gd name="connsiteX6" fmla="*/ 1073628 w 1856965"/>
              <a:gd name="connsiteY6" fmla="*/ 332542 h 702210"/>
              <a:gd name="connsiteX7" fmla="*/ 1265002 w 1856965"/>
              <a:gd name="connsiteY7" fmla="*/ 681042 h 702210"/>
              <a:gd name="connsiteX8" fmla="*/ 1646501 w 1856965"/>
              <a:gd name="connsiteY8" fmla="*/ 291630 h 702210"/>
              <a:gd name="connsiteX9" fmla="*/ 1171377 w 1856965"/>
              <a:gd name="connsiteY9" fmla="*/ 13178 h 702210"/>
              <a:gd name="connsiteX10" fmla="*/ 1175402 w 1856965"/>
              <a:gd name="connsiteY10" fmla="*/ 354688 h 702210"/>
              <a:gd name="connsiteX11" fmla="*/ 1139339 w 1856965"/>
              <a:gd name="connsiteY11" fmla="*/ 702073 h 702210"/>
              <a:gd name="connsiteX12" fmla="*/ 1353139 w 1856965"/>
              <a:gd name="connsiteY12" fmla="*/ 314607 h 702210"/>
              <a:gd name="connsiteX13" fmla="*/ 1251190 w 1856965"/>
              <a:gd name="connsiteY13" fmla="*/ 17385 h 702210"/>
              <a:gd name="connsiteX14" fmla="*/ 1770290 w 1856965"/>
              <a:gd name="connsiteY14" fmla="*/ 359729 h 702210"/>
              <a:gd name="connsiteX15" fmla="*/ 1793965 w 1856965"/>
              <a:gd name="connsiteY15" fmla="*/ 675723 h 702210"/>
              <a:gd name="connsiteX16" fmla="*/ 1143925 w 1856965"/>
              <a:gd name="connsiteY16" fmla="*/ 345997 h 702210"/>
              <a:gd name="connsiteX17" fmla="*/ 1200150 w 1856965"/>
              <a:gd name="connsiteY17" fmla="*/ 17385 h 702210"/>
              <a:gd name="connsiteX18" fmla="*/ 1291564 w 1856965"/>
              <a:gd name="connsiteY18" fmla="*/ 345997 h 702210"/>
              <a:gd name="connsiteX0" fmla="*/ 0 w 1819125"/>
              <a:gd name="connsiteY0" fmla="*/ 341235 h 702210"/>
              <a:gd name="connsiteX1" fmla="*/ 166038 w 1819125"/>
              <a:gd name="connsiteY1" fmla="*/ 6 h 702210"/>
              <a:gd name="connsiteX2" fmla="*/ 340675 w 1819125"/>
              <a:gd name="connsiteY2" fmla="*/ 332822 h 702210"/>
              <a:gd name="connsiteX3" fmla="*/ 501490 w 1819125"/>
              <a:gd name="connsiteY3" fmla="*/ 681043 h 702210"/>
              <a:gd name="connsiteX4" fmla="*/ 660776 w 1819125"/>
              <a:gd name="connsiteY4" fmla="*/ 340956 h 702210"/>
              <a:gd name="connsiteX5" fmla="*/ 821590 w 1819125"/>
              <a:gd name="connsiteY5" fmla="*/ 4209 h 702210"/>
              <a:gd name="connsiteX6" fmla="*/ 1073628 w 1819125"/>
              <a:gd name="connsiteY6" fmla="*/ 332542 h 702210"/>
              <a:gd name="connsiteX7" fmla="*/ 1265002 w 1819125"/>
              <a:gd name="connsiteY7" fmla="*/ 681042 h 702210"/>
              <a:gd name="connsiteX8" fmla="*/ 1646501 w 1819125"/>
              <a:gd name="connsiteY8" fmla="*/ 291630 h 702210"/>
              <a:gd name="connsiteX9" fmla="*/ 1171377 w 1819125"/>
              <a:gd name="connsiteY9" fmla="*/ 13178 h 702210"/>
              <a:gd name="connsiteX10" fmla="*/ 1175402 w 1819125"/>
              <a:gd name="connsiteY10" fmla="*/ 354688 h 702210"/>
              <a:gd name="connsiteX11" fmla="*/ 1139339 w 1819125"/>
              <a:gd name="connsiteY11" fmla="*/ 702073 h 702210"/>
              <a:gd name="connsiteX12" fmla="*/ 1353139 w 1819125"/>
              <a:gd name="connsiteY12" fmla="*/ 314607 h 702210"/>
              <a:gd name="connsiteX13" fmla="*/ 1251190 w 1819125"/>
              <a:gd name="connsiteY13" fmla="*/ 17385 h 702210"/>
              <a:gd name="connsiteX14" fmla="*/ 1770290 w 1819125"/>
              <a:gd name="connsiteY14" fmla="*/ 359729 h 702210"/>
              <a:gd name="connsiteX15" fmla="*/ 1793965 w 1819125"/>
              <a:gd name="connsiteY15" fmla="*/ 675723 h 702210"/>
              <a:gd name="connsiteX16" fmla="*/ 1741625 w 1819125"/>
              <a:gd name="connsiteY16" fmla="*/ 247342 h 702210"/>
              <a:gd name="connsiteX17" fmla="*/ 1200150 w 1819125"/>
              <a:gd name="connsiteY17" fmla="*/ 17385 h 702210"/>
              <a:gd name="connsiteX18" fmla="*/ 1291564 w 1819125"/>
              <a:gd name="connsiteY18" fmla="*/ 345997 h 702210"/>
              <a:gd name="connsiteX0" fmla="*/ 0 w 1819125"/>
              <a:gd name="connsiteY0" fmla="*/ 341235 h 702086"/>
              <a:gd name="connsiteX1" fmla="*/ 166038 w 1819125"/>
              <a:gd name="connsiteY1" fmla="*/ 6 h 702086"/>
              <a:gd name="connsiteX2" fmla="*/ 340675 w 1819125"/>
              <a:gd name="connsiteY2" fmla="*/ 332822 h 702086"/>
              <a:gd name="connsiteX3" fmla="*/ 501490 w 1819125"/>
              <a:gd name="connsiteY3" fmla="*/ 681043 h 702086"/>
              <a:gd name="connsiteX4" fmla="*/ 660776 w 1819125"/>
              <a:gd name="connsiteY4" fmla="*/ 340956 h 702086"/>
              <a:gd name="connsiteX5" fmla="*/ 821590 w 1819125"/>
              <a:gd name="connsiteY5" fmla="*/ 4209 h 702086"/>
              <a:gd name="connsiteX6" fmla="*/ 1073628 w 1819125"/>
              <a:gd name="connsiteY6" fmla="*/ 332542 h 702086"/>
              <a:gd name="connsiteX7" fmla="*/ 1265002 w 1819125"/>
              <a:gd name="connsiteY7" fmla="*/ 681042 h 702086"/>
              <a:gd name="connsiteX8" fmla="*/ 1646501 w 1819125"/>
              <a:gd name="connsiteY8" fmla="*/ 291630 h 702086"/>
              <a:gd name="connsiteX9" fmla="*/ 1171377 w 1819125"/>
              <a:gd name="connsiteY9" fmla="*/ 13178 h 702086"/>
              <a:gd name="connsiteX10" fmla="*/ 1665603 w 1819125"/>
              <a:gd name="connsiteY10" fmla="*/ 327783 h 702086"/>
              <a:gd name="connsiteX11" fmla="*/ 1139339 w 1819125"/>
              <a:gd name="connsiteY11" fmla="*/ 702073 h 702086"/>
              <a:gd name="connsiteX12" fmla="*/ 1353139 w 1819125"/>
              <a:gd name="connsiteY12" fmla="*/ 314607 h 702086"/>
              <a:gd name="connsiteX13" fmla="*/ 1251190 w 1819125"/>
              <a:gd name="connsiteY13" fmla="*/ 17385 h 702086"/>
              <a:gd name="connsiteX14" fmla="*/ 1770290 w 1819125"/>
              <a:gd name="connsiteY14" fmla="*/ 359729 h 702086"/>
              <a:gd name="connsiteX15" fmla="*/ 1793965 w 1819125"/>
              <a:gd name="connsiteY15" fmla="*/ 675723 h 702086"/>
              <a:gd name="connsiteX16" fmla="*/ 1741625 w 1819125"/>
              <a:gd name="connsiteY16" fmla="*/ 247342 h 702086"/>
              <a:gd name="connsiteX17" fmla="*/ 1200150 w 1819125"/>
              <a:gd name="connsiteY17" fmla="*/ 17385 h 702086"/>
              <a:gd name="connsiteX18" fmla="*/ 1291564 w 1819125"/>
              <a:gd name="connsiteY18" fmla="*/ 345997 h 702086"/>
              <a:gd name="connsiteX0" fmla="*/ 0 w 1966699"/>
              <a:gd name="connsiteY0" fmla="*/ 341235 h 721149"/>
              <a:gd name="connsiteX1" fmla="*/ 166038 w 1966699"/>
              <a:gd name="connsiteY1" fmla="*/ 6 h 721149"/>
              <a:gd name="connsiteX2" fmla="*/ 340675 w 1966699"/>
              <a:gd name="connsiteY2" fmla="*/ 332822 h 721149"/>
              <a:gd name="connsiteX3" fmla="*/ 501490 w 1966699"/>
              <a:gd name="connsiteY3" fmla="*/ 681043 h 721149"/>
              <a:gd name="connsiteX4" fmla="*/ 660776 w 1966699"/>
              <a:gd name="connsiteY4" fmla="*/ 340956 h 721149"/>
              <a:gd name="connsiteX5" fmla="*/ 821590 w 1966699"/>
              <a:gd name="connsiteY5" fmla="*/ 4209 h 721149"/>
              <a:gd name="connsiteX6" fmla="*/ 1073628 w 1966699"/>
              <a:gd name="connsiteY6" fmla="*/ 332542 h 721149"/>
              <a:gd name="connsiteX7" fmla="*/ 1265002 w 1966699"/>
              <a:gd name="connsiteY7" fmla="*/ 681042 h 721149"/>
              <a:gd name="connsiteX8" fmla="*/ 1646501 w 1966699"/>
              <a:gd name="connsiteY8" fmla="*/ 291630 h 721149"/>
              <a:gd name="connsiteX9" fmla="*/ 1171377 w 1966699"/>
              <a:gd name="connsiteY9" fmla="*/ 13178 h 721149"/>
              <a:gd name="connsiteX10" fmla="*/ 1665603 w 1966699"/>
              <a:gd name="connsiteY10" fmla="*/ 327783 h 721149"/>
              <a:gd name="connsiteX11" fmla="*/ 1947904 w 1966699"/>
              <a:gd name="connsiteY11" fmla="*/ 627247 h 721149"/>
              <a:gd name="connsiteX12" fmla="*/ 1139339 w 1966699"/>
              <a:gd name="connsiteY12" fmla="*/ 702073 h 721149"/>
              <a:gd name="connsiteX13" fmla="*/ 1353139 w 1966699"/>
              <a:gd name="connsiteY13" fmla="*/ 314607 h 721149"/>
              <a:gd name="connsiteX14" fmla="*/ 1251190 w 1966699"/>
              <a:gd name="connsiteY14" fmla="*/ 17385 h 721149"/>
              <a:gd name="connsiteX15" fmla="*/ 1770290 w 1966699"/>
              <a:gd name="connsiteY15" fmla="*/ 359729 h 721149"/>
              <a:gd name="connsiteX16" fmla="*/ 1793965 w 1966699"/>
              <a:gd name="connsiteY16" fmla="*/ 675723 h 721149"/>
              <a:gd name="connsiteX17" fmla="*/ 1741625 w 1966699"/>
              <a:gd name="connsiteY17" fmla="*/ 247342 h 721149"/>
              <a:gd name="connsiteX18" fmla="*/ 1200150 w 1966699"/>
              <a:gd name="connsiteY18" fmla="*/ 17385 h 721149"/>
              <a:gd name="connsiteX19" fmla="*/ 1291564 w 1966699"/>
              <a:gd name="connsiteY19" fmla="*/ 345997 h 721149"/>
              <a:gd name="connsiteX0" fmla="*/ 0 w 2047760"/>
              <a:gd name="connsiteY0" fmla="*/ 341235 h 681183"/>
              <a:gd name="connsiteX1" fmla="*/ 166038 w 2047760"/>
              <a:gd name="connsiteY1" fmla="*/ 6 h 681183"/>
              <a:gd name="connsiteX2" fmla="*/ 340675 w 2047760"/>
              <a:gd name="connsiteY2" fmla="*/ 332822 h 681183"/>
              <a:gd name="connsiteX3" fmla="*/ 501490 w 2047760"/>
              <a:gd name="connsiteY3" fmla="*/ 681043 h 681183"/>
              <a:gd name="connsiteX4" fmla="*/ 660776 w 2047760"/>
              <a:gd name="connsiteY4" fmla="*/ 340956 h 681183"/>
              <a:gd name="connsiteX5" fmla="*/ 821590 w 2047760"/>
              <a:gd name="connsiteY5" fmla="*/ 4209 h 681183"/>
              <a:gd name="connsiteX6" fmla="*/ 1073628 w 2047760"/>
              <a:gd name="connsiteY6" fmla="*/ 332542 h 681183"/>
              <a:gd name="connsiteX7" fmla="*/ 1265002 w 2047760"/>
              <a:gd name="connsiteY7" fmla="*/ 681042 h 681183"/>
              <a:gd name="connsiteX8" fmla="*/ 1646501 w 2047760"/>
              <a:gd name="connsiteY8" fmla="*/ 291630 h 681183"/>
              <a:gd name="connsiteX9" fmla="*/ 1171377 w 2047760"/>
              <a:gd name="connsiteY9" fmla="*/ 13178 h 681183"/>
              <a:gd name="connsiteX10" fmla="*/ 1665603 w 2047760"/>
              <a:gd name="connsiteY10" fmla="*/ 327783 h 681183"/>
              <a:gd name="connsiteX11" fmla="*/ 1947904 w 2047760"/>
              <a:gd name="connsiteY11" fmla="*/ 627247 h 681183"/>
              <a:gd name="connsiteX12" fmla="*/ 2025141 w 2047760"/>
              <a:gd name="connsiteY12" fmla="*/ 536155 h 681183"/>
              <a:gd name="connsiteX13" fmla="*/ 1353139 w 2047760"/>
              <a:gd name="connsiteY13" fmla="*/ 314607 h 681183"/>
              <a:gd name="connsiteX14" fmla="*/ 1251190 w 2047760"/>
              <a:gd name="connsiteY14" fmla="*/ 17385 h 681183"/>
              <a:gd name="connsiteX15" fmla="*/ 1770290 w 2047760"/>
              <a:gd name="connsiteY15" fmla="*/ 359729 h 681183"/>
              <a:gd name="connsiteX16" fmla="*/ 1793965 w 2047760"/>
              <a:gd name="connsiteY16" fmla="*/ 675723 h 681183"/>
              <a:gd name="connsiteX17" fmla="*/ 1741625 w 2047760"/>
              <a:gd name="connsiteY17" fmla="*/ 247342 h 681183"/>
              <a:gd name="connsiteX18" fmla="*/ 1200150 w 2047760"/>
              <a:gd name="connsiteY18" fmla="*/ 17385 h 681183"/>
              <a:gd name="connsiteX19" fmla="*/ 1291564 w 2047760"/>
              <a:gd name="connsiteY19" fmla="*/ 345997 h 681183"/>
              <a:gd name="connsiteX0" fmla="*/ 0 w 2026065"/>
              <a:gd name="connsiteY0" fmla="*/ 341235 h 681181"/>
              <a:gd name="connsiteX1" fmla="*/ 166038 w 2026065"/>
              <a:gd name="connsiteY1" fmla="*/ 6 h 681181"/>
              <a:gd name="connsiteX2" fmla="*/ 340675 w 2026065"/>
              <a:gd name="connsiteY2" fmla="*/ 332822 h 681181"/>
              <a:gd name="connsiteX3" fmla="*/ 501490 w 2026065"/>
              <a:gd name="connsiteY3" fmla="*/ 681043 h 681181"/>
              <a:gd name="connsiteX4" fmla="*/ 660776 w 2026065"/>
              <a:gd name="connsiteY4" fmla="*/ 340956 h 681181"/>
              <a:gd name="connsiteX5" fmla="*/ 821590 w 2026065"/>
              <a:gd name="connsiteY5" fmla="*/ 4209 h 681181"/>
              <a:gd name="connsiteX6" fmla="*/ 1073628 w 2026065"/>
              <a:gd name="connsiteY6" fmla="*/ 332542 h 681181"/>
              <a:gd name="connsiteX7" fmla="*/ 1265002 w 2026065"/>
              <a:gd name="connsiteY7" fmla="*/ 681042 h 681181"/>
              <a:gd name="connsiteX8" fmla="*/ 1646501 w 2026065"/>
              <a:gd name="connsiteY8" fmla="*/ 291630 h 681181"/>
              <a:gd name="connsiteX9" fmla="*/ 1171377 w 2026065"/>
              <a:gd name="connsiteY9" fmla="*/ 13178 h 681181"/>
              <a:gd name="connsiteX10" fmla="*/ 1665603 w 2026065"/>
              <a:gd name="connsiteY10" fmla="*/ 327783 h 681181"/>
              <a:gd name="connsiteX11" fmla="*/ 1947904 w 2026065"/>
              <a:gd name="connsiteY11" fmla="*/ 627247 h 681181"/>
              <a:gd name="connsiteX12" fmla="*/ 2025141 w 2026065"/>
              <a:gd name="connsiteY12" fmla="*/ 536155 h 681181"/>
              <a:gd name="connsiteX13" fmla="*/ 1856239 w 2026065"/>
              <a:gd name="connsiteY13" fmla="*/ 229405 h 681181"/>
              <a:gd name="connsiteX14" fmla="*/ 1251190 w 2026065"/>
              <a:gd name="connsiteY14" fmla="*/ 17385 h 681181"/>
              <a:gd name="connsiteX15" fmla="*/ 1770290 w 2026065"/>
              <a:gd name="connsiteY15" fmla="*/ 359729 h 681181"/>
              <a:gd name="connsiteX16" fmla="*/ 1793965 w 2026065"/>
              <a:gd name="connsiteY16" fmla="*/ 675723 h 681181"/>
              <a:gd name="connsiteX17" fmla="*/ 1741625 w 2026065"/>
              <a:gd name="connsiteY17" fmla="*/ 247342 h 681181"/>
              <a:gd name="connsiteX18" fmla="*/ 1200150 w 2026065"/>
              <a:gd name="connsiteY18" fmla="*/ 17385 h 681181"/>
              <a:gd name="connsiteX19" fmla="*/ 1291564 w 2026065"/>
              <a:gd name="connsiteY19" fmla="*/ 345997 h 681181"/>
              <a:gd name="connsiteX0" fmla="*/ 0 w 2026067"/>
              <a:gd name="connsiteY0" fmla="*/ 341235 h 681183"/>
              <a:gd name="connsiteX1" fmla="*/ 166038 w 2026067"/>
              <a:gd name="connsiteY1" fmla="*/ 6 h 681183"/>
              <a:gd name="connsiteX2" fmla="*/ 340675 w 2026067"/>
              <a:gd name="connsiteY2" fmla="*/ 332822 h 681183"/>
              <a:gd name="connsiteX3" fmla="*/ 501490 w 2026067"/>
              <a:gd name="connsiteY3" fmla="*/ 681043 h 681183"/>
              <a:gd name="connsiteX4" fmla="*/ 660776 w 2026067"/>
              <a:gd name="connsiteY4" fmla="*/ 340956 h 681183"/>
              <a:gd name="connsiteX5" fmla="*/ 821590 w 2026067"/>
              <a:gd name="connsiteY5" fmla="*/ 4209 h 681183"/>
              <a:gd name="connsiteX6" fmla="*/ 1073628 w 2026067"/>
              <a:gd name="connsiteY6" fmla="*/ 332542 h 681183"/>
              <a:gd name="connsiteX7" fmla="*/ 1265002 w 2026067"/>
              <a:gd name="connsiteY7" fmla="*/ 681042 h 681183"/>
              <a:gd name="connsiteX8" fmla="*/ 1646501 w 2026067"/>
              <a:gd name="connsiteY8" fmla="*/ 291630 h 681183"/>
              <a:gd name="connsiteX9" fmla="*/ 1171377 w 2026067"/>
              <a:gd name="connsiteY9" fmla="*/ 13178 h 681183"/>
              <a:gd name="connsiteX10" fmla="*/ 1665603 w 2026067"/>
              <a:gd name="connsiteY10" fmla="*/ 327783 h 681183"/>
              <a:gd name="connsiteX11" fmla="*/ 1947904 w 2026067"/>
              <a:gd name="connsiteY11" fmla="*/ 627247 h 681183"/>
              <a:gd name="connsiteX12" fmla="*/ 2025141 w 2026067"/>
              <a:gd name="connsiteY12" fmla="*/ 536155 h 681183"/>
              <a:gd name="connsiteX13" fmla="*/ 1856239 w 2026067"/>
              <a:gd name="connsiteY13" fmla="*/ 229405 h 681183"/>
              <a:gd name="connsiteX14" fmla="*/ 1969291 w 2026067"/>
              <a:gd name="connsiteY14" fmla="*/ 17385 h 681183"/>
              <a:gd name="connsiteX15" fmla="*/ 1770290 w 2026067"/>
              <a:gd name="connsiteY15" fmla="*/ 359729 h 681183"/>
              <a:gd name="connsiteX16" fmla="*/ 1793965 w 2026067"/>
              <a:gd name="connsiteY16" fmla="*/ 675723 h 681183"/>
              <a:gd name="connsiteX17" fmla="*/ 1741625 w 2026067"/>
              <a:gd name="connsiteY17" fmla="*/ 247342 h 681183"/>
              <a:gd name="connsiteX18" fmla="*/ 1200150 w 2026067"/>
              <a:gd name="connsiteY18" fmla="*/ 17385 h 681183"/>
              <a:gd name="connsiteX19" fmla="*/ 1291564 w 2026067"/>
              <a:gd name="connsiteY19" fmla="*/ 345997 h 681183"/>
              <a:gd name="connsiteX0" fmla="*/ 0 w 2026065"/>
              <a:gd name="connsiteY0" fmla="*/ 359724 h 699670"/>
              <a:gd name="connsiteX1" fmla="*/ 166038 w 2026065"/>
              <a:gd name="connsiteY1" fmla="*/ 18495 h 699670"/>
              <a:gd name="connsiteX2" fmla="*/ 340675 w 2026065"/>
              <a:gd name="connsiteY2" fmla="*/ 351311 h 699670"/>
              <a:gd name="connsiteX3" fmla="*/ 501490 w 2026065"/>
              <a:gd name="connsiteY3" fmla="*/ 699532 h 699670"/>
              <a:gd name="connsiteX4" fmla="*/ 660776 w 2026065"/>
              <a:gd name="connsiteY4" fmla="*/ 359445 h 699670"/>
              <a:gd name="connsiteX5" fmla="*/ 821590 w 2026065"/>
              <a:gd name="connsiteY5" fmla="*/ 22698 h 699670"/>
              <a:gd name="connsiteX6" fmla="*/ 1073628 w 2026065"/>
              <a:gd name="connsiteY6" fmla="*/ 351031 h 699670"/>
              <a:gd name="connsiteX7" fmla="*/ 1265002 w 2026065"/>
              <a:gd name="connsiteY7" fmla="*/ 699531 h 699670"/>
              <a:gd name="connsiteX8" fmla="*/ 1646501 w 2026065"/>
              <a:gd name="connsiteY8" fmla="*/ 310119 h 699670"/>
              <a:gd name="connsiteX9" fmla="*/ 1171377 w 2026065"/>
              <a:gd name="connsiteY9" fmla="*/ 31667 h 699670"/>
              <a:gd name="connsiteX10" fmla="*/ 1665603 w 2026065"/>
              <a:gd name="connsiteY10" fmla="*/ 346272 h 699670"/>
              <a:gd name="connsiteX11" fmla="*/ 1947904 w 2026065"/>
              <a:gd name="connsiteY11" fmla="*/ 645736 h 699670"/>
              <a:gd name="connsiteX12" fmla="*/ 2025141 w 2026065"/>
              <a:gd name="connsiteY12" fmla="*/ 554644 h 699670"/>
              <a:gd name="connsiteX13" fmla="*/ 1856239 w 2026065"/>
              <a:gd name="connsiteY13" fmla="*/ 247894 h 699670"/>
              <a:gd name="connsiteX14" fmla="*/ 1969291 w 2026065"/>
              <a:gd name="connsiteY14" fmla="*/ 35874 h 699670"/>
              <a:gd name="connsiteX15" fmla="*/ 1770290 w 2026065"/>
              <a:gd name="connsiteY15" fmla="*/ 378218 h 699670"/>
              <a:gd name="connsiteX16" fmla="*/ 1793965 w 2026065"/>
              <a:gd name="connsiteY16" fmla="*/ 694212 h 699670"/>
              <a:gd name="connsiteX17" fmla="*/ 1741625 w 2026065"/>
              <a:gd name="connsiteY17" fmla="*/ 265831 h 699670"/>
              <a:gd name="connsiteX18" fmla="*/ 1806452 w 2026065"/>
              <a:gd name="connsiteY18" fmla="*/ 0 h 699670"/>
              <a:gd name="connsiteX19" fmla="*/ 1291564 w 2026065"/>
              <a:gd name="connsiteY19" fmla="*/ 364486 h 699670"/>
              <a:gd name="connsiteX0" fmla="*/ 0 w 2026067"/>
              <a:gd name="connsiteY0" fmla="*/ 377509 h 717456"/>
              <a:gd name="connsiteX1" fmla="*/ 166038 w 2026067"/>
              <a:gd name="connsiteY1" fmla="*/ 36280 h 717456"/>
              <a:gd name="connsiteX2" fmla="*/ 340675 w 2026067"/>
              <a:gd name="connsiteY2" fmla="*/ 369096 h 717456"/>
              <a:gd name="connsiteX3" fmla="*/ 501490 w 2026067"/>
              <a:gd name="connsiteY3" fmla="*/ 717317 h 717456"/>
              <a:gd name="connsiteX4" fmla="*/ 660776 w 2026067"/>
              <a:gd name="connsiteY4" fmla="*/ 377230 h 717456"/>
              <a:gd name="connsiteX5" fmla="*/ 821590 w 2026067"/>
              <a:gd name="connsiteY5" fmla="*/ 40483 h 717456"/>
              <a:gd name="connsiteX6" fmla="*/ 1073628 w 2026067"/>
              <a:gd name="connsiteY6" fmla="*/ 368816 h 717456"/>
              <a:gd name="connsiteX7" fmla="*/ 1265002 w 2026067"/>
              <a:gd name="connsiteY7" fmla="*/ 717316 h 717456"/>
              <a:gd name="connsiteX8" fmla="*/ 1646501 w 2026067"/>
              <a:gd name="connsiteY8" fmla="*/ 327904 h 717456"/>
              <a:gd name="connsiteX9" fmla="*/ 1829279 w 2026067"/>
              <a:gd name="connsiteY9" fmla="*/ 125 h 717456"/>
              <a:gd name="connsiteX10" fmla="*/ 1665603 w 2026067"/>
              <a:gd name="connsiteY10" fmla="*/ 364057 h 717456"/>
              <a:gd name="connsiteX11" fmla="*/ 1947904 w 2026067"/>
              <a:gd name="connsiteY11" fmla="*/ 663521 h 717456"/>
              <a:gd name="connsiteX12" fmla="*/ 2025141 w 2026067"/>
              <a:gd name="connsiteY12" fmla="*/ 572429 h 717456"/>
              <a:gd name="connsiteX13" fmla="*/ 1856239 w 2026067"/>
              <a:gd name="connsiteY13" fmla="*/ 265679 h 717456"/>
              <a:gd name="connsiteX14" fmla="*/ 1969291 w 2026067"/>
              <a:gd name="connsiteY14" fmla="*/ 53659 h 717456"/>
              <a:gd name="connsiteX15" fmla="*/ 1770290 w 2026067"/>
              <a:gd name="connsiteY15" fmla="*/ 396003 h 717456"/>
              <a:gd name="connsiteX16" fmla="*/ 1793965 w 2026067"/>
              <a:gd name="connsiteY16" fmla="*/ 711997 h 717456"/>
              <a:gd name="connsiteX17" fmla="*/ 1741625 w 2026067"/>
              <a:gd name="connsiteY17" fmla="*/ 283616 h 717456"/>
              <a:gd name="connsiteX18" fmla="*/ 1806452 w 2026067"/>
              <a:gd name="connsiteY18" fmla="*/ 17785 h 717456"/>
              <a:gd name="connsiteX19" fmla="*/ 1291564 w 2026067"/>
              <a:gd name="connsiteY19" fmla="*/ 382271 h 717456"/>
              <a:gd name="connsiteX0" fmla="*/ 0 w 2026065"/>
              <a:gd name="connsiteY0" fmla="*/ 377509 h 717456"/>
              <a:gd name="connsiteX1" fmla="*/ 166038 w 2026065"/>
              <a:gd name="connsiteY1" fmla="*/ 36279 h 717456"/>
              <a:gd name="connsiteX2" fmla="*/ 340675 w 2026065"/>
              <a:gd name="connsiteY2" fmla="*/ 369096 h 717456"/>
              <a:gd name="connsiteX3" fmla="*/ 501490 w 2026065"/>
              <a:gd name="connsiteY3" fmla="*/ 717317 h 717456"/>
              <a:gd name="connsiteX4" fmla="*/ 660776 w 2026065"/>
              <a:gd name="connsiteY4" fmla="*/ 377230 h 717456"/>
              <a:gd name="connsiteX5" fmla="*/ 821590 w 2026065"/>
              <a:gd name="connsiteY5" fmla="*/ 40483 h 717456"/>
              <a:gd name="connsiteX6" fmla="*/ 1073628 w 2026065"/>
              <a:gd name="connsiteY6" fmla="*/ 368816 h 717456"/>
              <a:gd name="connsiteX7" fmla="*/ 1265002 w 2026065"/>
              <a:gd name="connsiteY7" fmla="*/ 717316 h 717456"/>
              <a:gd name="connsiteX8" fmla="*/ 1646501 w 2026065"/>
              <a:gd name="connsiteY8" fmla="*/ 327904 h 717456"/>
              <a:gd name="connsiteX9" fmla="*/ 1829279 w 2026065"/>
              <a:gd name="connsiteY9" fmla="*/ 125 h 717456"/>
              <a:gd name="connsiteX10" fmla="*/ 1665603 w 2026065"/>
              <a:gd name="connsiteY10" fmla="*/ 364057 h 717456"/>
              <a:gd name="connsiteX11" fmla="*/ 1947904 w 2026065"/>
              <a:gd name="connsiteY11" fmla="*/ 663521 h 717456"/>
              <a:gd name="connsiteX12" fmla="*/ 2025141 w 2026065"/>
              <a:gd name="connsiteY12" fmla="*/ 572429 h 717456"/>
              <a:gd name="connsiteX13" fmla="*/ 1856239 w 2026065"/>
              <a:gd name="connsiteY13" fmla="*/ 265679 h 717456"/>
              <a:gd name="connsiteX14" fmla="*/ 1969291 w 2026065"/>
              <a:gd name="connsiteY14" fmla="*/ 53659 h 717456"/>
              <a:gd name="connsiteX15" fmla="*/ 1770290 w 2026065"/>
              <a:gd name="connsiteY15" fmla="*/ 396003 h 717456"/>
              <a:gd name="connsiteX16" fmla="*/ 1793965 w 2026065"/>
              <a:gd name="connsiteY16" fmla="*/ 711997 h 717456"/>
              <a:gd name="connsiteX17" fmla="*/ 1741625 w 2026065"/>
              <a:gd name="connsiteY17" fmla="*/ 283616 h 717456"/>
              <a:gd name="connsiteX18" fmla="*/ 1806452 w 2026065"/>
              <a:gd name="connsiteY18" fmla="*/ 17785 h 717456"/>
              <a:gd name="connsiteX19" fmla="*/ 1291564 w 2026065"/>
              <a:gd name="connsiteY19" fmla="*/ 382271 h 717456"/>
              <a:gd name="connsiteX0" fmla="*/ 0 w 2017468"/>
              <a:gd name="connsiteY0" fmla="*/ 377510 h 717456"/>
              <a:gd name="connsiteX1" fmla="*/ 157439 w 2017468"/>
              <a:gd name="connsiteY1" fmla="*/ 36279 h 717456"/>
              <a:gd name="connsiteX2" fmla="*/ 332076 w 2017468"/>
              <a:gd name="connsiteY2" fmla="*/ 369096 h 717456"/>
              <a:gd name="connsiteX3" fmla="*/ 492891 w 2017468"/>
              <a:gd name="connsiteY3" fmla="*/ 717317 h 717456"/>
              <a:gd name="connsiteX4" fmla="*/ 652177 w 2017468"/>
              <a:gd name="connsiteY4" fmla="*/ 377230 h 717456"/>
              <a:gd name="connsiteX5" fmla="*/ 812991 w 2017468"/>
              <a:gd name="connsiteY5" fmla="*/ 40483 h 717456"/>
              <a:gd name="connsiteX6" fmla="*/ 1065029 w 2017468"/>
              <a:gd name="connsiteY6" fmla="*/ 368816 h 717456"/>
              <a:gd name="connsiteX7" fmla="*/ 1256403 w 2017468"/>
              <a:gd name="connsiteY7" fmla="*/ 717316 h 717456"/>
              <a:gd name="connsiteX8" fmla="*/ 1637902 w 2017468"/>
              <a:gd name="connsiteY8" fmla="*/ 327904 h 717456"/>
              <a:gd name="connsiteX9" fmla="*/ 1820680 w 2017468"/>
              <a:gd name="connsiteY9" fmla="*/ 125 h 717456"/>
              <a:gd name="connsiteX10" fmla="*/ 1657004 w 2017468"/>
              <a:gd name="connsiteY10" fmla="*/ 364057 h 717456"/>
              <a:gd name="connsiteX11" fmla="*/ 1939305 w 2017468"/>
              <a:gd name="connsiteY11" fmla="*/ 663521 h 717456"/>
              <a:gd name="connsiteX12" fmla="*/ 2016542 w 2017468"/>
              <a:gd name="connsiteY12" fmla="*/ 572429 h 717456"/>
              <a:gd name="connsiteX13" fmla="*/ 1847640 w 2017468"/>
              <a:gd name="connsiteY13" fmla="*/ 265679 h 717456"/>
              <a:gd name="connsiteX14" fmla="*/ 1960692 w 2017468"/>
              <a:gd name="connsiteY14" fmla="*/ 53659 h 717456"/>
              <a:gd name="connsiteX15" fmla="*/ 1761691 w 2017468"/>
              <a:gd name="connsiteY15" fmla="*/ 396003 h 717456"/>
              <a:gd name="connsiteX16" fmla="*/ 1785366 w 2017468"/>
              <a:gd name="connsiteY16" fmla="*/ 711997 h 717456"/>
              <a:gd name="connsiteX17" fmla="*/ 1733026 w 2017468"/>
              <a:gd name="connsiteY17" fmla="*/ 283616 h 717456"/>
              <a:gd name="connsiteX18" fmla="*/ 1797853 w 2017468"/>
              <a:gd name="connsiteY18" fmla="*/ 17785 h 717456"/>
              <a:gd name="connsiteX19" fmla="*/ 1282965 w 2017468"/>
              <a:gd name="connsiteY19" fmla="*/ 382271 h 717456"/>
              <a:gd name="connsiteX0" fmla="*/ 0 w 2017466"/>
              <a:gd name="connsiteY0" fmla="*/ 377510 h 717456"/>
              <a:gd name="connsiteX1" fmla="*/ 166038 w 2017466"/>
              <a:gd name="connsiteY1" fmla="*/ 36279 h 717456"/>
              <a:gd name="connsiteX2" fmla="*/ 332076 w 2017466"/>
              <a:gd name="connsiteY2" fmla="*/ 369096 h 717456"/>
              <a:gd name="connsiteX3" fmla="*/ 492891 w 2017466"/>
              <a:gd name="connsiteY3" fmla="*/ 717317 h 717456"/>
              <a:gd name="connsiteX4" fmla="*/ 652177 w 2017466"/>
              <a:gd name="connsiteY4" fmla="*/ 377230 h 717456"/>
              <a:gd name="connsiteX5" fmla="*/ 812991 w 2017466"/>
              <a:gd name="connsiteY5" fmla="*/ 40483 h 717456"/>
              <a:gd name="connsiteX6" fmla="*/ 1065029 w 2017466"/>
              <a:gd name="connsiteY6" fmla="*/ 368816 h 717456"/>
              <a:gd name="connsiteX7" fmla="*/ 1256403 w 2017466"/>
              <a:gd name="connsiteY7" fmla="*/ 717316 h 717456"/>
              <a:gd name="connsiteX8" fmla="*/ 1637902 w 2017466"/>
              <a:gd name="connsiteY8" fmla="*/ 327904 h 717456"/>
              <a:gd name="connsiteX9" fmla="*/ 1820680 w 2017466"/>
              <a:gd name="connsiteY9" fmla="*/ 125 h 717456"/>
              <a:gd name="connsiteX10" fmla="*/ 1657004 w 2017466"/>
              <a:gd name="connsiteY10" fmla="*/ 364057 h 717456"/>
              <a:gd name="connsiteX11" fmla="*/ 1939305 w 2017466"/>
              <a:gd name="connsiteY11" fmla="*/ 663521 h 717456"/>
              <a:gd name="connsiteX12" fmla="*/ 2016542 w 2017466"/>
              <a:gd name="connsiteY12" fmla="*/ 572429 h 717456"/>
              <a:gd name="connsiteX13" fmla="*/ 1847640 w 2017466"/>
              <a:gd name="connsiteY13" fmla="*/ 265679 h 717456"/>
              <a:gd name="connsiteX14" fmla="*/ 1960692 w 2017466"/>
              <a:gd name="connsiteY14" fmla="*/ 53659 h 717456"/>
              <a:gd name="connsiteX15" fmla="*/ 1761691 w 2017466"/>
              <a:gd name="connsiteY15" fmla="*/ 396003 h 717456"/>
              <a:gd name="connsiteX16" fmla="*/ 1785366 w 2017466"/>
              <a:gd name="connsiteY16" fmla="*/ 711997 h 717456"/>
              <a:gd name="connsiteX17" fmla="*/ 1733026 w 2017466"/>
              <a:gd name="connsiteY17" fmla="*/ 283616 h 717456"/>
              <a:gd name="connsiteX18" fmla="*/ 1797853 w 2017466"/>
              <a:gd name="connsiteY18" fmla="*/ 17785 h 717456"/>
              <a:gd name="connsiteX19" fmla="*/ 1282965 w 2017466"/>
              <a:gd name="connsiteY19" fmla="*/ 382271 h 717456"/>
              <a:gd name="connsiteX0" fmla="*/ 0 w 2017468"/>
              <a:gd name="connsiteY0" fmla="*/ 377510 h 717456"/>
              <a:gd name="connsiteX1" fmla="*/ 166038 w 2017468"/>
              <a:gd name="connsiteY1" fmla="*/ 36279 h 717456"/>
              <a:gd name="connsiteX2" fmla="*/ 327776 w 2017468"/>
              <a:gd name="connsiteY2" fmla="*/ 364612 h 717456"/>
              <a:gd name="connsiteX3" fmla="*/ 492891 w 2017468"/>
              <a:gd name="connsiteY3" fmla="*/ 717317 h 717456"/>
              <a:gd name="connsiteX4" fmla="*/ 652177 w 2017468"/>
              <a:gd name="connsiteY4" fmla="*/ 377230 h 717456"/>
              <a:gd name="connsiteX5" fmla="*/ 812991 w 2017468"/>
              <a:gd name="connsiteY5" fmla="*/ 40483 h 717456"/>
              <a:gd name="connsiteX6" fmla="*/ 1065029 w 2017468"/>
              <a:gd name="connsiteY6" fmla="*/ 368816 h 717456"/>
              <a:gd name="connsiteX7" fmla="*/ 1256403 w 2017468"/>
              <a:gd name="connsiteY7" fmla="*/ 717316 h 717456"/>
              <a:gd name="connsiteX8" fmla="*/ 1637902 w 2017468"/>
              <a:gd name="connsiteY8" fmla="*/ 327904 h 717456"/>
              <a:gd name="connsiteX9" fmla="*/ 1820680 w 2017468"/>
              <a:gd name="connsiteY9" fmla="*/ 125 h 717456"/>
              <a:gd name="connsiteX10" fmla="*/ 1657004 w 2017468"/>
              <a:gd name="connsiteY10" fmla="*/ 364057 h 717456"/>
              <a:gd name="connsiteX11" fmla="*/ 1939305 w 2017468"/>
              <a:gd name="connsiteY11" fmla="*/ 663521 h 717456"/>
              <a:gd name="connsiteX12" fmla="*/ 2016542 w 2017468"/>
              <a:gd name="connsiteY12" fmla="*/ 572429 h 717456"/>
              <a:gd name="connsiteX13" fmla="*/ 1847640 w 2017468"/>
              <a:gd name="connsiteY13" fmla="*/ 265679 h 717456"/>
              <a:gd name="connsiteX14" fmla="*/ 1960692 w 2017468"/>
              <a:gd name="connsiteY14" fmla="*/ 53659 h 717456"/>
              <a:gd name="connsiteX15" fmla="*/ 1761691 w 2017468"/>
              <a:gd name="connsiteY15" fmla="*/ 396003 h 717456"/>
              <a:gd name="connsiteX16" fmla="*/ 1785366 w 2017468"/>
              <a:gd name="connsiteY16" fmla="*/ 711997 h 717456"/>
              <a:gd name="connsiteX17" fmla="*/ 1733026 w 2017468"/>
              <a:gd name="connsiteY17" fmla="*/ 283616 h 717456"/>
              <a:gd name="connsiteX18" fmla="*/ 1797853 w 2017468"/>
              <a:gd name="connsiteY18" fmla="*/ 17785 h 717456"/>
              <a:gd name="connsiteX19" fmla="*/ 1282965 w 2017468"/>
              <a:gd name="connsiteY19" fmla="*/ 382271 h 717456"/>
              <a:gd name="connsiteX0" fmla="*/ 0 w 2017466"/>
              <a:gd name="connsiteY0" fmla="*/ 377510 h 717456"/>
              <a:gd name="connsiteX1" fmla="*/ 166038 w 2017466"/>
              <a:gd name="connsiteY1" fmla="*/ 36279 h 717456"/>
              <a:gd name="connsiteX2" fmla="*/ 327776 w 2017466"/>
              <a:gd name="connsiteY2" fmla="*/ 364612 h 717456"/>
              <a:gd name="connsiteX3" fmla="*/ 492891 w 2017466"/>
              <a:gd name="connsiteY3" fmla="*/ 717317 h 717456"/>
              <a:gd name="connsiteX4" fmla="*/ 652177 w 2017466"/>
              <a:gd name="connsiteY4" fmla="*/ 377230 h 717456"/>
              <a:gd name="connsiteX5" fmla="*/ 812991 w 2017466"/>
              <a:gd name="connsiteY5" fmla="*/ 40483 h 717456"/>
              <a:gd name="connsiteX6" fmla="*/ 1065029 w 2017466"/>
              <a:gd name="connsiteY6" fmla="*/ 368816 h 717456"/>
              <a:gd name="connsiteX7" fmla="*/ 1256403 w 2017466"/>
              <a:gd name="connsiteY7" fmla="*/ 717316 h 717456"/>
              <a:gd name="connsiteX8" fmla="*/ 1637902 w 2017466"/>
              <a:gd name="connsiteY8" fmla="*/ 327904 h 717456"/>
              <a:gd name="connsiteX9" fmla="*/ 1820680 w 2017466"/>
              <a:gd name="connsiteY9" fmla="*/ 125 h 717456"/>
              <a:gd name="connsiteX10" fmla="*/ 1657004 w 2017466"/>
              <a:gd name="connsiteY10" fmla="*/ 364057 h 717456"/>
              <a:gd name="connsiteX11" fmla="*/ 1939305 w 2017466"/>
              <a:gd name="connsiteY11" fmla="*/ 663521 h 717456"/>
              <a:gd name="connsiteX12" fmla="*/ 2016542 w 2017466"/>
              <a:gd name="connsiteY12" fmla="*/ 572429 h 717456"/>
              <a:gd name="connsiteX13" fmla="*/ 1847640 w 2017466"/>
              <a:gd name="connsiteY13" fmla="*/ 265679 h 717456"/>
              <a:gd name="connsiteX14" fmla="*/ 1960692 w 2017466"/>
              <a:gd name="connsiteY14" fmla="*/ 53659 h 717456"/>
              <a:gd name="connsiteX15" fmla="*/ 1761691 w 2017466"/>
              <a:gd name="connsiteY15" fmla="*/ 396003 h 717456"/>
              <a:gd name="connsiteX16" fmla="*/ 1785366 w 2017466"/>
              <a:gd name="connsiteY16" fmla="*/ 711997 h 717456"/>
              <a:gd name="connsiteX17" fmla="*/ 1733026 w 2017466"/>
              <a:gd name="connsiteY17" fmla="*/ 283616 h 717456"/>
              <a:gd name="connsiteX18" fmla="*/ 1797853 w 2017466"/>
              <a:gd name="connsiteY18" fmla="*/ 17785 h 717456"/>
              <a:gd name="connsiteX19" fmla="*/ 1282965 w 2017466"/>
              <a:gd name="connsiteY19" fmla="*/ 382271 h 717456"/>
              <a:gd name="connsiteX0" fmla="*/ 0 w 2017468"/>
              <a:gd name="connsiteY0" fmla="*/ 377510 h 717456"/>
              <a:gd name="connsiteX1" fmla="*/ 166038 w 2017468"/>
              <a:gd name="connsiteY1" fmla="*/ 36279 h 717456"/>
              <a:gd name="connsiteX2" fmla="*/ 327776 w 2017468"/>
              <a:gd name="connsiteY2" fmla="*/ 364612 h 717456"/>
              <a:gd name="connsiteX3" fmla="*/ 479990 w 2017468"/>
              <a:gd name="connsiteY3" fmla="*/ 712833 h 717456"/>
              <a:gd name="connsiteX4" fmla="*/ 652177 w 2017468"/>
              <a:gd name="connsiteY4" fmla="*/ 377230 h 717456"/>
              <a:gd name="connsiteX5" fmla="*/ 812991 w 2017468"/>
              <a:gd name="connsiteY5" fmla="*/ 40483 h 717456"/>
              <a:gd name="connsiteX6" fmla="*/ 1065029 w 2017468"/>
              <a:gd name="connsiteY6" fmla="*/ 368816 h 717456"/>
              <a:gd name="connsiteX7" fmla="*/ 1256403 w 2017468"/>
              <a:gd name="connsiteY7" fmla="*/ 717316 h 717456"/>
              <a:gd name="connsiteX8" fmla="*/ 1637902 w 2017468"/>
              <a:gd name="connsiteY8" fmla="*/ 327904 h 717456"/>
              <a:gd name="connsiteX9" fmla="*/ 1820680 w 2017468"/>
              <a:gd name="connsiteY9" fmla="*/ 125 h 717456"/>
              <a:gd name="connsiteX10" fmla="*/ 1657004 w 2017468"/>
              <a:gd name="connsiteY10" fmla="*/ 364057 h 717456"/>
              <a:gd name="connsiteX11" fmla="*/ 1939305 w 2017468"/>
              <a:gd name="connsiteY11" fmla="*/ 663521 h 717456"/>
              <a:gd name="connsiteX12" fmla="*/ 2016542 w 2017468"/>
              <a:gd name="connsiteY12" fmla="*/ 572429 h 717456"/>
              <a:gd name="connsiteX13" fmla="*/ 1847640 w 2017468"/>
              <a:gd name="connsiteY13" fmla="*/ 265679 h 717456"/>
              <a:gd name="connsiteX14" fmla="*/ 1960692 w 2017468"/>
              <a:gd name="connsiteY14" fmla="*/ 53659 h 717456"/>
              <a:gd name="connsiteX15" fmla="*/ 1761691 w 2017468"/>
              <a:gd name="connsiteY15" fmla="*/ 396003 h 717456"/>
              <a:gd name="connsiteX16" fmla="*/ 1785366 w 2017468"/>
              <a:gd name="connsiteY16" fmla="*/ 711997 h 717456"/>
              <a:gd name="connsiteX17" fmla="*/ 1733026 w 2017468"/>
              <a:gd name="connsiteY17" fmla="*/ 283616 h 717456"/>
              <a:gd name="connsiteX18" fmla="*/ 1797853 w 2017468"/>
              <a:gd name="connsiteY18" fmla="*/ 17785 h 717456"/>
              <a:gd name="connsiteX19" fmla="*/ 1282965 w 2017468"/>
              <a:gd name="connsiteY19" fmla="*/ 382271 h 717456"/>
              <a:gd name="connsiteX0" fmla="*/ 0 w 2017466"/>
              <a:gd name="connsiteY0" fmla="*/ 377510 h 717456"/>
              <a:gd name="connsiteX1" fmla="*/ 166038 w 2017466"/>
              <a:gd name="connsiteY1" fmla="*/ 36279 h 717456"/>
              <a:gd name="connsiteX2" fmla="*/ 327776 w 2017466"/>
              <a:gd name="connsiteY2" fmla="*/ 364612 h 717456"/>
              <a:gd name="connsiteX3" fmla="*/ 479990 w 2017466"/>
              <a:gd name="connsiteY3" fmla="*/ 712833 h 717456"/>
              <a:gd name="connsiteX4" fmla="*/ 652177 w 2017466"/>
              <a:gd name="connsiteY4" fmla="*/ 377229 h 717456"/>
              <a:gd name="connsiteX5" fmla="*/ 812991 w 2017466"/>
              <a:gd name="connsiteY5" fmla="*/ 40483 h 717456"/>
              <a:gd name="connsiteX6" fmla="*/ 1065029 w 2017466"/>
              <a:gd name="connsiteY6" fmla="*/ 368816 h 717456"/>
              <a:gd name="connsiteX7" fmla="*/ 1256403 w 2017466"/>
              <a:gd name="connsiteY7" fmla="*/ 717316 h 717456"/>
              <a:gd name="connsiteX8" fmla="*/ 1637902 w 2017466"/>
              <a:gd name="connsiteY8" fmla="*/ 327904 h 717456"/>
              <a:gd name="connsiteX9" fmla="*/ 1820680 w 2017466"/>
              <a:gd name="connsiteY9" fmla="*/ 125 h 717456"/>
              <a:gd name="connsiteX10" fmla="*/ 1657004 w 2017466"/>
              <a:gd name="connsiteY10" fmla="*/ 364057 h 717456"/>
              <a:gd name="connsiteX11" fmla="*/ 1939305 w 2017466"/>
              <a:gd name="connsiteY11" fmla="*/ 663521 h 717456"/>
              <a:gd name="connsiteX12" fmla="*/ 2016542 w 2017466"/>
              <a:gd name="connsiteY12" fmla="*/ 572429 h 717456"/>
              <a:gd name="connsiteX13" fmla="*/ 1847640 w 2017466"/>
              <a:gd name="connsiteY13" fmla="*/ 265679 h 717456"/>
              <a:gd name="connsiteX14" fmla="*/ 1960692 w 2017466"/>
              <a:gd name="connsiteY14" fmla="*/ 53659 h 717456"/>
              <a:gd name="connsiteX15" fmla="*/ 1761691 w 2017466"/>
              <a:gd name="connsiteY15" fmla="*/ 396003 h 717456"/>
              <a:gd name="connsiteX16" fmla="*/ 1785366 w 2017466"/>
              <a:gd name="connsiteY16" fmla="*/ 711997 h 717456"/>
              <a:gd name="connsiteX17" fmla="*/ 1733026 w 2017466"/>
              <a:gd name="connsiteY17" fmla="*/ 283616 h 717456"/>
              <a:gd name="connsiteX18" fmla="*/ 1797853 w 2017466"/>
              <a:gd name="connsiteY18" fmla="*/ 17785 h 717456"/>
              <a:gd name="connsiteX19" fmla="*/ 1282965 w 2017466"/>
              <a:gd name="connsiteY19" fmla="*/ 382271 h 717456"/>
              <a:gd name="connsiteX0" fmla="*/ 0 w 2017468"/>
              <a:gd name="connsiteY0" fmla="*/ 377510 h 717456"/>
              <a:gd name="connsiteX1" fmla="*/ 166038 w 2017468"/>
              <a:gd name="connsiteY1" fmla="*/ 36279 h 717456"/>
              <a:gd name="connsiteX2" fmla="*/ 327776 w 2017468"/>
              <a:gd name="connsiteY2" fmla="*/ 364612 h 717456"/>
              <a:gd name="connsiteX3" fmla="*/ 479990 w 2017468"/>
              <a:gd name="connsiteY3" fmla="*/ 712833 h 717456"/>
              <a:gd name="connsiteX4" fmla="*/ 652177 w 2017468"/>
              <a:gd name="connsiteY4" fmla="*/ 377229 h 717456"/>
              <a:gd name="connsiteX5" fmla="*/ 808691 w 2017468"/>
              <a:gd name="connsiteY5" fmla="*/ 49452 h 717456"/>
              <a:gd name="connsiteX6" fmla="*/ 1065029 w 2017468"/>
              <a:gd name="connsiteY6" fmla="*/ 368816 h 717456"/>
              <a:gd name="connsiteX7" fmla="*/ 1256403 w 2017468"/>
              <a:gd name="connsiteY7" fmla="*/ 717316 h 717456"/>
              <a:gd name="connsiteX8" fmla="*/ 1637902 w 2017468"/>
              <a:gd name="connsiteY8" fmla="*/ 327904 h 717456"/>
              <a:gd name="connsiteX9" fmla="*/ 1820680 w 2017468"/>
              <a:gd name="connsiteY9" fmla="*/ 125 h 717456"/>
              <a:gd name="connsiteX10" fmla="*/ 1657004 w 2017468"/>
              <a:gd name="connsiteY10" fmla="*/ 364057 h 717456"/>
              <a:gd name="connsiteX11" fmla="*/ 1939305 w 2017468"/>
              <a:gd name="connsiteY11" fmla="*/ 663521 h 717456"/>
              <a:gd name="connsiteX12" fmla="*/ 2016542 w 2017468"/>
              <a:gd name="connsiteY12" fmla="*/ 572429 h 717456"/>
              <a:gd name="connsiteX13" fmla="*/ 1847640 w 2017468"/>
              <a:gd name="connsiteY13" fmla="*/ 265679 h 717456"/>
              <a:gd name="connsiteX14" fmla="*/ 1960692 w 2017468"/>
              <a:gd name="connsiteY14" fmla="*/ 53659 h 717456"/>
              <a:gd name="connsiteX15" fmla="*/ 1761691 w 2017468"/>
              <a:gd name="connsiteY15" fmla="*/ 396003 h 717456"/>
              <a:gd name="connsiteX16" fmla="*/ 1785366 w 2017468"/>
              <a:gd name="connsiteY16" fmla="*/ 711997 h 717456"/>
              <a:gd name="connsiteX17" fmla="*/ 1733026 w 2017468"/>
              <a:gd name="connsiteY17" fmla="*/ 283616 h 717456"/>
              <a:gd name="connsiteX18" fmla="*/ 1797853 w 2017468"/>
              <a:gd name="connsiteY18" fmla="*/ 17785 h 717456"/>
              <a:gd name="connsiteX19" fmla="*/ 1282965 w 2017468"/>
              <a:gd name="connsiteY19" fmla="*/ 382271 h 717456"/>
              <a:gd name="connsiteX0" fmla="*/ 0 w 2017466"/>
              <a:gd name="connsiteY0" fmla="*/ 377510 h 717456"/>
              <a:gd name="connsiteX1" fmla="*/ 166038 w 2017466"/>
              <a:gd name="connsiteY1" fmla="*/ 36279 h 717456"/>
              <a:gd name="connsiteX2" fmla="*/ 327776 w 2017466"/>
              <a:gd name="connsiteY2" fmla="*/ 364612 h 717456"/>
              <a:gd name="connsiteX3" fmla="*/ 479990 w 2017466"/>
              <a:gd name="connsiteY3" fmla="*/ 712833 h 717456"/>
              <a:gd name="connsiteX4" fmla="*/ 652177 w 2017466"/>
              <a:gd name="connsiteY4" fmla="*/ 377229 h 717456"/>
              <a:gd name="connsiteX5" fmla="*/ 808691 w 2017466"/>
              <a:gd name="connsiteY5" fmla="*/ 49452 h 717456"/>
              <a:gd name="connsiteX6" fmla="*/ 983329 w 2017466"/>
              <a:gd name="connsiteY6" fmla="*/ 368815 h 717456"/>
              <a:gd name="connsiteX7" fmla="*/ 1256403 w 2017466"/>
              <a:gd name="connsiteY7" fmla="*/ 717316 h 717456"/>
              <a:gd name="connsiteX8" fmla="*/ 1637902 w 2017466"/>
              <a:gd name="connsiteY8" fmla="*/ 327904 h 717456"/>
              <a:gd name="connsiteX9" fmla="*/ 1820680 w 2017466"/>
              <a:gd name="connsiteY9" fmla="*/ 125 h 717456"/>
              <a:gd name="connsiteX10" fmla="*/ 1657004 w 2017466"/>
              <a:gd name="connsiteY10" fmla="*/ 364057 h 717456"/>
              <a:gd name="connsiteX11" fmla="*/ 1939305 w 2017466"/>
              <a:gd name="connsiteY11" fmla="*/ 663521 h 717456"/>
              <a:gd name="connsiteX12" fmla="*/ 2016542 w 2017466"/>
              <a:gd name="connsiteY12" fmla="*/ 572429 h 717456"/>
              <a:gd name="connsiteX13" fmla="*/ 1847640 w 2017466"/>
              <a:gd name="connsiteY13" fmla="*/ 265679 h 717456"/>
              <a:gd name="connsiteX14" fmla="*/ 1960692 w 2017466"/>
              <a:gd name="connsiteY14" fmla="*/ 53659 h 717456"/>
              <a:gd name="connsiteX15" fmla="*/ 1761691 w 2017466"/>
              <a:gd name="connsiteY15" fmla="*/ 396003 h 717456"/>
              <a:gd name="connsiteX16" fmla="*/ 1785366 w 2017466"/>
              <a:gd name="connsiteY16" fmla="*/ 711997 h 717456"/>
              <a:gd name="connsiteX17" fmla="*/ 1733026 w 2017466"/>
              <a:gd name="connsiteY17" fmla="*/ 283616 h 717456"/>
              <a:gd name="connsiteX18" fmla="*/ 1797853 w 2017466"/>
              <a:gd name="connsiteY18" fmla="*/ 17785 h 717456"/>
              <a:gd name="connsiteX19" fmla="*/ 1282965 w 2017466"/>
              <a:gd name="connsiteY19" fmla="*/ 382271 h 717456"/>
              <a:gd name="connsiteX0" fmla="*/ 0 w 2017468"/>
              <a:gd name="connsiteY0" fmla="*/ 377510 h 717462"/>
              <a:gd name="connsiteX1" fmla="*/ 166038 w 2017468"/>
              <a:gd name="connsiteY1" fmla="*/ 36279 h 717462"/>
              <a:gd name="connsiteX2" fmla="*/ 327776 w 2017468"/>
              <a:gd name="connsiteY2" fmla="*/ 364612 h 717462"/>
              <a:gd name="connsiteX3" fmla="*/ 479990 w 2017468"/>
              <a:gd name="connsiteY3" fmla="*/ 712833 h 717462"/>
              <a:gd name="connsiteX4" fmla="*/ 652177 w 2017468"/>
              <a:gd name="connsiteY4" fmla="*/ 377229 h 717462"/>
              <a:gd name="connsiteX5" fmla="*/ 808691 w 2017468"/>
              <a:gd name="connsiteY5" fmla="*/ 49452 h 717462"/>
              <a:gd name="connsiteX6" fmla="*/ 983329 w 2017468"/>
              <a:gd name="connsiteY6" fmla="*/ 368815 h 717462"/>
              <a:gd name="connsiteX7" fmla="*/ 1256403 w 2017468"/>
              <a:gd name="connsiteY7" fmla="*/ 717316 h 717462"/>
              <a:gd name="connsiteX8" fmla="*/ 1637902 w 2017468"/>
              <a:gd name="connsiteY8" fmla="*/ 327904 h 717462"/>
              <a:gd name="connsiteX9" fmla="*/ 1820680 w 2017468"/>
              <a:gd name="connsiteY9" fmla="*/ 125 h 717462"/>
              <a:gd name="connsiteX10" fmla="*/ 1657004 w 2017468"/>
              <a:gd name="connsiteY10" fmla="*/ 364057 h 717462"/>
              <a:gd name="connsiteX11" fmla="*/ 1939305 w 2017468"/>
              <a:gd name="connsiteY11" fmla="*/ 663521 h 717462"/>
              <a:gd name="connsiteX12" fmla="*/ 2016542 w 2017468"/>
              <a:gd name="connsiteY12" fmla="*/ 572429 h 717462"/>
              <a:gd name="connsiteX13" fmla="*/ 1847640 w 2017468"/>
              <a:gd name="connsiteY13" fmla="*/ 265679 h 717462"/>
              <a:gd name="connsiteX14" fmla="*/ 1960692 w 2017468"/>
              <a:gd name="connsiteY14" fmla="*/ 53659 h 717462"/>
              <a:gd name="connsiteX15" fmla="*/ 1761691 w 2017468"/>
              <a:gd name="connsiteY15" fmla="*/ 396003 h 717462"/>
              <a:gd name="connsiteX16" fmla="*/ 1785366 w 2017468"/>
              <a:gd name="connsiteY16" fmla="*/ 711997 h 717462"/>
              <a:gd name="connsiteX17" fmla="*/ 1733026 w 2017468"/>
              <a:gd name="connsiteY17" fmla="*/ 283616 h 717462"/>
              <a:gd name="connsiteX18" fmla="*/ 1797853 w 2017468"/>
              <a:gd name="connsiteY18" fmla="*/ 17785 h 717462"/>
              <a:gd name="connsiteX19" fmla="*/ 1282965 w 2017468"/>
              <a:gd name="connsiteY19" fmla="*/ 382271 h 717462"/>
              <a:gd name="connsiteX0" fmla="*/ 0 w 2017466"/>
              <a:gd name="connsiteY0" fmla="*/ 377510 h 717460"/>
              <a:gd name="connsiteX1" fmla="*/ 166038 w 2017466"/>
              <a:gd name="connsiteY1" fmla="*/ 36279 h 717460"/>
              <a:gd name="connsiteX2" fmla="*/ 340676 w 2017466"/>
              <a:gd name="connsiteY2" fmla="*/ 378065 h 717460"/>
              <a:gd name="connsiteX3" fmla="*/ 479990 w 2017466"/>
              <a:gd name="connsiteY3" fmla="*/ 712833 h 717460"/>
              <a:gd name="connsiteX4" fmla="*/ 652177 w 2017466"/>
              <a:gd name="connsiteY4" fmla="*/ 377229 h 717460"/>
              <a:gd name="connsiteX5" fmla="*/ 808691 w 2017466"/>
              <a:gd name="connsiteY5" fmla="*/ 49452 h 717460"/>
              <a:gd name="connsiteX6" fmla="*/ 983329 w 2017466"/>
              <a:gd name="connsiteY6" fmla="*/ 368815 h 717460"/>
              <a:gd name="connsiteX7" fmla="*/ 1256403 w 2017466"/>
              <a:gd name="connsiteY7" fmla="*/ 717316 h 717460"/>
              <a:gd name="connsiteX8" fmla="*/ 1637902 w 2017466"/>
              <a:gd name="connsiteY8" fmla="*/ 327904 h 717460"/>
              <a:gd name="connsiteX9" fmla="*/ 1820680 w 2017466"/>
              <a:gd name="connsiteY9" fmla="*/ 125 h 717460"/>
              <a:gd name="connsiteX10" fmla="*/ 1657004 w 2017466"/>
              <a:gd name="connsiteY10" fmla="*/ 364057 h 717460"/>
              <a:gd name="connsiteX11" fmla="*/ 1939305 w 2017466"/>
              <a:gd name="connsiteY11" fmla="*/ 663521 h 717460"/>
              <a:gd name="connsiteX12" fmla="*/ 2016542 w 2017466"/>
              <a:gd name="connsiteY12" fmla="*/ 572429 h 717460"/>
              <a:gd name="connsiteX13" fmla="*/ 1847640 w 2017466"/>
              <a:gd name="connsiteY13" fmla="*/ 265679 h 717460"/>
              <a:gd name="connsiteX14" fmla="*/ 1960692 w 2017466"/>
              <a:gd name="connsiteY14" fmla="*/ 53659 h 717460"/>
              <a:gd name="connsiteX15" fmla="*/ 1761691 w 2017466"/>
              <a:gd name="connsiteY15" fmla="*/ 396003 h 717460"/>
              <a:gd name="connsiteX16" fmla="*/ 1785366 w 2017466"/>
              <a:gd name="connsiteY16" fmla="*/ 711997 h 717460"/>
              <a:gd name="connsiteX17" fmla="*/ 1733026 w 2017466"/>
              <a:gd name="connsiteY17" fmla="*/ 283616 h 717460"/>
              <a:gd name="connsiteX18" fmla="*/ 1797853 w 2017466"/>
              <a:gd name="connsiteY18" fmla="*/ 17785 h 717460"/>
              <a:gd name="connsiteX19" fmla="*/ 1282965 w 2017466"/>
              <a:gd name="connsiteY19" fmla="*/ 382271 h 717460"/>
              <a:gd name="connsiteX0" fmla="*/ 0 w 2017468"/>
              <a:gd name="connsiteY0" fmla="*/ 377510 h 717462"/>
              <a:gd name="connsiteX1" fmla="*/ 166038 w 2017468"/>
              <a:gd name="connsiteY1" fmla="*/ 36279 h 717462"/>
              <a:gd name="connsiteX2" fmla="*/ 340676 w 2017468"/>
              <a:gd name="connsiteY2" fmla="*/ 378065 h 717462"/>
              <a:gd name="connsiteX3" fmla="*/ 479990 w 2017468"/>
              <a:gd name="connsiteY3" fmla="*/ 712833 h 717462"/>
              <a:gd name="connsiteX4" fmla="*/ 652177 w 2017468"/>
              <a:gd name="connsiteY4" fmla="*/ 377229 h 717462"/>
              <a:gd name="connsiteX5" fmla="*/ 808691 w 2017468"/>
              <a:gd name="connsiteY5" fmla="*/ 49452 h 717462"/>
              <a:gd name="connsiteX6" fmla="*/ 983329 w 2017468"/>
              <a:gd name="connsiteY6" fmla="*/ 368815 h 717462"/>
              <a:gd name="connsiteX7" fmla="*/ 1256403 w 2017468"/>
              <a:gd name="connsiteY7" fmla="*/ 717316 h 717462"/>
              <a:gd name="connsiteX8" fmla="*/ 1637902 w 2017468"/>
              <a:gd name="connsiteY8" fmla="*/ 327904 h 717462"/>
              <a:gd name="connsiteX9" fmla="*/ 1820680 w 2017468"/>
              <a:gd name="connsiteY9" fmla="*/ 125 h 717462"/>
              <a:gd name="connsiteX10" fmla="*/ 1657004 w 2017468"/>
              <a:gd name="connsiteY10" fmla="*/ 364057 h 717462"/>
              <a:gd name="connsiteX11" fmla="*/ 1939305 w 2017468"/>
              <a:gd name="connsiteY11" fmla="*/ 663521 h 717462"/>
              <a:gd name="connsiteX12" fmla="*/ 2016542 w 2017468"/>
              <a:gd name="connsiteY12" fmla="*/ 572429 h 717462"/>
              <a:gd name="connsiteX13" fmla="*/ 1847640 w 2017468"/>
              <a:gd name="connsiteY13" fmla="*/ 265679 h 717462"/>
              <a:gd name="connsiteX14" fmla="*/ 1960692 w 2017468"/>
              <a:gd name="connsiteY14" fmla="*/ 53659 h 717462"/>
              <a:gd name="connsiteX15" fmla="*/ 1761691 w 2017468"/>
              <a:gd name="connsiteY15" fmla="*/ 396003 h 717462"/>
              <a:gd name="connsiteX16" fmla="*/ 1785366 w 2017468"/>
              <a:gd name="connsiteY16" fmla="*/ 711997 h 717462"/>
              <a:gd name="connsiteX17" fmla="*/ 1733026 w 2017468"/>
              <a:gd name="connsiteY17" fmla="*/ 283616 h 717462"/>
              <a:gd name="connsiteX18" fmla="*/ 1797853 w 2017468"/>
              <a:gd name="connsiteY18" fmla="*/ 17785 h 717462"/>
              <a:gd name="connsiteX19" fmla="*/ 1282965 w 2017468"/>
              <a:gd name="connsiteY19" fmla="*/ 382271 h 717462"/>
              <a:gd name="connsiteX0" fmla="*/ 0 w 2017466"/>
              <a:gd name="connsiteY0" fmla="*/ 377510 h 721936"/>
              <a:gd name="connsiteX1" fmla="*/ 166038 w 2017466"/>
              <a:gd name="connsiteY1" fmla="*/ 36279 h 721936"/>
              <a:gd name="connsiteX2" fmla="*/ 340676 w 2017466"/>
              <a:gd name="connsiteY2" fmla="*/ 378065 h 721936"/>
              <a:gd name="connsiteX3" fmla="*/ 479990 w 2017466"/>
              <a:gd name="connsiteY3" fmla="*/ 712833 h 721936"/>
              <a:gd name="connsiteX4" fmla="*/ 652177 w 2017466"/>
              <a:gd name="connsiteY4" fmla="*/ 377229 h 721936"/>
              <a:gd name="connsiteX5" fmla="*/ 808691 w 2017466"/>
              <a:gd name="connsiteY5" fmla="*/ 49452 h 721936"/>
              <a:gd name="connsiteX6" fmla="*/ 983329 w 2017466"/>
              <a:gd name="connsiteY6" fmla="*/ 368815 h 721936"/>
              <a:gd name="connsiteX7" fmla="*/ 1295102 w 2017466"/>
              <a:gd name="connsiteY7" fmla="*/ 721799 h 721936"/>
              <a:gd name="connsiteX8" fmla="*/ 1637902 w 2017466"/>
              <a:gd name="connsiteY8" fmla="*/ 327904 h 721936"/>
              <a:gd name="connsiteX9" fmla="*/ 1820680 w 2017466"/>
              <a:gd name="connsiteY9" fmla="*/ 125 h 721936"/>
              <a:gd name="connsiteX10" fmla="*/ 1657004 w 2017466"/>
              <a:gd name="connsiteY10" fmla="*/ 364057 h 721936"/>
              <a:gd name="connsiteX11" fmla="*/ 1939305 w 2017466"/>
              <a:gd name="connsiteY11" fmla="*/ 663521 h 721936"/>
              <a:gd name="connsiteX12" fmla="*/ 2016542 w 2017466"/>
              <a:gd name="connsiteY12" fmla="*/ 572429 h 721936"/>
              <a:gd name="connsiteX13" fmla="*/ 1847640 w 2017466"/>
              <a:gd name="connsiteY13" fmla="*/ 265679 h 721936"/>
              <a:gd name="connsiteX14" fmla="*/ 1960692 w 2017466"/>
              <a:gd name="connsiteY14" fmla="*/ 53659 h 721936"/>
              <a:gd name="connsiteX15" fmla="*/ 1761691 w 2017466"/>
              <a:gd name="connsiteY15" fmla="*/ 396003 h 721936"/>
              <a:gd name="connsiteX16" fmla="*/ 1785366 w 2017466"/>
              <a:gd name="connsiteY16" fmla="*/ 711997 h 721936"/>
              <a:gd name="connsiteX17" fmla="*/ 1733026 w 2017466"/>
              <a:gd name="connsiteY17" fmla="*/ 283616 h 721936"/>
              <a:gd name="connsiteX18" fmla="*/ 1797853 w 2017466"/>
              <a:gd name="connsiteY18" fmla="*/ 17785 h 721936"/>
              <a:gd name="connsiteX19" fmla="*/ 1282965 w 2017466"/>
              <a:gd name="connsiteY19" fmla="*/ 382271 h 721936"/>
              <a:gd name="connsiteX0" fmla="*/ 0 w 2017468"/>
              <a:gd name="connsiteY0" fmla="*/ 377510 h 721936"/>
              <a:gd name="connsiteX1" fmla="*/ 166038 w 2017468"/>
              <a:gd name="connsiteY1" fmla="*/ 36279 h 721936"/>
              <a:gd name="connsiteX2" fmla="*/ 340676 w 2017468"/>
              <a:gd name="connsiteY2" fmla="*/ 378065 h 721936"/>
              <a:gd name="connsiteX3" fmla="*/ 479990 w 2017468"/>
              <a:gd name="connsiteY3" fmla="*/ 712833 h 721936"/>
              <a:gd name="connsiteX4" fmla="*/ 652177 w 2017468"/>
              <a:gd name="connsiteY4" fmla="*/ 377229 h 721936"/>
              <a:gd name="connsiteX5" fmla="*/ 808691 w 2017468"/>
              <a:gd name="connsiteY5" fmla="*/ 49452 h 721936"/>
              <a:gd name="connsiteX6" fmla="*/ 983329 w 2017468"/>
              <a:gd name="connsiteY6" fmla="*/ 368815 h 721936"/>
              <a:gd name="connsiteX7" fmla="*/ 1114503 w 2017468"/>
              <a:gd name="connsiteY7" fmla="*/ 721799 h 721936"/>
              <a:gd name="connsiteX8" fmla="*/ 1637902 w 2017468"/>
              <a:gd name="connsiteY8" fmla="*/ 327904 h 721936"/>
              <a:gd name="connsiteX9" fmla="*/ 1820680 w 2017468"/>
              <a:gd name="connsiteY9" fmla="*/ 125 h 721936"/>
              <a:gd name="connsiteX10" fmla="*/ 1657004 w 2017468"/>
              <a:gd name="connsiteY10" fmla="*/ 364057 h 721936"/>
              <a:gd name="connsiteX11" fmla="*/ 1939305 w 2017468"/>
              <a:gd name="connsiteY11" fmla="*/ 663521 h 721936"/>
              <a:gd name="connsiteX12" fmla="*/ 2016542 w 2017468"/>
              <a:gd name="connsiteY12" fmla="*/ 572429 h 721936"/>
              <a:gd name="connsiteX13" fmla="*/ 1847640 w 2017468"/>
              <a:gd name="connsiteY13" fmla="*/ 265679 h 721936"/>
              <a:gd name="connsiteX14" fmla="*/ 1960692 w 2017468"/>
              <a:gd name="connsiteY14" fmla="*/ 53659 h 721936"/>
              <a:gd name="connsiteX15" fmla="*/ 1761691 w 2017468"/>
              <a:gd name="connsiteY15" fmla="*/ 396003 h 721936"/>
              <a:gd name="connsiteX16" fmla="*/ 1785366 w 2017468"/>
              <a:gd name="connsiteY16" fmla="*/ 711997 h 721936"/>
              <a:gd name="connsiteX17" fmla="*/ 1733026 w 2017468"/>
              <a:gd name="connsiteY17" fmla="*/ 283616 h 721936"/>
              <a:gd name="connsiteX18" fmla="*/ 1797853 w 2017468"/>
              <a:gd name="connsiteY18" fmla="*/ 17785 h 721936"/>
              <a:gd name="connsiteX19" fmla="*/ 1282965 w 2017468"/>
              <a:gd name="connsiteY19" fmla="*/ 382271 h 721936"/>
              <a:gd name="connsiteX0" fmla="*/ 0 w 2017466"/>
              <a:gd name="connsiteY0" fmla="*/ 377510 h 721936"/>
              <a:gd name="connsiteX1" fmla="*/ 166038 w 2017466"/>
              <a:gd name="connsiteY1" fmla="*/ 36279 h 721936"/>
              <a:gd name="connsiteX2" fmla="*/ 340676 w 2017466"/>
              <a:gd name="connsiteY2" fmla="*/ 378065 h 721936"/>
              <a:gd name="connsiteX3" fmla="*/ 479990 w 2017466"/>
              <a:gd name="connsiteY3" fmla="*/ 712833 h 721936"/>
              <a:gd name="connsiteX4" fmla="*/ 652177 w 2017466"/>
              <a:gd name="connsiteY4" fmla="*/ 377229 h 721936"/>
              <a:gd name="connsiteX5" fmla="*/ 808691 w 2017466"/>
              <a:gd name="connsiteY5" fmla="*/ 49452 h 721936"/>
              <a:gd name="connsiteX6" fmla="*/ 983329 w 2017466"/>
              <a:gd name="connsiteY6" fmla="*/ 368815 h 721936"/>
              <a:gd name="connsiteX7" fmla="*/ 1114503 w 2017466"/>
              <a:gd name="connsiteY7" fmla="*/ 721799 h 721936"/>
              <a:gd name="connsiteX8" fmla="*/ 1637902 w 2017466"/>
              <a:gd name="connsiteY8" fmla="*/ 327904 h 721936"/>
              <a:gd name="connsiteX9" fmla="*/ 1820680 w 2017466"/>
              <a:gd name="connsiteY9" fmla="*/ 125 h 721936"/>
              <a:gd name="connsiteX10" fmla="*/ 1657004 w 2017466"/>
              <a:gd name="connsiteY10" fmla="*/ 364057 h 721936"/>
              <a:gd name="connsiteX11" fmla="*/ 1939305 w 2017466"/>
              <a:gd name="connsiteY11" fmla="*/ 663521 h 721936"/>
              <a:gd name="connsiteX12" fmla="*/ 2016542 w 2017466"/>
              <a:gd name="connsiteY12" fmla="*/ 572429 h 721936"/>
              <a:gd name="connsiteX13" fmla="*/ 1847640 w 2017466"/>
              <a:gd name="connsiteY13" fmla="*/ 265679 h 721936"/>
              <a:gd name="connsiteX14" fmla="*/ 1960692 w 2017466"/>
              <a:gd name="connsiteY14" fmla="*/ 53659 h 721936"/>
              <a:gd name="connsiteX15" fmla="*/ 1761691 w 2017466"/>
              <a:gd name="connsiteY15" fmla="*/ 396003 h 721936"/>
              <a:gd name="connsiteX16" fmla="*/ 1785366 w 2017466"/>
              <a:gd name="connsiteY16" fmla="*/ 711997 h 721936"/>
              <a:gd name="connsiteX17" fmla="*/ 1733026 w 2017466"/>
              <a:gd name="connsiteY17" fmla="*/ 283616 h 721936"/>
              <a:gd name="connsiteX18" fmla="*/ 1797853 w 2017466"/>
              <a:gd name="connsiteY18" fmla="*/ 17785 h 721936"/>
              <a:gd name="connsiteX19" fmla="*/ 1282965 w 2017466"/>
              <a:gd name="connsiteY19" fmla="*/ 382271 h 721936"/>
              <a:gd name="connsiteX0" fmla="*/ 0 w 2017468"/>
              <a:gd name="connsiteY0" fmla="*/ 377510 h 721936"/>
              <a:gd name="connsiteX1" fmla="*/ 166038 w 2017468"/>
              <a:gd name="connsiteY1" fmla="*/ 36279 h 721936"/>
              <a:gd name="connsiteX2" fmla="*/ 340676 w 2017468"/>
              <a:gd name="connsiteY2" fmla="*/ 378065 h 721936"/>
              <a:gd name="connsiteX3" fmla="*/ 479990 w 2017468"/>
              <a:gd name="connsiteY3" fmla="*/ 712833 h 721936"/>
              <a:gd name="connsiteX4" fmla="*/ 652177 w 2017468"/>
              <a:gd name="connsiteY4" fmla="*/ 377229 h 721936"/>
              <a:gd name="connsiteX5" fmla="*/ 808691 w 2017468"/>
              <a:gd name="connsiteY5" fmla="*/ 49452 h 721936"/>
              <a:gd name="connsiteX6" fmla="*/ 970429 w 2017468"/>
              <a:gd name="connsiteY6" fmla="*/ 368815 h 721936"/>
              <a:gd name="connsiteX7" fmla="*/ 1114503 w 2017468"/>
              <a:gd name="connsiteY7" fmla="*/ 721799 h 721936"/>
              <a:gd name="connsiteX8" fmla="*/ 1637902 w 2017468"/>
              <a:gd name="connsiteY8" fmla="*/ 327904 h 721936"/>
              <a:gd name="connsiteX9" fmla="*/ 1820680 w 2017468"/>
              <a:gd name="connsiteY9" fmla="*/ 125 h 721936"/>
              <a:gd name="connsiteX10" fmla="*/ 1657004 w 2017468"/>
              <a:gd name="connsiteY10" fmla="*/ 364057 h 721936"/>
              <a:gd name="connsiteX11" fmla="*/ 1939305 w 2017468"/>
              <a:gd name="connsiteY11" fmla="*/ 663521 h 721936"/>
              <a:gd name="connsiteX12" fmla="*/ 2016542 w 2017468"/>
              <a:gd name="connsiteY12" fmla="*/ 572429 h 721936"/>
              <a:gd name="connsiteX13" fmla="*/ 1847640 w 2017468"/>
              <a:gd name="connsiteY13" fmla="*/ 265679 h 721936"/>
              <a:gd name="connsiteX14" fmla="*/ 1960692 w 2017468"/>
              <a:gd name="connsiteY14" fmla="*/ 53659 h 721936"/>
              <a:gd name="connsiteX15" fmla="*/ 1761691 w 2017468"/>
              <a:gd name="connsiteY15" fmla="*/ 396003 h 721936"/>
              <a:gd name="connsiteX16" fmla="*/ 1785366 w 2017468"/>
              <a:gd name="connsiteY16" fmla="*/ 711997 h 721936"/>
              <a:gd name="connsiteX17" fmla="*/ 1733026 w 2017468"/>
              <a:gd name="connsiteY17" fmla="*/ 283616 h 721936"/>
              <a:gd name="connsiteX18" fmla="*/ 1797853 w 2017468"/>
              <a:gd name="connsiteY18" fmla="*/ 17785 h 721936"/>
              <a:gd name="connsiteX19" fmla="*/ 1282965 w 2017468"/>
              <a:gd name="connsiteY19" fmla="*/ 382271 h 721936"/>
              <a:gd name="connsiteX0" fmla="*/ 0 w 2017466"/>
              <a:gd name="connsiteY0" fmla="*/ 377508 h 713095"/>
              <a:gd name="connsiteX1" fmla="*/ 166038 w 2017466"/>
              <a:gd name="connsiteY1" fmla="*/ 36277 h 713095"/>
              <a:gd name="connsiteX2" fmla="*/ 340676 w 2017466"/>
              <a:gd name="connsiteY2" fmla="*/ 378063 h 713095"/>
              <a:gd name="connsiteX3" fmla="*/ 479990 w 2017466"/>
              <a:gd name="connsiteY3" fmla="*/ 712831 h 713095"/>
              <a:gd name="connsiteX4" fmla="*/ 652177 w 2017466"/>
              <a:gd name="connsiteY4" fmla="*/ 377227 h 713095"/>
              <a:gd name="connsiteX5" fmla="*/ 808691 w 2017466"/>
              <a:gd name="connsiteY5" fmla="*/ 49450 h 713095"/>
              <a:gd name="connsiteX6" fmla="*/ 970429 w 2017466"/>
              <a:gd name="connsiteY6" fmla="*/ 368813 h 713095"/>
              <a:gd name="connsiteX7" fmla="*/ 1144603 w 2017466"/>
              <a:gd name="connsiteY7" fmla="*/ 703859 h 713095"/>
              <a:gd name="connsiteX8" fmla="*/ 1637902 w 2017466"/>
              <a:gd name="connsiteY8" fmla="*/ 327902 h 713095"/>
              <a:gd name="connsiteX9" fmla="*/ 1820680 w 2017466"/>
              <a:gd name="connsiteY9" fmla="*/ 123 h 713095"/>
              <a:gd name="connsiteX10" fmla="*/ 1657004 w 2017466"/>
              <a:gd name="connsiteY10" fmla="*/ 364055 h 713095"/>
              <a:gd name="connsiteX11" fmla="*/ 1939305 w 2017466"/>
              <a:gd name="connsiteY11" fmla="*/ 663519 h 713095"/>
              <a:gd name="connsiteX12" fmla="*/ 2016542 w 2017466"/>
              <a:gd name="connsiteY12" fmla="*/ 572427 h 713095"/>
              <a:gd name="connsiteX13" fmla="*/ 1847640 w 2017466"/>
              <a:gd name="connsiteY13" fmla="*/ 265677 h 713095"/>
              <a:gd name="connsiteX14" fmla="*/ 1960692 w 2017466"/>
              <a:gd name="connsiteY14" fmla="*/ 53657 h 713095"/>
              <a:gd name="connsiteX15" fmla="*/ 1761691 w 2017466"/>
              <a:gd name="connsiteY15" fmla="*/ 396001 h 713095"/>
              <a:gd name="connsiteX16" fmla="*/ 1785366 w 2017466"/>
              <a:gd name="connsiteY16" fmla="*/ 711995 h 713095"/>
              <a:gd name="connsiteX17" fmla="*/ 1733026 w 2017466"/>
              <a:gd name="connsiteY17" fmla="*/ 283614 h 713095"/>
              <a:gd name="connsiteX18" fmla="*/ 1797853 w 2017466"/>
              <a:gd name="connsiteY18" fmla="*/ 17783 h 713095"/>
              <a:gd name="connsiteX19" fmla="*/ 1282965 w 2017466"/>
              <a:gd name="connsiteY19" fmla="*/ 382269 h 713095"/>
              <a:gd name="connsiteX0" fmla="*/ 0 w 2017468"/>
              <a:gd name="connsiteY0" fmla="*/ 377387 h 712974"/>
              <a:gd name="connsiteX1" fmla="*/ 166038 w 2017468"/>
              <a:gd name="connsiteY1" fmla="*/ 36156 h 712974"/>
              <a:gd name="connsiteX2" fmla="*/ 340676 w 2017468"/>
              <a:gd name="connsiteY2" fmla="*/ 377942 h 712974"/>
              <a:gd name="connsiteX3" fmla="*/ 479990 w 2017468"/>
              <a:gd name="connsiteY3" fmla="*/ 712710 h 712974"/>
              <a:gd name="connsiteX4" fmla="*/ 652177 w 2017468"/>
              <a:gd name="connsiteY4" fmla="*/ 377106 h 712974"/>
              <a:gd name="connsiteX5" fmla="*/ 808691 w 2017468"/>
              <a:gd name="connsiteY5" fmla="*/ 49329 h 712974"/>
              <a:gd name="connsiteX6" fmla="*/ 970429 w 2017468"/>
              <a:gd name="connsiteY6" fmla="*/ 368692 h 712974"/>
              <a:gd name="connsiteX7" fmla="*/ 1144603 w 2017468"/>
              <a:gd name="connsiteY7" fmla="*/ 703738 h 712974"/>
              <a:gd name="connsiteX8" fmla="*/ 1306802 w 2017468"/>
              <a:gd name="connsiteY8" fmla="*/ 359169 h 712974"/>
              <a:gd name="connsiteX9" fmla="*/ 1820680 w 2017468"/>
              <a:gd name="connsiteY9" fmla="*/ 2 h 712974"/>
              <a:gd name="connsiteX10" fmla="*/ 1657004 w 2017468"/>
              <a:gd name="connsiteY10" fmla="*/ 363934 h 712974"/>
              <a:gd name="connsiteX11" fmla="*/ 1939305 w 2017468"/>
              <a:gd name="connsiteY11" fmla="*/ 663398 h 712974"/>
              <a:gd name="connsiteX12" fmla="*/ 2016542 w 2017468"/>
              <a:gd name="connsiteY12" fmla="*/ 572306 h 712974"/>
              <a:gd name="connsiteX13" fmla="*/ 1847640 w 2017468"/>
              <a:gd name="connsiteY13" fmla="*/ 265556 h 712974"/>
              <a:gd name="connsiteX14" fmla="*/ 1960692 w 2017468"/>
              <a:gd name="connsiteY14" fmla="*/ 53536 h 712974"/>
              <a:gd name="connsiteX15" fmla="*/ 1761691 w 2017468"/>
              <a:gd name="connsiteY15" fmla="*/ 395880 h 712974"/>
              <a:gd name="connsiteX16" fmla="*/ 1785366 w 2017468"/>
              <a:gd name="connsiteY16" fmla="*/ 711874 h 712974"/>
              <a:gd name="connsiteX17" fmla="*/ 1733026 w 2017468"/>
              <a:gd name="connsiteY17" fmla="*/ 283493 h 712974"/>
              <a:gd name="connsiteX18" fmla="*/ 1797853 w 2017468"/>
              <a:gd name="connsiteY18" fmla="*/ 17662 h 712974"/>
              <a:gd name="connsiteX19" fmla="*/ 1282965 w 2017468"/>
              <a:gd name="connsiteY19" fmla="*/ 382148 h 712974"/>
              <a:gd name="connsiteX0" fmla="*/ 0 w 2017466"/>
              <a:gd name="connsiteY0" fmla="*/ 377387 h 712974"/>
              <a:gd name="connsiteX1" fmla="*/ 166038 w 2017466"/>
              <a:gd name="connsiteY1" fmla="*/ 36156 h 712974"/>
              <a:gd name="connsiteX2" fmla="*/ 340676 w 2017466"/>
              <a:gd name="connsiteY2" fmla="*/ 377942 h 712974"/>
              <a:gd name="connsiteX3" fmla="*/ 479990 w 2017466"/>
              <a:gd name="connsiteY3" fmla="*/ 712710 h 712974"/>
              <a:gd name="connsiteX4" fmla="*/ 652177 w 2017466"/>
              <a:gd name="connsiteY4" fmla="*/ 377106 h 712974"/>
              <a:gd name="connsiteX5" fmla="*/ 808691 w 2017466"/>
              <a:gd name="connsiteY5" fmla="*/ 49329 h 712974"/>
              <a:gd name="connsiteX6" fmla="*/ 970429 w 2017466"/>
              <a:gd name="connsiteY6" fmla="*/ 368692 h 712974"/>
              <a:gd name="connsiteX7" fmla="*/ 1144603 w 2017466"/>
              <a:gd name="connsiteY7" fmla="*/ 703738 h 712974"/>
              <a:gd name="connsiteX8" fmla="*/ 1306802 w 2017466"/>
              <a:gd name="connsiteY8" fmla="*/ 359169 h 712974"/>
              <a:gd name="connsiteX9" fmla="*/ 1820680 w 2017466"/>
              <a:gd name="connsiteY9" fmla="*/ 2 h 712974"/>
              <a:gd name="connsiteX10" fmla="*/ 1657004 w 2017466"/>
              <a:gd name="connsiteY10" fmla="*/ 363934 h 712974"/>
              <a:gd name="connsiteX11" fmla="*/ 1939305 w 2017466"/>
              <a:gd name="connsiteY11" fmla="*/ 663398 h 712974"/>
              <a:gd name="connsiteX12" fmla="*/ 2016542 w 2017466"/>
              <a:gd name="connsiteY12" fmla="*/ 572306 h 712974"/>
              <a:gd name="connsiteX13" fmla="*/ 1847640 w 2017466"/>
              <a:gd name="connsiteY13" fmla="*/ 265556 h 712974"/>
              <a:gd name="connsiteX14" fmla="*/ 1960692 w 2017466"/>
              <a:gd name="connsiteY14" fmla="*/ 53536 h 712974"/>
              <a:gd name="connsiteX15" fmla="*/ 1761691 w 2017466"/>
              <a:gd name="connsiteY15" fmla="*/ 395880 h 712974"/>
              <a:gd name="connsiteX16" fmla="*/ 1785366 w 2017466"/>
              <a:gd name="connsiteY16" fmla="*/ 711874 h 712974"/>
              <a:gd name="connsiteX17" fmla="*/ 1733026 w 2017466"/>
              <a:gd name="connsiteY17" fmla="*/ 283493 h 712974"/>
              <a:gd name="connsiteX18" fmla="*/ 1466753 w 2017466"/>
              <a:gd name="connsiteY18" fmla="*/ 26632 h 712974"/>
              <a:gd name="connsiteX19" fmla="*/ 1282965 w 2017466"/>
              <a:gd name="connsiteY19" fmla="*/ 382148 h 712974"/>
              <a:gd name="connsiteX0" fmla="*/ 0 w 2769946"/>
              <a:gd name="connsiteY0" fmla="*/ 377387 h 712974"/>
              <a:gd name="connsiteX1" fmla="*/ 166038 w 2769946"/>
              <a:gd name="connsiteY1" fmla="*/ 36156 h 712974"/>
              <a:gd name="connsiteX2" fmla="*/ 340676 w 2769946"/>
              <a:gd name="connsiteY2" fmla="*/ 377942 h 712974"/>
              <a:gd name="connsiteX3" fmla="*/ 479990 w 2769946"/>
              <a:gd name="connsiteY3" fmla="*/ 712710 h 712974"/>
              <a:gd name="connsiteX4" fmla="*/ 652177 w 2769946"/>
              <a:gd name="connsiteY4" fmla="*/ 377106 h 712974"/>
              <a:gd name="connsiteX5" fmla="*/ 808691 w 2769946"/>
              <a:gd name="connsiteY5" fmla="*/ 49329 h 712974"/>
              <a:gd name="connsiteX6" fmla="*/ 970429 w 2769946"/>
              <a:gd name="connsiteY6" fmla="*/ 368692 h 712974"/>
              <a:gd name="connsiteX7" fmla="*/ 1144603 w 2769946"/>
              <a:gd name="connsiteY7" fmla="*/ 703738 h 712974"/>
              <a:gd name="connsiteX8" fmla="*/ 1306802 w 2769946"/>
              <a:gd name="connsiteY8" fmla="*/ 359169 h 712974"/>
              <a:gd name="connsiteX9" fmla="*/ 1820680 w 2769946"/>
              <a:gd name="connsiteY9" fmla="*/ 2 h 712974"/>
              <a:gd name="connsiteX10" fmla="*/ 1657004 w 2769946"/>
              <a:gd name="connsiteY10" fmla="*/ 363934 h 712974"/>
              <a:gd name="connsiteX11" fmla="*/ 1939305 w 2769946"/>
              <a:gd name="connsiteY11" fmla="*/ 663398 h 712974"/>
              <a:gd name="connsiteX12" fmla="*/ 2016542 w 2769946"/>
              <a:gd name="connsiteY12" fmla="*/ 572306 h 712974"/>
              <a:gd name="connsiteX13" fmla="*/ 1847640 w 2769946"/>
              <a:gd name="connsiteY13" fmla="*/ 265556 h 712974"/>
              <a:gd name="connsiteX14" fmla="*/ 1960692 w 2769946"/>
              <a:gd name="connsiteY14" fmla="*/ 53536 h 712974"/>
              <a:gd name="connsiteX15" fmla="*/ 1761691 w 2769946"/>
              <a:gd name="connsiteY15" fmla="*/ 395880 h 712974"/>
              <a:gd name="connsiteX16" fmla="*/ 1785366 w 2769946"/>
              <a:gd name="connsiteY16" fmla="*/ 711874 h 712974"/>
              <a:gd name="connsiteX17" fmla="*/ 1733026 w 2769946"/>
              <a:gd name="connsiteY17" fmla="*/ 283493 h 712974"/>
              <a:gd name="connsiteX18" fmla="*/ 2769656 w 2769946"/>
              <a:gd name="connsiteY18" fmla="*/ 214972 h 712974"/>
              <a:gd name="connsiteX19" fmla="*/ 1282965 w 2769946"/>
              <a:gd name="connsiteY19" fmla="*/ 382148 h 712974"/>
              <a:gd name="connsiteX0" fmla="*/ 0 w 2770013"/>
              <a:gd name="connsiteY0" fmla="*/ 377387 h 712974"/>
              <a:gd name="connsiteX1" fmla="*/ 166038 w 2770013"/>
              <a:gd name="connsiteY1" fmla="*/ 36156 h 712974"/>
              <a:gd name="connsiteX2" fmla="*/ 340676 w 2770013"/>
              <a:gd name="connsiteY2" fmla="*/ 377942 h 712974"/>
              <a:gd name="connsiteX3" fmla="*/ 479990 w 2770013"/>
              <a:gd name="connsiteY3" fmla="*/ 712710 h 712974"/>
              <a:gd name="connsiteX4" fmla="*/ 652177 w 2770013"/>
              <a:gd name="connsiteY4" fmla="*/ 377106 h 712974"/>
              <a:gd name="connsiteX5" fmla="*/ 808691 w 2770013"/>
              <a:gd name="connsiteY5" fmla="*/ 49329 h 712974"/>
              <a:gd name="connsiteX6" fmla="*/ 970429 w 2770013"/>
              <a:gd name="connsiteY6" fmla="*/ 368692 h 712974"/>
              <a:gd name="connsiteX7" fmla="*/ 1144603 w 2770013"/>
              <a:gd name="connsiteY7" fmla="*/ 703738 h 712974"/>
              <a:gd name="connsiteX8" fmla="*/ 1306802 w 2770013"/>
              <a:gd name="connsiteY8" fmla="*/ 359169 h 712974"/>
              <a:gd name="connsiteX9" fmla="*/ 1820680 w 2770013"/>
              <a:gd name="connsiteY9" fmla="*/ 2 h 712974"/>
              <a:gd name="connsiteX10" fmla="*/ 1657004 w 2770013"/>
              <a:gd name="connsiteY10" fmla="*/ 363934 h 712974"/>
              <a:gd name="connsiteX11" fmla="*/ 1939305 w 2770013"/>
              <a:gd name="connsiteY11" fmla="*/ 663398 h 712974"/>
              <a:gd name="connsiteX12" fmla="*/ 2016542 w 2770013"/>
              <a:gd name="connsiteY12" fmla="*/ 572306 h 712974"/>
              <a:gd name="connsiteX13" fmla="*/ 1847640 w 2770013"/>
              <a:gd name="connsiteY13" fmla="*/ 265556 h 712974"/>
              <a:gd name="connsiteX14" fmla="*/ 1960692 w 2770013"/>
              <a:gd name="connsiteY14" fmla="*/ 53536 h 712974"/>
              <a:gd name="connsiteX15" fmla="*/ 1761691 w 2770013"/>
              <a:gd name="connsiteY15" fmla="*/ 395880 h 712974"/>
              <a:gd name="connsiteX16" fmla="*/ 1785366 w 2770013"/>
              <a:gd name="connsiteY16" fmla="*/ 711874 h 712974"/>
              <a:gd name="connsiteX17" fmla="*/ 1733026 w 2770013"/>
              <a:gd name="connsiteY17" fmla="*/ 283493 h 712974"/>
              <a:gd name="connsiteX18" fmla="*/ 2769656 w 2770013"/>
              <a:gd name="connsiteY18" fmla="*/ 214972 h 712974"/>
              <a:gd name="connsiteX19" fmla="*/ 1579666 w 2770013"/>
              <a:gd name="connsiteY19" fmla="*/ 583940 h 712974"/>
              <a:gd name="connsiteX0" fmla="*/ 0 w 2770486"/>
              <a:gd name="connsiteY0" fmla="*/ 377387 h 712974"/>
              <a:gd name="connsiteX1" fmla="*/ 166038 w 2770486"/>
              <a:gd name="connsiteY1" fmla="*/ 36156 h 712974"/>
              <a:gd name="connsiteX2" fmla="*/ 340676 w 2770486"/>
              <a:gd name="connsiteY2" fmla="*/ 377942 h 712974"/>
              <a:gd name="connsiteX3" fmla="*/ 479990 w 2770486"/>
              <a:gd name="connsiteY3" fmla="*/ 712710 h 712974"/>
              <a:gd name="connsiteX4" fmla="*/ 652177 w 2770486"/>
              <a:gd name="connsiteY4" fmla="*/ 377106 h 712974"/>
              <a:gd name="connsiteX5" fmla="*/ 808691 w 2770486"/>
              <a:gd name="connsiteY5" fmla="*/ 49329 h 712974"/>
              <a:gd name="connsiteX6" fmla="*/ 970429 w 2770486"/>
              <a:gd name="connsiteY6" fmla="*/ 368692 h 712974"/>
              <a:gd name="connsiteX7" fmla="*/ 1144603 w 2770486"/>
              <a:gd name="connsiteY7" fmla="*/ 703738 h 712974"/>
              <a:gd name="connsiteX8" fmla="*/ 1306802 w 2770486"/>
              <a:gd name="connsiteY8" fmla="*/ 359169 h 712974"/>
              <a:gd name="connsiteX9" fmla="*/ 1820680 w 2770486"/>
              <a:gd name="connsiteY9" fmla="*/ 2 h 712974"/>
              <a:gd name="connsiteX10" fmla="*/ 1657004 w 2770486"/>
              <a:gd name="connsiteY10" fmla="*/ 363934 h 712974"/>
              <a:gd name="connsiteX11" fmla="*/ 1939305 w 2770486"/>
              <a:gd name="connsiteY11" fmla="*/ 663398 h 712974"/>
              <a:gd name="connsiteX12" fmla="*/ 2016542 w 2770486"/>
              <a:gd name="connsiteY12" fmla="*/ 572306 h 712974"/>
              <a:gd name="connsiteX13" fmla="*/ 1847640 w 2770486"/>
              <a:gd name="connsiteY13" fmla="*/ 265556 h 712974"/>
              <a:gd name="connsiteX14" fmla="*/ 1960692 w 2770486"/>
              <a:gd name="connsiteY14" fmla="*/ 53536 h 712974"/>
              <a:gd name="connsiteX15" fmla="*/ 1761691 w 2770486"/>
              <a:gd name="connsiteY15" fmla="*/ 395880 h 712974"/>
              <a:gd name="connsiteX16" fmla="*/ 1785366 w 2770486"/>
              <a:gd name="connsiteY16" fmla="*/ 711874 h 712974"/>
              <a:gd name="connsiteX17" fmla="*/ 1733026 w 2770486"/>
              <a:gd name="connsiteY17" fmla="*/ 283493 h 712974"/>
              <a:gd name="connsiteX18" fmla="*/ 2769656 w 2770486"/>
              <a:gd name="connsiteY18" fmla="*/ 214972 h 712974"/>
              <a:gd name="connsiteX19" fmla="*/ 2302067 w 2770486"/>
              <a:gd name="connsiteY19" fmla="*/ 628784 h 712974"/>
              <a:gd name="connsiteX0" fmla="*/ 0 w 2770488"/>
              <a:gd name="connsiteY0" fmla="*/ 377385 h 712972"/>
              <a:gd name="connsiteX1" fmla="*/ 166038 w 2770488"/>
              <a:gd name="connsiteY1" fmla="*/ 36154 h 712972"/>
              <a:gd name="connsiteX2" fmla="*/ 340676 w 2770488"/>
              <a:gd name="connsiteY2" fmla="*/ 377940 h 712972"/>
              <a:gd name="connsiteX3" fmla="*/ 479990 w 2770488"/>
              <a:gd name="connsiteY3" fmla="*/ 712708 h 712972"/>
              <a:gd name="connsiteX4" fmla="*/ 652177 w 2770488"/>
              <a:gd name="connsiteY4" fmla="*/ 377104 h 712972"/>
              <a:gd name="connsiteX5" fmla="*/ 808691 w 2770488"/>
              <a:gd name="connsiteY5" fmla="*/ 49327 h 712972"/>
              <a:gd name="connsiteX6" fmla="*/ 970429 w 2770488"/>
              <a:gd name="connsiteY6" fmla="*/ 368690 h 712972"/>
              <a:gd name="connsiteX7" fmla="*/ 1144603 w 2770488"/>
              <a:gd name="connsiteY7" fmla="*/ 703736 h 712972"/>
              <a:gd name="connsiteX8" fmla="*/ 1293901 w 2770488"/>
              <a:gd name="connsiteY8" fmla="*/ 363653 h 712972"/>
              <a:gd name="connsiteX9" fmla="*/ 1820680 w 2770488"/>
              <a:gd name="connsiteY9" fmla="*/ 0 h 712972"/>
              <a:gd name="connsiteX10" fmla="*/ 1657004 w 2770488"/>
              <a:gd name="connsiteY10" fmla="*/ 363932 h 712972"/>
              <a:gd name="connsiteX11" fmla="*/ 1939305 w 2770488"/>
              <a:gd name="connsiteY11" fmla="*/ 663396 h 712972"/>
              <a:gd name="connsiteX12" fmla="*/ 2016542 w 2770488"/>
              <a:gd name="connsiteY12" fmla="*/ 572304 h 712972"/>
              <a:gd name="connsiteX13" fmla="*/ 1847640 w 2770488"/>
              <a:gd name="connsiteY13" fmla="*/ 265554 h 712972"/>
              <a:gd name="connsiteX14" fmla="*/ 1960692 w 2770488"/>
              <a:gd name="connsiteY14" fmla="*/ 53534 h 712972"/>
              <a:gd name="connsiteX15" fmla="*/ 1761691 w 2770488"/>
              <a:gd name="connsiteY15" fmla="*/ 395878 h 712972"/>
              <a:gd name="connsiteX16" fmla="*/ 1785366 w 2770488"/>
              <a:gd name="connsiteY16" fmla="*/ 711872 h 712972"/>
              <a:gd name="connsiteX17" fmla="*/ 1733026 w 2770488"/>
              <a:gd name="connsiteY17" fmla="*/ 283491 h 712972"/>
              <a:gd name="connsiteX18" fmla="*/ 2769656 w 2770488"/>
              <a:gd name="connsiteY18" fmla="*/ 214970 h 712972"/>
              <a:gd name="connsiteX19" fmla="*/ 2302067 w 2770488"/>
              <a:gd name="connsiteY19" fmla="*/ 628782 h 712972"/>
              <a:gd name="connsiteX0" fmla="*/ 0 w 2770486"/>
              <a:gd name="connsiteY0" fmla="*/ 341232 h 676819"/>
              <a:gd name="connsiteX1" fmla="*/ 166038 w 2770486"/>
              <a:gd name="connsiteY1" fmla="*/ 1 h 676819"/>
              <a:gd name="connsiteX2" fmla="*/ 340676 w 2770486"/>
              <a:gd name="connsiteY2" fmla="*/ 341787 h 676819"/>
              <a:gd name="connsiteX3" fmla="*/ 479990 w 2770486"/>
              <a:gd name="connsiteY3" fmla="*/ 676555 h 676819"/>
              <a:gd name="connsiteX4" fmla="*/ 652177 w 2770486"/>
              <a:gd name="connsiteY4" fmla="*/ 340951 h 676819"/>
              <a:gd name="connsiteX5" fmla="*/ 808691 w 2770486"/>
              <a:gd name="connsiteY5" fmla="*/ 13174 h 676819"/>
              <a:gd name="connsiteX6" fmla="*/ 970429 w 2770486"/>
              <a:gd name="connsiteY6" fmla="*/ 332537 h 676819"/>
              <a:gd name="connsiteX7" fmla="*/ 1144603 w 2770486"/>
              <a:gd name="connsiteY7" fmla="*/ 667583 h 676819"/>
              <a:gd name="connsiteX8" fmla="*/ 1293901 w 2770486"/>
              <a:gd name="connsiteY8" fmla="*/ 327500 h 676819"/>
              <a:gd name="connsiteX9" fmla="*/ 1463778 w 2770486"/>
              <a:gd name="connsiteY9" fmla="*/ 8689 h 676819"/>
              <a:gd name="connsiteX10" fmla="*/ 1657004 w 2770486"/>
              <a:gd name="connsiteY10" fmla="*/ 327779 h 676819"/>
              <a:gd name="connsiteX11" fmla="*/ 1939305 w 2770486"/>
              <a:gd name="connsiteY11" fmla="*/ 627243 h 676819"/>
              <a:gd name="connsiteX12" fmla="*/ 2016542 w 2770486"/>
              <a:gd name="connsiteY12" fmla="*/ 536151 h 676819"/>
              <a:gd name="connsiteX13" fmla="*/ 1847640 w 2770486"/>
              <a:gd name="connsiteY13" fmla="*/ 229401 h 676819"/>
              <a:gd name="connsiteX14" fmla="*/ 1960692 w 2770486"/>
              <a:gd name="connsiteY14" fmla="*/ 17381 h 676819"/>
              <a:gd name="connsiteX15" fmla="*/ 1761691 w 2770486"/>
              <a:gd name="connsiteY15" fmla="*/ 359725 h 676819"/>
              <a:gd name="connsiteX16" fmla="*/ 1785366 w 2770486"/>
              <a:gd name="connsiteY16" fmla="*/ 675719 h 676819"/>
              <a:gd name="connsiteX17" fmla="*/ 1733026 w 2770486"/>
              <a:gd name="connsiteY17" fmla="*/ 247338 h 676819"/>
              <a:gd name="connsiteX18" fmla="*/ 2769656 w 2770486"/>
              <a:gd name="connsiteY18" fmla="*/ 178817 h 676819"/>
              <a:gd name="connsiteX19" fmla="*/ 2302067 w 2770486"/>
              <a:gd name="connsiteY19" fmla="*/ 592629 h 676819"/>
              <a:gd name="connsiteX0" fmla="*/ 0 w 2770488"/>
              <a:gd name="connsiteY0" fmla="*/ 341232 h 676819"/>
              <a:gd name="connsiteX1" fmla="*/ 166038 w 2770488"/>
              <a:gd name="connsiteY1" fmla="*/ 1 h 676819"/>
              <a:gd name="connsiteX2" fmla="*/ 340676 w 2770488"/>
              <a:gd name="connsiteY2" fmla="*/ 341787 h 676819"/>
              <a:gd name="connsiteX3" fmla="*/ 479990 w 2770488"/>
              <a:gd name="connsiteY3" fmla="*/ 676555 h 676819"/>
              <a:gd name="connsiteX4" fmla="*/ 652177 w 2770488"/>
              <a:gd name="connsiteY4" fmla="*/ 340951 h 676819"/>
              <a:gd name="connsiteX5" fmla="*/ 808691 w 2770488"/>
              <a:gd name="connsiteY5" fmla="*/ 13174 h 676819"/>
              <a:gd name="connsiteX6" fmla="*/ 970429 w 2770488"/>
              <a:gd name="connsiteY6" fmla="*/ 332537 h 676819"/>
              <a:gd name="connsiteX7" fmla="*/ 1144603 w 2770488"/>
              <a:gd name="connsiteY7" fmla="*/ 667583 h 676819"/>
              <a:gd name="connsiteX8" fmla="*/ 1293901 w 2770488"/>
              <a:gd name="connsiteY8" fmla="*/ 327500 h 676819"/>
              <a:gd name="connsiteX9" fmla="*/ 1463778 w 2770488"/>
              <a:gd name="connsiteY9" fmla="*/ 8689 h 676819"/>
              <a:gd name="connsiteX10" fmla="*/ 1635502 w 2770488"/>
              <a:gd name="connsiteY10" fmla="*/ 345716 h 676819"/>
              <a:gd name="connsiteX11" fmla="*/ 1939305 w 2770488"/>
              <a:gd name="connsiteY11" fmla="*/ 627243 h 676819"/>
              <a:gd name="connsiteX12" fmla="*/ 2016542 w 2770488"/>
              <a:gd name="connsiteY12" fmla="*/ 536151 h 676819"/>
              <a:gd name="connsiteX13" fmla="*/ 1847640 w 2770488"/>
              <a:gd name="connsiteY13" fmla="*/ 229401 h 676819"/>
              <a:gd name="connsiteX14" fmla="*/ 1960692 w 2770488"/>
              <a:gd name="connsiteY14" fmla="*/ 17381 h 676819"/>
              <a:gd name="connsiteX15" fmla="*/ 1761691 w 2770488"/>
              <a:gd name="connsiteY15" fmla="*/ 359725 h 676819"/>
              <a:gd name="connsiteX16" fmla="*/ 1785366 w 2770488"/>
              <a:gd name="connsiteY16" fmla="*/ 675719 h 676819"/>
              <a:gd name="connsiteX17" fmla="*/ 1733026 w 2770488"/>
              <a:gd name="connsiteY17" fmla="*/ 247338 h 676819"/>
              <a:gd name="connsiteX18" fmla="*/ 2769656 w 2770488"/>
              <a:gd name="connsiteY18" fmla="*/ 178817 h 676819"/>
              <a:gd name="connsiteX19" fmla="*/ 2302067 w 2770488"/>
              <a:gd name="connsiteY19" fmla="*/ 592629 h 676819"/>
              <a:gd name="connsiteX0" fmla="*/ 0 w 2770486"/>
              <a:gd name="connsiteY0" fmla="*/ 341232 h 676555"/>
              <a:gd name="connsiteX1" fmla="*/ 166038 w 2770486"/>
              <a:gd name="connsiteY1" fmla="*/ 1 h 676555"/>
              <a:gd name="connsiteX2" fmla="*/ 340676 w 2770486"/>
              <a:gd name="connsiteY2" fmla="*/ 341787 h 676555"/>
              <a:gd name="connsiteX3" fmla="*/ 479990 w 2770486"/>
              <a:gd name="connsiteY3" fmla="*/ 676555 h 676555"/>
              <a:gd name="connsiteX4" fmla="*/ 652177 w 2770486"/>
              <a:gd name="connsiteY4" fmla="*/ 340951 h 676555"/>
              <a:gd name="connsiteX5" fmla="*/ 808691 w 2770486"/>
              <a:gd name="connsiteY5" fmla="*/ 13174 h 676555"/>
              <a:gd name="connsiteX6" fmla="*/ 970429 w 2770486"/>
              <a:gd name="connsiteY6" fmla="*/ 332537 h 676555"/>
              <a:gd name="connsiteX7" fmla="*/ 1144603 w 2770486"/>
              <a:gd name="connsiteY7" fmla="*/ 667583 h 676555"/>
              <a:gd name="connsiteX8" fmla="*/ 1293901 w 2770486"/>
              <a:gd name="connsiteY8" fmla="*/ 327500 h 676555"/>
              <a:gd name="connsiteX9" fmla="*/ 1463778 w 2770486"/>
              <a:gd name="connsiteY9" fmla="*/ 8689 h 676555"/>
              <a:gd name="connsiteX10" fmla="*/ 1635502 w 2770486"/>
              <a:gd name="connsiteY10" fmla="*/ 345716 h 676555"/>
              <a:gd name="connsiteX11" fmla="*/ 1939305 w 2770486"/>
              <a:gd name="connsiteY11" fmla="*/ 627243 h 676555"/>
              <a:gd name="connsiteX12" fmla="*/ 2016542 w 2770486"/>
              <a:gd name="connsiteY12" fmla="*/ 536151 h 676555"/>
              <a:gd name="connsiteX13" fmla="*/ 1847640 w 2770486"/>
              <a:gd name="connsiteY13" fmla="*/ 229401 h 676555"/>
              <a:gd name="connsiteX14" fmla="*/ 1960692 w 2770486"/>
              <a:gd name="connsiteY14" fmla="*/ 17381 h 676555"/>
              <a:gd name="connsiteX15" fmla="*/ 1761691 w 2770486"/>
              <a:gd name="connsiteY15" fmla="*/ 359725 h 676555"/>
              <a:gd name="connsiteX16" fmla="*/ 2271266 w 2770486"/>
              <a:gd name="connsiteY16" fmla="*/ 361819 h 676555"/>
              <a:gd name="connsiteX17" fmla="*/ 1733026 w 2770486"/>
              <a:gd name="connsiteY17" fmla="*/ 247338 h 676555"/>
              <a:gd name="connsiteX18" fmla="*/ 2769656 w 2770486"/>
              <a:gd name="connsiteY18" fmla="*/ 178817 h 676555"/>
              <a:gd name="connsiteX19" fmla="*/ 2302067 w 2770486"/>
              <a:gd name="connsiteY19" fmla="*/ 592629 h 676555"/>
              <a:gd name="connsiteX0" fmla="*/ 0 w 2770488"/>
              <a:gd name="connsiteY0" fmla="*/ 341232 h 676555"/>
              <a:gd name="connsiteX1" fmla="*/ 166038 w 2770488"/>
              <a:gd name="connsiteY1" fmla="*/ 1 h 676555"/>
              <a:gd name="connsiteX2" fmla="*/ 340676 w 2770488"/>
              <a:gd name="connsiteY2" fmla="*/ 341787 h 676555"/>
              <a:gd name="connsiteX3" fmla="*/ 479990 w 2770488"/>
              <a:gd name="connsiteY3" fmla="*/ 676555 h 676555"/>
              <a:gd name="connsiteX4" fmla="*/ 652177 w 2770488"/>
              <a:gd name="connsiteY4" fmla="*/ 340951 h 676555"/>
              <a:gd name="connsiteX5" fmla="*/ 808691 w 2770488"/>
              <a:gd name="connsiteY5" fmla="*/ 13174 h 676555"/>
              <a:gd name="connsiteX6" fmla="*/ 970429 w 2770488"/>
              <a:gd name="connsiteY6" fmla="*/ 332537 h 676555"/>
              <a:gd name="connsiteX7" fmla="*/ 1144603 w 2770488"/>
              <a:gd name="connsiteY7" fmla="*/ 667583 h 676555"/>
              <a:gd name="connsiteX8" fmla="*/ 1293901 w 2770488"/>
              <a:gd name="connsiteY8" fmla="*/ 327500 h 676555"/>
              <a:gd name="connsiteX9" fmla="*/ 1463778 w 2770488"/>
              <a:gd name="connsiteY9" fmla="*/ 8689 h 676555"/>
              <a:gd name="connsiteX10" fmla="*/ 1635502 w 2770488"/>
              <a:gd name="connsiteY10" fmla="*/ 345716 h 676555"/>
              <a:gd name="connsiteX11" fmla="*/ 1939305 w 2770488"/>
              <a:gd name="connsiteY11" fmla="*/ 627243 h 676555"/>
              <a:gd name="connsiteX12" fmla="*/ 2016542 w 2770488"/>
              <a:gd name="connsiteY12" fmla="*/ 536151 h 676555"/>
              <a:gd name="connsiteX13" fmla="*/ 1847640 w 2770488"/>
              <a:gd name="connsiteY13" fmla="*/ 229401 h 676555"/>
              <a:gd name="connsiteX14" fmla="*/ 1960692 w 2770488"/>
              <a:gd name="connsiteY14" fmla="*/ 17381 h 676555"/>
              <a:gd name="connsiteX15" fmla="*/ 2191693 w 2770488"/>
              <a:gd name="connsiteY15" fmla="*/ 310397 h 676555"/>
              <a:gd name="connsiteX16" fmla="*/ 2271266 w 2770488"/>
              <a:gd name="connsiteY16" fmla="*/ 361819 h 676555"/>
              <a:gd name="connsiteX17" fmla="*/ 1733026 w 2770488"/>
              <a:gd name="connsiteY17" fmla="*/ 247338 h 676555"/>
              <a:gd name="connsiteX18" fmla="*/ 2769656 w 2770488"/>
              <a:gd name="connsiteY18" fmla="*/ 178817 h 676555"/>
              <a:gd name="connsiteX19" fmla="*/ 2302067 w 2770488"/>
              <a:gd name="connsiteY19" fmla="*/ 592629 h 676555"/>
              <a:gd name="connsiteX0" fmla="*/ 0 w 2770486"/>
              <a:gd name="connsiteY0" fmla="*/ 341232 h 676555"/>
              <a:gd name="connsiteX1" fmla="*/ 166038 w 2770486"/>
              <a:gd name="connsiteY1" fmla="*/ 1 h 676555"/>
              <a:gd name="connsiteX2" fmla="*/ 340676 w 2770486"/>
              <a:gd name="connsiteY2" fmla="*/ 341787 h 676555"/>
              <a:gd name="connsiteX3" fmla="*/ 479990 w 2770486"/>
              <a:gd name="connsiteY3" fmla="*/ 676555 h 676555"/>
              <a:gd name="connsiteX4" fmla="*/ 652177 w 2770486"/>
              <a:gd name="connsiteY4" fmla="*/ 340951 h 676555"/>
              <a:gd name="connsiteX5" fmla="*/ 808691 w 2770486"/>
              <a:gd name="connsiteY5" fmla="*/ 13174 h 676555"/>
              <a:gd name="connsiteX6" fmla="*/ 970429 w 2770486"/>
              <a:gd name="connsiteY6" fmla="*/ 332537 h 676555"/>
              <a:gd name="connsiteX7" fmla="*/ 1144603 w 2770486"/>
              <a:gd name="connsiteY7" fmla="*/ 667583 h 676555"/>
              <a:gd name="connsiteX8" fmla="*/ 1293901 w 2770486"/>
              <a:gd name="connsiteY8" fmla="*/ 327500 h 676555"/>
              <a:gd name="connsiteX9" fmla="*/ 1463778 w 2770486"/>
              <a:gd name="connsiteY9" fmla="*/ 8689 h 676555"/>
              <a:gd name="connsiteX10" fmla="*/ 1635502 w 2770486"/>
              <a:gd name="connsiteY10" fmla="*/ 345716 h 676555"/>
              <a:gd name="connsiteX11" fmla="*/ 1939305 w 2770486"/>
              <a:gd name="connsiteY11" fmla="*/ 627243 h 676555"/>
              <a:gd name="connsiteX12" fmla="*/ 2016542 w 2770486"/>
              <a:gd name="connsiteY12" fmla="*/ 536151 h 676555"/>
              <a:gd name="connsiteX13" fmla="*/ 1847640 w 2770486"/>
              <a:gd name="connsiteY13" fmla="*/ 229401 h 676555"/>
              <a:gd name="connsiteX14" fmla="*/ 1960692 w 2770486"/>
              <a:gd name="connsiteY14" fmla="*/ 17381 h 676555"/>
              <a:gd name="connsiteX15" fmla="*/ 2191693 w 2770486"/>
              <a:gd name="connsiteY15" fmla="*/ 310397 h 676555"/>
              <a:gd name="connsiteX16" fmla="*/ 2271266 w 2770486"/>
              <a:gd name="connsiteY16" fmla="*/ 361819 h 676555"/>
              <a:gd name="connsiteX17" fmla="*/ 2171629 w 2770486"/>
              <a:gd name="connsiteY17" fmla="*/ 265275 h 676555"/>
              <a:gd name="connsiteX18" fmla="*/ 2769656 w 2770486"/>
              <a:gd name="connsiteY18" fmla="*/ 178817 h 676555"/>
              <a:gd name="connsiteX19" fmla="*/ 2302067 w 2770486"/>
              <a:gd name="connsiteY19" fmla="*/ 592629 h 676555"/>
              <a:gd name="connsiteX0" fmla="*/ 0 w 2770488"/>
              <a:gd name="connsiteY0" fmla="*/ 341232 h 689031"/>
              <a:gd name="connsiteX1" fmla="*/ 166038 w 2770488"/>
              <a:gd name="connsiteY1" fmla="*/ 1 h 689031"/>
              <a:gd name="connsiteX2" fmla="*/ 340676 w 2770488"/>
              <a:gd name="connsiteY2" fmla="*/ 341787 h 689031"/>
              <a:gd name="connsiteX3" fmla="*/ 479990 w 2770488"/>
              <a:gd name="connsiteY3" fmla="*/ 676555 h 689031"/>
              <a:gd name="connsiteX4" fmla="*/ 652177 w 2770488"/>
              <a:gd name="connsiteY4" fmla="*/ 340951 h 689031"/>
              <a:gd name="connsiteX5" fmla="*/ 808691 w 2770488"/>
              <a:gd name="connsiteY5" fmla="*/ 13174 h 689031"/>
              <a:gd name="connsiteX6" fmla="*/ 970429 w 2770488"/>
              <a:gd name="connsiteY6" fmla="*/ 332537 h 689031"/>
              <a:gd name="connsiteX7" fmla="*/ 1144603 w 2770488"/>
              <a:gd name="connsiteY7" fmla="*/ 667583 h 689031"/>
              <a:gd name="connsiteX8" fmla="*/ 1293901 w 2770488"/>
              <a:gd name="connsiteY8" fmla="*/ 327500 h 689031"/>
              <a:gd name="connsiteX9" fmla="*/ 1463778 w 2770488"/>
              <a:gd name="connsiteY9" fmla="*/ 8689 h 689031"/>
              <a:gd name="connsiteX10" fmla="*/ 1635502 w 2770488"/>
              <a:gd name="connsiteY10" fmla="*/ 345716 h 689031"/>
              <a:gd name="connsiteX11" fmla="*/ 1788805 w 2770488"/>
              <a:gd name="connsiteY11" fmla="*/ 672086 h 689031"/>
              <a:gd name="connsiteX12" fmla="*/ 2016542 w 2770488"/>
              <a:gd name="connsiteY12" fmla="*/ 536151 h 689031"/>
              <a:gd name="connsiteX13" fmla="*/ 1847640 w 2770488"/>
              <a:gd name="connsiteY13" fmla="*/ 229401 h 689031"/>
              <a:gd name="connsiteX14" fmla="*/ 1960692 w 2770488"/>
              <a:gd name="connsiteY14" fmla="*/ 17381 h 689031"/>
              <a:gd name="connsiteX15" fmla="*/ 2191693 w 2770488"/>
              <a:gd name="connsiteY15" fmla="*/ 310397 h 689031"/>
              <a:gd name="connsiteX16" fmla="*/ 2271266 w 2770488"/>
              <a:gd name="connsiteY16" fmla="*/ 361819 h 689031"/>
              <a:gd name="connsiteX17" fmla="*/ 2171629 w 2770488"/>
              <a:gd name="connsiteY17" fmla="*/ 265275 h 689031"/>
              <a:gd name="connsiteX18" fmla="*/ 2769656 w 2770488"/>
              <a:gd name="connsiteY18" fmla="*/ 178817 h 689031"/>
              <a:gd name="connsiteX19" fmla="*/ 2302067 w 2770488"/>
              <a:gd name="connsiteY19" fmla="*/ 592629 h 689031"/>
              <a:gd name="connsiteX0" fmla="*/ 0 w 2770486"/>
              <a:gd name="connsiteY0" fmla="*/ 341232 h 680158"/>
              <a:gd name="connsiteX1" fmla="*/ 166038 w 2770486"/>
              <a:gd name="connsiteY1" fmla="*/ 1 h 680158"/>
              <a:gd name="connsiteX2" fmla="*/ 340676 w 2770486"/>
              <a:gd name="connsiteY2" fmla="*/ 341787 h 680158"/>
              <a:gd name="connsiteX3" fmla="*/ 479990 w 2770486"/>
              <a:gd name="connsiteY3" fmla="*/ 676555 h 680158"/>
              <a:gd name="connsiteX4" fmla="*/ 652177 w 2770486"/>
              <a:gd name="connsiteY4" fmla="*/ 340951 h 680158"/>
              <a:gd name="connsiteX5" fmla="*/ 808691 w 2770486"/>
              <a:gd name="connsiteY5" fmla="*/ 13174 h 680158"/>
              <a:gd name="connsiteX6" fmla="*/ 970429 w 2770486"/>
              <a:gd name="connsiteY6" fmla="*/ 332537 h 680158"/>
              <a:gd name="connsiteX7" fmla="*/ 1144603 w 2770486"/>
              <a:gd name="connsiteY7" fmla="*/ 667583 h 680158"/>
              <a:gd name="connsiteX8" fmla="*/ 1293901 w 2770486"/>
              <a:gd name="connsiteY8" fmla="*/ 327500 h 680158"/>
              <a:gd name="connsiteX9" fmla="*/ 1463778 w 2770486"/>
              <a:gd name="connsiteY9" fmla="*/ 8689 h 680158"/>
              <a:gd name="connsiteX10" fmla="*/ 1635502 w 2770486"/>
              <a:gd name="connsiteY10" fmla="*/ 345716 h 680158"/>
              <a:gd name="connsiteX11" fmla="*/ 1788805 w 2770486"/>
              <a:gd name="connsiteY11" fmla="*/ 672086 h 680158"/>
              <a:gd name="connsiteX12" fmla="*/ 1947741 w 2770486"/>
              <a:gd name="connsiteY12" fmla="*/ 343328 h 680158"/>
              <a:gd name="connsiteX13" fmla="*/ 1847640 w 2770486"/>
              <a:gd name="connsiteY13" fmla="*/ 229401 h 680158"/>
              <a:gd name="connsiteX14" fmla="*/ 1960692 w 2770486"/>
              <a:gd name="connsiteY14" fmla="*/ 17381 h 680158"/>
              <a:gd name="connsiteX15" fmla="*/ 2191693 w 2770486"/>
              <a:gd name="connsiteY15" fmla="*/ 310397 h 680158"/>
              <a:gd name="connsiteX16" fmla="*/ 2271266 w 2770486"/>
              <a:gd name="connsiteY16" fmla="*/ 361819 h 680158"/>
              <a:gd name="connsiteX17" fmla="*/ 2171629 w 2770486"/>
              <a:gd name="connsiteY17" fmla="*/ 265275 h 680158"/>
              <a:gd name="connsiteX18" fmla="*/ 2769656 w 2770486"/>
              <a:gd name="connsiteY18" fmla="*/ 178817 h 680158"/>
              <a:gd name="connsiteX19" fmla="*/ 2302067 w 2770486"/>
              <a:gd name="connsiteY19" fmla="*/ 592629 h 680158"/>
              <a:gd name="connsiteX0" fmla="*/ 0 w 2770488"/>
              <a:gd name="connsiteY0" fmla="*/ 361836 h 701588"/>
              <a:gd name="connsiteX1" fmla="*/ 166038 w 2770488"/>
              <a:gd name="connsiteY1" fmla="*/ 20605 h 701588"/>
              <a:gd name="connsiteX2" fmla="*/ 340676 w 2770488"/>
              <a:gd name="connsiteY2" fmla="*/ 362391 h 701588"/>
              <a:gd name="connsiteX3" fmla="*/ 479990 w 2770488"/>
              <a:gd name="connsiteY3" fmla="*/ 697159 h 701588"/>
              <a:gd name="connsiteX4" fmla="*/ 652177 w 2770488"/>
              <a:gd name="connsiteY4" fmla="*/ 361555 h 701588"/>
              <a:gd name="connsiteX5" fmla="*/ 808691 w 2770488"/>
              <a:gd name="connsiteY5" fmla="*/ 33778 h 701588"/>
              <a:gd name="connsiteX6" fmla="*/ 970429 w 2770488"/>
              <a:gd name="connsiteY6" fmla="*/ 353141 h 701588"/>
              <a:gd name="connsiteX7" fmla="*/ 1144603 w 2770488"/>
              <a:gd name="connsiteY7" fmla="*/ 688187 h 701588"/>
              <a:gd name="connsiteX8" fmla="*/ 1293901 w 2770488"/>
              <a:gd name="connsiteY8" fmla="*/ 348104 h 701588"/>
              <a:gd name="connsiteX9" fmla="*/ 1463778 w 2770488"/>
              <a:gd name="connsiteY9" fmla="*/ 29293 h 701588"/>
              <a:gd name="connsiteX10" fmla="*/ 1635502 w 2770488"/>
              <a:gd name="connsiteY10" fmla="*/ 366320 h 701588"/>
              <a:gd name="connsiteX11" fmla="*/ 1788805 w 2770488"/>
              <a:gd name="connsiteY11" fmla="*/ 692690 h 701588"/>
              <a:gd name="connsiteX12" fmla="*/ 1947741 w 2770488"/>
              <a:gd name="connsiteY12" fmla="*/ 363932 h 701588"/>
              <a:gd name="connsiteX13" fmla="*/ 2109941 w 2770488"/>
              <a:gd name="connsiteY13" fmla="*/ 39244 h 701588"/>
              <a:gd name="connsiteX14" fmla="*/ 1960692 w 2770488"/>
              <a:gd name="connsiteY14" fmla="*/ 37985 h 701588"/>
              <a:gd name="connsiteX15" fmla="*/ 2191693 w 2770488"/>
              <a:gd name="connsiteY15" fmla="*/ 331001 h 701588"/>
              <a:gd name="connsiteX16" fmla="*/ 2271266 w 2770488"/>
              <a:gd name="connsiteY16" fmla="*/ 382423 h 701588"/>
              <a:gd name="connsiteX17" fmla="*/ 2171629 w 2770488"/>
              <a:gd name="connsiteY17" fmla="*/ 285879 h 701588"/>
              <a:gd name="connsiteX18" fmla="*/ 2769656 w 2770488"/>
              <a:gd name="connsiteY18" fmla="*/ 199421 h 701588"/>
              <a:gd name="connsiteX19" fmla="*/ 2302067 w 2770488"/>
              <a:gd name="connsiteY19" fmla="*/ 613233 h 701588"/>
              <a:gd name="connsiteX0" fmla="*/ 0 w 2770486"/>
              <a:gd name="connsiteY0" fmla="*/ 341232 h 680984"/>
              <a:gd name="connsiteX1" fmla="*/ 166038 w 2770486"/>
              <a:gd name="connsiteY1" fmla="*/ 1 h 680984"/>
              <a:gd name="connsiteX2" fmla="*/ 340676 w 2770486"/>
              <a:gd name="connsiteY2" fmla="*/ 341787 h 680984"/>
              <a:gd name="connsiteX3" fmla="*/ 479990 w 2770486"/>
              <a:gd name="connsiteY3" fmla="*/ 676555 h 680984"/>
              <a:gd name="connsiteX4" fmla="*/ 652177 w 2770486"/>
              <a:gd name="connsiteY4" fmla="*/ 340951 h 680984"/>
              <a:gd name="connsiteX5" fmla="*/ 808691 w 2770486"/>
              <a:gd name="connsiteY5" fmla="*/ 13174 h 680984"/>
              <a:gd name="connsiteX6" fmla="*/ 970429 w 2770486"/>
              <a:gd name="connsiteY6" fmla="*/ 332537 h 680984"/>
              <a:gd name="connsiteX7" fmla="*/ 1144603 w 2770486"/>
              <a:gd name="connsiteY7" fmla="*/ 667583 h 680984"/>
              <a:gd name="connsiteX8" fmla="*/ 1293901 w 2770486"/>
              <a:gd name="connsiteY8" fmla="*/ 327500 h 680984"/>
              <a:gd name="connsiteX9" fmla="*/ 1463778 w 2770486"/>
              <a:gd name="connsiteY9" fmla="*/ 8689 h 680984"/>
              <a:gd name="connsiteX10" fmla="*/ 1635502 w 2770486"/>
              <a:gd name="connsiteY10" fmla="*/ 345716 h 680984"/>
              <a:gd name="connsiteX11" fmla="*/ 1788805 w 2770486"/>
              <a:gd name="connsiteY11" fmla="*/ 672086 h 680984"/>
              <a:gd name="connsiteX12" fmla="*/ 1947741 w 2770486"/>
              <a:gd name="connsiteY12" fmla="*/ 343328 h 680984"/>
              <a:gd name="connsiteX13" fmla="*/ 2109941 w 2770486"/>
              <a:gd name="connsiteY13" fmla="*/ 18640 h 680984"/>
              <a:gd name="connsiteX14" fmla="*/ 2158494 w 2770486"/>
              <a:gd name="connsiteY14" fmla="*/ 331281 h 680984"/>
              <a:gd name="connsiteX15" fmla="*/ 2191693 w 2770486"/>
              <a:gd name="connsiteY15" fmla="*/ 310397 h 680984"/>
              <a:gd name="connsiteX16" fmla="*/ 2271266 w 2770486"/>
              <a:gd name="connsiteY16" fmla="*/ 361819 h 680984"/>
              <a:gd name="connsiteX17" fmla="*/ 2171629 w 2770486"/>
              <a:gd name="connsiteY17" fmla="*/ 265275 h 680984"/>
              <a:gd name="connsiteX18" fmla="*/ 2769656 w 2770486"/>
              <a:gd name="connsiteY18" fmla="*/ 178817 h 680984"/>
              <a:gd name="connsiteX19" fmla="*/ 2302067 w 2770486"/>
              <a:gd name="connsiteY19" fmla="*/ 592629 h 680984"/>
              <a:gd name="connsiteX0" fmla="*/ 0 w 2770488"/>
              <a:gd name="connsiteY0" fmla="*/ 341232 h 700729"/>
              <a:gd name="connsiteX1" fmla="*/ 166038 w 2770488"/>
              <a:gd name="connsiteY1" fmla="*/ 1 h 700729"/>
              <a:gd name="connsiteX2" fmla="*/ 340676 w 2770488"/>
              <a:gd name="connsiteY2" fmla="*/ 341787 h 700729"/>
              <a:gd name="connsiteX3" fmla="*/ 479990 w 2770488"/>
              <a:gd name="connsiteY3" fmla="*/ 676555 h 700729"/>
              <a:gd name="connsiteX4" fmla="*/ 652177 w 2770488"/>
              <a:gd name="connsiteY4" fmla="*/ 340951 h 700729"/>
              <a:gd name="connsiteX5" fmla="*/ 808691 w 2770488"/>
              <a:gd name="connsiteY5" fmla="*/ 13174 h 700729"/>
              <a:gd name="connsiteX6" fmla="*/ 970429 w 2770488"/>
              <a:gd name="connsiteY6" fmla="*/ 332537 h 700729"/>
              <a:gd name="connsiteX7" fmla="*/ 1144603 w 2770488"/>
              <a:gd name="connsiteY7" fmla="*/ 667583 h 700729"/>
              <a:gd name="connsiteX8" fmla="*/ 1293901 w 2770488"/>
              <a:gd name="connsiteY8" fmla="*/ 327500 h 700729"/>
              <a:gd name="connsiteX9" fmla="*/ 1463778 w 2770488"/>
              <a:gd name="connsiteY9" fmla="*/ 8689 h 700729"/>
              <a:gd name="connsiteX10" fmla="*/ 1635502 w 2770488"/>
              <a:gd name="connsiteY10" fmla="*/ 345716 h 700729"/>
              <a:gd name="connsiteX11" fmla="*/ 1788805 w 2770488"/>
              <a:gd name="connsiteY11" fmla="*/ 672086 h 700729"/>
              <a:gd name="connsiteX12" fmla="*/ 1909202 w 2770488"/>
              <a:gd name="connsiteY12" fmla="*/ 654141 h 700729"/>
              <a:gd name="connsiteX13" fmla="*/ 1947741 w 2770488"/>
              <a:gd name="connsiteY13" fmla="*/ 343328 h 700729"/>
              <a:gd name="connsiteX14" fmla="*/ 2109941 w 2770488"/>
              <a:gd name="connsiteY14" fmla="*/ 18640 h 700729"/>
              <a:gd name="connsiteX15" fmla="*/ 2158494 w 2770488"/>
              <a:gd name="connsiteY15" fmla="*/ 331281 h 700729"/>
              <a:gd name="connsiteX16" fmla="*/ 2191693 w 2770488"/>
              <a:gd name="connsiteY16" fmla="*/ 310397 h 700729"/>
              <a:gd name="connsiteX17" fmla="*/ 2271266 w 2770488"/>
              <a:gd name="connsiteY17" fmla="*/ 361819 h 700729"/>
              <a:gd name="connsiteX18" fmla="*/ 2171629 w 2770488"/>
              <a:gd name="connsiteY18" fmla="*/ 265275 h 700729"/>
              <a:gd name="connsiteX19" fmla="*/ 2769656 w 2770488"/>
              <a:gd name="connsiteY19" fmla="*/ 178817 h 700729"/>
              <a:gd name="connsiteX20" fmla="*/ 2302067 w 2770488"/>
              <a:gd name="connsiteY20" fmla="*/ 592629 h 700729"/>
              <a:gd name="connsiteX0" fmla="*/ 0 w 2770486"/>
              <a:gd name="connsiteY0" fmla="*/ 341232 h 709358"/>
              <a:gd name="connsiteX1" fmla="*/ 166038 w 2770486"/>
              <a:gd name="connsiteY1" fmla="*/ 1 h 709358"/>
              <a:gd name="connsiteX2" fmla="*/ 340676 w 2770486"/>
              <a:gd name="connsiteY2" fmla="*/ 341787 h 709358"/>
              <a:gd name="connsiteX3" fmla="*/ 479990 w 2770486"/>
              <a:gd name="connsiteY3" fmla="*/ 676555 h 709358"/>
              <a:gd name="connsiteX4" fmla="*/ 652177 w 2770486"/>
              <a:gd name="connsiteY4" fmla="*/ 340951 h 709358"/>
              <a:gd name="connsiteX5" fmla="*/ 808691 w 2770486"/>
              <a:gd name="connsiteY5" fmla="*/ 13174 h 709358"/>
              <a:gd name="connsiteX6" fmla="*/ 970429 w 2770486"/>
              <a:gd name="connsiteY6" fmla="*/ 332537 h 709358"/>
              <a:gd name="connsiteX7" fmla="*/ 1144603 w 2770486"/>
              <a:gd name="connsiteY7" fmla="*/ 667583 h 709358"/>
              <a:gd name="connsiteX8" fmla="*/ 1293901 w 2770486"/>
              <a:gd name="connsiteY8" fmla="*/ 327500 h 709358"/>
              <a:gd name="connsiteX9" fmla="*/ 1463778 w 2770486"/>
              <a:gd name="connsiteY9" fmla="*/ 8689 h 709358"/>
              <a:gd name="connsiteX10" fmla="*/ 1635502 w 2770486"/>
              <a:gd name="connsiteY10" fmla="*/ 345716 h 709358"/>
              <a:gd name="connsiteX11" fmla="*/ 1788806 w 2770486"/>
              <a:gd name="connsiteY11" fmla="*/ 685539 h 709358"/>
              <a:gd name="connsiteX12" fmla="*/ 1909202 w 2770486"/>
              <a:gd name="connsiteY12" fmla="*/ 654141 h 709358"/>
              <a:gd name="connsiteX13" fmla="*/ 1947741 w 2770486"/>
              <a:gd name="connsiteY13" fmla="*/ 343328 h 709358"/>
              <a:gd name="connsiteX14" fmla="*/ 2109941 w 2770486"/>
              <a:gd name="connsiteY14" fmla="*/ 18640 h 709358"/>
              <a:gd name="connsiteX15" fmla="*/ 2158494 w 2770486"/>
              <a:gd name="connsiteY15" fmla="*/ 331281 h 709358"/>
              <a:gd name="connsiteX16" fmla="*/ 2191693 w 2770486"/>
              <a:gd name="connsiteY16" fmla="*/ 310397 h 709358"/>
              <a:gd name="connsiteX17" fmla="*/ 2271266 w 2770486"/>
              <a:gd name="connsiteY17" fmla="*/ 361819 h 709358"/>
              <a:gd name="connsiteX18" fmla="*/ 2171629 w 2770486"/>
              <a:gd name="connsiteY18" fmla="*/ 265275 h 709358"/>
              <a:gd name="connsiteX19" fmla="*/ 2769656 w 2770486"/>
              <a:gd name="connsiteY19" fmla="*/ 178817 h 709358"/>
              <a:gd name="connsiteX20" fmla="*/ 2302067 w 2770486"/>
              <a:gd name="connsiteY20" fmla="*/ 592629 h 709358"/>
              <a:gd name="connsiteX0" fmla="*/ 0 w 2770488"/>
              <a:gd name="connsiteY0" fmla="*/ 341232 h 689504"/>
              <a:gd name="connsiteX1" fmla="*/ 166038 w 2770488"/>
              <a:gd name="connsiteY1" fmla="*/ 1 h 689504"/>
              <a:gd name="connsiteX2" fmla="*/ 340676 w 2770488"/>
              <a:gd name="connsiteY2" fmla="*/ 341787 h 689504"/>
              <a:gd name="connsiteX3" fmla="*/ 479990 w 2770488"/>
              <a:gd name="connsiteY3" fmla="*/ 676555 h 689504"/>
              <a:gd name="connsiteX4" fmla="*/ 652177 w 2770488"/>
              <a:gd name="connsiteY4" fmla="*/ 340951 h 689504"/>
              <a:gd name="connsiteX5" fmla="*/ 808691 w 2770488"/>
              <a:gd name="connsiteY5" fmla="*/ 13174 h 689504"/>
              <a:gd name="connsiteX6" fmla="*/ 970429 w 2770488"/>
              <a:gd name="connsiteY6" fmla="*/ 332537 h 689504"/>
              <a:gd name="connsiteX7" fmla="*/ 1144603 w 2770488"/>
              <a:gd name="connsiteY7" fmla="*/ 667583 h 689504"/>
              <a:gd name="connsiteX8" fmla="*/ 1293901 w 2770488"/>
              <a:gd name="connsiteY8" fmla="*/ 327500 h 689504"/>
              <a:gd name="connsiteX9" fmla="*/ 1463778 w 2770488"/>
              <a:gd name="connsiteY9" fmla="*/ 8689 h 689504"/>
              <a:gd name="connsiteX10" fmla="*/ 1635502 w 2770488"/>
              <a:gd name="connsiteY10" fmla="*/ 345716 h 689504"/>
              <a:gd name="connsiteX11" fmla="*/ 1788806 w 2770488"/>
              <a:gd name="connsiteY11" fmla="*/ 685539 h 689504"/>
              <a:gd name="connsiteX12" fmla="*/ 1947902 w 2770488"/>
              <a:gd name="connsiteY12" fmla="*/ 340244 h 689504"/>
              <a:gd name="connsiteX13" fmla="*/ 1947741 w 2770488"/>
              <a:gd name="connsiteY13" fmla="*/ 343328 h 689504"/>
              <a:gd name="connsiteX14" fmla="*/ 2109941 w 2770488"/>
              <a:gd name="connsiteY14" fmla="*/ 18640 h 689504"/>
              <a:gd name="connsiteX15" fmla="*/ 2158494 w 2770488"/>
              <a:gd name="connsiteY15" fmla="*/ 331281 h 689504"/>
              <a:gd name="connsiteX16" fmla="*/ 2191693 w 2770488"/>
              <a:gd name="connsiteY16" fmla="*/ 310397 h 689504"/>
              <a:gd name="connsiteX17" fmla="*/ 2271266 w 2770488"/>
              <a:gd name="connsiteY17" fmla="*/ 361819 h 689504"/>
              <a:gd name="connsiteX18" fmla="*/ 2171629 w 2770488"/>
              <a:gd name="connsiteY18" fmla="*/ 265275 h 689504"/>
              <a:gd name="connsiteX19" fmla="*/ 2769656 w 2770488"/>
              <a:gd name="connsiteY19" fmla="*/ 178817 h 689504"/>
              <a:gd name="connsiteX20" fmla="*/ 2302067 w 2770488"/>
              <a:gd name="connsiteY20" fmla="*/ 592629 h 689504"/>
              <a:gd name="connsiteX0" fmla="*/ 0 w 2770486"/>
              <a:gd name="connsiteY0" fmla="*/ 398836 h 747108"/>
              <a:gd name="connsiteX1" fmla="*/ 166038 w 2770486"/>
              <a:gd name="connsiteY1" fmla="*/ 57605 h 747108"/>
              <a:gd name="connsiteX2" fmla="*/ 340676 w 2770486"/>
              <a:gd name="connsiteY2" fmla="*/ 399391 h 747108"/>
              <a:gd name="connsiteX3" fmla="*/ 479990 w 2770486"/>
              <a:gd name="connsiteY3" fmla="*/ 734159 h 747108"/>
              <a:gd name="connsiteX4" fmla="*/ 652177 w 2770486"/>
              <a:gd name="connsiteY4" fmla="*/ 398555 h 747108"/>
              <a:gd name="connsiteX5" fmla="*/ 808691 w 2770486"/>
              <a:gd name="connsiteY5" fmla="*/ 70778 h 747108"/>
              <a:gd name="connsiteX6" fmla="*/ 970429 w 2770486"/>
              <a:gd name="connsiteY6" fmla="*/ 390141 h 747108"/>
              <a:gd name="connsiteX7" fmla="*/ 1144603 w 2770486"/>
              <a:gd name="connsiteY7" fmla="*/ 725187 h 747108"/>
              <a:gd name="connsiteX8" fmla="*/ 1293901 w 2770486"/>
              <a:gd name="connsiteY8" fmla="*/ 385104 h 747108"/>
              <a:gd name="connsiteX9" fmla="*/ 1463778 w 2770486"/>
              <a:gd name="connsiteY9" fmla="*/ 66293 h 747108"/>
              <a:gd name="connsiteX10" fmla="*/ 1635502 w 2770486"/>
              <a:gd name="connsiteY10" fmla="*/ 403320 h 747108"/>
              <a:gd name="connsiteX11" fmla="*/ 1788806 w 2770486"/>
              <a:gd name="connsiteY11" fmla="*/ 743143 h 747108"/>
              <a:gd name="connsiteX12" fmla="*/ 1947902 w 2770486"/>
              <a:gd name="connsiteY12" fmla="*/ 397848 h 747108"/>
              <a:gd name="connsiteX13" fmla="*/ 1947741 w 2770486"/>
              <a:gd name="connsiteY13" fmla="*/ 400932 h 747108"/>
              <a:gd name="connsiteX14" fmla="*/ 2230342 w 2770486"/>
              <a:gd name="connsiteY14" fmla="*/ 9 h 747108"/>
              <a:gd name="connsiteX15" fmla="*/ 2158494 w 2770486"/>
              <a:gd name="connsiteY15" fmla="*/ 388885 h 747108"/>
              <a:gd name="connsiteX16" fmla="*/ 2191693 w 2770486"/>
              <a:gd name="connsiteY16" fmla="*/ 368001 h 747108"/>
              <a:gd name="connsiteX17" fmla="*/ 2271266 w 2770486"/>
              <a:gd name="connsiteY17" fmla="*/ 419423 h 747108"/>
              <a:gd name="connsiteX18" fmla="*/ 2171629 w 2770486"/>
              <a:gd name="connsiteY18" fmla="*/ 322879 h 747108"/>
              <a:gd name="connsiteX19" fmla="*/ 2769656 w 2770486"/>
              <a:gd name="connsiteY19" fmla="*/ 236421 h 747108"/>
              <a:gd name="connsiteX20" fmla="*/ 2302067 w 2770486"/>
              <a:gd name="connsiteY20" fmla="*/ 650233 h 747108"/>
              <a:gd name="connsiteX0" fmla="*/ 0 w 2770488"/>
              <a:gd name="connsiteY0" fmla="*/ 403084 h 751356"/>
              <a:gd name="connsiteX1" fmla="*/ 166038 w 2770488"/>
              <a:gd name="connsiteY1" fmla="*/ 61853 h 751356"/>
              <a:gd name="connsiteX2" fmla="*/ 340676 w 2770488"/>
              <a:gd name="connsiteY2" fmla="*/ 403639 h 751356"/>
              <a:gd name="connsiteX3" fmla="*/ 479990 w 2770488"/>
              <a:gd name="connsiteY3" fmla="*/ 738407 h 751356"/>
              <a:gd name="connsiteX4" fmla="*/ 652177 w 2770488"/>
              <a:gd name="connsiteY4" fmla="*/ 402803 h 751356"/>
              <a:gd name="connsiteX5" fmla="*/ 808691 w 2770488"/>
              <a:gd name="connsiteY5" fmla="*/ 75026 h 751356"/>
              <a:gd name="connsiteX6" fmla="*/ 970429 w 2770488"/>
              <a:gd name="connsiteY6" fmla="*/ 394389 h 751356"/>
              <a:gd name="connsiteX7" fmla="*/ 1144603 w 2770488"/>
              <a:gd name="connsiteY7" fmla="*/ 729435 h 751356"/>
              <a:gd name="connsiteX8" fmla="*/ 1293901 w 2770488"/>
              <a:gd name="connsiteY8" fmla="*/ 389352 h 751356"/>
              <a:gd name="connsiteX9" fmla="*/ 1463778 w 2770488"/>
              <a:gd name="connsiteY9" fmla="*/ 70541 h 751356"/>
              <a:gd name="connsiteX10" fmla="*/ 1635502 w 2770488"/>
              <a:gd name="connsiteY10" fmla="*/ 407568 h 751356"/>
              <a:gd name="connsiteX11" fmla="*/ 1788806 w 2770488"/>
              <a:gd name="connsiteY11" fmla="*/ 747391 h 751356"/>
              <a:gd name="connsiteX12" fmla="*/ 1947902 w 2770488"/>
              <a:gd name="connsiteY12" fmla="*/ 402096 h 751356"/>
              <a:gd name="connsiteX13" fmla="*/ 1986441 w 2770488"/>
              <a:gd name="connsiteY13" fmla="*/ 198903 h 751356"/>
              <a:gd name="connsiteX14" fmla="*/ 2230342 w 2770488"/>
              <a:gd name="connsiteY14" fmla="*/ 4257 h 751356"/>
              <a:gd name="connsiteX15" fmla="*/ 2158494 w 2770488"/>
              <a:gd name="connsiteY15" fmla="*/ 393133 h 751356"/>
              <a:gd name="connsiteX16" fmla="*/ 2191693 w 2770488"/>
              <a:gd name="connsiteY16" fmla="*/ 372249 h 751356"/>
              <a:gd name="connsiteX17" fmla="*/ 2271266 w 2770488"/>
              <a:gd name="connsiteY17" fmla="*/ 423671 h 751356"/>
              <a:gd name="connsiteX18" fmla="*/ 2171629 w 2770488"/>
              <a:gd name="connsiteY18" fmla="*/ 327127 h 751356"/>
              <a:gd name="connsiteX19" fmla="*/ 2769656 w 2770488"/>
              <a:gd name="connsiteY19" fmla="*/ 240669 h 751356"/>
              <a:gd name="connsiteX20" fmla="*/ 2302067 w 2770488"/>
              <a:gd name="connsiteY20" fmla="*/ 654481 h 751356"/>
              <a:gd name="connsiteX0" fmla="*/ 0 w 2770486"/>
              <a:gd name="connsiteY0" fmla="*/ 415829 h 764101"/>
              <a:gd name="connsiteX1" fmla="*/ 166038 w 2770486"/>
              <a:gd name="connsiteY1" fmla="*/ 74598 h 764101"/>
              <a:gd name="connsiteX2" fmla="*/ 340676 w 2770486"/>
              <a:gd name="connsiteY2" fmla="*/ 416384 h 764101"/>
              <a:gd name="connsiteX3" fmla="*/ 479990 w 2770486"/>
              <a:gd name="connsiteY3" fmla="*/ 751152 h 764101"/>
              <a:gd name="connsiteX4" fmla="*/ 652177 w 2770486"/>
              <a:gd name="connsiteY4" fmla="*/ 415548 h 764101"/>
              <a:gd name="connsiteX5" fmla="*/ 808691 w 2770486"/>
              <a:gd name="connsiteY5" fmla="*/ 87771 h 764101"/>
              <a:gd name="connsiteX6" fmla="*/ 970429 w 2770486"/>
              <a:gd name="connsiteY6" fmla="*/ 407134 h 764101"/>
              <a:gd name="connsiteX7" fmla="*/ 1144603 w 2770486"/>
              <a:gd name="connsiteY7" fmla="*/ 742180 h 764101"/>
              <a:gd name="connsiteX8" fmla="*/ 1293901 w 2770486"/>
              <a:gd name="connsiteY8" fmla="*/ 402097 h 764101"/>
              <a:gd name="connsiteX9" fmla="*/ 1463778 w 2770486"/>
              <a:gd name="connsiteY9" fmla="*/ 83286 h 764101"/>
              <a:gd name="connsiteX10" fmla="*/ 1635502 w 2770486"/>
              <a:gd name="connsiteY10" fmla="*/ 420313 h 764101"/>
              <a:gd name="connsiteX11" fmla="*/ 1788806 w 2770486"/>
              <a:gd name="connsiteY11" fmla="*/ 760136 h 764101"/>
              <a:gd name="connsiteX12" fmla="*/ 1947902 w 2770486"/>
              <a:gd name="connsiteY12" fmla="*/ 414841 h 764101"/>
              <a:gd name="connsiteX13" fmla="*/ 2141241 w 2770486"/>
              <a:gd name="connsiteY13" fmla="*/ 104025 h 764101"/>
              <a:gd name="connsiteX14" fmla="*/ 2230342 w 2770486"/>
              <a:gd name="connsiteY14" fmla="*/ 17002 h 764101"/>
              <a:gd name="connsiteX15" fmla="*/ 2158494 w 2770486"/>
              <a:gd name="connsiteY15" fmla="*/ 405878 h 764101"/>
              <a:gd name="connsiteX16" fmla="*/ 2191693 w 2770486"/>
              <a:gd name="connsiteY16" fmla="*/ 384994 h 764101"/>
              <a:gd name="connsiteX17" fmla="*/ 2271266 w 2770486"/>
              <a:gd name="connsiteY17" fmla="*/ 436416 h 764101"/>
              <a:gd name="connsiteX18" fmla="*/ 2171629 w 2770486"/>
              <a:gd name="connsiteY18" fmla="*/ 339872 h 764101"/>
              <a:gd name="connsiteX19" fmla="*/ 2769656 w 2770486"/>
              <a:gd name="connsiteY19" fmla="*/ 253414 h 764101"/>
              <a:gd name="connsiteX20" fmla="*/ 2302067 w 2770486"/>
              <a:gd name="connsiteY20" fmla="*/ 667226 h 764101"/>
              <a:gd name="connsiteX0" fmla="*/ 0 w 2770488"/>
              <a:gd name="connsiteY0" fmla="*/ 425320 h 773592"/>
              <a:gd name="connsiteX1" fmla="*/ 166038 w 2770488"/>
              <a:gd name="connsiteY1" fmla="*/ 84089 h 773592"/>
              <a:gd name="connsiteX2" fmla="*/ 340676 w 2770488"/>
              <a:gd name="connsiteY2" fmla="*/ 425875 h 773592"/>
              <a:gd name="connsiteX3" fmla="*/ 479990 w 2770488"/>
              <a:gd name="connsiteY3" fmla="*/ 760643 h 773592"/>
              <a:gd name="connsiteX4" fmla="*/ 652177 w 2770488"/>
              <a:gd name="connsiteY4" fmla="*/ 425039 h 773592"/>
              <a:gd name="connsiteX5" fmla="*/ 808691 w 2770488"/>
              <a:gd name="connsiteY5" fmla="*/ 97262 h 773592"/>
              <a:gd name="connsiteX6" fmla="*/ 970429 w 2770488"/>
              <a:gd name="connsiteY6" fmla="*/ 416625 h 773592"/>
              <a:gd name="connsiteX7" fmla="*/ 1144603 w 2770488"/>
              <a:gd name="connsiteY7" fmla="*/ 751671 h 773592"/>
              <a:gd name="connsiteX8" fmla="*/ 1293901 w 2770488"/>
              <a:gd name="connsiteY8" fmla="*/ 411588 h 773592"/>
              <a:gd name="connsiteX9" fmla="*/ 1463778 w 2770488"/>
              <a:gd name="connsiteY9" fmla="*/ 92777 h 773592"/>
              <a:gd name="connsiteX10" fmla="*/ 1635502 w 2770488"/>
              <a:gd name="connsiteY10" fmla="*/ 429804 h 773592"/>
              <a:gd name="connsiteX11" fmla="*/ 1788806 w 2770488"/>
              <a:gd name="connsiteY11" fmla="*/ 769627 h 773592"/>
              <a:gd name="connsiteX12" fmla="*/ 1947902 w 2770488"/>
              <a:gd name="connsiteY12" fmla="*/ 424332 h 773592"/>
              <a:gd name="connsiteX13" fmla="*/ 2115442 w 2770488"/>
              <a:gd name="connsiteY13" fmla="*/ 77643 h 773592"/>
              <a:gd name="connsiteX14" fmla="*/ 2230342 w 2770488"/>
              <a:gd name="connsiteY14" fmla="*/ 26493 h 773592"/>
              <a:gd name="connsiteX15" fmla="*/ 2158494 w 2770488"/>
              <a:gd name="connsiteY15" fmla="*/ 415369 h 773592"/>
              <a:gd name="connsiteX16" fmla="*/ 2191693 w 2770488"/>
              <a:gd name="connsiteY16" fmla="*/ 394485 h 773592"/>
              <a:gd name="connsiteX17" fmla="*/ 2271266 w 2770488"/>
              <a:gd name="connsiteY17" fmla="*/ 445907 h 773592"/>
              <a:gd name="connsiteX18" fmla="*/ 2171629 w 2770488"/>
              <a:gd name="connsiteY18" fmla="*/ 349363 h 773592"/>
              <a:gd name="connsiteX19" fmla="*/ 2769656 w 2770488"/>
              <a:gd name="connsiteY19" fmla="*/ 262905 h 773592"/>
              <a:gd name="connsiteX20" fmla="*/ 2302067 w 2770488"/>
              <a:gd name="connsiteY20" fmla="*/ 676717 h 773592"/>
              <a:gd name="connsiteX0" fmla="*/ 0 w 2770486"/>
              <a:gd name="connsiteY0" fmla="*/ 425322 h 773594"/>
              <a:gd name="connsiteX1" fmla="*/ 166038 w 2770486"/>
              <a:gd name="connsiteY1" fmla="*/ 84091 h 773594"/>
              <a:gd name="connsiteX2" fmla="*/ 340676 w 2770486"/>
              <a:gd name="connsiteY2" fmla="*/ 425877 h 773594"/>
              <a:gd name="connsiteX3" fmla="*/ 479990 w 2770486"/>
              <a:gd name="connsiteY3" fmla="*/ 760645 h 773594"/>
              <a:gd name="connsiteX4" fmla="*/ 652177 w 2770486"/>
              <a:gd name="connsiteY4" fmla="*/ 425041 h 773594"/>
              <a:gd name="connsiteX5" fmla="*/ 808691 w 2770486"/>
              <a:gd name="connsiteY5" fmla="*/ 97264 h 773594"/>
              <a:gd name="connsiteX6" fmla="*/ 970429 w 2770486"/>
              <a:gd name="connsiteY6" fmla="*/ 416627 h 773594"/>
              <a:gd name="connsiteX7" fmla="*/ 1144603 w 2770486"/>
              <a:gd name="connsiteY7" fmla="*/ 751673 h 773594"/>
              <a:gd name="connsiteX8" fmla="*/ 1293901 w 2770486"/>
              <a:gd name="connsiteY8" fmla="*/ 411590 h 773594"/>
              <a:gd name="connsiteX9" fmla="*/ 1463778 w 2770486"/>
              <a:gd name="connsiteY9" fmla="*/ 92779 h 773594"/>
              <a:gd name="connsiteX10" fmla="*/ 1635502 w 2770486"/>
              <a:gd name="connsiteY10" fmla="*/ 429806 h 773594"/>
              <a:gd name="connsiteX11" fmla="*/ 1788806 w 2770486"/>
              <a:gd name="connsiteY11" fmla="*/ 769629 h 773594"/>
              <a:gd name="connsiteX12" fmla="*/ 1947902 w 2770486"/>
              <a:gd name="connsiteY12" fmla="*/ 424334 h 773594"/>
              <a:gd name="connsiteX13" fmla="*/ 2115442 w 2770486"/>
              <a:gd name="connsiteY13" fmla="*/ 77645 h 773594"/>
              <a:gd name="connsiteX14" fmla="*/ 2230342 w 2770486"/>
              <a:gd name="connsiteY14" fmla="*/ 26495 h 773594"/>
              <a:gd name="connsiteX15" fmla="*/ 2158494 w 2770486"/>
              <a:gd name="connsiteY15" fmla="*/ 415371 h 773594"/>
              <a:gd name="connsiteX16" fmla="*/ 2191693 w 2770486"/>
              <a:gd name="connsiteY16" fmla="*/ 394487 h 773594"/>
              <a:gd name="connsiteX17" fmla="*/ 2271266 w 2770486"/>
              <a:gd name="connsiteY17" fmla="*/ 445909 h 773594"/>
              <a:gd name="connsiteX18" fmla="*/ 2683330 w 2770486"/>
              <a:gd name="connsiteY18" fmla="*/ 282103 h 773594"/>
              <a:gd name="connsiteX19" fmla="*/ 2769656 w 2770486"/>
              <a:gd name="connsiteY19" fmla="*/ 262907 h 773594"/>
              <a:gd name="connsiteX20" fmla="*/ 2302067 w 2770486"/>
              <a:gd name="connsiteY20" fmla="*/ 676719 h 773594"/>
              <a:gd name="connsiteX0" fmla="*/ 0 w 2770488"/>
              <a:gd name="connsiteY0" fmla="*/ 425322 h 773594"/>
              <a:gd name="connsiteX1" fmla="*/ 166038 w 2770488"/>
              <a:gd name="connsiteY1" fmla="*/ 84091 h 773594"/>
              <a:gd name="connsiteX2" fmla="*/ 340676 w 2770488"/>
              <a:gd name="connsiteY2" fmla="*/ 425877 h 773594"/>
              <a:gd name="connsiteX3" fmla="*/ 479990 w 2770488"/>
              <a:gd name="connsiteY3" fmla="*/ 760645 h 773594"/>
              <a:gd name="connsiteX4" fmla="*/ 652177 w 2770488"/>
              <a:gd name="connsiteY4" fmla="*/ 425041 h 773594"/>
              <a:gd name="connsiteX5" fmla="*/ 808691 w 2770488"/>
              <a:gd name="connsiteY5" fmla="*/ 97264 h 773594"/>
              <a:gd name="connsiteX6" fmla="*/ 970429 w 2770488"/>
              <a:gd name="connsiteY6" fmla="*/ 416627 h 773594"/>
              <a:gd name="connsiteX7" fmla="*/ 1144603 w 2770488"/>
              <a:gd name="connsiteY7" fmla="*/ 751673 h 773594"/>
              <a:gd name="connsiteX8" fmla="*/ 1293901 w 2770488"/>
              <a:gd name="connsiteY8" fmla="*/ 411590 h 773594"/>
              <a:gd name="connsiteX9" fmla="*/ 1463778 w 2770488"/>
              <a:gd name="connsiteY9" fmla="*/ 92779 h 773594"/>
              <a:gd name="connsiteX10" fmla="*/ 1635502 w 2770488"/>
              <a:gd name="connsiteY10" fmla="*/ 429806 h 773594"/>
              <a:gd name="connsiteX11" fmla="*/ 1788806 w 2770488"/>
              <a:gd name="connsiteY11" fmla="*/ 769629 h 773594"/>
              <a:gd name="connsiteX12" fmla="*/ 1947902 w 2770488"/>
              <a:gd name="connsiteY12" fmla="*/ 424334 h 773594"/>
              <a:gd name="connsiteX13" fmla="*/ 2115442 w 2770488"/>
              <a:gd name="connsiteY13" fmla="*/ 77645 h 773594"/>
              <a:gd name="connsiteX14" fmla="*/ 2230342 w 2770488"/>
              <a:gd name="connsiteY14" fmla="*/ 26495 h 773594"/>
              <a:gd name="connsiteX15" fmla="*/ 2158494 w 2770488"/>
              <a:gd name="connsiteY15" fmla="*/ 415371 h 773594"/>
              <a:gd name="connsiteX16" fmla="*/ 2509892 w 2770488"/>
              <a:gd name="connsiteY16" fmla="*/ 255475 h 773594"/>
              <a:gd name="connsiteX17" fmla="*/ 2271266 w 2770488"/>
              <a:gd name="connsiteY17" fmla="*/ 445909 h 773594"/>
              <a:gd name="connsiteX18" fmla="*/ 2683330 w 2770488"/>
              <a:gd name="connsiteY18" fmla="*/ 282103 h 773594"/>
              <a:gd name="connsiteX19" fmla="*/ 2769656 w 2770488"/>
              <a:gd name="connsiteY19" fmla="*/ 262907 h 773594"/>
              <a:gd name="connsiteX20" fmla="*/ 2302067 w 2770488"/>
              <a:gd name="connsiteY20" fmla="*/ 676719 h 773594"/>
              <a:gd name="connsiteX0" fmla="*/ 0 w 2770486"/>
              <a:gd name="connsiteY0" fmla="*/ 403739 h 752011"/>
              <a:gd name="connsiteX1" fmla="*/ 166038 w 2770486"/>
              <a:gd name="connsiteY1" fmla="*/ 62508 h 752011"/>
              <a:gd name="connsiteX2" fmla="*/ 340676 w 2770486"/>
              <a:gd name="connsiteY2" fmla="*/ 404294 h 752011"/>
              <a:gd name="connsiteX3" fmla="*/ 479990 w 2770486"/>
              <a:gd name="connsiteY3" fmla="*/ 739062 h 752011"/>
              <a:gd name="connsiteX4" fmla="*/ 652177 w 2770486"/>
              <a:gd name="connsiteY4" fmla="*/ 403458 h 752011"/>
              <a:gd name="connsiteX5" fmla="*/ 808691 w 2770486"/>
              <a:gd name="connsiteY5" fmla="*/ 75681 h 752011"/>
              <a:gd name="connsiteX6" fmla="*/ 970429 w 2770486"/>
              <a:gd name="connsiteY6" fmla="*/ 395044 h 752011"/>
              <a:gd name="connsiteX7" fmla="*/ 1144603 w 2770486"/>
              <a:gd name="connsiteY7" fmla="*/ 730090 h 752011"/>
              <a:gd name="connsiteX8" fmla="*/ 1293901 w 2770486"/>
              <a:gd name="connsiteY8" fmla="*/ 390007 h 752011"/>
              <a:gd name="connsiteX9" fmla="*/ 1463778 w 2770486"/>
              <a:gd name="connsiteY9" fmla="*/ 71196 h 752011"/>
              <a:gd name="connsiteX10" fmla="*/ 1635502 w 2770486"/>
              <a:gd name="connsiteY10" fmla="*/ 408223 h 752011"/>
              <a:gd name="connsiteX11" fmla="*/ 1788806 w 2770486"/>
              <a:gd name="connsiteY11" fmla="*/ 748046 h 752011"/>
              <a:gd name="connsiteX12" fmla="*/ 1947902 w 2770486"/>
              <a:gd name="connsiteY12" fmla="*/ 402751 h 752011"/>
              <a:gd name="connsiteX13" fmla="*/ 2115442 w 2770486"/>
              <a:gd name="connsiteY13" fmla="*/ 56062 h 752011"/>
              <a:gd name="connsiteX14" fmla="*/ 2230342 w 2770486"/>
              <a:gd name="connsiteY14" fmla="*/ 4912 h 752011"/>
              <a:gd name="connsiteX15" fmla="*/ 2622895 w 2770486"/>
              <a:gd name="connsiteY15" fmla="*/ 102308 h 752011"/>
              <a:gd name="connsiteX16" fmla="*/ 2509892 w 2770486"/>
              <a:gd name="connsiteY16" fmla="*/ 233892 h 752011"/>
              <a:gd name="connsiteX17" fmla="*/ 2271266 w 2770486"/>
              <a:gd name="connsiteY17" fmla="*/ 424326 h 752011"/>
              <a:gd name="connsiteX18" fmla="*/ 2683330 w 2770486"/>
              <a:gd name="connsiteY18" fmla="*/ 260520 h 752011"/>
              <a:gd name="connsiteX19" fmla="*/ 2769656 w 2770486"/>
              <a:gd name="connsiteY19" fmla="*/ 241324 h 752011"/>
              <a:gd name="connsiteX20" fmla="*/ 2302067 w 2770486"/>
              <a:gd name="connsiteY20" fmla="*/ 655136 h 752011"/>
              <a:gd name="connsiteX0" fmla="*/ 0 w 2783072"/>
              <a:gd name="connsiteY0" fmla="*/ 403739 h 752011"/>
              <a:gd name="connsiteX1" fmla="*/ 166038 w 2783072"/>
              <a:gd name="connsiteY1" fmla="*/ 62508 h 752011"/>
              <a:gd name="connsiteX2" fmla="*/ 340676 w 2783072"/>
              <a:gd name="connsiteY2" fmla="*/ 404294 h 752011"/>
              <a:gd name="connsiteX3" fmla="*/ 479990 w 2783072"/>
              <a:gd name="connsiteY3" fmla="*/ 739062 h 752011"/>
              <a:gd name="connsiteX4" fmla="*/ 652177 w 2783072"/>
              <a:gd name="connsiteY4" fmla="*/ 403458 h 752011"/>
              <a:gd name="connsiteX5" fmla="*/ 808691 w 2783072"/>
              <a:gd name="connsiteY5" fmla="*/ 75681 h 752011"/>
              <a:gd name="connsiteX6" fmla="*/ 970429 w 2783072"/>
              <a:gd name="connsiteY6" fmla="*/ 395044 h 752011"/>
              <a:gd name="connsiteX7" fmla="*/ 1144603 w 2783072"/>
              <a:gd name="connsiteY7" fmla="*/ 730090 h 752011"/>
              <a:gd name="connsiteX8" fmla="*/ 1293901 w 2783072"/>
              <a:gd name="connsiteY8" fmla="*/ 390007 h 752011"/>
              <a:gd name="connsiteX9" fmla="*/ 1463778 w 2783072"/>
              <a:gd name="connsiteY9" fmla="*/ 71196 h 752011"/>
              <a:gd name="connsiteX10" fmla="*/ 1635502 w 2783072"/>
              <a:gd name="connsiteY10" fmla="*/ 408223 h 752011"/>
              <a:gd name="connsiteX11" fmla="*/ 1788806 w 2783072"/>
              <a:gd name="connsiteY11" fmla="*/ 748046 h 752011"/>
              <a:gd name="connsiteX12" fmla="*/ 1947902 w 2783072"/>
              <a:gd name="connsiteY12" fmla="*/ 402751 h 752011"/>
              <a:gd name="connsiteX13" fmla="*/ 2115442 w 2783072"/>
              <a:gd name="connsiteY13" fmla="*/ 56062 h 752011"/>
              <a:gd name="connsiteX14" fmla="*/ 2230342 w 2783072"/>
              <a:gd name="connsiteY14" fmla="*/ 4912 h 752011"/>
              <a:gd name="connsiteX15" fmla="*/ 2622895 w 2783072"/>
              <a:gd name="connsiteY15" fmla="*/ 102308 h 752011"/>
              <a:gd name="connsiteX16" fmla="*/ 2509892 w 2783072"/>
              <a:gd name="connsiteY16" fmla="*/ 233892 h 752011"/>
              <a:gd name="connsiteX17" fmla="*/ 2778668 w 2783072"/>
              <a:gd name="connsiteY17" fmla="*/ 146303 h 752011"/>
              <a:gd name="connsiteX18" fmla="*/ 2683330 w 2783072"/>
              <a:gd name="connsiteY18" fmla="*/ 260520 h 752011"/>
              <a:gd name="connsiteX19" fmla="*/ 2769656 w 2783072"/>
              <a:gd name="connsiteY19" fmla="*/ 241324 h 752011"/>
              <a:gd name="connsiteX20" fmla="*/ 2302067 w 2783072"/>
              <a:gd name="connsiteY20" fmla="*/ 655136 h 752011"/>
              <a:gd name="connsiteX0" fmla="*/ 0 w 3093269"/>
              <a:gd name="connsiteY0" fmla="*/ 403739 h 752011"/>
              <a:gd name="connsiteX1" fmla="*/ 166038 w 3093269"/>
              <a:gd name="connsiteY1" fmla="*/ 62508 h 752011"/>
              <a:gd name="connsiteX2" fmla="*/ 340676 w 3093269"/>
              <a:gd name="connsiteY2" fmla="*/ 404294 h 752011"/>
              <a:gd name="connsiteX3" fmla="*/ 479990 w 3093269"/>
              <a:gd name="connsiteY3" fmla="*/ 739062 h 752011"/>
              <a:gd name="connsiteX4" fmla="*/ 652177 w 3093269"/>
              <a:gd name="connsiteY4" fmla="*/ 403458 h 752011"/>
              <a:gd name="connsiteX5" fmla="*/ 808691 w 3093269"/>
              <a:gd name="connsiteY5" fmla="*/ 75681 h 752011"/>
              <a:gd name="connsiteX6" fmla="*/ 970429 w 3093269"/>
              <a:gd name="connsiteY6" fmla="*/ 395044 h 752011"/>
              <a:gd name="connsiteX7" fmla="*/ 1144603 w 3093269"/>
              <a:gd name="connsiteY7" fmla="*/ 730090 h 752011"/>
              <a:gd name="connsiteX8" fmla="*/ 1293901 w 3093269"/>
              <a:gd name="connsiteY8" fmla="*/ 390007 h 752011"/>
              <a:gd name="connsiteX9" fmla="*/ 1463778 w 3093269"/>
              <a:gd name="connsiteY9" fmla="*/ 71196 h 752011"/>
              <a:gd name="connsiteX10" fmla="*/ 1635502 w 3093269"/>
              <a:gd name="connsiteY10" fmla="*/ 408223 h 752011"/>
              <a:gd name="connsiteX11" fmla="*/ 1788806 w 3093269"/>
              <a:gd name="connsiteY11" fmla="*/ 748046 h 752011"/>
              <a:gd name="connsiteX12" fmla="*/ 1947902 w 3093269"/>
              <a:gd name="connsiteY12" fmla="*/ 402751 h 752011"/>
              <a:gd name="connsiteX13" fmla="*/ 2115442 w 3093269"/>
              <a:gd name="connsiteY13" fmla="*/ 56062 h 752011"/>
              <a:gd name="connsiteX14" fmla="*/ 2230342 w 3093269"/>
              <a:gd name="connsiteY14" fmla="*/ 4912 h 752011"/>
              <a:gd name="connsiteX15" fmla="*/ 2622895 w 3093269"/>
              <a:gd name="connsiteY15" fmla="*/ 102308 h 752011"/>
              <a:gd name="connsiteX16" fmla="*/ 2509892 w 3093269"/>
              <a:gd name="connsiteY16" fmla="*/ 233892 h 752011"/>
              <a:gd name="connsiteX17" fmla="*/ 2778668 w 3093269"/>
              <a:gd name="connsiteY17" fmla="*/ 146303 h 752011"/>
              <a:gd name="connsiteX18" fmla="*/ 2683330 w 3093269"/>
              <a:gd name="connsiteY18" fmla="*/ 260520 h 752011"/>
              <a:gd name="connsiteX19" fmla="*/ 2769656 w 3093269"/>
              <a:gd name="connsiteY19" fmla="*/ 241324 h 752011"/>
              <a:gd name="connsiteX20" fmla="*/ 3093269 w 3093269"/>
              <a:gd name="connsiteY20" fmla="*/ 565450 h 752011"/>
              <a:gd name="connsiteX0" fmla="*/ 0 w 3093269"/>
              <a:gd name="connsiteY0" fmla="*/ 347681 h 695953"/>
              <a:gd name="connsiteX1" fmla="*/ 166038 w 3093269"/>
              <a:gd name="connsiteY1" fmla="*/ 6450 h 695953"/>
              <a:gd name="connsiteX2" fmla="*/ 340676 w 3093269"/>
              <a:gd name="connsiteY2" fmla="*/ 348236 h 695953"/>
              <a:gd name="connsiteX3" fmla="*/ 479990 w 3093269"/>
              <a:gd name="connsiteY3" fmla="*/ 683004 h 695953"/>
              <a:gd name="connsiteX4" fmla="*/ 652177 w 3093269"/>
              <a:gd name="connsiteY4" fmla="*/ 347400 h 695953"/>
              <a:gd name="connsiteX5" fmla="*/ 808691 w 3093269"/>
              <a:gd name="connsiteY5" fmla="*/ 19623 h 695953"/>
              <a:gd name="connsiteX6" fmla="*/ 970429 w 3093269"/>
              <a:gd name="connsiteY6" fmla="*/ 338986 h 695953"/>
              <a:gd name="connsiteX7" fmla="*/ 1144603 w 3093269"/>
              <a:gd name="connsiteY7" fmla="*/ 674032 h 695953"/>
              <a:gd name="connsiteX8" fmla="*/ 1293901 w 3093269"/>
              <a:gd name="connsiteY8" fmla="*/ 333949 h 695953"/>
              <a:gd name="connsiteX9" fmla="*/ 1463778 w 3093269"/>
              <a:gd name="connsiteY9" fmla="*/ 15138 h 695953"/>
              <a:gd name="connsiteX10" fmla="*/ 1635502 w 3093269"/>
              <a:gd name="connsiteY10" fmla="*/ 352165 h 695953"/>
              <a:gd name="connsiteX11" fmla="*/ 1788806 w 3093269"/>
              <a:gd name="connsiteY11" fmla="*/ 691988 h 695953"/>
              <a:gd name="connsiteX12" fmla="*/ 1947902 w 3093269"/>
              <a:gd name="connsiteY12" fmla="*/ 346693 h 695953"/>
              <a:gd name="connsiteX13" fmla="*/ 2115442 w 3093269"/>
              <a:gd name="connsiteY13" fmla="*/ 4 h 695953"/>
              <a:gd name="connsiteX14" fmla="*/ 2281942 w 3093269"/>
              <a:gd name="connsiteY14" fmla="*/ 338985 h 695953"/>
              <a:gd name="connsiteX15" fmla="*/ 2622895 w 3093269"/>
              <a:gd name="connsiteY15" fmla="*/ 46250 h 695953"/>
              <a:gd name="connsiteX16" fmla="*/ 2509892 w 3093269"/>
              <a:gd name="connsiteY16" fmla="*/ 177834 h 695953"/>
              <a:gd name="connsiteX17" fmla="*/ 2778668 w 3093269"/>
              <a:gd name="connsiteY17" fmla="*/ 90245 h 695953"/>
              <a:gd name="connsiteX18" fmla="*/ 2683330 w 3093269"/>
              <a:gd name="connsiteY18" fmla="*/ 204462 h 695953"/>
              <a:gd name="connsiteX19" fmla="*/ 2769656 w 3093269"/>
              <a:gd name="connsiteY19" fmla="*/ 185266 h 695953"/>
              <a:gd name="connsiteX20" fmla="*/ 3093269 w 3093269"/>
              <a:gd name="connsiteY20" fmla="*/ 509392 h 695953"/>
              <a:gd name="connsiteX0" fmla="*/ 0 w 3093269"/>
              <a:gd name="connsiteY0" fmla="*/ 347681 h 695953"/>
              <a:gd name="connsiteX1" fmla="*/ 166038 w 3093269"/>
              <a:gd name="connsiteY1" fmla="*/ 6450 h 695953"/>
              <a:gd name="connsiteX2" fmla="*/ 340676 w 3093269"/>
              <a:gd name="connsiteY2" fmla="*/ 348236 h 695953"/>
              <a:gd name="connsiteX3" fmla="*/ 479990 w 3093269"/>
              <a:gd name="connsiteY3" fmla="*/ 683004 h 695953"/>
              <a:gd name="connsiteX4" fmla="*/ 652177 w 3093269"/>
              <a:gd name="connsiteY4" fmla="*/ 347400 h 695953"/>
              <a:gd name="connsiteX5" fmla="*/ 808691 w 3093269"/>
              <a:gd name="connsiteY5" fmla="*/ 19623 h 695953"/>
              <a:gd name="connsiteX6" fmla="*/ 970429 w 3093269"/>
              <a:gd name="connsiteY6" fmla="*/ 338986 h 695953"/>
              <a:gd name="connsiteX7" fmla="*/ 1144603 w 3093269"/>
              <a:gd name="connsiteY7" fmla="*/ 674032 h 695953"/>
              <a:gd name="connsiteX8" fmla="*/ 1293901 w 3093269"/>
              <a:gd name="connsiteY8" fmla="*/ 333949 h 695953"/>
              <a:gd name="connsiteX9" fmla="*/ 1463778 w 3093269"/>
              <a:gd name="connsiteY9" fmla="*/ 15138 h 695953"/>
              <a:gd name="connsiteX10" fmla="*/ 1635502 w 3093269"/>
              <a:gd name="connsiteY10" fmla="*/ 352165 h 695953"/>
              <a:gd name="connsiteX11" fmla="*/ 1788806 w 3093269"/>
              <a:gd name="connsiteY11" fmla="*/ 691988 h 695953"/>
              <a:gd name="connsiteX12" fmla="*/ 1947902 w 3093269"/>
              <a:gd name="connsiteY12" fmla="*/ 346693 h 695953"/>
              <a:gd name="connsiteX13" fmla="*/ 2115442 w 3093269"/>
              <a:gd name="connsiteY13" fmla="*/ 4 h 695953"/>
              <a:gd name="connsiteX14" fmla="*/ 2281942 w 3093269"/>
              <a:gd name="connsiteY14" fmla="*/ 338985 h 695953"/>
              <a:gd name="connsiteX15" fmla="*/ 2429393 w 3093269"/>
              <a:gd name="connsiteY15" fmla="*/ 10376 h 695953"/>
              <a:gd name="connsiteX16" fmla="*/ 2509892 w 3093269"/>
              <a:gd name="connsiteY16" fmla="*/ 177834 h 695953"/>
              <a:gd name="connsiteX17" fmla="*/ 2778668 w 3093269"/>
              <a:gd name="connsiteY17" fmla="*/ 90245 h 695953"/>
              <a:gd name="connsiteX18" fmla="*/ 2683330 w 3093269"/>
              <a:gd name="connsiteY18" fmla="*/ 204462 h 695953"/>
              <a:gd name="connsiteX19" fmla="*/ 2769656 w 3093269"/>
              <a:gd name="connsiteY19" fmla="*/ 185266 h 695953"/>
              <a:gd name="connsiteX20" fmla="*/ 3093269 w 3093269"/>
              <a:gd name="connsiteY20" fmla="*/ 509392 h 695953"/>
              <a:gd name="connsiteX0" fmla="*/ 0 w 3093269"/>
              <a:gd name="connsiteY0" fmla="*/ 347681 h 695953"/>
              <a:gd name="connsiteX1" fmla="*/ 166038 w 3093269"/>
              <a:gd name="connsiteY1" fmla="*/ 6450 h 695953"/>
              <a:gd name="connsiteX2" fmla="*/ 340676 w 3093269"/>
              <a:gd name="connsiteY2" fmla="*/ 348236 h 695953"/>
              <a:gd name="connsiteX3" fmla="*/ 479990 w 3093269"/>
              <a:gd name="connsiteY3" fmla="*/ 683004 h 695953"/>
              <a:gd name="connsiteX4" fmla="*/ 652177 w 3093269"/>
              <a:gd name="connsiteY4" fmla="*/ 347400 h 695953"/>
              <a:gd name="connsiteX5" fmla="*/ 808691 w 3093269"/>
              <a:gd name="connsiteY5" fmla="*/ 19623 h 695953"/>
              <a:gd name="connsiteX6" fmla="*/ 970429 w 3093269"/>
              <a:gd name="connsiteY6" fmla="*/ 338986 h 695953"/>
              <a:gd name="connsiteX7" fmla="*/ 1144603 w 3093269"/>
              <a:gd name="connsiteY7" fmla="*/ 674032 h 695953"/>
              <a:gd name="connsiteX8" fmla="*/ 1293901 w 3093269"/>
              <a:gd name="connsiteY8" fmla="*/ 333949 h 695953"/>
              <a:gd name="connsiteX9" fmla="*/ 1463778 w 3093269"/>
              <a:gd name="connsiteY9" fmla="*/ 15138 h 695953"/>
              <a:gd name="connsiteX10" fmla="*/ 1635502 w 3093269"/>
              <a:gd name="connsiteY10" fmla="*/ 352165 h 695953"/>
              <a:gd name="connsiteX11" fmla="*/ 1788806 w 3093269"/>
              <a:gd name="connsiteY11" fmla="*/ 691988 h 695953"/>
              <a:gd name="connsiteX12" fmla="*/ 1947902 w 3093269"/>
              <a:gd name="connsiteY12" fmla="*/ 346693 h 695953"/>
              <a:gd name="connsiteX13" fmla="*/ 2115442 w 3093269"/>
              <a:gd name="connsiteY13" fmla="*/ 4 h 695953"/>
              <a:gd name="connsiteX14" fmla="*/ 2281942 w 3093269"/>
              <a:gd name="connsiteY14" fmla="*/ 338985 h 695953"/>
              <a:gd name="connsiteX15" fmla="*/ 2429393 w 3093269"/>
              <a:gd name="connsiteY15" fmla="*/ 10376 h 695953"/>
              <a:gd name="connsiteX16" fmla="*/ 2587294 w 3093269"/>
              <a:gd name="connsiteY16" fmla="*/ 352721 h 695953"/>
              <a:gd name="connsiteX17" fmla="*/ 2778668 w 3093269"/>
              <a:gd name="connsiteY17" fmla="*/ 90245 h 695953"/>
              <a:gd name="connsiteX18" fmla="*/ 2683330 w 3093269"/>
              <a:gd name="connsiteY18" fmla="*/ 204462 h 695953"/>
              <a:gd name="connsiteX19" fmla="*/ 2769656 w 3093269"/>
              <a:gd name="connsiteY19" fmla="*/ 185266 h 695953"/>
              <a:gd name="connsiteX20" fmla="*/ 3093269 w 3093269"/>
              <a:gd name="connsiteY20" fmla="*/ 509392 h 695953"/>
              <a:gd name="connsiteX0" fmla="*/ 0 w 3134806"/>
              <a:gd name="connsiteY0" fmla="*/ 347681 h 695953"/>
              <a:gd name="connsiteX1" fmla="*/ 166038 w 3134806"/>
              <a:gd name="connsiteY1" fmla="*/ 6450 h 695953"/>
              <a:gd name="connsiteX2" fmla="*/ 340676 w 3134806"/>
              <a:gd name="connsiteY2" fmla="*/ 348236 h 695953"/>
              <a:gd name="connsiteX3" fmla="*/ 479990 w 3134806"/>
              <a:gd name="connsiteY3" fmla="*/ 683004 h 695953"/>
              <a:gd name="connsiteX4" fmla="*/ 652177 w 3134806"/>
              <a:gd name="connsiteY4" fmla="*/ 347400 h 695953"/>
              <a:gd name="connsiteX5" fmla="*/ 808691 w 3134806"/>
              <a:gd name="connsiteY5" fmla="*/ 19623 h 695953"/>
              <a:gd name="connsiteX6" fmla="*/ 970429 w 3134806"/>
              <a:gd name="connsiteY6" fmla="*/ 338986 h 695953"/>
              <a:gd name="connsiteX7" fmla="*/ 1144603 w 3134806"/>
              <a:gd name="connsiteY7" fmla="*/ 674032 h 695953"/>
              <a:gd name="connsiteX8" fmla="*/ 1293901 w 3134806"/>
              <a:gd name="connsiteY8" fmla="*/ 333949 h 695953"/>
              <a:gd name="connsiteX9" fmla="*/ 1463778 w 3134806"/>
              <a:gd name="connsiteY9" fmla="*/ 15138 h 695953"/>
              <a:gd name="connsiteX10" fmla="*/ 1635502 w 3134806"/>
              <a:gd name="connsiteY10" fmla="*/ 352165 h 695953"/>
              <a:gd name="connsiteX11" fmla="*/ 1788806 w 3134806"/>
              <a:gd name="connsiteY11" fmla="*/ 691988 h 695953"/>
              <a:gd name="connsiteX12" fmla="*/ 1947902 w 3134806"/>
              <a:gd name="connsiteY12" fmla="*/ 346693 h 695953"/>
              <a:gd name="connsiteX13" fmla="*/ 2115442 w 3134806"/>
              <a:gd name="connsiteY13" fmla="*/ 4 h 695953"/>
              <a:gd name="connsiteX14" fmla="*/ 2281942 w 3134806"/>
              <a:gd name="connsiteY14" fmla="*/ 338985 h 695953"/>
              <a:gd name="connsiteX15" fmla="*/ 2429393 w 3134806"/>
              <a:gd name="connsiteY15" fmla="*/ 10376 h 695953"/>
              <a:gd name="connsiteX16" fmla="*/ 2587294 w 3134806"/>
              <a:gd name="connsiteY16" fmla="*/ 352721 h 695953"/>
              <a:gd name="connsiteX17" fmla="*/ 2778668 w 3134806"/>
              <a:gd name="connsiteY17" fmla="*/ 90245 h 695953"/>
              <a:gd name="connsiteX18" fmla="*/ 2683330 w 3134806"/>
              <a:gd name="connsiteY18" fmla="*/ 204462 h 695953"/>
              <a:gd name="connsiteX19" fmla="*/ 3130856 w 3134806"/>
              <a:gd name="connsiteY19" fmla="*/ 158359 h 695953"/>
              <a:gd name="connsiteX20" fmla="*/ 3093269 w 3134806"/>
              <a:gd name="connsiteY20" fmla="*/ 509392 h 695953"/>
              <a:gd name="connsiteX0" fmla="*/ 0 w 3148514"/>
              <a:gd name="connsiteY0" fmla="*/ 347681 h 695953"/>
              <a:gd name="connsiteX1" fmla="*/ 166038 w 3148514"/>
              <a:gd name="connsiteY1" fmla="*/ 6450 h 695953"/>
              <a:gd name="connsiteX2" fmla="*/ 340676 w 3148514"/>
              <a:gd name="connsiteY2" fmla="*/ 348236 h 695953"/>
              <a:gd name="connsiteX3" fmla="*/ 479990 w 3148514"/>
              <a:gd name="connsiteY3" fmla="*/ 683004 h 695953"/>
              <a:gd name="connsiteX4" fmla="*/ 652177 w 3148514"/>
              <a:gd name="connsiteY4" fmla="*/ 347400 h 695953"/>
              <a:gd name="connsiteX5" fmla="*/ 808691 w 3148514"/>
              <a:gd name="connsiteY5" fmla="*/ 19623 h 695953"/>
              <a:gd name="connsiteX6" fmla="*/ 970429 w 3148514"/>
              <a:gd name="connsiteY6" fmla="*/ 338986 h 695953"/>
              <a:gd name="connsiteX7" fmla="*/ 1144603 w 3148514"/>
              <a:gd name="connsiteY7" fmla="*/ 674032 h 695953"/>
              <a:gd name="connsiteX8" fmla="*/ 1293901 w 3148514"/>
              <a:gd name="connsiteY8" fmla="*/ 333949 h 695953"/>
              <a:gd name="connsiteX9" fmla="*/ 1463778 w 3148514"/>
              <a:gd name="connsiteY9" fmla="*/ 15138 h 695953"/>
              <a:gd name="connsiteX10" fmla="*/ 1635502 w 3148514"/>
              <a:gd name="connsiteY10" fmla="*/ 352165 h 695953"/>
              <a:gd name="connsiteX11" fmla="*/ 1788806 w 3148514"/>
              <a:gd name="connsiteY11" fmla="*/ 691988 h 695953"/>
              <a:gd name="connsiteX12" fmla="*/ 1947902 w 3148514"/>
              <a:gd name="connsiteY12" fmla="*/ 346693 h 695953"/>
              <a:gd name="connsiteX13" fmla="*/ 2115442 w 3148514"/>
              <a:gd name="connsiteY13" fmla="*/ 4 h 695953"/>
              <a:gd name="connsiteX14" fmla="*/ 2281942 w 3148514"/>
              <a:gd name="connsiteY14" fmla="*/ 338985 h 695953"/>
              <a:gd name="connsiteX15" fmla="*/ 2429393 w 3148514"/>
              <a:gd name="connsiteY15" fmla="*/ 10376 h 695953"/>
              <a:gd name="connsiteX16" fmla="*/ 2587294 w 3148514"/>
              <a:gd name="connsiteY16" fmla="*/ 352721 h 695953"/>
              <a:gd name="connsiteX17" fmla="*/ 2778668 w 3148514"/>
              <a:gd name="connsiteY17" fmla="*/ 90245 h 695953"/>
              <a:gd name="connsiteX18" fmla="*/ 3126232 w 3148514"/>
              <a:gd name="connsiteY18" fmla="*/ 141681 h 695953"/>
              <a:gd name="connsiteX19" fmla="*/ 3130856 w 3148514"/>
              <a:gd name="connsiteY19" fmla="*/ 158359 h 695953"/>
              <a:gd name="connsiteX20" fmla="*/ 3093269 w 3148514"/>
              <a:gd name="connsiteY20" fmla="*/ 509392 h 695953"/>
              <a:gd name="connsiteX0" fmla="*/ 0 w 3148514"/>
              <a:gd name="connsiteY0" fmla="*/ 347683 h 695955"/>
              <a:gd name="connsiteX1" fmla="*/ 166038 w 3148514"/>
              <a:gd name="connsiteY1" fmla="*/ 6452 h 695955"/>
              <a:gd name="connsiteX2" fmla="*/ 340676 w 3148514"/>
              <a:gd name="connsiteY2" fmla="*/ 348238 h 695955"/>
              <a:gd name="connsiteX3" fmla="*/ 479990 w 3148514"/>
              <a:gd name="connsiteY3" fmla="*/ 683006 h 695955"/>
              <a:gd name="connsiteX4" fmla="*/ 652177 w 3148514"/>
              <a:gd name="connsiteY4" fmla="*/ 347402 h 695955"/>
              <a:gd name="connsiteX5" fmla="*/ 808691 w 3148514"/>
              <a:gd name="connsiteY5" fmla="*/ 19625 h 695955"/>
              <a:gd name="connsiteX6" fmla="*/ 970429 w 3148514"/>
              <a:gd name="connsiteY6" fmla="*/ 338988 h 695955"/>
              <a:gd name="connsiteX7" fmla="*/ 1144603 w 3148514"/>
              <a:gd name="connsiteY7" fmla="*/ 674034 h 695955"/>
              <a:gd name="connsiteX8" fmla="*/ 1293901 w 3148514"/>
              <a:gd name="connsiteY8" fmla="*/ 333951 h 695955"/>
              <a:gd name="connsiteX9" fmla="*/ 1463778 w 3148514"/>
              <a:gd name="connsiteY9" fmla="*/ 15140 h 695955"/>
              <a:gd name="connsiteX10" fmla="*/ 1635502 w 3148514"/>
              <a:gd name="connsiteY10" fmla="*/ 352167 h 695955"/>
              <a:gd name="connsiteX11" fmla="*/ 1788806 w 3148514"/>
              <a:gd name="connsiteY11" fmla="*/ 691990 h 695955"/>
              <a:gd name="connsiteX12" fmla="*/ 1947902 w 3148514"/>
              <a:gd name="connsiteY12" fmla="*/ 346695 h 695955"/>
              <a:gd name="connsiteX13" fmla="*/ 2115442 w 3148514"/>
              <a:gd name="connsiteY13" fmla="*/ 6 h 695955"/>
              <a:gd name="connsiteX14" fmla="*/ 2281942 w 3148514"/>
              <a:gd name="connsiteY14" fmla="*/ 338987 h 695955"/>
              <a:gd name="connsiteX15" fmla="*/ 2442292 w 3148514"/>
              <a:gd name="connsiteY15" fmla="*/ 687503 h 695955"/>
              <a:gd name="connsiteX16" fmla="*/ 2587294 w 3148514"/>
              <a:gd name="connsiteY16" fmla="*/ 352723 h 695955"/>
              <a:gd name="connsiteX17" fmla="*/ 2778668 w 3148514"/>
              <a:gd name="connsiteY17" fmla="*/ 90247 h 695955"/>
              <a:gd name="connsiteX18" fmla="*/ 3126232 w 3148514"/>
              <a:gd name="connsiteY18" fmla="*/ 141683 h 695955"/>
              <a:gd name="connsiteX19" fmla="*/ 3130856 w 3148514"/>
              <a:gd name="connsiteY19" fmla="*/ 158361 h 695955"/>
              <a:gd name="connsiteX20" fmla="*/ 3093269 w 3148514"/>
              <a:gd name="connsiteY20" fmla="*/ 509394 h 695955"/>
              <a:gd name="connsiteX0" fmla="*/ 0 w 3149455"/>
              <a:gd name="connsiteY0" fmla="*/ 347683 h 695955"/>
              <a:gd name="connsiteX1" fmla="*/ 166038 w 3149455"/>
              <a:gd name="connsiteY1" fmla="*/ 6452 h 695955"/>
              <a:gd name="connsiteX2" fmla="*/ 340676 w 3149455"/>
              <a:gd name="connsiteY2" fmla="*/ 348238 h 695955"/>
              <a:gd name="connsiteX3" fmla="*/ 479990 w 3149455"/>
              <a:gd name="connsiteY3" fmla="*/ 683006 h 695955"/>
              <a:gd name="connsiteX4" fmla="*/ 652177 w 3149455"/>
              <a:gd name="connsiteY4" fmla="*/ 347402 h 695955"/>
              <a:gd name="connsiteX5" fmla="*/ 808691 w 3149455"/>
              <a:gd name="connsiteY5" fmla="*/ 19625 h 695955"/>
              <a:gd name="connsiteX6" fmla="*/ 970429 w 3149455"/>
              <a:gd name="connsiteY6" fmla="*/ 338988 h 695955"/>
              <a:gd name="connsiteX7" fmla="*/ 1144603 w 3149455"/>
              <a:gd name="connsiteY7" fmla="*/ 674034 h 695955"/>
              <a:gd name="connsiteX8" fmla="*/ 1293901 w 3149455"/>
              <a:gd name="connsiteY8" fmla="*/ 333951 h 695955"/>
              <a:gd name="connsiteX9" fmla="*/ 1463778 w 3149455"/>
              <a:gd name="connsiteY9" fmla="*/ 15140 h 695955"/>
              <a:gd name="connsiteX10" fmla="*/ 1635502 w 3149455"/>
              <a:gd name="connsiteY10" fmla="*/ 352167 h 695955"/>
              <a:gd name="connsiteX11" fmla="*/ 1788806 w 3149455"/>
              <a:gd name="connsiteY11" fmla="*/ 691990 h 695955"/>
              <a:gd name="connsiteX12" fmla="*/ 1947902 w 3149455"/>
              <a:gd name="connsiteY12" fmla="*/ 346695 h 695955"/>
              <a:gd name="connsiteX13" fmla="*/ 2115442 w 3149455"/>
              <a:gd name="connsiteY13" fmla="*/ 6 h 695955"/>
              <a:gd name="connsiteX14" fmla="*/ 2281942 w 3149455"/>
              <a:gd name="connsiteY14" fmla="*/ 338987 h 695955"/>
              <a:gd name="connsiteX15" fmla="*/ 2442292 w 3149455"/>
              <a:gd name="connsiteY15" fmla="*/ 687503 h 695955"/>
              <a:gd name="connsiteX16" fmla="*/ 2587294 w 3149455"/>
              <a:gd name="connsiteY16" fmla="*/ 352723 h 695955"/>
              <a:gd name="connsiteX17" fmla="*/ 2765770 w 3149455"/>
              <a:gd name="connsiteY17" fmla="*/ 561 h 695955"/>
              <a:gd name="connsiteX18" fmla="*/ 3126232 w 3149455"/>
              <a:gd name="connsiteY18" fmla="*/ 141683 h 695955"/>
              <a:gd name="connsiteX19" fmla="*/ 3130856 w 3149455"/>
              <a:gd name="connsiteY19" fmla="*/ 158361 h 695955"/>
              <a:gd name="connsiteX20" fmla="*/ 3093269 w 3149455"/>
              <a:gd name="connsiteY20" fmla="*/ 509394 h 695955"/>
              <a:gd name="connsiteX0" fmla="*/ 0 w 3130191"/>
              <a:gd name="connsiteY0" fmla="*/ 347683 h 695955"/>
              <a:gd name="connsiteX1" fmla="*/ 166038 w 3130191"/>
              <a:gd name="connsiteY1" fmla="*/ 6452 h 695955"/>
              <a:gd name="connsiteX2" fmla="*/ 340676 w 3130191"/>
              <a:gd name="connsiteY2" fmla="*/ 348238 h 695955"/>
              <a:gd name="connsiteX3" fmla="*/ 479990 w 3130191"/>
              <a:gd name="connsiteY3" fmla="*/ 683006 h 695955"/>
              <a:gd name="connsiteX4" fmla="*/ 652177 w 3130191"/>
              <a:gd name="connsiteY4" fmla="*/ 347402 h 695955"/>
              <a:gd name="connsiteX5" fmla="*/ 808691 w 3130191"/>
              <a:gd name="connsiteY5" fmla="*/ 19625 h 695955"/>
              <a:gd name="connsiteX6" fmla="*/ 970429 w 3130191"/>
              <a:gd name="connsiteY6" fmla="*/ 338988 h 695955"/>
              <a:gd name="connsiteX7" fmla="*/ 1144603 w 3130191"/>
              <a:gd name="connsiteY7" fmla="*/ 674034 h 695955"/>
              <a:gd name="connsiteX8" fmla="*/ 1293901 w 3130191"/>
              <a:gd name="connsiteY8" fmla="*/ 333951 h 695955"/>
              <a:gd name="connsiteX9" fmla="*/ 1463778 w 3130191"/>
              <a:gd name="connsiteY9" fmla="*/ 15140 h 695955"/>
              <a:gd name="connsiteX10" fmla="*/ 1635502 w 3130191"/>
              <a:gd name="connsiteY10" fmla="*/ 352167 h 695955"/>
              <a:gd name="connsiteX11" fmla="*/ 1788806 w 3130191"/>
              <a:gd name="connsiteY11" fmla="*/ 691990 h 695955"/>
              <a:gd name="connsiteX12" fmla="*/ 1947902 w 3130191"/>
              <a:gd name="connsiteY12" fmla="*/ 346695 h 695955"/>
              <a:gd name="connsiteX13" fmla="*/ 2115442 w 3130191"/>
              <a:gd name="connsiteY13" fmla="*/ 6 h 695955"/>
              <a:gd name="connsiteX14" fmla="*/ 2281942 w 3130191"/>
              <a:gd name="connsiteY14" fmla="*/ 338987 h 695955"/>
              <a:gd name="connsiteX15" fmla="*/ 2442292 w 3130191"/>
              <a:gd name="connsiteY15" fmla="*/ 687503 h 695955"/>
              <a:gd name="connsiteX16" fmla="*/ 2587294 w 3130191"/>
              <a:gd name="connsiteY16" fmla="*/ 352723 h 695955"/>
              <a:gd name="connsiteX17" fmla="*/ 2765770 w 3130191"/>
              <a:gd name="connsiteY17" fmla="*/ 561 h 695955"/>
              <a:gd name="connsiteX18" fmla="*/ 3126232 w 3130191"/>
              <a:gd name="connsiteY18" fmla="*/ 141683 h 695955"/>
              <a:gd name="connsiteX19" fmla="*/ 2976055 w 3130191"/>
              <a:gd name="connsiteY19" fmla="*/ 337731 h 695955"/>
              <a:gd name="connsiteX20" fmla="*/ 3093269 w 3130191"/>
              <a:gd name="connsiteY20" fmla="*/ 509394 h 695955"/>
              <a:gd name="connsiteX0" fmla="*/ 0 w 3304432"/>
              <a:gd name="connsiteY0" fmla="*/ 347683 h 695955"/>
              <a:gd name="connsiteX1" fmla="*/ 166038 w 3304432"/>
              <a:gd name="connsiteY1" fmla="*/ 6452 h 695955"/>
              <a:gd name="connsiteX2" fmla="*/ 340676 w 3304432"/>
              <a:gd name="connsiteY2" fmla="*/ 348238 h 695955"/>
              <a:gd name="connsiteX3" fmla="*/ 479990 w 3304432"/>
              <a:gd name="connsiteY3" fmla="*/ 683006 h 695955"/>
              <a:gd name="connsiteX4" fmla="*/ 652177 w 3304432"/>
              <a:gd name="connsiteY4" fmla="*/ 347402 h 695955"/>
              <a:gd name="connsiteX5" fmla="*/ 808691 w 3304432"/>
              <a:gd name="connsiteY5" fmla="*/ 19625 h 695955"/>
              <a:gd name="connsiteX6" fmla="*/ 970429 w 3304432"/>
              <a:gd name="connsiteY6" fmla="*/ 338988 h 695955"/>
              <a:gd name="connsiteX7" fmla="*/ 1144603 w 3304432"/>
              <a:gd name="connsiteY7" fmla="*/ 674034 h 695955"/>
              <a:gd name="connsiteX8" fmla="*/ 1293901 w 3304432"/>
              <a:gd name="connsiteY8" fmla="*/ 333951 h 695955"/>
              <a:gd name="connsiteX9" fmla="*/ 1463778 w 3304432"/>
              <a:gd name="connsiteY9" fmla="*/ 15140 h 695955"/>
              <a:gd name="connsiteX10" fmla="*/ 1635502 w 3304432"/>
              <a:gd name="connsiteY10" fmla="*/ 352167 h 695955"/>
              <a:gd name="connsiteX11" fmla="*/ 1788806 w 3304432"/>
              <a:gd name="connsiteY11" fmla="*/ 691990 h 695955"/>
              <a:gd name="connsiteX12" fmla="*/ 1947902 w 3304432"/>
              <a:gd name="connsiteY12" fmla="*/ 346695 h 695955"/>
              <a:gd name="connsiteX13" fmla="*/ 2115442 w 3304432"/>
              <a:gd name="connsiteY13" fmla="*/ 6 h 695955"/>
              <a:gd name="connsiteX14" fmla="*/ 2281942 w 3304432"/>
              <a:gd name="connsiteY14" fmla="*/ 338987 h 695955"/>
              <a:gd name="connsiteX15" fmla="*/ 2442292 w 3304432"/>
              <a:gd name="connsiteY15" fmla="*/ 687503 h 695955"/>
              <a:gd name="connsiteX16" fmla="*/ 2587294 w 3304432"/>
              <a:gd name="connsiteY16" fmla="*/ 352723 h 695955"/>
              <a:gd name="connsiteX17" fmla="*/ 2765770 w 3304432"/>
              <a:gd name="connsiteY17" fmla="*/ 561 h 695955"/>
              <a:gd name="connsiteX18" fmla="*/ 3126232 w 3304432"/>
              <a:gd name="connsiteY18" fmla="*/ 141683 h 695955"/>
              <a:gd name="connsiteX19" fmla="*/ 3302856 w 3304432"/>
              <a:gd name="connsiteY19" fmla="*/ 346701 h 695955"/>
              <a:gd name="connsiteX20" fmla="*/ 3093269 w 3304432"/>
              <a:gd name="connsiteY20" fmla="*/ 509394 h 695955"/>
              <a:gd name="connsiteX0" fmla="*/ 0 w 3304434"/>
              <a:gd name="connsiteY0" fmla="*/ 347683 h 695955"/>
              <a:gd name="connsiteX1" fmla="*/ 166038 w 3304434"/>
              <a:gd name="connsiteY1" fmla="*/ 6452 h 695955"/>
              <a:gd name="connsiteX2" fmla="*/ 340676 w 3304434"/>
              <a:gd name="connsiteY2" fmla="*/ 348238 h 695955"/>
              <a:gd name="connsiteX3" fmla="*/ 479990 w 3304434"/>
              <a:gd name="connsiteY3" fmla="*/ 683006 h 695955"/>
              <a:gd name="connsiteX4" fmla="*/ 652177 w 3304434"/>
              <a:gd name="connsiteY4" fmla="*/ 347402 h 695955"/>
              <a:gd name="connsiteX5" fmla="*/ 808691 w 3304434"/>
              <a:gd name="connsiteY5" fmla="*/ 19625 h 695955"/>
              <a:gd name="connsiteX6" fmla="*/ 970429 w 3304434"/>
              <a:gd name="connsiteY6" fmla="*/ 338988 h 695955"/>
              <a:gd name="connsiteX7" fmla="*/ 1144603 w 3304434"/>
              <a:gd name="connsiteY7" fmla="*/ 674034 h 695955"/>
              <a:gd name="connsiteX8" fmla="*/ 1293901 w 3304434"/>
              <a:gd name="connsiteY8" fmla="*/ 333951 h 695955"/>
              <a:gd name="connsiteX9" fmla="*/ 1463778 w 3304434"/>
              <a:gd name="connsiteY9" fmla="*/ 15140 h 695955"/>
              <a:gd name="connsiteX10" fmla="*/ 1635502 w 3304434"/>
              <a:gd name="connsiteY10" fmla="*/ 352167 h 695955"/>
              <a:gd name="connsiteX11" fmla="*/ 1788806 w 3304434"/>
              <a:gd name="connsiteY11" fmla="*/ 691990 h 695955"/>
              <a:gd name="connsiteX12" fmla="*/ 1947902 w 3304434"/>
              <a:gd name="connsiteY12" fmla="*/ 346695 h 695955"/>
              <a:gd name="connsiteX13" fmla="*/ 2115442 w 3304434"/>
              <a:gd name="connsiteY13" fmla="*/ 6 h 695955"/>
              <a:gd name="connsiteX14" fmla="*/ 2281942 w 3304434"/>
              <a:gd name="connsiteY14" fmla="*/ 338987 h 695955"/>
              <a:gd name="connsiteX15" fmla="*/ 2442292 w 3304434"/>
              <a:gd name="connsiteY15" fmla="*/ 687503 h 695955"/>
              <a:gd name="connsiteX16" fmla="*/ 2587294 w 3304434"/>
              <a:gd name="connsiteY16" fmla="*/ 352723 h 695955"/>
              <a:gd name="connsiteX17" fmla="*/ 2765770 w 3304434"/>
              <a:gd name="connsiteY17" fmla="*/ 561 h 695955"/>
              <a:gd name="connsiteX18" fmla="*/ 2919832 w 3304434"/>
              <a:gd name="connsiteY18" fmla="*/ 343477 h 695955"/>
              <a:gd name="connsiteX19" fmla="*/ 3302856 w 3304434"/>
              <a:gd name="connsiteY19" fmla="*/ 346701 h 695955"/>
              <a:gd name="connsiteX20" fmla="*/ 3093269 w 3304434"/>
              <a:gd name="connsiteY20" fmla="*/ 509394 h 695955"/>
              <a:gd name="connsiteX0" fmla="*/ 0 w 3536171"/>
              <a:gd name="connsiteY0" fmla="*/ 347683 h 733607"/>
              <a:gd name="connsiteX1" fmla="*/ 166038 w 3536171"/>
              <a:gd name="connsiteY1" fmla="*/ 6452 h 733607"/>
              <a:gd name="connsiteX2" fmla="*/ 340676 w 3536171"/>
              <a:gd name="connsiteY2" fmla="*/ 348238 h 733607"/>
              <a:gd name="connsiteX3" fmla="*/ 479990 w 3536171"/>
              <a:gd name="connsiteY3" fmla="*/ 683006 h 733607"/>
              <a:gd name="connsiteX4" fmla="*/ 652177 w 3536171"/>
              <a:gd name="connsiteY4" fmla="*/ 347402 h 733607"/>
              <a:gd name="connsiteX5" fmla="*/ 808691 w 3536171"/>
              <a:gd name="connsiteY5" fmla="*/ 19625 h 733607"/>
              <a:gd name="connsiteX6" fmla="*/ 970429 w 3536171"/>
              <a:gd name="connsiteY6" fmla="*/ 338988 h 733607"/>
              <a:gd name="connsiteX7" fmla="*/ 1144603 w 3536171"/>
              <a:gd name="connsiteY7" fmla="*/ 674034 h 733607"/>
              <a:gd name="connsiteX8" fmla="*/ 1293901 w 3536171"/>
              <a:gd name="connsiteY8" fmla="*/ 333951 h 733607"/>
              <a:gd name="connsiteX9" fmla="*/ 1463778 w 3536171"/>
              <a:gd name="connsiteY9" fmla="*/ 15140 h 733607"/>
              <a:gd name="connsiteX10" fmla="*/ 1635502 w 3536171"/>
              <a:gd name="connsiteY10" fmla="*/ 352167 h 733607"/>
              <a:gd name="connsiteX11" fmla="*/ 1788806 w 3536171"/>
              <a:gd name="connsiteY11" fmla="*/ 691990 h 733607"/>
              <a:gd name="connsiteX12" fmla="*/ 1947902 w 3536171"/>
              <a:gd name="connsiteY12" fmla="*/ 346695 h 733607"/>
              <a:gd name="connsiteX13" fmla="*/ 2115442 w 3536171"/>
              <a:gd name="connsiteY13" fmla="*/ 6 h 733607"/>
              <a:gd name="connsiteX14" fmla="*/ 2281942 w 3536171"/>
              <a:gd name="connsiteY14" fmla="*/ 338987 h 733607"/>
              <a:gd name="connsiteX15" fmla="*/ 2442292 w 3536171"/>
              <a:gd name="connsiteY15" fmla="*/ 687503 h 733607"/>
              <a:gd name="connsiteX16" fmla="*/ 2587294 w 3536171"/>
              <a:gd name="connsiteY16" fmla="*/ 352723 h 733607"/>
              <a:gd name="connsiteX17" fmla="*/ 2765770 w 3536171"/>
              <a:gd name="connsiteY17" fmla="*/ 561 h 733607"/>
              <a:gd name="connsiteX18" fmla="*/ 2919832 w 3536171"/>
              <a:gd name="connsiteY18" fmla="*/ 343477 h 733607"/>
              <a:gd name="connsiteX19" fmla="*/ 3302856 w 3536171"/>
              <a:gd name="connsiteY19" fmla="*/ 346701 h 733607"/>
              <a:gd name="connsiteX20" fmla="*/ 3536171 w 3536171"/>
              <a:gd name="connsiteY20" fmla="*/ 733607 h 733607"/>
              <a:gd name="connsiteX0" fmla="*/ 0 w 3536171"/>
              <a:gd name="connsiteY0" fmla="*/ 347683 h 733607"/>
              <a:gd name="connsiteX1" fmla="*/ 166038 w 3536171"/>
              <a:gd name="connsiteY1" fmla="*/ 6452 h 733607"/>
              <a:gd name="connsiteX2" fmla="*/ 340676 w 3536171"/>
              <a:gd name="connsiteY2" fmla="*/ 348238 h 733607"/>
              <a:gd name="connsiteX3" fmla="*/ 479990 w 3536171"/>
              <a:gd name="connsiteY3" fmla="*/ 683006 h 733607"/>
              <a:gd name="connsiteX4" fmla="*/ 652177 w 3536171"/>
              <a:gd name="connsiteY4" fmla="*/ 347402 h 733607"/>
              <a:gd name="connsiteX5" fmla="*/ 808691 w 3536171"/>
              <a:gd name="connsiteY5" fmla="*/ 19625 h 733607"/>
              <a:gd name="connsiteX6" fmla="*/ 970429 w 3536171"/>
              <a:gd name="connsiteY6" fmla="*/ 338988 h 733607"/>
              <a:gd name="connsiteX7" fmla="*/ 1144603 w 3536171"/>
              <a:gd name="connsiteY7" fmla="*/ 674034 h 733607"/>
              <a:gd name="connsiteX8" fmla="*/ 1293901 w 3536171"/>
              <a:gd name="connsiteY8" fmla="*/ 333951 h 733607"/>
              <a:gd name="connsiteX9" fmla="*/ 1463778 w 3536171"/>
              <a:gd name="connsiteY9" fmla="*/ 15140 h 733607"/>
              <a:gd name="connsiteX10" fmla="*/ 1635502 w 3536171"/>
              <a:gd name="connsiteY10" fmla="*/ 352167 h 733607"/>
              <a:gd name="connsiteX11" fmla="*/ 1788806 w 3536171"/>
              <a:gd name="connsiteY11" fmla="*/ 691990 h 733607"/>
              <a:gd name="connsiteX12" fmla="*/ 1947902 w 3536171"/>
              <a:gd name="connsiteY12" fmla="*/ 346695 h 733607"/>
              <a:gd name="connsiteX13" fmla="*/ 2115442 w 3536171"/>
              <a:gd name="connsiteY13" fmla="*/ 6 h 733607"/>
              <a:gd name="connsiteX14" fmla="*/ 2281942 w 3536171"/>
              <a:gd name="connsiteY14" fmla="*/ 338987 h 733607"/>
              <a:gd name="connsiteX15" fmla="*/ 2442292 w 3536171"/>
              <a:gd name="connsiteY15" fmla="*/ 687503 h 733607"/>
              <a:gd name="connsiteX16" fmla="*/ 2587294 w 3536171"/>
              <a:gd name="connsiteY16" fmla="*/ 352723 h 733607"/>
              <a:gd name="connsiteX17" fmla="*/ 2765770 w 3536171"/>
              <a:gd name="connsiteY17" fmla="*/ 561 h 733607"/>
              <a:gd name="connsiteX18" fmla="*/ 2919832 w 3536171"/>
              <a:gd name="connsiteY18" fmla="*/ 343477 h 733607"/>
              <a:gd name="connsiteX19" fmla="*/ 3083554 w 3536171"/>
              <a:gd name="connsiteY19" fmla="*/ 678538 h 733607"/>
              <a:gd name="connsiteX20" fmla="*/ 3536171 w 3536171"/>
              <a:gd name="connsiteY20" fmla="*/ 733607 h 733607"/>
              <a:gd name="connsiteX0" fmla="*/ 0 w 3252371"/>
              <a:gd name="connsiteY0" fmla="*/ 347683 h 695955"/>
              <a:gd name="connsiteX1" fmla="*/ 166038 w 3252371"/>
              <a:gd name="connsiteY1" fmla="*/ 6452 h 695955"/>
              <a:gd name="connsiteX2" fmla="*/ 340676 w 3252371"/>
              <a:gd name="connsiteY2" fmla="*/ 348238 h 695955"/>
              <a:gd name="connsiteX3" fmla="*/ 479990 w 3252371"/>
              <a:gd name="connsiteY3" fmla="*/ 683006 h 695955"/>
              <a:gd name="connsiteX4" fmla="*/ 652177 w 3252371"/>
              <a:gd name="connsiteY4" fmla="*/ 347402 h 695955"/>
              <a:gd name="connsiteX5" fmla="*/ 808691 w 3252371"/>
              <a:gd name="connsiteY5" fmla="*/ 19625 h 695955"/>
              <a:gd name="connsiteX6" fmla="*/ 970429 w 3252371"/>
              <a:gd name="connsiteY6" fmla="*/ 338988 h 695955"/>
              <a:gd name="connsiteX7" fmla="*/ 1144603 w 3252371"/>
              <a:gd name="connsiteY7" fmla="*/ 674034 h 695955"/>
              <a:gd name="connsiteX8" fmla="*/ 1293901 w 3252371"/>
              <a:gd name="connsiteY8" fmla="*/ 333951 h 695955"/>
              <a:gd name="connsiteX9" fmla="*/ 1463778 w 3252371"/>
              <a:gd name="connsiteY9" fmla="*/ 15140 h 695955"/>
              <a:gd name="connsiteX10" fmla="*/ 1635502 w 3252371"/>
              <a:gd name="connsiteY10" fmla="*/ 352167 h 695955"/>
              <a:gd name="connsiteX11" fmla="*/ 1788806 w 3252371"/>
              <a:gd name="connsiteY11" fmla="*/ 691990 h 695955"/>
              <a:gd name="connsiteX12" fmla="*/ 1947902 w 3252371"/>
              <a:gd name="connsiteY12" fmla="*/ 346695 h 695955"/>
              <a:gd name="connsiteX13" fmla="*/ 2115442 w 3252371"/>
              <a:gd name="connsiteY13" fmla="*/ 6 h 695955"/>
              <a:gd name="connsiteX14" fmla="*/ 2281942 w 3252371"/>
              <a:gd name="connsiteY14" fmla="*/ 338987 h 695955"/>
              <a:gd name="connsiteX15" fmla="*/ 2442292 w 3252371"/>
              <a:gd name="connsiteY15" fmla="*/ 687503 h 695955"/>
              <a:gd name="connsiteX16" fmla="*/ 2587294 w 3252371"/>
              <a:gd name="connsiteY16" fmla="*/ 352723 h 695955"/>
              <a:gd name="connsiteX17" fmla="*/ 2765770 w 3252371"/>
              <a:gd name="connsiteY17" fmla="*/ 561 h 695955"/>
              <a:gd name="connsiteX18" fmla="*/ 2919832 w 3252371"/>
              <a:gd name="connsiteY18" fmla="*/ 343477 h 695955"/>
              <a:gd name="connsiteX19" fmla="*/ 3083554 w 3252371"/>
              <a:gd name="connsiteY19" fmla="*/ 678538 h 695955"/>
              <a:gd name="connsiteX20" fmla="*/ 3252371 w 3252371"/>
              <a:gd name="connsiteY20" fmla="*/ 347959 h 695955"/>
              <a:gd name="connsiteX0" fmla="*/ 0 w 3265271"/>
              <a:gd name="connsiteY0" fmla="*/ 347683 h 695955"/>
              <a:gd name="connsiteX1" fmla="*/ 166038 w 3265271"/>
              <a:gd name="connsiteY1" fmla="*/ 6452 h 695955"/>
              <a:gd name="connsiteX2" fmla="*/ 340676 w 3265271"/>
              <a:gd name="connsiteY2" fmla="*/ 348238 h 695955"/>
              <a:gd name="connsiteX3" fmla="*/ 479990 w 3265271"/>
              <a:gd name="connsiteY3" fmla="*/ 683006 h 695955"/>
              <a:gd name="connsiteX4" fmla="*/ 652177 w 3265271"/>
              <a:gd name="connsiteY4" fmla="*/ 347402 h 695955"/>
              <a:gd name="connsiteX5" fmla="*/ 808691 w 3265271"/>
              <a:gd name="connsiteY5" fmla="*/ 19625 h 695955"/>
              <a:gd name="connsiteX6" fmla="*/ 970429 w 3265271"/>
              <a:gd name="connsiteY6" fmla="*/ 338988 h 695955"/>
              <a:gd name="connsiteX7" fmla="*/ 1144603 w 3265271"/>
              <a:gd name="connsiteY7" fmla="*/ 674034 h 695955"/>
              <a:gd name="connsiteX8" fmla="*/ 1293901 w 3265271"/>
              <a:gd name="connsiteY8" fmla="*/ 333951 h 695955"/>
              <a:gd name="connsiteX9" fmla="*/ 1463778 w 3265271"/>
              <a:gd name="connsiteY9" fmla="*/ 15140 h 695955"/>
              <a:gd name="connsiteX10" fmla="*/ 1635502 w 3265271"/>
              <a:gd name="connsiteY10" fmla="*/ 352167 h 695955"/>
              <a:gd name="connsiteX11" fmla="*/ 1788806 w 3265271"/>
              <a:gd name="connsiteY11" fmla="*/ 691990 h 695955"/>
              <a:gd name="connsiteX12" fmla="*/ 1947902 w 3265271"/>
              <a:gd name="connsiteY12" fmla="*/ 346695 h 695955"/>
              <a:gd name="connsiteX13" fmla="*/ 2115442 w 3265271"/>
              <a:gd name="connsiteY13" fmla="*/ 6 h 695955"/>
              <a:gd name="connsiteX14" fmla="*/ 2281942 w 3265271"/>
              <a:gd name="connsiteY14" fmla="*/ 338987 h 695955"/>
              <a:gd name="connsiteX15" fmla="*/ 2442292 w 3265271"/>
              <a:gd name="connsiteY15" fmla="*/ 687503 h 695955"/>
              <a:gd name="connsiteX16" fmla="*/ 2587294 w 3265271"/>
              <a:gd name="connsiteY16" fmla="*/ 352723 h 695955"/>
              <a:gd name="connsiteX17" fmla="*/ 2765770 w 3265271"/>
              <a:gd name="connsiteY17" fmla="*/ 561 h 695955"/>
              <a:gd name="connsiteX18" fmla="*/ 2919832 w 3265271"/>
              <a:gd name="connsiteY18" fmla="*/ 343477 h 695955"/>
              <a:gd name="connsiteX19" fmla="*/ 3083554 w 3265271"/>
              <a:gd name="connsiteY19" fmla="*/ 678538 h 695955"/>
              <a:gd name="connsiteX20" fmla="*/ 3265271 w 3265271"/>
              <a:gd name="connsiteY20" fmla="*/ 105807 h 695955"/>
              <a:gd name="connsiteX0" fmla="*/ 0 w 3256672"/>
              <a:gd name="connsiteY0" fmla="*/ 347683 h 695955"/>
              <a:gd name="connsiteX1" fmla="*/ 166038 w 3256672"/>
              <a:gd name="connsiteY1" fmla="*/ 6452 h 695955"/>
              <a:gd name="connsiteX2" fmla="*/ 340676 w 3256672"/>
              <a:gd name="connsiteY2" fmla="*/ 348238 h 695955"/>
              <a:gd name="connsiteX3" fmla="*/ 479990 w 3256672"/>
              <a:gd name="connsiteY3" fmla="*/ 683006 h 695955"/>
              <a:gd name="connsiteX4" fmla="*/ 652177 w 3256672"/>
              <a:gd name="connsiteY4" fmla="*/ 347402 h 695955"/>
              <a:gd name="connsiteX5" fmla="*/ 808691 w 3256672"/>
              <a:gd name="connsiteY5" fmla="*/ 19625 h 695955"/>
              <a:gd name="connsiteX6" fmla="*/ 970429 w 3256672"/>
              <a:gd name="connsiteY6" fmla="*/ 338988 h 695955"/>
              <a:gd name="connsiteX7" fmla="*/ 1144603 w 3256672"/>
              <a:gd name="connsiteY7" fmla="*/ 674034 h 695955"/>
              <a:gd name="connsiteX8" fmla="*/ 1293901 w 3256672"/>
              <a:gd name="connsiteY8" fmla="*/ 333951 h 695955"/>
              <a:gd name="connsiteX9" fmla="*/ 1463778 w 3256672"/>
              <a:gd name="connsiteY9" fmla="*/ 15140 h 695955"/>
              <a:gd name="connsiteX10" fmla="*/ 1635502 w 3256672"/>
              <a:gd name="connsiteY10" fmla="*/ 352167 h 695955"/>
              <a:gd name="connsiteX11" fmla="*/ 1788806 w 3256672"/>
              <a:gd name="connsiteY11" fmla="*/ 691990 h 695955"/>
              <a:gd name="connsiteX12" fmla="*/ 1947902 w 3256672"/>
              <a:gd name="connsiteY12" fmla="*/ 346695 h 695955"/>
              <a:gd name="connsiteX13" fmla="*/ 2115442 w 3256672"/>
              <a:gd name="connsiteY13" fmla="*/ 6 h 695955"/>
              <a:gd name="connsiteX14" fmla="*/ 2281942 w 3256672"/>
              <a:gd name="connsiteY14" fmla="*/ 338987 h 695955"/>
              <a:gd name="connsiteX15" fmla="*/ 2442292 w 3256672"/>
              <a:gd name="connsiteY15" fmla="*/ 687503 h 695955"/>
              <a:gd name="connsiteX16" fmla="*/ 2587294 w 3256672"/>
              <a:gd name="connsiteY16" fmla="*/ 352723 h 695955"/>
              <a:gd name="connsiteX17" fmla="*/ 2765770 w 3256672"/>
              <a:gd name="connsiteY17" fmla="*/ 561 h 695955"/>
              <a:gd name="connsiteX18" fmla="*/ 2919832 w 3256672"/>
              <a:gd name="connsiteY18" fmla="*/ 343477 h 695955"/>
              <a:gd name="connsiteX19" fmla="*/ 3083554 w 3256672"/>
              <a:gd name="connsiteY19" fmla="*/ 678538 h 695955"/>
              <a:gd name="connsiteX20" fmla="*/ 3256672 w 3256672"/>
              <a:gd name="connsiteY20" fmla="*/ 361410 h 695955"/>
              <a:gd name="connsiteX0" fmla="*/ 0 w 3256672"/>
              <a:gd name="connsiteY0" fmla="*/ 347683 h 695955"/>
              <a:gd name="connsiteX1" fmla="*/ 166038 w 3256672"/>
              <a:gd name="connsiteY1" fmla="*/ 6452 h 695955"/>
              <a:gd name="connsiteX2" fmla="*/ 332077 w 3256672"/>
              <a:gd name="connsiteY2" fmla="*/ 348237 h 695955"/>
              <a:gd name="connsiteX3" fmla="*/ 479990 w 3256672"/>
              <a:gd name="connsiteY3" fmla="*/ 683006 h 695955"/>
              <a:gd name="connsiteX4" fmla="*/ 652177 w 3256672"/>
              <a:gd name="connsiteY4" fmla="*/ 347402 h 695955"/>
              <a:gd name="connsiteX5" fmla="*/ 808691 w 3256672"/>
              <a:gd name="connsiteY5" fmla="*/ 19625 h 695955"/>
              <a:gd name="connsiteX6" fmla="*/ 970429 w 3256672"/>
              <a:gd name="connsiteY6" fmla="*/ 338988 h 695955"/>
              <a:gd name="connsiteX7" fmla="*/ 1144603 w 3256672"/>
              <a:gd name="connsiteY7" fmla="*/ 674034 h 695955"/>
              <a:gd name="connsiteX8" fmla="*/ 1293901 w 3256672"/>
              <a:gd name="connsiteY8" fmla="*/ 333951 h 695955"/>
              <a:gd name="connsiteX9" fmla="*/ 1463778 w 3256672"/>
              <a:gd name="connsiteY9" fmla="*/ 15140 h 695955"/>
              <a:gd name="connsiteX10" fmla="*/ 1635502 w 3256672"/>
              <a:gd name="connsiteY10" fmla="*/ 352167 h 695955"/>
              <a:gd name="connsiteX11" fmla="*/ 1788806 w 3256672"/>
              <a:gd name="connsiteY11" fmla="*/ 691990 h 695955"/>
              <a:gd name="connsiteX12" fmla="*/ 1947902 w 3256672"/>
              <a:gd name="connsiteY12" fmla="*/ 346695 h 695955"/>
              <a:gd name="connsiteX13" fmla="*/ 2115442 w 3256672"/>
              <a:gd name="connsiteY13" fmla="*/ 6 h 695955"/>
              <a:gd name="connsiteX14" fmla="*/ 2281942 w 3256672"/>
              <a:gd name="connsiteY14" fmla="*/ 338987 h 695955"/>
              <a:gd name="connsiteX15" fmla="*/ 2442292 w 3256672"/>
              <a:gd name="connsiteY15" fmla="*/ 687503 h 695955"/>
              <a:gd name="connsiteX16" fmla="*/ 2587294 w 3256672"/>
              <a:gd name="connsiteY16" fmla="*/ 352723 h 695955"/>
              <a:gd name="connsiteX17" fmla="*/ 2765770 w 3256672"/>
              <a:gd name="connsiteY17" fmla="*/ 561 h 695955"/>
              <a:gd name="connsiteX18" fmla="*/ 2919832 w 3256672"/>
              <a:gd name="connsiteY18" fmla="*/ 343477 h 695955"/>
              <a:gd name="connsiteX19" fmla="*/ 3083554 w 3256672"/>
              <a:gd name="connsiteY19" fmla="*/ 678538 h 695955"/>
              <a:gd name="connsiteX20" fmla="*/ 3256672 w 3256672"/>
              <a:gd name="connsiteY20" fmla="*/ 361410 h 695955"/>
              <a:gd name="connsiteX0" fmla="*/ 0 w 3256672"/>
              <a:gd name="connsiteY0" fmla="*/ 347683 h 695955"/>
              <a:gd name="connsiteX1" fmla="*/ 166038 w 3256672"/>
              <a:gd name="connsiteY1" fmla="*/ 6452 h 695955"/>
              <a:gd name="connsiteX2" fmla="*/ 332077 w 3256672"/>
              <a:gd name="connsiteY2" fmla="*/ 348237 h 695955"/>
              <a:gd name="connsiteX3" fmla="*/ 479990 w 3256672"/>
              <a:gd name="connsiteY3" fmla="*/ 683006 h 695955"/>
              <a:gd name="connsiteX4" fmla="*/ 652177 w 3256672"/>
              <a:gd name="connsiteY4" fmla="*/ 347402 h 695955"/>
              <a:gd name="connsiteX5" fmla="*/ 808691 w 3256672"/>
              <a:gd name="connsiteY5" fmla="*/ 19625 h 695955"/>
              <a:gd name="connsiteX6" fmla="*/ 970429 w 3256672"/>
              <a:gd name="connsiteY6" fmla="*/ 338988 h 695955"/>
              <a:gd name="connsiteX7" fmla="*/ 1144603 w 3256672"/>
              <a:gd name="connsiteY7" fmla="*/ 674034 h 695955"/>
              <a:gd name="connsiteX8" fmla="*/ 1293901 w 3256672"/>
              <a:gd name="connsiteY8" fmla="*/ 333951 h 695955"/>
              <a:gd name="connsiteX9" fmla="*/ 1463778 w 3256672"/>
              <a:gd name="connsiteY9" fmla="*/ 15140 h 695955"/>
              <a:gd name="connsiteX10" fmla="*/ 1635502 w 3256672"/>
              <a:gd name="connsiteY10" fmla="*/ 352167 h 695955"/>
              <a:gd name="connsiteX11" fmla="*/ 1788806 w 3256672"/>
              <a:gd name="connsiteY11" fmla="*/ 691990 h 695955"/>
              <a:gd name="connsiteX12" fmla="*/ 1947902 w 3256672"/>
              <a:gd name="connsiteY12" fmla="*/ 346695 h 695955"/>
              <a:gd name="connsiteX13" fmla="*/ 2115442 w 3256672"/>
              <a:gd name="connsiteY13" fmla="*/ 6 h 695955"/>
              <a:gd name="connsiteX14" fmla="*/ 2281942 w 3256672"/>
              <a:gd name="connsiteY14" fmla="*/ 338987 h 695955"/>
              <a:gd name="connsiteX15" fmla="*/ 2442292 w 3256672"/>
              <a:gd name="connsiteY15" fmla="*/ 687503 h 695955"/>
              <a:gd name="connsiteX16" fmla="*/ 2587294 w 3256672"/>
              <a:gd name="connsiteY16" fmla="*/ 352723 h 695955"/>
              <a:gd name="connsiteX17" fmla="*/ 2765770 w 3256672"/>
              <a:gd name="connsiteY17" fmla="*/ 561 h 695955"/>
              <a:gd name="connsiteX18" fmla="*/ 2919832 w 3256672"/>
              <a:gd name="connsiteY18" fmla="*/ 343477 h 695955"/>
              <a:gd name="connsiteX19" fmla="*/ 3083554 w 3256672"/>
              <a:gd name="connsiteY19" fmla="*/ 678538 h 695955"/>
              <a:gd name="connsiteX20" fmla="*/ 3256672 w 3256672"/>
              <a:gd name="connsiteY20" fmla="*/ 361410 h 695955"/>
              <a:gd name="connsiteX0" fmla="*/ 0 w 3256672"/>
              <a:gd name="connsiteY0" fmla="*/ 347683 h 695955"/>
              <a:gd name="connsiteX1" fmla="*/ 166038 w 3256672"/>
              <a:gd name="connsiteY1" fmla="*/ 6452 h 695955"/>
              <a:gd name="connsiteX2" fmla="*/ 332077 w 3256672"/>
              <a:gd name="connsiteY2" fmla="*/ 348237 h 695955"/>
              <a:gd name="connsiteX3" fmla="*/ 479990 w 3256672"/>
              <a:gd name="connsiteY3" fmla="*/ 683006 h 695955"/>
              <a:gd name="connsiteX4" fmla="*/ 652177 w 3256672"/>
              <a:gd name="connsiteY4" fmla="*/ 347402 h 695955"/>
              <a:gd name="connsiteX5" fmla="*/ 808691 w 3256672"/>
              <a:gd name="connsiteY5" fmla="*/ 19625 h 695955"/>
              <a:gd name="connsiteX6" fmla="*/ 970429 w 3256672"/>
              <a:gd name="connsiteY6" fmla="*/ 338988 h 695955"/>
              <a:gd name="connsiteX7" fmla="*/ 1144603 w 3256672"/>
              <a:gd name="connsiteY7" fmla="*/ 674034 h 695955"/>
              <a:gd name="connsiteX8" fmla="*/ 1293901 w 3256672"/>
              <a:gd name="connsiteY8" fmla="*/ 333951 h 695955"/>
              <a:gd name="connsiteX9" fmla="*/ 1463778 w 3256672"/>
              <a:gd name="connsiteY9" fmla="*/ 15140 h 695955"/>
              <a:gd name="connsiteX10" fmla="*/ 1635502 w 3256672"/>
              <a:gd name="connsiteY10" fmla="*/ 352167 h 695955"/>
              <a:gd name="connsiteX11" fmla="*/ 1788806 w 3256672"/>
              <a:gd name="connsiteY11" fmla="*/ 691990 h 695955"/>
              <a:gd name="connsiteX12" fmla="*/ 1947902 w 3256672"/>
              <a:gd name="connsiteY12" fmla="*/ 346695 h 695955"/>
              <a:gd name="connsiteX13" fmla="*/ 2115442 w 3256672"/>
              <a:gd name="connsiteY13" fmla="*/ 6 h 695955"/>
              <a:gd name="connsiteX14" fmla="*/ 2281942 w 3256672"/>
              <a:gd name="connsiteY14" fmla="*/ 338987 h 695955"/>
              <a:gd name="connsiteX15" fmla="*/ 2442292 w 3256672"/>
              <a:gd name="connsiteY15" fmla="*/ 687503 h 695955"/>
              <a:gd name="connsiteX16" fmla="*/ 2600194 w 3256672"/>
              <a:gd name="connsiteY16" fmla="*/ 343755 h 695955"/>
              <a:gd name="connsiteX17" fmla="*/ 2765770 w 3256672"/>
              <a:gd name="connsiteY17" fmla="*/ 561 h 695955"/>
              <a:gd name="connsiteX18" fmla="*/ 2919832 w 3256672"/>
              <a:gd name="connsiteY18" fmla="*/ 343477 h 695955"/>
              <a:gd name="connsiteX19" fmla="*/ 3083554 w 3256672"/>
              <a:gd name="connsiteY19" fmla="*/ 678538 h 695955"/>
              <a:gd name="connsiteX20" fmla="*/ 3256672 w 3256672"/>
              <a:gd name="connsiteY20" fmla="*/ 361410 h 695955"/>
              <a:gd name="connsiteX0" fmla="*/ 0 w 3256672"/>
              <a:gd name="connsiteY0" fmla="*/ 347683 h 695955"/>
              <a:gd name="connsiteX1" fmla="*/ 166038 w 3256672"/>
              <a:gd name="connsiteY1" fmla="*/ 6452 h 695955"/>
              <a:gd name="connsiteX2" fmla="*/ 332077 w 3256672"/>
              <a:gd name="connsiteY2" fmla="*/ 348237 h 695955"/>
              <a:gd name="connsiteX3" fmla="*/ 479990 w 3256672"/>
              <a:gd name="connsiteY3" fmla="*/ 683006 h 695955"/>
              <a:gd name="connsiteX4" fmla="*/ 652177 w 3256672"/>
              <a:gd name="connsiteY4" fmla="*/ 347402 h 695955"/>
              <a:gd name="connsiteX5" fmla="*/ 808691 w 3256672"/>
              <a:gd name="connsiteY5" fmla="*/ 19625 h 695955"/>
              <a:gd name="connsiteX6" fmla="*/ 970429 w 3256672"/>
              <a:gd name="connsiteY6" fmla="*/ 338988 h 695955"/>
              <a:gd name="connsiteX7" fmla="*/ 1144603 w 3256672"/>
              <a:gd name="connsiteY7" fmla="*/ 674034 h 695955"/>
              <a:gd name="connsiteX8" fmla="*/ 1293901 w 3256672"/>
              <a:gd name="connsiteY8" fmla="*/ 333951 h 695955"/>
              <a:gd name="connsiteX9" fmla="*/ 1463778 w 3256672"/>
              <a:gd name="connsiteY9" fmla="*/ 15140 h 695955"/>
              <a:gd name="connsiteX10" fmla="*/ 1635502 w 3256672"/>
              <a:gd name="connsiteY10" fmla="*/ 352167 h 695955"/>
              <a:gd name="connsiteX11" fmla="*/ 1788806 w 3256672"/>
              <a:gd name="connsiteY11" fmla="*/ 691990 h 695955"/>
              <a:gd name="connsiteX12" fmla="*/ 1947902 w 3256672"/>
              <a:gd name="connsiteY12" fmla="*/ 346695 h 695955"/>
              <a:gd name="connsiteX13" fmla="*/ 2115442 w 3256672"/>
              <a:gd name="connsiteY13" fmla="*/ 6 h 695955"/>
              <a:gd name="connsiteX14" fmla="*/ 2281942 w 3256672"/>
              <a:gd name="connsiteY14" fmla="*/ 338987 h 695955"/>
              <a:gd name="connsiteX15" fmla="*/ 2442292 w 3256672"/>
              <a:gd name="connsiteY15" fmla="*/ 687503 h 695955"/>
              <a:gd name="connsiteX16" fmla="*/ 2600194 w 3256672"/>
              <a:gd name="connsiteY16" fmla="*/ 343755 h 695955"/>
              <a:gd name="connsiteX17" fmla="*/ 2765769 w 3256672"/>
              <a:gd name="connsiteY17" fmla="*/ 5047 h 695955"/>
              <a:gd name="connsiteX18" fmla="*/ 2919832 w 3256672"/>
              <a:gd name="connsiteY18" fmla="*/ 343477 h 695955"/>
              <a:gd name="connsiteX19" fmla="*/ 3083554 w 3256672"/>
              <a:gd name="connsiteY19" fmla="*/ 678538 h 695955"/>
              <a:gd name="connsiteX20" fmla="*/ 3256672 w 3256672"/>
              <a:gd name="connsiteY20" fmla="*/ 361410 h 695955"/>
              <a:gd name="connsiteX0" fmla="*/ 0 w 3256672"/>
              <a:gd name="connsiteY0" fmla="*/ 347683 h 695955"/>
              <a:gd name="connsiteX1" fmla="*/ 166038 w 3256672"/>
              <a:gd name="connsiteY1" fmla="*/ 6452 h 695955"/>
              <a:gd name="connsiteX2" fmla="*/ 332077 w 3256672"/>
              <a:gd name="connsiteY2" fmla="*/ 348237 h 695955"/>
              <a:gd name="connsiteX3" fmla="*/ 479990 w 3256672"/>
              <a:gd name="connsiteY3" fmla="*/ 683006 h 695955"/>
              <a:gd name="connsiteX4" fmla="*/ 652177 w 3256672"/>
              <a:gd name="connsiteY4" fmla="*/ 347402 h 695955"/>
              <a:gd name="connsiteX5" fmla="*/ 808691 w 3256672"/>
              <a:gd name="connsiteY5" fmla="*/ 19625 h 695955"/>
              <a:gd name="connsiteX6" fmla="*/ 970429 w 3256672"/>
              <a:gd name="connsiteY6" fmla="*/ 338988 h 695955"/>
              <a:gd name="connsiteX7" fmla="*/ 1144603 w 3256672"/>
              <a:gd name="connsiteY7" fmla="*/ 674034 h 695955"/>
              <a:gd name="connsiteX8" fmla="*/ 1293901 w 3256672"/>
              <a:gd name="connsiteY8" fmla="*/ 333951 h 695955"/>
              <a:gd name="connsiteX9" fmla="*/ 1463778 w 3256672"/>
              <a:gd name="connsiteY9" fmla="*/ 15140 h 695955"/>
              <a:gd name="connsiteX10" fmla="*/ 1635502 w 3256672"/>
              <a:gd name="connsiteY10" fmla="*/ 352167 h 695955"/>
              <a:gd name="connsiteX11" fmla="*/ 1788806 w 3256672"/>
              <a:gd name="connsiteY11" fmla="*/ 691990 h 695955"/>
              <a:gd name="connsiteX12" fmla="*/ 1947902 w 3256672"/>
              <a:gd name="connsiteY12" fmla="*/ 346695 h 695955"/>
              <a:gd name="connsiteX13" fmla="*/ 2115442 w 3256672"/>
              <a:gd name="connsiteY13" fmla="*/ 6 h 695955"/>
              <a:gd name="connsiteX14" fmla="*/ 2281942 w 3256672"/>
              <a:gd name="connsiteY14" fmla="*/ 338987 h 695955"/>
              <a:gd name="connsiteX15" fmla="*/ 2442292 w 3256672"/>
              <a:gd name="connsiteY15" fmla="*/ 687503 h 695955"/>
              <a:gd name="connsiteX16" fmla="*/ 2600194 w 3256672"/>
              <a:gd name="connsiteY16" fmla="*/ 343755 h 695955"/>
              <a:gd name="connsiteX17" fmla="*/ 2765769 w 3256672"/>
              <a:gd name="connsiteY17" fmla="*/ 5047 h 695955"/>
              <a:gd name="connsiteX18" fmla="*/ 2932733 w 3256672"/>
              <a:gd name="connsiteY18" fmla="*/ 352446 h 695955"/>
              <a:gd name="connsiteX19" fmla="*/ 3083554 w 3256672"/>
              <a:gd name="connsiteY19" fmla="*/ 678538 h 695955"/>
              <a:gd name="connsiteX20" fmla="*/ 3256672 w 3256672"/>
              <a:gd name="connsiteY20" fmla="*/ 361410 h 695955"/>
              <a:gd name="connsiteX0" fmla="*/ 0 w 3256672"/>
              <a:gd name="connsiteY0" fmla="*/ 347683 h 695955"/>
              <a:gd name="connsiteX1" fmla="*/ 166038 w 3256672"/>
              <a:gd name="connsiteY1" fmla="*/ 6452 h 695955"/>
              <a:gd name="connsiteX2" fmla="*/ 332077 w 3256672"/>
              <a:gd name="connsiteY2" fmla="*/ 348237 h 695955"/>
              <a:gd name="connsiteX3" fmla="*/ 479990 w 3256672"/>
              <a:gd name="connsiteY3" fmla="*/ 683006 h 695955"/>
              <a:gd name="connsiteX4" fmla="*/ 652177 w 3256672"/>
              <a:gd name="connsiteY4" fmla="*/ 347402 h 695955"/>
              <a:gd name="connsiteX5" fmla="*/ 808691 w 3256672"/>
              <a:gd name="connsiteY5" fmla="*/ 19625 h 695955"/>
              <a:gd name="connsiteX6" fmla="*/ 970429 w 3256672"/>
              <a:gd name="connsiteY6" fmla="*/ 338988 h 695955"/>
              <a:gd name="connsiteX7" fmla="*/ 1144603 w 3256672"/>
              <a:gd name="connsiteY7" fmla="*/ 674034 h 695955"/>
              <a:gd name="connsiteX8" fmla="*/ 1293901 w 3256672"/>
              <a:gd name="connsiteY8" fmla="*/ 333951 h 695955"/>
              <a:gd name="connsiteX9" fmla="*/ 1463778 w 3256672"/>
              <a:gd name="connsiteY9" fmla="*/ 15140 h 695955"/>
              <a:gd name="connsiteX10" fmla="*/ 1635502 w 3256672"/>
              <a:gd name="connsiteY10" fmla="*/ 352167 h 695955"/>
              <a:gd name="connsiteX11" fmla="*/ 1788806 w 3256672"/>
              <a:gd name="connsiteY11" fmla="*/ 691990 h 695955"/>
              <a:gd name="connsiteX12" fmla="*/ 1947902 w 3256672"/>
              <a:gd name="connsiteY12" fmla="*/ 346695 h 695955"/>
              <a:gd name="connsiteX13" fmla="*/ 2115442 w 3256672"/>
              <a:gd name="connsiteY13" fmla="*/ 6 h 695955"/>
              <a:gd name="connsiteX14" fmla="*/ 2281942 w 3256672"/>
              <a:gd name="connsiteY14" fmla="*/ 338987 h 695955"/>
              <a:gd name="connsiteX15" fmla="*/ 2442292 w 3256672"/>
              <a:gd name="connsiteY15" fmla="*/ 687503 h 695955"/>
              <a:gd name="connsiteX16" fmla="*/ 2600194 w 3256672"/>
              <a:gd name="connsiteY16" fmla="*/ 343755 h 695955"/>
              <a:gd name="connsiteX17" fmla="*/ 2765769 w 3256672"/>
              <a:gd name="connsiteY17" fmla="*/ 5047 h 695955"/>
              <a:gd name="connsiteX18" fmla="*/ 2932733 w 3256672"/>
              <a:gd name="connsiteY18" fmla="*/ 352446 h 695955"/>
              <a:gd name="connsiteX19" fmla="*/ 3096454 w 3256672"/>
              <a:gd name="connsiteY19" fmla="*/ 678538 h 695955"/>
              <a:gd name="connsiteX20" fmla="*/ 3256672 w 3256672"/>
              <a:gd name="connsiteY20" fmla="*/ 361410 h 695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256672" h="695955">
                <a:moveTo>
                  <a:pt x="0" y="347683"/>
                </a:moveTo>
                <a:cubicBezTo>
                  <a:pt x="23812" y="189726"/>
                  <a:pt x="110692" y="6360"/>
                  <a:pt x="166038" y="6452"/>
                </a:cubicBezTo>
                <a:cubicBezTo>
                  <a:pt x="221384" y="6544"/>
                  <a:pt x="279752" y="235478"/>
                  <a:pt x="332077" y="348237"/>
                </a:cubicBezTo>
                <a:cubicBezTo>
                  <a:pt x="384402" y="460996"/>
                  <a:pt x="426640" y="683145"/>
                  <a:pt x="479990" y="683006"/>
                </a:cubicBezTo>
                <a:cubicBezTo>
                  <a:pt x="533340" y="682867"/>
                  <a:pt x="597394" y="457965"/>
                  <a:pt x="652177" y="347402"/>
                </a:cubicBezTo>
                <a:cubicBezTo>
                  <a:pt x="706960" y="236839"/>
                  <a:pt x="755649" y="21027"/>
                  <a:pt x="808691" y="19625"/>
                </a:cubicBezTo>
                <a:cubicBezTo>
                  <a:pt x="861733" y="18223"/>
                  <a:pt x="914444" y="229920"/>
                  <a:pt x="970429" y="338988"/>
                </a:cubicBezTo>
                <a:cubicBezTo>
                  <a:pt x="1026414" y="448056"/>
                  <a:pt x="1090691" y="674873"/>
                  <a:pt x="1144603" y="674034"/>
                </a:cubicBezTo>
                <a:cubicBezTo>
                  <a:pt x="1198515" y="673195"/>
                  <a:pt x="1240705" y="443767"/>
                  <a:pt x="1293901" y="333951"/>
                </a:cubicBezTo>
                <a:cubicBezTo>
                  <a:pt x="1347097" y="224135"/>
                  <a:pt x="1406845" y="12104"/>
                  <a:pt x="1463778" y="15140"/>
                </a:cubicBezTo>
                <a:cubicBezTo>
                  <a:pt x="1520712" y="18176"/>
                  <a:pt x="1581331" y="239359"/>
                  <a:pt x="1635502" y="352167"/>
                </a:cubicBezTo>
                <a:cubicBezTo>
                  <a:pt x="1689673" y="464975"/>
                  <a:pt x="1764690" y="648059"/>
                  <a:pt x="1788806" y="691990"/>
                </a:cubicBezTo>
                <a:cubicBezTo>
                  <a:pt x="1812922" y="735921"/>
                  <a:pt x="1921413" y="401488"/>
                  <a:pt x="1947902" y="346695"/>
                </a:cubicBezTo>
                <a:cubicBezTo>
                  <a:pt x="1974391" y="291902"/>
                  <a:pt x="2059769" y="1291"/>
                  <a:pt x="2115442" y="6"/>
                </a:cubicBezTo>
                <a:cubicBezTo>
                  <a:pt x="2171115" y="-1279"/>
                  <a:pt x="2227467" y="224404"/>
                  <a:pt x="2281942" y="338987"/>
                </a:cubicBezTo>
                <a:cubicBezTo>
                  <a:pt x="2336417" y="453570"/>
                  <a:pt x="2389250" y="686708"/>
                  <a:pt x="2442292" y="687503"/>
                </a:cubicBezTo>
                <a:cubicBezTo>
                  <a:pt x="2495334" y="688298"/>
                  <a:pt x="2546281" y="457498"/>
                  <a:pt x="2600194" y="343755"/>
                </a:cubicBezTo>
                <a:cubicBezTo>
                  <a:pt x="2654107" y="230012"/>
                  <a:pt x="2710346" y="3599"/>
                  <a:pt x="2765769" y="5047"/>
                </a:cubicBezTo>
                <a:cubicBezTo>
                  <a:pt x="2821192" y="6495"/>
                  <a:pt x="2877619" y="240198"/>
                  <a:pt x="2932733" y="352446"/>
                </a:cubicBezTo>
                <a:cubicBezTo>
                  <a:pt x="2987847" y="464695"/>
                  <a:pt x="3071848" y="678538"/>
                  <a:pt x="3096454" y="678538"/>
                </a:cubicBezTo>
                <a:cubicBezTo>
                  <a:pt x="3121060" y="678538"/>
                  <a:pt x="3218968" y="197104"/>
                  <a:pt x="3256672" y="361410"/>
                </a:cubicBez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67" name="Forma libre: forma 65">
            <a:extLst>
              <a:ext uri="{FF2B5EF4-FFF2-40B4-BE49-F238E27FC236}">
                <a16:creationId xmlns:a16="http://schemas.microsoft.com/office/drawing/2014/main" id="{0AA8054F-C995-4693-9C09-6D7401B90CD8}"/>
              </a:ext>
            </a:extLst>
          </p:cNvPr>
          <p:cNvSpPr/>
          <p:nvPr/>
        </p:nvSpPr>
        <p:spPr>
          <a:xfrm rot="5400000">
            <a:off x="1522043" y="5081263"/>
            <a:ext cx="522905" cy="117170"/>
          </a:xfrm>
          <a:custGeom>
            <a:avLst/>
            <a:gdLst>
              <a:gd name="connsiteX0" fmla="*/ 0 w 1300163"/>
              <a:gd name="connsiteY0" fmla="*/ 323852 h 690581"/>
              <a:gd name="connsiteX1" fmla="*/ 71438 w 1300163"/>
              <a:gd name="connsiteY1" fmla="*/ 9527 h 690581"/>
              <a:gd name="connsiteX2" fmla="*/ 142875 w 1300163"/>
              <a:gd name="connsiteY2" fmla="*/ 333377 h 690581"/>
              <a:gd name="connsiteX3" fmla="*/ 204788 w 1300163"/>
              <a:gd name="connsiteY3" fmla="*/ 690564 h 690581"/>
              <a:gd name="connsiteX4" fmla="*/ 295275 w 1300163"/>
              <a:gd name="connsiteY4" fmla="*/ 319089 h 690581"/>
              <a:gd name="connsiteX5" fmla="*/ 357188 w 1300163"/>
              <a:gd name="connsiteY5" fmla="*/ 4764 h 690581"/>
              <a:gd name="connsiteX6" fmla="*/ 428625 w 1300163"/>
              <a:gd name="connsiteY6" fmla="*/ 328614 h 690581"/>
              <a:gd name="connsiteX7" fmla="*/ 495300 w 1300163"/>
              <a:gd name="connsiteY7" fmla="*/ 690564 h 690581"/>
              <a:gd name="connsiteX8" fmla="*/ 571500 w 1300163"/>
              <a:gd name="connsiteY8" fmla="*/ 319089 h 690581"/>
              <a:gd name="connsiteX9" fmla="*/ 638175 w 1300163"/>
              <a:gd name="connsiteY9" fmla="*/ 4764 h 690581"/>
              <a:gd name="connsiteX10" fmla="*/ 723900 w 1300163"/>
              <a:gd name="connsiteY10" fmla="*/ 323852 h 690581"/>
              <a:gd name="connsiteX11" fmla="*/ 795338 w 1300163"/>
              <a:gd name="connsiteY11" fmla="*/ 666752 h 690581"/>
              <a:gd name="connsiteX12" fmla="*/ 871538 w 1300163"/>
              <a:gd name="connsiteY12" fmla="*/ 328614 h 690581"/>
              <a:gd name="connsiteX13" fmla="*/ 928688 w 1300163"/>
              <a:gd name="connsiteY13" fmla="*/ 2 h 690581"/>
              <a:gd name="connsiteX14" fmla="*/ 1004888 w 1300163"/>
              <a:gd name="connsiteY14" fmla="*/ 333377 h 690581"/>
              <a:gd name="connsiteX15" fmla="*/ 1071563 w 1300163"/>
              <a:gd name="connsiteY15" fmla="*/ 676277 h 690581"/>
              <a:gd name="connsiteX16" fmla="*/ 1152525 w 1300163"/>
              <a:gd name="connsiteY16" fmla="*/ 328614 h 690581"/>
              <a:gd name="connsiteX17" fmla="*/ 1200150 w 1300163"/>
              <a:gd name="connsiteY17" fmla="*/ 2 h 690581"/>
              <a:gd name="connsiteX18" fmla="*/ 1300163 w 1300163"/>
              <a:gd name="connsiteY18" fmla="*/ 328614 h 690581"/>
              <a:gd name="connsiteX0" fmla="*/ 0 w 1300163"/>
              <a:gd name="connsiteY0" fmla="*/ 323852 h 690581"/>
              <a:gd name="connsiteX1" fmla="*/ 71438 w 1300163"/>
              <a:gd name="connsiteY1" fmla="*/ 9527 h 690581"/>
              <a:gd name="connsiteX2" fmla="*/ 142875 w 1300163"/>
              <a:gd name="connsiteY2" fmla="*/ 333377 h 690581"/>
              <a:gd name="connsiteX3" fmla="*/ 204788 w 1300163"/>
              <a:gd name="connsiteY3" fmla="*/ 690564 h 690581"/>
              <a:gd name="connsiteX4" fmla="*/ 295275 w 1300163"/>
              <a:gd name="connsiteY4" fmla="*/ 319089 h 690581"/>
              <a:gd name="connsiteX5" fmla="*/ 357188 w 1300163"/>
              <a:gd name="connsiteY5" fmla="*/ 4764 h 690581"/>
              <a:gd name="connsiteX6" fmla="*/ 428625 w 1300163"/>
              <a:gd name="connsiteY6" fmla="*/ 328614 h 690581"/>
              <a:gd name="connsiteX7" fmla="*/ 495300 w 1300163"/>
              <a:gd name="connsiteY7" fmla="*/ 690564 h 690581"/>
              <a:gd name="connsiteX8" fmla="*/ 571500 w 1300163"/>
              <a:gd name="connsiteY8" fmla="*/ 319089 h 690581"/>
              <a:gd name="connsiteX9" fmla="*/ 638175 w 1300163"/>
              <a:gd name="connsiteY9" fmla="*/ 4764 h 690581"/>
              <a:gd name="connsiteX10" fmla="*/ 723900 w 1300163"/>
              <a:gd name="connsiteY10" fmla="*/ 323852 h 690581"/>
              <a:gd name="connsiteX11" fmla="*/ 795338 w 1300163"/>
              <a:gd name="connsiteY11" fmla="*/ 666752 h 690581"/>
              <a:gd name="connsiteX12" fmla="*/ 871538 w 1300163"/>
              <a:gd name="connsiteY12" fmla="*/ 328614 h 690581"/>
              <a:gd name="connsiteX13" fmla="*/ 928688 w 1300163"/>
              <a:gd name="connsiteY13" fmla="*/ 2 h 690581"/>
              <a:gd name="connsiteX14" fmla="*/ 1004888 w 1300163"/>
              <a:gd name="connsiteY14" fmla="*/ 333377 h 690581"/>
              <a:gd name="connsiteX15" fmla="*/ 1071563 w 1300163"/>
              <a:gd name="connsiteY15" fmla="*/ 676277 h 690581"/>
              <a:gd name="connsiteX16" fmla="*/ 1143925 w 1300163"/>
              <a:gd name="connsiteY16" fmla="*/ 328614 h 690581"/>
              <a:gd name="connsiteX17" fmla="*/ 1200150 w 1300163"/>
              <a:gd name="connsiteY17" fmla="*/ 2 h 690581"/>
              <a:gd name="connsiteX18" fmla="*/ 1300163 w 1300163"/>
              <a:gd name="connsiteY18" fmla="*/ 328614 h 690581"/>
              <a:gd name="connsiteX0" fmla="*/ 0 w 1291564"/>
              <a:gd name="connsiteY0" fmla="*/ 323852 h 690581"/>
              <a:gd name="connsiteX1" fmla="*/ 71438 w 1291564"/>
              <a:gd name="connsiteY1" fmla="*/ 9527 h 690581"/>
              <a:gd name="connsiteX2" fmla="*/ 142875 w 1291564"/>
              <a:gd name="connsiteY2" fmla="*/ 333377 h 690581"/>
              <a:gd name="connsiteX3" fmla="*/ 204788 w 1291564"/>
              <a:gd name="connsiteY3" fmla="*/ 690564 h 690581"/>
              <a:gd name="connsiteX4" fmla="*/ 295275 w 1291564"/>
              <a:gd name="connsiteY4" fmla="*/ 319089 h 690581"/>
              <a:gd name="connsiteX5" fmla="*/ 357188 w 1291564"/>
              <a:gd name="connsiteY5" fmla="*/ 4764 h 690581"/>
              <a:gd name="connsiteX6" fmla="*/ 428625 w 1291564"/>
              <a:gd name="connsiteY6" fmla="*/ 328614 h 690581"/>
              <a:gd name="connsiteX7" fmla="*/ 495300 w 1291564"/>
              <a:gd name="connsiteY7" fmla="*/ 690564 h 690581"/>
              <a:gd name="connsiteX8" fmla="*/ 571500 w 1291564"/>
              <a:gd name="connsiteY8" fmla="*/ 319089 h 690581"/>
              <a:gd name="connsiteX9" fmla="*/ 638175 w 1291564"/>
              <a:gd name="connsiteY9" fmla="*/ 4764 h 690581"/>
              <a:gd name="connsiteX10" fmla="*/ 723900 w 1291564"/>
              <a:gd name="connsiteY10" fmla="*/ 323852 h 690581"/>
              <a:gd name="connsiteX11" fmla="*/ 795338 w 1291564"/>
              <a:gd name="connsiteY11" fmla="*/ 666752 h 690581"/>
              <a:gd name="connsiteX12" fmla="*/ 871538 w 1291564"/>
              <a:gd name="connsiteY12" fmla="*/ 328614 h 690581"/>
              <a:gd name="connsiteX13" fmla="*/ 928688 w 1291564"/>
              <a:gd name="connsiteY13" fmla="*/ 2 h 690581"/>
              <a:gd name="connsiteX14" fmla="*/ 1004888 w 1291564"/>
              <a:gd name="connsiteY14" fmla="*/ 333377 h 690581"/>
              <a:gd name="connsiteX15" fmla="*/ 1071563 w 1291564"/>
              <a:gd name="connsiteY15" fmla="*/ 676277 h 690581"/>
              <a:gd name="connsiteX16" fmla="*/ 1143925 w 1291564"/>
              <a:gd name="connsiteY16" fmla="*/ 328614 h 690581"/>
              <a:gd name="connsiteX17" fmla="*/ 1200150 w 1291564"/>
              <a:gd name="connsiteY17" fmla="*/ 2 h 690581"/>
              <a:gd name="connsiteX18" fmla="*/ 1291564 w 1291564"/>
              <a:gd name="connsiteY18" fmla="*/ 328614 h 690581"/>
              <a:gd name="connsiteX0" fmla="*/ 0 w 1291564"/>
              <a:gd name="connsiteY0" fmla="*/ 323852 h 690581"/>
              <a:gd name="connsiteX1" fmla="*/ 71438 w 1291564"/>
              <a:gd name="connsiteY1" fmla="*/ 9527 h 690581"/>
              <a:gd name="connsiteX2" fmla="*/ 142875 w 1291564"/>
              <a:gd name="connsiteY2" fmla="*/ 333377 h 690581"/>
              <a:gd name="connsiteX3" fmla="*/ 204788 w 1291564"/>
              <a:gd name="connsiteY3" fmla="*/ 690564 h 690581"/>
              <a:gd name="connsiteX4" fmla="*/ 295275 w 1291564"/>
              <a:gd name="connsiteY4" fmla="*/ 319089 h 690581"/>
              <a:gd name="connsiteX5" fmla="*/ 357188 w 1291564"/>
              <a:gd name="connsiteY5" fmla="*/ 4764 h 690581"/>
              <a:gd name="connsiteX6" fmla="*/ 428625 w 1291564"/>
              <a:gd name="connsiteY6" fmla="*/ 328614 h 690581"/>
              <a:gd name="connsiteX7" fmla="*/ 495300 w 1291564"/>
              <a:gd name="connsiteY7" fmla="*/ 690564 h 690581"/>
              <a:gd name="connsiteX8" fmla="*/ 571500 w 1291564"/>
              <a:gd name="connsiteY8" fmla="*/ 319089 h 690581"/>
              <a:gd name="connsiteX9" fmla="*/ 651076 w 1291564"/>
              <a:gd name="connsiteY9" fmla="*/ 4764 h 690581"/>
              <a:gd name="connsiteX10" fmla="*/ 723900 w 1291564"/>
              <a:gd name="connsiteY10" fmla="*/ 323852 h 690581"/>
              <a:gd name="connsiteX11" fmla="*/ 795338 w 1291564"/>
              <a:gd name="connsiteY11" fmla="*/ 666752 h 690581"/>
              <a:gd name="connsiteX12" fmla="*/ 871538 w 1291564"/>
              <a:gd name="connsiteY12" fmla="*/ 328614 h 690581"/>
              <a:gd name="connsiteX13" fmla="*/ 928688 w 1291564"/>
              <a:gd name="connsiteY13" fmla="*/ 2 h 690581"/>
              <a:gd name="connsiteX14" fmla="*/ 1004888 w 1291564"/>
              <a:gd name="connsiteY14" fmla="*/ 333377 h 690581"/>
              <a:gd name="connsiteX15" fmla="*/ 1071563 w 1291564"/>
              <a:gd name="connsiteY15" fmla="*/ 676277 h 690581"/>
              <a:gd name="connsiteX16" fmla="*/ 1143925 w 1291564"/>
              <a:gd name="connsiteY16" fmla="*/ 328614 h 690581"/>
              <a:gd name="connsiteX17" fmla="*/ 1200150 w 1291564"/>
              <a:gd name="connsiteY17" fmla="*/ 2 h 690581"/>
              <a:gd name="connsiteX18" fmla="*/ 1291564 w 1291564"/>
              <a:gd name="connsiteY18" fmla="*/ 328614 h 690581"/>
              <a:gd name="connsiteX0" fmla="*/ 0 w 1291564"/>
              <a:gd name="connsiteY0" fmla="*/ 323852 h 690581"/>
              <a:gd name="connsiteX1" fmla="*/ 71438 w 1291564"/>
              <a:gd name="connsiteY1" fmla="*/ 9527 h 690581"/>
              <a:gd name="connsiteX2" fmla="*/ 142875 w 1291564"/>
              <a:gd name="connsiteY2" fmla="*/ 333377 h 690581"/>
              <a:gd name="connsiteX3" fmla="*/ 204788 w 1291564"/>
              <a:gd name="connsiteY3" fmla="*/ 690564 h 690581"/>
              <a:gd name="connsiteX4" fmla="*/ 273776 w 1291564"/>
              <a:gd name="connsiteY4" fmla="*/ 319089 h 690581"/>
              <a:gd name="connsiteX5" fmla="*/ 357188 w 1291564"/>
              <a:gd name="connsiteY5" fmla="*/ 4764 h 690581"/>
              <a:gd name="connsiteX6" fmla="*/ 428625 w 1291564"/>
              <a:gd name="connsiteY6" fmla="*/ 328614 h 690581"/>
              <a:gd name="connsiteX7" fmla="*/ 495300 w 1291564"/>
              <a:gd name="connsiteY7" fmla="*/ 690564 h 690581"/>
              <a:gd name="connsiteX8" fmla="*/ 571500 w 1291564"/>
              <a:gd name="connsiteY8" fmla="*/ 319089 h 690581"/>
              <a:gd name="connsiteX9" fmla="*/ 651076 w 1291564"/>
              <a:gd name="connsiteY9" fmla="*/ 4764 h 690581"/>
              <a:gd name="connsiteX10" fmla="*/ 723900 w 1291564"/>
              <a:gd name="connsiteY10" fmla="*/ 323852 h 690581"/>
              <a:gd name="connsiteX11" fmla="*/ 795338 w 1291564"/>
              <a:gd name="connsiteY11" fmla="*/ 666752 h 690581"/>
              <a:gd name="connsiteX12" fmla="*/ 871538 w 1291564"/>
              <a:gd name="connsiteY12" fmla="*/ 328614 h 690581"/>
              <a:gd name="connsiteX13" fmla="*/ 928688 w 1291564"/>
              <a:gd name="connsiteY13" fmla="*/ 2 h 690581"/>
              <a:gd name="connsiteX14" fmla="*/ 1004888 w 1291564"/>
              <a:gd name="connsiteY14" fmla="*/ 333377 h 690581"/>
              <a:gd name="connsiteX15" fmla="*/ 1071563 w 1291564"/>
              <a:gd name="connsiteY15" fmla="*/ 676277 h 690581"/>
              <a:gd name="connsiteX16" fmla="*/ 1143925 w 1291564"/>
              <a:gd name="connsiteY16" fmla="*/ 328614 h 690581"/>
              <a:gd name="connsiteX17" fmla="*/ 1200150 w 1291564"/>
              <a:gd name="connsiteY17" fmla="*/ 2 h 690581"/>
              <a:gd name="connsiteX18" fmla="*/ 1291564 w 1291564"/>
              <a:gd name="connsiteY18" fmla="*/ 328614 h 690581"/>
              <a:gd name="connsiteX0" fmla="*/ 0 w 1291564"/>
              <a:gd name="connsiteY0" fmla="*/ 323852 h 690581"/>
              <a:gd name="connsiteX1" fmla="*/ 71438 w 1291564"/>
              <a:gd name="connsiteY1" fmla="*/ 9527 h 690581"/>
              <a:gd name="connsiteX2" fmla="*/ 142875 w 1291564"/>
              <a:gd name="connsiteY2" fmla="*/ 333377 h 690581"/>
              <a:gd name="connsiteX3" fmla="*/ 204788 w 1291564"/>
              <a:gd name="connsiteY3" fmla="*/ 690564 h 690581"/>
              <a:gd name="connsiteX4" fmla="*/ 273776 w 1291564"/>
              <a:gd name="connsiteY4" fmla="*/ 319089 h 690581"/>
              <a:gd name="connsiteX5" fmla="*/ 391589 w 1291564"/>
              <a:gd name="connsiteY5" fmla="*/ 4764 h 690581"/>
              <a:gd name="connsiteX6" fmla="*/ 428625 w 1291564"/>
              <a:gd name="connsiteY6" fmla="*/ 328614 h 690581"/>
              <a:gd name="connsiteX7" fmla="*/ 495300 w 1291564"/>
              <a:gd name="connsiteY7" fmla="*/ 690564 h 690581"/>
              <a:gd name="connsiteX8" fmla="*/ 571500 w 1291564"/>
              <a:gd name="connsiteY8" fmla="*/ 319089 h 690581"/>
              <a:gd name="connsiteX9" fmla="*/ 651076 w 1291564"/>
              <a:gd name="connsiteY9" fmla="*/ 4764 h 690581"/>
              <a:gd name="connsiteX10" fmla="*/ 723900 w 1291564"/>
              <a:gd name="connsiteY10" fmla="*/ 323852 h 690581"/>
              <a:gd name="connsiteX11" fmla="*/ 795338 w 1291564"/>
              <a:gd name="connsiteY11" fmla="*/ 666752 h 690581"/>
              <a:gd name="connsiteX12" fmla="*/ 871538 w 1291564"/>
              <a:gd name="connsiteY12" fmla="*/ 328614 h 690581"/>
              <a:gd name="connsiteX13" fmla="*/ 928688 w 1291564"/>
              <a:gd name="connsiteY13" fmla="*/ 2 h 690581"/>
              <a:gd name="connsiteX14" fmla="*/ 1004888 w 1291564"/>
              <a:gd name="connsiteY14" fmla="*/ 333377 h 690581"/>
              <a:gd name="connsiteX15" fmla="*/ 1071563 w 1291564"/>
              <a:gd name="connsiteY15" fmla="*/ 676277 h 690581"/>
              <a:gd name="connsiteX16" fmla="*/ 1143925 w 1291564"/>
              <a:gd name="connsiteY16" fmla="*/ 328614 h 690581"/>
              <a:gd name="connsiteX17" fmla="*/ 1200150 w 1291564"/>
              <a:gd name="connsiteY17" fmla="*/ 2 h 690581"/>
              <a:gd name="connsiteX18" fmla="*/ 1291564 w 1291564"/>
              <a:gd name="connsiteY18" fmla="*/ 328614 h 690581"/>
              <a:gd name="connsiteX0" fmla="*/ 0 w 1291564"/>
              <a:gd name="connsiteY0" fmla="*/ 323852 h 690581"/>
              <a:gd name="connsiteX1" fmla="*/ 71438 w 1291564"/>
              <a:gd name="connsiteY1" fmla="*/ 9527 h 690581"/>
              <a:gd name="connsiteX2" fmla="*/ 142875 w 1291564"/>
              <a:gd name="connsiteY2" fmla="*/ 333377 h 690581"/>
              <a:gd name="connsiteX3" fmla="*/ 204788 w 1291564"/>
              <a:gd name="connsiteY3" fmla="*/ 690564 h 690581"/>
              <a:gd name="connsiteX4" fmla="*/ 273776 w 1291564"/>
              <a:gd name="connsiteY4" fmla="*/ 319089 h 690581"/>
              <a:gd name="connsiteX5" fmla="*/ 391589 w 1291564"/>
              <a:gd name="connsiteY5" fmla="*/ 4764 h 690581"/>
              <a:gd name="connsiteX6" fmla="*/ 506026 w 1291564"/>
              <a:gd name="connsiteY6" fmla="*/ 319645 h 690581"/>
              <a:gd name="connsiteX7" fmla="*/ 495300 w 1291564"/>
              <a:gd name="connsiteY7" fmla="*/ 690564 h 690581"/>
              <a:gd name="connsiteX8" fmla="*/ 571500 w 1291564"/>
              <a:gd name="connsiteY8" fmla="*/ 319089 h 690581"/>
              <a:gd name="connsiteX9" fmla="*/ 651076 w 1291564"/>
              <a:gd name="connsiteY9" fmla="*/ 4764 h 690581"/>
              <a:gd name="connsiteX10" fmla="*/ 723900 w 1291564"/>
              <a:gd name="connsiteY10" fmla="*/ 323852 h 690581"/>
              <a:gd name="connsiteX11" fmla="*/ 795338 w 1291564"/>
              <a:gd name="connsiteY11" fmla="*/ 666752 h 690581"/>
              <a:gd name="connsiteX12" fmla="*/ 871538 w 1291564"/>
              <a:gd name="connsiteY12" fmla="*/ 328614 h 690581"/>
              <a:gd name="connsiteX13" fmla="*/ 928688 w 1291564"/>
              <a:gd name="connsiteY13" fmla="*/ 2 h 690581"/>
              <a:gd name="connsiteX14" fmla="*/ 1004888 w 1291564"/>
              <a:gd name="connsiteY14" fmla="*/ 333377 h 690581"/>
              <a:gd name="connsiteX15" fmla="*/ 1071563 w 1291564"/>
              <a:gd name="connsiteY15" fmla="*/ 676277 h 690581"/>
              <a:gd name="connsiteX16" fmla="*/ 1143925 w 1291564"/>
              <a:gd name="connsiteY16" fmla="*/ 328614 h 690581"/>
              <a:gd name="connsiteX17" fmla="*/ 1200150 w 1291564"/>
              <a:gd name="connsiteY17" fmla="*/ 2 h 690581"/>
              <a:gd name="connsiteX18" fmla="*/ 1291564 w 1291564"/>
              <a:gd name="connsiteY18" fmla="*/ 328614 h 690581"/>
              <a:gd name="connsiteX0" fmla="*/ 0 w 1291564"/>
              <a:gd name="connsiteY0" fmla="*/ 323852 h 690581"/>
              <a:gd name="connsiteX1" fmla="*/ 71438 w 1291564"/>
              <a:gd name="connsiteY1" fmla="*/ 9527 h 690581"/>
              <a:gd name="connsiteX2" fmla="*/ 142875 w 1291564"/>
              <a:gd name="connsiteY2" fmla="*/ 333377 h 690581"/>
              <a:gd name="connsiteX3" fmla="*/ 204788 w 1291564"/>
              <a:gd name="connsiteY3" fmla="*/ 690564 h 690581"/>
              <a:gd name="connsiteX4" fmla="*/ 273776 w 1291564"/>
              <a:gd name="connsiteY4" fmla="*/ 319089 h 690581"/>
              <a:gd name="connsiteX5" fmla="*/ 391589 w 1291564"/>
              <a:gd name="connsiteY5" fmla="*/ 4764 h 690581"/>
              <a:gd name="connsiteX6" fmla="*/ 506026 w 1291564"/>
              <a:gd name="connsiteY6" fmla="*/ 319645 h 690581"/>
              <a:gd name="connsiteX7" fmla="*/ 495300 w 1291564"/>
              <a:gd name="connsiteY7" fmla="*/ 690564 h 690581"/>
              <a:gd name="connsiteX8" fmla="*/ 571500 w 1291564"/>
              <a:gd name="connsiteY8" fmla="*/ 319089 h 690581"/>
              <a:gd name="connsiteX9" fmla="*/ 651076 w 1291564"/>
              <a:gd name="connsiteY9" fmla="*/ 4764 h 690581"/>
              <a:gd name="connsiteX10" fmla="*/ 723900 w 1291564"/>
              <a:gd name="connsiteY10" fmla="*/ 323852 h 690581"/>
              <a:gd name="connsiteX11" fmla="*/ 795338 w 1291564"/>
              <a:gd name="connsiteY11" fmla="*/ 666752 h 690581"/>
              <a:gd name="connsiteX12" fmla="*/ 871538 w 1291564"/>
              <a:gd name="connsiteY12" fmla="*/ 328614 h 690581"/>
              <a:gd name="connsiteX13" fmla="*/ 928688 w 1291564"/>
              <a:gd name="connsiteY13" fmla="*/ 2 h 690581"/>
              <a:gd name="connsiteX14" fmla="*/ 1004888 w 1291564"/>
              <a:gd name="connsiteY14" fmla="*/ 333377 h 690581"/>
              <a:gd name="connsiteX15" fmla="*/ 1071563 w 1291564"/>
              <a:gd name="connsiteY15" fmla="*/ 676277 h 690581"/>
              <a:gd name="connsiteX16" fmla="*/ 1143925 w 1291564"/>
              <a:gd name="connsiteY16" fmla="*/ 328614 h 690581"/>
              <a:gd name="connsiteX17" fmla="*/ 1200150 w 1291564"/>
              <a:gd name="connsiteY17" fmla="*/ 2 h 690581"/>
              <a:gd name="connsiteX18" fmla="*/ 1291564 w 1291564"/>
              <a:gd name="connsiteY18" fmla="*/ 328614 h 690581"/>
              <a:gd name="connsiteX0" fmla="*/ 0 w 1291564"/>
              <a:gd name="connsiteY0" fmla="*/ 323852 h 690581"/>
              <a:gd name="connsiteX1" fmla="*/ 92938 w 1291564"/>
              <a:gd name="connsiteY1" fmla="*/ 5043 h 690581"/>
              <a:gd name="connsiteX2" fmla="*/ 142875 w 1291564"/>
              <a:gd name="connsiteY2" fmla="*/ 333377 h 690581"/>
              <a:gd name="connsiteX3" fmla="*/ 204788 w 1291564"/>
              <a:gd name="connsiteY3" fmla="*/ 690564 h 690581"/>
              <a:gd name="connsiteX4" fmla="*/ 273776 w 1291564"/>
              <a:gd name="connsiteY4" fmla="*/ 319089 h 690581"/>
              <a:gd name="connsiteX5" fmla="*/ 391589 w 1291564"/>
              <a:gd name="connsiteY5" fmla="*/ 4764 h 690581"/>
              <a:gd name="connsiteX6" fmla="*/ 506026 w 1291564"/>
              <a:gd name="connsiteY6" fmla="*/ 319645 h 690581"/>
              <a:gd name="connsiteX7" fmla="*/ 495300 w 1291564"/>
              <a:gd name="connsiteY7" fmla="*/ 690564 h 690581"/>
              <a:gd name="connsiteX8" fmla="*/ 571500 w 1291564"/>
              <a:gd name="connsiteY8" fmla="*/ 319089 h 690581"/>
              <a:gd name="connsiteX9" fmla="*/ 651076 w 1291564"/>
              <a:gd name="connsiteY9" fmla="*/ 4764 h 690581"/>
              <a:gd name="connsiteX10" fmla="*/ 723900 w 1291564"/>
              <a:gd name="connsiteY10" fmla="*/ 323852 h 690581"/>
              <a:gd name="connsiteX11" fmla="*/ 795338 w 1291564"/>
              <a:gd name="connsiteY11" fmla="*/ 666752 h 690581"/>
              <a:gd name="connsiteX12" fmla="*/ 871538 w 1291564"/>
              <a:gd name="connsiteY12" fmla="*/ 328614 h 690581"/>
              <a:gd name="connsiteX13" fmla="*/ 928688 w 1291564"/>
              <a:gd name="connsiteY13" fmla="*/ 2 h 690581"/>
              <a:gd name="connsiteX14" fmla="*/ 1004888 w 1291564"/>
              <a:gd name="connsiteY14" fmla="*/ 333377 h 690581"/>
              <a:gd name="connsiteX15" fmla="*/ 1071563 w 1291564"/>
              <a:gd name="connsiteY15" fmla="*/ 676277 h 690581"/>
              <a:gd name="connsiteX16" fmla="*/ 1143925 w 1291564"/>
              <a:gd name="connsiteY16" fmla="*/ 328614 h 690581"/>
              <a:gd name="connsiteX17" fmla="*/ 1200150 w 1291564"/>
              <a:gd name="connsiteY17" fmla="*/ 2 h 690581"/>
              <a:gd name="connsiteX18" fmla="*/ 1291564 w 1291564"/>
              <a:gd name="connsiteY18" fmla="*/ 328614 h 690581"/>
              <a:gd name="connsiteX0" fmla="*/ 0 w 1291564"/>
              <a:gd name="connsiteY0" fmla="*/ 341239 h 707968"/>
              <a:gd name="connsiteX1" fmla="*/ 92938 w 1291564"/>
              <a:gd name="connsiteY1" fmla="*/ 9 h 707968"/>
              <a:gd name="connsiteX2" fmla="*/ 142875 w 1291564"/>
              <a:gd name="connsiteY2" fmla="*/ 350764 h 707968"/>
              <a:gd name="connsiteX3" fmla="*/ 204788 w 1291564"/>
              <a:gd name="connsiteY3" fmla="*/ 707951 h 707968"/>
              <a:gd name="connsiteX4" fmla="*/ 273776 w 1291564"/>
              <a:gd name="connsiteY4" fmla="*/ 336476 h 707968"/>
              <a:gd name="connsiteX5" fmla="*/ 391589 w 1291564"/>
              <a:gd name="connsiteY5" fmla="*/ 22151 h 707968"/>
              <a:gd name="connsiteX6" fmla="*/ 506026 w 1291564"/>
              <a:gd name="connsiteY6" fmla="*/ 337032 h 707968"/>
              <a:gd name="connsiteX7" fmla="*/ 495300 w 1291564"/>
              <a:gd name="connsiteY7" fmla="*/ 707951 h 707968"/>
              <a:gd name="connsiteX8" fmla="*/ 571500 w 1291564"/>
              <a:gd name="connsiteY8" fmla="*/ 336476 h 707968"/>
              <a:gd name="connsiteX9" fmla="*/ 651076 w 1291564"/>
              <a:gd name="connsiteY9" fmla="*/ 22151 h 707968"/>
              <a:gd name="connsiteX10" fmla="*/ 723900 w 1291564"/>
              <a:gd name="connsiteY10" fmla="*/ 341239 h 707968"/>
              <a:gd name="connsiteX11" fmla="*/ 795338 w 1291564"/>
              <a:gd name="connsiteY11" fmla="*/ 684139 h 707968"/>
              <a:gd name="connsiteX12" fmla="*/ 871538 w 1291564"/>
              <a:gd name="connsiteY12" fmla="*/ 346001 h 707968"/>
              <a:gd name="connsiteX13" fmla="*/ 928688 w 1291564"/>
              <a:gd name="connsiteY13" fmla="*/ 17389 h 707968"/>
              <a:gd name="connsiteX14" fmla="*/ 1004888 w 1291564"/>
              <a:gd name="connsiteY14" fmla="*/ 350764 h 707968"/>
              <a:gd name="connsiteX15" fmla="*/ 1071563 w 1291564"/>
              <a:gd name="connsiteY15" fmla="*/ 693664 h 707968"/>
              <a:gd name="connsiteX16" fmla="*/ 1143925 w 1291564"/>
              <a:gd name="connsiteY16" fmla="*/ 346001 h 707968"/>
              <a:gd name="connsiteX17" fmla="*/ 1200150 w 1291564"/>
              <a:gd name="connsiteY17" fmla="*/ 17389 h 707968"/>
              <a:gd name="connsiteX18" fmla="*/ 1291564 w 1291564"/>
              <a:gd name="connsiteY18" fmla="*/ 346001 h 707968"/>
              <a:gd name="connsiteX0" fmla="*/ 0 w 1291564"/>
              <a:gd name="connsiteY0" fmla="*/ 341233 h 707953"/>
              <a:gd name="connsiteX1" fmla="*/ 92938 w 1291564"/>
              <a:gd name="connsiteY1" fmla="*/ 3 h 707953"/>
              <a:gd name="connsiteX2" fmla="*/ 164375 w 1291564"/>
              <a:gd name="connsiteY2" fmla="*/ 346274 h 707953"/>
              <a:gd name="connsiteX3" fmla="*/ 204788 w 1291564"/>
              <a:gd name="connsiteY3" fmla="*/ 707945 h 707953"/>
              <a:gd name="connsiteX4" fmla="*/ 273776 w 1291564"/>
              <a:gd name="connsiteY4" fmla="*/ 336470 h 707953"/>
              <a:gd name="connsiteX5" fmla="*/ 391589 w 1291564"/>
              <a:gd name="connsiteY5" fmla="*/ 22145 h 707953"/>
              <a:gd name="connsiteX6" fmla="*/ 506026 w 1291564"/>
              <a:gd name="connsiteY6" fmla="*/ 337026 h 707953"/>
              <a:gd name="connsiteX7" fmla="*/ 495300 w 1291564"/>
              <a:gd name="connsiteY7" fmla="*/ 707945 h 707953"/>
              <a:gd name="connsiteX8" fmla="*/ 571500 w 1291564"/>
              <a:gd name="connsiteY8" fmla="*/ 336470 h 707953"/>
              <a:gd name="connsiteX9" fmla="*/ 651076 w 1291564"/>
              <a:gd name="connsiteY9" fmla="*/ 22145 h 707953"/>
              <a:gd name="connsiteX10" fmla="*/ 723900 w 1291564"/>
              <a:gd name="connsiteY10" fmla="*/ 341233 h 707953"/>
              <a:gd name="connsiteX11" fmla="*/ 795338 w 1291564"/>
              <a:gd name="connsiteY11" fmla="*/ 684133 h 707953"/>
              <a:gd name="connsiteX12" fmla="*/ 871538 w 1291564"/>
              <a:gd name="connsiteY12" fmla="*/ 345995 h 707953"/>
              <a:gd name="connsiteX13" fmla="*/ 928688 w 1291564"/>
              <a:gd name="connsiteY13" fmla="*/ 17383 h 707953"/>
              <a:gd name="connsiteX14" fmla="*/ 1004888 w 1291564"/>
              <a:gd name="connsiteY14" fmla="*/ 350758 h 707953"/>
              <a:gd name="connsiteX15" fmla="*/ 1071563 w 1291564"/>
              <a:gd name="connsiteY15" fmla="*/ 693658 h 707953"/>
              <a:gd name="connsiteX16" fmla="*/ 1143925 w 1291564"/>
              <a:gd name="connsiteY16" fmla="*/ 345995 h 707953"/>
              <a:gd name="connsiteX17" fmla="*/ 1200150 w 1291564"/>
              <a:gd name="connsiteY17" fmla="*/ 17383 h 707953"/>
              <a:gd name="connsiteX18" fmla="*/ 1291564 w 1291564"/>
              <a:gd name="connsiteY18" fmla="*/ 345995 h 707953"/>
              <a:gd name="connsiteX0" fmla="*/ 0 w 1291564"/>
              <a:gd name="connsiteY0" fmla="*/ 341231 h 707951"/>
              <a:gd name="connsiteX1" fmla="*/ 166038 w 1291564"/>
              <a:gd name="connsiteY1" fmla="*/ 2 h 707951"/>
              <a:gd name="connsiteX2" fmla="*/ 164375 w 1291564"/>
              <a:gd name="connsiteY2" fmla="*/ 346272 h 707951"/>
              <a:gd name="connsiteX3" fmla="*/ 204788 w 1291564"/>
              <a:gd name="connsiteY3" fmla="*/ 707943 h 707951"/>
              <a:gd name="connsiteX4" fmla="*/ 273776 w 1291564"/>
              <a:gd name="connsiteY4" fmla="*/ 336468 h 707951"/>
              <a:gd name="connsiteX5" fmla="*/ 391589 w 1291564"/>
              <a:gd name="connsiteY5" fmla="*/ 22143 h 707951"/>
              <a:gd name="connsiteX6" fmla="*/ 506026 w 1291564"/>
              <a:gd name="connsiteY6" fmla="*/ 337024 h 707951"/>
              <a:gd name="connsiteX7" fmla="*/ 495300 w 1291564"/>
              <a:gd name="connsiteY7" fmla="*/ 707943 h 707951"/>
              <a:gd name="connsiteX8" fmla="*/ 571500 w 1291564"/>
              <a:gd name="connsiteY8" fmla="*/ 336468 h 707951"/>
              <a:gd name="connsiteX9" fmla="*/ 651076 w 1291564"/>
              <a:gd name="connsiteY9" fmla="*/ 22143 h 707951"/>
              <a:gd name="connsiteX10" fmla="*/ 723900 w 1291564"/>
              <a:gd name="connsiteY10" fmla="*/ 341231 h 707951"/>
              <a:gd name="connsiteX11" fmla="*/ 795338 w 1291564"/>
              <a:gd name="connsiteY11" fmla="*/ 684131 h 707951"/>
              <a:gd name="connsiteX12" fmla="*/ 871538 w 1291564"/>
              <a:gd name="connsiteY12" fmla="*/ 345993 h 707951"/>
              <a:gd name="connsiteX13" fmla="*/ 928688 w 1291564"/>
              <a:gd name="connsiteY13" fmla="*/ 17381 h 707951"/>
              <a:gd name="connsiteX14" fmla="*/ 1004888 w 1291564"/>
              <a:gd name="connsiteY14" fmla="*/ 350756 h 707951"/>
              <a:gd name="connsiteX15" fmla="*/ 1071563 w 1291564"/>
              <a:gd name="connsiteY15" fmla="*/ 693656 h 707951"/>
              <a:gd name="connsiteX16" fmla="*/ 1143925 w 1291564"/>
              <a:gd name="connsiteY16" fmla="*/ 345993 h 707951"/>
              <a:gd name="connsiteX17" fmla="*/ 1200150 w 1291564"/>
              <a:gd name="connsiteY17" fmla="*/ 17381 h 707951"/>
              <a:gd name="connsiteX18" fmla="*/ 1291564 w 1291564"/>
              <a:gd name="connsiteY18" fmla="*/ 345993 h 707951"/>
              <a:gd name="connsiteX0" fmla="*/ 0 w 1291564"/>
              <a:gd name="connsiteY0" fmla="*/ 341231 h 707951"/>
              <a:gd name="connsiteX1" fmla="*/ 166038 w 1291564"/>
              <a:gd name="connsiteY1" fmla="*/ 2 h 707951"/>
              <a:gd name="connsiteX2" fmla="*/ 336375 w 1291564"/>
              <a:gd name="connsiteY2" fmla="*/ 346272 h 707951"/>
              <a:gd name="connsiteX3" fmla="*/ 204788 w 1291564"/>
              <a:gd name="connsiteY3" fmla="*/ 707943 h 707951"/>
              <a:gd name="connsiteX4" fmla="*/ 273776 w 1291564"/>
              <a:gd name="connsiteY4" fmla="*/ 336468 h 707951"/>
              <a:gd name="connsiteX5" fmla="*/ 391589 w 1291564"/>
              <a:gd name="connsiteY5" fmla="*/ 22143 h 707951"/>
              <a:gd name="connsiteX6" fmla="*/ 506026 w 1291564"/>
              <a:gd name="connsiteY6" fmla="*/ 337024 h 707951"/>
              <a:gd name="connsiteX7" fmla="*/ 495300 w 1291564"/>
              <a:gd name="connsiteY7" fmla="*/ 707943 h 707951"/>
              <a:gd name="connsiteX8" fmla="*/ 571500 w 1291564"/>
              <a:gd name="connsiteY8" fmla="*/ 336468 h 707951"/>
              <a:gd name="connsiteX9" fmla="*/ 651076 w 1291564"/>
              <a:gd name="connsiteY9" fmla="*/ 22143 h 707951"/>
              <a:gd name="connsiteX10" fmla="*/ 723900 w 1291564"/>
              <a:gd name="connsiteY10" fmla="*/ 341231 h 707951"/>
              <a:gd name="connsiteX11" fmla="*/ 795338 w 1291564"/>
              <a:gd name="connsiteY11" fmla="*/ 684131 h 707951"/>
              <a:gd name="connsiteX12" fmla="*/ 871538 w 1291564"/>
              <a:gd name="connsiteY12" fmla="*/ 345993 h 707951"/>
              <a:gd name="connsiteX13" fmla="*/ 928688 w 1291564"/>
              <a:gd name="connsiteY13" fmla="*/ 17381 h 707951"/>
              <a:gd name="connsiteX14" fmla="*/ 1004888 w 1291564"/>
              <a:gd name="connsiteY14" fmla="*/ 350756 h 707951"/>
              <a:gd name="connsiteX15" fmla="*/ 1071563 w 1291564"/>
              <a:gd name="connsiteY15" fmla="*/ 693656 h 707951"/>
              <a:gd name="connsiteX16" fmla="*/ 1143925 w 1291564"/>
              <a:gd name="connsiteY16" fmla="*/ 345993 h 707951"/>
              <a:gd name="connsiteX17" fmla="*/ 1200150 w 1291564"/>
              <a:gd name="connsiteY17" fmla="*/ 17381 h 707951"/>
              <a:gd name="connsiteX18" fmla="*/ 1291564 w 1291564"/>
              <a:gd name="connsiteY18" fmla="*/ 345993 h 707951"/>
              <a:gd name="connsiteX0" fmla="*/ 0 w 1291564"/>
              <a:gd name="connsiteY0" fmla="*/ 341231 h 707943"/>
              <a:gd name="connsiteX1" fmla="*/ 166038 w 1291564"/>
              <a:gd name="connsiteY1" fmla="*/ 2 h 707943"/>
              <a:gd name="connsiteX2" fmla="*/ 336375 w 1291564"/>
              <a:gd name="connsiteY2" fmla="*/ 346272 h 707943"/>
              <a:gd name="connsiteX3" fmla="*/ 488590 w 1291564"/>
              <a:gd name="connsiteY3" fmla="*/ 681039 h 707943"/>
              <a:gd name="connsiteX4" fmla="*/ 273776 w 1291564"/>
              <a:gd name="connsiteY4" fmla="*/ 336468 h 707943"/>
              <a:gd name="connsiteX5" fmla="*/ 391589 w 1291564"/>
              <a:gd name="connsiteY5" fmla="*/ 22143 h 707943"/>
              <a:gd name="connsiteX6" fmla="*/ 506026 w 1291564"/>
              <a:gd name="connsiteY6" fmla="*/ 337024 h 707943"/>
              <a:gd name="connsiteX7" fmla="*/ 495300 w 1291564"/>
              <a:gd name="connsiteY7" fmla="*/ 707943 h 707943"/>
              <a:gd name="connsiteX8" fmla="*/ 571500 w 1291564"/>
              <a:gd name="connsiteY8" fmla="*/ 336468 h 707943"/>
              <a:gd name="connsiteX9" fmla="*/ 651076 w 1291564"/>
              <a:gd name="connsiteY9" fmla="*/ 22143 h 707943"/>
              <a:gd name="connsiteX10" fmla="*/ 723900 w 1291564"/>
              <a:gd name="connsiteY10" fmla="*/ 341231 h 707943"/>
              <a:gd name="connsiteX11" fmla="*/ 795338 w 1291564"/>
              <a:gd name="connsiteY11" fmla="*/ 684131 h 707943"/>
              <a:gd name="connsiteX12" fmla="*/ 871538 w 1291564"/>
              <a:gd name="connsiteY12" fmla="*/ 345993 h 707943"/>
              <a:gd name="connsiteX13" fmla="*/ 928688 w 1291564"/>
              <a:gd name="connsiteY13" fmla="*/ 17381 h 707943"/>
              <a:gd name="connsiteX14" fmla="*/ 1004888 w 1291564"/>
              <a:gd name="connsiteY14" fmla="*/ 350756 h 707943"/>
              <a:gd name="connsiteX15" fmla="*/ 1071563 w 1291564"/>
              <a:gd name="connsiteY15" fmla="*/ 693656 h 707943"/>
              <a:gd name="connsiteX16" fmla="*/ 1143925 w 1291564"/>
              <a:gd name="connsiteY16" fmla="*/ 345993 h 707943"/>
              <a:gd name="connsiteX17" fmla="*/ 1200150 w 1291564"/>
              <a:gd name="connsiteY17" fmla="*/ 17381 h 707943"/>
              <a:gd name="connsiteX18" fmla="*/ 1291564 w 1291564"/>
              <a:gd name="connsiteY18" fmla="*/ 345993 h 707943"/>
              <a:gd name="connsiteX0" fmla="*/ 0 w 1291564"/>
              <a:gd name="connsiteY0" fmla="*/ 341231 h 707943"/>
              <a:gd name="connsiteX1" fmla="*/ 166038 w 1291564"/>
              <a:gd name="connsiteY1" fmla="*/ 2 h 707943"/>
              <a:gd name="connsiteX2" fmla="*/ 336375 w 1291564"/>
              <a:gd name="connsiteY2" fmla="*/ 346272 h 707943"/>
              <a:gd name="connsiteX3" fmla="*/ 488590 w 1291564"/>
              <a:gd name="connsiteY3" fmla="*/ 681039 h 707943"/>
              <a:gd name="connsiteX4" fmla="*/ 660776 w 1291564"/>
              <a:gd name="connsiteY4" fmla="*/ 340952 h 707943"/>
              <a:gd name="connsiteX5" fmla="*/ 391589 w 1291564"/>
              <a:gd name="connsiteY5" fmla="*/ 22143 h 707943"/>
              <a:gd name="connsiteX6" fmla="*/ 506026 w 1291564"/>
              <a:gd name="connsiteY6" fmla="*/ 337024 h 707943"/>
              <a:gd name="connsiteX7" fmla="*/ 495300 w 1291564"/>
              <a:gd name="connsiteY7" fmla="*/ 707943 h 707943"/>
              <a:gd name="connsiteX8" fmla="*/ 571500 w 1291564"/>
              <a:gd name="connsiteY8" fmla="*/ 336468 h 707943"/>
              <a:gd name="connsiteX9" fmla="*/ 651076 w 1291564"/>
              <a:gd name="connsiteY9" fmla="*/ 22143 h 707943"/>
              <a:gd name="connsiteX10" fmla="*/ 723900 w 1291564"/>
              <a:gd name="connsiteY10" fmla="*/ 341231 h 707943"/>
              <a:gd name="connsiteX11" fmla="*/ 795338 w 1291564"/>
              <a:gd name="connsiteY11" fmla="*/ 684131 h 707943"/>
              <a:gd name="connsiteX12" fmla="*/ 871538 w 1291564"/>
              <a:gd name="connsiteY12" fmla="*/ 345993 h 707943"/>
              <a:gd name="connsiteX13" fmla="*/ 928688 w 1291564"/>
              <a:gd name="connsiteY13" fmla="*/ 17381 h 707943"/>
              <a:gd name="connsiteX14" fmla="*/ 1004888 w 1291564"/>
              <a:gd name="connsiteY14" fmla="*/ 350756 h 707943"/>
              <a:gd name="connsiteX15" fmla="*/ 1071563 w 1291564"/>
              <a:gd name="connsiteY15" fmla="*/ 693656 h 707943"/>
              <a:gd name="connsiteX16" fmla="*/ 1143925 w 1291564"/>
              <a:gd name="connsiteY16" fmla="*/ 345993 h 707943"/>
              <a:gd name="connsiteX17" fmla="*/ 1200150 w 1291564"/>
              <a:gd name="connsiteY17" fmla="*/ 17381 h 707943"/>
              <a:gd name="connsiteX18" fmla="*/ 1291564 w 1291564"/>
              <a:gd name="connsiteY18" fmla="*/ 345993 h 707943"/>
              <a:gd name="connsiteX0" fmla="*/ 0 w 1291564"/>
              <a:gd name="connsiteY0" fmla="*/ 341235 h 707947"/>
              <a:gd name="connsiteX1" fmla="*/ 166038 w 1291564"/>
              <a:gd name="connsiteY1" fmla="*/ 6 h 707947"/>
              <a:gd name="connsiteX2" fmla="*/ 340675 w 1291564"/>
              <a:gd name="connsiteY2" fmla="*/ 332823 h 707947"/>
              <a:gd name="connsiteX3" fmla="*/ 488590 w 1291564"/>
              <a:gd name="connsiteY3" fmla="*/ 681043 h 707947"/>
              <a:gd name="connsiteX4" fmla="*/ 660776 w 1291564"/>
              <a:gd name="connsiteY4" fmla="*/ 340956 h 707947"/>
              <a:gd name="connsiteX5" fmla="*/ 391589 w 1291564"/>
              <a:gd name="connsiteY5" fmla="*/ 22147 h 707947"/>
              <a:gd name="connsiteX6" fmla="*/ 506026 w 1291564"/>
              <a:gd name="connsiteY6" fmla="*/ 337028 h 707947"/>
              <a:gd name="connsiteX7" fmla="*/ 495300 w 1291564"/>
              <a:gd name="connsiteY7" fmla="*/ 707947 h 707947"/>
              <a:gd name="connsiteX8" fmla="*/ 571500 w 1291564"/>
              <a:gd name="connsiteY8" fmla="*/ 336472 h 707947"/>
              <a:gd name="connsiteX9" fmla="*/ 651076 w 1291564"/>
              <a:gd name="connsiteY9" fmla="*/ 22147 h 707947"/>
              <a:gd name="connsiteX10" fmla="*/ 723900 w 1291564"/>
              <a:gd name="connsiteY10" fmla="*/ 341235 h 707947"/>
              <a:gd name="connsiteX11" fmla="*/ 795338 w 1291564"/>
              <a:gd name="connsiteY11" fmla="*/ 684135 h 707947"/>
              <a:gd name="connsiteX12" fmla="*/ 871538 w 1291564"/>
              <a:gd name="connsiteY12" fmla="*/ 345997 h 707947"/>
              <a:gd name="connsiteX13" fmla="*/ 928688 w 1291564"/>
              <a:gd name="connsiteY13" fmla="*/ 17385 h 707947"/>
              <a:gd name="connsiteX14" fmla="*/ 1004888 w 1291564"/>
              <a:gd name="connsiteY14" fmla="*/ 350760 h 707947"/>
              <a:gd name="connsiteX15" fmla="*/ 1071563 w 1291564"/>
              <a:gd name="connsiteY15" fmla="*/ 693660 h 707947"/>
              <a:gd name="connsiteX16" fmla="*/ 1143925 w 1291564"/>
              <a:gd name="connsiteY16" fmla="*/ 345997 h 707947"/>
              <a:gd name="connsiteX17" fmla="*/ 1200150 w 1291564"/>
              <a:gd name="connsiteY17" fmla="*/ 17385 h 707947"/>
              <a:gd name="connsiteX18" fmla="*/ 1291564 w 1291564"/>
              <a:gd name="connsiteY18" fmla="*/ 345997 h 707947"/>
              <a:gd name="connsiteX0" fmla="*/ 0 w 1291564"/>
              <a:gd name="connsiteY0" fmla="*/ 341235 h 743821"/>
              <a:gd name="connsiteX1" fmla="*/ 166038 w 1291564"/>
              <a:gd name="connsiteY1" fmla="*/ 6 h 743821"/>
              <a:gd name="connsiteX2" fmla="*/ 340675 w 1291564"/>
              <a:gd name="connsiteY2" fmla="*/ 332823 h 743821"/>
              <a:gd name="connsiteX3" fmla="*/ 488590 w 1291564"/>
              <a:gd name="connsiteY3" fmla="*/ 681043 h 743821"/>
              <a:gd name="connsiteX4" fmla="*/ 660776 w 1291564"/>
              <a:gd name="connsiteY4" fmla="*/ 340956 h 743821"/>
              <a:gd name="connsiteX5" fmla="*/ 391589 w 1291564"/>
              <a:gd name="connsiteY5" fmla="*/ 22147 h 743821"/>
              <a:gd name="connsiteX6" fmla="*/ 506026 w 1291564"/>
              <a:gd name="connsiteY6" fmla="*/ 337028 h 743821"/>
              <a:gd name="connsiteX7" fmla="*/ 869402 w 1291564"/>
              <a:gd name="connsiteY7" fmla="*/ 743821 h 743821"/>
              <a:gd name="connsiteX8" fmla="*/ 571500 w 1291564"/>
              <a:gd name="connsiteY8" fmla="*/ 336472 h 743821"/>
              <a:gd name="connsiteX9" fmla="*/ 651076 w 1291564"/>
              <a:gd name="connsiteY9" fmla="*/ 22147 h 743821"/>
              <a:gd name="connsiteX10" fmla="*/ 723900 w 1291564"/>
              <a:gd name="connsiteY10" fmla="*/ 341235 h 743821"/>
              <a:gd name="connsiteX11" fmla="*/ 795338 w 1291564"/>
              <a:gd name="connsiteY11" fmla="*/ 684135 h 743821"/>
              <a:gd name="connsiteX12" fmla="*/ 871538 w 1291564"/>
              <a:gd name="connsiteY12" fmla="*/ 345997 h 743821"/>
              <a:gd name="connsiteX13" fmla="*/ 928688 w 1291564"/>
              <a:gd name="connsiteY13" fmla="*/ 17385 h 743821"/>
              <a:gd name="connsiteX14" fmla="*/ 1004888 w 1291564"/>
              <a:gd name="connsiteY14" fmla="*/ 350760 h 743821"/>
              <a:gd name="connsiteX15" fmla="*/ 1071563 w 1291564"/>
              <a:gd name="connsiteY15" fmla="*/ 693660 h 743821"/>
              <a:gd name="connsiteX16" fmla="*/ 1143925 w 1291564"/>
              <a:gd name="connsiteY16" fmla="*/ 345997 h 743821"/>
              <a:gd name="connsiteX17" fmla="*/ 1200150 w 1291564"/>
              <a:gd name="connsiteY17" fmla="*/ 17385 h 743821"/>
              <a:gd name="connsiteX18" fmla="*/ 1291564 w 1291564"/>
              <a:gd name="connsiteY18" fmla="*/ 345997 h 743821"/>
              <a:gd name="connsiteX0" fmla="*/ 0 w 1291564"/>
              <a:gd name="connsiteY0" fmla="*/ 341235 h 743823"/>
              <a:gd name="connsiteX1" fmla="*/ 166038 w 1291564"/>
              <a:gd name="connsiteY1" fmla="*/ 6 h 743823"/>
              <a:gd name="connsiteX2" fmla="*/ 340675 w 1291564"/>
              <a:gd name="connsiteY2" fmla="*/ 332823 h 743823"/>
              <a:gd name="connsiteX3" fmla="*/ 488590 w 1291564"/>
              <a:gd name="connsiteY3" fmla="*/ 681043 h 743823"/>
              <a:gd name="connsiteX4" fmla="*/ 660776 w 1291564"/>
              <a:gd name="connsiteY4" fmla="*/ 340956 h 743823"/>
              <a:gd name="connsiteX5" fmla="*/ 391589 w 1291564"/>
              <a:gd name="connsiteY5" fmla="*/ 22147 h 743823"/>
              <a:gd name="connsiteX6" fmla="*/ 1073628 w 1291564"/>
              <a:gd name="connsiteY6" fmla="*/ 332542 h 743823"/>
              <a:gd name="connsiteX7" fmla="*/ 869402 w 1291564"/>
              <a:gd name="connsiteY7" fmla="*/ 743821 h 743823"/>
              <a:gd name="connsiteX8" fmla="*/ 571500 w 1291564"/>
              <a:gd name="connsiteY8" fmla="*/ 336472 h 743823"/>
              <a:gd name="connsiteX9" fmla="*/ 651076 w 1291564"/>
              <a:gd name="connsiteY9" fmla="*/ 22147 h 743823"/>
              <a:gd name="connsiteX10" fmla="*/ 723900 w 1291564"/>
              <a:gd name="connsiteY10" fmla="*/ 341235 h 743823"/>
              <a:gd name="connsiteX11" fmla="*/ 795338 w 1291564"/>
              <a:gd name="connsiteY11" fmla="*/ 684135 h 743823"/>
              <a:gd name="connsiteX12" fmla="*/ 871538 w 1291564"/>
              <a:gd name="connsiteY12" fmla="*/ 345997 h 743823"/>
              <a:gd name="connsiteX13" fmla="*/ 928688 w 1291564"/>
              <a:gd name="connsiteY13" fmla="*/ 17385 h 743823"/>
              <a:gd name="connsiteX14" fmla="*/ 1004888 w 1291564"/>
              <a:gd name="connsiteY14" fmla="*/ 350760 h 743823"/>
              <a:gd name="connsiteX15" fmla="*/ 1071563 w 1291564"/>
              <a:gd name="connsiteY15" fmla="*/ 693660 h 743823"/>
              <a:gd name="connsiteX16" fmla="*/ 1143925 w 1291564"/>
              <a:gd name="connsiteY16" fmla="*/ 345997 h 743823"/>
              <a:gd name="connsiteX17" fmla="*/ 1200150 w 1291564"/>
              <a:gd name="connsiteY17" fmla="*/ 17385 h 743823"/>
              <a:gd name="connsiteX18" fmla="*/ 1291564 w 1291564"/>
              <a:gd name="connsiteY18" fmla="*/ 345997 h 743823"/>
              <a:gd name="connsiteX0" fmla="*/ 0 w 1291564"/>
              <a:gd name="connsiteY0" fmla="*/ 341235 h 743821"/>
              <a:gd name="connsiteX1" fmla="*/ 166038 w 1291564"/>
              <a:gd name="connsiteY1" fmla="*/ 6 h 743821"/>
              <a:gd name="connsiteX2" fmla="*/ 340675 w 1291564"/>
              <a:gd name="connsiteY2" fmla="*/ 332823 h 743821"/>
              <a:gd name="connsiteX3" fmla="*/ 488590 w 1291564"/>
              <a:gd name="connsiteY3" fmla="*/ 681043 h 743821"/>
              <a:gd name="connsiteX4" fmla="*/ 660776 w 1291564"/>
              <a:gd name="connsiteY4" fmla="*/ 340956 h 743821"/>
              <a:gd name="connsiteX5" fmla="*/ 1079591 w 1291564"/>
              <a:gd name="connsiteY5" fmla="*/ 17662 h 743821"/>
              <a:gd name="connsiteX6" fmla="*/ 1073628 w 1291564"/>
              <a:gd name="connsiteY6" fmla="*/ 332542 h 743821"/>
              <a:gd name="connsiteX7" fmla="*/ 869402 w 1291564"/>
              <a:gd name="connsiteY7" fmla="*/ 743821 h 743821"/>
              <a:gd name="connsiteX8" fmla="*/ 571500 w 1291564"/>
              <a:gd name="connsiteY8" fmla="*/ 336472 h 743821"/>
              <a:gd name="connsiteX9" fmla="*/ 651076 w 1291564"/>
              <a:gd name="connsiteY9" fmla="*/ 22147 h 743821"/>
              <a:gd name="connsiteX10" fmla="*/ 723900 w 1291564"/>
              <a:gd name="connsiteY10" fmla="*/ 341235 h 743821"/>
              <a:gd name="connsiteX11" fmla="*/ 795338 w 1291564"/>
              <a:gd name="connsiteY11" fmla="*/ 684135 h 743821"/>
              <a:gd name="connsiteX12" fmla="*/ 871538 w 1291564"/>
              <a:gd name="connsiteY12" fmla="*/ 345997 h 743821"/>
              <a:gd name="connsiteX13" fmla="*/ 928688 w 1291564"/>
              <a:gd name="connsiteY13" fmla="*/ 17385 h 743821"/>
              <a:gd name="connsiteX14" fmla="*/ 1004888 w 1291564"/>
              <a:gd name="connsiteY14" fmla="*/ 350760 h 743821"/>
              <a:gd name="connsiteX15" fmla="*/ 1071563 w 1291564"/>
              <a:gd name="connsiteY15" fmla="*/ 693660 h 743821"/>
              <a:gd name="connsiteX16" fmla="*/ 1143925 w 1291564"/>
              <a:gd name="connsiteY16" fmla="*/ 345997 h 743821"/>
              <a:gd name="connsiteX17" fmla="*/ 1200150 w 1291564"/>
              <a:gd name="connsiteY17" fmla="*/ 17385 h 743821"/>
              <a:gd name="connsiteX18" fmla="*/ 1291564 w 1291564"/>
              <a:gd name="connsiteY18" fmla="*/ 345997 h 743821"/>
              <a:gd name="connsiteX0" fmla="*/ 0 w 1291564"/>
              <a:gd name="connsiteY0" fmla="*/ 341235 h 743911"/>
              <a:gd name="connsiteX1" fmla="*/ 166038 w 1291564"/>
              <a:gd name="connsiteY1" fmla="*/ 6 h 743911"/>
              <a:gd name="connsiteX2" fmla="*/ 340675 w 1291564"/>
              <a:gd name="connsiteY2" fmla="*/ 332823 h 743911"/>
              <a:gd name="connsiteX3" fmla="*/ 488590 w 1291564"/>
              <a:gd name="connsiteY3" fmla="*/ 681043 h 743911"/>
              <a:gd name="connsiteX4" fmla="*/ 660776 w 1291564"/>
              <a:gd name="connsiteY4" fmla="*/ 340956 h 743911"/>
              <a:gd name="connsiteX5" fmla="*/ 1079591 w 1291564"/>
              <a:gd name="connsiteY5" fmla="*/ 17662 h 743911"/>
              <a:gd name="connsiteX6" fmla="*/ 1073628 w 1291564"/>
              <a:gd name="connsiteY6" fmla="*/ 332542 h 743911"/>
              <a:gd name="connsiteX7" fmla="*/ 869402 w 1291564"/>
              <a:gd name="connsiteY7" fmla="*/ 743821 h 743911"/>
              <a:gd name="connsiteX8" fmla="*/ 1074601 w 1291564"/>
              <a:gd name="connsiteY8" fmla="*/ 296114 h 743911"/>
              <a:gd name="connsiteX9" fmla="*/ 651076 w 1291564"/>
              <a:gd name="connsiteY9" fmla="*/ 22147 h 743911"/>
              <a:gd name="connsiteX10" fmla="*/ 723900 w 1291564"/>
              <a:gd name="connsiteY10" fmla="*/ 341235 h 743911"/>
              <a:gd name="connsiteX11" fmla="*/ 795338 w 1291564"/>
              <a:gd name="connsiteY11" fmla="*/ 684135 h 743911"/>
              <a:gd name="connsiteX12" fmla="*/ 871538 w 1291564"/>
              <a:gd name="connsiteY12" fmla="*/ 345997 h 743911"/>
              <a:gd name="connsiteX13" fmla="*/ 928688 w 1291564"/>
              <a:gd name="connsiteY13" fmla="*/ 17385 h 743911"/>
              <a:gd name="connsiteX14" fmla="*/ 1004888 w 1291564"/>
              <a:gd name="connsiteY14" fmla="*/ 350760 h 743911"/>
              <a:gd name="connsiteX15" fmla="*/ 1071563 w 1291564"/>
              <a:gd name="connsiteY15" fmla="*/ 693660 h 743911"/>
              <a:gd name="connsiteX16" fmla="*/ 1143925 w 1291564"/>
              <a:gd name="connsiteY16" fmla="*/ 345997 h 743911"/>
              <a:gd name="connsiteX17" fmla="*/ 1200150 w 1291564"/>
              <a:gd name="connsiteY17" fmla="*/ 17385 h 743911"/>
              <a:gd name="connsiteX18" fmla="*/ 1291564 w 1291564"/>
              <a:gd name="connsiteY18" fmla="*/ 345997 h 743911"/>
              <a:gd name="connsiteX0" fmla="*/ 0 w 1291564"/>
              <a:gd name="connsiteY0" fmla="*/ 341235 h 743913"/>
              <a:gd name="connsiteX1" fmla="*/ 166038 w 1291564"/>
              <a:gd name="connsiteY1" fmla="*/ 6 h 743913"/>
              <a:gd name="connsiteX2" fmla="*/ 340675 w 1291564"/>
              <a:gd name="connsiteY2" fmla="*/ 332823 h 743913"/>
              <a:gd name="connsiteX3" fmla="*/ 488590 w 1291564"/>
              <a:gd name="connsiteY3" fmla="*/ 681043 h 743913"/>
              <a:gd name="connsiteX4" fmla="*/ 660776 w 1291564"/>
              <a:gd name="connsiteY4" fmla="*/ 340956 h 743913"/>
              <a:gd name="connsiteX5" fmla="*/ 1079591 w 1291564"/>
              <a:gd name="connsiteY5" fmla="*/ 17662 h 743913"/>
              <a:gd name="connsiteX6" fmla="*/ 1073628 w 1291564"/>
              <a:gd name="connsiteY6" fmla="*/ 332542 h 743913"/>
              <a:gd name="connsiteX7" fmla="*/ 869402 w 1291564"/>
              <a:gd name="connsiteY7" fmla="*/ 743821 h 743913"/>
              <a:gd name="connsiteX8" fmla="*/ 1074601 w 1291564"/>
              <a:gd name="connsiteY8" fmla="*/ 296114 h 743913"/>
              <a:gd name="connsiteX9" fmla="*/ 1171377 w 1291564"/>
              <a:gd name="connsiteY9" fmla="*/ 13178 h 743913"/>
              <a:gd name="connsiteX10" fmla="*/ 723900 w 1291564"/>
              <a:gd name="connsiteY10" fmla="*/ 341235 h 743913"/>
              <a:gd name="connsiteX11" fmla="*/ 795338 w 1291564"/>
              <a:gd name="connsiteY11" fmla="*/ 684135 h 743913"/>
              <a:gd name="connsiteX12" fmla="*/ 871538 w 1291564"/>
              <a:gd name="connsiteY12" fmla="*/ 345997 h 743913"/>
              <a:gd name="connsiteX13" fmla="*/ 928688 w 1291564"/>
              <a:gd name="connsiteY13" fmla="*/ 17385 h 743913"/>
              <a:gd name="connsiteX14" fmla="*/ 1004888 w 1291564"/>
              <a:gd name="connsiteY14" fmla="*/ 350760 h 743913"/>
              <a:gd name="connsiteX15" fmla="*/ 1071563 w 1291564"/>
              <a:gd name="connsiteY15" fmla="*/ 693660 h 743913"/>
              <a:gd name="connsiteX16" fmla="*/ 1143925 w 1291564"/>
              <a:gd name="connsiteY16" fmla="*/ 345997 h 743913"/>
              <a:gd name="connsiteX17" fmla="*/ 1200150 w 1291564"/>
              <a:gd name="connsiteY17" fmla="*/ 17385 h 743913"/>
              <a:gd name="connsiteX18" fmla="*/ 1291564 w 1291564"/>
              <a:gd name="connsiteY18" fmla="*/ 345997 h 743913"/>
              <a:gd name="connsiteX0" fmla="*/ 0 w 1291564"/>
              <a:gd name="connsiteY0" fmla="*/ 341235 h 743911"/>
              <a:gd name="connsiteX1" fmla="*/ 166038 w 1291564"/>
              <a:gd name="connsiteY1" fmla="*/ 6 h 743911"/>
              <a:gd name="connsiteX2" fmla="*/ 340675 w 1291564"/>
              <a:gd name="connsiteY2" fmla="*/ 332823 h 743911"/>
              <a:gd name="connsiteX3" fmla="*/ 488590 w 1291564"/>
              <a:gd name="connsiteY3" fmla="*/ 681043 h 743911"/>
              <a:gd name="connsiteX4" fmla="*/ 660776 w 1291564"/>
              <a:gd name="connsiteY4" fmla="*/ 340956 h 743911"/>
              <a:gd name="connsiteX5" fmla="*/ 1079591 w 1291564"/>
              <a:gd name="connsiteY5" fmla="*/ 17662 h 743911"/>
              <a:gd name="connsiteX6" fmla="*/ 1073628 w 1291564"/>
              <a:gd name="connsiteY6" fmla="*/ 332542 h 743911"/>
              <a:gd name="connsiteX7" fmla="*/ 869402 w 1291564"/>
              <a:gd name="connsiteY7" fmla="*/ 743821 h 743911"/>
              <a:gd name="connsiteX8" fmla="*/ 1074601 w 1291564"/>
              <a:gd name="connsiteY8" fmla="*/ 296114 h 743911"/>
              <a:gd name="connsiteX9" fmla="*/ 1171377 w 1291564"/>
              <a:gd name="connsiteY9" fmla="*/ 13178 h 743911"/>
              <a:gd name="connsiteX10" fmla="*/ 1175402 w 1291564"/>
              <a:gd name="connsiteY10" fmla="*/ 354688 h 743911"/>
              <a:gd name="connsiteX11" fmla="*/ 795338 w 1291564"/>
              <a:gd name="connsiteY11" fmla="*/ 684135 h 743911"/>
              <a:gd name="connsiteX12" fmla="*/ 871538 w 1291564"/>
              <a:gd name="connsiteY12" fmla="*/ 345997 h 743911"/>
              <a:gd name="connsiteX13" fmla="*/ 928688 w 1291564"/>
              <a:gd name="connsiteY13" fmla="*/ 17385 h 743911"/>
              <a:gd name="connsiteX14" fmla="*/ 1004888 w 1291564"/>
              <a:gd name="connsiteY14" fmla="*/ 350760 h 743911"/>
              <a:gd name="connsiteX15" fmla="*/ 1071563 w 1291564"/>
              <a:gd name="connsiteY15" fmla="*/ 693660 h 743911"/>
              <a:gd name="connsiteX16" fmla="*/ 1143925 w 1291564"/>
              <a:gd name="connsiteY16" fmla="*/ 345997 h 743911"/>
              <a:gd name="connsiteX17" fmla="*/ 1200150 w 1291564"/>
              <a:gd name="connsiteY17" fmla="*/ 17385 h 743911"/>
              <a:gd name="connsiteX18" fmla="*/ 1291564 w 1291564"/>
              <a:gd name="connsiteY18" fmla="*/ 345997 h 743911"/>
              <a:gd name="connsiteX0" fmla="*/ 0 w 1291564"/>
              <a:gd name="connsiteY0" fmla="*/ 341235 h 743913"/>
              <a:gd name="connsiteX1" fmla="*/ 166038 w 1291564"/>
              <a:gd name="connsiteY1" fmla="*/ 6 h 743913"/>
              <a:gd name="connsiteX2" fmla="*/ 340675 w 1291564"/>
              <a:gd name="connsiteY2" fmla="*/ 332823 h 743913"/>
              <a:gd name="connsiteX3" fmla="*/ 488590 w 1291564"/>
              <a:gd name="connsiteY3" fmla="*/ 681043 h 743913"/>
              <a:gd name="connsiteX4" fmla="*/ 660776 w 1291564"/>
              <a:gd name="connsiteY4" fmla="*/ 340956 h 743913"/>
              <a:gd name="connsiteX5" fmla="*/ 1079591 w 1291564"/>
              <a:gd name="connsiteY5" fmla="*/ 17662 h 743913"/>
              <a:gd name="connsiteX6" fmla="*/ 1073628 w 1291564"/>
              <a:gd name="connsiteY6" fmla="*/ 332542 h 743913"/>
              <a:gd name="connsiteX7" fmla="*/ 869402 w 1291564"/>
              <a:gd name="connsiteY7" fmla="*/ 743821 h 743913"/>
              <a:gd name="connsiteX8" fmla="*/ 1074601 w 1291564"/>
              <a:gd name="connsiteY8" fmla="*/ 296114 h 743913"/>
              <a:gd name="connsiteX9" fmla="*/ 1171377 w 1291564"/>
              <a:gd name="connsiteY9" fmla="*/ 13178 h 743913"/>
              <a:gd name="connsiteX10" fmla="*/ 1175402 w 1291564"/>
              <a:gd name="connsiteY10" fmla="*/ 354688 h 743913"/>
              <a:gd name="connsiteX11" fmla="*/ 1139339 w 1291564"/>
              <a:gd name="connsiteY11" fmla="*/ 702073 h 743913"/>
              <a:gd name="connsiteX12" fmla="*/ 871538 w 1291564"/>
              <a:gd name="connsiteY12" fmla="*/ 345997 h 743913"/>
              <a:gd name="connsiteX13" fmla="*/ 928688 w 1291564"/>
              <a:gd name="connsiteY13" fmla="*/ 17385 h 743913"/>
              <a:gd name="connsiteX14" fmla="*/ 1004888 w 1291564"/>
              <a:gd name="connsiteY14" fmla="*/ 350760 h 743913"/>
              <a:gd name="connsiteX15" fmla="*/ 1071563 w 1291564"/>
              <a:gd name="connsiteY15" fmla="*/ 693660 h 743913"/>
              <a:gd name="connsiteX16" fmla="*/ 1143925 w 1291564"/>
              <a:gd name="connsiteY16" fmla="*/ 345997 h 743913"/>
              <a:gd name="connsiteX17" fmla="*/ 1200150 w 1291564"/>
              <a:gd name="connsiteY17" fmla="*/ 17385 h 743913"/>
              <a:gd name="connsiteX18" fmla="*/ 1291564 w 1291564"/>
              <a:gd name="connsiteY18" fmla="*/ 345997 h 743913"/>
              <a:gd name="connsiteX0" fmla="*/ 0 w 1356933"/>
              <a:gd name="connsiteY0" fmla="*/ 341235 h 743911"/>
              <a:gd name="connsiteX1" fmla="*/ 166038 w 1356933"/>
              <a:gd name="connsiteY1" fmla="*/ 6 h 743911"/>
              <a:gd name="connsiteX2" fmla="*/ 340675 w 1356933"/>
              <a:gd name="connsiteY2" fmla="*/ 332823 h 743911"/>
              <a:gd name="connsiteX3" fmla="*/ 488590 w 1356933"/>
              <a:gd name="connsiteY3" fmla="*/ 681043 h 743911"/>
              <a:gd name="connsiteX4" fmla="*/ 660776 w 1356933"/>
              <a:gd name="connsiteY4" fmla="*/ 340956 h 743911"/>
              <a:gd name="connsiteX5" fmla="*/ 1079591 w 1356933"/>
              <a:gd name="connsiteY5" fmla="*/ 17662 h 743911"/>
              <a:gd name="connsiteX6" fmla="*/ 1073628 w 1356933"/>
              <a:gd name="connsiteY6" fmla="*/ 332542 h 743911"/>
              <a:gd name="connsiteX7" fmla="*/ 869402 w 1356933"/>
              <a:gd name="connsiteY7" fmla="*/ 743821 h 743911"/>
              <a:gd name="connsiteX8" fmla="*/ 1074601 w 1356933"/>
              <a:gd name="connsiteY8" fmla="*/ 296114 h 743911"/>
              <a:gd name="connsiteX9" fmla="*/ 1171377 w 1356933"/>
              <a:gd name="connsiteY9" fmla="*/ 13178 h 743911"/>
              <a:gd name="connsiteX10" fmla="*/ 1175402 w 1356933"/>
              <a:gd name="connsiteY10" fmla="*/ 354688 h 743911"/>
              <a:gd name="connsiteX11" fmla="*/ 1139339 w 1356933"/>
              <a:gd name="connsiteY11" fmla="*/ 702073 h 743911"/>
              <a:gd name="connsiteX12" fmla="*/ 1353139 w 1356933"/>
              <a:gd name="connsiteY12" fmla="*/ 314607 h 743911"/>
              <a:gd name="connsiteX13" fmla="*/ 928688 w 1356933"/>
              <a:gd name="connsiteY13" fmla="*/ 17385 h 743911"/>
              <a:gd name="connsiteX14" fmla="*/ 1004888 w 1356933"/>
              <a:gd name="connsiteY14" fmla="*/ 350760 h 743911"/>
              <a:gd name="connsiteX15" fmla="*/ 1071563 w 1356933"/>
              <a:gd name="connsiteY15" fmla="*/ 693660 h 743911"/>
              <a:gd name="connsiteX16" fmla="*/ 1143925 w 1356933"/>
              <a:gd name="connsiteY16" fmla="*/ 345997 h 743911"/>
              <a:gd name="connsiteX17" fmla="*/ 1200150 w 1356933"/>
              <a:gd name="connsiteY17" fmla="*/ 17385 h 743911"/>
              <a:gd name="connsiteX18" fmla="*/ 1291564 w 1356933"/>
              <a:gd name="connsiteY18" fmla="*/ 345997 h 743911"/>
              <a:gd name="connsiteX0" fmla="*/ 0 w 1356492"/>
              <a:gd name="connsiteY0" fmla="*/ 341235 h 743913"/>
              <a:gd name="connsiteX1" fmla="*/ 166038 w 1356492"/>
              <a:gd name="connsiteY1" fmla="*/ 6 h 743913"/>
              <a:gd name="connsiteX2" fmla="*/ 340675 w 1356492"/>
              <a:gd name="connsiteY2" fmla="*/ 332823 h 743913"/>
              <a:gd name="connsiteX3" fmla="*/ 488590 w 1356492"/>
              <a:gd name="connsiteY3" fmla="*/ 681043 h 743913"/>
              <a:gd name="connsiteX4" fmla="*/ 660776 w 1356492"/>
              <a:gd name="connsiteY4" fmla="*/ 340956 h 743913"/>
              <a:gd name="connsiteX5" fmla="*/ 1079591 w 1356492"/>
              <a:gd name="connsiteY5" fmla="*/ 17662 h 743913"/>
              <a:gd name="connsiteX6" fmla="*/ 1073628 w 1356492"/>
              <a:gd name="connsiteY6" fmla="*/ 332542 h 743913"/>
              <a:gd name="connsiteX7" fmla="*/ 869402 w 1356492"/>
              <a:gd name="connsiteY7" fmla="*/ 743821 h 743913"/>
              <a:gd name="connsiteX8" fmla="*/ 1074601 w 1356492"/>
              <a:gd name="connsiteY8" fmla="*/ 296114 h 743913"/>
              <a:gd name="connsiteX9" fmla="*/ 1171377 w 1356492"/>
              <a:gd name="connsiteY9" fmla="*/ 13178 h 743913"/>
              <a:gd name="connsiteX10" fmla="*/ 1175402 w 1356492"/>
              <a:gd name="connsiteY10" fmla="*/ 354688 h 743913"/>
              <a:gd name="connsiteX11" fmla="*/ 1139339 w 1356492"/>
              <a:gd name="connsiteY11" fmla="*/ 702073 h 743913"/>
              <a:gd name="connsiteX12" fmla="*/ 1353139 w 1356492"/>
              <a:gd name="connsiteY12" fmla="*/ 314607 h 743913"/>
              <a:gd name="connsiteX13" fmla="*/ 1251190 w 1356492"/>
              <a:gd name="connsiteY13" fmla="*/ 17385 h 743913"/>
              <a:gd name="connsiteX14" fmla="*/ 1004888 w 1356492"/>
              <a:gd name="connsiteY14" fmla="*/ 350760 h 743913"/>
              <a:gd name="connsiteX15" fmla="*/ 1071563 w 1356492"/>
              <a:gd name="connsiteY15" fmla="*/ 693660 h 743913"/>
              <a:gd name="connsiteX16" fmla="*/ 1143925 w 1356492"/>
              <a:gd name="connsiteY16" fmla="*/ 345997 h 743913"/>
              <a:gd name="connsiteX17" fmla="*/ 1200150 w 1356492"/>
              <a:gd name="connsiteY17" fmla="*/ 17385 h 743913"/>
              <a:gd name="connsiteX18" fmla="*/ 1291564 w 1356492"/>
              <a:gd name="connsiteY18" fmla="*/ 345997 h 743913"/>
              <a:gd name="connsiteX0" fmla="*/ 0 w 1356492"/>
              <a:gd name="connsiteY0" fmla="*/ 341235 h 702210"/>
              <a:gd name="connsiteX1" fmla="*/ 166038 w 1356492"/>
              <a:gd name="connsiteY1" fmla="*/ 6 h 702210"/>
              <a:gd name="connsiteX2" fmla="*/ 340675 w 1356492"/>
              <a:gd name="connsiteY2" fmla="*/ 332823 h 702210"/>
              <a:gd name="connsiteX3" fmla="*/ 488590 w 1356492"/>
              <a:gd name="connsiteY3" fmla="*/ 681043 h 702210"/>
              <a:gd name="connsiteX4" fmla="*/ 660776 w 1356492"/>
              <a:gd name="connsiteY4" fmla="*/ 340956 h 702210"/>
              <a:gd name="connsiteX5" fmla="*/ 1079591 w 1356492"/>
              <a:gd name="connsiteY5" fmla="*/ 17662 h 702210"/>
              <a:gd name="connsiteX6" fmla="*/ 1073628 w 1356492"/>
              <a:gd name="connsiteY6" fmla="*/ 332542 h 702210"/>
              <a:gd name="connsiteX7" fmla="*/ 1265002 w 1356492"/>
              <a:gd name="connsiteY7" fmla="*/ 681042 h 702210"/>
              <a:gd name="connsiteX8" fmla="*/ 1074601 w 1356492"/>
              <a:gd name="connsiteY8" fmla="*/ 296114 h 702210"/>
              <a:gd name="connsiteX9" fmla="*/ 1171377 w 1356492"/>
              <a:gd name="connsiteY9" fmla="*/ 13178 h 702210"/>
              <a:gd name="connsiteX10" fmla="*/ 1175402 w 1356492"/>
              <a:gd name="connsiteY10" fmla="*/ 354688 h 702210"/>
              <a:gd name="connsiteX11" fmla="*/ 1139339 w 1356492"/>
              <a:gd name="connsiteY11" fmla="*/ 702073 h 702210"/>
              <a:gd name="connsiteX12" fmla="*/ 1353139 w 1356492"/>
              <a:gd name="connsiteY12" fmla="*/ 314607 h 702210"/>
              <a:gd name="connsiteX13" fmla="*/ 1251190 w 1356492"/>
              <a:gd name="connsiteY13" fmla="*/ 17385 h 702210"/>
              <a:gd name="connsiteX14" fmla="*/ 1004888 w 1356492"/>
              <a:gd name="connsiteY14" fmla="*/ 350760 h 702210"/>
              <a:gd name="connsiteX15" fmla="*/ 1071563 w 1356492"/>
              <a:gd name="connsiteY15" fmla="*/ 693660 h 702210"/>
              <a:gd name="connsiteX16" fmla="*/ 1143925 w 1356492"/>
              <a:gd name="connsiteY16" fmla="*/ 345997 h 702210"/>
              <a:gd name="connsiteX17" fmla="*/ 1200150 w 1356492"/>
              <a:gd name="connsiteY17" fmla="*/ 17385 h 702210"/>
              <a:gd name="connsiteX18" fmla="*/ 1291564 w 1356492"/>
              <a:gd name="connsiteY18" fmla="*/ 345997 h 702210"/>
              <a:gd name="connsiteX0" fmla="*/ 0 w 1356492"/>
              <a:gd name="connsiteY0" fmla="*/ 341235 h 702210"/>
              <a:gd name="connsiteX1" fmla="*/ 166038 w 1356492"/>
              <a:gd name="connsiteY1" fmla="*/ 6 h 702210"/>
              <a:gd name="connsiteX2" fmla="*/ 340675 w 1356492"/>
              <a:gd name="connsiteY2" fmla="*/ 332822 h 702210"/>
              <a:gd name="connsiteX3" fmla="*/ 488590 w 1356492"/>
              <a:gd name="connsiteY3" fmla="*/ 681043 h 702210"/>
              <a:gd name="connsiteX4" fmla="*/ 660776 w 1356492"/>
              <a:gd name="connsiteY4" fmla="*/ 340956 h 702210"/>
              <a:gd name="connsiteX5" fmla="*/ 1079591 w 1356492"/>
              <a:gd name="connsiteY5" fmla="*/ 17662 h 702210"/>
              <a:gd name="connsiteX6" fmla="*/ 1073628 w 1356492"/>
              <a:gd name="connsiteY6" fmla="*/ 332542 h 702210"/>
              <a:gd name="connsiteX7" fmla="*/ 1265002 w 1356492"/>
              <a:gd name="connsiteY7" fmla="*/ 681042 h 702210"/>
              <a:gd name="connsiteX8" fmla="*/ 1074601 w 1356492"/>
              <a:gd name="connsiteY8" fmla="*/ 296114 h 702210"/>
              <a:gd name="connsiteX9" fmla="*/ 1171377 w 1356492"/>
              <a:gd name="connsiteY9" fmla="*/ 13178 h 702210"/>
              <a:gd name="connsiteX10" fmla="*/ 1175402 w 1356492"/>
              <a:gd name="connsiteY10" fmla="*/ 354688 h 702210"/>
              <a:gd name="connsiteX11" fmla="*/ 1139339 w 1356492"/>
              <a:gd name="connsiteY11" fmla="*/ 702073 h 702210"/>
              <a:gd name="connsiteX12" fmla="*/ 1353139 w 1356492"/>
              <a:gd name="connsiteY12" fmla="*/ 314607 h 702210"/>
              <a:gd name="connsiteX13" fmla="*/ 1251190 w 1356492"/>
              <a:gd name="connsiteY13" fmla="*/ 17385 h 702210"/>
              <a:gd name="connsiteX14" fmla="*/ 1004888 w 1356492"/>
              <a:gd name="connsiteY14" fmla="*/ 350760 h 702210"/>
              <a:gd name="connsiteX15" fmla="*/ 1071563 w 1356492"/>
              <a:gd name="connsiteY15" fmla="*/ 693660 h 702210"/>
              <a:gd name="connsiteX16" fmla="*/ 1143925 w 1356492"/>
              <a:gd name="connsiteY16" fmla="*/ 345997 h 702210"/>
              <a:gd name="connsiteX17" fmla="*/ 1200150 w 1356492"/>
              <a:gd name="connsiteY17" fmla="*/ 17385 h 702210"/>
              <a:gd name="connsiteX18" fmla="*/ 1291564 w 1356492"/>
              <a:gd name="connsiteY18" fmla="*/ 345997 h 702210"/>
              <a:gd name="connsiteX0" fmla="*/ 0 w 1356492"/>
              <a:gd name="connsiteY0" fmla="*/ 341235 h 702210"/>
              <a:gd name="connsiteX1" fmla="*/ 166038 w 1356492"/>
              <a:gd name="connsiteY1" fmla="*/ 6 h 702210"/>
              <a:gd name="connsiteX2" fmla="*/ 340675 w 1356492"/>
              <a:gd name="connsiteY2" fmla="*/ 332822 h 702210"/>
              <a:gd name="connsiteX3" fmla="*/ 501490 w 1356492"/>
              <a:gd name="connsiteY3" fmla="*/ 681043 h 702210"/>
              <a:gd name="connsiteX4" fmla="*/ 660776 w 1356492"/>
              <a:gd name="connsiteY4" fmla="*/ 340956 h 702210"/>
              <a:gd name="connsiteX5" fmla="*/ 1079591 w 1356492"/>
              <a:gd name="connsiteY5" fmla="*/ 17662 h 702210"/>
              <a:gd name="connsiteX6" fmla="*/ 1073628 w 1356492"/>
              <a:gd name="connsiteY6" fmla="*/ 332542 h 702210"/>
              <a:gd name="connsiteX7" fmla="*/ 1265002 w 1356492"/>
              <a:gd name="connsiteY7" fmla="*/ 681042 h 702210"/>
              <a:gd name="connsiteX8" fmla="*/ 1074601 w 1356492"/>
              <a:gd name="connsiteY8" fmla="*/ 296114 h 702210"/>
              <a:gd name="connsiteX9" fmla="*/ 1171377 w 1356492"/>
              <a:gd name="connsiteY9" fmla="*/ 13178 h 702210"/>
              <a:gd name="connsiteX10" fmla="*/ 1175402 w 1356492"/>
              <a:gd name="connsiteY10" fmla="*/ 354688 h 702210"/>
              <a:gd name="connsiteX11" fmla="*/ 1139339 w 1356492"/>
              <a:gd name="connsiteY11" fmla="*/ 702073 h 702210"/>
              <a:gd name="connsiteX12" fmla="*/ 1353139 w 1356492"/>
              <a:gd name="connsiteY12" fmla="*/ 314607 h 702210"/>
              <a:gd name="connsiteX13" fmla="*/ 1251190 w 1356492"/>
              <a:gd name="connsiteY13" fmla="*/ 17385 h 702210"/>
              <a:gd name="connsiteX14" fmla="*/ 1004888 w 1356492"/>
              <a:gd name="connsiteY14" fmla="*/ 350760 h 702210"/>
              <a:gd name="connsiteX15" fmla="*/ 1071563 w 1356492"/>
              <a:gd name="connsiteY15" fmla="*/ 693660 h 702210"/>
              <a:gd name="connsiteX16" fmla="*/ 1143925 w 1356492"/>
              <a:gd name="connsiteY16" fmla="*/ 345997 h 702210"/>
              <a:gd name="connsiteX17" fmla="*/ 1200150 w 1356492"/>
              <a:gd name="connsiteY17" fmla="*/ 17385 h 702210"/>
              <a:gd name="connsiteX18" fmla="*/ 1291564 w 1356492"/>
              <a:gd name="connsiteY18" fmla="*/ 345997 h 702210"/>
              <a:gd name="connsiteX0" fmla="*/ 0 w 1356492"/>
              <a:gd name="connsiteY0" fmla="*/ 341235 h 702210"/>
              <a:gd name="connsiteX1" fmla="*/ 166038 w 1356492"/>
              <a:gd name="connsiteY1" fmla="*/ 6 h 702210"/>
              <a:gd name="connsiteX2" fmla="*/ 340675 w 1356492"/>
              <a:gd name="connsiteY2" fmla="*/ 332822 h 702210"/>
              <a:gd name="connsiteX3" fmla="*/ 501490 w 1356492"/>
              <a:gd name="connsiteY3" fmla="*/ 681043 h 702210"/>
              <a:gd name="connsiteX4" fmla="*/ 660776 w 1356492"/>
              <a:gd name="connsiteY4" fmla="*/ 340956 h 702210"/>
              <a:gd name="connsiteX5" fmla="*/ 1079591 w 1356492"/>
              <a:gd name="connsiteY5" fmla="*/ 17662 h 702210"/>
              <a:gd name="connsiteX6" fmla="*/ 1073628 w 1356492"/>
              <a:gd name="connsiteY6" fmla="*/ 332542 h 702210"/>
              <a:gd name="connsiteX7" fmla="*/ 1265002 w 1356492"/>
              <a:gd name="connsiteY7" fmla="*/ 681042 h 702210"/>
              <a:gd name="connsiteX8" fmla="*/ 1074601 w 1356492"/>
              <a:gd name="connsiteY8" fmla="*/ 296114 h 702210"/>
              <a:gd name="connsiteX9" fmla="*/ 1171377 w 1356492"/>
              <a:gd name="connsiteY9" fmla="*/ 13178 h 702210"/>
              <a:gd name="connsiteX10" fmla="*/ 1175402 w 1356492"/>
              <a:gd name="connsiteY10" fmla="*/ 354688 h 702210"/>
              <a:gd name="connsiteX11" fmla="*/ 1139339 w 1356492"/>
              <a:gd name="connsiteY11" fmla="*/ 702073 h 702210"/>
              <a:gd name="connsiteX12" fmla="*/ 1353139 w 1356492"/>
              <a:gd name="connsiteY12" fmla="*/ 314607 h 702210"/>
              <a:gd name="connsiteX13" fmla="*/ 1251190 w 1356492"/>
              <a:gd name="connsiteY13" fmla="*/ 17385 h 702210"/>
              <a:gd name="connsiteX14" fmla="*/ 1004888 w 1356492"/>
              <a:gd name="connsiteY14" fmla="*/ 350760 h 702210"/>
              <a:gd name="connsiteX15" fmla="*/ 1071563 w 1356492"/>
              <a:gd name="connsiteY15" fmla="*/ 693660 h 702210"/>
              <a:gd name="connsiteX16" fmla="*/ 1143925 w 1356492"/>
              <a:gd name="connsiteY16" fmla="*/ 345997 h 702210"/>
              <a:gd name="connsiteX17" fmla="*/ 1200150 w 1356492"/>
              <a:gd name="connsiteY17" fmla="*/ 17385 h 702210"/>
              <a:gd name="connsiteX18" fmla="*/ 1291564 w 1356492"/>
              <a:gd name="connsiteY18" fmla="*/ 345997 h 702210"/>
              <a:gd name="connsiteX0" fmla="*/ 0 w 1356492"/>
              <a:gd name="connsiteY0" fmla="*/ 341235 h 702210"/>
              <a:gd name="connsiteX1" fmla="*/ 166038 w 1356492"/>
              <a:gd name="connsiteY1" fmla="*/ 6 h 702210"/>
              <a:gd name="connsiteX2" fmla="*/ 340675 w 1356492"/>
              <a:gd name="connsiteY2" fmla="*/ 332822 h 702210"/>
              <a:gd name="connsiteX3" fmla="*/ 501490 w 1356492"/>
              <a:gd name="connsiteY3" fmla="*/ 681043 h 702210"/>
              <a:gd name="connsiteX4" fmla="*/ 660776 w 1356492"/>
              <a:gd name="connsiteY4" fmla="*/ 340956 h 702210"/>
              <a:gd name="connsiteX5" fmla="*/ 821590 w 1356492"/>
              <a:gd name="connsiteY5" fmla="*/ 4209 h 702210"/>
              <a:gd name="connsiteX6" fmla="*/ 1073628 w 1356492"/>
              <a:gd name="connsiteY6" fmla="*/ 332542 h 702210"/>
              <a:gd name="connsiteX7" fmla="*/ 1265002 w 1356492"/>
              <a:gd name="connsiteY7" fmla="*/ 681042 h 702210"/>
              <a:gd name="connsiteX8" fmla="*/ 1074601 w 1356492"/>
              <a:gd name="connsiteY8" fmla="*/ 296114 h 702210"/>
              <a:gd name="connsiteX9" fmla="*/ 1171377 w 1356492"/>
              <a:gd name="connsiteY9" fmla="*/ 13178 h 702210"/>
              <a:gd name="connsiteX10" fmla="*/ 1175402 w 1356492"/>
              <a:gd name="connsiteY10" fmla="*/ 354688 h 702210"/>
              <a:gd name="connsiteX11" fmla="*/ 1139339 w 1356492"/>
              <a:gd name="connsiteY11" fmla="*/ 702073 h 702210"/>
              <a:gd name="connsiteX12" fmla="*/ 1353139 w 1356492"/>
              <a:gd name="connsiteY12" fmla="*/ 314607 h 702210"/>
              <a:gd name="connsiteX13" fmla="*/ 1251190 w 1356492"/>
              <a:gd name="connsiteY13" fmla="*/ 17385 h 702210"/>
              <a:gd name="connsiteX14" fmla="*/ 1004888 w 1356492"/>
              <a:gd name="connsiteY14" fmla="*/ 350760 h 702210"/>
              <a:gd name="connsiteX15" fmla="*/ 1071563 w 1356492"/>
              <a:gd name="connsiteY15" fmla="*/ 693660 h 702210"/>
              <a:gd name="connsiteX16" fmla="*/ 1143925 w 1356492"/>
              <a:gd name="connsiteY16" fmla="*/ 345997 h 702210"/>
              <a:gd name="connsiteX17" fmla="*/ 1200150 w 1356492"/>
              <a:gd name="connsiteY17" fmla="*/ 17385 h 702210"/>
              <a:gd name="connsiteX18" fmla="*/ 1291564 w 1356492"/>
              <a:gd name="connsiteY18" fmla="*/ 345997 h 702210"/>
              <a:gd name="connsiteX0" fmla="*/ 0 w 1771633"/>
              <a:gd name="connsiteY0" fmla="*/ 341235 h 702210"/>
              <a:gd name="connsiteX1" fmla="*/ 166038 w 1771633"/>
              <a:gd name="connsiteY1" fmla="*/ 6 h 702210"/>
              <a:gd name="connsiteX2" fmla="*/ 340675 w 1771633"/>
              <a:gd name="connsiteY2" fmla="*/ 332822 h 702210"/>
              <a:gd name="connsiteX3" fmla="*/ 501490 w 1771633"/>
              <a:gd name="connsiteY3" fmla="*/ 681043 h 702210"/>
              <a:gd name="connsiteX4" fmla="*/ 660776 w 1771633"/>
              <a:gd name="connsiteY4" fmla="*/ 340956 h 702210"/>
              <a:gd name="connsiteX5" fmla="*/ 821590 w 1771633"/>
              <a:gd name="connsiteY5" fmla="*/ 4209 h 702210"/>
              <a:gd name="connsiteX6" fmla="*/ 1073628 w 1771633"/>
              <a:gd name="connsiteY6" fmla="*/ 332542 h 702210"/>
              <a:gd name="connsiteX7" fmla="*/ 1265002 w 1771633"/>
              <a:gd name="connsiteY7" fmla="*/ 681042 h 702210"/>
              <a:gd name="connsiteX8" fmla="*/ 1074601 w 1771633"/>
              <a:gd name="connsiteY8" fmla="*/ 296114 h 702210"/>
              <a:gd name="connsiteX9" fmla="*/ 1171377 w 1771633"/>
              <a:gd name="connsiteY9" fmla="*/ 13178 h 702210"/>
              <a:gd name="connsiteX10" fmla="*/ 1175402 w 1771633"/>
              <a:gd name="connsiteY10" fmla="*/ 354688 h 702210"/>
              <a:gd name="connsiteX11" fmla="*/ 1139339 w 1771633"/>
              <a:gd name="connsiteY11" fmla="*/ 702073 h 702210"/>
              <a:gd name="connsiteX12" fmla="*/ 1353139 w 1771633"/>
              <a:gd name="connsiteY12" fmla="*/ 314607 h 702210"/>
              <a:gd name="connsiteX13" fmla="*/ 1251190 w 1771633"/>
              <a:gd name="connsiteY13" fmla="*/ 17385 h 702210"/>
              <a:gd name="connsiteX14" fmla="*/ 1770290 w 1771633"/>
              <a:gd name="connsiteY14" fmla="*/ 359729 h 702210"/>
              <a:gd name="connsiteX15" fmla="*/ 1071563 w 1771633"/>
              <a:gd name="connsiteY15" fmla="*/ 693660 h 702210"/>
              <a:gd name="connsiteX16" fmla="*/ 1143925 w 1771633"/>
              <a:gd name="connsiteY16" fmla="*/ 345997 h 702210"/>
              <a:gd name="connsiteX17" fmla="*/ 1200150 w 1771633"/>
              <a:gd name="connsiteY17" fmla="*/ 17385 h 702210"/>
              <a:gd name="connsiteX18" fmla="*/ 1291564 w 1771633"/>
              <a:gd name="connsiteY18" fmla="*/ 345997 h 702210"/>
              <a:gd name="connsiteX0" fmla="*/ 0 w 1856963"/>
              <a:gd name="connsiteY0" fmla="*/ 341235 h 702210"/>
              <a:gd name="connsiteX1" fmla="*/ 166038 w 1856963"/>
              <a:gd name="connsiteY1" fmla="*/ 6 h 702210"/>
              <a:gd name="connsiteX2" fmla="*/ 340675 w 1856963"/>
              <a:gd name="connsiteY2" fmla="*/ 332822 h 702210"/>
              <a:gd name="connsiteX3" fmla="*/ 501490 w 1856963"/>
              <a:gd name="connsiteY3" fmla="*/ 681043 h 702210"/>
              <a:gd name="connsiteX4" fmla="*/ 660776 w 1856963"/>
              <a:gd name="connsiteY4" fmla="*/ 340956 h 702210"/>
              <a:gd name="connsiteX5" fmla="*/ 821590 w 1856963"/>
              <a:gd name="connsiteY5" fmla="*/ 4209 h 702210"/>
              <a:gd name="connsiteX6" fmla="*/ 1073628 w 1856963"/>
              <a:gd name="connsiteY6" fmla="*/ 332542 h 702210"/>
              <a:gd name="connsiteX7" fmla="*/ 1265002 w 1856963"/>
              <a:gd name="connsiteY7" fmla="*/ 681042 h 702210"/>
              <a:gd name="connsiteX8" fmla="*/ 1074601 w 1856963"/>
              <a:gd name="connsiteY8" fmla="*/ 296114 h 702210"/>
              <a:gd name="connsiteX9" fmla="*/ 1171377 w 1856963"/>
              <a:gd name="connsiteY9" fmla="*/ 13178 h 702210"/>
              <a:gd name="connsiteX10" fmla="*/ 1175402 w 1856963"/>
              <a:gd name="connsiteY10" fmla="*/ 354688 h 702210"/>
              <a:gd name="connsiteX11" fmla="*/ 1139339 w 1856963"/>
              <a:gd name="connsiteY11" fmla="*/ 702073 h 702210"/>
              <a:gd name="connsiteX12" fmla="*/ 1353139 w 1856963"/>
              <a:gd name="connsiteY12" fmla="*/ 314607 h 702210"/>
              <a:gd name="connsiteX13" fmla="*/ 1251190 w 1856963"/>
              <a:gd name="connsiteY13" fmla="*/ 17385 h 702210"/>
              <a:gd name="connsiteX14" fmla="*/ 1770290 w 1856963"/>
              <a:gd name="connsiteY14" fmla="*/ 359729 h 702210"/>
              <a:gd name="connsiteX15" fmla="*/ 1793965 w 1856963"/>
              <a:gd name="connsiteY15" fmla="*/ 675723 h 702210"/>
              <a:gd name="connsiteX16" fmla="*/ 1143925 w 1856963"/>
              <a:gd name="connsiteY16" fmla="*/ 345997 h 702210"/>
              <a:gd name="connsiteX17" fmla="*/ 1200150 w 1856963"/>
              <a:gd name="connsiteY17" fmla="*/ 17385 h 702210"/>
              <a:gd name="connsiteX18" fmla="*/ 1291564 w 1856963"/>
              <a:gd name="connsiteY18" fmla="*/ 345997 h 702210"/>
              <a:gd name="connsiteX0" fmla="*/ 0 w 1856965"/>
              <a:gd name="connsiteY0" fmla="*/ 341235 h 702210"/>
              <a:gd name="connsiteX1" fmla="*/ 166038 w 1856965"/>
              <a:gd name="connsiteY1" fmla="*/ 6 h 702210"/>
              <a:gd name="connsiteX2" fmla="*/ 340675 w 1856965"/>
              <a:gd name="connsiteY2" fmla="*/ 332822 h 702210"/>
              <a:gd name="connsiteX3" fmla="*/ 501490 w 1856965"/>
              <a:gd name="connsiteY3" fmla="*/ 681043 h 702210"/>
              <a:gd name="connsiteX4" fmla="*/ 660776 w 1856965"/>
              <a:gd name="connsiteY4" fmla="*/ 340956 h 702210"/>
              <a:gd name="connsiteX5" fmla="*/ 821590 w 1856965"/>
              <a:gd name="connsiteY5" fmla="*/ 4209 h 702210"/>
              <a:gd name="connsiteX6" fmla="*/ 1073628 w 1856965"/>
              <a:gd name="connsiteY6" fmla="*/ 332542 h 702210"/>
              <a:gd name="connsiteX7" fmla="*/ 1265002 w 1856965"/>
              <a:gd name="connsiteY7" fmla="*/ 681042 h 702210"/>
              <a:gd name="connsiteX8" fmla="*/ 1646501 w 1856965"/>
              <a:gd name="connsiteY8" fmla="*/ 291630 h 702210"/>
              <a:gd name="connsiteX9" fmla="*/ 1171377 w 1856965"/>
              <a:gd name="connsiteY9" fmla="*/ 13178 h 702210"/>
              <a:gd name="connsiteX10" fmla="*/ 1175402 w 1856965"/>
              <a:gd name="connsiteY10" fmla="*/ 354688 h 702210"/>
              <a:gd name="connsiteX11" fmla="*/ 1139339 w 1856965"/>
              <a:gd name="connsiteY11" fmla="*/ 702073 h 702210"/>
              <a:gd name="connsiteX12" fmla="*/ 1353139 w 1856965"/>
              <a:gd name="connsiteY12" fmla="*/ 314607 h 702210"/>
              <a:gd name="connsiteX13" fmla="*/ 1251190 w 1856965"/>
              <a:gd name="connsiteY13" fmla="*/ 17385 h 702210"/>
              <a:gd name="connsiteX14" fmla="*/ 1770290 w 1856965"/>
              <a:gd name="connsiteY14" fmla="*/ 359729 h 702210"/>
              <a:gd name="connsiteX15" fmla="*/ 1793965 w 1856965"/>
              <a:gd name="connsiteY15" fmla="*/ 675723 h 702210"/>
              <a:gd name="connsiteX16" fmla="*/ 1143925 w 1856965"/>
              <a:gd name="connsiteY16" fmla="*/ 345997 h 702210"/>
              <a:gd name="connsiteX17" fmla="*/ 1200150 w 1856965"/>
              <a:gd name="connsiteY17" fmla="*/ 17385 h 702210"/>
              <a:gd name="connsiteX18" fmla="*/ 1291564 w 1856965"/>
              <a:gd name="connsiteY18" fmla="*/ 345997 h 702210"/>
              <a:gd name="connsiteX0" fmla="*/ 0 w 1819125"/>
              <a:gd name="connsiteY0" fmla="*/ 341235 h 702210"/>
              <a:gd name="connsiteX1" fmla="*/ 166038 w 1819125"/>
              <a:gd name="connsiteY1" fmla="*/ 6 h 702210"/>
              <a:gd name="connsiteX2" fmla="*/ 340675 w 1819125"/>
              <a:gd name="connsiteY2" fmla="*/ 332822 h 702210"/>
              <a:gd name="connsiteX3" fmla="*/ 501490 w 1819125"/>
              <a:gd name="connsiteY3" fmla="*/ 681043 h 702210"/>
              <a:gd name="connsiteX4" fmla="*/ 660776 w 1819125"/>
              <a:gd name="connsiteY4" fmla="*/ 340956 h 702210"/>
              <a:gd name="connsiteX5" fmla="*/ 821590 w 1819125"/>
              <a:gd name="connsiteY5" fmla="*/ 4209 h 702210"/>
              <a:gd name="connsiteX6" fmla="*/ 1073628 w 1819125"/>
              <a:gd name="connsiteY6" fmla="*/ 332542 h 702210"/>
              <a:gd name="connsiteX7" fmla="*/ 1265002 w 1819125"/>
              <a:gd name="connsiteY7" fmla="*/ 681042 h 702210"/>
              <a:gd name="connsiteX8" fmla="*/ 1646501 w 1819125"/>
              <a:gd name="connsiteY8" fmla="*/ 291630 h 702210"/>
              <a:gd name="connsiteX9" fmla="*/ 1171377 w 1819125"/>
              <a:gd name="connsiteY9" fmla="*/ 13178 h 702210"/>
              <a:gd name="connsiteX10" fmla="*/ 1175402 w 1819125"/>
              <a:gd name="connsiteY10" fmla="*/ 354688 h 702210"/>
              <a:gd name="connsiteX11" fmla="*/ 1139339 w 1819125"/>
              <a:gd name="connsiteY11" fmla="*/ 702073 h 702210"/>
              <a:gd name="connsiteX12" fmla="*/ 1353139 w 1819125"/>
              <a:gd name="connsiteY12" fmla="*/ 314607 h 702210"/>
              <a:gd name="connsiteX13" fmla="*/ 1251190 w 1819125"/>
              <a:gd name="connsiteY13" fmla="*/ 17385 h 702210"/>
              <a:gd name="connsiteX14" fmla="*/ 1770290 w 1819125"/>
              <a:gd name="connsiteY14" fmla="*/ 359729 h 702210"/>
              <a:gd name="connsiteX15" fmla="*/ 1793965 w 1819125"/>
              <a:gd name="connsiteY15" fmla="*/ 675723 h 702210"/>
              <a:gd name="connsiteX16" fmla="*/ 1741625 w 1819125"/>
              <a:gd name="connsiteY16" fmla="*/ 247342 h 702210"/>
              <a:gd name="connsiteX17" fmla="*/ 1200150 w 1819125"/>
              <a:gd name="connsiteY17" fmla="*/ 17385 h 702210"/>
              <a:gd name="connsiteX18" fmla="*/ 1291564 w 1819125"/>
              <a:gd name="connsiteY18" fmla="*/ 345997 h 702210"/>
              <a:gd name="connsiteX0" fmla="*/ 0 w 1819125"/>
              <a:gd name="connsiteY0" fmla="*/ 341235 h 702086"/>
              <a:gd name="connsiteX1" fmla="*/ 166038 w 1819125"/>
              <a:gd name="connsiteY1" fmla="*/ 6 h 702086"/>
              <a:gd name="connsiteX2" fmla="*/ 340675 w 1819125"/>
              <a:gd name="connsiteY2" fmla="*/ 332822 h 702086"/>
              <a:gd name="connsiteX3" fmla="*/ 501490 w 1819125"/>
              <a:gd name="connsiteY3" fmla="*/ 681043 h 702086"/>
              <a:gd name="connsiteX4" fmla="*/ 660776 w 1819125"/>
              <a:gd name="connsiteY4" fmla="*/ 340956 h 702086"/>
              <a:gd name="connsiteX5" fmla="*/ 821590 w 1819125"/>
              <a:gd name="connsiteY5" fmla="*/ 4209 h 702086"/>
              <a:gd name="connsiteX6" fmla="*/ 1073628 w 1819125"/>
              <a:gd name="connsiteY6" fmla="*/ 332542 h 702086"/>
              <a:gd name="connsiteX7" fmla="*/ 1265002 w 1819125"/>
              <a:gd name="connsiteY7" fmla="*/ 681042 h 702086"/>
              <a:gd name="connsiteX8" fmla="*/ 1646501 w 1819125"/>
              <a:gd name="connsiteY8" fmla="*/ 291630 h 702086"/>
              <a:gd name="connsiteX9" fmla="*/ 1171377 w 1819125"/>
              <a:gd name="connsiteY9" fmla="*/ 13178 h 702086"/>
              <a:gd name="connsiteX10" fmla="*/ 1665603 w 1819125"/>
              <a:gd name="connsiteY10" fmla="*/ 327783 h 702086"/>
              <a:gd name="connsiteX11" fmla="*/ 1139339 w 1819125"/>
              <a:gd name="connsiteY11" fmla="*/ 702073 h 702086"/>
              <a:gd name="connsiteX12" fmla="*/ 1353139 w 1819125"/>
              <a:gd name="connsiteY12" fmla="*/ 314607 h 702086"/>
              <a:gd name="connsiteX13" fmla="*/ 1251190 w 1819125"/>
              <a:gd name="connsiteY13" fmla="*/ 17385 h 702086"/>
              <a:gd name="connsiteX14" fmla="*/ 1770290 w 1819125"/>
              <a:gd name="connsiteY14" fmla="*/ 359729 h 702086"/>
              <a:gd name="connsiteX15" fmla="*/ 1793965 w 1819125"/>
              <a:gd name="connsiteY15" fmla="*/ 675723 h 702086"/>
              <a:gd name="connsiteX16" fmla="*/ 1741625 w 1819125"/>
              <a:gd name="connsiteY16" fmla="*/ 247342 h 702086"/>
              <a:gd name="connsiteX17" fmla="*/ 1200150 w 1819125"/>
              <a:gd name="connsiteY17" fmla="*/ 17385 h 702086"/>
              <a:gd name="connsiteX18" fmla="*/ 1291564 w 1819125"/>
              <a:gd name="connsiteY18" fmla="*/ 345997 h 702086"/>
              <a:gd name="connsiteX0" fmla="*/ 0 w 1966699"/>
              <a:gd name="connsiteY0" fmla="*/ 341235 h 721149"/>
              <a:gd name="connsiteX1" fmla="*/ 166038 w 1966699"/>
              <a:gd name="connsiteY1" fmla="*/ 6 h 721149"/>
              <a:gd name="connsiteX2" fmla="*/ 340675 w 1966699"/>
              <a:gd name="connsiteY2" fmla="*/ 332822 h 721149"/>
              <a:gd name="connsiteX3" fmla="*/ 501490 w 1966699"/>
              <a:gd name="connsiteY3" fmla="*/ 681043 h 721149"/>
              <a:gd name="connsiteX4" fmla="*/ 660776 w 1966699"/>
              <a:gd name="connsiteY4" fmla="*/ 340956 h 721149"/>
              <a:gd name="connsiteX5" fmla="*/ 821590 w 1966699"/>
              <a:gd name="connsiteY5" fmla="*/ 4209 h 721149"/>
              <a:gd name="connsiteX6" fmla="*/ 1073628 w 1966699"/>
              <a:gd name="connsiteY6" fmla="*/ 332542 h 721149"/>
              <a:gd name="connsiteX7" fmla="*/ 1265002 w 1966699"/>
              <a:gd name="connsiteY7" fmla="*/ 681042 h 721149"/>
              <a:gd name="connsiteX8" fmla="*/ 1646501 w 1966699"/>
              <a:gd name="connsiteY8" fmla="*/ 291630 h 721149"/>
              <a:gd name="connsiteX9" fmla="*/ 1171377 w 1966699"/>
              <a:gd name="connsiteY9" fmla="*/ 13178 h 721149"/>
              <a:gd name="connsiteX10" fmla="*/ 1665603 w 1966699"/>
              <a:gd name="connsiteY10" fmla="*/ 327783 h 721149"/>
              <a:gd name="connsiteX11" fmla="*/ 1947904 w 1966699"/>
              <a:gd name="connsiteY11" fmla="*/ 627247 h 721149"/>
              <a:gd name="connsiteX12" fmla="*/ 1139339 w 1966699"/>
              <a:gd name="connsiteY12" fmla="*/ 702073 h 721149"/>
              <a:gd name="connsiteX13" fmla="*/ 1353139 w 1966699"/>
              <a:gd name="connsiteY13" fmla="*/ 314607 h 721149"/>
              <a:gd name="connsiteX14" fmla="*/ 1251190 w 1966699"/>
              <a:gd name="connsiteY14" fmla="*/ 17385 h 721149"/>
              <a:gd name="connsiteX15" fmla="*/ 1770290 w 1966699"/>
              <a:gd name="connsiteY15" fmla="*/ 359729 h 721149"/>
              <a:gd name="connsiteX16" fmla="*/ 1793965 w 1966699"/>
              <a:gd name="connsiteY16" fmla="*/ 675723 h 721149"/>
              <a:gd name="connsiteX17" fmla="*/ 1741625 w 1966699"/>
              <a:gd name="connsiteY17" fmla="*/ 247342 h 721149"/>
              <a:gd name="connsiteX18" fmla="*/ 1200150 w 1966699"/>
              <a:gd name="connsiteY18" fmla="*/ 17385 h 721149"/>
              <a:gd name="connsiteX19" fmla="*/ 1291564 w 1966699"/>
              <a:gd name="connsiteY19" fmla="*/ 345997 h 721149"/>
              <a:gd name="connsiteX0" fmla="*/ 0 w 2047760"/>
              <a:gd name="connsiteY0" fmla="*/ 341235 h 681183"/>
              <a:gd name="connsiteX1" fmla="*/ 166038 w 2047760"/>
              <a:gd name="connsiteY1" fmla="*/ 6 h 681183"/>
              <a:gd name="connsiteX2" fmla="*/ 340675 w 2047760"/>
              <a:gd name="connsiteY2" fmla="*/ 332822 h 681183"/>
              <a:gd name="connsiteX3" fmla="*/ 501490 w 2047760"/>
              <a:gd name="connsiteY3" fmla="*/ 681043 h 681183"/>
              <a:gd name="connsiteX4" fmla="*/ 660776 w 2047760"/>
              <a:gd name="connsiteY4" fmla="*/ 340956 h 681183"/>
              <a:gd name="connsiteX5" fmla="*/ 821590 w 2047760"/>
              <a:gd name="connsiteY5" fmla="*/ 4209 h 681183"/>
              <a:gd name="connsiteX6" fmla="*/ 1073628 w 2047760"/>
              <a:gd name="connsiteY6" fmla="*/ 332542 h 681183"/>
              <a:gd name="connsiteX7" fmla="*/ 1265002 w 2047760"/>
              <a:gd name="connsiteY7" fmla="*/ 681042 h 681183"/>
              <a:gd name="connsiteX8" fmla="*/ 1646501 w 2047760"/>
              <a:gd name="connsiteY8" fmla="*/ 291630 h 681183"/>
              <a:gd name="connsiteX9" fmla="*/ 1171377 w 2047760"/>
              <a:gd name="connsiteY9" fmla="*/ 13178 h 681183"/>
              <a:gd name="connsiteX10" fmla="*/ 1665603 w 2047760"/>
              <a:gd name="connsiteY10" fmla="*/ 327783 h 681183"/>
              <a:gd name="connsiteX11" fmla="*/ 1947904 w 2047760"/>
              <a:gd name="connsiteY11" fmla="*/ 627247 h 681183"/>
              <a:gd name="connsiteX12" fmla="*/ 2025141 w 2047760"/>
              <a:gd name="connsiteY12" fmla="*/ 536155 h 681183"/>
              <a:gd name="connsiteX13" fmla="*/ 1353139 w 2047760"/>
              <a:gd name="connsiteY13" fmla="*/ 314607 h 681183"/>
              <a:gd name="connsiteX14" fmla="*/ 1251190 w 2047760"/>
              <a:gd name="connsiteY14" fmla="*/ 17385 h 681183"/>
              <a:gd name="connsiteX15" fmla="*/ 1770290 w 2047760"/>
              <a:gd name="connsiteY15" fmla="*/ 359729 h 681183"/>
              <a:gd name="connsiteX16" fmla="*/ 1793965 w 2047760"/>
              <a:gd name="connsiteY16" fmla="*/ 675723 h 681183"/>
              <a:gd name="connsiteX17" fmla="*/ 1741625 w 2047760"/>
              <a:gd name="connsiteY17" fmla="*/ 247342 h 681183"/>
              <a:gd name="connsiteX18" fmla="*/ 1200150 w 2047760"/>
              <a:gd name="connsiteY18" fmla="*/ 17385 h 681183"/>
              <a:gd name="connsiteX19" fmla="*/ 1291564 w 2047760"/>
              <a:gd name="connsiteY19" fmla="*/ 345997 h 681183"/>
              <a:gd name="connsiteX0" fmla="*/ 0 w 2026065"/>
              <a:gd name="connsiteY0" fmla="*/ 341235 h 681181"/>
              <a:gd name="connsiteX1" fmla="*/ 166038 w 2026065"/>
              <a:gd name="connsiteY1" fmla="*/ 6 h 681181"/>
              <a:gd name="connsiteX2" fmla="*/ 340675 w 2026065"/>
              <a:gd name="connsiteY2" fmla="*/ 332822 h 681181"/>
              <a:gd name="connsiteX3" fmla="*/ 501490 w 2026065"/>
              <a:gd name="connsiteY3" fmla="*/ 681043 h 681181"/>
              <a:gd name="connsiteX4" fmla="*/ 660776 w 2026065"/>
              <a:gd name="connsiteY4" fmla="*/ 340956 h 681181"/>
              <a:gd name="connsiteX5" fmla="*/ 821590 w 2026065"/>
              <a:gd name="connsiteY5" fmla="*/ 4209 h 681181"/>
              <a:gd name="connsiteX6" fmla="*/ 1073628 w 2026065"/>
              <a:gd name="connsiteY6" fmla="*/ 332542 h 681181"/>
              <a:gd name="connsiteX7" fmla="*/ 1265002 w 2026065"/>
              <a:gd name="connsiteY7" fmla="*/ 681042 h 681181"/>
              <a:gd name="connsiteX8" fmla="*/ 1646501 w 2026065"/>
              <a:gd name="connsiteY8" fmla="*/ 291630 h 681181"/>
              <a:gd name="connsiteX9" fmla="*/ 1171377 w 2026065"/>
              <a:gd name="connsiteY9" fmla="*/ 13178 h 681181"/>
              <a:gd name="connsiteX10" fmla="*/ 1665603 w 2026065"/>
              <a:gd name="connsiteY10" fmla="*/ 327783 h 681181"/>
              <a:gd name="connsiteX11" fmla="*/ 1947904 w 2026065"/>
              <a:gd name="connsiteY11" fmla="*/ 627247 h 681181"/>
              <a:gd name="connsiteX12" fmla="*/ 2025141 w 2026065"/>
              <a:gd name="connsiteY12" fmla="*/ 536155 h 681181"/>
              <a:gd name="connsiteX13" fmla="*/ 1856239 w 2026065"/>
              <a:gd name="connsiteY13" fmla="*/ 229405 h 681181"/>
              <a:gd name="connsiteX14" fmla="*/ 1251190 w 2026065"/>
              <a:gd name="connsiteY14" fmla="*/ 17385 h 681181"/>
              <a:gd name="connsiteX15" fmla="*/ 1770290 w 2026065"/>
              <a:gd name="connsiteY15" fmla="*/ 359729 h 681181"/>
              <a:gd name="connsiteX16" fmla="*/ 1793965 w 2026065"/>
              <a:gd name="connsiteY16" fmla="*/ 675723 h 681181"/>
              <a:gd name="connsiteX17" fmla="*/ 1741625 w 2026065"/>
              <a:gd name="connsiteY17" fmla="*/ 247342 h 681181"/>
              <a:gd name="connsiteX18" fmla="*/ 1200150 w 2026065"/>
              <a:gd name="connsiteY18" fmla="*/ 17385 h 681181"/>
              <a:gd name="connsiteX19" fmla="*/ 1291564 w 2026065"/>
              <a:gd name="connsiteY19" fmla="*/ 345997 h 681181"/>
              <a:gd name="connsiteX0" fmla="*/ 0 w 2026067"/>
              <a:gd name="connsiteY0" fmla="*/ 341235 h 681183"/>
              <a:gd name="connsiteX1" fmla="*/ 166038 w 2026067"/>
              <a:gd name="connsiteY1" fmla="*/ 6 h 681183"/>
              <a:gd name="connsiteX2" fmla="*/ 340675 w 2026067"/>
              <a:gd name="connsiteY2" fmla="*/ 332822 h 681183"/>
              <a:gd name="connsiteX3" fmla="*/ 501490 w 2026067"/>
              <a:gd name="connsiteY3" fmla="*/ 681043 h 681183"/>
              <a:gd name="connsiteX4" fmla="*/ 660776 w 2026067"/>
              <a:gd name="connsiteY4" fmla="*/ 340956 h 681183"/>
              <a:gd name="connsiteX5" fmla="*/ 821590 w 2026067"/>
              <a:gd name="connsiteY5" fmla="*/ 4209 h 681183"/>
              <a:gd name="connsiteX6" fmla="*/ 1073628 w 2026067"/>
              <a:gd name="connsiteY6" fmla="*/ 332542 h 681183"/>
              <a:gd name="connsiteX7" fmla="*/ 1265002 w 2026067"/>
              <a:gd name="connsiteY7" fmla="*/ 681042 h 681183"/>
              <a:gd name="connsiteX8" fmla="*/ 1646501 w 2026067"/>
              <a:gd name="connsiteY8" fmla="*/ 291630 h 681183"/>
              <a:gd name="connsiteX9" fmla="*/ 1171377 w 2026067"/>
              <a:gd name="connsiteY9" fmla="*/ 13178 h 681183"/>
              <a:gd name="connsiteX10" fmla="*/ 1665603 w 2026067"/>
              <a:gd name="connsiteY10" fmla="*/ 327783 h 681183"/>
              <a:gd name="connsiteX11" fmla="*/ 1947904 w 2026067"/>
              <a:gd name="connsiteY11" fmla="*/ 627247 h 681183"/>
              <a:gd name="connsiteX12" fmla="*/ 2025141 w 2026067"/>
              <a:gd name="connsiteY12" fmla="*/ 536155 h 681183"/>
              <a:gd name="connsiteX13" fmla="*/ 1856239 w 2026067"/>
              <a:gd name="connsiteY13" fmla="*/ 229405 h 681183"/>
              <a:gd name="connsiteX14" fmla="*/ 1969291 w 2026067"/>
              <a:gd name="connsiteY14" fmla="*/ 17385 h 681183"/>
              <a:gd name="connsiteX15" fmla="*/ 1770290 w 2026067"/>
              <a:gd name="connsiteY15" fmla="*/ 359729 h 681183"/>
              <a:gd name="connsiteX16" fmla="*/ 1793965 w 2026067"/>
              <a:gd name="connsiteY16" fmla="*/ 675723 h 681183"/>
              <a:gd name="connsiteX17" fmla="*/ 1741625 w 2026067"/>
              <a:gd name="connsiteY17" fmla="*/ 247342 h 681183"/>
              <a:gd name="connsiteX18" fmla="*/ 1200150 w 2026067"/>
              <a:gd name="connsiteY18" fmla="*/ 17385 h 681183"/>
              <a:gd name="connsiteX19" fmla="*/ 1291564 w 2026067"/>
              <a:gd name="connsiteY19" fmla="*/ 345997 h 681183"/>
              <a:gd name="connsiteX0" fmla="*/ 0 w 2026065"/>
              <a:gd name="connsiteY0" fmla="*/ 359724 h 699670"/>
              <a:gd name="connsiteX1" fmla="*/ 166038 w 2026065"/>
              <a:gd name="connsiteY1" fmla="*/ 18495 h 699670"/>
              <a:gd name="connsiteX2" fmla="*/ 340675 w 2026065"/>
              <a:gd name="connsiteY2" fmla="*/ 351311 h 699670"/>
              <a:gd name="connsiteX3" fmla="*/ 501490 w 2026065"/>
              <a:gd name="connsiteY3" fmla="*/ 699532 h 699670"/>
              <a:gd name="connsiteX4" fmla="*/ 660776 w 2026065"/>
              <a:gd name="connsiteY4" fmla="*/ 359445 h 699670"/>
              <a:gd name="connsiteX5" fmla="*/ 821590 w 2026065"/>
              <a:gd name="connsiteY5" fmla="*/ 22698 h 699670"/>
              <a:gd name="connsiteX6" fmla="*/ 1073628 w 2026065"/>
              <a:gd name="connsiteY6" fmla="*/ 351031 h 699670"/>
              <a:gd name="connsiteX7" fmla="*/ 1265002 w 2026065"/>
              <a:gd name="connsiteY7" fmla="*/ 699531 h 699670"/>
              <a:gd name="connsiteX8" fmla="*/ 1646501 w 2026065"/>
              <a:gd name="connsiteY8" fmla="*/ 310119 h 699670"/>
              <a:gd name="connsiteX9" fmla="*/ 1171377 w 2026065"/>
              <a:gd name="connsiteY9" fmla="*/ 31667 h 699670"/>
              <a:gd name="connsiteX10" fmla="*/ 1665603 w 2026065"/>
              <a:gd name="connsiteY10" fmla="*/ 346272 h 699670"/>
              <a:gd name="connsiteX11" fmla="*/ 1947904 w 2026065"/>
              <a:gd name="connsiteY11" fmla="*/ 645736 h 699670"/>
              <a:gd name="connsiteX12" fmla="*/ 2025141 w 2026065"/>
              <a:gd name="connsiteY12" fmla="*/ 554644 h 699670"/>
              <a:gd name="connsiteX13" fmla="*/ 1856239 w 2026065"/>
              <a:gd name="connsiteY13" fmla="*/ 247894 h 699670"/>
              <a:gd name="connsiteX14" fmla="*/ 1969291 w 2026065"/>
              <a:gd name="connsiteY14" fmla="*/ 35874 h 699670"/>
              <a:gd name="connsiteX15" fmla="*/ 1770290 w 2026065"/>
              <a:gd name="connsiteY15" fmla="*/ 378218 h 699670"/>
              <a:gd name="connsiteX16" fmla="*/ 1793965 w 2026065"/>
              <a:gd name="connsiteY16" fmla="*/ 694212 h 699670"/>
              <a:gd name="connsiteX17" fmla="*/ 1741625 w 2026065"/>
              <a:gd name="connsiteY17" fmla="*/ 265831 h 699670"/>
              <a:gd name="connsiteX18" fmla="*/ 1806452 w 2026065"/>
              <a:gd name="connsiteY18" fmla="*/ 0 h 699670"/>
              <a:gd name="connsiteX19" fmla="*/ 1291564 w 2026065"/>
              <a:gd name="connsiteY19" fmla="*/ 364486 h 699670"/>
              <a:gd name="connsiteX0" fmla="*/ 0 w 2026067"/>
              <a:gd name="connsiteY0" fmla="*/ 377509 h 717456"/>
              <a:gd name="connsiteX1" fmla="*/ 166038 w 2026067"/>
              <a:gd name="connsiteY1" fmla="*/ 36280 h 717456"/>
              <a:gd name="connsiteX2" fmla="*/ 340675 w 2026067"/>
              <a:gd name="connsiteY2" fmla="*/ 369096 h 717456"/>
              <a:gd name="connsiteX3" fmla="*/ 501490 w 2026067"/>
              <a:gd name="connsiteY3" fmla="*/ 717317 h 717456"/>
              <a:gd name="connsiteX4" fmla="*/ 660776 w 2026067"/>
              <a:gd name="connsiteY4" fmla="*/ 377230 h 717456"/>
              <a:gd name="connsiteX5" fmla="*/ 821590 w 2026067"/>
              <a:gd name="connsiteY5" fmla="*/ 40483 h 717456"/>
              <a:gd name="connsiteX6" fmla="*/ 1073628 w 2026067"/>
              <a:gd name="connsiteY6" fmla="*/ 368816 h 717456"/>
              <a:gd name="connsiteX7" fmla="*/ 1265002 w 2026067"/>
              <a:gd name="connsiteY7" fmla="*/ 717316 h 717456"/>
              <a:gd name="connsiteX8" fmla="*/ 1646501 w 2026067"/>
              <a:gd name="connsiteY8" fmla="*/ 327904 h 717456"/>
              <a:gd name="connsiteX9" fmla="*/ 1829279 w 2026067"/>
              <a:gd name="connsiteY9" fmla="*/ 125 h 717456"/>
              <a:gd name="connsiteX10" fmla="*/ 1665603 w 2026067"/>
              <a:gd name="connsiteY10" fmla="*/ 364057 h 717456"/>
              <a:gd name="connsiteX11" fmla="*/ 1947904 w 2026067"/>
              <a:gd name="connsiteY11" fmla="*/ 663521 h 717456"/>
              <a:gd name="connsiteX12" fmla="*/ 2025141 w 2026067"/>
              <a:gd name="connsiteY12" fmla="*/ 572429 h 717456"/>
              <a:gd name="connsiteX13" fmla="*/ 1856239 w 2026067"/>
              <a:gd name="connsiteY13" fmla="*/ 265679 h 717456"/>
              <a:gd name="connsiteX14" fmla="*/ 1969291 w 2026067"/>
              <a:gd name="connsiteY14" fmla="*/ 53659 h 717456"/>
              <a:gd name="connsiteX15" fmla="*/ 1770290 w 2026067"/>
              <a:gd name="connsiteY15" fmla="*/ 396003 h 717456"/>
              <a:gd name="connsiteX16" fmla="*/ 1793965 w 2026067"/>
              <a:gd name="connsiteY16" fmla="*/ 711997 h 717456"/>
              <a:gd name="connsiteX17" fmla="*/ 1741625 w 2026067"/>
              <a:gd name="connsiteY17" fmla="*/ 283616 h 717456"/>
              <a:gd name="connsiteX18" fmla="*/ 1806452 w 2026067"/>
              <a:gd name="connsiteY18" fmla="*/ 17785 h 717456"/>
              <a:gd name="connsiteX19" fmla="*/ 1291564 w 2026067"/>
              <a:gd name="connsiteY19" fmla="*/ 382271 h 717456"/>
              <a:gd name="connsiteX0" fmla="*/ 0 w 2026065"/>
              <a:gd name="connsiteY0" fmla="*/ 377509 h 717456"/>
              <a:gd name="connsiteX1" fmla="*/ 166038 w 2026065"/>
              <a:gd name="connsiteY1" fmla="*/ 36279 h 717456"/>
              <a:gd name="connsiteX2" fmla="*/ 340675 w 2026065"/>
              <a:gd name="connsiteY2" fmla="*/ 369096 h 717456"/>
              <a:gd name="connsiteX3" fmla="*/ 501490 w 2026065"/>
              <a:gd name="connsiteY3" fmla="*/ 717317 h 717456"/>
              <a:gd name="connsiteX4" fmla="*/ 660776 w 2026065"/>
              <a:gd name="connsiteY4" fmla="*/ 377230 h 717456"/>
              <a:gd name="connsiteX5" fmla="*/ 821590 w 2026065"/>
              <a:gd name="connsiteY5" fmla="*/ 40483 h 717456"/>
              <a:gd name="connsiteX6" fmla="*/ 1073628 w 2026065"/>
              <a:gd name="connsiteY6" fmla="*/ 368816 h 717456"/>
              <a:gd name="connsiteX7" fmla="*/ 1265002 w 2026065"/>
              <a:gd name="connsiteY7" fmla="*/ 717316 h 717456"/>
              <a:gd name="connsiteX8" fmla="*/ 1646501 w 2026065"/>
              <a:gd name="connsiteY8" fmla="*/ 327904 h 717456"/>
              <a:gd name="connsiteX9" fmla="*/ 1829279 w 2026065"/>
              <a:gd name="connsiteY9" fmla="*/ 125 h 717456"/>
              <a:gd name="connsiteX10" fmla="*/ 1665603 w 2026065"/>
              <a:gd name="connsiteY10" fmla="*/ 364057 h 717456"/>
              <a:gd name="connsiteX11" fmla="*/ 1947904 w 2026065"/>
              <a:gd name="connsiteY11" fmla="*/ 663521 h 717456"/>
              <a:gd name="connsiteX12" fmla="*/ 2025141 w 2026065"/>
              <a:gd name="connsiteY12" fmla="*/ 572429 h 717456"/>
              <a:gd name="connsiteX13" fmla="*/ 1856239 w 2026065"/>
              <a:gd name="connsiteY13" fmla="*/ 265679 h 717456"/>
              <a:gd name="connsiteX14" fmla="*/ 1969291 w 2026065"/>
              <a:gd name="connsiteY14" fmla="*/ 53659 h 717456"/>
              <a:gd name="connsiteX15" fmla="*/ 1770290 w 2026065"/>
              <a:gd name="connsiteY15" fmla="*/ 396003 h 717456"/>
              <a:gd name="connsiteX16" fmla="*/ 1793965 w 2026065"/>
              <a:gd name="connsiteY16" fmla="*/ 711997 h 717456"/>
              <a:gd name="connsiteX17" fmla="*/ 1741625 w 2026065"/>
              <a:gd name="connsiteY17" fmla="*/ 283616 h 717456"/>
              <a:gd name="connsiteX18" fmla="*/ 1806452 w 2026065"/>
              <a:gd name="connsiteY18" fmla="*/ 17785 h 717456"/>
              <a:gd name="connsiteX19" fmla="*/ 1291564 w 2026065"/>
              <a:gd name="connsiteY19" fmla="*/ 382271 h 717456"/>
              <a:gd name="connsiteX0" fmla="*/ 0 w 2017468"/>
              <a:gd name="connsiteY0" fmla="*/ 377510 h 717456"/>
              <a:gd name="connsiteX1" fmla="*/ 157439 w 2017468"/>
              <a:gd name="connsiteY1" fmla="*/ 36279 h 717456"/>
              <a:gd name="connsiteX2" fmla="*/ 332076 w 2017468"/>
              <a:gd name="connsiteY2" fmla="*/ 369096 h 717456"/>
              <a:gd name="connsiteX3" fmla="*/ 492891 w 2017468"/>
              <a:gd name="connsiteY3" fmla="*/ 717317 h 717456"/>
              <a:gd name="connsiteX4" fmla="*/ 652177 w 2017468"/>
              <a:gd name="connsiteY4" fmla="*/ 377230 h 717456"/>
              <a:gd name="connsiteX5" fmla="*/ 812991 w 2017468"/>
              <a:gd name="connsiteY5" fmla="*/ 40483 h 717456"/>
              <a:gd name="connsiteX6" fmla="*/ 1065029 w 2017468"/>
              <a:gd name="connsiteY6" fmla="*/ 368816 h 717456"/>
              <a:gd name="connsiteX7" fmla="*/ 1256403 w 2017468"/>
              <a:gd name="connsiteY7" fmla="*/ 717316 h 717456"/>
              <a:gd name="connsiteX8" fmla="*/ 1637902 w 2017468"/>
              <a:gd name="connsiteY8" fmla="*/ 327904 h 717456"/>
              <a:gd name="connsiteX9" fmla="*/ 1820680 w 2017468"/>
              <a:gd name="connsiteY9" fmla="*/ 125 h 717456"/>
              <a:gd name="connsiteX10" fmla="*/ 1657004 w 2017468"/>
              <a:gd name="connsiteY10" fmla="*/ 364057 h 717456"/>
              <a:gd name="connsiteX11" fmla="*/ 1939305 w 2017468"/>
              <a:gd name="connsiteY11" fmla="*/ 663521 h 717456"/>
              <a:gd name="connsiteX12" fmla="*/ 2016542 w 2017468"/>
              <a:gd name="connsiteY12" fmla="*/ 572429 h 717456"/>
              <a:gd name="connsiteX13" fmla="*/ 1847640 w 2017468"/>
              <a:gd name="connsiteY13" fmla="*/ 265679 h 717456"/>
              <a:gd name="connsiteX14" fmla="*/ 1960692 w 2017468"/>
              <a:gd name="connsiteY14" fmla="*/ 53659 h 717456"/>
              <a:gd name="connsiteX15" fmla="*/ 1761691 w 2017468"/>
              <a:gd name="connsiteY15" fmla="*/ 396003 h 717456"/>
              <a:gd name="connsiteX16" fmla="*/ 1785366 w 2017468"/>
              <a:gd name="connsiteY16" fmla="*/ 711997 h 717456"/>
              <a:gd name="connsiteX17" fmla="*/ 1733026 w 2017468"/>
              <a:gd name="connsiteY17" fmla="*/ 283616 h 717456"/>
              <a:gd name="connsiteX18" fmla="*/ 1797853 w 2017468"/>
              <a:gd name="connsiteY18" fmla="*/ 17785 h 717456"/>
              <a:gd name="connsiteX19" fmla="*/ 1282965 w 2017468"/>
              <a:gd name="connsiteY19" fmla="*/ 382271 h 717456"/>
              <a:gd name="connsiteX0" fmla="*/ 0 w 2017466"/>
              <a:gd name="connsiteY0" fmla="*/ 377510 h 717456"/>
              <a:gd name="connsiteX1" fmla="*/ 166038 w 2017466"/>
              <a:gd name="connsiteY1" fmla="*/ 36279 h 717456"/>
              <a:gd name="connsiteX2" fmla="*/ 332076 w 2017466"/>
              <a:gd name="connsiteY2" fmla="*/ 369096 h 717456"/>
              <a:gd name="connsiteX3" fmla="*/ 492891 w 2017466"/>
              <a:gd name="connsiteY3" fmla="*/ 717317 h 717456"/>
              <a:gd name="connsiteX4" fmla="*/ 652177 w 2017466"/>
              <a:gd name="connsiteY4" fmla="*/ 377230 h 717456"/>
              <a:gd name="connsiteX5" fmla="*/ 812991 w 2017466"/>
              <a:gd name="connsiteY5" fmla="*/ 40483 h 717456"/>
              <a:gd name="connsiteX6" fmla="*/ 1065029 w 2017466"/>
              <a:gd name="connsiteY6" fmla="*/ 368816 h 717456"/>
              <a:gd name="connsiteX7" fmla="*/ 1256403 w 2017466"/>
              <a:gd name="connsiteY7" fmla="*/ 717316 h 717456"/>
              <a:gd name="connsiteX8" fmla="*/ 1637902 w 2017466"/>
              <a:gd name="connsiteY8" fmla="*/ 327904 h 717456"/>
              <a:gd name="connsiteX9" fmla="*/ 1820680 w 2017466"/>
              <a:gd name="connsiteY9" fmla="*/ 125 h 717456"/>
              <a:gd name="connsiteX10" fmla="*/ 1657004 w 2017466"/>
              <a:gd name="connsiteY10" fmla="*/ 364057 h 717456"/>
              <a:gd name="connsiteX11" fmla="*/ 1939305 w 2017466"/>
              <a:gd name="connsiteY11" fmla="*/ 663521 h 717456"/>
              <a:gd name="connsiteX12" fmla="*/ 2016542 w 2017466"/>
              <a:gd name="connsiteY12" fmla="*/ 572429 h 717456"/>
              <a:gd name="connsiteX13" fmla="*/ 1847640 w 2017466"/>
              <a:gd name="connsiteY13" fmla="*/ 265679 h 717456"/>
              <a:gd name="connsiteX14" fmla="*/ 1960692 w 2017466"/>
              <a:gd name="connsiteY14" fmla="*/ 53659 h 717456"/>
              <a:gd name="connsiteX15" fmla="*/ 1761691 w 2017466"/>
              <a:gd name="connsiteY15" fmla="*/ 396003 h 717456"/>
              <a:gd name="connsiteX16" fmla="*/ 1785366 w 2017466"/>
              <a:gd name="connsiteY16" fmla="*/ 711997 h 717456"/>
              <a:gd name="connsiteX17" fmla="*/ 1733026 w 2017466"/>
              <a:gd name="connsiteY17" fmla="*/ 283616 h 717456"/>
              <a:gd name="connsiteX18" fmla="*/ 1797853 w 2017466"/>
              <a:gd name="connsiteY18" fmla="*/ 17785 h 717456"/>
              <a:gd name="connsiteX19" fmla="*/ 1282965 w 2017466"/>
              <a:gd name="connsiteY19" fmla="*/ 382271 h 717456"/>
              <a:gd name="connsiteX0" fmla="*/ 0 w 2017468"/>
              <a:gd name="connsiteY0" fmla="*/ 377510 h 717456"/>
              <a:gd name="connsiteX1" fmla="*/ 166038 w 2017468"/>
              <a:gd name="connsiteY1" fmla="*/ 36279 h 717456"/>
              <a:gd name="connsiteX2" fmla="*/ 327776 w 2017468"/>
              <a:gd name="connsiteY2" fmla="*/ 364612 h 717456"/>
              <a:gd name="connsiteX3" fmla="*/ 492891 w 2017468"/>
              <a:gd name="connsiteY3" fmla="*/ 717317 h 717456"/>
              <a:gd name="connsiteX4" fmla="*/ 652177 w 2017468"/>
              <a:gd name="connsiteY4" fmla="*/ 377230 h 717456"/>
              <a:gd name="connsiteX5" fmla="*/ 812991 w 2017468"/>
              <a:gd name="connsiteY5" fmla="*/ 40483 h 717456"/>
              <a:gd name="connsiteX6" fmla="*/ 1065029 w 2017468"/>
              <a:gd name="connsiteY6" fmla="*/ 368816 h 717456"/>
              <a:gd name="connsiteX7" fmla="*/ 1256403 w 2017468"/>
              <a:gd name="connsiteY7" fmla="*/ 717316 h 717456"/>
              <a:gd name="connsiteX8" fmla="*/ 1637902 w 2017468"/>
              <a:gd name="connsiteY8" fmla="*/ 327904 h 717456"/>
              <a:gd name="connsiteX9" fmla="*/ 1820680 w 2017468"/>
              <a:gd name="connsiteY9" fmla="*/ 125 h 717456"/>
              <a:gd name="connsiteX10" fmla="*/ 1657004 w 2017468"/>
              <a:gd name="connsiteY10" fmla="*/ 364057 h 717456"/>
              <a:gd name="connsiteX11" fmla="*/ 1939305 w 2017468"/>
              <a:gd name="connsiteY11" fmla="*/ 663521 h 717456"/>
              <a:gd name="connsiteX12" fmla="*/ 2016542 w 2017468"/>
              <a:gd name="connsiteY12" fmla="*/ 572429 h 717456"/>
              <a:gd name="connsiteX13" fmla="*/ 1847640 w 2017468"/>
              <a:gd name="connsiteY13" fmla="*/ 265679 h 717456"/>
              <a:gd name="connsiteX14" fmla="*/ 1960692 w 2017468"/>
              <a:gd name="connsiteY14" fmla="*/ 53659 h 717456"/>
              <a:gd name="connsiteX15" fmla="*/ 1761691 w 2017468"/>
              <a:gd name="connsiteY15" fmla="*/ 396003 h 717456"/>
              <a:gd name="connsiteX16" fmla="*/ 1785366 w 2017468"/>
              <a:gd name="connsiteY16" fmla="*/ 711997 h 717456"/>
              <a:gd name="connsiteX17" fmla="*/ 1733026 w 2017468"/>
              <a:gd name="connsiteY17" fmla="*/ 283616 h 717456"/>
              <a:gd name="connsiteX18" fmla="*/ 1797853 w 2017468"/>
              <a:gd name="connsiteY18" fmla="*/ 17785 h 717456"/>
              <a:gd name="connsiteX19" fmla="*/ 1282965 w 2017468"/>
              <a:gd name="connsiteY19" fmla="*/ 382271 h 717456"/>
              <a:gd name="connsiteX0" fmla="*/ 0 w 2017466"/>
              <a:gd name="connsiteY0" fmla="*/ 377510 h 717456"/>
              <a:gd name="connsiteX1" fmla="*/ 166038 w 2017466"/>
              <a:gd name="connsiteY1" fmla="*/ 36279 h 717456"/>
              <a:gd name="connsiteX2" fmla="*/ 327776 w 2017466"/>
              <a:gd name="connsiteY2" fmla="*/ 364612 h 717456"/>
              <a:gd name="connsiteX3" fmla="*/ 492891 w 2017466"/>
              <a:gd name="connsiteY3" fmla="*/ 717317 h 717456"/>
              <a:gd name="connsiteX4" fmla="*/ 652177 w 2017466"/>
              <a:gd name="connsiteY4" fmla="*/ 377230 h 717456"/>
              <a:gd name="connsiteX5" fmla="*/ 812991 w 2017466"/>
              <a:gd name="connsiteY5" fmla="*/ 40483 h 717456"/>
              <a:gd name="connsiteX6" fmla="*/ 1065029 w 2017466"/>
              <a:gd name="connsiteY6" fmla="*/ 368816 h 717456"/>
              <a:gd name="connsiteX7" fmla="*/ 1256403 w 2017466"/>
              <a:gd name="connsiteY7" fmla="*/ 717316 h 717456"/>
              <a:gd name="connsiteX8" fmla="*/ 1637902 w 2017466"/>
              <a:gd name="connsiteY8" fmla="*/ 327904 h 717456"/>
              <a:gd name="connsiteX9" fmla="*/ 1820680 w 2017466"/>
              <a:gd name="connsiteY9" fmla="*/ 125 h 717456"/>
              <a:gd name="connsiteX10" fmla="*/ 1657004 w 2017466"/>
              <a:gd name="connsiteY10" fmla="*/ 364057 h 717456"/>
              <a:gd name="connsiteX11" fmla="*/ 1939305 w 2017466"/>
              <a:gd name="connsiteY11" fmla="*/ 663521 h 717456"/>
              <a:gd name="connsiteX12" fmla="*/ 2016542 w 2017466"/>
              <a:gd name="connsiteY12" fmla="*/ 572429 h 717456"/>
              <a:gd name="connsiteX13" fmla="*/ 1847640 w 2017466"/>
              <a:gd name="connsiteY13" fmla="*/ 265679 h 717456"/>
              <a:gd name="connsiteX14" fmla="*/ 1960692 w 2017466"/>
              <a:gd name="connsiteY14" fmla="*/ 53659 h 717456"/>
              <a:gd name="connsiteX15" fmla="*/ 1761691 w 2017466"/>
              <a:gd name="connsiteY15" fmla="*/ 396003 h 717456"/>
              <a:gd name="connsiteX16" fmla="*/ 1785366 w 2017466"/>
              <a:gd name="connsiteY16" fmla="*/ 711997 h 717456"/>
              <a:gd name="connsiteX17" fmla="*/ 1733026 w 2017466"/>
              <a:gd name="connsiteY17" fmla="*/ 283616 h 717456"/>
              <a:gd name="connsiteX18" fmla="*/ 1797853 w 2017466"/>
              <a:gd name="connsiteY18" fmla="*/ 17785 h 717456"/>
              <a:gd name="connsiteX19" fmla="*/ 1282965 w 2017466"/>
              <a:gd name="connsiteY19" fmla="*/ 382271 h 717456"/>
              <a:gd name="connsiteX0" fmla="*/ 0 w 2017468"/>
              <a:gd name="connsiteY0" fmla="*/ 377510 h 717456"/>
              <a:gd name="connsiteX1" fmla="*/ 166038 w 2017468"/>
              <a:gd name="connsiteY1" fmla="*/ 36279 h 717456"/>
              <a:gd name="connsiteX2" fmla="*/ 327776 w 2017468"/>
              <a:gd name="connsiteY2" fmla="*/ 364612 h 717456"/>
              <a:gd name="connsiteX3" fmla="*/ 479990 w 2017468"/>
              <a:gd name="connsiteY3" fmla="*/ 712833 h 717456"/>
              <a:gd name="connsiteX4" fmla="*/ 652177 w 2017468"/>
              <a:gd name="connsiteY4" fmla="*/ 377230 h 717456"/>
              <a:gd name="connsiteX5" fmla="*/ 812991 w 2017468"/>
              <a:gd name="connsiteY5" fmla="*/ 40483 h 717456"/>
              <a:gd name="connsiteX6" fmla="*/ 1065029 w 2017468"/>
              <a:gd name="connsiteY6" fmla="*/ 368816 h 717456"/>
              <a:gd name="connsiteX7" fmla="*/ 1256403 w 2017468"/>
              <a:gd name="connsiteY7" fmla="*/ 717316 h 717456"/>
              <a:gd name="connsiteX8" fmla="*/ 1637902 w 2017468"/>
              <a:gd name="connsiteY8" fmla="*/ 327904 h 717456"/>
              <a:gd name="connsiteX9" fmla="*/ 1820680 w 2017468"/>
              <a:gd name="connsiteY9" fmla="*/ 125 h 717456"/>
              <a:gd name="connsiteX10" fmla="*/ 1657004 w 2017468"/>
              <a:gd name="connsiteY10" fmla="*/ 364057 h 717456"/>
              <a:gd name="connsiteX11" fmla="*/ 1939305 w 2017468"/>
              <a:gd name="connsiteY11" fmla="*/ 663521 h 717456"/>
              <a:gd name="connsiteX12" fmla="*/ 2016542 w 2017468"/>
              <a:gd name="connsiteY12" fmla="*/ 572429 h 717456"/>
              <a:gd name="connsiteX13" fmla="*/ 1847640 w 2017468"/>
              <a:gd name="connsiteY13" fmla="*/ 265679 h 717456"/>
              <a:gd name="connsiteX14" fmla="*/ 1960692 w 2017468"/>
              <a:gd name="connsiteY14" fmla="*/ 53659 h 717456"/>
              <a:gd name="connsiteX15" fmla="*/ 1761691 w 2017468"/>
              <a:gd name="connsiteY15" fmla="*/ 396003 h 717456"/>
              <a:gd name="connsiteX16" fmla="*/ 1785366 w 2017468"/>
              <a:gd name="connsiteY16" fmla="*/ 711997 h 717456"/>
              <a:gd name="connsiteX17" fmla="*/ 1733026 w 2017468"/>
              <a:gd name="connsiteY17" fmla="*/ 283616 h 717456"/>
              <a:gd name="connsiteX18" fmla="*/ 1797853 w 2017468"/>
              <a:gd name="connsiteY18" fmla="*/ 17785 h 717456"/>
              <a:gd name="connsiteX19" fmla="*/ 1282965 w 2017468"/>
              <a:gd name="connsiteY19" fmla="*/ 382271 h 717456"/>
              <a:gd name="connsiteX0" fmla="*/ 0 w 2017466"/>
              <a:gd name="connsiteY0" fmla="*/ 377510 h 717456"/>
              <a:gd name="connsiteX1" fmla="*/ 166038 w 2017466"/>
              <a:gd name="connsiteY1" fmla="*/ 36279 h 717456"/>
              <a:gd name="connsiteX2" fmla="*/ 327776 w 2017466"/>
              <a:gd name="connsiteY2" fmla="*/ 364612 h 717456"/>
              <a:gd name="connsiteX3" fmla="*/ 479990 w 2017466"/>
              <a:gd name="connsiteY3" fmla="*/ 712833 h 717456"/>
              <a:gd name="connsiteX4" fmla="*/ 652177 w 2017466"/>
              <a:gd name="connsiteY4" fmla="*/ 377229 h 717456"/>
              <a:gd name="connsiteX5" fmla="*/ 812991 w 2017466"/>
              <a:gd name="connsiteY5" fmla="*/ 40483 h 717456"/>
              <a:gd name="connsiteX6" fmla="*/ 1065029 w 2017466"/>
              <a:gd name="connsiteY6" fmla="*/ 368816 h 717456"/>
              <a:gd name="connsiteX7" fmla="*/ 1256403 w 2017466"/>
              <a:gd name="connsiteY7" fmla="*/ 717316 h 717456"/>
              <a:gd name="connsiteX8" fmla="*/ 1637902 w 2017466"/>
              <a:gd name="connsiteY8" fmla="*/ 327904 h 717456"/>
              <a:gd name="connsiteX9" fmla="*/ 1820680 w 2017466"/>
              <a:gd name="connsiteY9" fmla="*/ 125 h 717456"/>
              <a:gd name="connsiteX10" fmla="*/ 1657004 w 2017466"/>
              <a:gd name="connsiteY10" fmla="*/ 364057 h 717456"/>
              <a:gd name="connsiteX11" fmla="*/ 1939305 w 2017466"/>
              <a:gd name="connsiteY11" fmla="*/ 663521 h 717456"/>
              <a:gd name="connsiteX12" fmla="*/ 2016542 w 2017466"/>
              <a:gd name="connsiteY12" fmla="*/ 572429 h 717456"/>
              <a:gd name="connsiteX13" fmla="*/ 1847640 w 2017466"/>
              <a:gd name="connsiteY13" fmla="*/ 265679 h 717456"/>
              <a:gd name="connsiteX14" fmla="*/ 1960692 w 2017466"/>
              <a:gd name="connsiteY14" fmla="*/ 53659 h 717456"/>
              <a:gd name="connsiteX15" fmla="*/ 1761691 w 2017466"/>
              <a:gd name="connsiteY15" fmla="*/ 396003 h 717456"/>
              <a:gd name="connsiteX16" fmla="*/ 1785366 w 2017466"/>
              <a:gd name="connsiteY16" fmla="*/ 711997 h 717456"/>
              <a:gd name="connsiteX17" fmla="*/ 1733026 w 2017466"/>
              <a:gd name="connsiteY17" fmla="*/ 283616 h 717456"/>
              <a:gd name="connsiteX18" fmla="*/ 1797853 w 2017466"/>
              <a:gd name="connsiteY18" fmla="*/ 17785 h 717456"/>
              <a:gd name="connsiteX19" fmla="*/ 1282965 w 2017466"/>
              <a:gd name="connsiteY19" fmla="*/ 382271 h 717456"/>
              <a:gd name="connsiteX0" fmla="*/ 0 w 2017468"/>
              <a:gd name="connsiteY0" fmla="*/ 377510 h 717456"/>
              <a:gd name="connsiteX1" fmla="*/ 166038 w 2017468"/>
              <a:gd name="connsiteY1" fmla="*/ 36279 h 717456"/>
              <a:gd name="connsiteX2" fmla="*/ 327776 w 2017468"/>
              <a:gd name="connsiteY2" fmla="*/ 364612 h 717456"/>
              <a:gd name="connsiteX3" fmla="*/ 479990 w 2017468"/>
              <a:gd name="connsiteY3" fmla="*/ 712833 h 717456"/>
              <a:gd name="connsiteX4" fmla="*/ 652177 w 2017468"/>
              <a:gd name="connsiteY4" fmla="*/ 377229 h 717456"/>
              <a:gd name="connsiteX5" fmla="*/ 808691 w 2017468"/>
              <a:gd name="connsiteY5" fmla="*/ 49452 h 717456"/>
              <a:gd name="connsiteX6" fmla="*/ 1065029 w 2017468"/>
              <a:gd name="connsiteY6" fmla="*/ 368816 h 717456"/>
              <a:gd name="connsiteX7" fmla="*/ 1256403 w 2017468"/>
              <a:gd name="connsiteY7" fmla="*/ 717316 h 717456"/>
              <a:gd name="connsiteX8" fmla="*/ 1637902 w 2017468"/>
              <a:gd name="connsiteY8" fmla="*/ 327904 h 717456"/>
              <a:gd name="connsiteX9" fmla="*/ 1820680 w 2017468"/>
              <a:gd name="connsiteY9" fmla="*/ 125 h 717456"/>
              <a:gd name="connsiteX10" fmla="*/ 1657004 w 2017468"/>
              <a:gd name="connsiteY10" fmla="*/ 364057 h 717456"/>
              <a:gd name="connsiteX11" fmla="*/ 1939305 w 2017468"/>
              <a:gd name="connsiteY11" fmla="*/ 663521 h 717456"/>
              <a:gd name="connsiteX12" fmla="*/ 2016542 w 2017468"/>
              <a:gd name="connsiteY12" fmla="*/ 572429 h 717456"/>
              <a:gd name="connsiteX13" fmla="*/ 1847640 w 2017468"/>
              <a:gd name="connsiteY13" fmla="*/ 265679 h 717456"/>
              <a:gd name="connsiteX14" fmla="*/ 1960692 w 2017468"/>
              <a:gd name="connsiteY14" fmla="*/ 53659 h 717456"/>
              <a:gd name="connsiteX15" fmla="*/ 1761691 w 2017468"/>
              <a:gd name="connsiteY15" fmla="*/ 396003 h 717456"/>
              <a:gd name="connsiteX16" fmla="*/ 1785366 w 2017468"/>
              <a:gd name="connsiteY16" fmla="*/ 711997 h 717456"/>
              <a:gd name="connsiteX17" fmla="*/ 1733026 w 2017468"/>
              <a:gd name="connsiteY17" fmla="*/ 283616 h 717456"/>
              <a:gd name="connsiteX18" fmla="*/ 1797853 w 2017468"/>
              <a:gd name="connsiteY18" fmla="*/ 17785 h 717456"/>
              <a:gd name="connsiteX19" fmla="*/ 1282965 w 2017468"/>
              <a:gd name="connsiteY19" fmla="*/ 382271 h 717456"/>
              <a:gd name="connsiteX0" fmla="*/ 0 w 2017466"/>
              <a:gd name="connsiteY0" fmla="*/ 377510 h 717456"/>
              <a:gd name="connsiteX1" fmla="*/ 166038 w 2017466"/>
              <a:gd name="connsiteY1" fmla="*/ 36279 h 717456"/>
              <a:gd name="connsiteX2" fmla="*/ 327776 w 2017466"/>
              <a:gd name="connsiteY2" fmla="*/ 364612 h 717456"/>
              <a:gd name="connsiteX3" fmla="*/ 479990 w 2017466"/>
              <a:gd name="connsiteY3" fmla="*/ 712833 h 717456"/>
              <a:gd name="connsiteX4" fmla="*/ 652177 w 2017466"/>
              <a:gd name="connsiteY4" fmla="*/ 377229 h 717456"/>
              <a:gd name="connsiteX5" fmla="*/ 808691 w 2017466"/>
              <a:gd name="connsiteY5" fmla="*/ 49452 h 717456"/>
              <a:gd name="connsiteX6" fmla="*/ 983329 w 2017466"/>
              <a:gd name="connsiteY6" fmla="*/ 368815 h 717456"/>
              <a:gd name="connsiteX7" fmla="*/ 1256403 w 2017466"/>
              <a:gd name="connsiteY7" fmla="*/ 717316 h 717456"/>
              <a:gd name="connsiteX8" fmla="*/ 1637902 w 2017466"/>
              <a:gd name="connsiteY8" fmla="*/ 327904 h 717456"/>
              <a:gd name="connsiteX9" fmla="*/ 1820680 w 2017466"/>
              <a:gd name="connsiteY9" fmla="*/ 125 h 717456"/>
              <a:gd name="connsiteX10" fmla="*/ 1657004 w 2017466"/>
              <a:gd name="connsiteY10" fmla="*/ 364057 h 717456"/>
              <a:gd name="connsiteX11" fmla="*/ 1939305 w 2017466"/>
              <a:gd name="connsiteY11" fmla="*/ 663521 h 717456"/>
              <a:gd name="connsiteX12" fmla="*/ 2016542 w 2017466"/>
              <a:gd name="connsiteY12" fmla="*/ 572429 h 717456"/>
              <a:gd name="connsiteX13" fmla="*/ 1847640 w 2017466"/>
              <a:gd name="connsiteY13" fmla="*/ 265679 h 717456"/>
              <a:gd name="connsiteX14" fmla="*/ 1960692 w 2017466"/>
              <a:gd name="connsiteY14" fmla="*/ 53659 h 717456"/>
              <a:gd name="connsiteX15" fmla="*/ 1761691 w 2017466"/>
              <a:gd name="connsiteY15" fmla="*/ 396003 h 717456"/>
              <a:gd name="connsiteX16" fmla="*/ 1785366 w 2017466"/>
              <a:gd name="connsiteY16" fmla="*/ 711997 h 717456"/>
              <a:gd name="connsiteX17" fmla="*/ 1733026 w 2017466"/>
              <a:gd name="connsiteY17" fmla="*/ 283616 h 717456"/>
              <a:gd name="connsiteX18" fmla="*/ 1797853 w 2017466"/>
              <a:gd name="connsiteY18" fmla="*/ 17785 h 717456"/>
              <a:gd name="connsiteX19" fmla="*/ 1282965 w 2017466"/>
              <a:gd name="connsiteY19" fmla="*/ 382271 h 717456"/>
              <a:gd name="connsiteX0" fmla="*/ 0 w 2017468"/>
              <a:gd name="connsiteY0" fmla="*/ 377510 h 717462"/>
              <a:gd name="connsiteX1" fmla="*/ 166038 w 2017468"/>
              <a:gd name="connsiteY1" fmla="*/ 36279 h 717462"/>
              <a:gd name="connsiteX2" fmla="*/ 327776 w 2017468"/>
              <a:gd name="connsiteY2" fmla="*/ 364612 h 717462"/>
              <a:gd name="connsiteX3" fmla="*/ 479990 w 2017468"/>
              <a:gd name="connsiteY3" fmla="*/ 712833 h 717462"/>
              <a:gd name="connsiteX4" fmla="*/ 652177 w 2017468"/>
              <a:gd name="connsiteY4" fmla="*/ 377229 h 717462"/>
              <a:gd name="connsiteX5" fmla="*/ 808691 w 2017468"/>
              <a:gd name="connsiteY5" fmla="*/ 49452 h 717462"/>
              <a:gd name="connsiteX6" fmla="*/ 983329 w 2017468"/>
              <a:gd name="connsiteY6" fmla="*/ 368815 h 717462"/>
              <a:gd name="connsiteX7" fmla="*/ 1256403 w 2017468"/>
              <a:gd name="connsiteY7" fmla="*/ 717316 h 717462"/>
              <a:gd name="connsiteX8" fmla="*/ 1637902 w 2017468"/>
              <a:gd name="connsiteY8" fmla="*/ 327904 h 717462"/>
              <a:gd name="connsiteX9" fmla="*/ 1820680 w 2017468"/>
              <a:gd name="connsiteY9" fmla="*/ 125 h 717462"/>
              <a:gd name="connsiteX10" fmla="*/ 1657004 w 2017468"/>
              <a:gd name="connsiteY10" fmla="*/ 364057 h 717462"/>
              <a:gd name="connsiteX11" fmla="*/ 1939305 w 2017468"/>
              <a:gd name="connsiteY11" fmla="*/ 663521 h 717462"/>
              <a:gd name="connsiteX12" fmla="*/ 2016542 w 2017468"/>
              <a:gd name="connsiteY12" fmla="*/ 572429 h 717462"/>
              <a:gd name="connsiteX13" fmla="*/ 1847640 w 2017468"/>
              <a:gd name="connsiteY13" fmla="*/ 265679 h 717462"/>
              <a:gd name="connsiteX14" fmla="*/ 1960692 w 2017468"/>
              <a:gd name="connsiteY14" fmla="*/ 53659 h 717462"/>
              <a:gd name="connsiteX15" fmla="*/ 1761691 w 2017468"/>
              <a:gd name="connsiteY15" fmla="*/ 396003 h 717462"/>
              <a:gd name="connsiteX16" fmla="*/ 1785366 w 2017468"/>
              <a:gd name="connsiteY16" fmla="*/ 711997 h 717462"/>
              <a:gd name="connsiteX17" fmla="*/ 1733026 w 2017468"/>
              <a:gd name="connsiteY17" fmla="*/ 283616 h 717462"/>
              <a:gd name="connsiteX18" fmla="*/ 1797853 w 2017468"/>
              <a:gd name="connsiteY18" fmla="*/ 17785 h 717462"/>
              <a:gd name="connsiteX19" fmla="*/ 1282965 w 2017468"/>
              <a:gd name="connsiteY19" fmla="*/ 382271 h 717462"/>
              <a:gd name="connsiteX0" fmla="*/ 0 w 2017466"/>
              <a:gd name="connsiteY0" fmla="*/ 377510 h 717460"/>
              <a:gd name="connsiteX1" fmla="*/ 166038 w 2017466"/>
              <a:gd name="connsiteY1" fmla="*/ 36279 h 717460"/>
              <a:gd name="connsiteX2" fmla="*/ 340676 w 2017466"/>
              <a:gd name="connsiteY2" fmla="*/ 378065 h 717460"/>
              <a:gd name="connsiteX3" fmla="*/ 479990 w 2017466"/>
              <a:gd name="connsiteY3" fmla="*/ 712833 h 717460"/>
              <a:gd name="connsiteX4" fmla="*/ 652177 w 2017466"/>
              <a:gd name="connsiteY4" fmla="*/ 377229 h 717460"/>
              <a:gd name="connsiteX5" fmla="*/ 808691 w 2017466"/>
              <a:gd name="connsiteY5" fmla="*/ 49452 h 717460"/>
              <a:gd name="connsiteX6" fmla="*/ 983329 w 2017466"/>
              <a:gd name="connsiteY6" fmla="*/ 368815 h 717460"/>
              <a:gd name="connsiteX7" fmla="*/ 1256403 w 2017466"/>
              <a:gd name="connsiteY7" fmla="*/ 717316 h 717460"/>
              <a:gd name="connsiteX8" fmla="*/ 1637902 w 2017466"/>
              <a:gd name="connsiteY8" fmla="*/ 327904 h 717460"/>
              <a:gd name="connsiteX9" fmla="*/ 1820680 w 2017466"/>
              <a:gd name="connsiteY9" fmla="*/ 125 h 717460"/>
              <a:gd name="connsiteX10" fmla="*/ 1657004 w 2017466"/>
              <a:gd name="connsiteY10" fmla="*/ 364057 h 717460"/>
              <a:gd name="connsiteX11" fmla="*/ 1939305 w 2017466"/>
              <a:gd name="connsiteY11" fmla="*/ 663521 h 717460"/>
              <a:gd name="connsiteX12" fmla="*/ 2016542 w 2017466"/>
              <a:gd name="connsiteY12" fmla="*/ 572429 h 717460"/>
              <a:gd name="connsiteX13" fmla="*/ 1847640 w 2017466"/>
              <a:gd name="connsiteY13" fmla="*/ 265679 h 717460"/>
              <a:gd name="connsiteX14" fmla="*/ 1960692 w 2017466"/>
              <a:gd name="connsiteY14" fmla="*/ 53659 h 717460"/>
              <a:gd name="connsiteX15" fmla="*/ 1761691 w 2017466"/>
              <a:gd name="connsiteY15" fmla="*/ 396003 h 717460"/>
              <a:gd name="connsiteX16" fmla="*/ 1785366 w 2017466"/>
              <a:gd name="connsiteY16" fmla="*/ 711997 h 717460"/>
              <a:gd name="connsiteX17" fmla="*/ 1733026 w 2017466"/>
              <a:gd name="connsiteY17" fmla="*/ 283616 h 717460"/>
              <a:gd name="connsiteX18" fmla="*/ 1797853 w 2017466"/>
              <a:gd name="connsiteY18" fmla="*/ 17785 h 717460"/>
              <a:gd name="connsiteX19" fmla="*/ 1282965 w 2017466"/>
              <a:gd name="connsiteY19" fmla="*/ 382271 h 717460"/>
              <a:gd name="connsiteX0" fmla="*/ 0 w 2017468"/>
              <a:gd name="connsiteY0" fmla="*/ 377510 h 717462"/>
              <a:gd name="connsiteX1" fmla="*/ 166038 w 2017468"/>
              <a:gd name="connsiteY1" fmla="*/ 36279 h 717462"/>
              <a:gd name="connsiteX2" fmla="*/ 340676 w 2017468"/>
              <a:gd name="connsiteY2" fmla="*/ 378065 h 717462"/>
              <a:gd name="connsiteX3" fmla="*/ 479990 w 2017468"/>
              <a:gd name="connsiteY3" fmla="*/ 712833 h 717462"/>
              <a:gd name="connsiteX4" fmla="*/ 652177 w 2017468"/>
              <a:gd name="connsiteY4" fmla="*/ 377229 h 717462"/>
              <a:gd name="connsiteX5" fmla="*/ 808691 w 2017468"/>
              <a:gd name="connsiteY5" fmla="*/ 49452 h 717462"/>
              <a:gd name="connsiteX6" fmla="*/ 983329 w 2017468"/>
              <a:gd name="connsiteY6" fmla="*/ 368815 h 717462"/>
              <a:gd name="connsiteX7" fmla="*/ 1256403 w 2017468"/>
              <a:gd name="connsiteY7" fmla="*/ 717316 h 717462"/>
              <a:gd name="connsiteX8" fmla="*/ 1637902 w 2017468"/>
              <a:gd name="connsiteY8" fmla="*/ 327904 h 717462"/>
              <a:gd name="connsiteX9" fmla="*/ 1820680 w 2017468"/>
              <a:gd name="connsiteY9" fmla="*/ 125 h 717462"/>
              <a:gd name="connsiteX10" fmla="*/ 1657004 w 2017468"/>
              <a:gd name="connsiteY10" fmla="*/ 364057 h 717462"/>
              <a:gd name="connsiteX11" fmla="*/ 1939305 w 2017468"/>
              <a:gd name="connsiteY11" fmla="*/ 663521 h 717462"/>
              <a:gd name="connsiteX12" fmla="*/ 2016542 w 2017468"/>
              <a:gd name="connsiteY12" fmla="*/ 572429 h 717462"/>
              <a:gd name="connsiteX13" fmla="*/ 1847640 w 2017468"/>
              <a:gd name="connsiteY13" fmla="*/ 265679 h 717462"/>
              <a:gd name="connsiteX14" fmla="*/ 1960692 w 2017468"/>
              <a:gd name="connsiteY14" fmla="*/ 53659 h 717462"/>
              <a:gd name="connsiteX15" fmla="*/ 1761691 w 2017468"/>
              <a:gd name="connsiteY15" fmla="*/ 396003 h 717462"/>
              <a:gd name="connsiteX16" fmla="*/ 1785366 w 2017468"/>
              <a:gd name="connsiteY16" fmla="*/ 711997 h 717462"/>
              <a:gd name="connsiteX17" fmla="*/ 1733026 w 2017468"/>
              <a:gd name="connsiteY17" fmla="*/ 283616 h 717462"/>
              <a:gd name="connsiteX18" fmla="*/ 1797853 w 2017468"/>
              <a:gd name="connsiteY18" fmla="*/ 17785 h 717462"/>
              <a:gd name="connsiteX19" fmla="*/ 1282965 w 2017468"/>
              <a:gd name="connsiteY19" fmla="*/ 382271 h 717462"/>
              <a:gd name="connsiteX0" fmla="*/ 0 w 2017466"/>
              <a:gd name="connsiteY0" fmla="*/ 377510 h 721936"/>
              <a:gd name="connsiteX1" fmla="*/ 166038 w 2017466"/>
              <a:gd name="connsiteY1" fmla="*/ 36279 h 721936"/>
              <a:gd name="connsiteX2" fmla="*/ 340676 w 2017466"/>
              <a:gd name="connsiteY2" fmla="*/ 378065 h 721936"/>
              <a:gd name="connsiteX3" fmla="*/ 479990 w 2017466"/>
              <a:gd name="connsiteY3" fmla="*/ 712833 h 721936"/>
              <a:gd name="connsiteX4" fmla="*/ 652177 w 2017466"/>
              <a:gd name="connsiteY4" fmla="*/ 377229 h 721936"/>
              <a:gd name="connsiteX5" fmla="*/ 808691 w 2017466"/>
              <a:gd name="connsiteY5" fmla="*/ 49452 h 721936"/>
              <a:gd name="connsiteX6" fmla="*/ 983329 w 2017466"/>
              <a:gd name="connsiteY6" fmla="*/ 368815 h 721936"/>
              <a:gd name="connsiteX7" fmla="*/ 1295102 w 2017466"/>
              <a:gd name="connsiteY7" fmla="*/ 721799 h 721936"/>
              <a:gd name="connsiteX8" fmla="*/ 1637902 w 2017466"/>
              <a:gd name="connsiteY8" fmla="*/ 327904 h 721936"/>
              <a:gd name="connsiteX9" fmla="*/ 1820680 w 2017466"/>
              <a:gd name="connsiteY9" fmla="*/ 125 h 721936"/>
              <a:gd name="connsiteX10" fmla="*/ 1657004 w 2017466"/>
              <a:gd name="connsiteY10" fmla="*/ 364057 h 721936"/>
              <a:gd name="connsiteX11" fmla="*/ 1939305 w 2017466"/>
              <a:gd name="connsiteY11" fmla="*/ 663521 h 721936"/>
              <a:gd name="connsiteX12" fmla="*/ 2016542 w 2017466"/>
              <a:gd name="connsiteY12" fmla="*/ 572429 h 721936"/>
              <a:gd name="connsiteX13" fmla="*/ 1847640 w 2017466"/>
              <a:gd name="connsiteY13" fmla="*/ 265679 h 721936"/>
              <a:gd name="connsiteX14" fmla="*/ 1960692 w 2017466"/>
              <a:gd name="connsiteY14" fmla="*/ 53659 h 721936"/>
              <a:gd name="connsiteX15" fmla="*/ 1761691 w 2017466"/>
              <a:gd name="connsiteY15" fmla="*/ 396003 h 721936"/>
              <a:gd name="connsiteX16" fmla="*/ 1785366 w 2017466"/>
              <a:gd name="connsiteY16" fmla="*/ 711997 h 721936"/>
              <a:gd name="connsiteX17" fmla="*/ 1733026 w 2017466"/>
              <a:gd name="connsiteY17" fmla="*/ 283616 h 721936"/>
              <a:gd name="connsiteX18" fmla="*/ 1797853 w 2017466"/>
              <a:gd name="connsiteY18" fmla="*/ 17785 h 721936"/>
              <a:gd name="connsiteX19" fmla="*/ 1282965 w 2017466"/>
              <a:gd name="connsiteY19" fmla="*/ 382271 h 721936"/>
              <a:gd name="connsiteX0" fmla="*/ 0 w 2017468"/>
              <a:gd name="connsiteY0" fmla="*/ 377510 h 721936"/>
              <a:gd name="connsiteX1" fmla="*/ 166038 w 2017468"/>
              <a:gd name="connsiteY1" fmla="*/ 36279 h 721936"/>
              <a:gd name="connsiteX2" fmla="*/ 340676 w 2017468"/>
              <a:gd name="connsiteY2" fmla="*/ 378065 h 721936"/>
              <a:gd name="connsiteX3" fmla="*/ 479990 w 2017468"/>
              <a:gd name="connsiteY3" fmla="*/ 712833 h 721936"/>
              <a:gd name="connsiteX4" fmla="*/ 652177 w 2017468"/>
              <a:gd name="connsiteY4" fmla="*/ 377229 h 721936"/>
              <a:gd name="connsiteX5" fmla="*/ 808691 w 2017468"/>
              <a:gd name="connsiteY5" fmla="*/ 49452 h 721936"/>
              <a:gd name="connsiteX6" fmla="*/ 983329 w 2017468"/>
              <a:gd name="connsiteY6" fmla="*/ 368815 h 721936"/>
              <a:gd name="connsiteX7" fmla="*/ 1114503 w 2017468"/>
              <a:gd name="connsiteY7" fmla="*/ 721799 h 721936"/>
              <a:gd name="connsiteX8" fmla="*/ 1637902 w 2017468"/>
              <a:gd name="connsiteY8" fmla="*/ 327904 h 721936"/>
              <a:gd name="connsiteX9" fmla="*/ 1820680 w 2017468"/>
              <a:gd name="connsiteY9" fmla="*/ 125 h 721936"/>
              <a:gd name="connsiteX10" fmla="*/ 1657004 w 2017468"/>
              <a:gd name="connsiteY10" fmla="*/ 364057 h 721936"/>
              <a:gd name="connsiteX11" fmla="*/ 1939305 w 2017468"/>
              <a:gd name="connsiteY11" fmla="*/ 663521 h 721936"/>
              <a:gd name="connsiteX12" fmla="*/ 2016542 w 2017468"/>
              <a:gd name="connsiteY12" fmla="*/ 572429 h 721936"/>
              <a:gd name="connsiteX13" fmla="*/ 1847640 w 2017468"/>
              <a:gd name="connsiteY13" fmla="*/ 265679 h 721936"/>
              <a:gd name="connsiteX14" fmla="*/ 1960692 w 2017468"/>
              <a:gd name="connsiteY14" fmla="*/ 53659 h 721936"/>
              <a:gd name="connsiteX15" fmla="*/ 1761691 w 2017468"/>
              <a:gd name="connsiteY15" fmla="*/ 396003 h 721936"/>
              <a:gd name="connsiteX16" fmla="*/ 1785366 w 2017468"/>
              <a:gd name="connsiteY16" fmla="*/ 711997 h 721936"/>
              <a:gd name="connsiteX17" fmla="*/ 1733026 w 2017468"/>
              <a:gd name="connsiteY17" fmla="*/ 283616 h 721936"/>
              <a:gd name="connsiteX18" fmla="*/ 1797853 w 2017468"/>
              <a:gd name="connsiteY18" fmla="*/ 17785 h 721936"/>
              <a:gd name="connsiteX19" fmla="*/ 1282965 w 2017468"/>
              <a:gd name="connsiteY19" fmla="*/ 382271 h 721936"/>
              <a:gd name="connsiteX0" fmla="*/ 0 w 2017466"/>
              <a:gd name="connsiteY0" fmla="*/ 377510 h 721936"/>
              <a:gd name="connsiteX1" fmla="*/ 166038 w 2017466"/>
              <a:gd name="connsiteY1" fmla="*/ 36279 h 721936"/>
              <a:gd name="connsiteX2" fmla="*/ 340676 w 2017466"/>
              <a:gd name="connsiteY2" fmla="*/ 378065 h 721936"/>
              <a:gd name="connsiteX3" fmla="*/ 479990 w 2017466"/>
              <a:gd name="connsiteY3" fmla="*/ 712833 h 721936"/>
              <a:gd name="connsiteX4" fmla="*/ 652177 w 2017466"/>
              <a:gd name="connsiteY4" fmla="*/ 377229 h 721936"/>
              <a:gd name="connsiteX5" fmla="*/ 808691 w 2017466"/>
              <a:gd name="connsiteY5" fmla="*/ 49452 h 721936"/>
              <a:gd name="connsiteX6" fmla="*/ 983329 w 2017466"/>
              <a:gd name="connsiteY6" fmla="*/ 368815 h 721936"/>
              <a:gd name="connsiteX7" fmla="*/ 1114503 w 2017466"/>
              <a:gd name="connsiteY7" fmla="*/ 721799 h 721936"/>
              <a:gd name="connsiteX8" fmla="*/ 1637902 w 2017466"/>
              <a:gd name="connsiteY8" fmla="*/ 327904 h 721936"/>
              <a:gd name="connsiteX9" fmla="*/ 1820680 w 2017466"/>
              <a:gd name="connsiteY9" fmla="*/ 125 h 721936"/>
              <a:gd name="connsiteX10" fmla="*/ 1657004 w 2017466"/>
              <a:gd name="connsiteY10" fmla="*/ 364057 h 721936"/>
              <a:gd name="connsiteX11" fmla="*/ 1939305 w 2017466"/>
              <a:gd name="connsiteY11" fmla="*/ 663521 h 721936"/>
              <a:gd name="connsiteX12" fmla="*/ 2016542 w 2017466"/>
              <a:gd name="connsiteY12" fmla="*/ 572429 h 721936"/>
              <a:gd name="connsiteX13" fmla="*/ 1847640 w 2017466"/>
              <a:gd name="connsiteY13" fmla="*/ 265679 h 721936"/>
              <a:gd name="connsiteX14" fmla="*/ 1960692 w 2017466"/>
              <a:gd name="connsiteY14" fmla="*/ 53659 h 721936"/>
              <a:gd name="connsiteX15" fmla="*/ 1761691 w 2017466"/>
              <a:gd name="connsiteY15" fmla="*/ 396003 h 721936"/>
              <a:gd name="connsiteX16" fmla="*/ 1785366 w 2017466"/>
              <a:gd name="connsiteY16" fmla="*/ 711997 h 721936"/>
              <a:gd name="connsiteX17" fmla="*/ 1733026 w 2017466"/>
              <a:gd name="connsiteY17" fmla="*/ 283616 h 721936"/>
              <a:gd name="connsiteX18" fmla="*/ 1797853 w 2017466"/>
              <a:gd name="connsiteY18" fmla="*/ 17785 h 721936"/>
              <a:gd name="connsiteX19" fmla="*/ 1282965 w 2017466"/>
              <a:gd name="connsiteY19" fmla="*/ 382271 h 721936"/>
              <a:gd name="connsiteX0" fmla="*/ 0 w 2017468"/>
              <a:gd name="connsiteY0" fmla="*/ 377510 h 721936"/>
              <a:gd name="connsiteX1" fmla="*/ 166038 w 2017468"/>
              <a:gd name="connsiteY1" fmla="*/ 36279 h 721936"/>
              <a:gd name="connsiteX2" fmla="*/ 340676 w 2017468"/>
              <a:gd name="connsiteY2" fmla="*/ 378065 h 721936"/>
              <a:gd name="connsiteX3" fmla="*/ 479990 w 2017468"/>
              <a:gd name="connsiteY3" fmla="*/ 712833 h 721936"/>
              <a:gd name="connsiteX4" fmla="*/ 652177 w 2017468"/>
              <a:gd name="connsiteY4" fmla="*/ 377229 h 721936"/>
              <a:gd name="connsiteX5" fmla="*/ 808691 w 2017468"/>
              <a:gd name="connsiteY5" fmla="*/ 49452 h 721936"/>
              <a:gd name="connsiteX6" fmla="*/ 970429 w 2017468"/>
              <a:gd name="connsiteY6" fmla="*/ 368815 h 721936"/>
              <a:gd name="connsiteX7" fmla="*/ 1114503 w 2017468"/>
              <a:gd name="connsiteY7" fmla="*/ 721799 h 721936"/>
              <a:gd name="connsiteX8" fmla="*/ 1637902 w 2017468"/>
              <a:gd name="connsiteY8" fmla="*/ 327904 h 721936"/>
              <a:gd name="connsiteX9" fmla="*/ 1820680 w 2017468"/>
              <a:gd name="connsiteY9" fmla="*/ 125 h 721936"/>
              <a:gd name="connsiteX10" fmla="*/ 1657004 w 2017468"/>
              <a:gd name="connsiteY10" fmla="*/ 364057 h 721936"/>
              <a:gd name="connsiteX11" fmla="*/ 1939305 w 2017468"/>
              <a:gd name="connsiteY11" fmla="*/ 663521 h 721936"/>
              <a:gd name="connsiteX12" fmla="*/ 2016542 w 2017468"/>
              <a:gd name="connsiteY12" fmla="*/ 572429 h 721936"/>
              <a:gd name="connsiteX13" fmla="*/ 1847640 w 2017468"/>
              <a:gd name="connsiteY13" fmla="*/ 265679 h 721936"/>
              <a:gd name="connsiteX14" fmla="*/ 1960692 w 2017468"/>
              <a:gd name="connsiteY14" fmla="*/ 53659 h 721936"/>
              <a:gd name="connsiteX15" fmla="*/ 1761691 w 2017468"/>
              <a:gd name="connsiteY15" fmla="*/ 396003 h 721936"/>
              <a:gd name="connsiteX16" fmla="*/ 1785366 w 2017468"/>
              <a:gd name="connsiteY16" fmla="*/ 711997 h 721936"/>
              <a:gd name="connsiteX17" fmla="*/ 1733026 w 2017468"/>
              <a:gd name="connsiteY17" fmla="*/ 283616 h 721936"/>
              <a:gd name="connsiteX18" fmla="*/ 1797853 w 2017468"/>
              <a:gd name="connsiteY18" fmla="*/ 17785 h 721936"/>
              <a:gd name="connsiteX19" fmla="*/ 1282965 w 2017468"/>
              <a:gd name="connsiteY19" fmla="*/ 382271 h 721936"/>
              <a:gd name="connsiteX0" fmla="*/ 0 w 2017466"/>
              <a:gd name="connsiteY0" fmla="*/ 377508 h 713095"/>
              <a:gd name="connsiteX1" fmla="*/ 166038 w 2017466"/>
              <a:gd name="connsiteY1" fmla="*/ 36277 h 713095"/>
              <a:gd name="connsiteX2" fmla="*/ 340676 w 2017466"/>
              <a:gd name="connsiteY2" fmla="*/ 378063 h 713095"/>
              <a:gd name="connsiteX3" fmla="*/ 479990 w 2017466"/>
              <a:gd name="connsiteY3" fmla="*/ 712831 h 713095"/>
              <a:gd name="connsiteX4" fmla="*/ 652177 w 2017466"/>
              <a:gd name="connsiteY4" fmla="*/ 377227 h 713095"/>
              <a:gd name="connsiteX5" fmla="*/ 808691 w 2017466"/>
              <a:gd name="connsiteY5" fmla="*/ 49450 h 713095"/>
              <a:gd name="connsiteX6" fmla="*/ 970429 w 2017466"/>
              <a:gd name="connsiteY6" fmla="*/ 368813 h 713095"/>
              <a:gd name="connsiteX7" fmla="*/ 1144603 w 2017466"/>
              <a:gd name="connsiteY7" fmla="*/ 703859 h 713095"/>
              <a:gd name="connsiteX8" fmla="*/ 1637902 w 2017466"/>
              <a:gd name="connsiteY8" fmla="*/ 327902 h 713095"/>
              <a:gd name="connsiteX9" fmla="*/ 1820680 w 2017466"/>
              <a:gd name="connsiteY9" fmla="*/ 123 h 713095"/>
              <a:gd name="connsiteX10" fmla="*/ 1657004 w 2017466"/>
              <a:gd name="connsiteY10" fmla="*/ 364055 h 713095"/>
              <a:gd name="connsiteX11" fmla="*/ 1939305 w 2017466"/>
              <a:gd name="connsiteY11" fmla="*/ 663519 h 713095"/>
              <a:gd name="connsiteX12" fmla="*/ 2016542 w 2017466"/>
              <a:gd name="connsiteY12" fmla="*/ 572427 h 713095"/>
              <a:gd name="connsiteX13" fmla="*/ 1847640 w 2017466"/>
              <a:gd name="connsiteY13" fmla="*/ 265677 h 713095"/>
              <a:gd name="connsiteX14" fmla="*/ 1960692 w 2017466"/>
              <a:gd name="connsiteY14" fmla="*/ 53657 h 713095"/>
              <a:gd name="connsiteX15" fmla="*/ 1761691 w 2017466"/>
              <a:gd name="connsiteY15" fmla="*/ 396001 h 713095"/>
              <a:gd name="connsiteX16" fmla="*/ 1785366 w 2017466"/>
              <a:gd name="connsiteY16" fmla="*/ 711995 h 713095"/>
              <a:gd name="connsiteX17" fmla="*/ 1733026 w 2017466"/>
              <a:gd name="connsiteY17" fmla="*/ 283614 h 713095"/>
              <a:gd name="connsiteX18" fmla="*/ 1797853 w 2017466"/>
              <a:gd name="connsiteY18" fmla="*/ 17783 h 713095"/>
              <a:gd name="connsiteX19" fmla="*/ 1282965 w 2017466"/>
              <a:gd name="connsiteY19" fmla="*/ 382269 h 713095"/>
              <a:gd name="connsiteX0" fmla="*/ 0 w 2017468"/>
              <a:gd name="connsiteY0" fmla="*/ 377387 h 712974"/>
              <a:gd name="connsiteX1" fmla="*/ 166038 w 2017468"/>
              <a:gd name="connsiteY1" fmla="*/ 36156 h 712974"/>
              <a:gd name="connsiteX2" fmla="*/ 340676 w 2017468"/>
              <a:gd name="connsiteY2" fmla="*/ 377942 h 712974"/>
              <a:gd name="connsiteX3" fmla="*/ 479990 w 2017468"/>
              <a:gd name="connsiteY3" fmla="*/ 712710 h 712974"/>
              <a:gd name="connsiteX4" fmla="*/ 652177 w 2017468"/>
              <a:gd name="connsiteY4" fmla="*/ 377106 h 712974"/>
              <a:gd name="connsiteX5" fmla="*/ 808691 w 2017468"/>
              <a:gd name="connsiteY5" fmla="*/ 49329 h 712974"/>
              <a:gd name="connsiteX6" fmla="*/ 970429 w 2017468"/>
              <a:gd name="connsiteY6" fmla="*/ 368692 h 712974"/>
              <a:gd name="connsiteX7" fmla="*/ 1144603 w 2017468"/>
              <a:gd name="connsiteY7" fmla="*/ 703738 h 712974"/>
              <a:gd name="connsiteX8" fmla="*/ 1306802 w 2017468"/>
              <a:gd name="connsiteY8" fmla="*/ 359169 h 712974"/>
              <a:gd name="connsiteX9" fmla="*/ 1820680 w 2017468"/>
              <a:gd name="connsiteY9" fmla="*/ 2 h 712974"/>
              <a:gd name="connsiteX10" fmla="*/ 1657004 w 2017468"/>
              <a:gd name="connsiteY10" fmla="*/ 363934 h 712974"/>
              <a:gd name="connsiteX11" fmla="*/ 1939305 w 2017468"/>
              <a:gd name="connsiteY11" fmla="*/ 663398 h 712974"/>
              <a:gd name="connsiteX12" fmla="*/ 2016542 w 2017468"/>
              <a:gd name="connsiteY12" fmla="*/ 572306 h 712974"/>
              <a:gd name="connsiteX13" fmla="*/ 1847640 w 2017468"/>
              <a:gd name="connsiteY13" fmla="*/ 265556 h 712974"/>
              <a:gd name="connsiteX14" fmla="*/ 1960692 w 2017468"/>
              <a:gd name="connsiteY14" fmla="*/ 53536 h 712974"/>
              <a:gd name="connsiteX15" fmla="*/ 1761691 w 2017468"/>
              <a:gd name="connsiteY15" fmla="*/ 395880 h 712974"/>
              <a:gd name="connsiteX16" fmla="*/ 1785366 w 2017468"/>
              <a:gd name="connsiteY16" fmla="*/ 711874 h 712974"/>
              <a:gd name="connsiteX17" fmla="*/ 1733026 w 2017468"/>
              <a:gd name="connsiteY17" fmla="*/ 283493 h 712974"/>
              <a:gd name="connsiteX18" fmla="*/ 1797853 w 2017468"/>
              <a:gd name="connsiteY18" fmla="*/ 17662 h 712974"/>
              <a:gd name="connsiteX19" fmla="*/ 1282965 w 2017468"/>
              <a:gd name="connsiteY19" fmla="*/ 382148 h 712974"/>
              <a:gd name="connsiteX0" fmla="*/ 0 w 2017466"/>
              <a:gd name="connsiteY0" fmla="*/ 377387 h 712974"/>
              <a:gd name="connsiteX1" fmla="*/ 166038 w 2017466"/>
              <a:gd name="connsiteY1" fmla="*/ 36156 h 712974"/>
              <a:gd name="connsiteX2" fmla="*/ 340676 w 2017466"/>
              <a:gd name="connsiteY2" fmla="*/ 377942 h 712974"/>
              <a:gd name="connsiteX3" fmla="*/ 479990 w 2017466"/>
              <a:gd name="connsiteY3" fmla="*/ 712710 h 712974"/>
              <a:gd name="connsiteX4" fmla="*/ 652177 w 2017466"/>
              <a:gd name="connsiteY4" fmla="*/ 377106 h 712974"/>
              <a:gd name="connsiteX5" fmla="*/ 808691 w 2017466"/>
              <a:gd name="connsiteY5" fmla="*/ 49329 h 712974"/>
              <a:gd name="connsiteX6" fmla="*/ 970429 w 2017466"/>
              <a:gd name="connsiteY6" fmla="*/ 368692 h 712974"/>
              <a:gd name="connsiteX7" fmla="*/ 1144603 w 2017466"/>
              <a:gd name="connsiteY7" fmla="*/ 703738 h 712974"/>
              <a:gd name="connsiteX8" fmla="*/ 1306802 w 2017466"/>
              <a:gd name="connsiteY8" fmla="*/ 359169 h 712974"/>
              <a:gd name="connsiteX9" fmla="*/ 1820680 w 2017466"/>
              <a:gd name="connsiteY9" fmla="*/ 2 h 712974"/>
              <a:gd name="connsiteX10" fmla="*/ 1657004 w 2017466"/>
              <a:gd name="connsiteY10" fmla="*/ 363934 h 712974"/>
              <a:gd name="connsiteX11" fmla="*/ 1939305 w 2017466"/>
              <a:gd name="connsiteY11" fmla="*/ 663398 h 712974"/>
              <a:gd name="connsiteX12" fmla="*/ 2016542 w 2017466"/>
              <a:gd name="connsiteY12" fmla="*/ 572306 h 712974"/>
              <a:gd name="connsiteX13" fmla="*/ 1847640 w 2017466"/>
              <a:gd name="connsiteY13" fmla="*/ 265556 h 712974"/>
              <a:gd name="connsiteX14" fmla="*/ 1960692 w 2017466"/>
              <a:gd name="connsiteY14" fmla="*/ 53536 h 712974"/>
              <a:gd name="connsiteX15" fmla="*/ 1761691 w 2017466"/>
              <a:gd name="connsiteY15" fmla="*/ 395880 h 712974"/>
              <a:gd name="connsiteX16" fmla="*/ 1785366 w 2017466"/>
              <a:gd name="connsiteY16" fmla="*/ 711874 h 712974"/>
              <a:gd name="connsiteX17" fmla="*/ 1733026 w 2017466"/>
              <a:gd name="connsiteY17" fmla="*/ 283493 h 712974"/>
              <a:gd name="connsiteX18" fmla="*/ 1466753 w 2017466"/>
              <a:gd name="connsiteY18" fmla="*/ 26632 h 712974"/>
              <a:gd name="connsiteX19" fmla="*/ 1282965 w 2017466"/>
              <a:gd name="connsiteY19" fmla="*/ 382148 h 712974"/>
              <a:gd name="connsiteX0" fmla="*/ 0 w 2769946"/>
              <a:gd name="connsiteY0" fmla="*/ 377387 h 712974"/>
              <a:gd name="connsiteX1" fmla="*/ 166038 w 2769946"/>
              <a:gd name="connsiteY1" fmla="*/ 36156 h 712974"/>
              <a:gd name="connsiteX2" fmla="*/ 340676 w 2769946"/>
              <a:gd name="connsiteY2" fmla="*/ 377942 h 712974"/>
              <a:gd name="connsiteX3" fmla="*/ 479990 w 2769946"/>
              <a:gd name="connsiteY3" fmla="*/ 712710 h 712974"/>
              <a:gd name="connsiteX4" fmla="*/ 652177 w 2769946"/>
              <a:gd name="connsiteY4" fmla="*/ 377106 h 712974"/>
              <a:gd name="connsiteX5" fmla="*/ 808691 w 2769946"/>
              <a:gd name="connsiteY5" fmla="*/ 49329 h 712974"/>
              <a:gd name="connsiteX6" fmla="*/ 970429 w 2769946"/>
              <a:gd name="connsiteY6" fmla="*/ 368692 h 712974"/>
              <a:gd name="connsiteX7" fmla="*/ 1144603 w 2769946"/>
              <a:gd name="connsiteY7" fmla="*/ 703738 h 712974"/>
              <a:gd name="connsiteX8" fmla="*/ 1306802 w 2769946"/>
              <a:gd name="connsiteY8" fmla="*/ 359169 h 712974"/>
              <a:gd name="connsiteX9" fmla="*/ 1820680 w 2769946"/>
              <a:gd name="connsiteY9" fmla="*/ 2 h 712974"/>
              <a:gd name="connsiteX10" fmla="*/ 1657004 w 2769946"/>
              <a:gd name="connsiteY10" fmla="*/ 363934 h 712974"/>
              <a:gd name="connsiteX11" fmla="*/ 1939305 w 2769946"/>
              <a:gd name="connsiteY11" fmla="*/ 663398 h 712974"/>
              <a:gd name="connsiteX12" fmla="*/ 2016542 w 2769946"/>
              <a:gd name="connsiteY12" fmla="*/ 572306 h 712974"/>
              <a:gd name="connsiteX13" fmla="*/ 1847640 w 2769946"/>
              <a:gd name="connsiteY13" fmla="*/ 265556 h 712974"/>
              <a:gd name="connsiteX14" fmla="*/ 1960692 w 2769946"/>
              <a:gd name="connsiteY14" fmla="*/ 53536 h 712974"/>
              <a:gd name="connsiteX15" fmla="*/ 1761691 w 2769946"/>
              <a:gd name="connsiteY15" fmla="*/ 395880 h 712974"/>
              <a:gd name="connsiteX16" fmla="*/ 1785366 w 2769946"/>
              <a:gd name="connsiteY16" fmla="*/ 711874 h 712974"/>
              <a:gd name="connsiteX17" fmla="*/ 1733026 w 2769946"/>
              <a:gd name="connsiteY17" fmla="*/ 283493 h 712974"/>
              <a:gd name="connsiteX18" fmla="*/ 2769656 w 2769946"/>
              <a:gd name="connsiteY18" fmla="*/ 214972 h 712974"/>
              <a:gd name="connsiteX19" fmla="*/ 1282965 w 2769946"/>
              <a:gd name="connsiteY19" fmla="*/ 382148 h 712974"/>
              <a:gd name="connsiteX0" fmla="*/ 0 w 2770013"/>
              <a:gd name="connsiteY0" fmla="*/ 377387 h 712974"/>
              <a:gd name="connsiteX1" fmla="*/ 166038 w 2770013"/>
              <a:gd name="connsiteY1" fmla="*/ 36156 h 712974"/>
              <a:gd name="connsiteX2" fmla="*/ 340676 w 2770013"/>
              <a:gd name="connsiteY2" fmla="*/ 377942 h 712974"/>
              <a:gd name="connsiteX3" fmla="*/ 479990 w 2770013"/>
              <a:gd name="connsiteY3" fmla="*/ 712710 h 712974"/>
              <a:gd name="connsiteX4" fmla="*/ 652177 w 2770013"/>
              <a:gd name="connsiteY4" fmla="*/ 377106 h 712974"/>
              <a:gd name="connsiteX5" fmla="*/ 808691 w 2770013"/>
              <a:gd name="connsiteY5" fmla="*/ 49329 h 712974"/>
              <a:gd name="connsiteX6" fmla="*/ 970429 w 2770013"/>
              <a:gd name="connsiteY6" fmla="*/ 368692 h 712974"/>
              <a:gd name="connsiteX7" fmla="*/ 1144603 w 2770013"/>
              <a:gd name="connsiteY7" fmla="*/ 703738 h 712974"/>
              <a:gd name="connsiteX8" fmla="*/ 1306802 w 2770013"/>
              <a:gd name="connsiteY8" fmla="*/ 359169 h 712974"/>
              <a:gd name="connsiteX9" fmla="*/ 1820680 w 2770013"/>
              <a:gd name="connsiteY9" fmla="*/ 2 h 712974"/>
              <a:gd name="connsiteX10" fmla="*/ 1657004 w 2770013"/>
              <a:gd name="connsiteY10" fmla="*/ 363934 h 712974"/>
              <a:gd name="connsiteX11" fmla="*/ 1939305 w 2770013"/>
              <a:gd name="connsiteY11" fmla="*/ 663398 h 712974"/>
              <a:gd name="connsiteX12" fmla="*/ 2016542 w 2770013"/>
              <a:gd name="connsiteY12" fmla="*/ 572306 h 712974"/>
              <a:gd name="connsiteX13" fmla="*/ 1847640 w 2770013"/>
              <a:gd name="connsiteY13" fmla="*/ 265556 h 712974"/>
              <a:gd name="connsiteX14" fmla="*/ 1960692 w 2770013"/>
              <a:gd name="connsiteY14" fmla="*/ 53536 h 712974"/>
              <a:gd name="connsiteX15" fmla="*/ 1761691 w 2770013"/>
              <a:gd name="connsiteY15" fmla="*/ 395880 h 712974"/>
              <a:gd name="connsiteX16" fmla="*/ 1785366 w 2770013"/>
              <a:gd name="connsiteY16" fmla="*/ 711874 h 712974"/>
              <a:gd name="connsiteX17" fmla="*/ 1733026 w 2770013"/>
              <a:gd name="connsiteY17" fmla="*/ 283493 h 712974"/>
              <a:gd name="connsiteX18" fmla="*/ 2769656 w 2770013"/>
              <a:gd name="connsiteY18" fmla="*/ 214972 h 712974"/>
              <a:gd name="connsiteX19" fmla="*/ 1579666 w 2770013"/>
              <a:gd name="connsiteY19" fmla="*/ 583940 h 712974"/>
              <a:gd name="connsiteX0" fmla="*/ 0 w 2770486"/>
              <a:gd name="connsiteY0" fmla="*/ 377387 h 712974"/>
              <a:gd name="connsiteX1" fmla="*/ 166038 w 2770486"/>
              <a:gd name="connsiteY1" fmla="*/ 36156 h 712974"/>
              <a:gd name="connsiteX2" fmla="*/ 340676 w 2770486"/>
              <a:gd name="connsiteY2" fmla="*/ 377942 h 712974"/>
              <a:gd name="connsiteX3" fmla="*/ 479990 w 2770486"/>
              <a:gd name="connsiteY3" fmla="*/ 712710 h 712974"/>
              <a:gd name="connsiteX4" fmla="*/ 652177 w 2770486"/>
              <a:gd name="connsiteY4" fmla="*/ 377106 h 712974"/>
              <a:gd name="connsiteX5" fmla="*/ 808691 w 2770486"/>
              <a:gd name="connsiteY5" fmla="*/ 49329 h 712974"/>
              <a:gd name="connsiteX6" fmla="*/ 970429 w 2770486"/>
              <a:gd name="connsiteY6" fmla="*/ 368692 h 712974"/>
              <a:gd name="connsiteX7" fmla="*/ 1144603 w 2770486"/>
              <a:gd name="connsiteY7" fmla="*/ 703738 h 712974"/>
              <a:gd name="connsiteX8" fmla="*/ 1306802 w 2770486"/>
              <a:gd name="connsiteY8" fmla="*/ 359169 h 712974"/>
              <a:gd name="connsiteX9" fmla="*/ 1820680 w 2770486"/>
              <a:gd name="connsiteY9" fmla="*/ 2 h 712974"/>
              <a:gd name="connsiteX10" fmla="*/ 1657004 w 2770486"/>
              <a:gd name="connsiteY10" fmla="*/ 363934 h 712974"/>
              <a:gd name="connsiteX11" fmla="*/ 1939305 w 2770486"/>
              <a:gd name="connsiteY11" fmla="*/ 663398 h 712974"/>
              <a:gd name="connsiteX12" fmla="*/ 2016542 w 2770486"/>
              <a:gd name="connsiteY12" fmla="*/ 572306 h 712974"/>
              <a:gd name="connsiteX13" fmla="*/ 1847640 w 2770486"/>
              <a:gd name="connsiteY13" fmla="*/ 265556 h 712974"/>
              <a:gd name="connsiteX14" fmla="*/ 1960692 w 2770486"/>
              <a:gd name="connsiteY14" fmla="*/ 53536 h 712974"/>
              <a:gd name="connsiteX15" fmla="*/ 1761691 w 2770486"/>
              <a:gd name="connsiteY15" fmla="*/ 395880 h 712974"/>
              <a:gd name="connsiteX16" fmla="*/ 1785366 w 2770486"/>
              <a:gd name="connsiteY16" fmla="*/ 711874 h 712974"/>
              <a:gd name="connsiteX17" fmla="*/ 1733026 w 2770486"/>
              <a:gd name="connsiteY17" fmla="*/ 283493 h 712974"/>
              <a:gd name="connsiteX18" fmla="*/ 2769656 w 2770486"/>
              <a:gd name="connsiteY18" fmla="*/ 214972 h 712974"/>
              <a:gd name="connsiteX19" fmla="*/ 2302067 w 2770486"/>
              <a:gd name="connsiteY19" fmla="*/ 628784 h 712974"/>
              <a:gd name="connsiteX0" fmla="*/ 0 w 2770488"/>
              <a:gd name="connsiteY0" fmla="*/ 377385 h 712972"/>
              <a:gd name="connsiteX1" fmla="*/ 166038 w 2770488"/>
              <a:gd name="connsiteY1" fmla="*/ 36154 h 712972"/>
              <a:gd name="connsiteX2" fmla="*/ 340676 w 2770488"/>
              <a:gd name="connsiteY2" fmla="*/ 377940 h 712972"/>
              <a:gd name="connsiteX3" fmla="*/ 479990 w 2770488"/>
              <a:gd name="connsiteY3" fmla="*/ 712708 h 712972"/>
              <a:gd name="connsiteX4" fmla="*/ 652177 w 2770488"/>
              <a:gd name="connsiteY4" fmla="*/ 377104 h 712972"/>
              <a:gd name="connsiteX5" fmla="*/ 808691 w 2770488"/>
              <a:gd name="connsiteY5" fmla="*/ 49327 h 712972"/>
              <a:gd name="connsiteX6" fmla="*/ 970429 w 2770488"/>
              <a:gd name="connsiteY6" fmla="*/ 368690 h 712972"/>
              <a:gd name="connsiteX7" fmla="*/ 1144603 w 2770488"/>
              <a:gd name="connsiteY7" fmla="*/ 703736 h 712972"/>
              <a:gd name="connsiteX8" fmla="*/ 1293901 w 2770488"/>
              <a:gd name="connsiteY8" fmla="*/ 363653 h 712972"/>
              <a:gd name="connsiteX9" fmla="*/ 1820680 w 2770488"/>
              <a:gd name="connsiteY9" fmla="*/ 0 h 712972"/>
              <a:gd name="connsiteX10" fmla="*/ 1657004 w 2770488"/>
              <a:gd name="connsiteY10" fmla="*/ 363932 h 712972"/>
              <a:gd name="connsiteX11" fmla="*/ 1939305 w 2770488"/>
              <a:gd name="connsiteY11" fmla="*/ 663396 h 712972"/>
              <a:gd name="connsiteX12" fmla="*/ 2016542 w 2770488"/>
              <a:gd name="connsiteY12" fmla="*/ 572304 h 712972"/>
              <a:gd name="connsiteX13" fmla="*/ 1847640 w 2770488"/>
              <a:gd name="connsiteY13" fmla="*/ 265554 h 712972"/>
              <a:gd name="connsiteX14" fmla="*/ 1960692 w 2770488"/>
              <a:gd name="connsiteY14" fmla="*/ 53534 h 712972"/>
              <a:gd name="connsiteX15" fmla="*/ 1761691 w 2770488"/>
              <a:gd name="connsiteY15" fmla="*/ 395878 h 712972"/>
              <a:gd name="connsiteX16" fmla="*/ 1785366 w 2770488"/>
              <a:gd name="connsiteY16" fmla="*/ 711872 h 712972"/>
              <a:gd name="connsiteX17" fmla="*/ 1733026 w 2770488"/>
              <a:gd name="connsiteY17" fmla="*/ 283491 h 712972"/>
              <a:gd name="connsiteX18" fmla="*/ 2769656 w 2770488"/>
              <a:gd name="connsiteY18" fmla="*/ 214970 h 712972"/>
              <a:gd name="connsiteX19" fmla="*/ 2302067 w 2770488"/>
              <a:gd name="connsiteY19" fmla="*/ 628782 h 712972"/>
              <a:gd name="connsiteX0" fmla="*/ 0 w 2770486"/>
              <a:gd name="connsiteY0" fmla="*/ 341232 h 676819"/>
              <a:gd name="connsiteX1" fmla="*/ 166038 w 2770486"/>
              <a:gd name="connsiteY1" fmla="*/ 1 h 676819"/>
              <a:gd name="connsiteX2" fmla="*/ 340676 w 2770486"/>
              <a:gd name="connsiteY2" fmla="*/ 341787 h 676819"/>
              <a:gd name="connsiteX3" fmla="*/ 479990 w 2770486"/>
              <a:gd name="connsiteY3" fmla="*/ 676555 h 676819"/>
              <a:gd name="connsiteX4" fmla="*/ 652177 w 2770486"/>
              <a:gd name="connsiteY4" fmla="*/ 340951 h 676819"/>
              <a:gd name="connsiteX5" fmla="*/ 808691 w 2770486"/>
              <a:gd name="connsiteY5" fmla="*/ 13174 h 676819"/>
              <a:gd name="connsiteX6" fmla="*/ 970429 w 2770486"/>
              <a:gd name="connsiteY6" fmla="*/ 332537 h 676819"/>
              <a:gd name="connsiteX7" fmla="*/ 1144603 w 2770486"/>
              <a:gd name="connsiteY7" fmla="*/ 667583 h 676819"/>
              <a:gd name="connsiteX8" fmla="*/ 1293901 w 2770486"/>
              <a:gd name="connsiteY8" fmla="*/ 327500 h 676819"/>
              <a:gd name="connsiteX9" fmla="*/ 1463778 w 2770486"/>
              <a:gd name="connsiteY9" fmla="*/ 8689 h 676819"/>
              <a:gd name="connsiteX10" fmla="*/ 1657004 w 2770486"/>
              <a:gd name="connsiteY10" fmla="*/ 327779 h 676819"/>
              <a:gd name="connsiteX11" fmla="*/ 1939305 w 2770486"/>
              <a:gd name="connsiteY11" fmla="*/ 627243 h 676819"/>
              <a:gd name="connsiteX12" fmla="*/ 2016542 w 2770486"/>
              <a:gd name="connsiteY12" fmla="*/ 536151 h 676819"/>
              <a:gd name="connsiteX13" fmla="*/ 1847640 w 2770486"/>
              <a:gd name="connsiteY13" fmla="*/ 229401 h 676819"/>
              <a:gd name="connsiteX14" fmla="*/ 1960692 w 2770486"/>
              <a:gd name="connsiteY14" fmla="*/ 17381 h 676819"/>
              <a:gd name="connsiteX15" fmla="*/ 1761691 w 2770486"/>
              <a:gd name="connsiteY15" fmla="*/ 359725 h 676819"/>
              <a:gd name="connsiteX16" fmla="*/ 1785366 w 2770486"/>
              <a:gd name="connsiteY16" fmla="*/ 675719 h 676819"/>
              <a:gd name="connsiteX17" fmla="*/ 1733026 w 2770486"/>
              <a:gd name="connsiteY17" fmla="*/ 247338 h 676819"/>
              <a:gd name="connsiteX18" fmla="*/ 2769656 w 2770486"/>
              <a:gd name="connsiteY18" fmla="*/ 178817 h 676819"/>
              <a:gd name="connsiteX19" fmla="*/ 2302067 w 2770486"/>
              <a:gd name="connsiteY19" fmla="*/ 592629 h 676819"/>
              <a:gd name="connsiteX0" fmla="*/ 0 w 2770488"/>
              <a:gd name="connsiteY0" fmla="*/ 341232 h 676819"/>
              <a:gd name="connsiteX1" fmla="*/ 166038 w 2770488"/>
              <a:gd name="connsiteY1" fmla="*/ 1 h 676819"/>
              <a:gd name="connsiteX2" fmla="*/ 340676 w 2770488"/>
              <a:gd name="connsiteY2" fmla="*/ 341787 h 676819"/>
              <a:gd name="connsiteX3" fmla="*/ 479990 w 2770488"/>
              <a:gd name="connsiteY3" fmla="*/ 676555 h 676819"/>
              <a:gd name="connsiteX4" fmla="*/ 652177 w 2770488"/>
              <a:gd name="connsiteY4" fmla="*/ 340951 h 676819"/>
              <a:gd name="connsiteX5" fmla="*/ 808691 w 2770488"/>
              <a:gd name="connsiteY5" fmla="*/ 13174 h 676819"/>
              <a:gd name="connsiteX6" fmla="*/ 970429 w 2770488"/>
              <a:gd name="connsiteY6" fmla="*/ 332537 h 676819"/>
              <a:gd name="connsiteX7" fmla="*/ 1144603 w 2770488"/>
              <a:gd name="connsiteY7" fmla="*/ 667583 h 676819"/>
              <a:gd name="connsiteX8" fmla="*/ 1293901 w 2770488"/>
              <a:gd name="connsiteY8" fmla="*/ 327500 h 676819"/>
              <a:gd name="connsiteX9" fmla="*/ 1463778 w 2770488"/>
              <a:gd name="connsiteY9" fmla="*/ 8689 h 676819"/>
              <a:gd name="connsiteX10" fmla="*/ 1635502 w 2770488"/>
              <a:gd name="connsiteY10" fmla="*/ 345716 h 676819"/>
              <a:gd name="connsiteX11" fmla="*/ 1939305 w 2770488"/>
              <a:gd name="connsiteY11" fmla="*/ 627243 h 676819"/>
              <a:gd name="connsiteX12" fmla="*/ 2016542 w 2770488"/>
              <a:gd name="connsiteY12" fmla="*/ 536151 h 676819"/>
              <a:gd name="connsiteX13" fmla="*/ 1847640 w 2770488"/>
              <a:gd name="connsiteY13" fmla="*/ 229401 h 676819"/>
              <a:gd name="connsiteX14" fmla="*/ 1960692 w 2770488"/>
              <a:gd name="connsiteY14" fmla="*/ 17381 h 676819"/>
              <a:gd name="connsiteX15" fmla="*/ 1761691 w 2770488"/>
              <a:gd name="connsiteY15" fmla="*/ 359725 h 676819"/>
              <a:gd name="connsiteX16" fmla="*/ 1785366 w 2770488"/>
              <a:gd name="connsiteY16" fmla="*/ 675719 h 676819"/>
              <a:gd name="connsiteX17" fmla="*/ 1733026 w 2770488"/>
              <a:gd name="connsiteY17" fmla="*/ 247338 h 676819"/>
              <a:gd name="connsiteX18" fmla="*/ 2769656 w 2770488"/>
              <a:gd name="connsiteY18" fmla="*/ 178817 h 676819"/>
              <a:gd name="connsiteX19" fmla="*/ 2302067 w 2770488"/>
              <a:gd name="connsiteY19" fmla="*/ 592629 h 676819"/>
              <a:gd name="connsiteX0" fmla="*/ 0 w 2770486"/>
              <a:gd name="connsiteY0" fmla="*/ 341232 h 676555"/>
              <a:gd name="connsiteX1" fmla="*/ 166038 w 2770486"/>
              <a:gd name="connsiteY1" fmla="*/ 1 h 676555"/>
              <a:gd name="connsiteX2" fmla="*/ 340676 w 2770486"/>
              <a:gd name="connsiteY2" fmla="*/ 341787 h 676555"/>
              <a:gd name="connsiteX3" fmla="*/ 479990 w 2770486"/>
              <a:gd name="connsiteY3" fmla="*/ 676555 h 676555"/>
              <a:gd name="connsiteX4" fmla="*/ 652177 w 2770486"/>
              <a:gd name="connsiteY4" fmla="*/ 340951 h 676555"/>
              <a:gd name="connsiteX5" fmla="*/ 808691 w 2770486"/>
              <a:gd name="connsiteY5" fmla="*/ 13174 h 676555"/>
              <a:gd name="connsiteX6" fmla="*/ 970429 w 2770486"/>
              <a:gd name="connsiteY6" fmla="*/ 332537 h 676555"/>
              <a:gd name="connsiteX7" fmla="*/ 1144603 w 2770486"/>
              <a:gd name="connsiteY7" fmla="*/ 667583 h 676555"/>
              <a:gd name="connsiteX8" fmla="*/ 1293901 w 2770486"/>
              <a:gd name="connsiteY8" fmla="*/ 327500 h 676555"/>
              <a:gd name="connsiteX9" fmla="*/ 1463778 w 2770486"/>
              <a:gd name="connsiteY9" fmla="*/ 8689 h 676555"/>
              <a:gd name="connsiteX10" fmla="*/ 1635502 w 2770486"/>
              <a:gd name="connsiteY10" fmla="*/ 345716 h 676555"/>
              <a:gd name="connsiteX11" fmla="*/ 1939305 w 2770486"/>
              <a:gd name="connsiteY11" fmla="*/ 627243 h 676555"/>
              <a:gd name="connsiteX12" fmla="*/ 2016542 w 2770486"/>
              <a:gd name="connsiteY12" fmla="*/ 536151 h 676555"/>
              <a:gd name="connsiteX13" fmla="*/ 1847640 w 2770486"/>
              <a:gd name="connsiteY13" fmla="*/ 229401 h 676555"/>
              <a:gd name="connsiteX14" fmla="*/ 1960692 w 2770486"/>
              <a:gd name="connsiteY14" fmla="*/ 17381 h 676555"/>
              <a:gd name="connsiteX15" fmla="*/ 1761691 w 2770486"/>
              <a:gd name="connsiteY15" fmla="*/ 359725 h 676555"/>
              <a:gd name="connsiteX16" fmla="*/ 2271266 w 2770486"/>
              <a:gd name="connsiteY16" fmla="*/ 361819 h 676555"/>
              <a:gd name="connsiteX17" fmla="*/ 1733026 w 2770486"/>
              <a:gd name="connsiteY17" fmla="*/ 247338 h 676555"/>
              <a:gd name="connsiteX18" fmla="*/ 2769656 w 2770486"/>
              <a:gd name="connsiteY18" fmla="*/ 178817 h 676555"/>
              <a:gd name="connsiteX19" fmla="*/ 2302067 w 2770486"/>
              <a:gd name="connsiteY19" fmla="*/ 592629 h 676555"/>
              <a:gd name="connsiteX0" fmla="*/ 0 w 2770488"/>
              <a:gd name="connsiteY0" fmla="*/ 341232 h 676555"/>
              <a:gd name="connsiteX1" fmla="*/ 166038 w 2770488"/>
              <a:gd name="connsiteY1" fmla="*/ 1 h 676555"/>
              <a:gd name="connsiteX2" fmla="*/ 340676 w 2770488"/>
              <a:gd name="connsiteY2" fmla="*/ 341787 h 676555"/>
              <a:gd name="connsiteX3" fmla="*/ 479990 w 2770488"/>
              <a:gd name="connsiteY3" fmla="*/ 676555 h 676555"/>
              <a:gd name="connsiteX4" fmla="*/ 652177 w 2770488"/>
              <a:gd name="connsiteY4" fmla="*/ 340951 h 676555"/>
              <a:gd name="connsiteX5" fmla="*/ 808691 w 2770488"/>
              <a:gd name="connsiteY5" fmla="*/ 13174 h 676555"/>
              <a:gd name="connsiteX6" fmla="*/ 970429 w 2770488"/>
              <a:gd name="connsiteY6" fmla="*/ 332537 h 676555"/>
              <a:gd name="connsiteX7" fmla="*/ 1144603 w 2770488"/>
              <a:gd name="connsiteY7" fmla="*/ 667583 h 676555"/>
              <a:gd name="connsiteX8" fmla="*/ 1293901 w 2770488"/>
              <a:gd name="connsiteY8" fmla="*/ 327500 h 676555"/>
              <a:gd name="connsiteX9" fmla="*/ 1463778 w 2770488"/>
              <a:gd name="connsiteY9" fmla="*/ 8689 h 676555"/>
              <a:gd name="connsiteX10" fmla="*/ 1635502 w 2770488"/>
              <a:gd name="connsiteY10" fmla="*/ 345716 h 676555"/>
              <a:gd name="connsiteX11" fmla="*/ 1939305 w 2770488"/>
              <a:gd name="connsiteY11" fmla="*/ 627243 h 676555"/>
              <a:gd name="connsiteX12" fmla="*/ 2016542 w 2770488"/>
              <a:gd name="connsiteY12" fmla="*/ 536151 h 676555"/>
              <a:gd name="connsiteX13" fmla="*/ 1847640 w 2770488"/>
              <a:gd name="connsiteY13" fmla="*/ 229401 h 676555"/>
              <a:gd name="connsiteX14" fmla="*/ 1960692 w 2770488"/>
              <a:gd name="connsiteY14" fmla="*/ 17381 h 676555"/>
              <a:gd name="connsiteX15" fmla="*/ 2191693 w 2770488"/>
              <a:gd name="connsiteY15" fmla="*/ 310397 h 676555"/>
              <a:gd name="connsiteX16" fmla="*/ 2271266 w 2770488"/>
              <a:gd name="connsiteY16" fmla="*/ 361819 h 676555"/>
              <a:gd name="connsiteX17" fmla="*/ 1733026 w 2770488"/>
              <a:gd name="connsiteY17" fmla="*/ 247338 h 676555"/>
              <a:gd name="connsiteX18" fmla="*/ 2769656 w 2770488"/>
              <a:gd name="connsiteY18" fmla="*/ 178817 h 676555"/>
              <a:gd name="connsiteX19" fmla="*/ 2302067 w 2770488"/>
              <a:gd name="connsiteY19" fmla="*/ 592629 h 676555"/>
              <a:gd name="connsiteX0" fmla="*/ 0 w 2770486"/>
              <a:gd name="connsiteY0" fmla="*/ 341232 h 676555"/>
              <a:gd name="connsiteX1" fmla="*/ 166038 w 2770486"/>
              <a:gd name="connsiteY1" fmla="*/ 1 h 676555"/>
              <a:gd name="connsiteX2" fmla="*/ 340676 w 2770486"/>
              <a:gd name="connsiteY2" fmla="*/ 341787 h 676555"/>
              <a:gd name="connsiteX3" fmla="*/ 479990 w 2770486"/>
              <a:gd name="connsiteY3" fmla="*/ 676555 h 676555"/>
              <a:gd name="connsiteX4" fmla="*/ 652177 w 2770486"/>
              <a:gd name="connsiteY4" fmla="*/ 340951 h 676555"/>
              <a:gd name="connsiteX5" fmla="*/ 808691 w 2770486"/>
              <a:gd name="connsiteY5" fmla="*/ 13174 h 676555"/>
              <a:gd name="connsiteX6" fmla="*/ 970429 w 2770486"/>
              <a:gd name="connsiteY6" fmla="*/ 332537 h 676555"/>
              <a:gd name="connsiteX7" fmla="*/ 1144603 w 2770486"/>
              <a:gd name="connsiteY7" fmla="*/ 667583 h 676555"/>
              <a:gd name="connsiteX8" fmla="*/ 1293901 w 2770486"/>
              <a:gd name="connsiteY8" fmla="*/ 327500 h 676555"/>
              <a:gd name="connsiteX9" fmla="*/ 1463778 w 2770486"/>
              <a:gd name="connsiteY9" fmla="*/ 8689 h 676555"/>
              <a:gd name="connsiteX10" fmla="*/ 1635502 w 2770486"/>
              <a:gd name="connsiteY10" fmla="*/ 345716 h 676555"/>
              <a:gd name="connsiteX11" fmla="*/ 1939305 w 2770486"/>
              <a:gd name="connsiteY11" fmla="*/ 627243 h 676555"/>
              <a:gd name="connsiteX12" fmla="*/ 2016542 w 2770486"/>
              <a:gd name="connsiteY12" fmla="*/ 536151 h 676555"/>
              <a:gd name="connsiteX13" fmla="*/ 1847640 w 2770486"/>
              <a:gd name="connsiteY13" fmla="*/ 229401 h 676555"/>
              <a:gd name="connsiteX14" fmla="*/ 1960692 w 2770486"/>
              <a:gd name="connsiteY14" fmla="*/ 17381 h 676555"/>
              <a:gd name="connsiteX15" fmla="*/ 2191693 w 2770486"/>
              <a:gd name="connsiteY15" fmla="*/ 310397 h 676555"/>
              <a:gd name="connsiteX16" fmla="*/ 2271266 w 2770486"/>
              <a:gd name="connsiteY16" fmla="*/ 361819 h 676555"/>
              <a:gd name="connsiteX17" fmla="*/ 2171629 w 2770486"/>
              <a:gd name="connsiteY17" fmla="*/ 265275 h 676555"/>
              <a:gd name="connsiteX18" fmla="*/ 2769656 w 2770486"/>
              <a:gd name="connsiteY18" fmla="*/ 178817 h 676555"/>
              <a:gd name="connsiteX19" fmla="*/ 2302067 w 2770486"/>
              <a:gd name="connsiteY19" fmla="*/ 592629 h 676555"/>
              <a:gd name="connsiteX0" fmla="*/ 0 w 2770488"/>
              <a:gd name="connsiteY0" fmla="*/ 341232 h 689031"/>
              <a:gd name="connsiteX1" fmla="*/ 166038 w 2770488"/>
              <a:gd name="connsiteY1" fmla="*/ 1 h 689031"/>
              <a:gd name="connsiteX2" fmla="*/ 340676 w 2770488"/>
              <a:gd name="connsiteY2" fmla="*/ 341787 h 689031"/>
              <a:gd name="connsiteX3" fmla="*/ 479990 w 2770488"/>
              <a:gd name="connsiteY3" fmla="*/ 676555 h 689031"/>
              <a:gd name="connsiteX4" fmla="*/ 652177 w 2770488"/>
              <a:gd name="connsiteY4" fmla="*/ 340951 h 689031"/>
              <a:gd name="connsiteX5" fmla="*/ 808691 w 2770488"/>
              <a:gd name="connsiteY5" fmla="*/ 13174 h 689031"/>
              <a:gd name="connsiteX6" fmla="*/ 970429 w 2770488"/>
              <a:gd name="connsiteY6" fmla="*/ 332537 h 689031"/>
              <a:gd name="connsiteX7" fmla="*/ 1144603 w 2770488"/>
              <a:gd name="connsiteY7" fmla="*/ 667583 h 689031"/>
              <a:gd name="connsiteX8" fmla="*/ 1293901 w 2770488"/>
              <a:gd name="connsiteY8" fmla="*/ 327500 h 689031"/>
              <a:gd name="connsiteX9" fmla="*/ 1463778 w 2770488"/>
              <a:gd name="connsiteY9" fmla="*/ 8689 h 689031"/>
              <a:gd name="connsiteX10" fmla="*/ 1635502 w 2770488"/>
              <a:gd name="connsiteY10" fmla="*/ 345716 h 689031"/>
              <a:gd name="connsiteX11" fmla="*/ 1788805 w 2770488"/>
              <a:gd name="connsiteY11" fmla="*/ 672086 h 689031"/>
              <a:gd name="connsiteX12" fmla="*/ 2016542 w 2770488"/>
              <a:gd name="connsiteY12" fmla="*/ 536151 h 689031"/>
              <a:gd name="connsiteX13" fmla="*/ 1847640 w 2770488"/>
              <a:gd name="connsiteY13" fmla="*/ 229401 h 689031"/>
              <a:gd name="connsiteX14" fmla="*/ 1960692 w 2770488"/>
              <a:gd name="connsiteY14" fmla="*/ 17381 h 689031"/>
              <a:gd name="connsiteX15" fmla="*/ 2191693 w 2770488"/>
              <a:gd name="connsiteY15" fmla="*/ 310397 h 689031"/>
              <a:gd name="connsiteX16" fmla="*/ 2271266 w 2770488"/>
              <a:gd name="connsiteY16" fmla="*/ 361819 h 689031"/>
              <a:gd name="connsiteX17" fmla="*/ 2171629 w 2770488"/>
              <a:gd name="connsiteY17" fmla="*/ 265275 h 689031"/>
              <a:gd name="connsiteX18" fmla="*/ 2769656 w 2770488"/>
              <a:gd name="connsiteY18" fmla="*/ 178817 h 689031"/>
              <a:gd name="connsiteX19" fmla="*/ 2302067 w 2770488"/>
              <a:gd name="connsiteY19" fmla="*/ 592629 h 689031"/>
              <a:gd name="connsiteX0" fmla="*/ 0 w 2770486"/>
              <a:gd name="connsiteY0" fmla="*/ 341232 h 680158"/>
              <a:gd name="connsiteX1" fmla="*/ 166038 w 2770486"/>
              <a:gd name="connsiteY1" fmla="*/ 1 h 680158"/>
              <a:gd name="connsiteX2" fmla="*/ 340676 w 2770486"/>
              <a:gd name="connsiteY2" fmla="*/ 341787 h 680158"/>
              <a:gd name="connsiteX3" fmla="*/ 479990 w 2770486"/>
              <a:gd name="connsiteY3" fmla="*/ 676555 h 680158"/>
              <a:gd name="connsiteX4" fmla="*/ 652177 w 2770486"/>
              <a:gd name="connsiteY4" fmla="*/ 340951 h 680158"/>
              <a:gd name="connsiteX5" fmla="*/ 808691 w 2770486"/>
              <a:gd name="connsiteY5" fmla="*/ 13174 h 680158"/>
              <a:gd name="connsiteX6" fmla="*/ 970429 w 2770486"/>
              <a:gd name="connsiteY6" fmla="*/ 332537 h 680158"/>
              <a:gd name="connsiteX7" fmla="*/ 1144603 w 2770486"/>
              <a:gd name="connsiteY7" fmla="*/ 667583 h 680158"/>
              <a:gd name="connsiteX8" fmla="*/ 1293901 w 2770486"/>
              <a:gd name="connsiteY8" fmla="*/ 327500 h 680158"/>
              <a:gd name="connsiteX9" fmla="*/ 1463778 w 2770486"/>
              <a:gd name="connsiteY9" fmla="*/ 8689 h 680158"/>
              <a:gd name="connsiteX10" fmla="*/ 1635502 w 2770486"/>
              <a:gd name="connsiteY10" fmla="*/ 345716 h 680158"/>
              <a:gd name="connsiteX11" fmla="*/ 1788805 w 2770486"/>
              <a:gd name="connsiteY11" fmla="*/ 672086 h 680158"/>
              <a:gd name="connsiteX12" fmla="*/ 1947741 w 2770486"/>
              <a:gd name="connsiteY12" fmla="*/ 343328 h 680158"/>
              <a:gd name="connsiteX13" fmla="*/ 1847640 w 2770486"/>
              <a:gd name="connsiteY13" fmla="*/ 229401 h 680158"/>
              <a:gd name="connsiteX14" fmla="*/ 1960692 w 2770486"/>
              <a:gd name="connsiteY14" fmla="*/ 17381 h 680158"/>
              <a:gd name="connsiteX15" fmla="*/ 2191693 w 2770486"/>
              <a:gd name="connsiteY15" fmla="*/ 310397 h 680158"/>
              <a:gd name="connsiteX16" fmla="*/ 2271266 w 2770486"/>
              <a:gd name="connsiteY16" fmla="*/ 361819 h 680158"/>
              <a:gd name="connsiteX17" fmla="*/ 2171629 w 2770486"/>
              <a:gd name="connsiteY17" fmla="*/ 265275 h 680158"/>
              <a:gd name="connsiteX18" fmla="*/ 2769656 w 2770486"/>
              <a:gd name="connsiteY18" fmla="*/ 178817 h 680158"/>
              <a:gd name="connsiteX19" fmla="*/ 2302067 w 2770486"/>
              <a:gd name="connsiteY19" fmla="*/ 592629 h 680158"/>
              <a:gd name="connsiteX0" fmla="*/ 0 w 2770488"/>
              <a:gd name="connsiteY0" fmla="*/ 361836 h 701588"/>
              <a:gd name="connsiteX1" fmla="*/ 166038 w 2770488"/>
              <a:gd name="connsiteY1" fmla="*/ 20605 h 701588"/>
              <a:gd name="connsiteX2" fmla="*/ 340676 w 2770488"/>
              <a:gd name="connsiteY2" fmla="*/ 362391 h 701588"/>
              <a:gd name="connsiteX3" fmla="*/ 479990 w 2770488"/>
              <a:gd name="connsiteY3" fmla="*/ 697159 h 701588"/>
              <a:gd name="connsiteX4" fmla="*/ 652177 w 2770488"/>
              <a:gd name="connsiteY4" fmla="*/ 361555 h 701588"/>
              <a:gd name="connsiteX5" fmla="*/ 808691 w 2770488"/>
              <a:gd name="connsiteY5" fmla="*/ 33778 h 701588"/>
              <a:gd name="connsiteX6" fmla="*/ 970429 w 2770488"/>
              <a:gd name="connsiteY6" fmla="*/ 353141 h 701588"/>
              <a:gd name="connsiteX7" fmla="*/ 1144603 w 2770488"/>
              <a:gd name="connsiteY7" fmla="*/ 688187 h 701588"/>
              <a:gd name="connsiteX8" fmla="*/ 1293901 w 2770488"/>
              <a:gd name="connsiteY8" fmla="*/ 348104 h 701588"/>
              <a:gd name="connsiteX9" fmla="*/ 1463778 w 2770488"/>
              <a:gd name="connsiteY9" fmla="*/ 29293 h 701588"/>
              <a:gd name="connsiteX10" fmla="*/ 1635502 w 2770488"/>
              <a:gd name="connsiteY10" fmla="*/ 366320 h 701588"/>
              <a:gd name="connsiteX11" fmla="*/ 1788805 w 2770488"/>
              <a:gd name="connsiteY11" fmla="*/ 692690 h 701588"/>
              <a:gd name="connsiteX12" fmla="*/ 1947741 w 2770488"/>
              <a:gd name="connsiteY12" fmla="*/ 363932 h 701588"/>
              <a:gd name="connsiteX13" fmla="*/ 2109941 w 2770488"/>
              <a:gd name="connsiteY13" fmla="*/ 39244 h 701588"/>
              <a:gd name="connsiteX14" fmla="*/ 1960692 w 2770488"/>
              <a:gd name="connsiteY14" fmla="*/ 37985 h 701588"/>
              <a:gd name="connsiteX15" fmla="*/ 2191693 w 2770488"/>
              <a:gd name="connsiteY15" fmla="*/ 331001 h 701588"/>
              <a:gd name="connsiteX16" fmla="*/ 2271266 w 2770488"/>
              <a:gd name="connsiteY16" fmla="*/ 382423 h 701588"/>
              <a:gd name="connsiteX17" fmla="*/ 2171629 w 2770488"/>
              <a:gd name="connsiteY17" fmla="*/ 285879 h 701588"/>
              <a:gd name="connsiteX18" fmla="*/ 2769656 w 2770488"/>
              <a:gd name="connsiteY18" fmla="*/ 199421 h 701588"/>
              <a:gd name="connsiteX19" fmla="*/ 2302067 w 2770488"/>
              <a:gd name="connsiteY19" fmla="*/ 613233 h 701588"/>
              <a:gd name="connsiteX0" fmla="*/ 0 w 2770486"/>
              <a:gd name="connsiteY0" fmla="*/ 341232 h 680984"/>
              <a:gd name="connsiteX1" fmla="*/ 166038 w 2770486"/>
              <a:gd name="connsiteY1" fmla="*/ 1 h 680984"/>
              <a:gd name="connsiteX2" fmla="*/ 340676 w 2770486"/>
              <a:gd name="connsiteY2" fmla="*/ 341787 h 680984"/>
              <a:gd name="connsiteX3" fmla="*/ 479990 w 2770486"/>
              <a:gd name="connsiteY3" fmla="*/ 676555 h 680984"/>
              <a:gd name="connsiteX4" fmla="*/ 652177 w 2770486"/>
              <a:gd name="connsiteY4" fmla="*/ 340951 h 680984"/>
              <a:gd name="connsiteX5" fmla="*/ 808691 w 2770486"/>
              <a:gd name="connsiteY5" fmla="*/ 13174 h 680984"/>
              <a:gd name="connsiteX6" fmla="*/ 970429 w 2770486"/>
              <a:gd name="connsiteY6" fmla="*/ 332537 h 680984"/>
              <a:gd name="connsiteX7" fmla="*/ 1144603 w 2770486"/>
              <a:gd name="connsiteY7" fmla="*/ 667583 h 680984"/>
              <a:gd name="connsiteX8" fmla="*/ 1293901 w 2770486"/>
              <a:gd name="connsiteY8" fmla="*/ 327500 h 680984"/>
              <a:gd name="connsiteX9" fmla="*/ 1463778 w 2770486"/>
              <a:gd name="connsiteY9" fmla="*/ 8689 h 680984"/>
              <a:gd name="connsiteX10" fmla="*/ 1635502 w 2770486"/>
              <a:gd name="connsiteY10" fmla="*/ 345716 h 680984"/>
              <a:gd name="connsiteX11" fmla="*/ 1788805 w 2770486"/>
              <a:gd name="connsiteY11" fmla="*/ 672086 h 680984"/>
              <a:gd name="connsiteX12" fmla="*/ 1947741 w 2770486"/>
              <a:gd name="connsiteY12" fmla="*/ 343328 h 680984"/>
              <a:gd name="connsiteX13" fmla="*/ 2109941 w 2770486"/>
              <a:gd name="connsiteY13" fmla="*/ 18640 h 680984"/>
              <a:gd name="connsiteX14" fmla="*/ 2158494 w 2770486"/>
              <a:gd name="connsiteY14" fmla="*/ 331281 h 680984"/>
              <a:gd name="connsiteX15" fmla="*/ 2191693 w 2770486"/>
              <a:gd name="connsiteY15" fmla="*/ 310397 h 680984"/>
              <a:gd name="connsiteX16" fmla="*/ 2271266 w 2770486"/>
              <a:gd name="connsiteY16" fmla="*/ 361819 h 680984"/>
              <a:gd name="connsiteX17" fmla="*/ 2171629 w 2770486"/>
              <a:gd name="connsiteY17" fmla="*/ 265275 h 680984"/>
              <a:gd name="connsiteX18" fmla="*/ 2769656 w 2770486"/>
              <a:gd name="connsiteY18" fmla="*/ 178817 h 680984"/>
              <a:gd name="connsiteX19" fmla="*/ 2302067 w 2770486"/>
              <a:gd name="connsiteY19" fmla="*/ 592629 h 680984"/>
              <a:gd name="connsiteX0" fmla="*/ 0 w 2770488"/>
              <a:gd name="connsiteY0" fmla="*/ 341232 h 700729"/>
              <a:gd name="connsiteX1" fmla="*/ 166038 w 2770488"/>
              <a:gd name="connsiteY1" fmla="*/ 1 h 700729"/>
              <a:gd name="connsiteX2" fmla="*/ 340676 w 2770488"/>
              <a:gd name="connsiteY2" fmla="*/ 341787 h 700729"/>
              <a:gd name="connsiteX3" fmla="*/ 479990 w 2770488"/>
              <a:gd name="connsiteY3" fmla="*/ 676555 h 700729"/>
              <a:gd name="connsiteX4" fmla="*/ 652177 w 2770488"/>
              <a:gd name="connsiteY4" fmla="*/ 340951 h 700729"/>
              <a:gd name="connsiteX5" fmla="*/ 808691 w 2770488"/>
              <a:gd name="connsiteY5" fmla="*/ 13174 h 700729"/>
              <a:gd name="connsiteX6" fmla="*/ 970429 w 2770488"/>
              <a:gd name="connsiteY6" fmla="*/ 332537 h 700729"/>
              <a:gd name="connsiteX7" fmla="*/ 1144603 w 2770488"/>
              <a:gd name="connsiteY7" fmla="*/ 667583 h 700729"/>
              <a:gd name="connsiteX8" fmla="*/ 1293901 w 2770488"/>
              <a:gd name="connsiteY8" fmla="*/ 327500 h 700729"/>
              <a:gd name="connsiteX9" fmla="*/ 1463778 w 2770488"/>
              <a:gd name="connsiteY9" fmla="*/ 8689 h 700729"/>
              <a:gd name="connsiteX10" fmla="*/ 1635502 w 2770488"/>
              <a:gd name="connsiteY10" fmla="*/ 345716 h 700729"/>
              <a:gd name="connsiteX11" fmla="*/ 1788805 w 2770488"/>
              <a:gd name="connsiteY11" fmla="*/ 672086 h 700729"/>
              <a:gd name="connsiteX12" fmla="*/ 1909202 w 2770488"/>
              <a:gd name="connsiteY12" fmla="*/ 654141 h 700729"/>
              <a:gd name="connsiteX13" fmla="*/ 1947741 w 2770488"/>
              <a:gd name="connsiteY13" fmla="*/ 343328 h 700729"/>
              <a:gd name="connsiteX14" fmla="*/ 2109941 w 2770488"/>
              <a:gd name="connsiteY14" fmla="*/ 18640 h 700729"/>
              <a:gd name="connsiteX15" fmla="*/ 2158494 w 2770488"/>
              <a:gd name="connsiteY15" fmla="*/ 331281 h 700729"/>
              <a:gd name="connsiteX16" fmla="*/ 2191693 w 2770488"/>
              <a:gd name="connsiteY16" fmla="*/ 310397 h 700729"/>
              <a:gd name="connsiteX17" fmla="*/ 2271266 w 2770488"/>
              <a:gd name="connsiteY17" fmla="*/ 361819 h 700729"/>
              <a:gd name="connsiteX18" fmla="*/ 2171629 w 2770488"/>
              <a:gd name="connsiteY18" fmla="*/ 265275 h 700729"/>
              <a:gd name="connsiteX19" fmla="*/ 2769656 w 2770488"/>
              <a:gd name="connsiteY19" fmla="*/ 178817 h 700729"/>
              <a:gd name="connsiteX20" fmla="*/ 2302067 w 2770488"/>
              <a:gd name="connsiteY20" fmla="*/ 592629 h 700729"/>
              <a:gd name="connsiteX0" fmla="*/ 0 w 2770486"/>
              <a:gd name="connsiteY0" fmla="*/ 341232 h 709358"/>
              <a:gd name="connsiteX1" fmla="*/ 166038 w 2770486"/>
              <a:gd name="connsiteY1" fmla="*/ 1 h 709358"/>
              <a:gd name="connsiteX2" fmla="*/ 340676 w 2770486"/>
              <a:gd name="connsiteY2" fmla="*/ 341787 h 709358"/>
              <a:gd name="connsiteX3" fmla="*/ 479990 w 2770486"/>
              <a:gd name="connsiteY3" fmla="*/ 676555 h 709358"/>
              <a:gd name="connsiteX4" fmla="*/ 652177 w 2770486"/>
              <a:gd name="connsiteY4" fmla="*/ 340951 h 709358"/>
              <a:gd name="connsiteX5" fmla="*/ 808691 w 2770486"/>
              <a:gd name="connsiteY5" fmla="*/ 13174 h 709358"/>
              <a:gd name="connsiteX6" fmla="*/ 970429 w 2770486"/>
              <a:gd name="connsiteY6" fmla="*/ 332537 h 709358"/>
              <a:gd name="connsiteX7" fmla="*/ 1144603 w 2770486"/>
              <a:gd name="connsiteY7" fmla="*/ 667583 h 709358"/>
              <a:gd name="connsiteX8" fmla="*/ 1293901 w 2770486"/>
              <a:gd name="connsiteY8" fmla="*/ 327500 h 709358"/>
              <a:gd name="connsiteX9" fmla="*/ 1463778 w 2770486"/>
              <a:gd name="connsiteY9" fmla="*/ 8689 h 709358"/>
              <a:gd name="connsiteX10" fmla="*/ 1635502 w 2770486"/>
              <a:gd name="connsiteY10" fmla="*/ 345716 h 709358"/>
              <a:gd name="connsiteX11" fmla="*/ 1788806 w 2770486"/>
              <a:gd name="connsiteY11" fmla="*/ 685539 h 709358"/>
              <a:gd name="connsiteX12" fmla="*/ 1909202 w 2770486"/>
              <a:gd name="connsiteY12" fmla="*/ 654141 h 709358"/>
              <a:gd name="connsiteX13" fmla="*/ 1947741 w 2770486"/>
              <a:gd name="connsiteY13" fmla="*/ 343328 h 709358"/>
              <a:gd name="connsiteX14" fmla="*/ 2109941 w 2770486"/>
              <a:gd name="connsiteY14" fmla="*/ 18640 h 709358"/>
              <a:gd name="connsiteX15" fmla="*/ 2158494 w 2770486"/>
              <a:gd name="connsiteY15" fmla="*/ 331281 h 709358"/>
              <a:gd name="connsiteX16" fmla="*/ 2191693 w 2770486"/>
              <a:gd name="connsiteY16" fmla="*/ 310397 h 709358"/>
              <a:gd name="connsiteX17" fmla="*/ 2271266 w 2770486"/>
              <a:gd name="connsiteY17" fmla="*/ 361819 h 709358"/>
              <a:gd name="connsiteX18" fmla="*/ 2171629 w 2770486"/>
              <a:gd name="connsiteY18" fmla="*/ 265275 h 709358"/>
              <a:gd name="connsiteX19" fmla="*/ 2769656 w 2770486"/>
              <a:gd name="connsiteY19" fmla="*/ 178817 h 709358"/>
              <a:gd name="connsiteX20" fmla="*/ 2302067 w 2770486"/>
              <a:gd name="connsiteY20" fmla="*/ 592629 h 709358"/>
              <a:gd name="connsiteX0" fmla="*/ 0 w 2770488"/>
              <a:gd name="connsiteY0" fmla="*/ 341232 h 689504"/>
              <a:gd name="connsiteX1" fmla="*/ 166038 w 2770488"/>
              <a:gd name="connsiteY1" fmla="*/ 1 h 689504"/>
              <a:gd name="connsiteX2" fmla="*/ 340676 w 2770488"/>
              <a:gd name="connsiteY2" fmla="*/ 341787 h 689504"/>
              <a:gd name="connsiteX3" fmla="*/ 479990 w 2770488"/>
              <a:gd name="connsiteY3" fmla="*/ 676555 h 689504"/>
              <a:gd name="connsiteX4" fmla="*/ 652177 w 2770488"/>
              <a:gd name="connsiteY4" fmla="*/ 340951 h 689504"/>
              <a:gd name="connsiteX5" fmla="*/ 808691 w 2770488"/>
              <a:gd name="connsiteY5" fmla="*/ 13174 h 689504"/>
              <a:gd name="connsiteX6" fmla="*/ 970429 w 2770488"/>
              <a:gd name="connsiteY6" fmla="*/ 332537 h 689504"/>
              <a:gd name="connsiteX7" fmla="*/ 1144603 w 2770488"/>
              <a:gd name="connsiteY7" fmla="*/ 667583 h 689504"/>
              <a:gd name="connsiteX8" fmla="*/ 1293901 w 2770488"/>
              <a:gd name="connsiteY8" fmla="*/ 327500 h 689504"/>
              <a:gd name="connsiteX9" fmla="*/ 1463778 w 2770488"/>
              <a:gd name="connsiteY9" fmla="*/ 8689 h 689504"/>
              <a:gd name="connsiteX10" fmla="*/ 1635502 w 2770488"/>
              <a:gd name="connsiteY10" fmla="*/ 345716 h 689504"/>
              <a:gd name="connsiteX11" fmla="*/ 1788806 w 2770488"/>
              <a:gd name="connsiteY11" fmla="*/ 685539 h 689504"/>
              <a:gd name="connsiteX12" fmla="*/ 1947902 w 2770488"/>
              <a:gd name="connsiteY12" fmla="*/ 340244 h 689504"/>
              <a:gd name="connsiteX13" fmla="*/ 1947741 w 2770488"/>
              <a:gd name="connsiteY13" fmla="*/ 343328 h 689504"/>
              <a:gd name="connsiteX14" fmla="*/ 2109941 w 2770488"/>
              <a:gd name="connsiteY14" fmla="*/ 18640 h 689504"/>
              <a:gd name="connsiteX15" fmla="*/ 2158494 w 2770488"/>
              <a:gd name="connsiteY15" fmla="*/ 331281 h 689504"/>
              <a:gd name="connsiteX16" fmla="*/ 2191693 w 2770488"/>
              <a:gd name="connsiteY16" fmla="*/ 310397 h 689504"/>
              <a:gd name="connsiteX17" fmla="*/ 2271266 w 2770488"/>
              <a:gd name="connsiteY17" fmla="*/ 361819 h 689504"/>
              <a:gd name="connsiteX18" fmla="*/ 2171629 w 2770488"/>
              <a:gd name="connsiteY18" fmla="*/ 265275 h 689504"/>
              <a:gd name="connsiteX19" fmla="*/ 2769656 w 2770488"/>
              <a:gd name="connsiteY19" fmla="*/ 178817 h 689504"/>
              <a:gd name="connsiteX20" fmla="*/ 2302067 w 2770488"/>
              <a:gd name="connsiteY20" fmla="*/ 592629 h 689504"/>
              <a:gd name="connsiteX0" fmla="*/ 0 w 2770486"/>
              <a:gd name="connsiteY0" fmla="*/ 398836 h 747108"/>
              <a:gd name="connsiteX1" fmla="*/ 166038 w 2770486"/>
              <a:gd name="connsiteY1" fmla="*/ 57605 h 747108"/>
              <a:gd name="connsiteX2" fmla="*/ 340676 w 2770486"/>
              <a:gd name="connsiteY2" fmla="*/ 399391 h 747108"/>
              <a:gd name="connsiteX3" fmla="*/ 479990 w 2770486"/>
              <a:gd name="connsiteY3" fmla="*/ 734159 h 747108"/>
              <a:gd name="connsiteX4" fmla="*/ 652177 w 2770486"/>
              <a:gd name="connsiteY4" fmla="*/ 398555 h 747108"/>
              <a:gd name="connsiteX5" fmla="*/ 808691 w 2770486"/>
              <a:gd name="connsiteY5" fmla="*/ 70778 h 747108"/>
              <a:gd name="connsiteX6" fmla="*/ 970429 w 2770486"/>
              <a:gd name="connsiteY6" fmla="*/ 390141 h 747108"/>
              <a:gd name="connsiteX7" fmla="*/ 1144603 w 2770486"/>
              <a:gd name="connsiteY7" fmla="*/ 725187 h 747108"/>
              <a:gd name="connsiteX8" fmla="*/ 1293901 w 2770486"/>
              <a:gd name="connsiteY8" fmla="*/ 385104 h 747108"/>
              <a:gd name="connsiteX9" fmla="*/ 1463778 w 2770486"/>
              <a:gd name="connsiteY9" fmla="*/ 66293 h 747108"/>
              <a:gd name="connsiteX10" fmla="*/ 1635502 w 2770486"/>
              <a:gd name="connsiteY10" fmla="*/ 403320 h 747108"/>
              <a:gd name="connsiteX11" fmla="*/ 1788806 w 2770486"/>
              <a:gd name="connsiteY11" fmla="*/ 743143 h 747108"/>
              <a:gd name="connsiteX12" fmla="*/ 1947902 w 2770486"/>
              <a:gd name="connsiteY12" fmla="*/ 397848 h 747108"/>
              <a:gd name="connsiteX13" fmla="*/ 1947741 w 2770486"/>
              <a:gd name="connsiteY13" fmla="*/ 400932 h 747108"/>
              <a:gd name="connsiteX14" fmla="*/ 2230342 w 2770486"/>
              <a:gd name="connsiteY14" fmla="*/ 9 h 747108"/>
              <a:gd name="connsiteX15" fmla="*/ 2158494 w 2770486"/>
              <a:gd name="connsiteY15" fmla="*/ 388885 h 747108"/>
              <a:gd name="connsiteX16" fmla="*/ 2191693 w 2770486"/>
              <a:gd name="connsiteY16" fmla="*/ 368001 h 747108"/>
              <a:gd name="connsiteX17" fmla="*/ 2271266 w 2770486"/>
              <a:gd name="connsiteY17" fmla="*/ 419423 h 747108"/>
              <a:gd name="connsiteX18" fmla="*/ 2171629 w 2770486"/>
              <a:gd name="connsiteY18" fmla="*/ 322879 h 747108"/>
              <a:gd name="connsiteX19" fmla="*/ 2769656 w 2770486"/>
              <a:gd name="connsiteY19" fmla="*/ 236421 h 747108"/>
              <a:gd name="connsiteX20" fmla="*/ 2302067 w 2770486"/>
              <a:gd name="connsiteY20" fmla="*/ 650233 h 747108"/>
              <a:gd name="connsiteX0" fmla="*/ 0 w 2770488"/>
              <a:gd name="connsiteY0" fmla="*/ 403084 h 751356"/>
              <a:gd name="connsiteX1" fmla="*/ 166038 w 2770488"/>
              <a:gd name="connsiteY1" fmla="*/ 61853 h 751356"/>
              <a:gd name="connsiteX2" fmla="*/ 340676 w 2770488"/>
              <a:gd name="connsiteY2" fmla="*/ 403639 h 751356"/>
              <a:gd name="connsiteX3" fmla="*/ 479990 w 2770488"/>
              <a:gd name="connsiteY3" fmla="*/ 738407 h 751356"/>
              <a:gd name="connsiteX4" fmla="*/ 652177 w 2770488"/>
              <a:gd name="connsiteY4" fmla="*/ 402803 h 751356"/>
              <a:gd name="connsiteX5" fmla="*/ 808691 w 2770488"/>
              <a:gd name="connsiteY5" fmla="*/ 75026 h 751356"/>
              <a:gd name="connsiteX6" fmla="*/ 970429 w 2770488"/>
              <a:gd name="connsiteY6" fmla="*/ 394389 h 751356"/>
              <a:gd name="connsiteX7" fmla="*/ 1144603 w 2770488"/>
              <a:gd name="connsiteY7" fmla="*/ 729435 h 751356"/>
              <a:gd name="connsiteX8" fmla="*/ 1293901 w 2770488"/>
              <a:gd name="connsiteY8" fmla="*/ 389352 h 751356"/>
              <a:gd name="connsiteX9" fmla="*/ 1463778 w 2770488"/>
              <a:gd name="connsiteY9" fmla="*/ 70541 h 751356"/>
              <a:gd name="connsiteX10" fmla="*/ 1635502 w 2770488"/>
              <a:gd name="connsiteY10" fmla="*/ 407568 h 751356"/>
              <a:gd name="connsiteX11" fmla="*/ 1788806 w 2770488"/>
              <a:gd name="connsiteY11" fmla="*/ 747391 h 751356"/>
              <a:gd name="connsiteX12" fmla="*/ 1947902 w 2770488"/>
              <a:gd name="connsiteY12" fmla="*/ 402096 h 751356"/>
              <a:gd name="connsiteX13" fmla="*/ 1986441 w 2770488"/>
              <a:gd name="connsiteY13" fmla="*/ 198903 h 751356"/>
              <a:gd name="connsiteX14" fmla="*/ 2230342 w 2770488"/>
              <a:gd name="connsiteY14" fmla="*/ 4257 h 751356"/>
              <a:gd name="connsiteX15" fmla="*/ 2158494 w 2770488"/>
              <a:gd name="connsiteY15" fmla="*/ 393133 h 751356"/>
              <a:gd name="connsiteX16" fmla="*/ 2191693 w 2770488"/>
              <a:gd name="connsiteY16" fmla="*/ 372249 h 751356"/>
              <a:gd name="connsiteX17" fmla="*/ 2271266 w 2770488"/>
              <a:gd name="connsiteY17" fmla="*/ 423671 h 751356"/>
              <a:gd name="connsiteX18" fmla="*/ 2171629 w 2770488"/>
              <a:gd name="connsiteY18" fmla="*/ 327127 h 751356"/>
              <a:gd name="connsiteX19" fmla="*/ 2769656 w 2770488"/>
              <a:gd name="connsiteY19" fmla="*/ 240669 h 751356"/>
              <a:gd name="connsiteX20" fmla="*/ 2302067 w 2770488"/>
              <a:gd name="connsiteY20" fmla="*/ 654481 h 751356"/>
              <a:gd name="connsiteX0" fmla="*/ 0 w 2770486"/>
              <a:gd name="connsiteY0" fmla="*/ 415829 h 764101"/>
              <a:gd name="connsiteX1" fmla="*/ 166038 w 2770486"/>
              <a:gd name="connsiteY1" fmla="*/ 74598 h 764101"/>
              <a:gd name="connsiteX2" fmla="*/ 340676 w 2770486"/>
              <a:gd name="connsiteY2" fmla="*/ 416384 h 764101"/>
              <a:gd name="connsiteX3" fmla="*/ 479990 w 2770486"/>
              <a:gd name="connsiteY3" fmla="*/ 751152 h 764101"/>
              <a:gd name="connsiteX4" fmla="*/ 652177 w 2770486"/>
              <a:gd name="connsiteY4" fmla="*/ 415548 h 764101"/>
              <a:gd name="connsiteX5" fmla="*/ 808691 w 2770486"/>
              <a:gd name="connsiteY5" fmla="*/ 87771 h 764101"/>
              <a:gd name="connsiteX6" fmla="*/ 970429 w 2770486"/>
              <a:gd name="connsiteY6" fmla="*/ 407134 h 764101"/>
              <a:gd name="connsiteX7" fmla="*/ 1144603 w 2770486"/>
              <a:gd name="connsiteY7" fmla="*/ 742180 h 764101"/>
              <a:gd name="connsiteX8" fmla="*/ 1293901 w 2770486"/>
              <a:gd name="connsiteY8" fmla="*/ 402097 h 764101"/>
              <a:gd name="connsiteX9" fmla="*/ 1463778 w 2770486"/>
              <a:gd name="connsiteY9" fmla="*/ 83286 h 764101"/>
              <a:gd name="connsiteX10" fmla="*/ 1635502 w 2770486"/>
              <a:gd name="connsiteY10" fmla="*/ 420313 h 764101"/>
              <a:gd name="connsiteX11" fmla="*/ 1788806 w 2770486"/>
              <a:gd name="connsiteY11" fmla="*/ 760136 h 764101"/>
              <a:gd name="connsiteX12" fmla="*/ 1947902 w 2770486"/>
              <a:gd name="connsiteY12" fmla="*/ 414841 h 764101"/>
              <a:gd name="connsiteX13" fmla="*/ 2141241 w 2770486"/>
              <a:gd name="connsiteY13" fmla="*/ 104025 h 764101"/>
              <a:gd name="connsiteX14" fmla="*/ 2230342 w 2770486"/>
              <a:gd name="connsiteY14" fmla="*/ 17002 h 764101"/>
              <a:gd name="connsiteX15" fmla="*/ 2158494 w 2770486"/>
              <a:gd name="connsiteY15" fmla="*/ 405878 h 764101"/>
              <a:gd name="connsiteX16" fmla="*/ 2191693 w 2770486"/>
              <a:gd name="connsiteY16" fmla="*/ 384994 h 764101"/>
              <a:gd name="connsiteX17" fmla="*/ 2271266 w 2770486"/>
              <a:gd name="connsiteY17" fmla="*/ 436416 h 764101"/>
              <a:gd name="connsiteX18" fmla="*/ 2171629 w 2770486"/>
              <a:gd name="connsiteY18" fmla="*/ 339872 h 764101"/>
              <a:gd name="connsiteX19" fmla="*/ 2769656 w 2770486"/>
              <a:gd name="connsiteY19" fmla="*/ 253414 h 764101"/>
              <a:gd name="connsiteX20" fmla="*/ 2302067 w 2770486"/>
              <a:gd name="connsiteY20" fmla="*/ 667226 h 764101"/>
              <a:gd name="connsiteX0" fmla="*/ 0 w 2770488"/>
              <a:gd name="connsiteY0" fmla="*/ 425320 h 773592"/>
              <a:gd name="connsiteX1" fmla="*/ 166038 w 2770488"/>
              <a:gd name="connsiteY1" fmla="*/ 84089 h 773592"/>
              <a:gd name="connsiteX2" fmla="*/ 340676 w 2770488"/>
              <a:gd name="connsiteY2" fmla="*/ 425875 h 773592"/>
              <a:gd name="connsiteX3" fmla="*/ 479990 w 2770488"/>
              <a:gd name="connsiteY3" fmla="*/ 760643 h 773592"/>
              <a:gd name="connsiteX4" fmla="*/ 652177 w 2770488"/>
              <a:gd name="connsiteY4" fmla="*/ 425039 h 773592"/>
              <a:gd name="connsiteX5" fmla="*/ 808691 w 2770488"/>
              <a:gd name="connsiteY5" fmla="*/ 97262 h 773592"/>
              <a:gd name="connsiteX6" fmla="*/ 970429 w 2770488"/>
              <a:gd name="connsiteY6" fmla="*/ 416625 h 773592"/>
              <a:gd name="connsiteX7" fmla="*/ 1144603 w 2770488"/>
              <a:gd name="connsiteY7" fmla="*/ 751671 h 773592"/>
              <a:gd name="connsiteX8" fmla="*/ 1293901 w 2770488"/>
              <a:gd name="connsiteY8" fmla="*/ 411588 h 773592"/>
              <a:gd name="connsiteX9" fmla="*/ 1463778 w 2770488"/>
              <a:gd name="connsiteY9" fmla="*/ 92777 h 773592"/>
              <a:gd name="connsiteX10" fmla="*/ 1635502 w 2770488"/>
              <a:gd name="connsiteY10" fmla="*/ 429804 h 773592"/>
              <a:gd name="connsiteX11" fmla="*/ 1788806 w 2770488"/>
              <a:gd name="connsiteY11" fmla="*/ 769627 h 773592"/>
              <a:gd name="connsiteX12" fmla="*/ 1947902 w 2770488"/>
              <a:gd name="connsiteY12" fmla="*/ 424332 h 773592"/>
              <a:gd name="connsiteX13" fmla="*/ 2115442 w 2770488"/>
              <a:gd name="connsiteY13" fmla="*/ 77643 h 773592"/>
              <a:gd name="connsiteX14" fmla="*/ 2230342 w 2770488"/>
              <a:gd name="connsiteY14" fmla="*/ 26493 h 773592"/>
              <a:gd name="connsiteX15" fmla="*/ 2158494 w 2770488"/>
              <a:gd name="connsiteY15" fmla="*/ 415369 h 773592"/>
              <a:gd name="connsiteX16" fmla="*/ 2191693 w 2770488"/>
              <a:gd name="connsiteY16" fmla="*/ 394485 h 773592"/>
              <a:gd name="connsiteX17" fmla="*/ 2271266 w 2770488"/>
              <a:gd name="connsiteY17" fmla="*/ 445907 h 773592"/>
              <a:gd name="connsiteX18" fmla="*/ 2171629 w 2770488"/>
              <a:gd name="connsiteY18" fmla="*/ 349363 h 773592"/>
              <a:gd name="connsiteX19" fmla="*/ 2769656 w 2770488"/>
              <a:gd name="connsiteY19" fmla="*/ 262905 h 773592"/>
              <a:gd name="connsiteX20" fmla="*/ 2302067 w 2770488"/>
              <a:gd name="connsiteY20" fmla="*/ 676717 h 773592"/>
              <a:gd name="connsiteX0" fmla="*/ 0 w 2770486"/>
              <a:gd name="connsiteY0" fmla="*/ 425322 h 773594"/>
              <a:gd name="connsiteX1" fmla="*/ 166038 w 2770486"/>
              <a:gd name="connsiteY1" fmla="*/ 84091 h 773594"/>
              <a:gd name="connsiteX2" fmla="*/ 340676 w 2770486"/>
              <a:gd name="connsiteY2" fmla="*/ 425877 h 773594"/>
              <a:gd name="connsiteX3" fmla="*/ 479990 w 2770486"/>
              <a:gd name="connsiteY3" fmla="*/ 760645 h 773594"/>
              <a:gd name="connsiteX4" fmla="*/ 652177 w 2770486"/>
              <a:gd name="connsiteY4" fmla="*/ 425041 h 773594"/>
              <a:gd name="connsiteX5" fmla="*/ 808691 w 2770486"/>
              <a:gd name="connsiteY5" fmla="*/ 97264 h 773594"/>
              <a:gd name="connsiteX6" fmla="*/ 970429 w 2770486"/>
              <a:gd name="connsiteY6" fmla="*/ 416627 h 773594"/>
              <a:gd name="connsiteX7" fmla="*/ 1144603 w 2770486"/>
              <a:gd name="connsiteY7" fmla="*/ 751673 h 773594"/>
              <a:gd name="connsiteX8" fmla="*/ 1293901 w 2770486"/>
              <a:gd name="connsiteY8" fmla="*/ 411590 h 773594"/>
              <a:gd name="connsiteX9" fmla="*/ 1463778 w 2770486"/>
              <a:gd name="connsiteY9" fmla="*/ 92779 h 773594"/>
              <a:gd name="connsiteX10" fmla="*/ 1635502 w 2770486"/>
              <a:gd name="connsiteY10" fmla="*/ 429806 h 773594"/>
              <a:gd name="connsiteX11" fmla="*/ 1788806 w 2770486"/>
              <a:gd name="connsiteY11" fmla="*/ 769629 h 773594"/>
              <a:gd name="connsiteX12" fmla="*/ 1947902 w 2770486"/>
              <a:gd name="connsiteY12" fmla="*/ 424334 h 773594"/>
              <a:gd name="connsiteX13" fmla="*/ 2115442 w 2770486"/>
              <a:gd name="connsiteY13" fmla="*/ 77645 h 773594"/>
              <a:gd name="connsiteX14" fmla="*/ 2230342 w 2770486"/>
              <a:gd name="connsiteY14" fmla="*/ 26495 h 773594"/>
              <a:gd name="connsiteX15" fmla="*/ 2158494 w 2770486"/>
              <a:gd name="connsiteY15" fmla="*/ 415371 h 773594"/>
              <a:gd name="connsiteX16" fmla="*/ 2191693 w 2770486"/>
              <a:gd name="connsiteY16" fmla="*/ 394487 h 773594"/>
              <a:gd name="connsiteX17" fmla="*/ 2271266 w 2770486"/>
              <a:gd name="connsiteY17" fmla="*/ 445909 h 773594"/>
              <a:gd name="connsiteX18" fmla="*/ 2683330 w 2770486"/>
              <a:gd name="connsiteY18" fmla="*/ 282103 h 773594"/>
              <a:gd name="connsiteX19" fmla="*/ 2769656 w 2770486"/>
              <a:gd name="connsiteY19" fmla="*/ 262907 h 773594"/>
              <a:gd name="connsiteX20" fmla="*/ 2302067 w 2770486"/>
              <a:gd name="connsiteY20" fmla="*/ 676719 h 773594"/>
              <a:gd name="connsiteX0" fmla="*/ 0 w 2770488"/>
              <a:gd name="connsiteY0" fmla="*/ 425322 h 773594"/>
              <a:gd name="connsiteX1" fmla="*/ 166038 w 2770488"/>
              <a:gd name="connsiteY1" fmla="*/ 84091 h 773594"/>
              <a:gd name="connsiteX2" fmla="*/ 340676 w 2770488"/>
              <a:gd name="connsiteY2" fmla="*/ 425877 h 773594"/>
              <a:gd name="connsiteX3" fmla="*/ 479990 w 2770488"/>
              <a:gd name="connsiteY3" fmla="*/ 760645 h 773594"/>
              <a:gd name="connsiteX4" fmla="*/ 652177 w 2770488"/>
              <a:gd name="connsiteY4" fmla="*/ 425041 h 773594"/>
              <a:gd name="connsiteX5" fmla="*/ 808691 w 2770488"/>
              <a:gd name="connsiteY5" fmla="*/ 97264 h 773594"/>
              <a:gd name="connsiteX6" fmla="*/ 970429 w 2770488"/>
              <a:gd name="connsiteY6" fmla="*/ 416627 h 773594"/>
              <a:gd name="connsiteX7" fmla="*/ 1144603 w 2770488"/>
              <a:gd name="connsiteY7" fmla="*/ 751673 h 773594"/>
              <a:gd name="connsiteX8" fmla="*/ 1293901 w 2770488"/>
              <a:gd name="connsiteY8" fmla="*/ 411590 h 773594"/>
              <a:gd name="connsiteX9" fmla="*/ 1463778 w 2770488"/>
              <a:gd name="connsiteY9" fmla="*/ 92779 h 773594"/>
              <a:gd name="connsiteX10" fmla="*/ 1635502 w 2770488"/>
              <a:gd name="connsiteY10" fmla="*/ 429806 h 773594"/>
              <a:gd name="connsiteX11" fmla="*/ 1788806 w 2770488"/>
              <a:gd name="connsiteY11" fmla="*/ 769629 h 773594"/>
              <a:gd name="connsiteX12" fmla="*/ 1947902 w 2770488"/>
              <a:gd name="connsiteY12" fmla="*/ 424334 h 773594"/>
              <a:gd name="connsiteX13" fmla="*/ 2115442 w 2770488"/>
              <a:gd name="connsiteY13" fmla="*/ 77645 h 773594"/>
              <a:gd name="connsiteX14" fmla="*/ 2230342 w 2770488"/>
              <a:gd name="connsiteY14" fmla="*/ 26495 h 773594"/>
              <a:gd name="connsiteX15" fmla="*/ 2158494 w 2770488"/>
              <a:gd name="connsiteY15" fmla="*/ 415371 h 773594"/>
              <a:gd name="connsiteX16" fmla="*/ 2509892 w 2770488"/>
              <a:gd name="connsiteY16" fmla="*/ 255475 h 773594"/>
              <a:gd name="connsiteX17" fmla="*/ 2271266 w 2770488"/>
              <a:gd name="connsiteY17" fmla="*/ 445909 h 773594"/>
              <a:gd name="connsiteX18" fmla="*/ 2683330 w 2770488"/>
              <a:gd name="connsiteY18" fmla="*/ 282103 h 773594"/>
              <a:gd name="connsiteX19" fmla="*/ 2769656 w 2770488"/>
              <a:gd name="connsiteY19" fmla="*/ 262907 h 773594"/>
              <a:gd name="connsiteX20" fmla="*/ 2302067 w 2770488"/>
              <a:gd name="connsiteY20" fmla="*/ 676719 h 773594"/>
              <a:gd name="connsiteX0" fmla="*/ 0 w 2770486"/>
              <a:gd name="connsiteY0" fmla="*/ 403739 h 752011"/>
              <a:gd name="connsiteX1" fmla="*/ 166038 w 2770486"/>
              <a:gd name="connsiteY1" fmla="*/ 62508 h 752011"/>
              <a:gd name="connsiteX2" fmla="*/ 340676 w 2770486"/>
              <a:gd name="connsiteY2" fmla="*/ 404294 h 752011"/>
              <a:gd name="connsiteX3" fmla="*/ 479990 w 2770486"/>
              <a:gd name="connsiteY3" fmla="*/ 739062 h 752011"/>
              <a:gd name="connsiteX4" fmla="*/ 652177 w 2770486"/>
              <a:gd name="connsiteY4" fmla="*/ 403458 h 752011"/>
              <a:gd name="connsiteX5" fmla="*/ 808691 w 2770486"/>
              <a:gd name="connsiteY5" fmla="*/ 75681 h 752011"/>
              <a:gd name="connsiteX6" fmla="*/ 970429 w 2770486"/>
              <a:gd name="connsiteY6" fmla="*/ 395044 h 752011"/>
              <a:gd name="connsiteX7" fmla="*/ 1144603 w 2770486"/>
              <a:gd name="connsiteY7" fmla="*/ 730090 h 752011"/>
              <a:gd name="connsiteX8" fmla="*/ 1293901 w 2770486"/>
              <a:gd name="connsiteY8" fmla="*/ 390007 h 752011"/>
              <a:gd name="connsiteX9" fmla="*/ 1463778 w 2770486"/>
              <a:gd name="connsiteY9" fmla="*/ 71196 h 752011"/>
              <a:gd name="connsiteX10" fmla="*/ 1635502 w 2770486"/>
              <a:gd name="connsiteY10" fmla="*/ 408223 h 752011"/>
              <a:gd name="connsiteX11" fmla="*/ 1788806 w 2770486"/>
              <a:gd name="connsiteY11" fmla="*/ 748046 h 752011"/>
              <a:gd name="connsiteX12" fmla="*/ 1947902 w 2770486"/>
              <a:gd name="connsiteY12" fmla="*/ 402751 h 752011"/>
              <a:gd name="connsiteX13" fmla="*/ 2115442 w 2770486"/>
              <a:gd name="connsiteY13" fmla="*/ 56062 h 752011"/>
              <a:gd name="connsiteX14" fmla="*/ 2230342 w 2770486"/>
              <a:gd name="connsiteY14" fmla="*/ 4912 h 752011"/>
              <a:gd name="connsiteX15" fmla="*/ 2622895 w 2770486"/>
              <a:gd name="connsiteY15" fmla="*/ 102308 h 752011"/>
              <a:gd name="connsiteX16" fmla="*/ 2509892 w 2770486"/>
              <a:gd name="connsiteY16" fmla="*/ 233892 h 752011"/>
              <a:gd name="connsiteX17" fmla="*/ 2271266 w 2770486"/>
              <a:gd name="connsiteY17" fmla="*/ 424326 h 752011"/>
              <a:gd name="connsiteX18" fmla="*/ 2683330 w 2770486"/>
              <a:gd name="connsiteY18" fmla="*/ 260520 h 752011"/>
              <a:gd name="connsiteX19" fmla="*/ 2769656 w 2770486"/>
              <a:gd name="connsiteY19" fmla="*/ 241324 h 752011"/>
              <a:gd name="connsiteX20" fmla="*/ 2302067 w 2770486"/>
              <a:gd name="connsiteY20" fmla="*/ 655136 h 752011"/>
              <a:gd name="connsiteX0" fmla="*/ 0 w 2783072"/>
              <a:gd name="connsiteY0" fmla="*/ 403739 h 752011"/>
              <a:gd name="connsiteX1" fmla="*/ 166038 w 2783072"/>
              <a:gd name="connsiteY1" fmla="*/ 62508 h 752011"/>
              <a:gd name="connsiteX2" fmla="*/ 340676 w 2783072"/>
              <a:gd name="connsiteY2" fmla="*/ 404294 h 752011"/>
              <a:gd name="connsiteX3" fmla="*/ 479990 w 2783072"/>
              <a:gd name="connsiteY3" fmla="*/ 739062 h 752011"/>
              <a:gd name="connsiteX4" fmla="*/ 652177 w 2783072"/>
              <a:gd name="connsiteY4" fmla="*/ 403458 h 752011"/>
              <a:gd name="connsiteX5" fmla="*/ 808691 w 2783072"/>
              <a:gd name="connsiteY5" fmla="*/ 75681 h 752011"/>
              <a:gd name="connsiteX6" fmla="*/ 970429 w 2783072"/>
              <a:gd name="connsiteY6" fmla="*/ 395044 h 752011"/>
              <a:gd name="connsiteX7" fmla="*/ 1144603 w 2783072"/>
              <a:gd name="connsiteY7" fmla="*/ 730090 h 752011"/>
              <a:gd name="connsiteX8" fmla="*/ 1293901 w 2783072"/>
              <a:gd name="connsiteY8" fmla="*/ 390007 h 752011"/>
              <a:gd name="connsiteX9" fmla="*/ 1463778 w 2783072"/>
              <a:gd name="connsiteY9" fmla="*/ 71196 h 752011"/>
              <a:gd name="connsiteX10" fmla="*/ 1635502 w 2783072"/>
              <a:gd name="connsiteY10" fmla="*/ 408223 h 752011"/>
              <a:gd name="connsiteX11" fmla="*/ 1788806 w 2783072"/>
              <a:gd name="connsiteY11" fmla="*/ 748046 h 752011"/>
              <a:gd name="connsiteX12" fmla="*/ 1947902 w 2783072"/>
              <a:gd name="connsiteY12" fmla="*/ 402751 h 752011"/>
              <a:gd name="connsiteX13" fmla="*/ 2115442 w 2783072"/>
              <a:gd name="connsiteY13" fmla="*/ 56062 h 752011"/>
              <a:gd name="connsiteX14" fmla="*/ 2230342 w 2783072"/>
              <a:gd name="connsiteY14" fmla="*/ 4912 h 752011"/>
              <a:gd name="connsiteX15" fmla="*/ 2622895 w 2783072"/>
              <a:gd name="connsiteY15" fmla="*/ 102308 h 752011"/>
              <a:gd name="connsiteX16" fmla="*/ 2509892 w 2783072"/>
              <a:gd name="connsiteY16" fmla="*/ 233892 h 752011"/>
              <a:gd name="connsiteX17" fmla="*/ 2778668 w 2783072"/>
              <a:gd name="connsiteY17" fmla="*/ 146303 h 752011"/>
              <a:gd name="connsiteX18" fmla="*/ 2683330 w 2783072"/>
              <a:gd name="connsiteY18" fmla="*/ 260520 h 752011"/>
              <a:gd name="connsiteX19" fmla="*/ 2769656 w 2783072"/>
              <a:gd name="connsiteY19" fmla="*/ 241324 h 752011"/>
              <a:gd name="connsiteX20" fmla="*/ 2302067 w 2783072"/>
              <a:gd name="connsiteY20" fmla="*/ 655136 h 752011"/>
              <a:gd name="connsiteX0" fmla="*/ 0 w 3093269"/>
              <a:gd name="connsiteY0" fmla="*/ 403739 h 752011"/>
              <a:gd name="connsiteX1" fmla="*/ 166038 w 3093269"/>
              <a:gd name="connsiteY1" fmla="*/ 62508 h 752011"/>
              <a:gd name="connsiteX2" fmla="*/ 340676 w 3093269"/>
              <a:gd name="connsiteY2" fmla="*/ 404294 h 752011"/>
              <a:gd name="connsiteX3" fmla="*/ 479990 w 3093269"/>
              <a:gd name="connsiteY3" fmla="*/ 739062 h 752011"/>
              <a:gd name="connsiteX4" fmla="*/ 652177 w 3093269"/>
              <a:gd name="connsiteY4" fmla="*/ 403458 h 752011"/>
              <a:gd name="connsiteX5" fmla="*/ 808691 w 3093269"/>
              <a:gd name="connsiteY5" fmla="*/ 75681 h 752011"/>
              <a:gd name="connsiteX6" fmla="*/ 970429 w 3093269"/>
              <a:gd name="connsiteY6" fmla="*/ 395044 h 752011"/>
              <a:gd name="connsiteX7" fmla="*/ 1144603 w 3093269"/>
              <a:gd name="connsiteY7" fmla="*/ 730090 h 752011"/>
              <a:gd name="connsiteX8" fmla="*/ 1293901 w 3093269"/>
              <a:gd name="connsiteY8" fmla="*/ 390007 h 752011"/>
              <a:gd name="connsiteX9" fmla="*/ 1463778 w 3093269"/>
              <a:gd name="connsiteY9" fmla="*/ 71196 h 752011"/>
              <a:gd name="connsiteX10" fmla="*/ 1635502 w 3093269"/>
              <a:gd name="connsiteY10" fmla="*/ 408223 h 752011"/>
              <a:gd name="connsiteX11" fmla="*/ 1788806 w 3093269"/>
              <a:gd name="connsiteY11" fmla="*/ 748046 h 752011"/>
              <a:gd name="connsiteX12" fmla="*/ 1947902 w 3093269"/>
              <a:gd name="connsiteY12" fmla="*/ 402751 h 752011"/>
              <a:gd name="connsiteX13" fmla="*/ 2115442 w 3093269"/>
              <a:gd name="connsiteY13" fmla="*/ 56062 h 752011"/>
              <a:gd name="connsiteX14" fmla="*/ 2230342 w 3093269"/>
              <a:gd name="connsiteY14" fmla="*/ 4912 h 752011"/>
              <a:gd name="connsiteX15" fmla="*/ 2622895 w 3093269"/>
              <a:gd name="connsiteY15" fmla="*/ 102308 h 752011"/>
              <a:gd name="connsiteX16" fmla="*/ 2509892 w 3093269"/>
              <a:gd name="connsiteY16" fmla="*/ 233892 h 752011"/>
              <a:gd name="connsiteX17" fmla="*/ 2778668 w 3093269"/>
              <a:gd name="connsiteY17" fmla="*/ 146303 h 752011"/>
              <a:gd name="connsiteX18" fmla="*/ 2683330 w 3093269"/>
              <a:gd name="connsiteY18" fmla="*/ 260520 h 752011"/>
              <a:gd name="connsiteX19" fmla="*/ 2769656 w 3093269"/>
              <a:gd name="connsiteY19" fmla="*/ 241324 h 752011"/>
              <a:gd name="connsiteX20" fmla="*/ 3093269 w 3093269"/>
              <a:gd name="connsiteY20" fmla="*/ 565450 h 752011"/>
              <a:gd name="connsiteX0" fmla="*/ 0 w 3093269"/>
              <a:gd name="connsiteY0" fmla="*/ 347681 h 695953"/>
              <a:gd name="connsiteX1" fmla="*/ 166038 w 3093269"/>
              <a:gd name="connsiteY1" fmla="*/ 6450 h 695953"/>
              <a:gd name="connsiteX2" fmla="*/ 340676 w 3093269"/>
              <a:gd name="connsiteY2" fmla="*/ 348236 h 695953"/>
              <a:gd name="connsiteX3" fmla="*/ 479990 w 3093269"/>
              <a:gd name="connsiteY3" fmla="*/ 683004 h 695953"/>
              <a:gd name="connsiteX4" fmla="*/ 652177 w 3093269"/>
              <a:gd name="connsiteY4" fmla="*/ 347400 h 695953"/>
              <a:gd name="connsiteX5" fmla="*/ 808691 w 3093269"/>
              <a:gd name="connsiteY5" fmla="*/ 19623 h 695953"/>
              <a:gd name="connsiteX6" fmla="*/ 970429 w 3093269"/>
              <a:gd name="connsiteY6" fmla="*/ 338986 h 695953"/>
              <a:gd name="connsiteX7" fmla="*/ 1144603 w 3093269"/>
              <a:gd name="connsiteY7" fmla="*/ 674032 h 695953"/>
              <a:gd name="connsiteX8" fmla="*/ 1293901 w 3093269"/>
              <a:gd name="connsiteY8" fmla="*/ 333949 h 695953"/>
              <a:gd name="connsiteX9" fmla="*/ 1463778 w 3093269"/>
              <a:gd name="connsiteY9" fmla="*/ 15138 h 695953"/>
              <a:gd name="connsiteX10" fmla="*/ 1635502 w 3093269"/>
              <a:gd name="connsiteY10" fmla="*/ 352165 h 695953"/>
              <a:gd name="connsiteX11" fmla="*/ 1788806 w 3093269"/>
              <a:gd name="connsiteY11" fmla="*/ 691988 h 695953"/>
              <a:gd name="connsiteX12" fmla="*/ 1947902 w 3093269"/>
              <a:gd name="connsiteY12" fmla="*/ 346693 h 695953"/>
              <a:gd name="connsiteX13" fmla="*/ 2115442 w 3093269"/>
              <a:gd name="connsiteY13" fmla="*/ 4 h 695953"/>
              <a:gd name="connsiteX14" fmla="*/ 2281942 w 3093269"/>
              <a:gd name="connsiteY14" fmla="*/ 338985 h 695953"/>
              <a:gd name="connsiteX15" fmla="*/ 2622895 w 3093269"/>
              <a:gd name="connsiteY15" fmla="*/ 46250 h 695953"/>
              <a:gd name="connsiteX16" fmla="*/ 2509892 w 3093269"/>
              <a:gd name="connsiteY16" fmla="*/ 177834 h 695953"/>
              <a:gd name="connsiteX17" fmla="*/ 2778668 w 3093269"/>
              <a:gd name="connsiteY17" fmla="*/ 90245 h 695953"/>
              <a:gd name="connsiteX18" fmla="*/ 2683330 w 3093269"/>
              <a:gd name="connsiteY18" fmla="*/ 204462 h 695953"/>
              <a:gd name="connsiteX19" fmla="*/ 2769656 w 3093269"/>
              <a:gd name="connsiteY19" fmla="*/ 185266 h 695953"/>
              <a:gd name="connsiteX20" fmla="*/ 3093269 w 3093269"/>
              <a:gd name="connsiteY20" fmla="*/ 509392 h 695953"/>
              <a:gd name="connsiteX0" fmla="*/ 0 w 3093269"/>
              <a:gd name="connsiteY0" fmla="*/ 347681 h 695953"/>
              <a:gd name="connsiteX1" fmla="*/ 166038 w 3093269"/>
              <a:gd name="connsiteY1" fmla="*/ 6450 h 695953"/>
              <a:gd name="connsiteX2" fmla="*/ 340676 w 3093269"/>
              <a:gd name="connsiteY2" fmla="*/ 348236 h 695953"/>
              <a:gd name="connsiteX3" fmla="*/ 479990 w 3093269"/>
              <a:gd name="connsiteY3" fmla="*/ 683004 h 695953"/>
              <a:gd name="connsiteX4" fmla="*/ 652177 w 3093269"/>
              <a:gd name="connsiteY4" fmla="*/ 347400 h 695953"/>
              <a:gd name="connsiteX5" fmla="*/ 808691 w 3093269"/>
              <a:gd name="connsiteY5" fmla="*/ 19623 h 695953"/>
              <a:gd name="connsiteX6" fmla="*/ 970429 w 3093269"/>
              <a:gd name="connsiteY6" fmla="*/ 338986 h 695953"/>
              <a:gd name="connsiteX7" fmla="*/ 1144603 w 3093269"/>
              <a:gd name="connsiteY7" fmla="*/ 674032 h 695953"/>
              <a:gd name="connsiteX8" fmla="*/ 1293901 w 3093269"/>
              <a:gd name="connsiteY8" fmla="*/ 333949 h 695953"/>
              <a:gd name="connsiteX9" fmla="*/ 1463778 w 3093269"/>
              <a:gd name="connsiteY9" fmla="*/ 15138 h 695953"/>
              <a:gd name="connsiteX10" fmla="*/ 1635502 w 3093269"/>
              <a:gd name="connsiteY10" fmla="*/ 352165 h 695953"/>
              <a:gd name="connsiteX11" fmla="*/ 1788806 w 3093269"/>
              <a:gd name="connsiteY11" fmla="*/ 691988 h 695953"/>
              <a:gd name="connsiteX12" fmla="*/ 1947902 w 3093269"/>
              <a:gd name="connsiteY12" fmla="*/ 346693 h 695953"/>
              <a:gd name="connsiteX13" fmla="*/ 2115442 w 3093269"/>
              <a:gd name="connsiteY13" fmla="*/ 4 h 695953"/>
              <a:gd name="connsiteX14" fmla="*/ 2281942 w 3093269"/>
              <a:gd name="connsiteY14" fmla="*/ 338985 h 695953"/>
              <a:gd name="connsiteX15" fmla="*/ 2429393 w 3093269"/>
              <a:gd name="connsiteY15" fmla="*/ 10376 h 695953"/>
              <a:gd name="connsiteX16" fmla="*/ 2509892 w 3093269"/>
              <a:gd name="connsiteY16" fmla="*/ 177834 h 695953"/>
              <a:gd name="connsiteX17" fmla="*/ 2778668 w 3093269"/>
              <a:gd name="connsiteY17" fmla="*/ 90245 h 695953"/>
              <a:gd name="connsiteX18" fmla="*/ 2683330 w 3093269"/>
              <a:gd name="connsiteY18" fmla="*/ 204462 h 695953"/>
              <a:gd name="connsiteX19" fmla="*/ 2769656 w 3093269"/>
              <a:gd name="connsiteY19" fmla="*/ 185266 h 695953"/>
              <a:gd name="connsiteX20" fmla="*/ 3093269 w 3093269"/>
              <a:gd name="connsiteY20" fmla="*/ 509392 h 695953"/>
              <a:gd name="connsiteX0" fmla="*/ 0 w 3093269"/>
              <a:gd name="connsiteY0" fmla="*/ 347681 h 695953"/>
              <a:gd name="connsiteX1" fmla="*/ 166038 w 3093269"/>
              <a:gd name="connsiteY1" fmla="*/ 6450 h 695953"/>
              <a:gd name="connsiteX2" fmla="*/ 340676 w 3093269"/>
              <a:gd name="connsiteY2" fmla="*/ 348236 h 695953"/>
              <a:gd name="connsiteX3" fmla="*/ 479990 w 3093269"/>
              <a:gd name="connsiteY3" fmla="*/ 683004 h 695953"/>
              <a:gd name="connsiteX4" fmla="*/ 652177 w 3093269"/>
              <a:gd name="connsiteY4" fmla="*/ 347400 h 695953"/>
              <a:gd name="connsiteX5" fmla="*/ 808691 w 3093269"/>
              <a:gd name="connsiteY5" fmla="*/ 19623 h 695953"/>
              <a:gd name="connsiteX6" fmla="*/ 970429 w 3093269"/>
              <a:gd name="connsiteY6" fmla="*/ 338986 h 695953"/>
              <a:gd name="connsiteX7" fmla="*/ 1144603 w 3093269"/>
              <a:gd name="connsiteY7" fmla="*/ 674032 h 695953"/>
              <a:gd name="connsiteX8" fmla="*/ 1293901 w 3093269"/>
              <a:gd name="connsiteY8" fmla="*/ 333949 h 695953"/>
              <a:gd name="connsiteX9" fmla="*/ 1463778 w 3093269"/>
              <a:gd name="connsiteY9" fmla="*/ 15138 h 695953"/>
              <a:gd name="connsiteX10" fmla="*/ 1635502 w 3093269"/>
              <a:gd name="connsiteY10" fmla="*/ 352165 h 695953"/>
              <a:gd name="connsiteX11" fmla="*/ 1788806 w 3093269"/>
              <a:gd name="connsiteY11" fmla="*/ 691988 h 695953"/>
              <a:gd name="connsiteX12" fmla="*/ 1947902 w 3093269"/>
              <a:gd name="connsiteY12" fmla="*/ 346693 h 695953"/>
              <a:gd name="connsiteX13" fmla="*/ 2115442 w 3093269"/>
              <a:gd name="connsiteY13" fmla="*/ 4 h 695953"/>
              <a:gd name="connsiteX14" fmla="*/ 2281942 w 3093269"/>
              <a:gd name="connsiteY14" fmla="*/ 338985 h 695953"/>
              <a:gd name="connsiteX15" fmla="*/ 2429393 w 3093269"/>
              <a:gd name="connsiteY15" fmla="*/ 10376 h 695953"/>
              <a:gd name="connsiteX16" fmla="*/ 2587294 w 3093269"/>
              <a:gd name="connsiteY16" fmla="*/ 352721 h 695953"/>
              <a:gd name="connsiteX17" fmla="*/ 2778668 w 3093269"/>
              <a:gd name="connsiteY17" fmla="*/ 90245 h 695953"/>
              <a:gd name="connsiteX18" fmla="*/ 2683330 w 3093269"/>
              <a:gd name="connsiteY18" fmla="*/ 204462 h 695953"/>
              <a:gd name="connsiteX19" fmla="*/ 2769656 w 3093269"/>
              <a:gd name="connsiteY19" fmla="*/ 185266 h 695953"/>
              <a:gd name="connsiteX20" fmla="*/ 3093269 w 3093269"/>
              <a:gd name="connsiteY20" fmla="*/ 509392 h 695953"/>
              <a:gd name="connsiteX0" fmla="*/ 0 w 3134806"/>
              <a:gd name="connsiteY0" fmla="*/ 347681 h 695953"/>
              <a:gd name="connsiteX1" fmla="*/ 166038 w 3134806"/>
              <a:gd name="connsiteY1" fmla="*/ 6450 h 695953"/>
              <a:gd name="connsiteX2" fmla="*/ 340676 w 3134806"/>
              <a:gd name="connsiteY2" fmla="*/ 348236 h 695953"/>
              <a:gd name="connsiteX3" fmla="*/ 479990 w 3134806"/>
              <a:gd name="connsiteY3" fmla="*/ 683004 h 695953"/>
              <a:gd name="connsiteX4" fmla="*/ 652177 w 3134806"/>
              <a:gd name="connsiteY4" fmla="*/ 347400 h 695953"/>
              <a:gd name="connsiteX5" fmla="*/ 808691 w 3134806"/>
              <a:gd name="connsiteY5" fmla="*/ 19623 h 695953"/>
              <a:gd name="connsiteX6" fmla="*/ 970429 w 3134806"/>
              <a:gd name="connsiteY6" fmla="*/ 338986 h 695953"/>
              <a:gd name="connsiteX7" fmla="*/ 1144603 w 3134806"/>
              <a:gd name="connsiteY7" fmla="*/ 674032 h 695953"/>
              <a:gd name="connsiteX8" fmla="*/ 1293901 w 3134806"/>
              <a:gd name="connsiteY8" fmla="*/ 333949 h 695953"/>
              <a:gd name="connsiteX9" fmla="*/ 1463778 w 3134806"/>
              <a:gd name="connsiteY9" fmla="*/ 15138 h 695953"/>
              <a:gd name="connsiteX10" fmla="*/ 1635502 w 3134806"/>
              <a:gd name="connsiteY10" fmla="*/ 352165 h 695953"/>
              <a:gd name="connsiteX11" fmla="*/ 1788806 w 3134806"/>
              <a:gd name="connsiteY11" fmla="*/ 691988 h 695953"/>
              <a:gd name="connsiteX12" fmla="*/ 1947902 w 3134806"/>
              <a:gd name="connsiteY12" fmla="*/ 346693 h 695953"/>
              <a:gd name="connsiteX13" fmla="*/ 2115442 w 3134806"/>
              <a:gd name="connsiteY13" fmla="*/ 4 h 695953"/>
              <a:gd name="connsiteX14" fmla="*/ 2281942 w 3134806"/>
              <a:gd name="connsiteY14" fmla="*/ 338985 h 695953"/>
              <a:gd name="connsiteX15" fmla="*/ 2429393 w 3134806"/>
              <a:gd name="connsiteY15" fmla="*/ 10376 h 695953"/>
              <a:gd name="connsiteX16" fmla="*/ 2587294 w 3134806"/>
              <a:gd name="connsiteY16" fmla="*/ 352721 h 695953"/>
              <a:gd name="connsiteX17" fmla="*/ 2778668 w 3134806"/>
              <a:gd name="connsiteY17" fmla="*/ 90245 h 695953"/>
              <a:gd name="connsiteX18" fmla="*/ 2683330 w 3134806"/>
              <a:gd name="connsiteY18" fmla="*/ 204462 h 695953"/>
              <a:gd name="connsiteX19" fmla="*/ 3130856 w 3134806"/>
              <a:gd name="connsiteY19" fmla="*/ 158359 h 695953"/>
              <a:gd name="connsiteX20" fmla="*/ 3093269 w 3134806"/>
              <a:gd name="connsiteY20" fmla="*/ 509392 h 695953"/>
              <a:gd name="connsiteX0" fmla="*/ 0 w 3148514"/>
              <a:gd name="connsiteY0" fmla="*/ 347681 h 695953"/>
              <a:gd name="connsiteX1" fmla="*/ 166038 w 3148514"/>
              <a:gd name="connsiteY1" fmla="*/ 6450 h 695953"/>
              <a:gd name="connsiteX2" fmla="*/ 340676 w 3148514"/>
              <a:gd name="connsiteY2" fmla="*/ 348236 h 695953"/>
              <a:gd name="connsiteX3" fmla="*/ 479990 w 3148514"/>
              <a:gd name="connsiteY3" fmla="*/ 683004 h 695953"/>
              <a:gd name="connsiteX4" fmla="*/ 652177 w 3148514"/>
              <a:gd name="connsiteY4" fmla="*/ 347400 h 695953"/>
              <a:gd name="connsiteX5" fmla="*/ 808691 w 3148514"/>
              <a:gd name="connsiteY5" fmla="*/ 19623 h 695953"/>
              <a:gd name="connsiteX6" fmla="*/ 970429 w 3148514"/>
              <a:gd name="connsiteY6" fmla="*/ 338986 h 695953"/>
              <a:gd name="connsiteX7" fmla="*/ 1144603 w 3148514"/>
              <a:gd name="connsiteY7" fmla="*/ 674032 h 695953"/>
              <a:gd name="connsiteX8" fmla="*/ 1293901 w 3148514"/>
              <a:gd name="connsiteY8" fmla="*/ 333949 h 695953"/>
              <a:gd name="connsiteX9" fmla="*/ 1463778 w 3148514"/>
              <a:gd name="connsiteY9" fmla="*/ 15138 h 695953"/>
              <a:gd name="connsiteX10" fmla="*/ 1635502 w 3148514"/>
              <a:gd name="connsiteY10" fmla="*/ 352165 h 695953"/>
              <a:gd name="connsiteX11" fmla="*/ 1788806 w 3148514"/>
              <a:gd name="connsiteY11" fmla="*/ 691988 h 695953"/>
              <a:gd name="connsiteX12" fmla="*/ 1947902 w 3148514"/>
              <a:gd name="connsiteY12" fmla="*/ 346693 h 695953"/>
              <a:gd name="connsiteX13" fmla="*/ 2115442 w 3148514"/>
              <a:gd name="connsiteY13" fmla="*/ 4 h 695953"/>
              <a:gd name="connsiteX14" fmla="*/ 2281942 w 3148514"/>
              <a:gd name="connsiteY14" fmla="*/ 338985 h 695953"/>
              <a:gd name="connsiteX15" fmla="*/ 2429393 w 3148514"/>
              <a:gd name="connsiteY15" fmla="*/ 10376 h 695953"/>
              <a:gd name="connsiteX16" fmla="*/ 2587294 w 3148514"/>
              <a:gd name="connsiteY16" fmla="*/ 352721 h 695953"/>
              <a:gd name="connsiteX17" fmla="*/ 2778668 w 3148514"/>
              <a:gd name="connsiteY17" fmla="*/ 90245 h 695953"/>
              <a:gd name="connsiteX18" fmla="*/ 3126232 w 3148514"/>
              <a:gd name="connsiteY18" fmla="*/ 141681 h 695953"/>
              <a:gd name="connsiteX19" fmla="*/ 3130856 w 3148514"/>
              <a:gd name="connsiteY19" fmla="*/ 158359 h 695953"/>
              <a:gd name="connsiteX20" fmla="*/ 3093269 w 3148514"/>
              <a:gd name="connsiteY20" fmla="*/ 509392 h 695953"/>
              <a:gd name="connsiteX0" fmla="*/ 0 w 3148514"/>
              <a:gd name="connsiteY0" fmla="*/ 347683 h 695955"/>
              <a:gd name="connsiteX1" fmla="*/ 166038 w 3148514"/>
              <a:gd name="connsiteY1" fmla="*/ 6452 h 695955"/>
              <a:gd name="connsiteX2" fmla="*/ 340676 w 3148514"/>
              <a:gd name="connsiteY2" fmla="*/ 348238 h 695955"/>
              <a:gd name="connsiteX3" fmla="*/ 479990 w 3148514"/>
              <a:gd name="connsiteY3" fmla="*/ 683006 h 695955"/>
              <a:gd name="connsiteX4" fmla="*/ 652177 w 3148514"/>
              <a:gd name="connsiteY4" fmla="*/ 347402 h 695955"/>
              <a:gd name="connsiteX5" fmla="*/ 808691 w 3148514"/>
              <a:gd name="connsiteY5" fmla="*/ 19625 h 695955"/>
              <a:gd name="connsiteX6" fmla="*/ 970429 w 3148514"/>
              <a:gd name="connsiteY6" fmla="*/ 338988 h 695955"/>
              <a:gd name="connsiteX7" fmla="*/ 1144603 w 3148514"/>
              <a:gd name="connsiteY7" fmla="*/ 674034 h 695955"/>
              <a:gd name="connsiteX8" fmla="*/ 1293901 w 3148514"/>
              <a:gd name="connsiteY8" fmla="*/ 333951 h 695955"/>
              <a:gd name="connsiteX9" fmla="*/ 1463778 w 3148514"/>
              <a:gd name="connsiteY9" fmla="*/ 15140 h 695955"/>
              <a:gd name="connsiteX10" fmla="*/ 1635502 w 3148514"/>
              <a:gd name="connsiteY10" fmla="*/ 352167 h 695955"/>
              <a:gd name="connsiteX11" fmla="*/ 1788806 w 3148514"/>
              <a:gd name="connsiteY11" fmla="*/ 691990 h 695955"/>
              <a:gd name="connsiteX12" fmla="*/ 1947902 w 3148514"/>
              <a:gd name="connsiteY12" fmla="*/ 346695 h 695955"/>
              <a:gd name="connsiteX13" fmla="*/ 2115442 w 3148514"/>
              <a:gd name="connsiteY13" fmla="*/ 6 h 695955"/>
              <a:gd name="connsiteX14" fmla="*/ 2281942 w 3148514"/>
              <a:gd name="connsiteY14" fmla="*/ 338987 h 695955"/>
              <a:gd name="connsiteX15" fmla="*/ 2442292 w 3148514"/>
              <a:gd name="connsiteY15" fmla="*/ 687503 h 695955"/>
              <a:gd name="connsiteX16" fmla="*/ 2587294 w 3148514"/>
              <a:gd name="connsiteY16" fmla="*/ 352723 h 695955"/>
              <a:gd name="connsiteX17" fmla="*/ 2778668 w 3148514"/>
              <a:gd name="connsiteY17" fmla="*/ 90247 h 695955"/>
              <a:gd name="connsiteX18" fmla="*/ 3126232 w 3148514"/>
              <a:gd name="connsiteY18" fmla="*/ 141683 h 695955"/>
              <a:gd name="connsiteX19" fmla="*/ 3130856 w 3148514"/>
              <a:gd name="connsiteY19" fmla="*/ 158361 h 695955"/>
              <a:gd name="connsiteX20" fmla="*/ 3093269 w 3148514"/>
              <a:gd name="connsiteY20" fmla="*/ 509394 h 695955"/>
              <a:gd name="connsiteX0" fmla="*/ 0 w 3149455"/>
              <a:gd name="connsiteY0" fmla="*/ 347683 h 695955"/>
              <a:gd name="connsiteX1" fmla="*/ 166038 w 3149455"/>
              <a:gd name="connsiteY1" fmla="*/ 6452 h 695955"/>
              <a:gd name="connsiteX2" fmla="*/ 340676 w 3149455"/>
              <a:gd name="connsiteY2" fmla="*/ 348238 h 695955"/>
              <a:gd name="connsiteX3" fmla="*/ 479990 w 3149455"/>
              <a:gd name="connsiteY3" fmla="*/ 683006 h 695955"/>
              <a:gd name="connsiteX4" fmla="*/ 652177 w 3149455"/>
              <a:gd name="connsiteY4" fmla="*/ 347402 h 695955"/>
              <a:gd name="connsiteX5" fmla="*/ 808691 w 3149455"/>
              <a:gd name="connsiteY5" fmla="*/ 19625 h 695955"/>
              <a:gd name="connsiteX6" fmla="*/ 970429 w 3149455"/>
              <a:gd name="connsiteY6" fmla="*/ 338988 h 695955"/>
              <a:gd name="connsiteX7" fmla="*/ 1144603 w 3149455"/>
              <a:gd name="connsiteY7" fmla="*/ 674034 h 695955"/>
              <a:gd name="connsiteX8" fmla="*/ 1293901 w 3149455"/>
              <a:gd name="connsiteY8" fmla="*/ 333951 h 695955"/>
              <a:gd name="connsiteX9" fmla="*/ 1463778 w 3149455"/>
              <a:gd name="connsiteY9" fmla="*/ 15140 h 695955"/>
              <a:gd name="connsiteX10" fmla="*/ 1635502 w 3149455"/>
              <a:gd name="connsiteY10" fmla="*/ 352167 h 695955"/>
              <a:gd name="connsiteX11" fmla="*/ 1788806 w 3149455"/>
              <a:gd name="connsiteY11" fmla="*/ 691990 h 695955"/>
              <a:gd name="connsiteX12" fmla="*/ 1947902 w 3149455"/>
              <a:gd name="connsiteY12" fmla="*/ 346695 h 695955"/>
              <a:gd name="connsiteX13" fmla="*/ 2115442 w 3149455"/>
              <a:gd name="connsiteY13" fmla="*/ 6 h 695955"/>
              <a:gd name="connsiteX14" fmla="*/ 2281942 w 3149455"/>
              <a:gd name="connsiteY14" fmla="*/ 338987 h 695955"/>
              <a:gd name="connsiteX15" fmla="*/ 2442292 w 3149455"/>
              <a:gd name="connsiteY15" fmla="*/ 687503 h 695955"/>
              <a:gd name="connsiteX16" fmla="*/ 2587294 w 3149455"/>
              <a:gd name="connsiteY16" fmla="*/ 352723 h 695955"/>
              <a:gd name="connsiteX17" fmla="*/ 2765770 w 3149455"/>
              <a:gd name="connsiteY17" fmla="*/ 561 h 695955"/>
              <a:gd name="connsiteX18" fmla="*/ 3126232 w 3149455"/>
              <a:gd name="connsiteY18" fmla="*/ 141683 h 695955"/>
              <a:gd name="connsiteX19" fmla="*/ 3130856 w 3149455"/>
              <a:gd name="connsiteY19" fmla="*/ 158361 h 695955"/>
              <a:gd name="connsiteX20" fmla="*/ 3093269 w 3149455"/>
              <a:gd name="connsiteY20" fmla="*/ 509394 h 695955"/>
              <a:gd name="connsiteX0" fmla="*/ 0 w 3130191"/>
              <a:gd name="connsiteY0" fmla="*/ 347683 h 695955"/>
              <a:gd name="connsiteX1" fmla="*/ 166038 w 3130191"/>
              <a:gd name="connsiteY1" fmla="*/ 6452 h 695955"/>
              <a:gd name="connsiteX2" fmla="*/ 340676 w 3130191"/>
              <a:gd name="connsiteY2" fmla="*/ 348238 h 695955"/>
              <a:gd name="connsiteX3" fmla="*/ 479990 w 3130191"/>
              <a:gd name="connsiteY3" fmla="*/ 683006 h 695955"/>
              <a:gd name="connsiteX4" fmla="*/ 652177 w 3130191"/>
              <a:gd name="connsiteY4" fmla="*/ 347402 h 695955"/>
              <a:gd name="connsiteX5" fmla="*/ 808691 w 3130191"/>
              <a:gd name="connsiteY5" fmla="*/ 19625 h 695955"/>
              <a:gd name="connsiteX6" fmla="*/ 970429 w 3130191"/>
              <a:gd name="connsiteY6" fmla="*/ 338988 h 695955"/>
              <a:gd name="connsiteX7" fmla="*/ 1144603 w 3130191"/>
              <a:gd name="connsiteY7" fmla="*/ 674034 h 695955"/>
              <a:gd name="connsiteX8" fmla="*/ 1293901 w 3130191"/>
              <a:gd name="connsiteY8" fmla="*/ 333951 h 695955"/>
              <a:gd name="connsiteX9" fmla="*/ 1463778 w 3130191"/>
              <a:gd name="connsiteY9" fmla="*/ 15140 h 695955"/>
              <a:gd name="connsiteX10" fmla="*/ 1635502 w 3130191"/>
              <a:gd name="connsiteY10" fmla="*/ 352167 h 695955"/>
              <a:gd name="connsiteX11" fmla="*/ 1788806 w 3130191"/>
              <a:gd name="connsiteY11" fmla="*/ 691990 h 695955"/>
              <a:gd name="connsiteX12" fmla="*/ 1947902 w 3130191"/>
              <a:gd name="connsiteY12" fmla="*/ 346695 h 695955"/>
              <a:gd name="connsiteX13" fmla="*/ 2115442 w 3130191"/>
              <a:gd name="connsiteY13" fmla="*/ 6 h 695955"/>
              <a:gd name="connsiteX14" fmla="*/ 2281942 w 3130191"/>
              <a:gd name="connsiteY14" fmla="*/ 338987 h 695955"/>
              <a:gd name="connsiteX15" fmla="*/ 2442292 w 3130191"/>
              <a:gd name="connsiteY15" fmla="*/ 687503 h 695955"/>
              <a:gd name="connsiteX16" fmla="*/ 2587294 w 3130191"/>
              <a:gd name="connsiteY16" fmla="*/ 352723 h 695955"/>
              <a:gd name="connsiteX17" fmla="*/ 2765770 w 3130191"/>
              <a:gd name="connsiteY17" fmla="*/ 561 h 695955"/>
              <a:gd name="connsiteX18" fmla="*/ 3126232 w 3130191"/>
              <a:gd name="connsiteY18" fmla="*/ 141683 h 695955"/>
              <a:gd name="connsiteX19" fmla="*/ 2976055 w 3130191"/>
              <a:gd name="connsiteY19" fmla="*/ 337731 h 695955"/>
              <a:gd name="connsiteX20" fmla="*/ 3093269 w 3130191"/>
              <a:gd name="connsiteY20" fmla="*/ 509394 h 695955"/>
              <a:gd name="connsiteX0" fmla="*/ 0 w 3304432"/>
              <a:gd name="connsiteY0" fmla="*/ 347683 h 695955"/>
              <a:gd name="connsiteX1" fmla="*/ 166038 w 3304432"/>
              <a:gd name="connsiteY1" fmla="*/ 6452 h 695955"/>
              <a:gd name="connsiteX2" fmla="*/ 340676 w 3304432"/>
              <a:gd name="connsiteY2" fmla="*/ 348238 h 695955"/>
              <a:gd name="connsiteX3" fmla="*/ 479990 w 3304432"/>
              <a:gd name="connsiteY3" fmla="*/ 683006 h 695955"/>
              <a:gd name="connsiteX4" fmla="*/ 652177 w 3304432"/>
              <a:gd name="connsiteY4" fmla="*/ 347402 h 695955"/>
              <a:gd name="connsiteX5" fmla="*/ 808691 w 3304432"/>
              <a:gd name="connsiteY5" fmla="*/ 19625 h 695955"/>
              <a:gd name="connsiteX6" fmla="*/ 970429 w 3304432"/>
              <a:gd name="connsiteY6" fmla="*/ 338988 h 695955"/>
              <a:gd name="connsiteX7" fmla="*/ 1144603 w 3304432"/>
              <a:gd name="connsiteY7" fmla="*/ 674034 h 695955"/>
              <a:gd name="connsiteX8" fmla="*/ 1293901 w 3304432"/>
              <a:gd name="connsiteY8" fmla="*/ 333951 h 695955"/>
              <a:gd name="connsiteX9" fmla="*/ 1463778 w 3304432"/>
              <a:gd name="connsiteY9" fmla="*/ 15140 h 695955"/>
              <a:gd name="connsiteX10" fmla="*/ 1635502 w 3304432"/>
              <a:gd name="connsiteY10" fmla="*/ 352167 h 695955"/>
              <a:gd name="connsiteX11" fmla="*/ 1788806 w 3304432"/>
              <a:gd name="connsiteY11" fmla="*/ 691990 h 695955"/>
              <a:gd name="connsiteX12" fmla="*/ 1947902 w 3304432"/>
              <a:gd name="connsiteY12" fmla="*/ 346695 h 695955"/>
              <a:gd name="connsiteX13" fmla="*/ 2115442 w 3304432"/>
              <a:gd name="connsiteY13" fmla="*/ 6 h 695955"/>
              <a:gd name="connsiteX14" fmla="*/ 2281942 w 3304432"/>
              <a:gd name="connsiteY14" fmla="*/ 338987 h 695955"/>
              <a:gd name="connsiteX15" fmla="*/ 2442292 w 3304432"/>
              <a:gd name="connsiteY15" fmla="*/ 687503 h 695955"/>
              <a:gd name="connsiteX16" fmla="*/ 2587294 w 3304432"/>
              <a:gd name="connsiteY16" fmla="*/ 352723 h 695955"/>
              <a:gd name="connsiteX17" fmla="*/ 2765770 w 3304432"/>
              <a:gd name="connsiteY17" fmla="*/ 561 h 695955"/>
              <a:gd name="connsiteX18" fmla="*/ 3126232 w 3304432"/>
              <a:gd name="connsiteY18" fmla="*/ 141683 h 695955"/>
              <a:gd name="connsiteX19" fmla="*/ 3302856 w 3304432"/>
              <a:gd name="connsiteY19" fmla="*/ 346701 h 695955"/>
              <a:gd name="connsiteX20" fmla="*/ 3093269 w 3304432"/>
              <a:gd name="connsiteY20" fmla="*/ 509394 h 695955"/>
              <a:gd name="connsiteX0" fmla="*/ 0 w 3304434"/>
              <a:gd name="connsiteY0" fmla="*/ 347683 h 695955"/>
              <a:gd name="connsiteX1" fmla="*/ 166038 w 3304434"/>
              <a:gd name="connsiteY1" fmla="*/ 6452 h 695955"/>
              <a:gd name="connsiteX2" fmla="*/ 340676 w 3304434"/>
              <a:gd name="connsiteY2" fmla="*/ 348238 h 695955"/>
              <a:gd name="connsiteX3" fmla="*/ 479990 w 3304434"/>
              <a:gd name="connsiteY3" fmla="*/ 683006 h 695955"/>
              <a:gd name="connsiteX4" fmla="*/ 652177 w 3304434"/>
              <a:gd name="connsiteY4" fmla="*/ 347402 h 695955"/>
              <a:gd name="connsiteX5" fmla="*/ 808691 w 3304434"/>
              <a:gd name="connsiteY5" fmla="*/ 19625 h 695955"/>
              <a:gd name="connsiteX6" fmla="*/ 970429 w 3304434"/>
              <a:gd name="connsiteY6" fmla="*/ 338988 h 695955"/>
              <a:gd name="connsiteX7" fmla="*/ 1144603 w 3304434"/>
              <a:gd name="connsiteY7" fmla="*/ 674034 h 695955"/>
              <a:gd name="connsiteX8" fmla="*/ 1293901 w 3304434"/>
              <a:gd name="connsiteY8" fmla="*/ 333951 h 695955"/>
              <a:gd name="connsiteX9" fmla="*/ 1463778 w 3304434"/>
              <a:gd name="connsiteY9" fmla="*/ 15140 h 695955"/>
              <a:gd name="connsiteX10" fmla="*/ 1635502 w 3304434"/>
              <a:gd name="connsiteY10" fmla="*/ 352167 h 695955"/>
              <a:gd name="connsiteX11" fmla="*/ 1788806 w 3304434"/>
              <a:gd name="connsiteY11" fmla="*/ 691990 h 695955"/>
              <a:gd name="connsiteX12" fmla="*/ 1947902 w 3304434"/>
              <a:gd name="connsiteY12" fmla="*/ 346695 h 695955"/>
              <a:gd name="connsiteX13" fmla="*/ 2115442 w 3304434"/>
              <a:gd name="connsiteY13" fmla="*/ 6 h 695955"/>
              <a:gd name="connsiteX14" fmla="*/ 2281942 w 3304434"/>
              <a:gd name="connsiteY14" fmla="*/ 338987 h 695955"/>
              <a:gd name="connsiteX15" fmla="*/ 2442292 w 3304434"/>
              <a:gd name="connsiteY15" fmla="*/ 687503 h 695955"/>
              <a:gd name="connsiteX16" fmla="*/ 2587294 w 3304434"/>
              <a:gd name="connsiteY16" fmla="*/ 352723 h 695955"/>
              <a:gd name="connsiteX17" fmla="*/ 2765770 w 3304434"/>
              <a:gd name="connsiteY17" fmla="*/ 561 h 695955"/>
              <a:gd name="connsiteX18" fmla="*/ 2919832 w 3304434"/>
              <a:gd name="connsiteY18" fmla="*/ 343477 h 695955"/>
              <a:gd name="connsiteX19" fmla="*/ 3302856 w 3304434"/>
              <a:gd name="connsiteY19" fmla="*/ 346701 h 695955"/>
              <a:gd name="connsiteX20" fmla="*/ 3093269 w 3304434"/>
              <a:gd name="connsiteY20" fmla="*/ 509394 h 695955"/>
              <a:gd name="connsiteX0" fmla="*/ 0 w 3536171"/>
              <a:gd name="connsiteY0" fmla="*/ 347683 h 733607"/>
              <a:gd name="connsiteX1" fmla="*/ 166038 w 3536171"/>
              <a:gd name="connsiteY1" fmla="*/ 6452 h 733607"/>
              <a:gd name="connsiteX2" fmla="*/ 340676 w 3536171"/>
              <a:gd name="connsiteY2" fmla="*/ 348238 h 733607"/>
              <a:gd name="connsiteX3" fmla="*/ 479990 w 3536171"/>
              <a:gd name="connsiteY3" fmla="*/ 683006 h 733607"/>
              <a:gd name="connsiteX4" fmla="*/ 652177 w 3536171"/>
              <a:gd name="connsiteY4" fmla="*/ 347402 h 733607"/>
              <a:gd name="connsiteX5" fmla="*/ 808691 w 3536171"/>
              <a:gd name="connsiteY5" fmla="*/ 19625 h 733607"/>
              <a:gd name="connsiteX6" fmla="*/ 970429 w 3536171"/>
              <a:gd name="connsiteY6" fmla="*/ 338988 h 733607"/>
              <a:gd name="connsiteX7" fmla="*/ 1144603 w 3536171"/>
              <a:gd name="connsiteY7" fmla="*/ 674034 h 733607"/>
              <a:gd name="connsiteX8" fmla="*/ 1293901 w 3536171"/>
              <a:gd name="connsiteY8" fmla="*/ 333951 h 733607"/>
              <a:gd name="connsiteX9" fmla="*/ 1463778 w 3536171"/>
              <a:gd name="connsiteY9" fmla="*/ 15140 h 733607"/>
              <a:gd name="connsiteX10" fmla="*/ 1635502 w 3536171"/>
              <a:gd name="connsiteY10" fmla="*/ 352167 h 733607"/>
              <a:gd name="connsiteX11" fmla="*/ 1788806 w 3536171"/>
              <a:gd name="connsiteY11" fmla="*/ 691990 h 733607"/>
              <a:gd name="connsiteX12" fmla="*/ 1947902 w 3536171"/>
              <a:gd name="connsiteY12" fmla="*/ 346695 h 733607"/>
              <a:gd name="connsiteX13" fmla="*/ 2115442 w 3536171"/>
              <a:gd name="connsiteY13" fmla="*/ 6 h 733607"/>
              <a:gd name="connsiteX14" fmla="*/ 2281942 w 3536171"/>
              <a:gd name="connsiteY14" fmla="*/ 338987 h 733607"/>
              <a:gd name="connsiteX15" fmla="*/ 2442292 w 3536171"/>
              <a:gd name="connsiteY15" fmla="*/ 687503 h 733607"/>
              <a:gd name="connsiteX16" fmla="*/ 2587294 w 3536171"/>
              <a:gd name="connsiteY16" fmla="*/ 352723 h 733607"/>
              <a:gd name="connsiteX17" fmla="*/ 2765770 w 3536171"/>
              <a:gd name="connsiteY17" fmla="*/ 561 h 733607"/>
              <a:gd name="connsiteX18" fmla="*/ 2919832 w 3536171"/>
              <a:gd name="connsiteY18" fmla="*/ 343477 h 733607"/>
              <a:gd name="connsiteX19" fmla="*/ 3302856 w 3536171"/>
              <a:gd name="connsiteY19" fmla="*/ 346701 h 733607"/>
              <a:gd name="connsiteX20" fmla="*/ 3536171 w 3536171"/>
              <a:gd name="connsiteY20" fmla="*/ 733607 h 733607"/>
              <a:gd name="connsiteX0" fmla="*/ 0 w 3536171"/>
              <a:gd name="connsiteY0" fmla="*/ 347683 h 733607"/>
              <a:gd name="connsiteX1" fmla="*/ 166038 w 3536171"/>
              <a:gd name="connsiteY1" fmla="*/ 6452 h 733607"/>
              <a:gd name="connsiteX2" fmla="*/ 340676 w 3536171"/>
              <a:gd name="connsiteY2" fmla="*/ 348238 h 733607"/>
              <a:gd name="connsiteX3" fmla="*/ 479990 w 3536171"/>
              <a:gd name="connsiteY3" fmla="*/ 683006 h 733607"/>
              <a:gd name="connsiteX4" fmla="*/ 652177 w 3536171"/>
              <a:gd name="connsiteY4" fmla="*/ 347402 h 733607"/>
              <a:gd name="connsiteX5" fmla="*/ 808691 w 3536171"/>
              <a:gd name="connsiteY5" fmla="*/ 19625 h 733607"/>
              <a:gd name="connsiteX6" fmla="*/ 970429 w 3536171"/>
              <a:gd name="connsiteY6" fmla="*/ 338988 h 733607"/>
              <a:gd name="connsiteX7" fmla="*/ 1144603 w 3536171"/>
              <a:gd name="connsiteY7" fmla="*/ 674034 h 733607"/>
              <a:gd name="connsiteX8" fmla="*/ 1293901 w 3536171"/>
              <a:gd name="connsiteY8" fmla="*/ 333951 h 733607"/>
              <a:gd name="connsiteX9" fmla="*/ 1463778 w 3536171"/>
              <a:gd name="connsiteY9" fmla="*/ 15140 h 733607"/>
              <a:gd name="connsiteX10" fmla="*/ 1635502 w 3536171"/>
              <a:gd name="connsiteY10" fmla="*/ 352167 h 733607"/>
              <a:gd name="connsiteX11" fmla="*/ 1788806 w 3536171"/>
              <a:gd name="connsiteY11" fmla="*/ 691990 h 733607"/>
              <a:gd name="connsiteX12" fmla="*/ 1947902 w 3536171"/>
              <a:gd name="connsiteY12" fmla="*/ 346695 h 733607"/>
              <a:gd name="connsiteX13" fmla="*/ 2115442 w 3536171"/>
              <a:gd name="connsiteY13" fmla="*/ 6 h 733607"/>
              <a:gd name="connsiteX14" fmla="*/ 2281942 w 3536171"/>
              <a:gd name="connsiteY14" fmla="*/ 338987 h 733607"/>
              <a:gd name="connsiteX15" fmla="*/ 2442292 w 3536171"/>
              <a:gd name="connsiteY15" fmla="*/ 687503 h 733607"/>
              <a:gd name="connsiteX16" fmla="*/ 2587294 w 3536171"/>
              <a:gd name="connsiteY16" fmla="*/ 352723 h 733607"/>
              <a:gd name="connsiteX17" fmla="*/ 2765770 w 3536171"/>
              <a:gd name="connsiteY17" fmla="*/ 561 h 733607"/>
              <a:gd name="connsiteX18" fmla="*/ 2919832 w 3536171"/>
              <a:gd name="connsiteY18" fmla="*/ 343477 h 733607"/>
              <a:gd name="connsiteX19" fmla="*/ 3083554 w 3536171"/>
              <a:gd name="connsiteY19" fmla="*/ 678538 h 733607"/>
              <a:gd name="connsiteX20" fmla="*/ 3536171 w 3536171"/>
              <a:gd name="connsiteY20" fmla="*/ 733607 h 733607"/>
              <a:gd name="connsiteX0" fmla="*/ 0 w 3252371"/>
              <a:gd name="connsiteY0" fmla="*/ 347683 h 695955"/>
              <a:gd name="connsiteX1" fmla="*/ 166038 w 3252371"/>
              <a:gd name="connsiteY1" fmla="*/ 6452 h 695955"/>
              <a:gd name="connsiteX2" fmla="*/ 340676 w 3252371"/>
              <a:gd name="connsiteY2" fmla="*/ 348238 h 695955"/>
              <a:gd name="connsiteX3" fmla="*/ 479990 w 3252371"/>
              <a:gd name="connsiteY3" fmla="*/ 683006 h 695955"/>
              <a:gd name="connsiteX4" fmla="*/ 652177 w 3252371"/>
              <a:gd name="connsiteY4" fmla="*/ 347402 h 695955"/>
              <a:gd name="connsiteX5" fmla="*/ 808691 w 3252371"/>
              <a:gd name="connsiteY5" fmla="*/ 19625 h 695955"/>
              <a:gd name="connsiteX6" fmla="*/ 970429 w 3252371"/>
              <a:gd name="connsiteY6" fmla="*/ 338988 h 695955"/>
              <a:gd name="connsiteX7" fmla="*/ 1144603 w 3252371"/>
              <a:gd name="connsiteY7" fmla="*/ 674034 h 695955"/>
              <a:gd name="connsiteX8" fmla="*/ 1293901 w 3252371"/>
              <a:gd name="connsiteY8" fmla="*/ 333951 h 695955"/>
              <a:gd name="connsiteX9" fmla="*/ 1463778 w 3252371"/>
              <a:gd name="connsiteY9" fmla="*/ 15140 h 695955"/>
              <a:gd name="connsiteX10" fmla="*/ 1635502 w 3252371"/>
              <a:gd name="connsiteY10" fmla="*/ 352167 h 695955"/>
              <a:gd name="connsiteX11" fmla="*/ 1788806 w 3252371"/>
              <a:gd name="connsiteY11" fmla="*/ 691990 h 695955"/>
              <a:gd name="connsiteX12" fmla="*/ 1947902 w 3252371"/>
              <a:gd name="connsiteY12" fmla="*/ 346695 h 695955"/>
              <a:gd name="connsiteX13" fmla="*/ 2115442 w 3252371"/>
              <a:gd name="connsiteY13" fmla="*/ 6 h 695955"/>
              <a:gd name="connsiteX14" fmla="*/ 2281942 w 3252371"/>
              <a:gd name="connsiteY14" fmla="*/ 338987 h 695955"/>
              <a:gd name="connsiteX15" fmla="*/ 2442292 w 3252371"/>
              <a:gd name="connsiteY15" fmla="*/ 687503 h 695955"/>
              <a:gd name="connsiteX16" fmla="*/ 2587294 w 3252371"/>
              <a:gd name="connsiteY16" fmla="*/ 352723 h 695955"/>
              <a:gd name="connsiteX17" fmla="*/ 2765770 w 3252371"/>
              <a:gd name="connsiteY17" fmla="*/ 561 h 695955"/>
              <a:gd name="connsiteX18" fmla="*/ 2919832 w 3252371"/>
              <a:gd name="connsiteY18" fmla="*/ 343477 h 695955"/>
              <a:gd name="connsiteX19" fmla="*/ 3083554 w 3252371"/>
              <a:gd name="connsiteY19" fmla="*/ 678538 h 695955"/>
              <a:gd name="connsiteX20" fmla="*/ 3252371 w 3252371"/>
              <a:gd name="connsiteY20" fmla="*/ 347959 h 695955"/>
              <a:gd name="connsiteX0" fmla="*/ 0 w 3265271"/>
              <a:gd name="connsiteY0" fmla="*/ 347683 h 695955"/>
              <a:gd name="connsiteX1" fmla="*/ 166038 w 3265271"/>
              <a:gd name="connsiteY1" fmla="*/ 6452 h 695955"/>
              <a:gd name="connsiteX2" fmla="*/ 340676 w 3265271"/>
              <a:gd name="connsiteY2" fmla="*/ 348238 h 695955"/>
              <a:gd name="connsiteX3" fmla="*/ 479990 w 3265271"/>
              <a:gd name="connsiteY3" fmla="*/ 683006 h 695955"/>
              <a:gd name="connsiteX4" fmla="*/ 652177 w 3265271"/>
              <a:gd name="connsiteY4" fmla="*/ 347402 h 695955"/>
              <a:gd name="connsiteX5" fmla="*/ 808691 w 3265271"/>
              <a:gd name="connsiteY5" fmla="*/ 19625 h 695955"/>
              <a:gd name="connsiteX6" fmla="*/ 970429 w 3265271"/>
              <a:gd name="connsiteY6" fmla="*/ 338988 h 695955"/>
              <a:gd name="connsiteX7" fmla="*/ 1144603 w 3265271"/>
              <a:gd name="connsiteY7" fmla="*/ 674034 h 695955"/>
              <a:gd name="connsiteX8" fmla="*/ 1293901 w 3265271"/>
              <a:gd name="connsiteY8" fmla="*/ 333951 h 695955"/>
              <a:gd name="connsiteX9" fmla="*/ 1463778 w 3265271"/>
              <a:gd name="connsiteY9" fmla="*/ 15140 h 695955"/>
              <a:gd name="connsiteX10" fmla="*/ 1635502 w 3265271"/>
              <a:gd name="connsiteY10" fmla="*/ 352167 h 695955"/>
              <a:gd name="connsiteX11" fmla="*/ 1788806 w 3265271"/>
              <a:gd name="connsiteY11" fmla="*/ 691990 h 695955"/>
              <a:gd name="connsiteX12" fmla="*/ 1947902 w 3265271"/>
              <a:gd name="connsiteY12" fmla="*/ 346695 h 695955"/>
              <a:gd name="connsiteX13" fmla="*/ 2115442 w 3265271"/>
              <a:gd name="connsiteY13" fmla="*/ 6 h 695955"/>
              <a:gd name="connsiteX14" fmla="*/ 2281942 w 3265271"/>
              <a:gd name="connsiteY14" fmla="*/ 338987 h 695955"/>
              <a:gd name="connsiteX15" fmla="*/ 2442292 w 3265271"/>
              <a:gd name="connsiteY15" fmla="*/ 687503 h 695955"/>
              <a:gd name="connsiteX16" fmla="*/ 2587294 w 3265271"/>
              <a:gd name="connsiteY16" fmla="*/ 352723 h 695955"/>
              <a:gd name="connsiteX17" fmla="*/ 2765770 w 3265271"/>
              <a:gd name="connsiteY17" fmla="*/ 561 h 695955"/>
              <a:gd name="connsiteX18" fmla="*/ 2919832 w 3265271"/>
              <a:gd name="connsiteY18" fmla="*/ 343477 h 695955"/>
              <a:gd name="connsiteX19" fmla="*/ 3083554 w 3265271"/>
              <a:gd name="connsiteY19" fmla="*/ 678538 h 695955"/>
              <a:gd name="connsiteX20" fmla="*/ 3265271 w 3265271"/>
              <a:gd name="connsiteY20" fmla="*/ 105807 h 695955"/>
              <a:gd name="connsiteX0" fmla="*/ 0 w 3256672"/>
              <a:gd name="connsiteY0" fmla="*/ 347683 h 695955"/>
              <a:gd name="connsiteX1" fmla="*/ 166038 w 3256672"/>
              <a:gd name="connsiteY1" fmla="*/ 6452 h 695955"/>
              <a:gd name="connsiteX2" fmla="*/ 340676 w 3256672"/>
              <a:gd name="connsiteY2" fmla="*/ 348238 h 695955"/>
              <a:gd name="connsiteX3" fmla="*/ 479990 w 3256672"/>
              <a:gd name="connsiteY3" fmla="*/ 683006 h 695955"/>
              <a:gd name="connsiteX4" fmla="*/ 652177 w 3256672"/>
              <a:gd name="connsiteY4" fmla="*/ 347402 h 695955"/>
              <a:gd name="connsiteX5" fmla="*/ 808691 w 3256672"/>
              <a:gd name="connsiteY5" fmla="*/ 19625 h 695955"/>
              <a:gd name="connsiteX6" fmla="*/ 970429 w 3256672"/>
              <a:gd name="connsiteY6" fmla="*/ 338988 h 695955"/>
              <a:gd name="connsiteX7" fmla="*/ 1144603 w 3256672"/>
              <a:gd name="connsiteY7" fmla="*/ 674034 h 695955"/>
              <a:gd name="connsiteX8" fmla="*/ 1293901 w 3256672"/>
              <a:gd name="connsiteY8" fmla="*/ 333951 h 695955"/>
              <a:gd name="connsiteX9" fmla="*/ 1463778 w 3256672"/>
              <a:gd name="connsiteY9" fmla="*/ 15140 h 695955"/>
              <a:gd name="connsiteX10" fmla="*/ 1635502 w 3256672"/>
              <a:gd name="connsiteY10" fmla="*/ 352167 h 695955"/>
              <a:gd name="connsiteX11" fmla="*/ 1788806 w 3256672"/>
              <a:gd name="connsiteY11" fmla="*/ 691990 h 695955"/>
              <a:gd name="connsiteX12" fmla="*/ 1947902 w 3256672"/>
              <a:gd name="connsiteY12" fmla="*/ 346695 h 695955"/>
              <a:gd name="connsiteX13" fmla="*/ 2115442 w 3256672"/>
              <a:gd name="connsiteY13" fmla="*/ 6 h 695955"/>
              <a:gd name="connsiteX14" fmla="*/ 2281942 w 3256672"/>
              <a:gd name="connsiteY14" fmla="*/ 338987 h 695955"/>
              <a:gd name="connsiteX15" fmla="*/ 2442292 w 3256672"/>
              <a:gd name="connsiteY15" fmla="*/ 687503 h 695955"/>
              <a:gd name="connsiteX16" fmla="*/ 2587294 w 3256672"/>
              <a:gd name="connsiteY16" fmla="*/ 352723 h 695955"/>
              <a:gd name="connsiteX17" fmla="*/ 2765770 w 3256672"/>
              <a:gd name="connsiteY17" fmla="*/ 561 h 695955"/>
              <a:gd name="connsiteX18" fmla="*/ 2919832 w 3256672"/>
              <a:gd name="connsiteY18" fmla="*/ 343477 h 695955"/>
              <a:gd name="connsiteX19" fmla="*/ 3083554 w 3256672"/>
              <a:gd name="connsiteY19" fmla="*/ 678538 h 695955"/>
              <a:gd name="connsiteX20" fmla="*/ 3256672 w 3256672"/>
              <a:gd name="connsiteY20" fmla="*/ 361410 h 695955"/>
              <a:gd name="connsiteX0" fmla="*/ 0 w 3256672"/>
              <a:gd name="connsiteY0" fmla="*/ 347683 h 695955"/>
              <a:gd name="connsiteX1" fmla="*/ 166038 w 3256672"/>
              <a:gd name="connsiteY1" fmla="*/ 6452 h 695955"/>
              <a:gd name="connsiteX2" fmla="*/ 332077 w 3256672"/>
              <a:gd name="connsiteY2" fmla="*/ 348237 h 695955"/>
              <a:gd name="connsiteX3" fmla="*/ 479990 w 3256672"/>
              <a:gd name="connsiteY3" fmla="*/ 683006 h 695955"/>
              <a:gd name="connsiteX4" fmla="*/ 652177 w 3256672"/>
              <a:gd name="connsiteY4" fmla="*/ 347402 h 695955"/>
              <a:gd name="connsiteX5" fmla="*/ 808691 w 3256672"/>
              <a:gd name="connsiteY5" fmla="*/ 19625 h 695955"/>
              <a:gd name="connsiteX6" fmla="*/ 970429 w 3256672"/>
              <a:gd name="connsiteY6" fmla="*/ 338988 h 695955"/>
              <a:gd name="connsiteX7" fmla="*/ 1144603 w 3256672"/>
              <a:gd name="connsiteY7" fmla="*/ 674034 h 695955"/>
              <a:gd name="connsiteX8" fmla="*/ 1293901 w 3256672"/>
              <a:gd name="connsiteY8" fmla="*/ 333951 h 695955"/>
              <a:gd name="connsiteX9" fmla="*/ 1463778 w 3256672"/>
              <a:gd name="connsiteY9" fmla="*/ 15140 h 695955"/>
              <a:gd name="connsiteX10" fmla="*/ 1635502 w 3256672"/>
              <a:gd name="connsiteY10" fmla="*/ 352167 h 695955"/>
              <a:gd name="connsiteX11" fmla="*/ 1788806 w 3256672"/>
              <a:gd name="connsiteY11" fmla="*/ 691990 h 695955"/>
              <a:gd name="connsiteX12" fmla="*/ 1947902 w 3256672"/>
              <a:gd name="connsiteY12" fmla="*/ 346695 h 695955"/>
              <a:gd name="connsiteX13" fmla="*/ 2115442 w 3256672"/>
              <a:gd name="connsiteY13" fmla="*/ 6 h 695955"/>
              <a:gd name="connsiteX14" fmla="*/ 2281942 w 3256672"/>
              <a:gd name="connsiteY14" fmla="*/ 338987 h 695955"/>
              <a:gd name="connsiteX15" fmla="*/ 2442292 w 3256672"/>
              <a:gd name="connsiteY15" fmla="*/ 687503 h 695955"/>
              <a:gd name="connsiteX16" fmla="*/ 2587294 w 3256672"/>
              <a:gd name="connsiteY16" fmla="*/ 352723 h 695955"/>
              <a:gd name="connsiteX17" fmla="*/ 2765770 w 3256672"/>
              <a:gd name="connsiteY17" fmla="*/ 561 h 695955"/>
              <a:gd name="connsiteX18" fmla="*/ 2919832 w 3256672"/>
              <a:gd name="connsiteY18" fmla="*/ 343477 h 695955"/>
              <a:gd name="connsiteX19" fmla="*/ 3083554 w 3256672"/>
              <a:gd name="connsiteY19" fmla="*/ 678538 h 695955"/>
              <a:gd name="connsiteX20" fmla="*/ 3256672 w 3256672"/>
              <a:gd name="connsiteY20" fmla="*/ 361410 h 695955"/>
              <a:gd name="connsiteX0" fmla="*/ 0 w 3256672"/>
              <a:gd name="connsiteY0" fmla="*/ 347683 h 695955"/>
              <a:gd name="connsiteX1" fmla="*/ 166038 w 3256672"/>
              <a:gd name="connsiteY1" fmla="*/ 6452 h 695955"/>
              <a:gd name="connsiteX2" fmla="*/ 332077 w 3256672"/>
              <a:gd name="connsiteY2" fmla="*/ 348237 h 695955"/>
              <a:gd name="connsiteX3" fmla="*/ 479990 w 3256672"/>
              <a:gd name="connsiteY3" fmla="*/ 683006 h 695955"/>
              <a:gd name="connsiteX4" fmla="*/ 652177 w 3256672"/>
              <a:gd name="connsiteY4" fmla="*/ 347402 h 695955"/>
              <a:gd name="connsiteX5" fmla="*/ 808691 w 3256672"/>
              <a:gd name="connsiteY5" fmla="*/ 19625 h 695955"/>
              <a:gd name="connsiteX6" fmla="*/ 970429 w 3256672"/>
              <a:gd name="connsiteY6" fmla="*/ 338988 h 695955"/>
              <a:gd name="connsiteX7" fmla="*/ 1144603 w 3256672"/>
              <a:gd name="connsiteY7" fmla="*/ 674034 h 695955"/>
              <a:gd name="connsiteX8" fmla="*/ 1293901 w 3256672"/>
              <a:gd name="connsiteY8" fmla="*/ 333951 h 695955"/>
              <a:gd name="connsiteX9" fmla="*/ 1463778 w 3256672"/>
              <a:gd name="connsiteY9" fmla="*/ 15140 h 695955"/>
              <a:gd name="connsiteX10" fmla="*/ 1635502 w 3256672"/>
              <a:gd name="connsiteY10" fmla="*/ 352167 h 695955"/>
              <a:gd name="connsiteX11" fmla="*/ 1788806 w 3256672"/>
              <a:gd name="connsiteY11" fmla="*/ 691990 h 695955"/>
              <a:gd name="connsiteX12" fmla="*/ 1947902 w 3256672"/>
              <a:gd name="connsiteY12" fmla="*/ 346695 h 695955"/>
              <a:gd name="connsiteX13" fmla="*/ 2115442 w 3256672"/>
              <a:gd name="connsiteY13" fmla="*/ 6 h 695955"/>
              <a:gd name="connsiteX14" fmla="*/ 2281942 w 3256672"/>
              <a:gd name="connsiteY14" fmla="*/ 338987 h 695955"/>
              <a:gd name="connsiteX15" fmla="*/ 2442292 w 3256672"/>
              <a:gd name="connsiteY15" fmla="*/ 687503 h 695955"/>
              <a:gd name="connsiteX16" fmla="*/ 2587294 w 3256672"/>
              <a:gd name="connsiteY16" fmla="*/ 352723 h 695955"/>
              <a:gd name="connsiteX17" fmla="*/ 2765770 w 3256672"/>
              <a:gd name="connsiteY17" fmla="*/ 561 h 695955"/>
              <a:gd name="connsiteX18" fmla="*/ 2919832 w 3256672"/>
              <a:gd name="connsiteY18" fmla="*/ 343477 h 695955"/>
              <a:gd name="connsiteX19" fmla="*/ 3083554 w 3256672"/>
              <a:gd name="connsiteY19" fmla="*/ 678538 h 695955"/>
              <a:gd name="connsiteX20" fmla="*/ 3256672 w 3256672"/>
              <a:gd name="connsiteY20" fmla="*/ 361410 h 695955"/>
              <a:gd name="connsiteX0" fmla="*/ 0 w 3256672"/>
              <a:gd name="connsiteY0" fmla="*/ 347683 h 695955"/>
              <a:gd name="connsiteX1" fmla="*/ 166038 w 3256672"/>
              <a:gd name="connsiteY1" fmla="*/ 6452 h 695955"/>
              <a:gd name="connsiteX2" fmla="*/ 332077 w 3256672"/>
              <a:gd name="connsiteY2" fmla="*/ 348237 h 695955"/>
              <a:gd name="connsiteX3" fmla="*/ 479990 w 3256672"/>
              <a:gd name="connsiteY3" fmla="*/ 683006 h 695955"/>
              <a:gd name="connsiteX4" fmla="*/ 652177 w 3256672"/>
              <a:gd name="connsiteY4" fmla="*/ 347402 h 695955"/>
              <a:gd name="connsiteX5" fmla="*/ 808691 w 3256672"/>
              <a:gd name="connsiteY5" fmla="*/ 19625 h 695955"/>
              <a:gd name="connsiteX6" fmla="*/ 970429 w 3256672"/>
              <a:gd name="connsiteY6" fmla="*/ 338988 h 695955"/>
              <a:gd name="connsiteX7" fmla="*/ 1144603 w 3256672"/>
              <a:gd name="connsiteY7" fmla="*/ 674034 h 695955"/>
              <a:gd name="connsiteX8" fmla="*/ 1293901 w 3256672"/>
              <a:gd name="connsiteY8" fmla="*/ 333951 h 695955"/>
              <a:gd name="connsiteX9" fmla="*/ 1463778 w 3256672"/>
              <a:gd name="connsiteY9" fmla="*/ 15140 h 695955"/>
              <a:gd name="connsiteX10" fmla="*/ 1635502 w 3256672"/>
              <a:gd name="connsiteY10" fmla="*/ 352167 h 695955"/>
              <a:gd name="connsiteX11" fmla="*/ 1788806 w 3256672"/>
              <a:gd name="connsiteY11" fmla="*/ 691990 h 695955"/>
              <a:gd name="connsiteX12" fmla="*/ 1947902 w 3256672"/>
              <a:gd name="connsiteY12" fmla="*/ 346695 h 695955"/>
              <a:gd name="connsiteX13" fmla="*/ 2115442 w 3256672"/>
              <a:gd name="connsiteY13" fmla="*/ 6 h 695955"/>
              <a:gd name="connsiteX14" fmla="*/ 2281942 w 3256672"/>
              <a:gd name="connsiteY14" fmla="*/ 338987 h 695955"/>
              <a:gd name="connsiteX15" fmla="*/ 2442292 w 3256672"/>
              <a:gd name="connsiteY15" fmla="*/ 687503 h 695955"/>
              <a:gd name="connsiteX16" fmla="*/ 2600194 w 3256672"/>
              <a:gd name="connsiteY16" fmla="*/ 343755 h 695955"/>
              <a:gd name="connsiteX17" fmla="*/ 2765770 w 3256672"/>
              <a:gd name="connsiteY17" fmla="*/ 561 h 695955"/>
              <a:gd name="connsiteX18" fmla="*/ 2919832 w 3256672"/>
              <a:gd name="connsiteY18" fmla="*/ 343477 h 695955"/>
              <a:gd name="connsiteX19" fmla="*/ 3083554 w 3256672"/>
              <a:gd name="connsiteY19" fmla="*/ 678538 h 695955"/>
              <a:gd name="connsiteX20" fmla="*/ 3256672 w 3256672"/>
              <a:gd name="connsiteY20" fmla="*/ 361410 h 695955"/>
              <a:gd name="connsiteX0" fmla="*/ 0 w 3256672"/>
              <a:gd name="connsiteY0" fmla="*/ 347683 h 695955"/>
              <a:gd name="connsiteX1" fmla="*/ 166038 w 3256672"/>
              <a:gd name="connsiteY1" fmla="*/ 6452 h 695955"/>
              <a:gd name="connsiteX2" fmla="*/ 332077 w 3256672"/>
              <a:gd name="connsiteY2" fmla="*/ 348237 h 695955"/>
              <a:gd name="connsiteX3" fmla="*/ 479990 w 3256672"/>
              <a:gd name="connsiteY3" fmla="*/ 683006 h 695955"/>
              <a:gd name="connsiteX4" fmla="*/ 652177 w 3256672"/>
              <a:gd name="connsiteY4" fmla="*/ 347402 h 695955"/>
              <a:gd name="connsiteX5" fmla="*/ 808691 w 3256672"/>
              <a:gd name="connsiteY5" fmla="*/ 19625 h 695955"/>
              <a:gd name="connsiteX6" fmla="*/ 970429 w 3256672"/>
              <a:gd name="connsiteY6" fmla="*/ 338988 h 695955"/>
              <a:gd name="connsiteX7" fmla="*/ 1144603 w 3256672"/>
              <a:gd name="connsiteY7" fmla="*/ 674034 h 695955"/>
              <a:gd name="connsiteX8" fmla="*/ 1293901 w 3256672"/>
              <a:gd name="connsiteY8" fmla="*/ 333951 h 695955"/>
              <a:gd name="connsiteX9" fmla="*/ 1463778 w 3256672"/>
              <a:gd name="connsiteY9" fmla="*/ 15140 h 695955"/>
              <a:gd name="connsiteX10" fmla="*/ 1635502 w 3256672"/>
              <a:gd name="connsiteY10" fmla="*/ 352167 h 695955"/>
              <a:gd name="connsiteX11" fmla="*/ 1788806 w 3256672"/>
              <a:gd name="connsiteY11" fmla="*/ 691990 h 695955"/>
              <a:gd name="connsiteX12" fmla="*/ 1947902 w 3256672"/>
              <a:gd name="connsiteY12" fmla="*/ 346695 h 695955"/>
              <a:gd name="connsiteX13" fmla="*/ 2115442 w 3256672"/>
              <a:gd name="connsiteY13" fmla="*/ 6 h 695955"/>
              <a:gd name="connsiteX14" fmla="*/ 2281942 w 3256672"/>
              <a:gd name="connsiteY14" fmla="*/ 338987 h 695955"/>
              <a:gd name="connsiteX15" fmla="*/ 2442292 w 3256672"/>
              <a:gd name="connsiteY15" fmla="*/ 687503 h 695955"/>
              <a:gd name="connsiteX16" fmla="*/ 2600194 w 3256672"/>
              <a:gd name="connsiteY16" fmla="*/ 343755 h 695955"/>
              <a:gd name="connsiteX17" fmla="*/ 2765769 w 3256672"/>
              <a:gd name="connsiteY17" fmla="*/ 5047 h 695955"/>
              <a:gd name="connsiteX18" fmla="*/ 2919832 w 3256672"/>
              <a:gd name="connsiteY18" fmla="*/ 343477 h 695955"/>
              <a:gd name="connsiteX19" fmla="*/ 3083554 w 3256672"/>
              <a:gd name="connsiteY19" fmla="*/ 678538 h 695955"/>
              <a:gd name="connsiteX20" fmla="*/ 3256672 w 3256672"/>
              <a:gd name="connsiteY20" fmla="*/ 361410 h 695955"/>
              <a:gd name="connsiteX0" fmla="*/ 0 w 3256672"/>
              <a:gd name="connsiteY0" fmla="*/ 347683 h 695955"/>
              <a:gd name="connsiteX1" fmla="*/ 166038 w 3256672"/>
              <a:gd name="connsiteY1" fmla="*/ 6452 h 695955"/>
              <a:gd name="connsiteX2" fmla="*/ 332077 w 3256672"/>
              <a:gd name="connsiteY2" fmla="*/ 348237 h 695955"/>
              <a:gd name="connsiteX3" fmla="*/ 479990 w 3256672"/>
              <a:gd name="connsiteY3" fmla="*/ 683006 h 695955"/>
              <a:gd name="connsiteX4" fmla="*/ 652177 w 3256672"/>
              <a:gd name="connsiteY4" fmla="*/ 347402 h 695955"/>
              <a:gd name="connsiteX5" fmla="*/ 808691 w 3256672"/>
              <a:gd name="connsiteY5" fmla="*/ 19625 h 695955"/>
              <a:gd name="connsiteX6" fmla="*/ 970429 w 3256672"/>
              <a:gd name="connsiteY6" fmla="*/ 338988 h 695955"/>
              <a:gd name="connsiteX7" fmla="*/ 1144603 w 3256672"/>
              <a:gd name="connsiteY7" fmla="*/ 674034 h 695955"/>
              <a:gd name="connsiteX8" fmla="*/ 1293901 w 3256672"/>
              <a:gd name="connsiteY8" fmla="*/ 333951 h 695955"/>
              <a:gd name="connsiteX9" fmla="*/ 1463778 w 3256672"/>
              <a:gd name="connsiteY9" fmla="*/ 15140 h 695955"/>
              <a:gd name="connsiteX10" fmla="*/ 1635502 w 3256672"/>
              <a:gd name="connsiteY10" fmla="*/ 352167 h 695955"/>
              <a:gd name="connsiteX11" fmla="*/ 1788806 w 3256672"/>
              <a:gd name="connsiteY11" fmla="*/ 691990 h 695955"/>
              <a:gd name="connsiteX12" fmla="*/ 1947902 w 3256672"/>
              <a:gd name="connsiteY12" fmla="*/ 346695 h 695955"/>
              <a:gd name="connsiteX13" fmla="*/ 2115442 w 3256672"/>
              <a:gd name="connsiteY13" fmla="*/ 6 h 695955"/>
              <a:gd name="connsiteX14" fmla="*/ 2281942 w 3256672"/>
              <a:gd name="connsiteY14" fmla="*/ 338987 h 695955"/>
              <a:gd name="connsiteX15" fmla="*/ 2442292 w 3256672"/>
              <a:gd name="connsiteY15" fmla="*/ 687503 h 695955"/>
              <a:gd name="connsiteX16" fmla="*/ 2600194 w 3256672"/>
              <a:gd name="connsiteY16" fmla="*/ 343755 h 695955"/>
              <a:gd name="connsiteX17" fmla="*/ 2765769 w 3256672"/>
              <a:gd name="connsiteY17" fmla="*/ 5047 h 695955"/>
              <a:gd name="connsiteX18" fmla="*/ 2932733 w 3256672"/>
              <a:gd name="connsiteY18" fmla="*/ 352446 h 695955"/>
              <a:gd name="connsiteX19" fmla="*/ 3083554 w 3256672"/>
              <a:gd name="connsiteY19" fmla="*/ 678538 h 695955"/>
              <a:gd name="connsiteX20" fmla="*/ 3256672 w 3256672"/>
              <a:gd name="connsiteY20" fmla="*/ 361410 h 695955"/>
              <a:gd name="connsiteX0" fmla="*/ 0 w 3256672"/>
              <a:gd name="connsiteY0" fmla="*/ 347683 h 695955"/>
              <a:gd name="connsiteX1" fmla="*/ 166038 w 3256672"/>
              <a:gd name="connsiteY1" fmla="*/ 6452 h 695955"/>
              <a:gd name="connsiteX2" fmla="*/ 332077 w 3256672"/>
              <a:gd name="connsiteY2" fmla="*/ 348237 h 695955"/>
              <a:gd name="connsiteX3" fmla="*/ 479990 w 3256672"/>
              <a:gd name="connsiteY3" fmla="*/ 683006 h 695955"/>
              <a:gd name="connsiteX4" fmla="*/ 652177 w 3256672"/>
              <a:gd name="connsiteY4" fmla="*/ 347402 h 695955"/>
              <a:gd name="connsiteX5" fmla="*/ 808691 w 3256672"/>
              <a:gd name="connsiteY5" fmla="*/ 19625 h 695955"/>
              <a:gd name="connsiteX6" fmla="*/ 970429 w 3256672"/>
              <a:gd name="connsiteY6" fmla="*/ 338988 h 695955"/>
              <a:gd name="connsiteX7" fmla="*/ 1144603 w 3256672"/>
              <a:gd name="connsiteY7" fmla="*/ 674034 h 695955"/>
              <a:gd name="connsiteX8" fmla="*/ 1293901 w 3256672"/>
              <a:gd name="connsiteY8" fmla="*/ 333951 h 695955"/>
              <a:gd name="connsiteX9" fmla="*/ 1463778 w 3256672"/>
              <a:gd name="connsiteY9" fmla="*/ 15140 h 695955"/>
              <a:gd name="connsiteX10" fmla="*/ 1635502 w 3256672"/>
              <a:gd name="connsiteY10" fmla="*/ 352167 h 695955"/>
              <a:gd name="connsiteX11" fmla="*/ 1788806 w 3256672"/>
              <a:gd name="connsiteY11" fmla="*/ 691990 h 695955"/>
              <a:gd name="connsiteX12" fmla="*/ 1947902 w 3256672"/>
              <a:gd name="connsiteY12" fmla="*/ 346695 h 695955"/>
              <a:gd name="connsiteX13" fmla="*/ 2115442 w 3256672"/>
              <a:gd name="connsiteY13" fmla="*/ 6 h 695955"/>
              <a:gd name="connsiteX14" fmla="*/ 2281942 w 3256672"/>
              <a:gd name="connsiteY14" fmla="*/ 338987 h 695955"/>
              <a:gd name="connsiteX15" fmla="*/ 2442292 w 3256672"/>
              <a:gd name="connsiteY15" fmla="*/ 687503 h 695955"/>
              <a:gd name="connsiteX16" fmla="*/ 2600194 w 3256672"/>
              <a:gd name="connsiteY16" fmla="*/ 343755 h 695955"/>
              <a:gd name="connsiteX17" fmla="*/ 2765769 w 3256672"/>
              <a:gd name="connsiteY17" fmla="*/ 5047 h 695955"/>
              <a:gd name="connsiteX18" fmla="*/ 2932733 w 3256672"/>
              <a:gd name="connsiteY18" fmla="*/ 352446 h 695955"/>
              <a:gd name="connsiteX19" fmla="*/ 3096454 w 3256672"/>
              <a:gd name="connsiteY19" fmla="*/ 678538 h 695955"/>
              <a:gd name="connsiteX20" fmla="*/ 3256672 w 3256672"/>
              <a:gd name="connsiteY20" fmla="*/ 361410 h 695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256672" h="695955">
                <a:moveTo>
                  <a:pt x="0" y="347683"/>
                </a:moveTo>
                <a:cubicBezTo>
                  <a:pt x="23812" y="189726"/>
                  <a:pt x="110692" y="6360"/>
                  <a:pt x="166038" y="6452"/>
                </a:cubicBezTo>
                <a:cubicBezTo>
                  <a:pt x="221384" y="6544"/>
                  <a:pt x="279752" y="235478"/>
                  <a:pt x="332077" y="348237"/>
                </a:cubicBezTo>
                <a:cubicBezTo>
                  <a:pt x="384402" y="460996"/>
                  <a:pt x="426640" y="683145"/>
                  <a:pt x="479990" y="683006"/>
                </a:cubicBezTo>
                <a:cubicBezTo>
                  <a:pt x="533340" y="682867"/>
                  <a:pt x="597394" y="457965"/>
                  <a:pt x="652177" y="347402"/>
                </a:cubicBezTo>
                <a:cubicBezTo>
                  <a:pt x="706960" y="236839"/>
                  <a:pt x="755649" y="21027"/>
                  <a:pt x="808691" y="19625"/>
                </a:cubicBezTo>
                <a:cubicBezTo>
                  <a:pt x="861733" y="18223"/>
                  <a:pt x="914444" y="229920"/>
                  <a:pt x="970429" y="338988"/>
                </a:cubicBezTo>
                <a:cubicBezTo>
                  <a:pt x="1026414" y="448056"/>
                  <a:pt x="1090691" y="674873"/>
                  <a:pt x="1144603" y="674034"/>
                </a:cubicBezTo>
                <a:cubicBezTo>
                  <a:pt x="1198515" y="673195"/>
                  <a:pt x="1240705" y="443767"/>
                  <a:pt x="1293901" y="333951"/>
                </a:cubicBezTo>
                <a:cubicBezTo>
                  <a:pt x="1347097" y="224135"/>
                  <a:pt x="1406845" y="12104"/>
                  <a:pt x="1463778" y="15140"/>
                </a:cubicBezTo>
                <a:cubicBezTo>
                  <a:pt x="1520712" y="18176"/>
                  <a:pt x="1581331" y="239359"/>
                  <a:pt x="1635502" y="352167"/>
                </a:cubicBezTo>
                <a:cubicBezTo>
                  <a:pt x="1689673" y="464975"/>
                  <a:pt x="1764690" y="648059"/>
                  <a:pt x="1788806" y="691990"/>
                </a:cubicBezTo>
                <a:cubicBezTo>
                  <a:pt x="1812922" y="735921"/>
                  <a:pt x="1921413" y="401488"/>
                  <a:pt x="1947902" y="346695"/>
                </a:cubicBezTo>
                <a:cubicBezTo>
                  <a:pt x="1974391" y="291902"/>
                  <a:pt x="2059769" y="1291"/>
                  <a:pt x="2115442" y="6"/>
                </a:cubicBezTo>
                <a:cubicBezTo>
                  <a:pt x="2171115" y="-1279"/>
                  <a:pt x="2227467" y="224404"/>
                  <a:pt x="2281942" y="338987"/>
                </a:cubicBezTo>
                <a:cubicBezTo>
                  <a:pt x="2336417" y="453570"/>
                  <a:pt x="2389250" y="686708"/>
                  <a:pt x="2442292" y="687503"/>
                </a:cubicBezTo>
                <a:cubicBezTo>
                  <a:pt x="2495334" y="688298"/>
                  <a:pt x="2546281" y="457498"/>
                  <a:pt x="2600194" y="343755"/>
                </a:cubicBezTo>
                <a:cubicBezTo>
                  <a:pt x="2654107" y="230012"/>
                  <a:pt x="2710346" y="3599"/>
                  <a:pt x="2765769" y="5047"/>
                </a:cubicBezTo>
                <a:cubicBezTo>
                  <a:pt x="2821192" y="6495"/>
                  <a:pt x="2877619" y="240198"/>
                  <a:pt x="2932733" y="352446"/>
                </a:cubicBezTo>
                <a:cubicBezTo>
                  <a:pt x="2987847" y="464695"/>
                  <a:pt x="3071848" y="678538"/>
                  <a:pt x="3096454" y="678538"/>
                </a:cubicBezTo>
                <a:cubicBezTo>
                  <a:pt x="3121060" y="678538"/>
                  <a:pt x="3218968" y="197104"/>
                  <a:pt x="3256672" y="361410"/>
                </a:cubicBez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68" name="Elipse 93">
            <a:extLst>
              <a:ext uri="{FF2B5EF4-FFF2-40B4-BE49-F238E27FC236}">
                <a16:creationId xmlns:a16="http://schemas.microsoft.com/office/drawing/2014/main" id="{4D88EAE7-A814-45D8-8E85-E1C1D73750DD}"/>
              </a:ext>
            </a:extLst>
          </p:cNvPr>
          <p:cNvSpPr/>
          <p:nvPr/>
        </p:nvSpPr>
        <p:spPr>
          <a:xfrm>
            <a:off x="1751877" y="5392271"/>
            <a:ext cx="90000" cy="90000"/>
          </a:xfrm>
          <a:prstGeom prst="ellipse">
            <a:avLst/>
          </a:prstGeom>
          <a:solidFill>
            <a:srgbClr val="00206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cxnSp>
        <p:nvCxnSpPr>
          <p:cNvPr id="69" name="Conector recto 98">
            <a:extLst>
              <a:ext uri="{FF2B5EF4-FFF2-40B4-BE49-F238E27FC236}">
                <a16:creationId xmlns:a16="http://schemas.microsoft.com/office/drawing/2014/main" id="{D60AEDD0-D8E6-41D1-B370-889B4D1471FD}"/>
              </a:ext>
            </a:extLst>
          </p:cNvPr>
          <p:cNvCxnSpPr>
            <a:cxnSpLocks/>
          </p:cNvCxnSpPr>
          <p:nvPr/>
        </p:nvCxnSpPr>
        <p:spPr>
          <a:xfrm flipV="1">
            <a:off x="1342314" y="5465397"/>
            <a:ext cx="424741" cy="449780"/>
          </a:xfrm>
          <a:prstGeom prst="line">
            <a:avLst/>
          </a:prstGeom>
          <a:ln/>
        </p:spPr>
        <p:style>
          <a:lnRef idx="3">
            <a:schemeClr val="dk1"/>
          </a:lnRef>
          <a:fillRef idx="0">
            <a:schemeClr val="dk1"/>
          </a:fillRef>
          <a:effectRef idx="2">
            <a:schemeClr val="dk1"/>
          </a:effectRef>
          <a:fontRef idx="minor">
            <a:schemeClr val="tx1"/>
          </a:fontRef>
        </p:style>
      </p:cxnSp>
      <p:cxnSp>
        <p:nvCxnSpPr>
          <p:cNvPr id="70" name="Conector recto 98">
            <a:extLst>
              <a:ext uri="{FF2B5EF4-FFF2-40B4-BE49-F238E27FC236}">
                <a16:creationId xmlns:a16="http://schemas.microsoft.com/office/drawing/2014/main" id="{AA4A856D-5728-4D54-B5D7-583E7B837BC6}"/>
              </a:ext>
            </a:extLst>
          </p:cNvPr>
          <p:cNvCxnSpPr>
            <a:cxnSpLocks/>
            <a:endCxn id="73" idx="1"/>
          </p:cNvCxnSpPr>
          <p:nvPr/>
        </p:nvCxnSpPr>
        <p:spPr>
          <a:xfrm>
            <a:off x="1821373" y="5461530"/>
            <a:ext cx="365715" cy="414343"/>
          </a:xfrm>
          <a:prstGeom prst="line">
            <a:avLst/>
          </a:prstGeom>
          <a:ln/>
        </p:spPr>
        <p:style>
          <a:lnRef idx="3">
            <a:schemeClr val="dk1"/>
          </a:lnRef>
          <a:fillRef idx="0">
            <a:schemeClr val="dk1"/>
          </a:fillRef>
          <a:effectRef idx="2">
            <a:schemeClr val="dk1"/>
          </a:effectRef>
          <a:fontRef idx="minor">
            <a:schemeClr val="tx1"/>
          </a:fontRef>
        </p:style>
      </p:cxnSp>
      <p:sp>
        <p:nvSpPr>
          <p:cNvPr id="72" name="Elipse 93">
            <a:extLst>
              <a:ext uri="{FF2B5EF4-FFF2-40B4-BE49-F238E27FC236}">
                <a16:creationId xmlns:a16="http://schemas.microsoft.com/office/drawing/2014/main" id="{4D68975D-45D0-405C-B352-1E1E8811F814}"/>
              </a:ext>
            </a:extLst>
          </p:cNvPr>
          <p:cNvSpPr/>
          <p:nvPr/>
        </p:nvSpPr>
        <p:spPr>
          <a:xfrm>
            <a:off x="1342314" y="5849315"/>
            <a:ext cx="90000" cy="90000"/>
          </a:xfrm>
          <a:prstGeom prst="ellipse">
            <a:avLst/>
          </a:prstGeom>
          <a:solidFill>
            <a:srgbClr val="00206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73" name="Elipse 93">
            <a:extLst>
              <a:ext uri="{FF2B5EF4-FFF2-40B4-BE49-F238E27FC236}">
                <a16:creationId xmlns:a16="http://schemas.microsoft.com/office/drawing/2014/main" id="{25BA9B85-D8A7-4151-A5F4-3EDA802CB8DA}"/>
              </a:ext>
            </a:extLst>
          </p:cNvPr>
          <p:cNvSpPr/>
          <p:nvPr/>
        </p:nvSpPr>
        <p:spPr>
          <a:xfrm>
            <a:off x="2173908" y="5862693"/>
            <a:ext cx="90000" cy="90000"/>
          </a:xfrm>
          <a:prstGeom prst="ellipse">
            <a:avLst/>
          </a:prstGeom>
          <a:solidFill>
            <a:srgbClr val="00206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cxnSp>
        <p:nvCxnSpPr>
          <p:cNvPr id="74" name="Conector recto 98">
            <a:extLst>
              <a:ext uri="{FF2B5EF4-FFF2-40B4-BE49-F238E27FC236}">
                <a16:creationId xmlns:a16="http://schemas.microsoft.com/office/drawing/2014/main" id="{C572296A-78D5-4BA1-9F3C-9A19F0C3B446}"/>
              </a:ext>
            </a:extLst>
          </p:cNvPr>
          <p:cNvCxnSpPr>
            <a:cxnSpLocks/>
          </p:cNvCxnSpPr>
          <p:nvPr/>
        </p:nvCxnSpPr>
        <p:spPr>
          <a:xfrm flipV="1">
            <a:off x="1017975" y="5913706"/>
            <a:ext cx="334157" cy="341505"/>
          </a:xfrm>
          <a:prstGeom prst="line">
            <a:avLst/>
          </a:prstGeom>
          <a:ln/>
        </p:spPr>
        <p:style>
          <a:lnRef idx="3">
            <a:schemeClr val="dk1"/>
          </a:lnRef>
          <a:fillRef idx="0">
            <a:schemeClr val="dk1"/>
          </a:fillRef>
          <a:effectRef idx="2">
            <a:schemeClr val="dk1"/>
          </a:effectRef>
          <a:fontRef idx="minor">
            <a:schemeClr val="tx1"/>
          </a:fontRef>
        </p:style>
      </p:cxnSp>
      <p:cxnSp>
        <p:nvCxnSpPr>
          <p:cNvPr id="75" name="Conector recto 98">
            <a:extLst>
              <a:ext uri="{FF2B5EF4-FFF2-40B4-BE49-F238E27FC236}">
                <a16:creationId xmlns:a16="http://schemas.microsoft.com/office/drawing/2014/main" id="{31548626-AA0B-4BFD-A35F-45C67582788E}"/>
              </a:ext>
            </a:extLst>
          </p:cNvPr>
          <p:cNvCxnSpPr>
            <a:cxnSpLocks/>
            <a:stCxn id="73" idx="5"/>
          </p:cNvCxnSpPr>
          <p:nvPr/>
        </p:nvCxnSpPr>
        <p:spPr>
          <a:xfrm>
            <a:off x="2250728" y="5939513"/>
            <a:ext cx="317079" cy="338644"/>
          </a:xfrm>
          <a:prstGeom prst="line">
            <a:avLst/>
          </a:prstGeom>
          <a:ln/>
        </p:spPr>
        <p:style>
          <a:lnRef idx="3">
            <a:schemeClr val="dk1"/>
          </a:lnRef>
          <a:fillRef idx="0">
            <a:schemeClr val="dk1"/>
          </a:fillRef>
          <a:effectRef idx="2">
            <a:schemeClr val="dk1"/>
          </a:effectRef>
          <a:fontRef idx="minor">
            <a:schemeClr val="tx1"/>
          </a:fontRef>
        </p:style>
      </p:cxnSp>
      <mc:AlternateContent xmlns:mc="http://schemas.openxmlformats.org/markup-compatibility/2006">
        <mc:Choice xmlns:a14="http://schemas.microsoft.com/office/drawing/2010/main" Requires="a14">
          <p:sp>
            <p:nvSpPr>
              <p:cNvPr id="76" name="CuadroTexto 212">
                <a:extLst>
                  <a:ext uri="{FF2B5EF4-FFF2-40B4-BE49-F238E27FC236}">
                    <a16:creationId xmlns:a16="http://schemas.microsoft.com/office/drawing/2014/main" id="{B9A939CD-976B-47B1-9C52-8D107778E250}"/>
                  </a:ext>
                </a:extLst>
              </p:cNvPr>
              <p:cNvSpPr txBox="1"/>
              <p:nvPr/>
            </p:nvSpPr>
            <p:spPr>
              <a:xfrm>
                <a:off x="1311796" y="6056071"/>
                <a:ext cx="961135"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s-MX" b="0" i="1" smtClean="0">
                          <a:solidFill>
                            <a:srgbClr val="097D09"/>
                          </a:solidFill>
                          <a:latin typeface="Cambria Math" panose="02040503050406030204" pitchFamily="18" charset="0"/>
                        </a:rPr>
                        <m:t>h</m:t>
                      </m:r>
                    </m:oMath>
                  </m:oMathPara>
                </a14:m>
                <a:endParaRPr lang="es-MX" dirty="0">
                  <a:solidFill>
                    <a:srgbClr val="097D09"/>
                  </a:solidFill>
                </a:endParaRPr>
              </a:p>
            </p:txBody>
          </p:sp>
        </mc:Choice>
        <mc:Fallback>
          <p:sp>
            <p:nvSpPr>
              <p:cNvPr id="76" name="CuadroTexto 212">
                <a:extLst>
                  <a:ext uri="{FF2B5EF4-FFF2-40B4-BE49-F238E27FC236}">
                    <a16:creationId xmlns:a16="http://schemas.microsoft.com/office/drawing/2014/main" id="{B9A939CD-976B-47B1-9C52-8D107778E250}"/>
                  </a:ext>
                </a:extLst>
              </p:cNvPr>
              <p:cNvSpPr txBox="1">
                <a:spLocks noRot="1" noChangeAspect="1" noMove="1" noResize="1" noEditPoints="1" noAdjustHandles="1" noChangeArrowheads="1" noChangeShapeType="1" noTextEdit="1"/>
              </p:cNvSpPr>
              <p:nvPr/>
            </p:nvSpPr>
            <p:spPr>
              <a:xfrm>
                <a:off x="1311796" y="6056071"/>
                <a:ext cx="961135" cy="369332"/>
              </a:xfrm>
              <a:prstGeom prst="rect">
                <a:avLst/>
              </a:prstGeom>
              <a:blipFill>
                <a:blip r:embed="rId13"/>
                <a:stretch>
                  <a:fillRect/>
                </a:stretch>
              </a:blipFill>
            </p:spPr>
            <p:txBody>
              <a:bodyPr/>
              <a:lstStyle/>
              <a:p>
                <a:r>
                  <a:rPr lang="en-US">
                    <a:noFill/>
                  </a:rPr>
                  <a:t> </a:t>
                </a:r>
              </a:p>
            </p:txBody>
          </p:sp>
        </mc:Fallback>
      </mc:AlternateContent>
      <p:cxnSp>
        <p:nvCxnSpPr>
          <p:cNvPr id="77" name="Conector recto 196">
            <a:extLst>
              <a:ext uri="{FF2B5EF4-FFF2-40B4-BE49-F238E27FC236}">
                <a16:creationId xmlns:a16="http://schemas.microsoft.com/office/drawing/2014/main" id="{BBD54318-54B6-4A10-B7C7-98A56C12C1D2}"/>
              </a:ext>
            </a:extLst>
          </p:cNvPr>
          <p:cNvCxnSpPr>
            <a:cxnSpLocks/>
            <a:stCxn id="73" idx="2"/>
            <a:endCxn id="72" idx="6"/>
          </p:cNvCxnSpPr>
          <p:nvPr/>
        </p:nvCxnSpPr>
        <p:spPr>
          <a:xfrm flipH="1" flipV="1">
            <a:off x="1432314" y="5894315"/>
            <a:ext cx="741594" cy="13378"/>
          </a:xfrm>
          <a:prstGeom prst="line">
            <a:avLst/>
          </a:prstGeom>
          <a:ln>
            <a:solidFill>
              <a:srgbClr val="097D09"/>
            </a:solidFill>
            <a:prstDash val="sysDash"/>
          </a:ln>
        </p:spPr>
        <p:style>
          <a:lnRef idx="3">
            <a:schemeClr val="accent4"/>
          </a:lnRef>
          <a:fillRef idx="0">
            <a:schemeClr val="accent4"/>
          </a:fillRef>
          <a:effectRef idx="2">
            <a:schemeClr val="accent4"/>
          </a:effectRef>
          <a:fontRef idx="minor">
            <a:schemeClr val="tx1"/>
          </a:fontRef>
        </p:style>
      </p:cxnSp>
      <mc:AlternateContent xmlns:mc="http://schemas.openxmlformats.org/markup-compatibility/2006">
        <mc:Choice xmlns:a14="http://schemas.microsoft.com/office/drawing/2010/main" Requires="a14">
          <p:sp>
            <p:nvSpPr>
              <p:cNvPr id="85" name="CuadroTexto 108">
                <a:extLst>
                  <a:ext uri="{FF2B5EF4-FFF2-40B4-BE49-F238E27FC236}">
                    <a16:creationId xmlns:a16="http://schemas.microsoft.com/office/drawing/2014/main" id="{3F744D2B-815A-4617-8265-A0FB41F47B7A}"/>
                  </a:ext>
                </a:extLst>
              </p:cNvPr>
              <p:cNvSpPr txBox="1"/>
              <p:nvPr/>
            </p:nvSpPr>
            <p:spPr>
              <a:xfrm>
                <a:off x="2500363" y="6212206"/>
                <a:ext cx="288527"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s-MX" b="0" i="1" smtClean="0">
                          <a:solidFill>
                            <a:srgbClr val="002060"/>
                          </a:solidFill>
                          <a:latin typeface="Cambria Math" panose="02040503050406030204" pitchFamily="18" charset="0"/>
                        </a:rPr>
                        <m:t>𝑙</m:t>
                      </m:r>
                    </m:oMath>
                  </m:oMathPara>
                </a14:m>
                <a:endParaRPr lang="es-MX" dirty="0">
                  <a:solidFill>
                    <a:srgbClr val="002060"/>
                  </a:solidFill>
                </a:endParaRPr>
              </a:p>
            </p:txBody>
          </p:sp>
        </mc:Choice>
        <mc:Fallback>
          <p:sp>
            <p:nvSpPr>
              <p:cNvPr id="85" name="CuadroTexto 108">
                <a:extLst>
                  <a:ext uri="{FF2B5EF4-FFF2-40B4-BE49-F238E27FC236}">
                    <a16:creationId xmlns:a16="http://schemas.microsoft.com/office/drawing/2014/main" id="{3F744D2B-815A-4617-8265-A0FB41F47B7A}"/>
                  </a:ext>
                </a:extLst>
              </p:cNvPr>
              <p:cNvSpPr txBox="1">
                <a:spLocks noRot="1" noChangeAspect="1" noMove="1" noResize="1" noEditPoints="1" noAdjustHandles="1" noChangeArrowheads="1" noChangeShapeType="1" noTextEdit="1"/>
              </p:cNvSpPr>
              <p:nvPr/>
            </p:nvSpPr>
            <p:spPr>
              <a:xfrm>
                <a:off x="2500363" y="6212206"/>
                <a:ext cx="288527" cy="369332"/>
              </a:xfrm>
              <a:prstGeom prst="rect">
                <a:avLst/>
              </a:prstGeom>
              <a:blipFill>
                <a:blip r:embed="rId14"/>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86" name="CuadroTexto 108">
                <a:extLst>
                  <a:ext uri="{FF2B5EF4-FFF2-40B4-BE49-F238E27FC236}">
                    <a16:creationId xmlns:a16="http://schemas.microsoft.com/office/drawing/2014/main" id="{9A6BCAB5-CF2B-44E2-8113-7FA2C925301B}"/>
                  </a:ext>
                </a:extLst>
              </p:cNvPr>
              <p:cNvSpPr txBox="1"/>
              <p:nvPr/>
            </p:nvSpPr>
            <p:spPr>
              <a:xfrm>
                <a:off x="793529" y="6212206"/>
                <a:ext cx="288527"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s-MX" b="0" i="1" smtClean="0">
                          <a:solidFill>
                            <a:srgbClr val="002060"/>
                          </a:solidFill>
                          <a:latin typeface="Cambria Math" panose="02040503050406030204" pitchFamily="18" charset="0"/>
                        </a:rPr>
                        <m:t>𝑙</m:t>
                      </m:r>
                    </m:oMath>
                  </m:oMathPara>
                </a14:m>
                <a:endParaRPr lang="es-MX" dirty="0">
                  <a:solidFill>
                    <a:srgbClr val="002060"/>
                  </a:solidFill>
                </a:endParaRPr>
              </a:p>
            </p:txBody>
          </p:sp>
        </mc:Choice>
        <mc:Fallback>
          <p:sp>
            <p:nvSpPr>
              <p:cNvPr id="86" name="CuadroTexto 108">
                <a:extLst>
                  <a:ext uri="{FF2B5EF4-FFF2-40B4-BE49-F238E27FC236}">
                    <a16:creationId xmlns:a16="http://schemas.microsoft.com/office/drawing/2014/main" id="{9A6BCAB5-CF2B-44E2-8113-7FA2C925301B}"/>
                  </a:ext>
                </a:extLst>
              </p:cNvPr>
              <p:cNvSpPr txBox="1">
                <a:spLocks noRot="1" noChangeAspect="1" noMove="1" noResize="1" noEditPoints="1" noAdjustHandles="1" noChangeArrowheads="1" noChangeShapeType="1" noTextEdit="1"/>
              </p:cNvSpPr>
              <p:nvPr/>
            </p:nvSpPr>
            <p:spPr>
              <a:xfrm>
                <a:off x="793529" y="6212206"/>
                <a:ext cx="288527" cy="369332"/>
              </a:xfrm>
              <a:prstGeom prst="rect">
                <a:avLst/>
              </a:prstGeom>
              <a:blipFill>
                <a:blip r:embed="rId15"/>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87" name="Marcador de contenido 2">
                <a:extLst>
                  <a:ext uri="{FF2B5EF4-FFF2-40B4-BE49-F238E27FC236}">
                    <a16:creationId xmlns:a16="http://schemas.microsoft.com/office/drawing/2014/main" id="{BDD565BA-5C2F-45D2-AA94-A85C283EE416}"/>
                  </a:ext>
                </a:extLst>
              </p:cNvPr>
              <p:cNvSpPr txBox="1">
                <a:spLocks/>
              </p:cNvSpPr>
              <p:nvPr/>
            </p:nvSpPr>
            <p:spPr>
              <a:xfrm>
                <a:off x="3679858" y="3898405"/>
                <a:ext cx="6414446" cy="1166878"/>
              </a:xfrm>
              <a:prstGeom prst="rect">
                <a:avLst/>
              </a:prstGeom>
            </p:spPr>
            <p:txBody>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r>
                  <a:rPr lang="es-MX" sz="2000" dirty="0"/>
                  <a:t>On-Shell and </a:t>
                </a:r>
                <a:r>
                  <a:rPr lang="es-MX" sz="2000" dirty="0" err="1"/>
                  <a:t>symmetric</a:t>
                </a:r>
                <a:r>
                  <a:rPr lang="es-MX" sz="2000" dirty="0"/>
                  <a:t> </a:t>
                </a:r>
                <a:r>
                  <a:rPr lang="es-MX" sz="2000" dirty="0" err="1"/>
                  <a:t>limit</a:t>
                </a:r>
                <a:r>
                  <a:rPr lang="es-MX" sz="2000" dirty="0"/>
                  <a:t> </a:t>
                </a:r>
                <a14:m>
                  <m:oMath xmlns:m="http://schemas.openxmlformats.org/officeDocument/2006/math">
                    <m:sSub>
                      <m:sSubPr>
                        <m:ctrlPr>
                          <a:rPr lang="es-MX" sz="2000" i="1" smtClean="0">
                            <a:latin typeface="Cambria Math" panose="02040503050406030204" pitchFamily="18" charset="0"/>
                          </a:rPr>
                        </m:ctrlPr>
                      </m:sSubPr>
                      <m:e>
                        <m:r>
                          <a:rPr lang="es-MX" sz="2000" b="0" i="1" smtClean="0">
                            <a:latin typeface="Cambria Math" panose="02040503050406030204" pitchFamily="18" charset="0"/>
                          </a:rPr>
                          <m:t>𝑍</m:t>
                        </m:r>
                      </m:e>
                      <m:sub>
                        <m:r>
                          <a:rPr lang="es-MX" sz="2000" b="0" i="1" smtClean="0">
                            <a:latin typeface="Cambria Math" panose="02040503050406030204" pitchFamily="18" charset="0"/>
                          </a:rPr>
                          <m:t>0</m:t>
                        </m:r>
                      </m:sub>
                    </m:sSub>
                  </m:oMath>
                </a14:m>
                <a:r>
                  <a:rPr lang="es-MX" sz="2000" dirty="0"/>
                  <a:t> </a:t>
                </a:r>
                <a:r>
                  <a:rPr lang="es-MX" sz="2000" dirty="0" err="1"/>
                  <a:t>contribution</a:t>
                </a:r>
                <a:r>
                  <a:rPr lang="es-MX" sz="2000" dirty="0"/>
                  <a:t> </a:t>
                </a:r>
              </a:p>
              <a:p>
                <a:pPr marL="0" indent="0">
                  <a:buNone/>
                </a:pPr>
                <a14:m>
                  <m:oMathPara xmlns:m="http://schemas.openxmlformats.org/officeDocument/2006/math">
                    <m:oMathParaPr>
                      <m:jc m:val="centerGroup"/>
                    </m:oMathParaPr>
                    <m:oMath xmlns:m="http://schemas.openxmlformats.org/officeDocument/2006/math">
                      <m:sSub>
                        <m:sSubPr>
                          <m:ctrlPr>
                            <a:rPr lang="es-MX" sz="2000" i="1" smtClean="0">
                              <a:solidFill>
                                <a:schemeClr val="tx1">
                                  <a:lumMod val="75000"/>
                                  <a:lumOff val="25000"/>
                                </a:schemeClr>
                              </a:solidFill>
                              <a:latin typeface="Cambria Math" panose="02040503050406030204" pitchFamily="18" charset="0"/>
                            </a:rPr>
                          </m:ctrlPr>
                        </m:sSubPr>
                        <m:e>
                          <m:r>
                            <a:rPr lang="es-MX" sz="2000" i="1">
                              <a:solidFill>
                                <a:schemeClr val="tx1">
                                  <a:lumMod val="75000"/>
                                  <a:lumOff val="25000"/>
                                </a:schemeClr>
                              </a:solidFill>
                              <a:latin typeface="Cambria Math" panose="02040503050406030204" pitchFamily="18" charset="0"/>
                            </a:rPr>
                            <m:t>𝑎</m:t>
                          </m:r>
                        </m:e>
                        <m:sub>
                          <m:r>
                            <a:rPr lang="es-MX" sz="2000" i="1">
                              <a:solidFill>
                                <a:schemeClr val="tx1">
                                  <a:lumMod val="75000"/>
                                  <a:lumOff val="25000"/>
                                </a:schemeClr>
                              </a:solidFill>
                              <a:latin typeface="Cambria Math" panose="02040503050406030204" pitchFamily="18" charset="0"/>
                              <a:ea typeface="Cambria Math" panose="02040503050406030204" pitchFamily="18" charset="0"/>
                            </a:rPr>
                            <m:t>𝜇</m:t>
                          </m:r>
                        </m:sub>
                      </m:sSub>
                      <m:r>
                        <a:rPr lang="es-MX" sz="2000" i="1">
                          <a:solidFill>
                            <a:schemeClr val="tx1">
                              <a:lumMod val="75000"/>
                              <a:lumOff val="25000"/>
                            </a:schemeClr>
                          </a:solidFill>
                          <a:latin typeface="Cambria Math" panose="02040503050406030204" pitchFamily="18" charset="0"/>
                        </a:rPr>
                        <m:t>=</m:t>
                      </m:r>
                      <m:f>
                        <m:fPr>
                          <m:ctrlPr>
                            <a:rPr lang="es-MX" sz="2000" i="1" smtClean="0">
                              <a:solidFill>
                                <a:schemeClr val="tx1">
                                  <a:lumMod val="75000"/>
                                  <a:lumOff val="25000"/>
                                </a:schemeClr>
                              </a:solidFill>
                              <a:latin typeface="Cambria Math" panose="02040503050406030204" pitchFamily="18" charset="0"/>
                            </a:rPr>
                          </m:ctrlPr>
                        </m:fPr>
                        <m:num>
                          <m:rad>
                            <m:radPr>
                              <m:degHide m:val="on"/>
                              <m:ctrlPr>
                                <a:rPr lang="es-MX" sz="2000" i="1" smtClean="0">
                                  <a:solidFill>
                                    <a:schemeClr val="tx1">
                                      <a:lumMod val="75000"/>
                                      <a:lumOff val="25000"/>
                                    </a:schemeClr>
                                  </a:solidFill>
                                  <a:latin typeface="Cambria Math" panose="02040503050406030204" pitchFamily="18" charset="0"/>
                                </a:rPr>
                              </m:ctrlPr>
                            </m:radPr>
                            <m:deg/>
                            <m:e>
                              <m:r>
                                <a:rPr lang="es-MX" sz="2000" b="0" i="1" smtClean="0">
                                  <a:solidFill>
                                    <a:schemeClr val="tx1">
                                      <a:lumMod val="75000"/>
                                      <a:lumOff val="25000"/>
                                    </a:schemeClr>
                                  </a:solidFill>
                                  <a:latin typeface="Cambria Math" panose="02040503050406030204" pitchFamily="18" charset="0"/>
                                </a:rPr>
                                <m:t>2</m:t>
                              </m:r>
                            </m:e>
                          </m:rad>
                          <m:sSub>
                            <m:sSubPr>
                              <m:ctrlPr>
                                <a:rPr lang="es-MX" sz="2000" i="1" smtClean="0">
                                  <a:solidFill>
                                    <a:schemeClr val="tx1">
                                      <a:lumMod val="75000"/>
                                      <a:lumOff val="25000"/>
                                    </a:schemeClr>
                                  </a:solidFill>
                                  <a:latin typeface="Cambria Math" panose="02040503050406030204" pitchFamily="18" charset="0"/>
                                </a:rPr>
                              </m:ctrlPr>
                            </m:sSubPr>
                            <m:e>
                              <m:r>
                                <a:rPr lang="es-MX" sz="2000" b="0" i="1" smtClean="0">
                                  <a:solidFill>
                                    <a:schemeClr val="tx1">
                                      <a:lumMod val="75000"/>
                                      <a:lumOff val="25000"/>
                                    </a:schemeClr>
                                  </a:solidFill>
                                  <a:latin typeface="Cambria Math" panose="02040503050406030204" pitchFamily="18" charset="0"/>
                                </a:rPr>
                                <m:t>𝐺</m:t>
                              </m:r>
                            </m:e>
                            <m:sub>
                              <m:r>
                                <a:rPr lang="es-MX" sz="2000" i="1" smtClean="0">
                                  <a:solidFill>
                                    <a:schemeClr val="tx1">
                                      <a:lumMod val="75000"/>
                                      <a:lumOff val="25000"/>
                                    </a:schemeClr>
                                  </a:solidFill>
                                  <a:latin typeface="Cambria Math" panose="02040503050406030204" pitchFamily="18" charset="0"/>
                                  <a:ea typeface="Cambria Math" panose="02040503050406030204" pitchFamily="18" charset="0"/>
                                </a:rPr>
                                <m:t>𝜇</m:t>
                              </m:r>
                            </m:sub>
                          </m:sSub>
                          <m:sSup>
                            <m:sSupPr>
                              <m:ctrlPr>
                                <a:rPr lang="es-MX" sz="2000" i="1" smtClean="0">
                                  <a:solidFill>
                                    <a:schemeClr val="tx1">
                                      <a:lumMod val="75000"/>
                                      <a:lumOff val="25000"/>
                                    </a:schemeClr>
                                  </a:solidFill>
                                  <a:latin typeface="Cambria Math" panose="02040503050406030204" pitchFamily="18" charset="0"/>
                                </a:rPr>
                              </m:ctrlPr>
                            </m:sSupPr>
                            <m:e>
                              <m:sSub>
                                <m:sSubPr>
                                  <m:ctrlPr>
                                    <a:rPr lang="es-MX" sz="2000" i="1" smtClean="0">
                                      <a:solidFill>
                                        <a:schemeClr val="tx1">
                                          <a:lumMod val="75000"/>
                                          <a:lumOff val="25000"/>
                                        </a:schemeClr>
                                      </a:solidFill>
                                      <a:latin typeface="Cambria Math" panose="02040503050406030204" pitchFamily="18" charset="0"/>
                                    </a:rPr>
                                  </m:ctrlPr>
                                </m:sSubPr>
                                <m:e>
                                  <m:r>
                                    <a:rPr lang="es-MX" sz="2000" b="0" i="1" smtClean="0">
                                      <a:solidFill>
                                        <a:schemeClr val="tx1">
                                          <a:lumMod val="75000"/>
                                          <a:lumOff val="25000"/>
                                        </a:schemeClr>
                                      </a:solidFill>
                                      <a:latin typeface="Cambria Math" panose="02040503050406030204" pitchFamily="18" charset="0"/>
                                    </a:rPr>
                                    <m:t>𝑚</m:t>
                                  </m:r>
                                </m:e>
                                <m:sub>
                                  <m:r>
                                    <a:rPr lang="es-MX" sz="2000" b="0" i="1" smtClean="0">
                                      <a:solidFill>
                                        <a:schemeClr val="tx1">
                                          <a:lumMod val="75000"/>
                                          <a:lumOff val="25000"/>
                                        </a:schemeClr>
                                      </a:solidFill>
                                      <a:latin typeface="Cambria Math" panose="02040503050406030204" pitchFamily="18" charset="0"/>
                                    </a:rPr>
                                    <m:t>𝑙</m:t>
                                  </m:r>
                                </m:sub>
                              </m:sSub>
                            </m:e>
                            <m:sup>
                              <m:r>
                                <a:rPr lang="es-MX" sz="2000" b="0" i="1" smtClean="0">
                                  <a:solidFill>
                                    <a:schemeClr val="tx1">
                                      <a:lumMod val="75000"/>
                                      <a:lumOff val="25000"/>
                                    </a:schemeClr>
                                  </a:solidFill>
                                  <a:latin typeface="Cambria Math" panose="02040503050406030204" pitchFamily="18" charset="0"/>
                                </a:rPr>
                                <m:t>2</m:t>
                              </m:r>
                            </m:sup>
                          </m:sSup>
                        </m:num>
                        <m:den>
                          <m:r>
                            <a:rPr lang="es-MX" sz="2000" b="0" i="1" smtClean="0">
                              <a:solidFill>
                                <a:schemeClr val="tx1">
                                  <a:lumMod val="75000"/>
                                  <a:lumOff val="25000"/>
                                </a:schemeClr>
                              </a:solidFill>
                              <a:latin typeface="Cambria Math" panose="02040503050406030204" pitchFamily="18" charset="0"/>
                            </a:rPr>
                            <m:t>16 </m:t>
                          </m:r>
                          <m:sSup>
                            <m:sSupPr>
                              <m:ctrlPr>
                                <a:rPr lang="es-MX" sz="2000" b="0" i="1" smtClean="0">
                                  <a:solidFill>
                                    <a:schemeClr val="tx1">
                                      <a:lumMod val="75000"/>
                                      <a:lumOff val="25000"/>
                                    </a:schemeClr>
                                  </a:solidFill>
                                  <a:latin typeface="Cambria Math" panose="02040503050406030204" pitchFamily="18" charset="0"/>
                                </a:rPr>
                              </m:ctrlPr>
                            </m:sSupPr>
                            <m:e>
                              <m:r>
                                <a:rPr lang="es-MX" sz="2000" b="0" i="1" smtClean="0">
                                  <a:solidFill>
                                    <a:schemeClr val="tx1">
                                      <a:lumMod val="75000"/>
                                      <a:lumOff val="25000"/>
                                    </a:schemeClr>
                                  </a:solidFill>
                                  <a:latin typeface="Cambria Math" panose="02040503050406030204" pitchFamily="18" charset="0"/>
                                  <a:ea typeface="Cambria Math" panose="02040503050406030204" pitchFamily="18" charset="0"/>
                                </a:rPr>
                                <m:t>𝜋</m:t>
                              </m:r>
                            </m:e>
                            <m:sup>
                              <m:r>
                                <a:rPr lang="es-MX" sz="2000" b="0" i="1" smtClean="0">
                                  <a:solidFill>
                                    <a:schemeClr val="tx1">
                                      <a:lumMod val="75000"/>
                                      <a:lumOff val="25000"/>
                                    </a:schemeClr>
                                  </a:solidFill>
                                  <a:latin typeface="Cambria Math" panose="02040503050406030204" pitchFamily="18" charset="0"/>
                                </a:rPr>
                                <m:t>2</m:t>
                              </m:r>
                            </m:sup>
                          </m:sSup>
                        </m:den>
                      </m:f>
                      <m:f>
                        <m:fPr>
                          <m:ctrlPr>
                            <a:rPr lang="es-MX" sz="2000" b="0" i="1" smtClean="0">
                              <a:solidFill>
                                <a:schemeClr val="tx1">
                                  <a:lumMod val="75000"/>
                                  <a:lumOff val="25000"/>
                                </a:schemeClr>
                              </a:solidFill>
                              <a:latin typeface="Cambria Math" panose="02040503050406030204" pitchFamily="18" charset="0"/>
                            </a:rPr>
                          </m:ctrlPr>
                        </m:fPr>
                        <m:num>
                          <m:sSup>
                            <m:sSupPr>
                              <m:ctrlPr>
                                <a:rPr lang="es-MX" sz="2000" b="0" i="1" smtClean="0">
                                  <a:solidFill>
                                    <a:schemeClr val="tx1">
                                      <a:lumMod val="75000"/>
                                      <a:lumOff val="25000"/>
                                    </a:schemeClr>
                                  </a:solidFill>
                                  <a:latin typeface="Cambria Math" panose="02040503050406030204" pitchFamily="18" charset="0"/>
                                </a:rPr>
                              </m:ctrlPr>
                            </m:sSupPr>
                            <m:e>
                              <m:d>
                                <m:dPr>
                                  <m:ctrlPr>
                                    <a:rPr lang="es-MX" sz="2000" i="1">
                                      <a:latin typeface="Cambria Math" panose="02040503050406030204" pitchFamily="18" charset="0"/>
                                    </a:rPr>
                                  </m:ctrlPr>
                                </m:dPr>
                                <m:e>
                                  <m:r>
                                    <a:rPr lang="es-MX" sz="2000" i="1">
                                      <a:latin typeface="Cambria Math" panose="02040503050406030204" pitchFamily="18" charset="0"/>
                                    </a:rPr>
                                    <m:t>4</m:t>
                                  </m:r>
                                  <m:sSup>
                                    <m:sSupPr>
                                      <m:ctrlPr>
                                        <a:rPr lang="es-MX" sz="2000" i="1">
                                          <a:latin typeface="Cambria Math" panose="02040503050406030204" pitchFamily="18" charset="0"/>
                                        </a:rPr>
                                      </m:ctrlPr>
                                    </m:sSupPr>
                                    <m:e>
                                      <m:func>
                                        <m:funcPr>
                                          <m:ctrlPr>
                                            <a:rPr lang="es-MX" sz="2000" i="1">
                                              <a:latin typeface="Cambria Math" panose="02040503050406030204" pitchFamily="18" charset="0"/>
                                            </a:rPr>
                                          </m:ctrlPr>
                                        </m:funcPr>
                                        <m:fName>
                                          <m:r>
                                            <m:rPr>
                                              <m:sty m:val="p"/>
                                            </m:rPr>
                                            <a:rPr lang="es-MX" sz="2000">
                                              <a:latin typeface="Cambria Math" panose="02040503050406030204" pitchFamily="18" charset="0"/>
                                            </a:rPr>
                                            <m:t>sin</m:t>
                                          </m:r>
                                        </m:fName>
                                        <m:e>
                                          <m:sSub>
                                            <m:sSubPr>
                                              <m:ctrlPr>
                                                <a:rPr lang="es-MX" sz="2000" i="1">
                                                  <a:latin typeface="Cambria Math" panose="02040503050406030204" pitchFamily="18" charset="0"/>
                                                </a:rPr>
                                              </m:ctrlPr>
                                            </m:sSubPr>
                                            <m:e>
                                              <m:r>
                                                <a:rPr lang="es-MX" sz="2000" i="1">
                                                  <a:latin typeface="Cambria Math" panose="02040503050406030204" pitchFamily="18" charset="0"/>
                                                  <a:ea typeface="Cambria Math" panose="02040503050406030204" pitchFamily="18" charset="0"/>
                                                </a:rPr>
                                                <m:t>𝜃</m:t>
                                              </m:r>
                                            </m:e>
                                            <m:sub>
                                              <m:r>
                                                <a:rPr lang="es-MX" sz="2000" i="1">
                                                  <a:latin typeface="Cambria Math" panose="02040503050406030204" pitchFamily="18" charset="0"/>
                                                </a:rPr>
                                                <m:t>𝑤</m:t>
                                              </m:r>
                                            </m:sub>
                                          </m:sSub>
                                        </m:e>
                                      </m:func>
                                    </m:e>
                                    <m:sup>
                                      <m:r>
                                        <a:rPr lang="es-MX" sz="2000" i="1">
                                          <a:latin typeface="Cambria Math" panose="02040503050406030204" pitchFamily="18" charset="0"/>
                                        </a:rPr>
                                        <m:t>2</m:t>
                                      </m:r>
                                    </m:sup>
                                  </m:sSup>
                                  <m:r>
                                    <a:rPr lang="es-MX" sz="2000" i="1">
                                      <a:latin typeface="Cambria Math" panose="02040503050406030204" pitchFamily="18" charset="0"/>
                                    </a:rPr>
                                    <m:t>−1</m:t>
                                  </m:r>
                                </m:e>
                              </m:d>
                            </m:e>
                            <m:sup>
                              <m:r>
                                <a:rPr lang="es-MX" sz="2000" b="0" i="1" smtClean="0">
                                  <a:solidFill>
                                    <a:schemeClr val="tx1">
                                      <a:lumMod val="75000"/>
                                      <a:lumOff val="25000"/>
                                    </a:schemeClr>
                                  </a:solidFill>
                                  <a:latin typeface="Cambria Math" panose="02040503050406030204" pitchFamily="18" charset="0"/>
                                </a:rPr>
                                <m:t>2</m:t>
                              </m:r>
                            </m:sup>
                          </m:sSup>
                          <m:r>
                            <a:rPr lang="es-MX" sz="2000" b="0" i="1" smtClean="0">
                              <a:solidFill>
                                <a:schemeClr val="tx1">
                                  <a:lumMod val="75000"/>
                                  <a:lumOff val="25000"/>
                                </a:schemeClr>
                              </a:solidFill>
                              <a:latin typeface="Cambria Math" panose="02040503050406030204" pitchFamily="18" charset="0"/>
                            </a:rPr>
                            <m:t>−5</m:t>
                          </m:r>
                        </m:num>
                        <m:den>
                          <m:r>
                            <a:rPr lang="es-MX" sz="2000" b="0" i="1" smtClean="0">
                              <a:solidFill>
                                <a:schemeClr val="tx1">
                                  <a:lumMod val="75000"/>
                                  <a:lumOff val="25000"/>
                                </a:schemeClr>
                              </a:solidFill>
                              <a:latin typeface="Cambria Math" panose="02040503050406030204" pitchFamily="18" charset="0"/>
                            </a:rPr>
                            <m:t>3</m:t>
                          </m:r>
                        </m:den>
                      </m:f>
                    </m:oMath>
                  </m:oMathPara>
                </a14:m>
                <a:endParaRPr lang="es-MX" sz="2400" dirty="0">
                  <a:solidFill>
                    <a:schemeClr val="tx1"/>
                  </a:solidFill>
                </a:endParaRPr>
              </a:p>
            </p:txBody>
          </p:sp>
        </mc:Choice>
        <mc:Fallback>
          <p:sp>
            <p:nvSpPr>
              <p:cNvPr id="87" name="Marcador de contenido 2">
                <a:extLst>
                  <a:ext uri="{FF2B5EF4-FFF2-40B4-BE49-F238E27FC236}">
                    <a16:creationId xmlns:a16="http://schemas.microsoft.com/office/drawing/2014/main" id="{BDD565BA-5C2F-45D2-AA94-A85C283EE416}"/>
                  </a:ext>
                </a:extLst>
              </p:cNvPr>
              <p:cNvSpPr txBox="1">
                <a:spLocks noRot="1" noChangeAspect="1" noMove="1" noResize="1" noEditPoints="1" noAdjustHandles="1" noChangeArrowheads="1" noChangeShapeType="1" noTextEdit="1"/>
              </p:cNvSpPr>
              <p:nvPr/>
            </p:nvSpPr>
            <p:spPr>
              <a:xfrm>
                <a:off x="3679858" y="3898405"/>
                <a:ext cx="6414446" cy="1166878"/>
              </a:xfrm>
              <a:prstGeom prst="rect">
                <a:avLst/>
              </a:prstGeom>
              <a:blipFill>
                <a:blip r:embed="rId16"/>
                <a:stretch>
                  <a:fillRect l="-951" t="-3141"/>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88" name="Marcador de contenido 2">
                <a:extLst>
                  <a:ext uri="{FF2B5EF4-FFF2-40B4-BE49-F238E27FC236}">
                    <a16:creationId xmlns:a16="http://schemas.microsoft.com/office/drawing/2014/main" id="{36CBE808-799E-4C13-9B3C-99C8335A17E5}"/>
                  </a:ext>
                </a:extLst>
              </p:cNvPr>
              <p:cNvSpPr txBox="1">
                <a:spLocks/>
              </p:cNvSpPr>
              <p:nvPr/>
            </p:nvSpPr>
            <p:spPr>
              <a:xfrm>
                <a:off x="3679858" y="5099246"/>
                <a:ext cx="6414446" cy="1166878"/>
              </a:xfrm>
              <a:prstGeom prst="rect">
                <a:avLst/>
              </a:prstGeom>
            </p:spPr>
            <p:txBody>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r>
                  <a:rPr lang="es-MX" sz="2000" dirty="0"/>
                  <a:t>On-Shell and </a:t>
                </a:r>
                <a:r>
                  <a:rPr lang="es-MX" sz="2000" dirty="0" err="1"/>
                  <a:t>symmetric</a:t>
                </a:r>
                <a:r>
                  <a:rPr lang="es-MX" sz="2000" dirty="0"/>
                  <a:t> </a:t>
                </a:r>
                <a:r>
                  <a:rPr lang="es-MX" sz="2000" dirty="0" err="1"/>
                  <a:t>limit</a:t>
                </a:r>
                <a:r>
                  <a:rPr lang="es-MX" sz="2000" dirty="0"/>
                  <a:t> Higgs </a:t>
                </a:r>
                <a:r>
                  <a:rPr lang="es-MX" sz="2000" dirty="0" err="1"/>
                  <a:t>contribution</a:t>
                </a:r>
                <a:r>
                  <a:rPr lang="es-MX" sz="2000" dirty="0"/>
                  <a:t> </a:t>
                </a:r>
              </a:p>
              <a:p>
                <a:pPr marL="0" indent="0">
                  <a:buNone/>
                </a:pPr>
                <a14:m>
                  <m:oMathPara xmlns:m="http://schemas.openxmlformats.org/officeDocument/2006/math">
                    <m:oMathParaPr>
                      <m:jc m:val="centerGroup"/>
                    </m:oMathParaPr>
                    <m:oMath xmlns:m="http://schemas.openxmlformats.org/officeDocument/2006/math">
                      <m:sSub>
                        <m:sSubPr>
                          <m:ctrlPr>
                            <a:rPr lang="es-MX" sz="2000" i="1" smtClean="0">
                              <a:solidFill>
                                <a:schemeClr val="tx1">
                                  <a:lumMod val="75000"/>
                                  <a:lumOff val="25000"/>
                                </a:schemeClr>
                              </a:solidFill>
                              <a:latin typeface="Cambria Math" panose="02040503050406030204" pitchFamily="18" charset="0"/>
                            </a:rPr>
                          </m:ctrlPr>
                        </m:sSubPr>
                        <m:e>
                          <m:r>
                            <a:rPr lang="es-MX" sz="2000" i="1">
                              <a:solidFill>
                                <a:schemeClr val="tx1">
                                  <a:lumMod val="75000"/>
                                  <a:lumOff val="25000"/>
                                </a:schemeClr>
                              </a:solidFill>
                              <a:latin typeface="Cambria Math" panose="02040503050406030204" pitchFamily="18" charset="0"/>
                            </a:rPr>
                            <m:t>𝑎</m:t>
                          </m:r>
                        </m:e>
                        <m:sub>
                          <m:r>
                            <a:rPr lang="es-MX" sz="2000" i="1">
                              <a:solidFill>
                                <a:schemeClr val="tx1">
                                  <a:lumMod val="75000"/>
                                  <a:lumOff val="25000"/>
                                </a:schemeClr>
                              </a:solidFill>
                              <a:latin typeface="Cambria Math" panose="02040503050406030204" pitchFamily="18" charset="0"/>
                              <a:ea typeface="Cambria Math" panose="02040503050406030204" pitchFamily="18" charset="0"/>
                            </a:rPr>
                            <m:t>𝜇</m:t>
                          </m:r>
                        </m:sub>
                      </m:sSub>
                      <m:r>
                        <a:rPr lang="es-MX" sz="2000" i="1">
                          <a:solidFill>
                            <a:schemeClr val="tx1">
                              <a:lumMod val="75000"/>
                              <a:lumOff val="25000"/>
                            </a:schemeClr>
                          </a:solidFill>
                          <a:latin typeface="Cambria Math" panose="02040503050406030204" pitchFamily="18" charset="0"/>
                        </a:rPr>
                        <m:t>=</m:t>
                      </m:r>
                      <m:f>
                        <m:fPr>
                          <m:ctrlPr>
                            <a:rPr lang="es-MX" sz="2000" i="1" smtClean="0">
                              <a:solidFill>
                                <a:schemeClr val="tx1">
                                  <a:lumMod val="75000"/>
                                  <a:lumOff val="25000"/>
                                </a:schemeClr>
                              </a:solidFill>
                              <a:latin typeface="Cambria Math" panose="02040503050406030204" pitchFamily="18" charset="0"/>
                            </a:rPr>
                          </m:ctrlPr>
                        </m:fPr>
                        <m:num>
                          <m:rad>
                            <m:radPr>
                              <m:degHide m:val="on"/>
                              <m:ctrlPr>
                                <a:rPr lang="es-MX" sz="2000" i="1" smtClean="0">
                                  <a:solidFill>
                                    <a:schemeClr val="tx1">
                                      <a:lumMod val="75000"/>
                                      <a:lumOff val="25000"/>
                                    </a:schemeClr>
                                  </a:solidFill>
                                  <a:latin typeface="Cambria Math" panose="02040503050406030204" pitchFamily="18" charset="0"/>
                                </a:rPr>
                              </m:ctrlPr>
                            </m:radPr>
                            <m:deg/>
                            <m:e>
                              <m:r>
                                <a:rPr lang="es-MX" sz="2000" b="0" i="1" smtClean="0">
                                  <a:solidFill>
                                    <a:schemeClr val="tx1">
                                      <a:lumMod val="75000"/>
                                      <a:lumOff val="25000"/>
                                    </a:schemeClr>
                                  </a:solidFill>
                                  <a:latin typeface="Cambria Math" panose="02040503050406030204" pitchFamily="18" charset="0"/>
                                </a:rPr>
                                <m:t>2</m:t>
                              </m:r>
                            </m:e>
                          </m:rad>
                          <m:sSub>
                            <m:sSubPr>
                              <m:ctrlPr>
                                <a:rPr lang="es-MX" sz="2000" i="1" smtClean="0">
                                  <a:solidFill>
                                    <a:schemeClr val="tx1">
                                      <a:lumMod val="75000"/>
                                      <a:lumOff val="25000"/>
                                    </a:schemeClr>
                                  </a:solidFill>
                                  <a:latin typeface="Cambria Math" panose="02040503050406030204" pitchFamily="18" charset="0"/>
                                </a:rPr>
                              </m:ctrlPr>
                            </m:sSubPr>
                            <m:e>
                              <m:r>
                                <a:rPr lang="es-MX" sz="2000" b="0" i="1" smtClean="0">
                                  <a:solidFill>
                                    <a:schemeClr val="tx1">
                                      <a:lumMod val="75000"/>
                                      <a:lumOff val="25000"/>
                                    </a:schemeClr>
                                  </a:solidFill>
                                  <a:latin typeface="Cambria Math" panose="02040503050406030204" pitchFamily="18" charset="0"/>
                                </a:rPr>
                                <m:t>𝐺</m:t>
                              </m:r>
                            </m:e>
                            <m:sub>
                              <m:r>
                                <a:rPr lang="es-MX" sz="2000" i="1" smtClean="0">
                                  <a:solidFill>
                                    <a:schemeClr val="tx1">
                                      <a:lumMod val="75000"/>
                                      <a:lumOff val="25000"/>
                                    </a:schemeClr>
                                  </a:solidFill>
                                  <a:latin typeface="Cambria Math" panose="02040503050406030204" pitchFamily="18" charset="0"/>
                                  <a:ea typeface="Cambria Math" panose="02040503050406030204" pitchFamily="18" charset="0"/>
                                </a:rPr>
                                <m:t>𝜇</m:t>
                              </m:r>
                            </m:sub>
                          </m:sSub>
                          <m:sSup>
                            <m:sSupPr>
                              <m:ctrlPr>
                                <a:rPr lang="es-MX" sz="2000" i="1" smtClean="0">
                                  <a:solidFill>
                                    <a:schemeClr val="tx1">
                                      <a:lumMod val="75000"/>
                                      <a:lumOff val="25000"/>
                                    </a:schemeClr>
                                  </a:solidFill>
                                  <a:latin typeface="Cambria Math" panose="02040503050406030204" pitchFamily="18" charset="0"/>
                                </a:rPr>
                              </m:ctrlPr>
                            </m:sSupPr>
                            <m:e>
                              <m:sSub>
                                <m:sSubPr>
                                  <m:ctrlPr>
                                    <a:rPr lang="es-MX" sz="2000" i="1" smtClean="0">
                                      <a:solidFill>
                                        <a:schemeClr val="tx1">
                                          <a:lumMod val="75000"/>
                                          <a:lumOff val="25000"/>
                                        </a:schemeClr>
                                      </a:solidFill>
                                      <a:latin typeface="Cambria Math" panose="02040503050406030204" pitchFamily="18" charset="0"/>
                                    </a:rPr>
                                  </m:ctrlPr>
                                </m:sSubPr>
                                <m:e>
                                  <m:r>
                                    <a:rPr lang="es-MX" sz="2000" b="0" i="1" smtClean="0">
                                      <a:solidFill>
                                        <a:schemeClr val="tx1">
                                          <a:lumMod val="75000"/>
                                          <a:lumOff val="25000"/>
                                        </a:schemeClr>
                                      </a:solidFill>
                                      <a:latin typeface="Cambria Math" panose="02040503050406030204" pitchFamily="18" charset="0"/>
                                    </a:rPr>
                                    <m:t>𝑚</m:t>
                                  </m:r>
                                </m:e>
                                <m:sub>
                                  <m:r>
                                    <a:rPr lang="es-MX" sz="2000" b="0" i="1" smtClean="0">
                                      <a:solidFill>
                                        <a:schemeClr val="tx1">
                                          <a:lumMod val="75000"/>
                                          <a:lumOff val="25000"/>
                                        </a:schemeClr>
                                      </a:solidFill>
                                      <a:latin typeface="Cambria Math" panose="02040503050406030204" pitchFamily="18" charset="0"/>
                                    </a:rPr>
                                    <m:t>𝑙</m:t>
                                  </m:r>
                                </m:sub>
                              </m:sSub>
                            </m:e>
                            <m:sup>
                              <m:r>
                                <a:rPr lang="es-MX" sz="2000" b="0" i="1" smtClean="0">
                                  <a:solidFill>
                                    <a:schemeClr val="tx1">
                                      <a:lumMod val="75000"/>
                                      <a:lumOff val="25000"/>
                                    </a:schemeClr>
                                  </a:solidFill>
                                  <a:latin typeface="Cambria Math" panose="02040503050406030204" pitchFamily="18" charset="0"/>
                                </a:rPr>
                                <m:t>2</m:t>
                              </m:r>
                            </m:sup>
                          </m:sSup>
                        </m:num>
                        <m:den>
                          <m:r>
                            <a:rPr lang="es-MX" sz="2000" b="0" i="1" smtClean="0">
                              <a:solidFill>
                                <a:schemeClr val="tx1">
                                  <a:lumMod val="75000"/>
                                  <a:lumOff val="25000"/>
                                </a:schemeClr>
                              </a:solidFill>
                              <a:latin typeface="Cambria Math" panose="02040503050406030204" pitchFamily="18" charset="0"/>
                            </a:rPr>
                            <m:t>8</m:t>
                          </m:r>
                          <m:r>
                            <a:rPr lang="es-MX" sz="2000" b="0" i="1" smtClean="0">
                              <a:solidFill>
                                <a:schemeClr val="tx1">
                                  <a:lumMod val="75000"/>
                                  <a:lumOff val="25000"/>
                                </a:schemeClr>
                              </a:solidFill>
                              <a:latin typeface="Cambria Math" panose="02040503050406030204" pitchFamily="18" charset="0"/>
                            </a:rPr>
                            <m:t> </m:t>
                          </m:r>
                          <m:sSup>
                            <m:sSupPr>
                              <m:ctrlPr>
                                <a:rPr lang="es-MX" sz="2000" b="0" i="1" smtClean="0">
                                  <a:solidFill>
                                    <a:schemeClr val="tx1">
                                      <a:lumMod val="75000"/>
                                      <a:lumOff val="25000"/>
                                    </a:schemeClr>
                                  </a:solidFill>
                                  <a:latin typeface="Cambria Math" panose="02040503050406030204" pitchFamily="18" charset="0"/>
                                </a:rPr>
                              </m:ctrlPr>
                            </m:sSupPr>
                            <m:e>
                              <m:r>
                                <a:rPr lang="es-MX" sz="2000" b="0" i="1" smtClean="0">
                                  <a:solidFill>
                                    <a:schemeClr val="tx1">
                                      <a:lumMod val="75000"/>
                                      <a:lumOff val="25000"/>
                                    </a:schemeClr>
                                  </a:solidFill>
                                  <a:latin typeface="Cambria Math" panose="02040503050406030204" pitchFamily="18" charset="0"/>
                                  <a:ea typeface="Cambria Math" panose="02040503050406030204" pitchFamily="18" charset="0"/>
                                </a:rPr>
                                <m:t>𝜋</m:t>
                              </m:r>
                            </m:e>
                            <m:sup>
                              <m:r>
                                <a:rPr lang="es-MX" sz="2000" b="0" i="1" smtClean="0">
                                  <a:solidFill>
                                    <a:schemeClr val="tx1">
                                      <a:lumMod val="75000"/>
                                      <a:lumOff val="25000"/>
                                    </a:schemeClr>
                                  </a:solidFill>
                                  <a:latin typeface="Cambria Math" panose="02040503050406030204" pitchFamily="18" charset="0"/>
                                </a:rPr>
                                <m:t>2</m:t>
                              </m:r>
                            </m:sup>
                          </m:sSup>
                        </m:den>
                      </m:f>
                      <m:d>
                        <m:dPr>
                          <m:begChr m:val="["/>
                          <m:endChr m:val="]"/>
                          <m:ctrlPr>
                            <a:rPr lang="es-MX" sz="2000" b="0" i="1" smtClean="0">
                              <a:solidFill>
                                <a:schemeClr val="tx1">
                                  <a:lumMod val="75000"/>
                                  <a:lumOff val="25000"/>
                                </a:schemeClr>
                              </a:solidFill>
                              <a:latin typeface="Cambria Math" panose="02040503050406030204" pitchFamily="18" charset="0"/>
                            </a:rPr>
                          </m:ctrlPr>
                        </m:dPr>
                        <m:e>
                          <m:f>
                            <m:fPr>
                              <m:ctrlPr>
                                <a:rPr lang="es-MX" sz="2000" b="0" i="1" smtClean="0">
                                  <a:solidFill>
                                    <a:schemeClr val="tx1">
                                      <a:lumMod val="75000"/>
                                      <a:lumOff val="25000"/>
                                    </a:schemeClr>
                                  </a:solidFill>
                                  <a:latin typeface="Cambria Math" panose="02040503050406030204" pitchFamily="18" charset="0"/>
                                </a:rPr>
                              </m:ctrlPr>
                            </m:fPr>
                            <m:num>
                              <m:r>
                                <a:rPr lang="es-MX" sz="2000" b="0" i="1" smtClean="0">
                                  <a:solidFill>
                                    <a:schemeClr val="tx1">
                                      <a:lumMod val="75000"/>
                                      <a:lumOff val="25000"/>
                                    </a:schemeClr>
                                  </a:solidFill>
                                  <a:latin typeface="Cambria Math" panose="02040503050406030204" pitchFamily="18" charset="0"/>
                                </a:rPr>
                                <m:t>7</m:t>
                              </m:r>
                            </m:num>
                            <m:den>
                              <m:r>
                                <a:rPr lang="es-MX" sz="2000" b="0" i="1" smtClean="0">
                                  <a:solidFill>
                                    <a:schemeClr val="tx1">
                                      <a:lumMod val="75000"/>
                                      <a:lumOff val="25000"/>
                                    </a:schemeClr>
                                  </a:solidFill>
                                  <a:latin typeface="Cambria Math" panose="02040503050406030204" pitchFamily="18" charset="0"/>
                                </a:rPr>
                                <m:t>6</m:t>
                              </m:r>
                            </m:den>
                          </m:f>
                          <m:f>
                            <m:fPr>
                              <m:ctrlPr>
                                <a:rPr lang="es-MX" sz="2000" b="0" i="1" smtClean="0">
                                  <a:solidFill>
                                    <a:schemeClr val="tx1">
                                      <a:lumMod val="75000"/>
                                      <a:lumOff val="25000"/>
                                    </a:schemeClr>
                                  </a:solidFill>
                                  <a:latin typeface="Cambria Math" panose="02040503050406030204" pitchFamily="18" charset="0"/>
                                </a:rPr>
                              </m:ctrlPr>
                            </m:fPr>
                            <m:num>
                              <m:sSup>
                                <m:sSupPr>
                                  <m:ctrlPr>
                                    <a:rPr lang="es-MX" sz="2000" b="0" i="1" smtClean="0">
                                      <a:solidFill>
                                        <a:schemeClr val="tx1">
                                          <a:lumMod val="75000"/>
                                          <a:lumOff val="25000"/>
                                        </a:schemeClr>
                                      </a:solidFill>
                                      <a:latin typeface="Cambria Math" panose="02040503050406030204" pitchFamily="18" charset="0"/>
                                    </a:rPr>
                                  </m:ctrlPr>
                                </m:sSupPr>
                                <m:e>
                                  <m:sSub>
                                    <m:sSubPr>
                                      <m:ctrlPr>
                                        <a:rPr lang="es-MX" sz="2000" b="0" i="1" smtClean="0">
                                          <a:solidFill>
                                            <a:schemeClr val="tx1">
                                              <a:lumMod val="75000"/>
                                              <a:lumOff val="25000"/>
                                            </a:schemeClr>
                                          </a:solidFill>
                                          <a:latin typeface="Cambria Math" panose="02040503050406030204" pitchFamily="18" charset="0"/>
                                        </a:rPr>
                                      </m:ctrlPr>
                                    </m:sSubPr>
                                    <m:e>
                                      <m:r>
                                        <a:rPr lang="es-MX" sz="2000" b="0" i="1" smtClean="0">
                                          <a:solidFill>
                                            <a:schemeClr val="tx1">
                                              <a:lumMod val="75000"/>
                                              <a:lumOff val="25000"/>
                                            </a:schemeClr>
                                          </a:solidFill>
                                          <a:latin typeface="Cambria Math" panose="02040503050406030204" pitchFamily="18" charset="0"/>
                                        </a:rPr>
                                        <m:t>𝑚</m:t>
                                      </m:r>
                                    </m:e>
                                    <m:sub>
                                      <m:r>
                                        <a:rPr lang="es-MX" sz="2000" b="0" i="1" smtClean="0">
                                          <a:solidFill>
                                            <a:schemeClr val="tx1">
                                              <a:lumMod val="75000"/>
                                              <a:lumOff val="25000"/>
                                            </a:schemeClr>
                                          </a:solidFill>
                                          <a:latin typeface="Cambria Math" panose="02040503050406030204" pitchFamily="18" charset="0"/>
                                        </a:rPr>
                                        <m:t>𝑙</m:t>
                                      </m:r>
                                    </m:sub>
                                  </m:sSub>
                                </m:e>
                                <m:sup>
                                  <m:r>
                                    <a:rPr lang="es-MX" sz="2000" b="0" i="1" smtClean="0">
                                      <a:solidFill>
                                        <a:schemeClr val="tx1">
                                          <a:lumMod val="75000"/>
                                          <a:lumOff val="25000"/>
                                        </a:schemeClr>
                                      </a:solidFill>
                                      <a:latin typeface="Cambria Math" panose="02040503050406030204" pitchFamily="18" charset="0"/>
                                    </a:rPr>
                                    <m:t>2</m:t>
                                  </m:r>
                                </m:sup>
                              </m:sSup>
                            </m:num>
                            <m:den>
                              <m:sSup>
                                <m:sSupPr>
                                  <m:ctrlPr>
                                    <a:rPr lang="es-MX" sz="2000" b="0" i="1" smtClean="0">
                                      <a:solidFill>
                                        <a:schemeClr val="tx1">
                                          <a:lumMod val="75000"/>
                                          <a:lumOff val="25000"/>
                                        </a:schemeClr>
                                      </a:solidFill>
                                      <a:latin typeface="Cambria Math" panose="02040503050406030204" pitchFamily="18" charset="0"/>
                                    </a:rPr>
                                  </m:ctrlPr>
                                </m:sSupPr>
                                <m:e>
                                  <m:sSub>
                                    <m:sSubPr>
                                      <m:ctrlPr>
                                        <a:rPr lang="es-MX" sz="2000" b="0" i="1" smtClean="0">
                                          <a:solidFill>
                                            <a:schemeClr val="tx1">
                                              <a:lumMod val="75000"/>
                                              <a:lumOff val="25000"/>
                                            </a:schemeClr>
                                          </a:solidFill>
                                          <a:latin typeface="Cambria Math" panose="02040503050406030204" pitchFamily="18" charset="0"/>
                                        </a:rPr>
                                      </m:ctrlPr>
                                    </m:sSubPr>
                                    <m:e>
                                      <m:r>
                                        <a:rPr lang="es-MX" sz="2000" b="0" i="1" smtClean="0">
                                          <a:solidFill>
                                            <a:schemeClr val="tx1">
                                              <a:lumMod val="75000"/>
                                              <a:lumOff val="25000"/>
                                            </a:schemeClr>
                                          </a:solidFill>
                                          <a:latin typeface="Cambria Math" panose="02040503050406030204" pitchFamily="18" charset="0"/>
                                        </a:rPr>
                                        <m:t>𝑚</m:t>
                                      </m:r>
                                    </m:e>
                                    <m:sub>
                                      <m:r>
                                        <a:rPr lang="es-MX" sz="2000" b="0" i="1" smtClean="0">
                                          <a:solidFill>
                                            <a:schemeClr val="tx1">
                                              <a:lumMod val="75000"/>
                                              <a:lumOff val="25000"/>
                                            </a:schemeClr>
                                          </a:solidFill>
                                          <a:latin typeface="Cambria Math" panose="02040503050406030204" pitchFamily="18" charset="0"/>
                                        </a:rPr>
                                        <m:t>𝐻</m:t>
                                      </m:r>
                                    </m:sub>
                                  </m:sSub>
                                </m:e>
                                <m:sup>
                                  <m:r>
                                    <a:rPr lang="es-MX" sz="2000" b="0" i="1" smtClean="0">
                                      <a:solidFill>
                                        <a:schemeClr val="tx1">
                                          <a:lumMod val="75000"/>
                                          <a:lumOff val="25000"/>
                                        </a:schemeClr>
                                      </a:solidFill>
                                      <a:latin typeface="Cambria Math" panose="02040503050406030204" pitchFamily="18" charset="0"/>
                                    </a:rPr>
                                    <m:t>2</m:t>
                                  </m:r>
                                </m:sup>
                              </m:sSup>
                            </m:den>
                          </m:f>
                          <m:r>
                            <a:rPr lang="es-MX" sz="2000" b="0" i="1" smtClean="0">
                              <a:solidFill>
                                <a:schemeClr val="tx1">
                                  <a:lumMod val="75000"/>
                                  <a:lumOff val="25000"/>
                                </a:schemeClr>
                              </a:solidFill>
                              <a:latin typeface="Cambria Math" panose="02040503050406030204" pitchFamily="18" charset="0"/>
                            </a:rPr>
                            <m:t>−</m:t>
                          </m:r>
                          <m:f>
                            <m:fPr>
                              <m:ctrlPr>
                                <a:rPr lang="es-MX" sz="2000" i="1">
                                  <a:latin typeface="Cambria Math" panose="02040503050406030204" pitchFamily="18" charset="0"/>
                                </a:rPr>
                              </m:ctrlPr>
                            </m:fPr>
                            <m:num>
                              <m:sSup>
                                <m:sSupPr>
                                  <m:ctrlPr>
                                    <a:rPr lang="es-MX" sz="2000" i="1">
                                      <a:latin typeface="Cambria Math" panose="02040503050406030204" pitchFamily="18" charset="0"/>
                                    </a:rPr>
                                  </m:ctrlPr>
                                </m:sSupPr>
                                <m:e>
                                  <m:sSub>
                                    <m:sSubPr>
                                      <m:ctrlPr>
                                        <a:rPr lang="es-MX" sz="2000" i="1">
                                          <a:latin typeface="Cambria Math" panose="02040503050406030204" pitchFamily="18" charset="0"/>
                                        </a:rPr>
                                      </m:ctrlPr>
                                    </m:sSubPr>
                                    <m:e>
                                      <m:r>
                                        <a:rPr lang="es-MX" sz="2000" i="1">
                                          <a:latin typeface="Cambria Math" panose="02040503050406030204" pitchFamily="18" charset="0"/>
                                        </a:rPr>
                                        <m:t>𝑚</m:t>
                                      </m:r>
                                    </m:e>
                                    <m:sub>
                                      <m:r>
                                        <a:rPr lang="es-MX" sz="2000" i="1">
                                          <a:latin typeface="Cambria Math" panose="02040503050406030204" pitchFamily="18" charset="0"/>
                                        </a:rPr>
                                        <m:t>𝑙</m:t>
                                      </m:r>
                                    </m:sub>
                                  </m:sSub>
                                </m:e>
                                <m:sup>
                                  <m:r>
                                    <a:rPr lang="es-MX" sz="2000" i="1">
                                      <a:latin typeface="Cambria Math" panose="02040503050406030204" pitchFamily="18" charset="0"/>
                                    </a:rPr>
                                    <m:t>2</m:t>
                                  </m:r>
                                </m:sup>
                              </m:sSup>
                            </m:num>
                            <m:den>
                              <m:sSup>
                                <m:sSupPr>
                                  <m:ctrlPr>
                                    <a:rPr lang="es-MX" sz="2000" i="1">
                                      <a:latin typeface="Cambria Math" panose="02040503050406030204" pitchFamily="18" charset="0"/>
                                    </a:rPr>
                                  </m:ctrlPr>
                                </m:sSupPr>
                                <m:e>
                                  <m:sSub>
                                    <m:sSubPr>
                                      <m:ctrlPr>
                                        <a:rPr lang="es-MX" sz="2000" i="1">
                                          <a:latin typeface="Cambria Math" panose="02040503050406030204" pitchFamily="18" charset="0"/>
                                        </a:rPr>
                                      </m:ctrlPr>
                                    </m:sSubPr>
                                    <m:e>
                                      <m:r>
                                        <a:rPr lang="es-MX" sz="2000" i="1">
                                          <a:latin typeface="Cambria Math" panose="02040503050406030204" pitchFamily="18" charset="0"/>
                                        </a:rPr>
                                        <m:t>𝑚</m:t>
                                      </m:r>
                                    </m:e>
                                    <m:sub>
                                      <m:r>
                                        <a:rPr lang="es-MX" sz="2000" i="1">
                                          <a:latin typeface="Cambria Math" panose="02040503050406030204" pitchFamily="18" charset="0"/>
                                        </a:rPr>
                                        <m:t>𝐻</m:t>
                                      </m:r>
                                    </m:sub>
                                  </m:sSub>
                                </m:e>
                                <m:sup>
                                  <m:r>
                                    <a:rPr lang="es-MX" sz="2000" i="1">
                                      <a:latin typeface="Cambria Math" panose="02040503050406030204" pitchFamily="18" charset="0"/>
                                    </a:rPr>
                                    <m:t>2</m:t>
                                  </m:r>
                                </m:sup>
                              </m:sSup>
                            </m:den>
                          </m:f>
                          <m:func>
                            <m:funcPr>
                              <m:ctrlPr>
                                <a:rPr lang="es-MX" sz="2000" i="1" smtClean="0">
                                  <a:latin typeface="Cambria Math" panose="02040503050406030204" pitchFamily="18" charset="0"/>
                                </a:rPr>
                              </m:ctrlPr>
                            </m:funcPr>
                            <m:fName>
                              <m:r>
                                <m:rPr>
                                  <m:sty m:val="p"/>
                                </m:rPr>
                                <a:rPr lang="es-MX" sz="2000" i="0" smtClean="0">
                                  <a:latin typeface="Cambria Math" panose="02040503050406030204" pitchFamily="18" charset="0"/>
                                </a:rPr>
                                <m:t>log</m:t>
                              </m:r>
                            </m:fName>
                            <m:e>
                              <m:f>
                                <m:fPr>
                                  <m:ctrlPr>
                                    <a:rPr lang="es-MX" sz="2000" i="1">
                                      <a:latin typeface="Cambria Math" panose="02040503050406030204" pitchFamily="18" charset="0"/>
                                    </a:rPr>
                                  </m:ctrlPr>
                                </m:fPr>
                                <m:num>
                                  <m:sSup>
                                    <m:sSupPr>
                                      <m:ctrlPr>
                                        <a:rPr lang="es-MX" sz="2000" i="1">
                                          <a:latin typeface="Cambria Math" panose="02040503050406030204" pitchFamily="18" charset="0"/>
                                        </a:rPr>
                                      </m:ctrlPr>
                                    </m:sSupPr>
                                    <m:e>
                                      <m:sSub>
                                        <m:sSubPr>
                                          <m:ctrlPr>
                                            <a:rPr lang="es-MX" sz="2000" i="1">
                                              <a:latin typeface="Cambria Math" panose="02040503050406030204" pitchFamily="18" charset="0"/>
                                            </a:rPr>
                                          </m:ctrlPr>
                                        </m:sSubPr>
                                        <m:e>
                                          <m:r>
                                            <a:rPr lang="es-MX" sz="2000" i="1">
                                              <a:latin typeface="Cambria Math" panose="02040503050406030204" pitchFamily="18" charset="0"/>
                                            </a:rPr>
                                            <m:t>𝑚</m:t>
                                          </m:r>
                                        </m:e>
                                        <m:sub>
                                          <m:r>
                                            <a:rPr lang="es-MX" sz="2000" b="0" i="1" smtClean="0">
                                              <a:latin typeface="Cambria Math" panose="02040503050406030204" pitchFamily="18" charset="0"/>
                                            </a:rPr>
                                            <m:t>𝐻</m:t>
                                          </m:r>
                                        </m:sub>
                                      </m:sSub>
                                    </m:e>
                                    <m:sup>
                                      <m:r>
                                        <a:rPr lang="es-MX" sz="2000" i="1">
                                          <a:latin typeface="Cambria Math" panose="02040503050406030204" pitchFamily="18" charset="0"/>
                                        </a:rPr>
                                        <m:t>2</m:t>
                                      </m:r>
                                    </m:sup>
                                  </m:sSup>
                                </m:num>
                                <m:den>
                                  <m:sSup>
                                    <m:sSupPr>
                                      <m:ctrlPr>
                                        <a:rPr lang="es-MX" sz="2000" i="1">
                                          <a:latin typeface="Cambria Math" panose="02040503050406030204" pitchFamily="18" charset="0"/>
                                        </a:rPr>
                                      </m:ctrlPr>
                                    </m:sSupPr>
                                    <m:e>
                                      <m:sSub>
                                        <m:sSubPr>
                                          <m:ctrlPr>
                                            <a:rPr lang="es-MX" sz="2000" i="1">
                                              <a:latin typeface="Cambria Math" panose="02040503050406030204" pitchFamily="18" charset="0"/>
                                            </a:rPr>
                                          </m:ctrlPr>
                                        </m:sSubPr>
                                        <m:e>
                                          <m:r>
                                            <a:rPr lang="es-MX" sz="2000" i="1">
                                              <a:latin typeface="Cambria Math" panose="02040503050406030204" pitchFamily="18" charset="0"/>
                                            </a:rPr>
                                            <m:t>𝑚</m:t>
                                          </m:r>
                                        </m:e>
                                        <m:sub>
                                          <m:r>
                                            <a:rPr lang="es-MX" sz="2000" b="0" i="1" smtClean="0">
                                              <a:latin typeface="Cambria Math" panose="02040503050406030204" pitchFamily="18" charset="0"/>
                                            </a:rPr>
                                            <m:t>𝑙</m:t>
                                          </m:r>
                                        </m:sub>
                                      </m:sSub>
                                    </m:e>
                                    <m:sup>
                                      <m:r>
                                        <a:rPr lang="es-MX" sz="2000" i="1">
                                          <a:latin typeface="Cambria Math" panose="02040503050406030204" pitchFamily="18" charset="0"/>
                                        </a:rPr>
                                        <m:t>2</m:t>
                                      </m:r>
                                    </m:sup>
                                  </m:sSup>
                                </m:den>
                              </m:f>
                            </m:e>
                          </m:func>
                        </m:e>
                      </m:d>
                    </m:oMath>
                  </m:oMathPara>
                </a14:m>
                <a:endParaRPr lang="es-MX" sz="2400" dirty="0">
                  <a:solidFill>
                    <a:schemeClr val="tx1"/>
                  </a:solidFill>
                </a:endParaRPr>
              </a:p>
            </p:txBody>
          </p:sp>
        </mc:Choice>
        <mc:Fallback>
          <p:sp>
            <p:nvSpPr>
              <p:cNvPr id="88" name="Marcador de contenido 2">
                <a:extLst>
                  <a:ext uri="{FF2B5EF4-FFF2-40B4-BE49-F238E27FC236}">
                    <a16:creationId xmlns:a16="http://schemas.microsoft.com/office/drawing/2014/main" id="{36CBE808-799E-4C13-9B3C-99C8335A17E5}"/>
                  </a:ext>
                </a:extLst>
              </p:cNvPr>
              <p:cNvSpPr txBox="1">
                <a:spLocks noRot="1" noChangeAspect="1" noMove="1" noResize="1" noEditPoints="1" noAdjustHandles="1" noChangeArrowheads="1" noChangeShapeType="1" noTextEdit="1"/>
              </p:cNvSpPr>
              <p:nvPr/>
            </p:nvSpPr>
            <p:spPr>
              <a:xfrm>
                <a:off x="3679858" y="5099246"/>
                <a:ext cx="6414446" cy="1166878"/>
              </a:xfrm>
              <a:prstGeom prst="rect">
                <a:avLst/>
              </a:prstGeom>
              <a:blipFill>
                <a:blip r:embed="rId17"/>
                <a:stretch>
                  <a:fillRect l="-951" t="-2604"/>
                </a:stretch>
              </a:blipFill>
            </p:spPr>
            <p:txBody>
              <a:bodyPr/>
              <a:lstStyle/>
              <a:p>
                <a:r>
                  <a:rPr lang="en-US">
                    <a:noFill/>
                  </a:rPr>
                  <a:t> </a:t>
                </a:r>
              </a:p>
            </p:txBody>
          </p:sp>
        </mc:Fallback>
      </mc:AlternateContent>
      <p:sp>
        <p:nvSpPr>
          <p:cNvPr id="89" name="Marcador de contenido 2">
            <a:extLst>
              <a:ext uri="{FF2B5EF4-FFF2-40B4-BE49-F238E27FC236}">
                <a16:creationId xmlns:a16="http://schemas.microsoft.com/office/drawing/2014/main" id="{CEF9FF18-17BE-4638-8BE9-B5D8242F1247}"/>
              </a:ext>
            </a:extLst>
          </p:cNvPr>
          <p:cNvSpPr txBox="1">
            <a:spLocks/>
          </p:cNvSpPr>
          <p:nvPr/>
        </p:nvSpPr>
        <p:spPr>
          <a:xfrm>
            <a:off x="9045218" y="4196704"/>
            <a:ext cx="3906127" cy="658190"/>
          </a:xfrm>
          <a:prstGeom prst="rect">
            <a:avLst/>
          </a:prstGeom>
        </p:spPr>
        <p:txBody>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buNone/>
            </a:pPr>
            <a:r>
              <a:rPr lang="es-MX" sz="3200" b="1" dirty="0">
                <a:ln w="12700">
                  <a:solidFill>
                    <a:schemeClr val="tx2">
                      <a:lumMod val="75000"/>
                    </a:schemeClr>
                  </a:solidFill>
                  <a:prstDash val="solid"/>
                </a:ln>
                <a:solidFill>
                  <a:srgbClr val="FF0000"/>
                </a:solidFill>
                <a:effectLst>
                  <a:outerShdw dist="38100" dir="2640000" algn="bl" rotWithShape="0">
                    <a:schemeClr val="tx2">
                      <a:lumMod val="75000"/>
                    </a:schemeClr>
                  </a:outerShdw>
                </a:effectLst>
              </a:rPr>
              <a:t>¡Gauge </a:t>
            </a:r>
            <a:r>
              <a:rPr lang="es-MX" sz="3200" b="1" dirty="0" err="1">
                <a:ln w="12700">
                  <a:solidFill>
                    <a:schemeClr val="tx2">
                      <a:lumMod val="75000"/>
                    </a:schemeClr>
                  </a:solidFill>
                  <a:prstDash val="solid"/>
                </a:ln>
                <a:solidFill>
                  <a:srgbClr val="FF0000"/>
                </a:solidFill>
                <a:effectLst>
                  <a:outerShdw dist="38100" dir="2640000" algn="bl" rotWithShape="0">
                    <a:schemeClr val="tx2">
                      <a:lumMod val="75000"/>
                    </a:schemeClr>
                  </a:outerShdw>
                </a:effectLst>
              </a:rPr>
              <a:t>invariant</a:t>
            </a:r>
            <a:r>
              <a:rPr lang="es-MX" sz="3200" b="1" dirty="0">
                <a:ln w="12700">
                  <a:solidFill>
                    <a:schemeClr val="tx2">
                      <a:lumMod val="75000"/>
                    </a:schemeClr>
                  </a:solidFill>
                  <a:prstDash val="solid"/>
                </a:ln>
                <a:solidFill>
                  <a:srgbClr val="FF0000"/>
                </a:solidFill>
                <a:effectLst>
                  <a:outerShdw dist="38100" dir="2640000" algn="bl" rotWithShape="0">
                    <a:schemeClr val="tx2">
                      <a:lumMod val="75000"/>
                    </a:schemeClr>
                  </a:outerShdw>
                </a:effectLst>
              </a:rPr>
              <a:t>!</a:t>
            </a:r>
          </a:p>
        </p:txBody>
      </p:sp>
      <p:sp>
        <p:nvSpPr>
          <p:cNvPr id="90" name="Marcador de contenido 2">
            <a:extLst>
              <a:ext uri="{FF2B5EF4-FFF2-40B4-BE49-F238E27FC236}">
                <a16:creationId xmlns:a16="http://schemas.microsoft.com/office/drawing/2014/main" id="{B7A8E721-4C99-4AD5-93F9-054A5E01AF56}"/>
              </a:ext>
            </a:extLst>
          </p:cNvPr>
          <p:cNvSpPr txBox="1">
            <a:spLocks/>
          </p:cNvSpPr>
          <p:nvPr/>
        </p:nvSpPr>
        <p:spPr>
          <a:xfrm>
            <a:off x="9045218" y="5482271"/>
            <a:ext cx="3717605" cy="626564"/>
          </a:xfrm>
          <a:prstGeom prst="rect">
            <a:avLst/>
          </a:prstGeom>
        </p:spPr>
        <p:txBody>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buNone/>
            </a:pPr>
            <a:r>
              <a:rPr lang="es-MX" sz="3200" b="1" dirty="0">
                <a:ln w="12700">
                  <a:solidFill>
                    <a:schemeClr val="tx2">
                      <a:lumMod val="75000"/>
                    </a:schemeClr>
                  </a:solidFill>
                  <a:prstDash val="solid"/>
                </a:ln>
                <a:solidFill>
                  <a:srgbClr val="FF0000"/>
                </a:solidFill>
                <a:effectLst>
                  <a:outerShdw dist="38100" dir="2640000" algn="bl" rotWithShape="0">
                    <a:schemeClr val="tx2">
                      <a:lumMod val="75000"/>
                    </a:schemeClr>
                  </a:outerShdw>
                </a:effectLst>
              </a:rPr>
              <a:t>¡Gauge </a:t>
            </a:r>
            <a:r>
              <a:rPr lang="es-MX" sz="3200" b="1" dirty="0" err="1">
                <a:ln w="12700">
                  <a:solidFill>
                    <a:schemeClr val="tx2">
                      <a:lumMod val="75000"/>
                    </a:schemeClr>
                  </a:solidFill>
                  <a:prstDash val="solid"/>
                </a:ln>
                <a:solidFill>
                  <a:srgbClr val="FF0000"/>
                </a:solidFill>
                <a:effectLst>
                  <a:outerShdw dist="38100" dir="2640000" algn="bl" rotWithShape="0">
                    <a:schemeClr val="tx2">
                      <a:lumMod val="75000"/>
                    </a:schemeClr>
                  </a:outerShdw>
                </a:effectLst>
              </a:rPr>
              <a:t>invariant</a:t>
            </a:r>
            <a:r>
              <a:rPr lang="es-MX" sz="3200" b="1" dirty="0">
                <a:ln w="12700">
                  <a:solidFill>
                    <a:schemeClr val="tx2">
                      <a:lumMod val="75000"/>
                    </a:schemeClr>
                  </a:solidFill>
                  <a:prstDash val="solid"/>
                </a:ln>
                <a:solidFill>
                  <a:srgbClr val="FF0000"/>
                </a:solidFill>
                <a:effectLst>
                  <a:outerShdw dist="38100" dir="2640000" algn="bl" rotWithShape="0">
                    <a:schemeClr val="tx2">
                      <a:lumMod val="75000"/>
                    </a:schemeClr>
                  </a:outerShdw>
                </a:effectLst>
              </a:rPr>
              <a:t>!</a:t>
            </a:r>
          </a:p>
        </p:txBody>
      </p:sp>
      <p:sp>
        <p:nvSpPr>
          <p:cNvPr id="91" name="Rectangle 90">
            <a:extLst>
              <a:ext uri="{FF2B5EF4-FFF2-40B4-BE49-F238E27FC236}">
                <a16:creationId xmlns:a16="http://schemas.microsoft.com/office/drawing/2014/main" id="{DC241319-1A40-46EF-B12F-5C83353DBC46}"/>
              </a:ext>
            </a:extLst>
          </p:cNvPr>
          <p:cNvSpPr/>
          <p:nvPr/>
        </p:nvSpPr>
        <p:spPr>
          <a:xfrm>
            <a:off x="5869172" y="2993244"/>
            <a:ext cx="2126512" cy="72833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ectangle 95">
            <a:extLst>
              <a:ext uri="{FF2B5EF4-FFF2-40B4-BE49-F238E27FC236}">
                <a16:creationId xmlns:a16="http://schemas.microsoft.com/office/drawing/2014/main" id="{1C81F528-D1FA-4108-8E5C-96848547AFD0}"/>
              </a:ext>
            </a:extLst>
          </p:cNvPr>
          <p:cNvSpPr/>
          <p:nvPr/>
        </p:nvSpPr>
        <p:spPr>
          <a:xfrm>
            <a:off x="4742121" y="5466288"/>
            <a:ext cx="4303097" cy="81186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ectangle 96">
            <a:extLst>
              <a:ext uri="{FF2B5EF4-FFF2-40B4-BE49-F238E27FC236}">
                <a16:creationId xmlns:a16="http://schemas.microsoft.com/office/drawing/2014/main" id="{14A6621F-7F01-4497-A8EA-64F2A4AA724C}"/>
              </a:ext>
            </a:extLst>
          </p:cNvPr>
          <p:cNvSpPr/>
          <p:nvPr/>
        </p:nvSpPr>
        <p:spPr>
          <a:xfrm>
            <a:off x="4883032" y="4257924"/>
            <a:ext cx="3995154" cy="72833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13782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 grpId="0"/>
      <p:bldP spid="89" grpId="0"/>
      <p:bldP spid="9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Elipse 11">
            <a:extLst>
              <a:ext uri="{FF2B5EF4-FFF2-40B4-BE49-F238E27FC236}">
                <a16:creationId xmlns:a16="http://schemas.microsoft.com/office/drawing/2014/main" id="{BBC7A614-EF33-4384-8C82-13BB3987B741}"/>
              </a:ext>
            </a:extLst>
          </p:cNvPr>
          <p:cNvSpPr/>
          <p:nvPr/>
        </p:nvSpPr>
        <p:spPr>
          <a:xfrm>
            <a:off x="2500364" y="2372272"/>
            <a:ext cx="180000" cy="180000"/>
          </a:xfrm>
          <a:prstGeom prst="ellipse">
            <a:avLst/>
          </a:prstGeom>
          <a:solidFill>
            <a:srgbClr val="002060"/>
          </a:solidFill>
          <a:ln>
            <a:solidFill>
              <a:srgbClr val="002060"/>
            </a:solid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3" name="Elipse 12">
            <a:extLst>
              <a:ext uri="{FF2B5EF4-FFF2-40B4-BE49-F238E27FC236}">
                <a16:creationId xmlns:a16="http://schemas.microsoft.com/office/drawing/2014/main" id="{78160980-FF85-4228-A2B0-F46DC9B9ACB7}"/>
              </a:ext>
            </a:extLst>
          </p:cNvPr>
          <p:cNvSpPr/>
          <p:nvPr/>
        </p:nvSpPr>
        <p:spPr>
          <a:xfrm>
            <a:off x="984672" y="2368448"/>
            <a:ext cx="180000" cy="180000"/>
          </a:xfrm>
          <a:prstGeom prst="ellipse">
            <a:avLst/>
          </a:prstGeom>
          <a:solidFill>
            <a:srgbClr val="00206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cxnSp>
        <p:nvCxnSpPr>
          <p:cNvPr id="15" name="Conector recto 14">
            <a:extLst>
              <a:ext uri="{FF2B5EF4-FFF2-40B4-BE49-F238E27FC236}">
                <a16:creationId xmlns:a16="http://schemas.microsoft.com/office/drawing/2014/main" id="{8B2DBD9C-E35C-41CF-9EAB-E11DA16A2389}"/>
              </a:ext>
            </a:extLst>
          </p:cNvPr>
          <p:cNvCxnSpPr>
            <a:cxnSpLocks/>
            <a:stCxn id="12" idx="5"/>
          </p:cNvCxnSpPr>
          <p:nvPr/>
        </p:nvCxnSpPr>
        <p:spPr>
          <a:xfrm>
            <a:off x="2654004" y="2525912"/>
            <a:ext cx="575098" cy="610995"/>
          </a:xfrm>
          <a:prstGeom prst="line">
            <a:avLst/>
          </a:prstGeom>
          <a:ln/>
        </p:spPr>
        <p:style>
          <a:lnRef idx="3">
            <a:schemeClr val="dk1"/>
          </a:lnRef>
          <a:fillRef idx="0">
            <a:schemeClr val="dk1"/>
          </a:fillRef>
          <a:effectRef idx="2">
            <a:schemeClr val="dk1"/>
          </a:effectRef>
          <a:fontRef idx="minor">
            <a:schemeClr val="tx1"/>
          </a:fontRef>
        </p:style>
      </p:cxnSp>
      <p:cxnSp>
        <p:nvCxnSpPr>
          <p:cNvPr id="17" name="Conector recto 16">
            <a:extLst>
              <a:ext uri="{FF2B5EF4-FFF2-40B4-BE49-F238E27FC236}">
                <a16:creationId xmlns:a16="http://schemas.microsoft.com/office/drawing/2014/main" id="{31C9B587-7D6B-4A5C-A322-50626E6CB95F}"/>
              </a:ext>
            </a:extLst>
          </p:cNvPr>
          <p:cNvCxnSpPr>
            <a:cxnSpLocks/>
            <a:endCxn id="13" idx="3"/>
          </p:cNvCxnSpPr>
          <p:nvPr/>
        </p:nvCxnSpPr>
        <p:spPr>
          <a:xfrm flipV="1">
            <a:off x="363314" y="2522088"/>
            <a:ext cx="647718" cy="630420"/>
          </a:xfrm>
          <a:prstGeom prst="line">
            <a:avLst/>
          </a:prstGeom>
        </p:spPr>
        <p:style>
          <a:lnRef idx="3">
            <a:schemeClr val="dk1"/>
          </a:lnRef>
          <a:fillRef idx="0">
            <a:schemeClr val="dk1"/>
          </a:fillRef>
          <a:effectRef idx="2">
            <a:schemeClr val="dk1"/>
          </a:effectRef>
          <a:fontRef idx="minor">
            <a:schemeClr val="tx1"/>
          </a:fontRef>
        </p:style>
      </p:cxnSp>
      <mc:AlternateContent xmlns:mc="http://schemas.openxmlformats.org/markup-compatibility/2006" xmlns:a14="http://schemas.microsoft.com/office/drawing/2010/main">
        <mc:Choice Requires="a14">
          <p:sp>
            <p:nvSpPr>
              <p:cNvPr id="55" name="CuadroTexto 54">
                <a:extLst>
                  <a:ext uri="{FF2B5EF4-FFF2-40B4-BE49-F238E27FC236}">
                    <a16:creationId xmlns:a16="http://schemas.microsoft.com/office/drawing/2014/main" id="{DC9EA5DB-69C1-407F-80FB-E956410CABE6}"/>
                  </a:ext>
                </a:extLst>
              </p:cNvPr>
              <p:cNvSpPr txBox="1"/>
              <p:nvPr/>
            </p:nvSpPr>
            <p:spPr>
              <a:xfrm>
                <a:off x="3017665" y="2646743"/>
                <a:ext cx="365076"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s-MX" b="0" i="1" smtClean="0">
                          <a:latin typeface="Cambria Math" panose="02040503050406030204" pitchFamily="18" charset="0"/>
                        </a:rPr>
                        <m:t>𝑝</m:t>
                      </m:r>
                      <m:r>
                        <a:rPr lang="es-MX" b="0" i="1" smtClean="0">
                          <a:latin typeface="Cambria Math" panose="02040503050406030204" pitchFamily="18" charset="0"/>
                        </a:rPr>
                        <m:t>′</m:t>
                      </m:r>
                    </m:oMath>
                  </m:oMathPara>
                </a14:m>
                <a:endParaRPr lang="es-MX" dirty="0"/>
              </a:p>
            </p:txBody>
          </p:sp>
        </mc:Choice>
        <mc:Fallback xmlns="">
          <p:sp>
            <p:nvSpPr>
              <p:cNvPr id="55" name="CuadroTexto 54">
                <a:extLst>
                  <a:ext uri="{FF2B5EF4-FFF2-40B4-BE49-F238E27FC236}">
                    <a16:creationId xmlns:a16="http://schemas.microsoft.com/office/drawing/2014/main" id="{DC9EA5DB-69C1-407F-80FB-E956410CABE6}"/>
                  </a:ext>
                </a:extLst>
              </p:cNvPr>
              <p:cNvSpPr txBox="1">
                <a:spLocks noRot="1" noChangeAspect="1" noMove="1" noResize="1" noEditPoints="1" noAdjustHandles="1" noChangeArrowheads="1" noChangeShapeType="1" noTextEdit="1"/>
              </p:cNvSpPr>
              <p:nvPr/>
            </p:nvSpPr>
            <p:spPr>
              <a:xfrm>
                <a:off x="3017665" y="2646743"/>
                <a:ext cx="365076" cy="369332"/>
              </a:xfrm>
              <a:prstGeom prst="rect">
                <a:avLst/>
              </a:prstGeom>
              <a:blipFill>
                <a:blip r:embed="rId2"/>
                <a:stretch>
                  <a:fillRect l="-6667" r="-8333" b="-1475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7" name="CuadroTexto 56">
                <a:extLst>
                  <a:ext uri="{FF2B5EF4-FFF2-40B4-BE49-F238E27FC236}">
                    <a16:creationId xmlns:a16="http://schemas.microsoft.com/office/drawing/2014/main" id="{DCDB99C9-E25C-4AAB-AEB0-D6AC91425668}"/>
                  </a:ext>
                </a:extLst>
              </p:cNvPr>
              <p:cNvSpPr txBox="1"/>
              <p:nvPr/>
            </p:nvSpPr>
            <p:spPr>
              <a:xfrm>
                <a:off x="2160863" y="1691347"/>
                <a:ext cx="801805"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es-MX" b="0" i="1" smtClean="0">
                              <a:latin typeface="Cambria Math" panose="02040503050406030204" pitchFamily="18" charset="0"/>
                            </a:rPr>
                          </m:ctrlPr>
                        </m:sSupPr>
                        <m:e>
                          <m:r>
                            <a:rPr lang="es-MX" b="0" i="1" smtClean="0">
                              <a:latin typeface="Cambria Math" panose="02040503050406030204" pitchFamily="18" charset="0"/>
                            </a:rPr>
                            <m:t>𝑝</m:t>
                          </m:r>
                        </m:e>
                        <m:sup>
                          <m:r>
                            <a:rPr lang="es-MX" b="0" i="1" smtClean="0">
                              <a:latin typeface="Cambria Math" panose="02040503050406030204" pitchFamily="18" charset="0"/>
                            </a:rPr>
                            <m:t>′</m:t>
                          </m:r>
                        </m:sup>
                      </m:sSup>
                      <m:r>
                        <a:rPr lang="es-MX" b="0" i="1" smtClean="0">
                          <a:latin typeface="Cambria Math" panose="02040503050406030204" pitchFamily="18" charset="0"/>
                        </a:rPr>
                        <m:t>+</m:t>
                      </m:r>
                      <m:r>
                        <a:rPr lang="es-MX" b="0" i="1" smtClean="0">
                          <a:latin typeface="Cambria Math" panose="02040503050406030204" pitchFamily="18" charset="0"/>
                        </a:rPr>
                        <m:t>𝑘</m:t>
                      </m:r>
                    </m:oMath>
                  </m:oMathPara>
                </a14:m>
                <a:endParaRPr lang="es-MX" dirty="0"/>
              </a:p>
            </p:txBody>
          </p:sp>
        </mc:Choice>
        <mc:Fallback xmlns="">
          <p:sp>
            <p:nvSpPr>
              <p:cNvPr id="57" name="CuadroTexto 56">
                <a:extLst>
                  <a:ext uri="{FF2B5EF4-FFF2-40B4-BE49-F238E27FC236}">
                    <a16:creationId xmlns:a16="http://schemas.microsoft.com/office/drawing/2014/main" id="{DCDB99C9-E25C-4AAB-AEB0-D6AC91425668}"/>
                  </a:ext>
                </a:extLst>
              </p:cNvPr>
              <p:cNvSpPr txBox="1">
                <a:spLocks noRot="1" noChangeAspect="1" noMove="1" noResize="1" noEditPoints="1" noAdjustHandles="1" noChangeArrowheads="1" noChangeShapeType="1" noTextEdit="1"/>
              </p:cNvSpPr>
              <p:nvPr/>
            </p:nvSpPr>
            <p:spPr>
              <a:xfrm>
                <a:off x="2160863" y="1691347"/>
                <a:ext cx="801805" cy="369332"/>
              </a:xfrm>
              <a:prstGeom prst="rect">
                <a:avLst/>
              </a:prstGeom>
              <a:blipFill>
                <a:blip r:embed="rId3"/>
                <a:stretch>
                  <a:fillRect b="-655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9" name="CuadroTexto 58">
                <a:extLst>
                  <a:ext uri="{FF2B5EF4-FFF2-40B4-BE49-F238E27FC236}">
                    <a16:creationId xmlns:a16="http://schemas.microsoft.com/office/drawing/2014/main" id="{EF3FAB9B-853F-4B47-84FF-69CDD510F6D0}"/>
                  </a:ext>
                </a:extLst>
              </p:cNvPr>
              <p:cNvSpPr txBox="1"/>
              <p:nvPr/>
            </p:nvSpPr>
            <p:spPr>
              <a:xfrm>
                <a:off x="1706089" y="2558976"/>
                <a:ext cx="283190"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s-MX" b="0" i="1" smtClean="0">
                          <a:latin typeface="Cambria Math" panose="02040503050406030204" pitchFamily="18" charset="0"/>
                        </a:rPr>
                        <m:t>𝑘</m:t>
                      </m:r>
                    </m:oMath>
                  </m:oMathPara>
                </a14:m>
                <a:endParaRPr lang="es-MX" dirty="0"/>
              </a:p>
            </p:txBody>
          </p:sp>
        </mc:Choice>
        <mc:Fallback xmlns="">
          <p:sp>
            <p:nvSpPr>
              <p:cNvPr id="59" name="CuadroTexto 58">
                <a:extLst>
                  <a:ext uri="{FF2B5EF4-FFF2-40B4-BE49-F238E27FC236}">
                    <a16:creationId xmlns:a16="http://schemas.microsoft.com/office/drawing/2014/main" id="{EF3FAB9B-853F-4B47-84FF-69CDD510F6D0}"/>
                  </a:ext>
                </a:extLst>
              </p:cNvPr>
              <p:cNvSpPr txBox="1">
                <a:spLocks noRot="1" noChangeAspect="1" noMove="1" noResize="1" noEditPoints="1" noAdjustHandles="1" noChangeArrowheads="1" noChangeShapeType="1" noTextEdit="1"/>
              </p:cNvSpPr>
              <p:nvPr/>
            </p:nvSpPr>
            <p:spPr>
              <a:xfrm>
                <a:off x="1706089" y="2558976"/>
                <a:ext cx="283190" cy="369332"/>
              </a:xfrm>
              <a:prstGeom prst="rect">
                <a:avLst/>
              </a:prstGeom>
              <a:blipFill>
                <a:blip r:embed="rId4"/>
                <a:stretch>
                  <a:fillRect r="-869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1" name="CuadroTexto 60">
                <a:extLst>
                  <a:ext uri="{FF2B5EF4-FFF2-40B4-BE49-F238E27FC236}">
                    <a16:creationId xmlns:a16="http://schemas.microsoft.com/office/drawing/2014/main" id="{5E44C459-8500-4C8B-B1D1-9836744DBC68}"/>
                  </a:ext>
                </a:extLst>
              </p:cNvPr>
              <p:cNvSpPr txBox="1"/>
              <p:nvPr/>
            </p:nvSpPr>
            <p:spPr>
              <a:xfrm>
                <a:off x="742336" y="1723538"/>
                <a:ext cx="764275"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s-MX" b="0" i="1" smtClean="0">
                          <a:latin typeface="Cambria Math" panose="02040503050406030204" pitchFamily="18" charset="0"/>
                        </a:rPr>
                        <m:t>𝑝</m:t>
                      </m:r>
                      <m:r>
                        <a:rPr lang="es-MX" b="0" i="1" smtClean="0">
                          <a:latin typeface="Cambria Math" panose="02040503050406030204" pitchFamily="18" charset="0"/>
                        </a:rPr>
                        <m:t>+</m:t>
                      </m:r>
                      <m:r>
                        <a:rPr lang="es-MX" b="0" i="1" smtClean="0">
                          <a:latin typeface="Cambria Math" panose="02040503050406030204" pitchFamily="18" charset="0"/>
                        </a:rPr>
                        <m:t>𝑘</m:t>
                      </m:r>
                    </m:oMath>
                  </m:oMathPara>
                </a14:m>
                <a:endParaRPr lang="es-MX" dirty="0"/>
              </a:p>
            </p:txBody>
          </p:sp>
        </mc:Choice>
        <mc:Fallback xmlns="">
          <p:sp>
            <p:nvSpPr>
              <p:cNvPr id="61" name="CuadroTexto 60">
                <a:extLst>
                  <a:ext uri="{FF2B5EF4-FFF2-40B4-BE49-F238E27FC236}">
                    <a16:creationId xmlns:a16="http://schemas.microsoft.com/office/drawing/2014/main" id="{5E44C459-8500-4C8B-B1D1-9836744DBC68}"/>
                  </a:ext>
                </a:extLst>
              </p:cNvPr>
              <p:cNvSpPr txBox="1">
                <a:spLocks noRot="1" noChangeAspect="1" noMove="1" noResize="1" noEditPoints="1" noAdjustHandles="1" noChangeArrowheads="1" noChangeShapeType="1" noTextEdit="1"/>
              </p:cNvSpPr>
              <p:nvPr/>
            </p:nvSpPr>
            <p:spPr>
              <a:xfrm>
                <a:off x="742336" y="1723538"/>
                <a:ext cx="764275" cy="369332"/>
              </a:xfrm>
              <a:prstGeom prst="rect">
                <a:avLst/>
              </a:prstGeom>
              <a:blipFill>
                <a:blip r:embed="rId5"/>
                <a:stretch>
                  <a:fillRect b="-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3" name="CuadroTexto 62">
                <a:extLst>
                  <a:ext uri="{FF2B5EF4-FFF2-40B4-BE49-F238E27FC236}">
                    <a16:creationId xmlns:a16="http://schemas.microsoft.com/office/drawing/2014/main" id="{073EAE65-7847-4A75-8FDD-EEFD047BA9C7}"/>
                  </a:ext>
                </a:extLst>
              </p:cNvPr>
              <p:cNvSpPr txBox="1"/>
              <p:nvPr/>
            </p:nvSpPr>
            <p:spPr>
              <a:xfrm>
                <a:off x="172014" y="2646743"/>
                <a:ext cx="375027"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s-MX" b="0" i="1" smtClean="0">
                          <a:latin typeface="Cambria Math" panose="02040503050406030204" pitchFamily="18" charset="0"/>
                        </a:rPr>
                        <m:t>𝑝</m:t>
                      </m:r>
                    </m:oMath>
                  </m:oMathPara>
                </a14:m>
                <a:endParaRPr lang="es-MX" dirty="0"/>
              </a:p>
            </p:txBody>
          </p:sp>
        </mc:Choice>
        <mc:Fallback xmlns="">
          <p:sp>
            <p:nvSpPr>
              <p:cNvPr id="63" name="CuadroTexto 62">
                <a:extLst>
                  <a:ext uri="{FF2B5EF4-FFF2-40B4-BE49-F238E27FC236}">
                    <a16:creationId xmlns:a16="http://schemas.microsoft.com/office/drawing/2014/main" id="{073EAE65-7847-4A75-8FDD-EEFD047BA9C7}"/>
                  </a:ext>
                </a:extLst>
              </p:cNvPr>
              <p:cNvSpPr txBox="1">
                <a:spLocks noRot="1" noChangeAspect="1" noMove="1" noResize="1" noEditPoints="1" noAdjustHandles="1" noChangeArrowheads="1" noChangeShapeType="1" noTextEdit="1"/>
              </p:cNvSpPr>
              <p:nvPr/>
            </p:nvSpPr>
            <p:spPr>
              <a:xfrm>
                <a:off x="172014" y="2646743"/>
                <a:ext cx="375027" cy="369332"/>
              </a:xfrm>
              <a:prstGeom prst="rect">
                <a:avLst/>
              </a:prstGeom>
              <a:blipFill>
                <a:blip r:embed="rId6"/>
                <a:stretch>
                  <a:fillRect b="-655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5" name="CuadroTexto 64">
                <a:extLst>
                  <a:ext uri="{FF2B5EF4-FFF2-40B4-BE49-F238E27FC236}">
                    <a16:creationId xmlns:a16="http://schemas.microsoft.com/office/drawing/2014/main" id="{E793AA2A-B17C-4E04-B450-A70D395C8EA9}"/>
                  </a:ext>
                </a:extLst>
              </p:cNvPr>
              <p:cNvSpPr txBox="1"/>
              <p:nvPr/>
            </p:nvSpPr>
            <p:spPr>
              <a:xfrm>
                <a:off x="2010172" y="983049"/>
                <a:ext cx="1372569"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s-MX" b="0" i="1" smtClean="0">
                          <a:latin typeface="Cambria Math" panose="02040503050406030204" pitchFamily="18" charset="0"/>
                        </a:rPr>
                        <m:t>𝑞</m:t>
                      </m:r>
                      <m:r>
                        <a:rPr lang="es-MX" b="0" i="1" smtClean="0">
                          <a:latin typeface="Cambria Math" panose="02040503050406030204" pitchFamily="18" charset="0"/>
                        </a:rPr>
                        <m:t>=</m:t>
                      </m:r>
                      <m:sSup>
                        <m:sSupPr>
                          <m:ctrlPr>
                            <a:rPr lang="es-MX" b="0" i="1" smtClean="0">
                              <a:latin typeface="Cambria Math" panose="02040503050406030204" pitchFamily="18" charset="0"/>
                            </a:rPr>
                          </m:ctrlPr>
                        </m:sSupPr>
                        <m:e>
                          <m:r>
                            <a:rPr lang="es-MX" b="0" i="1" smtClean="0">
                              <a:latin typeface="Cambria Math" panose="02040503050406030204" pitchFamily="18" charset="0"/>
                            </a:rPr>
                            <m:t>𝑝</m:t>
                          </m:r>
                        </m:e>
                        <m:sup>
                          <m:r>
                            <a:rPr lang="es-MX" b="0" i="1" smtClean="0">
                              <a:latin typeface="Cambria Math" panose="02040503050406030204" pitchFamily="18" charset="0"/>
                            </a:rPr>
                            <m:t>′</m:t>
                          </m:r>
                        </m:sup>
                      </m:sSup>
                      <m:r>
                        <a:rPr lang="es-MX" b="0" i="1" smtClean="0">
                          <a:latin typeface="Cambria Math" panose="02040503050406030204" pitchFamily="18" charset="0"/>
                        </a:rPr>
                        <m:t>−</m:t>
                      </m:r>
                      <m:r>
                        <a:rPr lang="es-MX" b="0" i="1" smtClean="0">
                          <a:latin typeface="Cambria Math" panose="02040503050406030204" pitchFamily="18" charset="0"/>
                        </a:rPr>
                        <m:t>𝑝</m:t>
                      </m:r>
                    </m:oMath>
                  </m:oMathPara>
                </a14:m>
                <a:endParaRPr lang="es-MX" dirty="0"/>
              </a:p>
            </p:txBody>
          </p:sp>
        </mc:Choice>
        <mc:Fallback xmlns="">
          <p:sp>
            <p:nvSpPr>
              <p:cNvPr id="65" name="CuadroTexto 64">
                <a:extLst>
                  <a:ext uri="{FF2B5EF4-FFF2-40B4-BE49-F238E27FC236}">
                    <a16:creationId xmlns:a16="http://schemas.microsoft.com/office/drawing/2014/main" id="{E793AA2A-B17C-4E04-B450-A70D395C8EA9}"/>
                  </a:ext>
                </a:extLst>
              </p:cNvPr>
              <p:cNvSpPr txBox="1">
                <a:spLocks noRot="1" noChangeAspect="1" noMove="1" noResize="1" noEditPoints="1" noAdjustHandles="1" noChangeArrowheads="1" noChangeShapeType="1" noTextEdit="1"/>
              </p:cNvSpPr>
              <p:nvPr/>
            </p:nvSpPr>
            <p:spPr>
              <a:xfrm>
                <a:off x="2010172" y="983049"/>
                <a:ext cx="1372569" cy="369332"/>
              </a:xfrm>
              <a:prstGeom prst="rect">
                <a:avLst/>
              </a:prstGeom>
              <a:blipFill>
                <a:blip r:embed="rId7"/>
                <a:stretch>
                  <a:fillRect b="-6557"/>
                </a:stretch>
              </a:blipFill>
            </p:spPr>
            <p:txBody>
              <a:bodyPr/>
              <a:lstStyle/>
              <a:p>
                <a:r>
                  <a:rPr lang="en-US">
                    <a:noFill/>
                  </a:rPr>
                  <a:t> </a:t>
                </a:r>
              </a:p>
            </p:txBody>
          </p:sp>
        </mc:Fallback>
      </mc:AlternateContent>
      <p:sp>
        <p:nvSpPr>
          <p:cNvPr id="6" name="Elipse 5">
            <a:extLst>
              <a:ext uri="{FF2B5EF4-FFF2-40B4-BE49-F238E27FC236}">
                <a16:creationId xmlns:a16="http://schemas.microsoft.com/office/drawing/2014/main" id="{2B927E84-C437-45F5-9AE6-66E4D16FBFA4}"/>
              </a:ext>
            </a:extLst>
          </p:cNvPr>
          <p:cNvSpPr/>
          <p:nvPr/>
        </p:nvSpPr>
        <p:spPr>
          <a:xfrm>
            <a:off x="1741018" y="1685822"/>
            <a:ext cx="180000" cy="180000"/>
          </a:xfrm>
          <a:prstGeom prst="ellipse">
            <a:avLst/>
          </a:prstGeom>
          <a:solidFill>
            <a:srgbClr val="00206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mc:AlternateContent xmlns:mc="http://schemas.openxmlformats.org/markup-compatibility/2006">
        <mc:Choice xmlns:a14="http://schemas.microsoft.com/office/drawing/2010/main" Requires="a14">
          <p:sp>
            <p:nvSpPr>
              <p:cNvPr id="23" name="CuadroTexto 22">
                <a:extLst>
                  <a:ext uri="{FF2B5EF4-FFF2-40B4-BE49-F238E27FC236}">
                    <a16:creationId xmlns:a16="http://schemas.microsoft.com/office/drawing/2014/main" id="{C88E1D8D-5192-4AB4-8CC4-F73C01F6DD17}"/>
                  </a:ext>
                </a:extLst>
              </p:cNvPr>
              <p:cNvSpPr txBox="1"/>
              <p:nvPr/>
            </p:nvSpPr>
            <p:spPr>
              <a:xfrm>
                <a:off x="2932692" y="2886855"/>
                <a:ext cx="961135"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s-MX" b="0" i="1" smtClean="0">
                          <a:solidFill>
                            <a:srgbClr val="002060"/>
                          </a:solidFill>
                          <a:latin typeface="Cambria Math" panose="02040503050406030204" pitchFamily="18" charset="0"/>
                        </a:rPr>
                        <m:t>𝑞</m:t>
                      </m:r>
                    </m:oMath>
                  </m:oMathPara>
                </a14:m>
                <a:endParaRPr lang="es-MX" dirty="0">
                  <a:solidFill>
                    <a:srgbClr val="002060"/>
                  </a:solidFill>
                </a:endParaRPr>
              </a:p>
            </p:txBody>
          </p:sp>
        </mc:Choice>
        <mc:Fallback>
          <p:sp>
            <p:nvSpPr>
              <p:cNvPr id="23" name="CuadroTexto 22">
                <a:extLst>
                  <a:ext uri="{FF2B5EF4-FFF2-40B4-BE49-F238E27FC236}">
                    <a16:creationId xmlns:a16="http://schemas.microsoft.com/office/drawing/2014/main" id="{C88E1D8D-5192-4AB4-8CC4-F73C01F6DD17}"/>
                  </a:ext>
                </a:extLst>
              </p:cNvPr>
              <p:cNvSpPr txBox="1">
                <a:spLocks noRot="1" noChangeAspect="1" noMove="1" noResize="1" noEditPoints="1" noAdjustHandles="1" noChangeArrowheads="1" noChangeShapeType="1" noTextEdit="1"/>
              </p:cNvSpPr>
              <p:nvPr/>
            </p:nvSpPr>
            <p:spPr>
              <a:xfrm>
                <a:off x="2932692" y="2886855"/>
                <a:ext cx="961135" cy="369332"/>
              </a:xfrm>
              <a:prstGeom prst="rect">
                <a:avLst/>
              </a:prstGeom>
              <a:blipFill>
                <a:blip r:embed="rId8"/>
                <a:stretch>
                  <a:fillRect b="-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CuadroTexto 23">
                <a:extLst>
                  <a:ext uri="{FF2B5EF4-FFF2-40B4-BE49-F238E27FC236}">
                    <a16:creationId xmlns:a16="http://schemas.microsoft.com/office/drawing/2014/main" id="{F00886D9-3516-4003-8AA0-24D73164BC3A}"/>
                  </a:ext>
                </a:extLst>
              </p:cNvPr>
              <p:cNvSpPr txBox="1"/>
              <p:nvPr/>
            </p:nvSpPr>
            <p:spPr>
              <a:xfrm>
                <a:off x="1185269" y="914813"/>
                <a:ext cx="961135"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s-MX" b="0" i="1" smtClean="0">
                          <a:solidFill>
                            <a:srgbClr val="C00000"/>
                          </a:solidFill>
                          <a:latin typeface="Cambria Math" panose="02040503050406030204" pitchFamily="18" charset="0"/>
                        </a:rPr>
                        <m:t>𝑔</m:t>
                      </m:r>
                    </m:oMath>
                  </m:oMathPara>
                </a14:m>
                <a:endParaRPr lang="es-MX" dirty="0">
                  <a:solidFill>
                    <a:srgbClr val="C00000"/>
                  </a:solidFill>
                </a:endParaRPr>
              </a:p>
            </p:txBody>
          </p:sp>
        </mc:Choice>
        <mc:Fallback xmlns="">
          <p:sp>
            <p:nvSpPr>
              <p:cNvPr id="24" name="CuadroTexto 23">
                <a:extLst>
                  <a:ext uri="{FF2B5EF4-FFF2-40B4-BE49-F238E27FC236}">
                    <a16:creationId xmlns:a16="http://schemas.microsoft.com/office/drawing/2014/main" id="{F00886D9-3516-4003-8AA0-24D73164BC3A}"/>
                  </a:ext>
                </a:extLst>
              </p:cNvPr>
              <p:cNvSpPr txBox="1">
                <a:spLocks noRot="1" noChangeAspect="1" noMove="1" noResize="1" noEditPoints="1" noAdjustHandles="1" noChangeArrowheads="1" noChangeShapeType="1" noTextEdit="1"/>
              </p:cNvSpPr>
              <p:nvPr/>
            </p:nvSpPr>
            <p:spPr>
              <a:xfrm>
                <a:off x="1185269" y="914813"/>
                <a:ext cx="961135" cy="369332"/>
              </a:xfrm>
              <a:prstGeom prst="rect">
                <a:avLst/>
              </a:prstGeom>
              <a:blipFill>
                <a:blip r:embed="rId9"/>
                <a:stretch>
                  <a:fillRect b="-655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CuadroTexto 24">
                <a:extLst>
                  <a:ext uri="{FF2B5EF4-FFF2-40B4-BE49-F238E27FC236}">
                    <a16:creationId xmlns:a16="http://schemas.microsoft.com/office/drawing/2014/main" id="{A933CF11-EAA4-40D6-97B9-C87F8442A9A9}"/>
                  </a:ext>
                </a:extLst>
              </p:cNvPr>
              <p:cNvSpPr txBox="1"/>
              <p:nvPr/>
            </p:nvSpPr>
            <p:spPr>
              <a:xfrm>
                <a:off x="1342416" y="1946370"/>
                <a:ext cx="961135"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s-MX" b="0" i="1" smtClean="0">
                          <a:solidFill>
                            <a:srgbClr val="FF0000"/>
                          </a:solidFill>
                          <a:latin typeface="Cambria Math" panose="02040503050406030204" pitchFamily="18" charset="0"/>
                        </a:rPr>
                        <m:t>𝑔</m:t>
                      </m:r>
                    </m:oMath>
                  </m:oMathPara>
                </a14:m>
                <a:endParaRPr lang="es-MX" dirty="0">
                  <a:solidFill>
                    <a:schemeClr val="accent4"/>
                  </a:solidFill>
                </a:endParaRPr>
              </a:p>
            </p:txBody>
          </p:sp>
        </mc:Choice>
        <mc:Fallback xmlns="">
          <p:sp>
            <p:nvSpPr>
              <p:cNvPr id="25" name="CuadroTexto 24">
                <a:extLst>
                  <a:ext uri="{FF2B5EF4-FFF2-40B4-BE49-F238E27FC236}">
                    <a16:creationId xmlns:a16="http://schemas.microsoft.com/office/drawing/2014/main" id="{A933CF11-EAA4-40D6-97B9-C87F8442A9A9}"/>
                  </a:ext>
                </a:extLst>
              </p:cNvPr>
              <p:cNvSpPr txBox="1">
                <a:spLocks noRot="1" noChangeAspect="1" noMove="1" noResize="1" noEditPoints="1" noAdjustHandles="1" noChangeArrowheads="1" noChangeShapeType="1" noTextEdit="1"/>
              </p:cNvSpPr>
              <p:nvPr/>
            </p:nvSpPr>
            <p:spPr>
              <a:xfrm>
                <a:off x="1342416" y="1946370"/>
                <a:ext cx="961135" cy="369332"/>
              </a:xfrm>
              <a:prstGeom prst="rect">
                <a:avLst/>
              </a:prstGeom>
              <a:blipFill>
                <a:blip r:embed="rId10"/>
                <a:stretch>
                  <a:fillRect b="-6557"/>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6" name="CuadroTexto 25">
                <a:extLst>
                  <a:ext uri="{FF2B5EF4-FFF2-40B4-BE49-F238E27FC236}">
                    <a16:creationId xmlns:a16="http://schemas.microsoft.com/office/drawing/2014/main" id="{EC086350-0CB7-4F0D-9331-2052B38D2C69}"/>
                  </a:ext>
                </a:extLst>
              </p:cNvPr>
              <p:cNvSpPr txBox="1"/>
              <p:nvPr/>
            </p:nvSpPr>
            <p:spPr>
              <a:xfrm>
                <a:off x="-308554" y="2877332"/>
                <a:ext cx="961135"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s-MX" b="0" i="1" smtClean="0">
                          <a:solidFill>
                            <a:srgbClr val="002060"/>
                          </a:solidFill>
                          <a:latin typeface="Cambria Math" panose="02040503050406030204" pitchFamily="18" charset="0"/>
                        </a:rPr>
                        <m:t>𝑞</m:t>
                      </m:r>
                    </m:oMath>
                  </m:oMathPara>
                </a14:m>
                <a:endParaRPr lang="es-MX" dirty="0">
                  <a:solidFill>
                    <a:srgbClr val="002060"/>
                  </a:solidFill>
                </a:endParaRPr>
              </a:p>
            </p:txBody>
          </p:sp>
        </mc:Choice>
        <mc:Fallback>
          <p:sp>
            <p:nvSpPr>
              <p:cNvPr id="26" name="CuadroTexto 25">
                <a:extLst>
                  <a:ext uri="{FF2B5EF4-FFF2-40B4-BE49-F238E27FC236}">
                    <a16:creationId xmlns:a16="http://schemas.microsoft.com/office/drawing/2014/main" id="{EC086350-0CB7-4F0D-9331-2052B38D2C69}"/>
                  </a:ext>
                </a:extLst>
              </p:cNvPr>
              <p:cNvSpPr txBox="1">
                <a:spLocks noRot="1" noChangeAspect="1" noMove="1" noResize="1" noEditPoints="1" noAdjustHandles="1" noChangeArrowheads="1" noChangeShapeType="1" noTextEdit="1"/>
              </p:cNvSpPr>
              <p:nvPr/>
            </p:nvSpPr>
            <p:spPr>
              <a:xfrm>
                <a:off x="-308554" y="2877332"/>
                <a:ext cx="961135" cy="369332"/>
              </a:xfrm>
              <a:prstGeom prst="rect">
                <a:avLst/>
              </a:prstGeom>
              <a:blipFill>
                <a:blip r:embed="rId11"/>
                <a:stretch>
                  <a:fillRect b="-6557"/>
                </a:stretch>
              </a:blipFill>
            </p:spPr>
            <p:txBody>
              <a:bodyPr/>
              <a:lstStyle/>
              <a:p>
                <a:r>
                  <a:rPr lang="en-US">
                    <a:noFill/>
                  </a:rPr>
                  <a:t> </a:t>
                </a:r>
              </a:p>
            </p:txBody>
          </p:sp>
        </mc:Fallback>
      </mc:AlternateContent>
      <p:cxnSp>
        <p:nvCxnSpPr>
          <p:cNvPr id="27" name="Conector recto 26">
            <a:extLst>
              <a:ext uri="{FF2B5EF4-FFF2-40B4-BE49-F238E27FC236}">
                <a16:creationId xmlns:a16="http://schemas.microsoft.com/office/drawing/2014/main" id="{EA3E1E1A-2884-40E2-BE9D-EC00E73BAADE}"/>
              </a:ext>
            </a:extLst>
          </p:cNvPr>
          <p:cNvCxnSpPr>
            <a:cxnSpLocks/>
            <a:stCxn id="12" idx="1"/>
            <a:endCxn id="6" idx="6"/>
          </p:cNvCxnSpPr>
          <p:nvPr/>
        </p:nvCxnSpPr>
        <p:spPr>
          <a:xfrm flipH="1" flipV="1">
            <a:off x="1921018" y="1775822"/>
            <a:ext cx="605706" cy="622810"/>
          </a:xfrm>
          <a:prstGeom prst="line">
            <a:avLst/>
          </a:prstGeom>
          <a:ln/>
        </p:spPr>
        <p:style>
          <a:lnRef idx="3">
            <a:schemeClr val="dk1"/>
          </a:lnRef>
          <a:fillRef idx="0">
            <a:schemeClr val="dk1"/>
          </a:fillRef>
          <a:effectRef idx="2">
            <a:schemeClr val="dk1"/>
          </a:effectRef>
          <a:fontRef idx="minor">
            <a:schemeClr val="tx1"/>
          </a:fontRef>
        </p:style>
      </p:cxnSp>
      <p:cxnSp>
        <p:nvCxnSpPr>
          <p:cNvPr id="29" name="Conector recto 28">
            <a:extLst>
              <a:ext uri="{FF2B5EF4-FFF2-40B4-BE49-F238E27FC236}">
                <a16:creationId xmlns:a16="http://schemas.microsoft.com/office/drawing/2014/main" id="{7BB8A217-EED9-48B1-900F-A2526B23A859}"/>
              </a:ext>
            </a:extLst>
          </p:cNvPr>
          <p:cNvCxnSpPr>
            <a:cxnSpLocks/>
            <a:stCxn id="13" idx="7"/>
            <a:endCxn id="6" idx="2"/>
          </p:cNvCxnSpPr>
          <p:nvPr/>
        </p:nvCxnSpPr>
        <p:spPr>
          <a:xfrm flipV="1">
            <a:off x="1138312" y="1775822"/>
            <a:ext cx="602706" cy="618986"/>
          </a:xfrm>
          <a:prstGeom prst="line">
            <a:avLst/>
          </a:prstGeom>
          <a:ln/>
        </p:spPr>
        <p:style>
          <a:lnRef idx="3">
            <a:schemeClr val="dk1"/>
          </a:lnRef>
          <a:fillRef idx="0">
            <a:schemeClr val="dk1"/>
          </a:fillRef>
          <a:effectRef idx="2">
            <a:schemeClr val="dk1"/>
          </a:effectRef>
          <a:fontRef idx="minor">
            <a:schemeClr val="tx1"/>
          </a:fontRef>
        </p:style>
      </p:cxnSp>
      <p:sp>
        <p:nvSpPr>
          <p:cNvPr id="42" name="Freeform 63">
            <a:extLst>
              <a:ext uri="{FF2B5EF4-FFF2-40B4-BE49-F238E27FC236}">
                <a16:creationId xmlns:a16="http://schemas.microsoft.com/office/drawing/2014/main" id="{61B9F6CE-981D-4049-AA04-94033FE5B507}"/>
              </a:ext>
            </a:extLst>
          </p:cNvPr>
          <p:cNvSpPr>
            <a:spLocks noChangeAspect="1"/>
          </p:cNvSpPr>
          <p:nvPr/>
        </p:nvSpPr>
        <p:spPr bwMode="auto">
          <a:xfrm rot="5400000">
            <a:off x="1757140" y="1498232"/>
            <a:ext cx="248831" cy="165969"/>
          </a:xfrm>
          <a:custGeom>
            <a:avLst/>
            <a:gdLst>
              <a:gd name="T0" fmla="*/ 0 w 352"/>
              <a:gd name="T1" fmla="*/ 302 h 302"/>
              <a:gd name="T2" fmla="*/ 108 w 352"/>
              <a:gd name="T3" fmla="*/ 294 h 302"/>
              <a:gd name="T4" fmla="*/ 200 w 352"/>
              <a:gd name="T5" fmla="*/ 258 h 302"/>
              <a:gd name="T6" fmla="*/ 240 w 352"/>
              <a:gd name="T7" fmla="*/ 202 h 302"/>
              <a:gd name="T8" fmla="*/ 252 w 352"/>
              <a:gd name="T9" fmla="*/ 98 h 302"/>
              <a:gd name="T10" fmla="*/ 212 w 352"/>
              <a:gd name="T11" fmla="*/ 34 h 302"/>
              <a:gd name="T12" fmla="*/ 148 w 352"/>
              <a:gd name="T13" fmla="*/ 2 h 302"/>
              <a:gd name="T14" fmla="*/ 96 w 352"/>
              <a:gd name="T15" fmla="*/ 25 h 302"/>
              <a:gd name="T16" fmla="*/ 52 w 352"/>
              <a:gd name="T17" fmla="*/ 94 h 302"/>
              <a:gd name="T18" fmla="*/ 56 w 352"/>
              <a:gd name="T19" fmla="*/ 190 h 302"/>
              <a:gd name="T20" fmla="*/ 108 w 352"/>
              <a:gd name="T21" fmla="*/ 258 h 302"/>
              <a:gd name="T22" fmla="*/ 216 w 352"/>
              <a:gd name="T23" fmla="*/ 290 h 302"/>
              <a:gd name="T24" fmla="*/ 352 w 352"/>
              <a:gd name="T25" fmla="*/ 302 h 30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52"/>
              <a:gd name="T40" fmla="*/ 0 h 302"/>
              <a:gd name="T41" fmla="*/ 352 w 352"/>
              <a:gd name="T42" fmla="*/ 302 h 30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52" h="302">
                <a:moveTo>
                  <a:pt x="0" y="302"/>
                </a:moveTo>
                <a:cubicBezTo>
                  <a:pt x="18" y="300"/>
                  <a:pt x="74" y="301"/>
                  <a:pt x="108" y="294"/>
                </a:cubicBezTo>
                <a:cubicBezTo>
                  <a:pt x="141" y="286"/>
                  <a:pt x="177" y="273"/>
                  <a:pt x="200" y="258"/>
                </a:cubicBezTo>
                <a:cubicBezTo>
                  <a:pt x="222" y="242"/>
                  <a:pt x="231" y="228"/>
                  <a:pt x="240" y="202"/>
                </a:cubicBezTo>
                <a:cubicBezTo>
                  <a:pt x="248" y="175"/>
                  <a:pt x="256" y="126"/>
                  <a:pt x="252" y="98"/>
                </a:cubicBezTo>
                <a:cubicBezTo>
                  <a:pt x="247" y="70"/>
                  <a:pt x="229" y="49"/>
                  <a:pt x="212" y="34"/>
                </a:cubicBezTo>
                <a:cubicBezTo>
                  <a:pt x="194" y="18"/>
                  <a:pt x="167" y="3"/>
                  <a:pt x="148" y="2"/>
                </a:cubicBezTo>
                <a:cubicBezTo>
                  <a:pt x="128" y="0"/>
                  <a:pt x="112" y="9"/>
                  <a:pt x="96" y="25"/>
                </a:cubicBezTo>
                <a:cubicBezTo>
                  <a:pt x="80" y="40"/>
                  <a:pt x="58" y="66"/>
                  <a:pt x="52" y="94"/>
                </a:cubicBezTo>
                <a:cubicBezTo>
                  <a:pt x="45" y="121"/>
                  <a:pt x="46" y="162"/>
                  <a:pt x="56" y="190"/>
                </a:cubicBezTo>
                <a:cubicBezTo>
                  <a:pt x="65" y="217"/>
                  <a:pt x="81" y="241"/>
                  <a:pt x="108" y="258"/>
                </a:cubicBezTo>
                <a:cubicBezTo>
                  <a:pt x="134" y="274"/>
                  <a:pt x="175" y="282"/>
                  <a:pt x="216" y="290"/>
                </a:cubicBezTo>
                <a:cubicBezTo>
                  <a:pt x="256" y="297"/>
                  <a:pt x="323" y="299"/>
                  <a:pt x="352" y="302"/>
                </a:cubicBezTo>
              </a:path>
            </a:pathLst>
          </a:custGeom>
          <a:ln>
            <a:solidFill>
              <a:srgbClr val="FF0000"/>
            </a:solidFill>
            <a:headEnd/>
            <a:tailEnd/>
          </a:ln>
        </p:spPr>
        <p:style>
          <a:lnRef idx="3">
            <a:schemeClr val="accent1"/>
          </a:lnRef>
          <a:fillRef idx="0">
            <a:schemeClr val="accent1"/>
          </a:fillRef>
          <a:effectRef idx="2">
            <a:schemeClr val="accent1"/>
          </a:effectRef>
          <a:fontRef idx="minor">
            <a:schemeClr val="tx1"/>
          </a:fontRef>
        </p:style>
        <p:txBody>
          <a:bodyPr wrap="none" anchor="ctr"/>
          <a:lstStyle>
            <a:defPPr>
              <a:defRPr lang="en-GB"/>
            </a:defPPr>
            <a:lvl1pPr algn="ctr" rtl="0" fontAlgn="base">
              <a:spcBef>
                <a:spcPct val="0"/>
              </a:spcBef>
              <a:spcAft>
                <a:spcPct val="0"/>
              </a:spcAft>
              <a:defRPr sz="2400" kern="1200">
                <a:solidFill>
                  <a:schemeClr val="tx1"/>
                </a:solidFill>
                <a:latin typeface="Times New Roman" panose="02020603050405020304" pitchFamily="18" charset="0"/>
                <a:ea typeface="+mn-ea"/>
                <a:cs typeface="+mn-cs"/>
              </a:defRPr>
            </a:lvl1pPr>
            <a:lvl2pPr marL="457200" algn="ctr" rtl="0" fontAlgn="base">
              <a:spcBef>
                <a:spcPct val="0"/>
              </a:spcBef>
              <a:spcAft>
                <a:spcPct val="0"/>
              </a:spcAft>
              <a:defRPr sz="2400" kern="1200">
                <a:solidFill>
                  <a:schemeClr val="tx1"/>
                </a:solidFill>
                <a:latin typeface="Times New Roman" panose="02020603050405020304" pitchFamily="18" charset="0"/>
                <a:ea typeface="+mn-ea"/>
                <a:cs typeface="+mn-cs"/>
              </a:defRPr>
            </a:lvl2pPr>
            <a:lvl3pPr marL="914400" algn="ctr" rtl="0" fontAlgn="base">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ctr" rtl="0" fontAlgn="base">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ctr" rtl="0" fontAlgn="base">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pPr eaLnBrk="1" hangingPunct="1"/>
            <a:endParaRPr lang="en-US" altLang="es-MX"/>
          </a:p>
        </p:txBody>
      </p:sp>
      <p:sp>
        <p:nvSpPr>
          <p:cNvPr id="33" name="Freeform 63">
            <a:extLst>
              <a:ext uri="{FF2B5EF4-FFF2-40B4-BE49-F238E27FC236}">
                <a16:creationId xmlns:a16="http://schemas.microsoft.com/office/drawing/2014/main" id="{307C05C2-EF5F-40D1-8390-78AB8B08CB5F}"/>
              </a:ext>
            </a:extLst>
          </p:cNvPr>
          <p:cNvSpPr>
            <a:spLocks noChangeAspect="1"/>
          </p:cNvSpPr>
          <p:nvPr/>
        </p:nvSpPr>
        <p:spPr bwMode="auto">
          <a:xfrm>
            <a:off x="2223546" y="2330923"/>
            <a:ext cx="253332" cy="166678"/>
          </a:xfrm>
          <a:custGeom>
            <a:avLst/>
            <a:gdLst>
              <a:gd name="T0" fmla="*/ 0 w 352"/>
              <a:gd name="T1" fmla="*/ 302 h 302"/>
              <a:gd name="T2" fmla="*/ 108 w 352"/>
              <a:gd name="T3" fmla="*/ 294 h 302"/>
              <a:gd name="T4" fmla="*/ 200 w 352"/>
              <a:gd name="T5" fmla="*/ 258 h 302"/>
              <a:gd name="T6" fmla="*/ 240 w 352"/>
              <a:gd name="T7" fmla="*/ 202 h 302"/>
              <a:gd name="T8" fmla="*/ 252 w 352"/>
              <a:gd name="T9" fmla="*/ 98 h 302"/>
              <a:gd name="T10" fmla="*/ 212 w 352"/>
              <a:gd name="T11" fmla="*/ 34 h 302"/>
              <a:gd name="T12" fmla="*/ 148 w 352"/>
              <a:gd name="T13" fmla="*/ 2 h 302"/>
              <a:gd name="T14" fmla="*/ 96 w 352"/>
              <a:gd name="T15" fmla="*/ 25 h 302"/>
              <a:gd name="T16" fmla="*/ 52 w 352"/>
              <a:gd name="T17" fmla="*/ 94 h 302"/>
              <a:gd name="T18" fmla="*/ 56 w 352"/>
              <a:gd name="T19" fmla="*/ 190 h 302"/>
              <a:gd name="T20" fmla="*/ 108 w 352"/>
              <a:gd name="T21" fmla="*/ 258 h 302"/>
              <a:gd name="T22" fmla="*/ 216 w 352"/>
              <a:gd name="T23" fmla="*/ 290 h 302"/>
              <a:gd name="T24" fmla="*/ 352 w 352"/>
              <a:gd name="T25" fmla="*/ 302 h 30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52"/>
              <a:gd name="T40" fmla="*/ 0 h 302"/>
              <a:gd name="T41" fmla="*/ 352 w 352"/>
              <a:gd name="T42" fmla="*/ 302 h 30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52" h="302">
                <a:moveTo>
                  <a:pt x="0" y="302"/>
                </a:moveTo>
                <a:cubicBezTo>
                  <a:pt x="18" y="300"/>
                  <a:pt x="74" y="301"/>
                  <a:pt x="108" y="294"/>
                </a:cubicBezTo>
                <a:cubicBezTo>
                  <a:pt x="141" y="286"/>
                  <a:pt x="177" y="273"/>
                  <a:pt x="200" y="258"/>
                </a:cubicBezTo>
                <a:cubicBezTo>
                  <a:pt x="222" y="242"/>
                  <a:pt x="231" y="228"/>
                  <a:pt x="240" y="202"/>
                </a:cubicBezTo>
                <a:cubicBezTo>
                  <a:pt x="248" y="175"/>
                  <a:pt x="256" y="126"/>
                  <a:pt x="252" y="98"/>
                </a:cubicBezTo>
                <a:cubicBezTo>
                  <a:pt x="247" y="70"/>
                  <a:pt x="229" y="49"/>
                  <a:pt x="212" y="34"/>
                </a:cubicBezTo>
                <a:cubicBezTo>
                  <a:pt x="194" y="18"/>
                  <a:pt x="167" y="3"/>
                  <a:pt x="148" y="2"/>
                </a:cubicBezTo>
                <a:cubicBezTo>
                  <a:pt x="128" y="0"/>
                  <a:pt x="112" y="9"/>
                  <a:pt x="96" y="25"/>
                </a:cubicBezTo>
                <a:cubicBezTo>
                  <a:pt x="80" y="40"/>
                  <a:pt x="58" y="66"/>
                  <a:pt x="52" y="94"/>
                </a:cubicBezTo>
                <a:cubicBezTo>
                  <a:pt x="45" y="121"/>
                  <a:pt x="46" y="162"/>
                  <a:pt x="56" y="190"/>
                </a:cubicBezTo>
                <a:cubicBezTo>
                  <a:pt x="65" y="217"/>
                  <a:pt x="81" y="241"/>
                  <a:pt x="108" y="258"/>
                </a:cubicBezTo>
                <a:cubicBezTo>
                  <a:pt x="134" y="274"/>
                  <a:pt x="175" y="282"/>
                  <a:pt x="216" y="290"/>
                </a:cubicBezTo>
                <a:cubicBezTo>
                  <a:pt x="256" y="297"/>
                  <a:pt x="323" y="299"/>
                  <a:pt x="352" y="302"/>
                </a:cubicBezTo>
              </a:path>
            </a:pathLst>
          </a:custGeom>
          <a:ln>
            <a:solidFill>
              <a:srgbClr val="FF0000"/>
            </a:solidFill>
            <a:headEnd/>
            <a:tailEnd/>
          </a:ln>
        </p:spPr>
        <p:style>
          <a:lnRef idx="3">
            <a:schemeClr val="accent1"/>
          </a:lnRef>
          <a:fillRef idx="0">
            <a:schemeClr val="accent1"/>
          </a:fillRef>
          <a:effectRef idx="2">
            <a:schemeClr val="accent1"/>
          </a:effectRef>
          <a:fontRef idx="minor">
            <a:schemeClr val="tx1"/>
          </a:fontRef>
        </p:style>
        <p:txBody>
          <a:bodyPr wrap="none" anchor="ctr"/>
          <a:lstStyle>
            <a:defPPr>
              <a:defRPr lang="en-GB"/>
            </a:defPPr>
            <a:lvl1pPr algn="ctr" rtl="0" fontAlgn="base">
              <a:spcBef>
                <a:spcPct val="0"/>
              </a:spcBef>
              <a:spcAft>
                <a:spcPct val="0"/>
              </a:spcAft>
              <a:defRPr sz="2400" kern="1200">
                <a:solidFill>
                  <a:schemeClr val="tx1"/>
                </a:solidFill>
                <a:latin typeface="Times New Roman" panose="02020603050405020304" pitchFamily="18" charset="0"/>
                <a:ea typeface="+mn-ea"/>
                <a:cs typeface="+mn-cs"/>
              </a:defRPr>
            </a:lvl1pPr>
            <a:lvl2pPr marL="457200" algn="ctr" rtl="0" fontAlgn="base">
              <a:spcBef>
                <a:spcPct val="0"/>
              </a:spcBef>
              <a:spcAft>
                <a:spcPct val="0"/>
              </a:spcAft>
              <a:defRPr sz="2400" kern="1200">
                <a:solidFill>
                  <a:schemeClr val="tx1"/>
                </a:solidFill>
                <a:latin typeface="Times New Roman" panose="02020603050405020304" pitchFamily="18" charset="0"/>
                <a:ea typeface="+mn-ea"/>
                <a:cs typeface="+mn-cs"/>
              </a:defRPr>
            </a:lvl2pPr>
            <a:lvl3pPr marL="914400" algn="ctr" rtl="0" fontAlgn="base">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ctr" rtl="0" fontAlgn="base">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ctr" rtl="0" fontAlgn="base">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pPr eaLnBrk="1" hangingPunct="1"/>
            <a:endParaRPr lang="en-US" altLang="es-MX" dirty="0"/>
          </a:p>
        </p:txBody>
      </p:sp>
      <p:sp>
        <p:nvSpPr>
          <p:cNvPr id="34" name="Freeform 63">
            <a:extLst>
              <a:ext uri="{FF2B5EF4-FFF2-40B4-BE49-F238E27FC236}">
                <a16:creationId xmlns:a16="http://schemas.microsoft.com/office/drawing/2014/main" id="{29C871A2-37B9-4498-A29F-40EAB21BE1A8}"/>
              </a:ext>
            </a:extLst>
          </p:cNvPr>
          <p:cNvSpPr>
            <a:spLocks noChangeAspect="1"/>
          </p:cNvSpPr>
          <p:nvPr/>
        </p:nvSpPr>
        <p:spPr bwMode="auto">
          <a:xfrm>
            <a:off x="2026154" y="2331028"/>
            <a:ext cx="240501" cy="166679"/>
          </a:xfrm>
          <a:custGeom>
            <a:avLst/>
            <a:gdLst>
              <a:gd name="T0" fmla="*/ 0 w 352"/>
              <a:gd name="T1" fmla="*/ 302 h 302"/>
              <a:gd name="T2" fmla="*/ 108 w 352"/>
              <a:gd name="T3" fmla="*/ 294 h 302"/>
              <a:gd name="T4" fmla="*/ 200 w 352"/>
              <a:gd name="T5" fmla="*/ 258 h 302"/>
              <a:gd name="T6" fmla="*/ 240 w 352"/>
              <a:gd name="T7" fmla="*/ 202 h 302"/>
              <a:gd name="T8" fmla="*/ 252 w 352"/>
              <a:gd name="T9" fmla="*/ 98 h 302"/>
              <a:gd name="T10" fmla="*/ 212 w 352"/>
              <a:gd name="T11" fmla="*/ 34 h 302"/>
              <a:gd name="T12" fmla="*/ 148 w 352"/>
              <a:gd name="T13" fmla="*/ 2 h 302"/>
              <a:gd name="T14" fmla="*/ 96 w 352"/>
              <a:gd name="T15" fmla="*/ 25 h 302"/>
              <a:gd name="T16" fmla="*/ 52 w 352"/>
              <a:gd name="T17" fmla="*/ 94 h 302"/>
              <a:gd name="T18" fmla="*/ 56 w 352"/>
              <a:gd name="T19" fmla="*/ 190 h 302"/>
              <a:gd name="T20" fmla="*/ 108 w 352"/>
              <a:gd name="T21" fmla="*/ 258 h 302"/>
              <a:gd name="T22" fmla="*/ 216 w 352"/>
              <a:gd name="T23" fmla="*/ 290 h 302"/>
              <a:gd name="T24" fmla="*/ 352 w 352"/>
              <a:gd name="T25" fmla="*/ 302 h 30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52"/>
              <a:gd name="T40" fmla="*/ 0 h 302"/>
              <a:gd name="T41" fmla="*/ 352 w 352"/>
              <a:gd name="T42" fmla="*/ 302 h 30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52" h="302">
                <a:moveTo>
                  <a:pt x="0" y="302"/>
                </a:moveTo>
                <a:cubicBezTo>
                  <a:pt x="18" y="300"/>
                  <a:pt x="74" y="301"/>
                  <a:pt x="108" y="294"/>
                </a:cubicBezTo>
                <a:cubicBezTo>
                  <a:pt x="141" y="286"/>
                  <a:pt x="177" y="273"/>
                  <a:pt x="200" y="258"/>
                </a:cubicBezTo>
                <a:cubicBezTo>
                  <a:pt x="222" y="242"/>
                  <a:pt x="231" y="228"/>
                  <a:pt x="240" y="202"/>
                </a:cubicBezTo>
                <a:cubicBezTo>
                  <a:pt x="248" y="175"/>
                  <a:pt x="256" y="126"/>
                  <a:pt x="252" y="98"/>
                </a:cubicBezTo>
                <a:cubicBezTo>
                  <a:pt x="247" y="70"/>
                  <a:pt x="229" y="49"/>
                  <a:pt x="212" y="34"/>
                </a:cubicBezTo>
                <a:cubicBezTo>
                  <a:pt x="194" y="18"/>
                  <a:pt x="167" y="3"/>
                  <a:pt x="148" y="2"/>
                </a:cubicBezTo>
                <a:cubicBezTo>
                  <a:pt x="128" y="0"/>
                  <a:pt x="112" y="9"/>
                  <a:pt x="96" y="25"/>
                </a:cubicBezTo>
                <a:cubicBezTo>
                  <a:pt x="80" y="40"/>
                  <a:pt x="58" y="66"/>
                  <a:pt x="52" y="94"/>
                </a:cubicBezTo>
                <a:cubicBezTo>
                  <a:pt x="45" y="121"/>
                  <a:pt x="46" y="162"/>
                  <a:pt x="56" y="190"/>
                </a:cubicBezTo>
                <a:cubicBezTo>
                  <a:pt x="65" y="217"/>
                  <a:pt x="81" y="241"/>
                  <a:pt x="108" y="258"/>
                </a:cubicBezTo>
                <a:cubicBezTo>
                  <a:pt x="134" y="274"/>
                  <a:pt x="175" y="282"/>
                  <a:pt x="216" y="290"/>
                </a:cubicBezTo>
                <a:cubicBezTo>
                  <a:pt x="256" y="297"/>
                  <a:pt x="323" y="299"/>
                  <a:pt x="352" y="302"/>
                </a:cubicBezTo>
              </a:path>
            </a:pathLst>
          </a:custGeom>
          <a:ln>
            <a:solidFill>
              <a:srgbClr val="FF0000"/>
            </a:solidFill>
            <a:headEnd/>
            <a:tailEnd/>
          </a:ln>
        </p:spPr>
        <p:style>
          <a:lnRef idx="3">
            <a:schemeClr val="accent1"/>
          </a:lnRef>
          <a:fillRef idx="0">
            <a:schemeClr val="accent1"/>
          </a:fillRef>
          <a:effectRef idx="2">
            <a:schemeClr val="accent1"/>
          </a:effectRef>
          <a:fontRef idx="minor">
            <a:schemeClr val="tx1"/>
          </a:fontRef>
        </p:style>
        <p:txBody>
          <a:bodyPr wrap="none" anchor="ctr"/>
          <a:lstStyle>
            <a:defPPr>
              <a:defRPr lang="en-GB"/>
            </a:defPPr>
            <a:lvl1pPr algn="ctr" rtl="0" fontAlgn="base">
              <a:spcBef>
                <a:spcPct val="0"/>
              </a:spcBef>
              <a:spcAft>
                <a:spcPct val="0"/>
              </a:spcAft>
              <a:defRPr sz="2400" kern="1200">
                <a:solidFill>
                  <a:schemeClr val="tx1"/>
                </a:solidFill>
                <a:latin typeface="Times New Roman" panose="02020603050405020304" pitchFamily="18" charset="0"/>
                <a:ea typeface="+mn-ea"/>
                <a:cs typeface="+mn-cs"/>
              </a:defRPr>
            </a:lvl1pPr>
            <a:lvl2pPr marL="457200" algn="ctr" rtl="0" fontAlgn="base">
              <a:spcBef>
                <a:spcPct val="0"/>
              </a:spcBef>
              <a:spcAft>
                <a:spcPct val="0"/>
              </a:spcAft>
              <a:defRPr sz="2400" kern="1200">
                <a:solidFill>
                  <a:schemeClr val="tx1"/>
                </a:solidFill>
                <a:latin typeface="Times New Roman" panose="02020603050405020304" pitchFamily="18" charset="0"/>
                <a:ea typeface="+mn-ea"/>
                <a:cs typeface="+mn-cs"/>
              </a:defRPr>
            </a:lvl2pPr>
            <a:lvl3pPr marL="914400" algn="ctr" rtl="0" fontAlgn="base">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ctr" rtl="0" fontAlgn="base">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ctr" rtl="0" fontAlgn="base">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pPr eaLnBrk="1" hangingPunct="1"/>
            <a:endParaRPr lang="en-US" altLang="es-MX"/>
          </a:p>
        </p:txBody>
      </p:sp>
      <p:sp>
        <p:nvSpPr>
          <p:cNvPr id="35" name="Freeform 63">
            <a:extLst>
              <a:ext uri="{FF2B5EF4-FFF2-40B4-BE49-F238E27FC236}">
                <a16:creationId xmlns:a16="http://schemas.microsoft.com/office/drawing/2014/main" id="{93FDF8F5-5422-482E-B728-8E399708D9C0}"/>
              </a:ext>
            </a:extLst>
          </p:cNvPr>
          <p:cNvSpPr>
            <a:spLocks noChangeAspect="1"/>
          </p:cNvSpPr>
          <p:nvPr/>
        </p:nvSpPr>
        <p:spPr bwMode="auto">
          <a:xfrm>
            <a:off x="1798484" y="2333602"/>
            <a:ext cx="249894" cy="166678"/>
          </a:xfrm>
          <a:custGeom>
            <a:avLst/>
            <a:gdLst>
              <a:gd name="T0" fmla="*/ 0 w 352"/>
              <a:gd name="T1" fmla="*/ 302 h 302"/>
              <a:gd name="T2" fmla="*/ 108 w 352"/>
              <a:gd name="T3" fmla="*/ 294 h 302"/>
              <a:gd name="T4" fmla="*/ 200 w 352"/>
              <a:gd name="T5" fmla="*/ 258 h 302"/>
              <a:gd name="T6" fmla="*/ 240 w 352"/>
              <a:gd name="T7" fmla="*/ 202 h 302"/>
              <a:gd name="T8" fmla="*/ 252 w 352"/>
              <a:gd name="T9" fmla="*/ 98 h 302"/>
              <a:gd name="T10" fmla="*/ 212 w 352"/>
              <a:gd name="T11" fmla="*/ 34 h 302"/>
              <a:gd name="T12" fmla="*/ 148 w 352"/>
              <a:gd name="T13" fmla="*/ 2 h 302"/>
              <a:gd name="T14" fmla="*/ 96 w 352"/>
              <a:gd name="T15" fmla="*/ 25 h 302"/>
              <a:gd name="T16" fmla="*/ 52 w 352"/>
              <a:gd name="T17" fmla="*/ 94 h 302"/>
              <a:gd name="T18" fmla="*/ 56 w 352"/>
              <a:gd name="T19" fmla="*/ 190 h 302"/>
              <a:gd name="T20" fmla="*/ 108 w 352"/>
              <a:gd name="T21" fmla="*/ 258 h 302"/>
              <a:gd name="T22" fmla="*/ 216 w 352"/>
              <a:gd name="T23" fmla="*/ 290 h 302"/>
              <a:gd name="T24" fmla="*/ 352 w 352"/>
              <a:gd name="T25" fmla="*/ 302 h 30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52"/>
              <a:gd name="T40" fmla="*/ 0 h 302"/>
              <a:gd name="T41" fmla="*/ 352 w 352"/>
              <a:gd name="T42" fmla="*/ 302 h 30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52" h="302">
                <a:moveTo>
                  <a:pt x="0" y="302"/>
                </a:moveTo>
                <a:cubicBezTo>
                  <a:pt x="18" y="300"/>
                  <a:pt x="74" y="301"/>
                  <a:pt x="108" y="294"/>
                </a:cubicBezTo>
                <a:cubicBezTo>
                  <a:pt x="141" y="286"/>
                  <a:pt x="177" y="273"/>
                  <a:pt x="200" y="258"/>
                </a:cubicBezTo>
                <a:cubicBezTo>
                  <a:pt x="222" y="242"/>
                  <a:pt x="231" y="228"/>
                  <a:pt x="240" y="202"/>
                </a:cubicBezTo>
                <a:cubicBezTo>
                  <a:pt x="248" y="175"/>
                  <a:pt x="256" y="126"/>
                  <a:pt x="252" y="98"/>
                </a:cubicBezTo>
                <a:cubicBezTo>
                  <a:pt x="247" y="70"/>
                  <a:pt x="229" y="49"/>
                  <a:pt x="212" y="34"/>
                </a:cubicBezTo>
                <a:cubicBezTo>
                  <a:pt x="194" y="18"/>
                  <a:pt x="167" y="3"/>
                  <a:pt x="148" y="2"/>
                </a:cubicBezTo>
                <a:cubicBezTo>
                  <a:pt x="128" y="0"/>
                  <a:pt x="112" y="9"/>
                  <a:pt x="96" y="25"/>
                </a:cubicBezTo>
                <a:cubicBezTo>
                  <a:pt x="80" y="40"/>
                  <a:pt x="58" y="66"/>
                  <a:pt x="52" y="94"/>
                </a:cubicBezTo>
                <a:cubicBezTo>
                  <a:pt x="45" y="121"/>
                  <a:pt x="46" y="162"/>
                  <a:pt x="56" y="190"/>
                </a:cubicBezTo>
                <a:cubicBezTo>
                  <a:pt x="65" y="217"/>
                  <a:pt x="81" y="241"/>
                  <a:pt x="108" y="258"/>
                </a:cubicBezTo>
                <a:cubicBezTo>
                  <a:pt x="134" y="274"/>
                  <a:pt x="175" y="282"/>
                  <a:pt x="216" y="290"/>
                </a:cubicBezTo>
                <a:cubicBezTo>
                  <a:pt x="256" y="297"/>
                  <a:pt x="323" y="299"/>
                  <a:pt x="352" y="302"/>
                </a:cubicBezTo>
              </a:path>
            </a:pathLst>
          </a:custGeom>
          <a:ln>
            <a:solidFill>
              <a:srgbClr val="FF0000"/>
            </a:solidFill>
            <a:headEnd/>
            <a:tailEnd/>
          </a:ln>
        </p:spPr>
        <p:style>
          <a:lnRef idx="3">
            <a:schemeClr val="accent1"/>
          </a:lnRef>
          <a:fillRef idx="0">
            <a:schemeClr val="accent1"/>
          </a:fillRef>
          <a:effectRef idx="2">
            <a:schemeClr val="accent1"/>
          </a:effectRef>
          <a:fontRef idx="minor">
            <a:schemeClr val="tx1"/>
          </a:fontRef>
        </p:style>
        <p:txBody>
          <a:bodyPr wrap="none" anchor="ctr"/>
          <a:lstStyle>
            <a:defPPr>
              <a:defRPr lang="en-GB"/>
            </a:defPPr>
            <a:lvl1pPr algn="ctr" rtl="0" fontAlgn="base">
              <a:spcBef>
                <a:spcPct val="0"/>
              </a:spcBef>
              <a:spcAft>
                <a:spcPct val="0"/>
              </a:spcAft>
              <a:defRPr sz="2400" kern="1200">
                <a:solidFill>
                  <a:schemeClr val="tx1"/>
                </a:solidFill>
                <a:latin typeface="Times New Roman" panose="02020603050405020304" pitchFamily="18" charset="0"/>
                <a:ea typeface="+mn-ea"/>
                <a:cs typeface="+mn-cs"/>
              </a:defRPr>
            </a:lvl1pPr>
            <a:lvl2pPr marL="457200" algn="ctr" rtl="0" fontAlgn="base">
              <a:spcBef>
                <a:spcPct val="0"/>
              </a:spcBef>
              <a:spcAft>
                <a:spcPct val="0"/>
              </a:spcAft>
              <a:defRPr sz="2400" kern="1200">
                <a:solidFill>
                  <a:schemeClr val="tx1"/>
                </a:solidFill>
                <a:latin typeface="Times New Roman" panose="02020603050405020304" pitchFamily="18" charset="0"/>
                <a:ea typeface="+mn-ea"/>
                <a:cs typeface="+mn-cs"/>
              </a:defRPr>
            </a:lvl2pPr>
            <a:lvl3pPr marL="914400" algn="ctr" rtl="0" fontAlgn="base">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ctr" rtl="0" fontAlgn="base">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ctr" rtl="0" fontAlgn="base">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pPr eaLnBrk="1" hangingPunct="1"/>
            <a:endParaRPr lang="en-US" altLang="es-MX"/>
          </a:p>
        </p:txBody>
      </p:sp>
      <p:sp>
        <p:nvSpPr>
          <p:cNvPr id="36" name="Freeform 63">
            <a:extLst>
              <a:ext uri="{FF2B5EF4-FFF2-40B4-BE49-F238E27FC236}">
                <a16:creationId xmlns:a16="http://schemas.microsoft.com/office/drawing/2014/main" id="{0C4273C2-5906-40C5-9A61-32D5DE3E7908}"/>
              </a:ext>
            </a:extLst>
          </p:cNvPr>
          <p:cNvSpPr>
            <a:spLocks noChangeAspect="1"/>
          </p:cNvSpPr>
          <p:nvPr/>
        </p:nvSpPr>
        <p:spPr bwMode="auto">
          <a:xfrm>
            <a:off x="1154862" y="2350858"/>
            <a:ext cx="220644" cy="159424"/>
          </a:xfrm>
          <a:custGeom>
            <a:avLst/>
            <a:gdLst>
              <a:gd name="T0" fmla="*/ 0 w 352"/>
              <a:gd name="T1" fmla="*/ 302 h 302"/>
              <a:gd name="T2" fmla="*/ 108 w 352"/>
              <a:gd name="T3" fmla="*/ 294 h 302"/>
              <a:gd name="T4" fmla="*/ 200 w 352"/>
              <a:gd name="T5" fmla="*/ 258 h 302"/>
              <a:gd name="T6" fmla="*/ 240 w 352"/>
              <a:gd name="T7" fmla="*/ 202 h 302"/>
              <a:gd name="T8" fmla="*/ 252 w 352"/>
              <a:gd name="T9" fmla="*/ 98 h 302"/>
              <a:gd name="T10" fmla="*/ 212 w 352"/>
              <a:gd name="T11" fmla="*/ 34 h 302"/>
              <a:gd name="T12" fmla="*/ 148 w 352"/>
              <a:gd name="T13" fmla="*/ 2 h 302"/>
              <a:gd name="T14" fmla="*/ 96 w 352"/>
              <a:gd name="T15" fmla="*/ 25 h 302"/>
              <a:gd name="T16" fmla="*/ 52 w 352"/>
              <a:gd name="T17" fmla="*/ 94 h 302"/>
              <a:gd name="T18" fmla="*/ 56 w 352"/>
              <a:gd name="T19" fmla="*/ 190 h 302"/>
              <a:gd name="T20" fmla="*/ 108 w 352"/>
              <a:gd name="T21" fmla="*/ 258 h 302"/>
              <a:gd name="T22" fmla="*/ 216 w 352"/>
              <a:gd name="T23" fmla="*/ 290 h 302"/>
              <a:gd name="T24" fmla="*/ 352 w 352"/>
              <a:gd name="T25" fmla="*/ 302 h 30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52"/>
              <a:gd name="T40" fmla="*/ 0 h 302"/>
              <a:gd name="T41" fmla="*/ 352 w 352"/>
              <a:gd name="T42" fmla="*/ 302 h 30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52" h="302">
                <a:moveTo>
                  <a:pt x="0" y="302"/>
                </a:moveTo>
                <a:cubicBezTo>
                  <a:pt x="18" y="300"/>
                  <a:pt x="74" y="301"/>
                  <a:pt x="108" y="294"/>
                </a:cubicBezTo>
                <a:cubicBezTo>
                  <a:pt x="141" y="286"/>
                  <a:pt x="177" y="273"/>
                  <a:pt x="200" y="258"/>
                </a:cubicBezTo>
                <a:cubicBezTo>
                  <a:pt x="222" y="242"/>
                  <a:pt x="231" y="228"/>
                  <a:pt x="240" y="202"/>
                </a:cubicBezTo>
                <a:cubicBezTo>
                  <a:pt x="248" y="175"/>
                  <a:pt x="256" y="126"/>
                  <a:pt x="252" y="98"/>
                </a:cubicBezTo>
                <a:cubicBezTo>
                  <a:pt x="247" y="70"/>
                  <a:pt x="229" y="49"/>
                  <a:pt x="212" y="34"/>
                </a:cubicBezTo>
                <a:cubicBezTo>
                  <a:pt x="194" y="18"/>
                  <a:pt x="167" y="3"/>
                  <a:pt x="148" y="2"/>
                </a:cubicBezTo>
                <a:cubicBezTo>
                  <a:pt x="128" y="0"/>
                  <a:pt x="112" y="9"/>
                  <a:pt x="96" y="25"/>
                </a:cubicBezTo>
                <a:cubicBezTo>
                  <a:pt x="80" y="40"/>
                  <a:pt x="58" y="66"/>
                  <a:pt x="52" y="94"/>
                </a:cubicBezTo>
                <a:cubicBezTo>
                  <a:pt x="45" y="121"/>
                  <a:pt x="46" y="162"/>
                  <a:pt x="56" y="190"/>
                </a:cubicBezTo>
                <a:cubicBezTo>
                  <a:pt x="65" y="217"/>
                  <a:pt x="81" y="241"/>
                  <a:pt x="108" y="258"/>
                </a:cubicBezTo>
                <a:cubicBezTo>
                  <a:pt x="134" y="274"/>
                  <a:pt x="175" y="282"/>
                  <a:pt x="216" y="290"/>
                </a:cubicBezTo>
                <a:cubicBezTo>
                  <a:pt x="256" y="297"/>
                  <a:pt x="323" y="299"/>
                  <a:pt x="352" y="302"/>
                </a:cubicBezTo>
              </a:path>
            </a:pathLst>
          </a:custGeom>
          <a:ln>
            <a:solidFill>
              <a:srgbClr val="FF0000"/>
            </a:solidFill>
            <a:headEnd/>
            <a:tailEnd/>
          </a:ln>
        </p:spPr>
        <p:style>
          <a:lnRef idx="3">
            <a:schemeClr val="accent1"/>
          </a:lnRef>
          <a:fillRef idx="0">
            <a:schemeClr val="accent1"/>
          </a:fillRef>
          <a:effectRef idx="2">
            <a:schemeClr val="accent1"/>
          </a:effectRef>
          <a:fontRef idx="minor">
            <a:schemeClr val="tx1"/>
          </a:fontRef>
        </p:style>
        <p:txBody>
          <a:bodyPr wrap="none" anchor="ctr"/>
          <a:lstStyle>
            <a:defPPr>
              <a:defRPr lang="en-GB"/>
            </a:defPPr>
            <a:lvl1pPr algn="ctr" rtl="0" fontAlgn="base">
              <a:spcBef>
                <a:spcPct val="0"/>
              </a:spcBef>
              <a:spcAft>
                <a:spcPct val="0"/>
              </a:spcAft>
              <a:defRPr sz="2400" kern="1200">
                <a:solidFill>
                  <a:schemeClr val="tx1"/>
                </a:solidFill>
                <a:latin typeface="Times New Roman" panose="02020603050405020304" pitchFamily="18" charset="0"/>
                <a:ea typeface="+mn-ea"/>
                <a:cs typeface="+mn-cs"/>
              </a:defRPr>
            </a:lvl1pPr>
            <a:lvl2pPr marL="457200" algn="ctr" rtl="0" fontAlgn="base">
              <a:spcBef>
                <a:spcPct val="0"/>
              </a:spcBef>
              <a:spcAft>
                <a:spcPct val="0"/>
              </a:spcAft>
              <a:defRPr sz="2400" kern="1200">
                <a:solidFill>
                  <a:schemeClr val="tx1"/>
                </a:solidFill>
                <a:latin typeface="Times New Roman" panose="02020603050405020304" pitchFamily="18" charset="0"/>
                <a:ea typeface="+mn-ea"/>
                <a:cs typeface="+mn-cs"/>
              </a:defRPr>
            </a:lvl2pPr>
            <a:lvl3pPr marL="914400" algn="ctr" rtl="0" fontAlgn="base">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ctr" rtl="0" fontAlgn="base">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ctr" rtl="0" fontAlgn="base">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pPr eaLnBrk="1" hangingPunct="1"/>
            <a:endParaRPr lang="en-US" altLang="es-MX" dirty="0"/>
          </a:p>
        </p:txBody>
      </p:sp>
      <p:sp>
        <p:nvSpPr>
          <p:cNvPr id="38" name="Freeform 63">
            <a:extLst>
              <a:ext uri="{FF2B5EF4-FFF2-40B4-BE49-F238E27FC236}">
                <a16:creationId xmlns:a16="http://schemas.microsoft.com/office/drawing/2014/main" id="{B54A3694-888F-481C-8C1D-8F2E80EA9ECC}"/>
              </a:ext>
            </a:extLst>
          </p:cNvPr>
          <p:cNvSpPr>
            <a:spLocks noChangeAspect="1"/>
          </p:cNvSpPr>
          <p:nvPr/>
        </p:nvSpPr>
        <p:spPr bwMode="auto">
          <a:xfrm>
            <a:off x="1592886" y="2343430"/>
            <a:ext cx="230033" cy="159424"/>
          </a:xfrm>
          <a:custGeom>
            <a:avLst/>
            <a:gdLst>
              <a:gd name="T0" fmla="*/ 0 w 352"/>
              <a:gd name="T1" fmla="*/ 302 h 302"/>
              <a:gd name="T2" fmla="*/ 108 w 352"/>
              <a:gd name="T3" fmla="*/ 294 h 302"/>
              <a:gd name="T4" fmla="*/ 200 w 352"/>
              <a:gd name="T5" fmla="*/ 258 h 302"/>
              <a:gd name="T6" fmla="*/ 240 w 352"/>
              <a:gd name="T7" fmla="*/ 202 h 302"/>
              <a:gd name="T8" fmla="*/ 252 w 352"/>
              <a:gd name="T9" fmla="*/ 98 h 302"/>
              <a:gd name="T10" fmla="*/ 212 w 352"/>
              <a:gd name="T11" fmla="*/ 34 h 302"/>
              <a:gd name="T12" fmla="*/ 148 w 352"/>
              <a:gd name="T13" fmla="*/ 2 h 302"/>
              <a:gd name="T14" fmla="*/ 96 w 352"/>
              <a:gd name="T15" fmla="*/ 25 h 302"/>
              <a:gd name="T16" fmla="*/ 52 w 352"/>
              <a:gd name="T17" fmla="*/ 94 h 302"/>
              <a:gd name="T18" fmla="*/ 56 w 352"/>
              <a:gd name="T19" fmla="*/ 190 h 302"/>
              <a:gd name="T20" fmla="*/ 108 w 352"/>
              <a:gd name="T21" fmla="*/ 258 h 302"/>
              <a:gd name="T22" fmla="*/ 216 w 352"/>
              <a:gd name="T23" fmla="*/ 290 h 302"/>
              <a:gd name="T24" fmla="*/ 352 w 352"/>
              <a:gd name="T25" fmla="*/ 302 h 30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52"/>
              <a:gd name="T40" fmla="*/ 0 h 302"/>
              <a:gd name="T41" fmla="*/ 352 w 352"/>
              <a:gd name="T42" fmla="*/ 302 h 30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52" h="302">
                <a:moveTo>
                  <a:pt x="0" y="302"/>
                </a:moveTo>
                <a:cubicBezTo>
                  <a:pt x="18" y="300"/>
                  <a:pt x="74" y="301"/>
                  <a:pt x="108" y="294"/>
                </a:cubicBezTo>
                <a:cubicBezTo>
                  <a:pt x="141" y="286"/>
                  <a:pt x="177" y="273"/>
                  <a:pt x="200" y="258"/>
                </a:cubicBezTo>
                <a:cubicBezTo>
                  <a:pt x="222" y="242"/>
                  <a:pt x="231" y="228"/>
                  <a:pt x="240" y="202"/>
                </a:cubicBezTo>
                <a:cubicBezTo>
                  <a:pt x="248" y="175"/>
                  <a:pt x="256" y="126"/>
                  <a:pt x="252" y="98"/>
                </a:cubicBezTo>
                <a:cubicBezTo>
                  <a:pt x="247" y="70"/>
                  <a:pt x="229" y="49"/>
                  <a:pt x="212" y="34"/>
                </a:cubicBezTo>
                <a:cubicBezTo>
                  <a:pt x="194" y="18"/>
                  <a:pt x="167" y="3"/>
                  <a:pt x="148" y="2"/>
                </a:cubicBezTo>
                <a:cubicBezTo>
                  <a:pt x="128" y="0"/>
                  <a:pt x="112" y="9"/>
                  <a:pt x="96" y="25"/>
                </a:cubicBezTo>
                <a:cubicBezTo>
                  <a:pt x="80" y="40"/>
                  <a:pt x="58" y="66"/>
                  <a:pt x="52" y="94"/>
                </a:cubicBezTo>
                <a:cubicBezTo>
                  <a:pt x="45" y="121"/>
                  <a:pt x="46" y="162"/>
                  <a:pt x="56" y="190"/>
                </a:cubicBezTo>
                <a:cubicBezTo>
                  <a:pt x="65" y="217"/>
                  <a:pt x="81" y="241"/>
                  <a:pt x="108" y="258"/>
                </a:cubicBezTo>
                <a:cubicBezTo>
                  <a:pt x="134" y="274"/>
                  <a:pt x="175" y="282"/>
                  <a:pt x="216" y="290"/>
                </a:cubicBezTo>
                <a:cubicBezTo>
                  <a:pt x="256" y="297"/>
                  <a:pt x="323" y="299"/>
                  <a:pt x="352" y="302"/>
                </a:cubicBezTo>
              </a:path>
            </a:pathLst>
          </a:custGeom>
          <a:ln>
            <a:solidFill>
              <a:srgbClr val="FF0000"/>
            </a:solidFill>
            <a:headEnd/>
            <a:tailEnd/>
          </a:ln>
        </p:spPr>
        <p:style>
          <a:lnRef idx="3">
            <a:schemeClr val="accent1"/>
          </a:lnRef>
          <a:fillRef idx="0">
            <a:schemeClr val="accent1"/>
          </a:fillRef>
          <a:effectRef idx="2">
            <a:schemeClr val="accent1"/>
          </a:effectRef>
          <a:fontRef idx="minor">
            <a:schemeClr val="tx1"/>
          </a:fontRef>
        </p:style>
        <p:txBody>
          <a:bodyPr wrap="none" anchor="ctr"/>
          <a:lstStyle>
            <a:defPPr>
              <a:defRPr lang="en-GB"/>
            </a:defPPr>
            <a:lvl1pPr algn="ctr" rtl="0" fontAlgn="base">
              <a:spcBef>
                <a:spcPct val="0"/>
              </a:spcBef>
              <a:spcAft>
                <a:spcPct val="0"/>
              </a:spcAft>
              <a:defRPr sz="2400" kern="1200">
                <a:solidFill>
                  <a:schemeClr val="tx1"/>
                </a:solidFill>
                <a:latin typeface="Times New Roman" panose="02020603050405020304" pitchFamily="18" charset="0"/>
                <a:ea typeface="+mn-ea"/>
                <a:cs typeface="+mn-cs"/>
              </a:defRPr>
            </a:lvl1pPr>
            <a:lvl2pPr marL="457200" algn="ctr" rtl="0" fontAlgn="base">
              <a:spcBef>
                <a:spcPct val="0"/>
              </a:spcBef>
              <a:spcAft>
                <a:spcPct val="0"/>
              </a:spcAft>
              <a:defRPr sz="2400" kern="1200">
                <a:solidFill>
                  <a:schemeClr val="tx1"/>
                </a:solidFill>
                <a:latin typeface="Times New Roman" panose="02020603050405020304" pitchFamily="18" charset="0"/>
                <a:ea typeface="+mn-ea"/>
                <a:cs typeface="+mn-cs"/>
              </a:defRPr>
            </a:lvl2pPr>
            <a:lvl3pPr marL="914400" algn="ctr" rtl="0" fontAlgn="base">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ctr" rtl="0" fontAlgn="base">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ctr" rtl="0" fontAlgn="base">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pPr eaLnBrk="1" hangingPunct="1"/>
            <a:endParaRPr lang="en-US" altLang="es-MX"/>
          </a:p>
        </p:txBody>
      </p:sp>
      <p:sp>
        <p:nvSpPr>
          <p:cNvPr id="39" name="Freeform 63">
            <a:extLst>
              <a:ext uri="{FF2B5EF4-FFF2-40B4-BE49-F238E27FC236}">
                <a16:creationId xmlns:a16="http://schemas.microsoft.com/office/drawing/2014/main" id="{C961709C-2A94-4C91-A80C-1160905E2BEA}"/>
              </a:ext>
            </a:extLst>
          </p:cNvPr>
          <p:cNvSpPr>
            <a:spLocks noChangeAspect="1"/>
          </p:cNvSpPr>
          <p:nvPr/>
        </p:nvSpPr>
        <p:spPr bwMode="auto">
          <a:xfrm>
            <a:off x="1350560" y="2336002"/>
            <a:ext cx="251468" cy="174280"/>
          </a:xfrm>
          <a:custGeom>
            <a:avLst/>
            <a:gdLst>
              <a:gd name="T0" fmla="*/ 0 w 352"/>
              <a:gd name="T1" fmla="*/ 302 h 302"/>
              <a:gd name="T2" fmla="*/ 108 w 352"/>
              <a:gd name="T3" fmla="*/ 294 h 302"/>
              <a:gd name="T4" fmla="*/ 200 w 352"/>
              <a:gd name="T5" fmla="*/ 258 h 302"/>
              <a:gd name="T6" fmla="*/ 240 w 352"/>
              <a:gd name="T7" fmla="*/ 202 h 302"/>
              <a:gd name="T8" fmla="*/ 252 w 352"/>
              <a:gd name="T9" fmla="*/ 98 h 302"/>
              <a:gd name="T10" fmla="*/ 212 w 352"/>
              <a:gd name="T11" fmla="*/ 34 h 302"/>
              <a:gd name="T12" fmla="*/ 148 w 352"/>
              <a:gd name="T13" fmla="*/ 2 h 302"/>
              <a:gd name="T14" fmla="*/ 96 w 352"/>
              <a:gd name="T15" fmla="*/ 25 h 302"/>
              <a:gd name="T16" fmla="*/ 52 w 352"/>
              <a:gd name="T17" fmla="*/ 94 h 302"/>
              <a:gd name="T18" fmla="*/ 56 w 352"/>
              <a:gd name="T19" fmla="*/ 190 h 302"/>
              <a:gd name="T20" fmla="*/ 108 w 352"/>
              <a:gd name="T21" fmla="*/ 258 h 302"/>
              <a:gd name="T22" fmla="*/ 216 w 352"/>
              <a:gd name="T23" fmla="*/ 290 h 302"/>
              <a:gd name="T24" fmla="*/ 352 w 352"/>
              <a:gd name="T25" fmla="*/ 302 h 30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52"/>
              <a:gd name="T40" fmla="*/ 0 h 302"/>
              <a:gd name="T41" fmla="*/ 352 w 352"/>
              <a:gd name="T42" fmla="*/ 302 h 30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52" h="302">
                <a:moveTo>
                  <a:pt x="0" y="302"/>
                </a:moveTo>
                <a:cubicBezTo>
                  <a:pt x="18" y="300"/>
                  <a:pt x="74" y="301"/>
                  <a:pt x="108" y="294"/>
                </a:cubicBezTo>
                <a:cubicBezTo>
                  <a:pt x="141" y="286"/>
                  <a:pt x="177" y="273"/>
                  <a:pt x="200" y="258"/>
                </a:cubicBezTo>
                <a:cubicBezTo>
                  <a:pt x="222" y="242"/>
                  <a:pt x="231" y="228"/>
                  <a:pt x="240" y="202"/>
                </a:cubicBezTo>
                <a:cubicBezTo>
                  <a:pt x="248" y="175"/>
                  <a:pt x="256" y="126"/>
                  <a:pt x="252" y="98"/>
                </a:cubicBezTo>
                <a:cubicBezTo>
                  <a:pt x="247" y="70"/>
                  <a:pt x="229" y="49"/>
                  <a:pt x="212" y="34"/>
                </a:cubicBezTo>
                <a:cubicBezTo>
                  <a:pt x="194" y="18"/>
                  <a:pt x="167" y="3"/>
                  <a:pt x="148" y="2"/>
                </a:cubicBezTo>
                <a:cubicBezTo>
                  <a:pt x="128" y="0"/>
                  <a:pt x="112" y="9"/>
                  <a:pt x="96" y="25"/>
                </a:cubicBezTo>
                <a:cubicBezTo>
                  <a:pt x="80" y="40"/>
                  <a:pt x="58" y="66"/>
                  <a:pt x="52" y="94"/>
                </a:cubicBezTo>
                <a:cubicBezTo>
                  <a:pt x="45" y="121"/>
                  <a:pt x="46" y="162"/>
                  <a:pt x="56" y="190"/>
                </a:cubicBezTo>
                <a:cubicBezTo>
                  <a:pt x="65" y="217"/>
                  <a:pt x="81" y="241"/>
                  <a:pt x="108" y="258"/>
                </a:cubicBezTo>
                <a:cubicBezTo>
                  <a:pt x="134" y="274"/>
                  <a:pt x="175" y="282"/>
                  <a:pt x="216" y="290"/>
                </a:cubicBezTo>
                <a:cubicBezTo>
                  <a:pt x="256" y="297"/>
                  <a:pt x="323" y="299"/>
                  <a:pt x="352" y="302"/>
                </a:cubicBezTo>
              </a:path>
            </a:pathLst>
          </a:custGeom>
          <a:ln>
            <a:solidFill>
              <a:srgbClr val="FF0000"/>
            </a:solidFill>
            <a:headEnd/>
            <a:tailEnd/>
          </a:ln>
        </p:spPr>
        <p:style>
          <a:lnRef idx="3">
            <a:schemeClr val="accent1"/>
          </a:lnRef>
          <a:fillRef idx="0">
            <a:schemeClr val="accent1"/>
          </a:fillRef>
          <a:effectRef idx="2">
            <a:schemeClr val="accent1"/>
          </a:effectRef>
          <a:fontRef idx="minor">
            <a:schemeClr val="tx1"/>
          </a:fontRef>
        </p:style>
        <p:txBody>
          <a:bodyPr wrap="none" anchor="ctr"/>
          <a:lstStyle>
            <a:defPPr>
              <a:defRPr lang="en-GB"/>
            </a:defPPr>
            <a:lvl1pPr algn="ctr" rtl="0" fontAlgn="base">
              <a:spcBef>
                <a:spcPct val="0"/>
              </a:spcBef>
              <a:spcAft>
                <a:spcPct val="0"/>
              </a:spcAft>
              <a:defRPr sz="2400" kern="1200">
                <a:solidFill>
                  <a:schemeClr val="tx1"/>
                </a:solidFill>
                <a:latin typeface="Times New Roman" panose="02020603050405020304" pitchFamily="18" charset="0"/>
                <a:ea typeface="+mn-ea"/>
                <a:cs typeface="+mn-cs"/>
              </a:defRPr>
            </a:lvl1pPr>
            <a:lvl2pPr marL="457200" algn="ctr" rtl="0" fontAlgn="base">
              <a:spcBef>
                <a:spcPct val="0"/>
              </a:spcBef>
              <a:spcAft>
                <a:spcPct val="0"/>
              </a:spcAft>
              <a:defRPr sz="2400" kern="1200">
                <a:solidFill>
                  <a:schemeClr val="tx1"/>
                </a:solidFill>
                <a:latin typeface="Times New Roman" panose="02020603050405020304" pitchFamily="18" charset="0"/>
                <a:ea typeface="+mn-ea"/>
                <a:cs typeface="+mn-cs"/>
              </a:defRPr>
            </a:lvl2pPr>
            <a:lvl3pPr marL="914400" algn="ctr" rtl="0" fontAlgn="base">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ctr" rtl="0" fontAlgn="base">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ctr" rtl="0" fontAlgn="base">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pPr eaLnBrk="1" hangingPunct="1"/>
            <a:endParaRPr lang="en-US" altLang="es-MX"/>
          </a:p>
        </p:txBody>
      </p:sp>
      <p:sp>
        <p:nvSpPr>
          <p:cNvPr id="43" name="Freeform 63">
            <a:extLst>
              <a:ext uri="{FF2B5EF4-FFF2-40B4-BE49-F238E27FC236}">
                <a16:creationId xmlns:a16="http://schemas.microsoft.com/office/drawing/2014/main" id="{DF5D5413-F8C9-46B9-B406-FC2F2F55A3B7}"/>
              </a:ext>
            </a:extLst>
          </p:cNvPr>
          <p:cNvSpPr>
            <a:spLocks noChangeAspect="1"/>
          </p:cNvSpPr>
          <p:nvPr/>
        </p:nvSpPr>
        <p:spPr bwMode="auto">
          <a:xfrm rot="5400000">
            <a:off x="1749306" y="1258919"/>
            <a:ext cx="267333" cy="178310"/>
          </a:xfrm>
          <a:custGeom>
            <a:avLst/>
            <a:gdLst>
              <a:gd name="T0" fmla="*/ 0 w 352"/>
              <a:gd name="T1" fmla="*/ 302 h 302"/>
              <a:gd name="T2" fmla="*/ 108 w 352"/>
              <a:gd name="T3" fmla="*/ 294 h 302"/>
              <a:gd name="T4" fmla="*/ 200 w 352"/>
              <a:gd name="T5" fmla="*/ 258 h 302"/>
              <a:gd name="T6" fmla="*/ 240 w 352"/>
              <a:gd name="T7" fmla="*/ 202 h 302"/>
              <a:gd name="T8" fmla="*/ 252 w 352"/>
              <a:gd name="T9" fmla="*/ 98 h 302"/>
              <a:gd name="T10" fmla="*/ 212 w 352"/>
              <a:gd name="T11" fmla="*/ 34 h 302"/>
              <a:gd name="T12" fmla="*/ 148 w 352"/>
              <a:gd name="T13" fmla="*/ 2 h 302"/>
              <a:gd name="T14" fmla="*/ 96 w 352"/>
              <a:gd name="T15" fmla="*/ 25 h 302"/>
              <a:gd name="T16" fmla="*/ 52 w 352"/>
              <a:gd name="T17" fmla="*/ 94 h 302"/>
              <a:gd name="T18" fmla="*/ 56 w 352"/>
              <a:gd name="T19" fmla="*/ 190 h 302"/>
              <a:gd name="T20" fmla="*/ 108 w 352"/>
              <a:gd name="T21" fmla="*/ 258 h 302"/>
              <a:gd name="T22" fmla="*/ 216 w 352"/>
              <a:gd name="T23" fmla="*/ 290 h 302"/>
              <a:gd name="T24" fmla="*/ 352 w 352"/>
              <a:gd name="T25" fmla="*/ 302 h 30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52"/>
              <a:gd name="T40" fmla="*/ 0 h 302"/>
              <a:gd name="T41" fmla="*/ 352 w 352"/>
              <a:gd name="T42" fmla="*/ 302 h 30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52" h="302">
                <a:moveTo>
                  <a:pt x="0" y="302"/>
                </a:moveTo>
                <a:cubicBezTo>
                  <a:pt x="18" y="300"/>
                  <a:pt x="74" y="301"/>
                  <a:pt x="108" y="294"/>
                </a:cubicBezTo>
                <a:cubicBezTo>
                  <a:pt x="141" y="286"/>
                  <a:pt x="177" y="273"/>
                  <a:pt x="200" y="258"/>
                </a:cubicBezTo>
                <a:cubicBezTo>
                  <a:pt x="222" y="242"/>
                  <a:pt x="231" y="228"/>
                  <a:pt x="240" y="202"/>
                </a:cubicBezTo>
                <a:cubicBezTo>
                  <a:pt x="248" y="175"/>
                  <a:pt x="256" y="126"/>
                  <a:pt x="252" y="98"/>
                </a:cubicBezTo>
                <a:cubicBezTo>
                  <a:pt x="247" y="70"/>
                  <a:pt x="229" y="49"/>
                  <a:pt x="212" y="34"/>
                </a:cubicBezTo>
                <a:cubicBezTo>
                  <a:pt x="194" y="18"/>
                  <a:pt x="167" y="3"/>
                  <a:pt x="148" y="2"/>
                </a:cubicBezTo>
                <a:cubicBezTo>
                  <a:pt x="128" y="0"/>
                  <a:pt x="112" y="9"/>
                  <a:pt x="96" y="25"/>
                </a:cubicBezTo>
                <a:cubicBezTo>
                  <a:pt x="80" y="40"/>
                  <a:pt x="58" y="66"/>
                  <a:pt x="52" y="94"/>
                </a:cubicBezTo>
                <a:cubicBezTo>
                  <a:pt x="45" y="121"/>
                  <a:pt x="46" y="162"/>
                  <a:pt x="56" y="190"/>
                </a:cubicBezTo>
                <a:cubicBezTo>
                  <a:pt x="65" y="217"/>
                  <a:pt x="81" y="241"/>
                  <a:pt x="108" y="258"/>
                </a:cubicBezTo>
                <a:cubicBezTo>
                  <a:pt x="134" y="274"/>
                  <a:pt x="175" y="282"/>
                  <a:pt x="216" y="290"/>
                </a:cubicBezTo>
                <a:cubicBezTo>
                  <a:pt x="256" y="297"/>
                  <a:pt x="323" y="299"/>
                  <a:pt x="352" y="302"/>
                </a:cubicBezTo>
              </a:path>
            </a:pathLst>
          </a:custGeom>
          <a:ln>
            <a:solidFill>
              <a:srgbClr val="FF0000"/>
            </a:solidFill>
            <a:headEnd/>
            <a:tailEnd/>
          </a:ln>
        </p:spPr>
        <p:style>
          <a:lnRef idx="3">
            <a:schemeClr val="accent1"/>
          </a:lnRef>
          <a:fillRef idx="0">
            <a:schemeClr val="accent1"/>
          </a:fillRef>
          <a:effectRef idx="2">
            <a:schemeClr val="accent1"/>
          </a:effectRef>
          <a:fontRef idx="minor">
            <a:schemeClr val="tx1"/>
          </a:fontRef>
        </p:style>
        <p:txBody>
          <a:bodyPr wrap="none" anchor="ctr"/>
          <a:lstStyle>
            <a:defPPr>
              <a:defRPr lang="en-GB"/>
            </a:defPPr>
            <a:lvl1pPr algn="ctr" rtl="0" fontAlgn="base">
              <a:spcBef>
                <a:spcPct val="0"/>
              </a:spcBef>
              <a:spcAft>
                <a:spcPct val="0"/>
              </a:spcAft>
              <a:defRPr sz="2400" kern="1200">
                <a:solidFill>
                  <a:schemeClr val="tx1"/>
                </a:solidFill>
                <a:latin typeface="Times New Roman" panose="02020603050405020304" pitchFamily="18" charset="0"/>
                <a:ea typeface="+mn-ea"/>
                <a:cs typeface="+mn-cs"/>
              </a:defRPr>
            </a:lvl1pPr>
            <a:lvl2pPr marL="457200" algn="ctr" rtl="0" fontAlgn="base">
              <a:spcBef>
                <a:spcPct val="0"/>
              </a:spcBef>
              <a:spcAft>
                <a:spcPct val="0"/>
              </a:spcAft>
              <a:defRPr sz="2400" kern="1200">
                <a:solidFill>
                  <a:schemeClr val="tx1"/>
                </a:solidFill>
                <a:latin typeface="Times New Roman" panose="02020603050405020304" pitchFamily="18" charset="0"/>
                <a:ea typeface="+mn-ea"/>
                <a:cs typeface="+mn-cs"/>
              </a:defRPr>
            </a:lvl2pPr>
            <a:lvl3pPr marL="914400" algn="ctr" rtl="0" fontAlgn="base">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ctr" rtl="0" fontAlgn="base">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ctr" rtl="0" fontAlgn="base">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pPr eaLnBrk="1" hangingPunct="1"/>
            <a:endParaRPr lang="en-US" altLang="es-MX"/>
          </a:p>
        </p:txBody>
      </p:sp>
      <p:sp>
        <p:nvSpPr>
          <p:cNvPr id="44" name="Freeform 63">
            <a:extLst>
              <a:ext uri="{FF2B5EF4-FFF2-40B4-BE49-F238E27FC236}">
                <a16:creationId xmlns:a16="http://schemas.microsoft.com/office/drawing/2014/main" id="{F0F1E56B-ABFF-49A6-9636-DCBF086A1A39}"/>
              </a:ext>
            </a:extLst>
          </p:cNvPr>
          <p:cNvSpPr>
            <a:spLocks noChangeAspect="1"/>
          </p:cNvSpPr>
          <p:nvPr/>
        </p:nvSpPr>
        <p:spPr bwMode="auto">
          <a:xfrm rot="5400000">
            <a:off x="1750276" y="990965"/>
            <a:ext cx="261502" cy="174420"/>
          </a:xfrm>
          <a:custGeom>
            <a:avLst/>
            <a:gdLst>
              <a:gd name="T0" fmla="*/ 0 w 352"/>
              <a:gd name="T1" fmla="*/ 302 h 302"/>
              <a:gd name="T2" fmla="*/ 108 w 352"/>
              <a:gd name="T3" fmla="*/ 294 h 302"/>
              <a:gd name="T4" fmla="*/ 200 w 352"/>
              <a:gd name="T5" fmla="*/ 258 h 302"/>
              <a:gd name="T6" fmla="*/ 240 w 352"/>
              <a:gd name="T7" fmla="*/ 202 h 302"/>
              <a:gd name="T8" fmla="*/ 252 w 352"/>
              <a:gd name="T9" fmla="*/ 98 h 302"/>
              <a:gd name="T10" fmla="*/ 212 w 352"/>
              <a:gd name="T11" fmla="*/ 34 h 302"/>
              <a:gd name="T12" fmla="*/ 148 w 352"/>
              <a:gd name="T13" fmla="*/ 2 h 302"/>
              <a:gd name="T14" fmla="*/ 96 w 352"/>
              <a:gd name="T15" fmla="*/ 25 h 302"/>
              <a:gd name="T16" fmla="*/ 52 w 352"/>
              <a:gd name="T17" fmla="*/ 94 h 302"/>
              <a:gd name="T18" fmla="*/ 56 w 352"/>
              <a:gd name="T19" fmla="*/ 190 h 302"/>
              <a:gd name="T20" fmla="*/ 108 w 352"/>
              <a:gd name="T21" fmla="*/ 258 h 302"/>
              <a:gd name="T22" fmla="*/ 216 w 352"/>
              <a:gd name="T23" fmla="*/ 290 h 302"/>
              <a:gd name="T24" fmla="*/ 352 w 352"/>
              <a:gd name="T25" fmla="*/ 302 h 30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52"/>
              <a:gd name="T40" fmla="*/ 0 h 302"/>
              <a:gd name="T41" fmla="*/ 352 w 352"/>
              <a:gd name="T42" fmla="*/ 302 h 30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52" h="302">
                <a:moveTo>
                  <a:pt x="0" y="302"/>
                </a:moveTo>
                <a:cubicBezTo>
                  <a:pt x="18" y="300"/>
                  <a:pt x="74" y="301"/>
                  <a:pt x="108" y="294"/>
                </a:cubicBezTo>
                <a:cubicBezTo>
                  <a:pt x="141" y="286"/>
                  <a:pt x="177" y="273"/>
                  <a:pt x="200" y="258"/>
                </a:cubicBezTo>
                <a:cubicBezTo>
                  <a:pt x="222" y="242"/>
                  <a:pt x="231" y="228"/>
                  <a:pt x="240" y="202"/>
                </a:cubicBezTo>
                <a:cubicBezTo>
                  <a:pt x="248" y="175"/>
                  <a:pt x="256" y="126"/>
                  <a:pt x="252" y="98"/>
                </a:cubicBezTo>
                <a:cubicBezTo>
                  <a:pt x="247" y="70"/>
                  <a:pt x="229" y="49"/>
                  <a:pt x="212" y="34"/>
                </a:cubicBezTo>
                <a:cubicBezTo>
                  <a:pt x="194" y="18"/>
                  <a:pt x="167" y="3"/>
                  <a:pt x="148" y="2"/>
                </a:cubicBezTo>
                <a:cubicBezTo>
                  <a:pt x="128" y="0"/>
                  <a:pt x="112" y="9"/>
                  <a:pt x="96" y="25"/>
                </a:cubicBezTo>
                <a:cubicBezTo>
                  <a:pt x="80" y="40"/>
                  <a:pt x="58" y="66"/>
                  <a:pt x="52" y="94"/>
                </a:cubicBezTo>
                <a:cubicBezTo>
                  <a:pt x="45" y="121"/>
                  <a:pt x="46" y="162"/>
                  <a:pt x="56" y="190"/>
                </a:cubicBezTo>
                <a:cubicBezTo>
                  <a:pt x="65" y="217"/>
                  <a:pt x="81" y="241"/>
                  <a:pt x="108" y="258"/>
                </a:cubicBezTo>
                <a:cubicBezTo>
                  <a:pt x="134" y="274"/>
                  <a:pt x="175" y="282"/>
                  <a:pt x="216" y="290"/>
                </a:cubicBezTo>
                <a:cubicBezTo>
                  <a:pt x="256" y="297"/>
                  <a:pt x="323" y="299"/>
                  <a:pt x="352" y="302"/>
                </a:cubicBezTo>
              </a:path>
            </a:pathLst>
          </a:custGeom>
          <a:ln>
            <a:solidFill>
              <a:srgbClr val="FF0000"/>
            </a:solidFill>
            <a:headEnd/>
            <a:tailEnd/>
          </a:ln>
        </p:spPr>
        <p:style>
          <a:lnRef idx="3">
            <a:schemeClr val="accent1"/>
          </a:lnRef>
          <a:fillRef idx="0">
            <a:schemeClr val="accent1"/>
          </a:fillRef>
          <a:effectRef idx="2">
            <a:schemeClr val="accent1"/>
          </a:effectRef>
          <a:fontRef idx="minor">
            <a:schemeClr val="tx1"/>
          </a:fontRef>
        </p:style>
        <p:txBody>
          <a:bodyPr wrap="none" anchor="ctr"/>
          <a:lstStyle>
            <a:defPPr>
              <a:defRPr lang="en-GB"/>
            </a:defPPr>
            <a:lvl1pPr algn="ctr" rtl="0" fontAlgn="base">
              <a:spcBef>
                <a:spcPct val="0"/>
              </a:spcBef>
              <a:spcAft>
                <a:spcPct val="0"/>
              </a:spcAft>
              <a:defRPr sz="2400" kern="1200">
                <a:solidFill>
                  <a:schemeClr val="tx1"/>
                </a:solidFill>
                <a:latin typeface="Times New Roman" panose="02020603050405020304" pitchFamily="18" charset="0"/>
                <a:ea typeface="+mn-ea"/>
                <a:cs typeface="+mn-cs"/>
              </a:defRPr>
            </a:lvl1pPr>
            <a:lvl2pPr marL="457200" algn="ctr" rtl="0" fontAlgn="base">
              <a:spcBef>
                <a:spcPct val="0"/>
              </a:spcBef>
              <a:spcAft>
                <a:spcPct val="0"/>
              </a:spcAft>
              <a:defRPr sz="2400" kern="1200">
                <a:solidFill>
                  <a:schemeClr val="tx1"/>
                </a:solidFill>
                <a:latin typeface="Times New Roman" panose="02020603050405020304" pitchFamily="18" charset="0"/>
                <a:ea typeface="+mn-ea"/>
                <a:cs typeface="+mn-cs"/>
              </a:defRPr>
            </a:lvl2pPr>
            <a:lvl3pPr marL="914400" algn="ctr" rtl="0" fontAlgn="base">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ctr" rtl="0" fontAlgn="base">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ctr" rtl="0" fontAlgn="base">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pPr eaLnBrk="1" hangingPunct="1"/>
            <a:endParaRPr lang="en-US" altLang="es-MX"/>
          </a:p>
        </p:txBody>
      </p:sp>
      <p:sp>
        <p:nvSpPr>
          <p:cNvPr id="45" name="Freeform 63">
            <a:extLst>
              <a:ext uri="{FF2B5EF4-FFF2-40B4-BE49-F238E27FC236}">
                <a16:creationId xmlns:a16="http://schemas.microsoft.com/office/drawing/2014/main" id="{9070DB56-6A81-4613-AA11-284221A9B164}"/>
              </a:ext>
            </a:extLst>
          </p:cNvPr>
          <p:cNvSpPr>
            <a:spLocks noChangeAspect="1"/>
          </p:cNvSpPr>
          <p:nvPr/>
        </p:nvSpPr>
        <p:spPr bwMode="auto">
          <a:xfrm rot="5400000">
            <a:off x="1754167" y="734477"/>
            <a:ext cx="261501" cy="174420"/>
          </a:xfrm>
          <a:custGeom>
            <a:avLst/>
            <a:gdLst>
              <a:gd name="T0" fmla="*/ 0 w 352"/>
              <a:gd name="T1" fmla="*/ 302 h 302"/>
              <a:gd name="T2" fmla="*/ 108 w 352"/>
              <a:gd name="T3" fmla="*/ 294 h 302"/>
              <a:gd name="T4" fmla="*/ 200 w 352"/>
              <a:gd name="T5" fmla="*/ 258 h 302"/>
              <a:gd name="T6" fmla="*/ 240 w 352"/>
              <a:gd name="T7" fmla="*/ 202 h 302"/>
              <a:gd name="T8" fmla="*/ 252 w 352"/>
              <a:gd name="T9" fmla="*/ 98 h 302"/>
              <a:gd name="T10" fmla="*/ 212 w 352"/>
              <a:gd name="T11" fmla="*/ 34 h 302"/>
              <a:gd name="T12" fmla="*/ 148 w 352"/>
              <a:gd name="T13" fmla="*/ 2 h 302"/>
              <a:gd name="T14" fmla="*/ 96 w 352"/>
              <a:gd name="T15" fmla="*/ 25 h 302"/>
              <a:gd name="T16" fmla="*/ 52 w 352"/>
              <a:gd name="T17" fmla="*/ 94 h 302"/>
              <a:gd name="T18" fmla="*/ 56 w 352"/>
              <a:gd name="T19" fmla="*/ 190 h 302"/>
              <a:gd name="T20" fmla="*/ 108 w 352"/>
              <a:gd name="T21" fmla="*/ 258 h 302"/>
              <a:gd name="T22" fmla="*/ 216 w 352"/>
              <a:gd name="T23" fmla="*/ 290 h 302"/>
              <a:gd name="T24" fmla="*/ 352 w 352"/>
              <a:gd name="T25" fmla="*/ 302 h 30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52"/>
              <a:gd name="T40" fmla="*/ 0 h 302"/>
              <a:gd name="T41" fmla="*/ 352 w 352"/>
              <a:gd name="T42" fmla="*/ 302 h 30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52" h="302">
                <a:moveTo>
                  <a:pt x="0" y="302"/>
                </a:moveTo>
                <a:cubicBezTo>
                  <a:pt x="18" y="300"/>
                  <a:pt x="74" y="301"/>
                  <a:pt x="108" y="294"/>
                </a:cubicBezTo>
                <a:cubicBezTo>
                  <a:pt x="141" y="286"/>
                  <a:pt x="177" y="273"/>
                  <a:pt x="200" y="258"/>
                </a:cubicBezTo>
                <a:cubicBezTo>
                  <a:pt x="222" y="242"/>
                  <a:pt x="231" y="228"/>
                  <a:pt x="240" y="202"/>
                </a:cubicBezTo>
                <a:cubicBezTo>
                  <a:pt x="248" y="175"/>
                  <a:pt x="256" y="126"/>
                  <a:pt x="252" y="98"/>
                </a:cubicBezTo>
                <a:cubicBezTo>
                  <a:pt x="247" y="70"/>
                  <a:pt x="229" y="49"/>
                  <a:pt x="212" y="34"/>
                </a:cubicBezTo>
                <a:cubicBezTo>
                  <a:pt x="194" y="18"/>
                  <a:pt x="167" y="3"/>
                  <a:pt x="148" y="2"/>
                </a:cubicBezTo>
                <a:cubicBezTo>
                  <a:pt x="128" y="0"/>
                  <a:pt x="112" y="9"/>
                  <a:pt x="96" y="25"/>
                </a:cubicBezTo>
                <a:cubicBezTo>
                  <a:pt x="80" y="40"/>
                  <a:pt x="58" y="66"/>
                  <a:pt x="52" y="94"/>
                </a:cubicBezTo>
                <a:cubicBezTo>
                  <a:pt x="45" y="121"/>
                  <a:pt x="46" y="162"/>
                  <a:pt x="56" y="190"/>
                </a:cubicBezTo>
                <a:cubicBezTo>
                  <a:pt x="65" y="217"/>
                  <a:pt x="81" y="241"/>
                  <a:pt x="108" y="258"/>
                </a:cubicBezTo>
                <a:cubicBezTo>
                  <a:pt x="134" y="274"/>
                  <a:pt x="175" y="282"/>
                  <a:pt x="216" y="290"/>
                </a:cubicBezTo>
                <a:cubicBezTo>
                  <a:pt x="256" y="297"/>
                  <a:pt x="323" y="299"/>
                  <a:pt x="352" y="302"/>
                </a:cubicBezTo>
              </a:path>
            </a:pathLst>
          </a:custGeom>
          <a:ln>
            <a:solidFill>
              <a:srgbClr val="FF0000"/>
            </a:solidFill>
            <a:headEnd/>
            <a:tailEnd/>
          </a:ln>
        </p:spPr>
        <p:style>
          <a:lnRef idx="3">
            <a:schemeClr val="accent1"/>
          </a:lnRef>
          <a:fillRef idx="0">
            <a:schemeClr val="accent1"/>
          </a:fillRef>
          <a:effectRef idx="2">
            <a:schemeClr val="accent1"/>
          </a:effectRef>
          <a:fontRef idx="minor">
            <a:schemeClr val="tx1"/>
          </a:fontRef>
        </p:style>
        <p:txBody>
          <a:bodyPr wrap="none" anchor="ctr"/>
          <a:lstStyle>
            <a:defPPr>
              <a:defRPr lang="en-GB"/>
            </a:defPPr>
            <a:lvl1pPr algn="ctr" rtl="0" fontAlgn="base">
              <a:spcBef>
                <a:spcPct val="0"/>
              </a:spcBef>
              <a:spcAft>
                <a:spcPct val="0"/>
              </a:spcAft>
              <a:defRPr sz="2400" kern="1200">
                <a:solidFill>
                  <a:schemeClr val="tx1"/>
                </a:solidFill>
                <a:latin typeface="Times New Roman" panose="02020603050405020304" pitchFamily="18" charset="0"/>
                <a:ea typeface="+mn-ea"/>
                <a:cs typeface="+mn-cs"/>
              </a:defRPr>
            </a:lvl1pPr>
            <a:lvl2pPr marL="457200" algn="ctr" rtl="0" fontAlgn="base">
              <a:spcBef>
                <a:spcPct val="0"/>
              </a:spcBef>
              <a:spcAft>
                <a:spcPct val="0"/>
              </a:spcAft>
              <a:defRPr sz="2400" kern="1200">
                <a:solidFill>
                  <a:schemeClr val="tx1"/>
                </a:solidFill>
                <a:latin typeface="Times New Roman" panose="02020603050405020304" pitchFamily="18" charset="0"/>
                <a:ea typeface="+mn-ea"/>
                <a:cs typeface="+mn-cs"/>
              </a:defRPr>
            </a:lvl2pPr>
            <a:lvl3pPr marL="914400" algn="ctr" rtl="0" fontAlgn="base">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ctr" rtl="0" fontAlgn="base">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ctr" rtl="0" fontAlgn="base">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pPr eaLnBrk="1" hangingPunct="1"/>
            <a:endParaRPr lang="en-US" altLang="es-MX"/>
          </a:p>
        </p:txBody>
      </p:sp>
      <p:sp>
        <p:nvSpPr>
          <p:cNvPr id="5" name="CuadroTexto 4">
            <a:extLst>
              <a:ext uri="{FF2B5EF4-FFF2-40B4-BE49-F238E27FC236}">
                <a16:creationId xmlns:a16="http://schemas.microsoft.com/office/drawing/2014/main" id="{56BD6A13-BD92-46F3-AA86-34BBCB7A37CB}"/>
              </a:ext>
            </a:extLst>
          </p:cNvPr>
          <p:cNvSpPr txBox="1"/>
          <p:nvPr/>
        </p:nvSpPr>
        <p:spPr>
          <a:xfrm>
            <a:off x="4892982" y="4851631"/>
            <a:ext cx="6265601" cy="646331"/>
          </a:xfrm>
          <a:prstGeom prst="rect">
            <a:avLst/>
          </a:prstGeom>
          <a:noFill/>
        </p:spPr>
        <p:txBody>
          <a:bodyPr wrap="square">
            <a:spAutoFit/>
          </a:bodyPr>
          <a:lstStyle/>
          <a:p>
            <a:r>
              <a:rPr lang="es-MX" u="sng" dirty="0" err="1">
                <a:solidFill>
                  <a:schemeClr val="accent1"/>
                </a:solidFill>
                <a:effectLst/>
              </a:rPr>
              <a:t>Bermudez</a:t>
            </a:r>
            <a:r>
              <a:rPr lang="es-MX" u="sng" dirty="0">
                <a:solidFill>
                  <a:schemeClr val="accent1"/>
                </a:solidFill>
                <a:effectLst/>
              </a:rPr>
              <a:t>, </a:t>
            </a:r>
            <a:r>
              <a:rPr lang="es-MX" u="sng" dirty="0">
                <a:solidFill>
                  <a:schemeClr val="accent1"/>
                </a:solidFill>
              </a:rPr>
              <a:t>et. al.</a:t>
            </a:r>
            <a:r>
              <a:rPr lang="es-MX" u="sng" dirty="0">
                <a:solidFill>
                  <a:schemeClr val="accent1"/>
                </a:solidFill>
                <a:effectLst/>
              </a:rPr>
              <a:t> (2017). Quark-gluon </a:t>
            </a:r>
            <a:r>
              <a:rPr lang="es-MX" u="sng" dirty="0" err="1">
                <a:solidFill>
                  <a:schemeClr val="accent1"/>
                </a:solidFill>
                <a:effectLst/>
              </a:rPr>
              <a:t>vertex</a:t>
            </a:r>
            <a:r>
              <a:rPr lang="es-MX" u="sng" dirty="0">
                <a:solidFill>
                  <a:schemeClr val="accent1"/>
                </a:solidFill>
                <a:effectLst/>
              </a:rPr>
              <a:t>: A </a:t>
            </a:r>
            <a:r>
              <a:rPr lang="es-MX" u="sng" dirty="0" err="1">
                <a:solidFill>
                  <a:schemeClr val="accent1"/>
                </a:solidFill>
                <a:effectLst/>
              </a:rPr>
              <a:t>perturbation</a:t>
            </a:r>
            <a:r>
              <a:rPr lang="es-MX" u="sng" dirty="0">
                <a:solidFill>
                  <a:schemeClr val="accent1"/>
                </a:solidFill>
                <a:effectLst/>
              </a:rPr>
              <a:t> </a:t>
            </a:r>
            <a:r>
              <a:rPr lang="es-MX" u="sng" dirty="0" err="1">
                <a:solidFill>
                  <a:schemeClr val="accent1"/>
                </a:solidFill>
                <a:effectLst/>
              </a:rPr>
              <a:t>theory</a:t>
            </a:r>
            <a:r>
              <a:rPr lang="es-MX" u="sng" dirty="0">
                <a:solidFill>
                  <a:schemeClr val="accent1"/>
                </a:solidFill>
                <a:effectLst/>
              </a:rPr>
              <a:t> primer and be-</a:t>
            </a:r>
            <a:r>
              <a:rPr lang="es-MX" u="sng" dirty="0" err="1">
                <a:solidFill>
                  <a:schemeClr val="accent1"/>
                </a:solidFill>
                <a:effectLst/>
              </a:rPr>
              <a:t>yond</a:t>
            </a:r>
            <a:r>
              <a:rPr lang="es-MX" u="sng" dirty="0">
                <a:solidFill>
                  <a:schemeClr val="accent1"/>
                </a:solidFill>
                <a:effectLst/>
              </a:rPr>
              <a:t>. </a:t>
            </a:r>
            <a:r>
              <a:rPr lang="es-MX" u="sng" dirty="0" err="1">
                <a:solidFill>
                  <a:schemeClr val="accent1"/>
                </a:solidFill>
                <a:effectLst/>
              </a:rPr>
              <a:t>Phys</a:t>
            </a:r>
            <a:r>
              <a:rPr lang="es-MX" u="sng" dirty="0">
                <a:solidFill>
                  <a:schemeClr val="accent1"/>
                </a:solidFill>
                <a:effectLst/>
              </a:rPr>
              <a:t>. Rev. D, 95(3), 03</a:t>
            </a:r>
            <a:endParaRPr lang="es-MX" u="sng" dirty="0">
              <a:solidFill>
                <a:schemeClr val="accent1"/>
              </a:solidFill>
            </a:endParaRPr>
          </a:p>
        </p:txBody>
      </p:sp>
      <p:sp>
        <p:nvSpPr>
          <p:cNvPr id="46" name="Marcador de contenido 2">
            <a:extLst>
              <a:ext uri="{FF2B5EF4-FFF2-40B4-BE49-F238E27FC236}">
                <a16:creationId xmlns:a16="http://schemas.microsoft.com/office/drawing/2014/main" id="{81428AFD-7660-4CDA-A2B8-F21D7FBA804E}"/>
              </a:ext>
            </a:extLst>
          </p:cNvPr>
          <p:cNvSpPr txBox="1">
            <a:spLocks/>
          </p:cNvSpPr>
          <p:nvPr/>
        </p:nvSpPr>
        <p:spPr>
          <a:xfrm>
            <a:off x="6135049" y="4329566"/>
            <a:ext cx="6340438" cy="553861"/>
          </a:xfrm>
          <a:prstGeom prst="rect">
            <a:avLst/>
          </a:prstGeom>
        </p:spPr>
        <p:txBody>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buNone/>
            </a:pPr>
            <a:endParaRPr lang="es-MX" dirty="0"/>
          </a:p>
        </p:txBody>
      </p:sp>
      <p:sp>
        <p:nvSpPr>
          <p:cNvPr id="49" name="Marcador de contenido 2">
            <a:extLst>
              <a:ext uri="{FF2B5EF4-FFF2-40B4-BE49-F238E27FC236}">
                <a16:creationId xmlns:a16="http://schemas.microsoft.com/office/drawing/2014/main" id="{F08B25D8-37B3-429E-B67C-5F339021C4A1}"/>
              </a:ext>
            </a:extLst>
          </p:cNvPr>
          <p:cNvSpPr txBox="1">
            <a:spLocks/>
          </p:cNvSpPr>
          <p:nvPr/>
        </p:nvSpPr>
        <p:spPr>
          <a:xfrm>
            <a:off x="4377634" y="4066365"/>
            <a:ext cx="6340438" cy="553861"/>
          </a:xfrm>
          <a:prstGeom prst="rect">
            <a:avLst/>
          </a:prstGeom>
        </p:spPr>
        <p:txBody>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r>
              <a:rPr lang="es-MX" dirty="0" err="1">
                <a:solidFill>
                  <a:schemeClr val="tx1"/>
                </a:solidFill>
              </a:rPr>
              <a:t>On</a:t>
            </a:r>
            <a:r>
              <a:rPr lang="es-MX" dirty="0">
                <a:solidFill>
                  <a:schemeClr val="tx1"/>
                </a:solidFill>
              </a:rPr>
              <a:t>-Shell </a:t>
            </a:r>
            <a:r>
              <a:rPr lang="es-MX" dirty="0" err="1">
                <a:solidFill>
                  <a:schemeClr val="tx1"/>
                </a:solidFill>
              </a:rPr>
              <a:t>limit</a:t>
            </a:r>
            <a:endParaRPr lang="es-MX" dirty="0">
              <a:solidFill>
                <a:schemeClr val="tx1"/>
              </a:solidFill>
            </a:endParaRPr>
          </a:p>
          <a:p>
            <a:pPr marL="0" indent="0">
              <a:buNone/>
            </a:pPr>
            <a:endParaRPr lang="es-MX" sz="2400" dirty="0"/>
          </a:p>
        </p:txBody>
      </p:sp>
      <p:sp>
        <p:nvSpPr>
          <p:cNvPr id="50" name="Marcador de contenido 2">
            <a:extLst>
              <a:ext uri="{FF2B5EF4-FFF2-40B4-BE49-F238E27FC236}">
                <a16:creationId xmlns:a16="http://schemas.microsoft.com/office/drawing/2014/main" id="{DD3658ED-69A3-466C-8BD0-3D2AFAB09812}"/>
              </a:ext>
            </a:extLst>
          </p:cNvPr>
          <p:cNvSpPr txBox="1">
            <a:spLocks/>
          </p:cNvSpPr>
          <p:nvPr/>
        </p:nvSpPr>
        <p:spPr>
          <a:xfrm>
            <a:off x="4377634" y="5888405"/>
            <a:ext cx="6340438" cy="553861"/>
          </a:xfrm>
          <a:prstGeom prst="rect">
            <a:avLst/>
          </a:prstGeom>
        </p:spPr>
        <p:txBody>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r>
              <a:rPr lang="es-MX" dirty="0" err="1">
                <a:solidFill>
                  <a:schemeClr val="tx1"/>
                </a:solidFill>
              </a:rPr>
              <a:t>Symmetric</a:t>
            </a:r>
            <a:r>
              <a:rPr lang="es-MX" dirty="0">
                <a:solidFill>
                  <a:schemeClr val="tx1"/>
                </a:solidFill>
              </a:rPr>
              <a:t> </a:t>
            </a:r>
            <a:r>
              <a:rPr lang="es-MX" dirty="0" err="1">
                <a:solidFill>
                  <a:schemeClr val="tx1"/>
                </a:solidFill>
              </a:rPr>
              <a:t>limit</a:t>
            </a:r>
            <a:endParaRPr lang="es-MX" dirty="0">
              <a:solidFill>
                <a:schemeClr val="tx1"/>
              </a:solidFill>
            </a:endParaRPr>
          </a:p>
          <a:p>
            <a:pPr marL="0" indent="0">
              <a:buNone/>
            </a:pPr>
            <a:endParaRPr lang="es-MX" sz="2400" dirty="0"/>
          </a:p>
        </p:txBody>
      </p:sp>
      <p:cxnSp>
        <p:nvCxnSpPr>
          <p:cNvPr id="48" name="Conector recto de flecha 47">
            <a:extLst>
              <a:ext uri="{FF2B5EF4-FFF2-40B4-BE49-F238E27FC236}">
                <a16:creationId xmlns:a16="http://schemas.microsoft.com/office/drawing/2014/main" id="{D14EA730-9259-4562-80E6-DEF730F2FC8D}"/>
              </a:ext>
            </a:extLst>
          </p:cNvPr>
          <p:cNvCxnSpPr>
            <a:cxnSpLocks/>
          </p:cNvCxnSpPr>
          <p:nvPr/>
        </p:nvCxnSpPr>
        <p:spPr>
          <a:xfrm flipH="1" flipV="1">
            <a:off x="1989279" y="1709437"/>
            <a:ext cx="158710" cy="191933"/>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51" name="Conector recto de flecha 50">
            <a:extLst>
              <a:ext uri="{FF2B5EF4-FFF2-40B4-BE49-F238E27FC236}">
                <a16:creationId xmlns:a16="http://schemas.microsoft.com/office/drawing/2014/main" id="{1B3C261A-BB76-450F-8FF2-6A0A55E22BED}"/>
              </a:ext>
            </a:extLst>
          </p:cNvPr>
          <p:cNvCxnSpPr>
            <a:cxnSpLocks/>
          </p:cNvCxnSpPr>
          <p:nvPr/>
        </p:nvCxnSpPr>
        <p:spPr>
          <a:xfrm flipV="1">
            <a:off x="2074655" y="1051617"/>
            <a:ext cx="0" cy="268683"/>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52" name="Conector recto de flecha 51">
            <a:extLst>
              <a:ext uri="{FF2B5EF4-FFF2-40B4-BE49-F238E27FC236}">
                <a16:creationId xmlns:a16="http://schemas.microsoft.com/office/drawing/2014/main" id="{00C27C12-A435-467F-835A-385E7264600E}"/>
              </a:ext>
            </a:extLst>
          </p:cNvPr>
          <p:cNvCxnSpPr>
            <a:cxnSpLocks/>
          </p:cNvCxnSpPr>
          <p:nvPr/>
        </p:nvCxnSpPr>
        <p:spPr>
          <a:xfrm flipH="1">
            <a:off x="1437734" y="1711431"/>
            <a:ext cx="235023" cy="235231"/>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53" name="Conector recto de flecha 52">
            <a:extLst>
              <a:ext uri="{FF2B5EF4-FFF2-40B4-BE49-F238E27FC236}">
                <a16:creationId xmlns:a16="http://schemas.microsoft.com/office/drawing/2014/main" id="{0469CC51-3970-4DC8-BF40-EB234E793090}"/>
              </a:ext>
            </a:extLst>
          </p:cNvPr>
          <p:cNvCxnSpPr>
            <a:cxnSpLocks/>
          </p:cNvCxnSpPr>
          <p:nvPr/>
        </p:nvCxnSpPr>
        <p:spPr>
          <a:xfrm flipH="1">
            <a:off x="705700" y="2475524"/>
            <a:ext cx="178903" cy="18883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54" name="Conector recto de flecha 53">
            <a:extLst>
              <a:ext uri="{FF2B5EF4-FFF2-40B4-BE49-F238E27FC236}">
                <a16:creationId xmlns:a16="http://schemas.microsoft.com/office/drawing/2014/main" id="{34511647-58DC-445E-89DA-7BCBE1B937CF}"/>
              </a:ext>
            </a:extLst>
          </p:cNvPr>
          <p:cNvCxnSpPr>
            <a:cxnSpLocks/>
          </p:cNvCxnSpPr>
          <p:nvPr/>
        </p:nvCxnSpPr>
        <p:spPr>
          <a:xfrm flipH="1" flipV="1">
            <a:off x="2725823" y="2473636"/>
            <a:ext cx="183509" cy="162683"/>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56" name="Conector recto de flecha 55">
            <a:extLst>
              <a:ext uri="{FF2B5EF4-FFF2-40B4-BE49-F238E27FC236}">
                <a16:creationId xmlns:a16="http://schemas.microsoft.com/office/drawing/2014/main" id="{30E1415B-647C-4ABC-9C65-1F242747B101}"/>
              </a:ext>
            </a:extLst>
          </p:cNvPr>
          <p:cNvCxnSpPr>
            <a:cxnSpLocks/>
          </p:cNvCxnSpPr>
          <p:nvPr/>
        </p:nvCxnSpPr>
        <p:spPr>
          <a:xfrm>
            <a:off x="1733078" y="2569939"/>
            <a:ext cx="271869"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68" name="TextBox 67">
            <a:extLst>
              <a:ext uri="{FF2B5EF4-FFF2-40B4-BE49-F238E27FC236}">
                <a16:creationId xmlns:a16="http://schemas.microsoft.com/office/drawing/2014/main" id="{BAD9239D-B0E3-4CAB-8C87-518E3C2F9B47}"/>
              </a:ext>
            </a:extLst>
          </p:cNvPr>
          <p:cNvSpPr txBox="1"/>
          <p:nvPr/>
        </p:nvSpPr>
        <p:spPr>
          <a:xfrm>
            <a:off x="4377634" y="2370536"/>
            <a:ext cx="7451052" cy="1015663"/>
          </a:xfrm>
          <a:prstGeom prst="rect">
            <a:avLst/>
          </a:prstGeom>
          <a:noFill/>
        </p:spPr>
        <p:txBody>
          <a:bodyPr wrap="square">
            <a:spAutoFit/>
          </a:bodyPr>
          <a:lstStyle/>
          <a:p>
            <a:pPr algn="just"/>
            <a:r>
              <a:rPr lang="en-US" sz="2000" b="0" i="0" u="none" strike="noStrike" dirty="0">
                <a:solidFill>
                  <a:schemeClr val="tx1">
                    <a:lumMod val="75000"/>
                    <a:lumOff val="25000"/>
                  </a:schemeClr>
                </a:solidFill>
                <a:effectLst/>
              </a:rPr>
              <a:t>The corresponding quantity for QCD is the anomalous </a:t>
            </a:r>
            <a:r>
              <a:rPr lang="en-US" sz="2000" b="0" i="0" u="none" strike="noStrike" dirty="0" err="1">
                <a:solidFill>
                  <a:schemeClr val="tx1">
                    <a:lumMod val="75000"/>
                    <a:lumOff val="25000"/>
                  </a:schemeClr>
                </a:solidFill>
                <a:effectLst/>
              </a:rPr>
              <a:t>cromomagnetic</a:t>
            </a:r>
            <a:r>
              <a:rPr lang="en-US" sz="2000" b="0" i="0" u="none" strike="noStrike" dirty="0">
                <a:solidFill>
                  <a:schemeClr val="tx1">
                    <a:lumMod val="75000"/>
                    <a:lumOff val="25000"/>
                  </a:schemeClr>
                </a:solidFill>
                <a:effectLst/>
              </a:rPr>
              <a:t> dipole moment (CMDM) of quarks which has not yet been precisely known</a:t>
            </a:r>
            <a:endParaRPr lang="en-US" sz="2000" dirty="0">
              <a:solidFill>
                <a:schemeClr val="tx1">
                  <a:lumMod val="75000"/>
                  <a:lumOff val="25000"/>
                </a:schemeClr>
              </a:solidFill>
            </a:endParaRPr>
          </a:p>
        </p:txBody>
      </p:sp>
      <p:pic>
        <p:nvPicPr>
          <p:cNvPr id="69" name="Picture 2">
            <a:extLst>
              <a:ext uri="{FF2B5EF4-FFF2-40B4-BE49-F238E27FC236}">
                <a16:creationId xmlns:a16="http://schemas.microsoft.com/office/drawing/2014/main" id="{33D3D955-BEF6-4DC2-94D4-EACE62F7200D}"/>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825635" y="3177340"/>
            <a:ext cx="4512227" cy="899447"/>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71" name="TextBox 70">
                <a:extLst>
                  <a:ext uri="{FF2B5EF4-FFF2-40B4-BE49-F238E27FC236}">
                    <a16:creationId xmlns:a16="http://schemas.microsoft.com/office/drawing/2014/main" id="{31A43999-0689-456B-82D3-2A877317C00B}"/>
                  </a:ext>
                </a:extLst>
              </p:cNvPr>
              <p:cNvSpPr txBox="1"/>
              <p:nvPr/>
            </p:nvSpPr>
            <p:spPr>
              <a:xfrm>
                <a:off x="3971499" y="1132725"/>
                <a:ext cx="8220501" cy="118365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s-MX" sz="2000" b="0" i="1" smtClean="0">
                          <a:latin typeface="Cambria Math" panose="02040503050406030204" pitchFamily="18" charset="0"/>
                        </a:rPr>
                        <m:t>𝑖</m:t>
                      </m:r>
                      <m:sSub>
                        <m:sSubPr>
                          <m:ctrlPr>
                            <a:rPr lang="es-MX" sz="2000" b="0" i="1" smtClean="0">
                              <a:latin typeface="Cambria Math" panose="02040503050406030204" pitchFamily="18" charset="0"/>
                            </a:rPr>
                          </m:ctrlPr>
                        </m:sSubPr>
                        <m:e>
                          <m:r>
                            <a:rPr lang="es-MX" sz="2000" b="0" i="1" smtClean="0">
                              <a:latin typeface="Cambria Math" panose="02040503050406030204" pitchFamily="18" charset="0"/>
                            </a:rPr>
                            <m:t>𝑔</m:t>
                          </m:r>
                        </m:e>
                        <m:sub>
                          <m:r>
                            <a:rPr lang="es-MX" sz="2000" b="0" i="1" smtClean="0">
                              <a:latin typeface="Cambria Math" panose="02040503050406030204" pitchFamily="18" charset="0"/>
                            </a:rPr>
                            <m:t>𝑠</m:t>
                          </m:r>
                        </m:sub>
                      </m:sSub>
                      <m:sSubSup>
                        <m:sSubSupPr>
                          <m:ctrlPr>
                            <a:rPr lang="es-MX" sz="2000" b="0" i="1" smtClean="0">
                              <a:latin typeface="Cambria Math" panose="02040503050406030204" pitchFamily="18" charset="0"/>
                            </a:rPr>
                          </m:ctrlPr>
                        </m:sSubSupPr>
                        <m:e>
                          <m:r>
                            <m:rPr>
                              <m:sty m:val="p"/>
                            </m:rPr>
                            <a:rPr lang="el-GR" sz="2000" b="0" i="1" smtClean="0">
                              <a:latin typeface="Cambria Math" panose="02040503050406030204" pitchFamily="18" charset="0"/>
                              <a:ea typeface="Cambria Math" panose="02040503050406030204" pitchFamily="18" charset="0"/>
                            </a:rPr>
                            <m:t>Γ</m:t>
                          </m:r>
                        </m:e>
                        <m:sub>
                          <m:r>
                            <a:rPr lang="es-MX" sz="2000" b="0" i="1" smtClean="0">
                              <a:latin typeface="Cambria Math" panose="02040503050406030204" pitchFamily="18" charset="0"/>
                            </a:rPr>
                            <m:t>1</m:t>
                          </m:r>
                          <m:r>
                            <a:rPr lang="es-MX" sz="2000" b="0" i="1" smtClean="0">
                              <a:latin typeface="Cambria Math" panose="02040503050406030204" pitchFamily="18" charset="0"/>
                            </a:rPr>
                            <m:t>𝑙𝑜𝑜𝑝</m:t>
                          </m:r>
                        </m:sub>
                        <m:sup>
                          <m:r>
                            <a:rPr lang="es-MX" sz="2000" b="0" i="1" smtClean="0">
                              <a:latin typeface="Cambria Math" panose="02040503050406030204" pitchFamily="18" charset="0"/>
                              <a:ea typeface="Cambria Math" panose="02040503050406030204" pitchFamily="18" charset="0"/>
                            </a:rPr>
                            <m:t>𝜇</m:t>
                          </m:r>
                        </m:sup>
                      </m:sSubSup>
                      <m:d>
                        <m:dPr>
                          <m:ctrlPr>
                            <a:rPr lang="es-MX" sz="2000" b="0" i="1" smtClean="0">
                              <a:latin typeface="Cambria Math" panose="02040503050406030204" pitchFamily="18" charset="0"/>
                            </a:rPr>
                          </m:ctrlPr>
                        </m:dPr>
                        <m:e>
                          <m:r>
                            <a:rPr lang="es-MX" sz="2000" b="0" i="1" smtClean="0">
                              <a:latin typeface="Cambria Math" panose="02040503050406030204" pitchFamily="18" charset="0"/>
                            </a:rPr>
                            <m:t>𝑝</m:t>
                          </m:r>
                          <m:r>
                            <a:rPr lang="es-MX" sz="2000" b="0" i="1" smtClean="0">
                              <a:latin typeface="Cambria Math" panose="02040503050406030204" pitchFamily="18" charset="0"/>
                            </a:rPr>
                            <m:t>,</m:t>
                          </m:r>
                          <m:sSup>
                            <m:sSupPr>
                              <m:ctrlPr>
                                <a:rPr lang="es-MX" sz="2000" b="0" i="1" smtClean="0">
                                  <a:latin typeface="Cambria Math" panose="02040503050406030204" pitchFamily="18" charset="0"/>
                                </a:rPr>
                              </m:ctrlPr>
                            </m:sSupPr>
                            <m:e>
                              <m:r>
                                <a:rPr lang="es-MX" sz="2000" b="0" i="1" smtClean="0">
                                  <a:latin typeface="Cambria Math" panose="02040503050406030204" pitchFamily="18" charset="0"/>
                                </a:rPr>
                                <m:t>𝑝</m:t>
                              </m:r>
                            </m:e>
                            <m:sup>
                              <m:r>
                                <a:rPr lang="es-MX" sz="2000" b="0" i="1" smtClean="0">
                                  <a:latin typeface="Cambria Math" panose="02040503050406030204" pitchFamily="18" charset="0"/>
                                </a:rPr>
                                <m:t>′</m:t>
                              </m:r>
                            </m:sup>
                          </m:sSup>
                          <m:r>
                            <a:rPr lang="es-MX" sz="2000" b="0" i="1" smtClean="0">
                              <a:latin typeface="Cambria Math" panose="02040503050406030204" pitchFamily="18" charset="0"/>
                            </a:rPr>
                            <m:t>,</m:t>
                          </m:r>
                          <m:r>
                            <a:rPr lang="es-MX" sz="2000" b="0" i="1" smtClean="0">
                              <a:latin typeface="Cambria Math" panose="02040503050406030204" pitchFamily="18" charset="0"/>
                            </a:rPr>
                            <m:t>𝑘</m:t>
                          </m:r>
                        </m:e>
                      </m:d>
                      <m:r>
                        <a:rPr lang="es-MX" sz="2000" b="0" i="1" smtClean="0">
                          <a:latin typeface="Cambria Math" panose="02040503050406030204" pitchFamily="18" charset="0"/>
                        </a:rPr>
                        <m:t>=</m:t>
                      </m:r>
                    </m:oMath>
                  </m:oMathPara>
                </a14:m>
                <a:endParaRPr lang="es-MX" sz="2000" b="0"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nary>
                        <m:naryPr>
                          <m:limLoc m:val="undOvr"/>
                          <m:subHide m:val="on"/>
                          <m:supHide m:val="on"/>
                          <m:ctrlPr>
                            <a:rPr lang="es-MX" sz="2000" b="0" i="1" smtClean="0">
                              <a:latin typeface="Cambria Math" panose="02040503050406030204" pitchFamily="18" charset="0"/>
                            </a:rPr>
                          </m:ctrlPr>
                        </m:naryPr>
                        <m:sub/>
                        <m:sup/>
                        <m:e>
                          <m:f>
                            <m:fPr>
                              <m:ctrlPr>
                                <a:rPr lang="es-MX" sz="2000" b="0" i="1" smtClean="0">
                                  <a:latin typeface="Cambria Math" panose="02040503050406030204" pitchFamily="18" charset="0"/>
                                </a:rPr>
                              </m:ctrlPr>
                            </m:fPr>
                            <m:num>
                              <m:sSup>
                                <m:sSupPr>
                                  <m:ctrlPr>
                                    <a:rPr lang="es-MX" sz="2000" b="0" i="1" smtClean="0">
                                      <a:latin typeface="Cambria Math" panose="02040503050406030204" pitchFamily="18" charset="0"/>
                                    </a:rPr>
                                  </m:ctrlPr>
                                </m:sSupPr>
                                <m:e>
                                  <m:r>
                                    <a:rPr lang="es-MX" sz="2000" b="0" i="1" smtClean="0">
                                      <a:latin typeface="Cambria Math" panose="02040503050406030204" pitchFamily="18" charset="0"/>
                                    </a:rPr>
                                    <m:t>𝑑</m:t>
                                  </m:r>
                                </m:e>
                                <m:sup>
                                  <m:r>
                                    <a:rPr lang="es-MX" sz="2000" b="0" i="1" smtClean="0">
                                      <a:latin typeface="Cambria Math" panose="02040503050406030204" pitchFamily="18" charset="0"/>
                                    </a:rPr>
                                    <m:t>𝑑</m:t>
                                  </m:r>
                                </m:sup>
                              </m:sSup>
                              <m:r>
                                <a:rPr lang="es-MX" sz="2000" b="0" i="1" smtClean="0">
                                  <a:latin typeface="Cambria Math" panose="02040503050406030204" pitchFamily="18" charset="0"/>
                                </a:rPr>
                                <m:t>𝑘</m:t>
                              </m:r>
                            </m:num>
                            <m:den>
                              <m:sSup>
                                <m:sSupPr>
                                  <m:ctrlPr>
                                    <a:rPr lang="es-MX" sz="2000" b="0" i="1" smtClean="0">
                                      <a:latin typeface="Cambria Math" panose="02040503050406030204" pitchFamily="18" charset="0"/>
                                    </a:rPr>
                                  </m:ctrlPr>
                                </m:sSupPr>
                                <m:e>
                                  <m:d>
                                    <m:dPr>
                                      <m:ctrlPr>
                                        <a:rPr lang="es-MX" sz="2000" b="0" i="1" smtClean="0">
                                          <a:latin typeface="Cambria Math" panose="02040503050406030204" pitchFamily="18" charset="0"/>
                                        </a:rPr>
                                      </m:ctrlPr>
                                    </m:dPr>
                                    <m:e>
                                      <m:r>
                                        <a:rPr lang="es-MX" sz="2000" b="0" i="1" smtClean="0">
                                          <a:latin typeface="Cambria Math" panose="02040503050406030204" pitchFamily="18" charset="0"/>
                                        </a:rPr>
                                        <m:t>2</m:t>
                                      </m:r>
                                      <m:r>
                                        <a:rPr lang="es-MX" sz="2000" b="0" i="1" smtClean="0">
                                          <a:latin typeface="Cambria Math" panose="02040503050406030204" pitchFamily="18" charset="0"/>
                                          <a:ea typeface="Cambria Math" panose="02040503050406030204" pitchFamily="18" charset="0"/>
                                        </a:rPr>
                                        <m:t>𝜋</m:t>
                                      </m:r>
                                    </m:e>
                                  </m:d>
                                </m:e>
                                <m:sup>
                                  <m:r>
                                    <a:rPr lang="es-MX" sz="2000" b="0" i="1" smtClean="0">
                                      <a:latin typeface="Cambria Math" panose="02040503050406030204" pitchFamily="18" charset="0"/>
                                    </a:rPr>
                                    <m:t>𝑑</m:t>
                                  </m:r>
                                </m:sup>
                              </m:sSup>
                            </m:den>
                          </m:f>
                          <m:d>
                            <m:dPr>
                              <m:ctrlPr>
                                <a:rPr lang="es-MX" sz="2000" b="0" i="1" smtClean="0">
                                  <a:latin typeface="Cambria Math" panose="02040503050406030204" pitchFamily="18" charset="0"/>
                                </a:rPr>
                              </m:ctrlPr>
                            </m:dPr>
                            <m:e>
                              <m:r>
                                <a:rPr lang="es-MX" sz="2000" b="0" i="1" smtClean="0">
                                  <a:latin typeface="Cambria Math" panose="02040503050406030204" pitchFamily="18" charset="0"/>
                                </a:rPr>
                                <m:t>𝑖</m:t>
                              </m:r>
                              <m:sSub>
                                <m:sSubPr>
                                  <m:ctrlPr>
                                    <a:rPr lang="es-MX" sz="2000" b="0" i="1" smtClean="0">
                                      <a:latin typeface="Cambria Math" panose="02040503050406030204" pitchFamily="18" charset="0"/>
                                    </a:rPr>
                                  </m:ctrlPr>
                                </m:sSubPr>
                                <m:e>
                                  <m:r>
                                    <a:rPr lang="es-MX" sz="2000" b="0" i="1" smtClean="0">
                                      <a:latin typeface="Cambria Math" panose="02040503050406030204" pitchFamily="18" charset="0"/>
                                    </a:rPr>
                                    <m:t>𝑔</m:t>
                                  </m:r>
                                </m:e>
                                <m:sub>
                                  <m:r>
                                    <a:rPr lang="es-MX" sz="2000" b="0" i="1" smtClean="0">
                                      <a:latin typeface="Cambria Math" panose="02040503050406030204" pitchFamily="18" charset="0"/>
                                    </a:rPr>
                                    <m:t>𝑠</m:t>
                                  </m:r>
                                </m:sub>
                              </m:sSub>
                              <m:sSup>
                                <m:sSupPr>
                                  <m:ctrlPr>
                                    <a:rPr lang="es-MX" sz="2000" b="0" i="1" smtClean="0">
                                      <a:latin typeface="Cambria Math" panose="02040503050406030204" pitchFamily="18" charset="0"/>
                                    </a:rPr>
                                  </m:ctrlPr>
                                </m:sSupPr>
                                <m:e>
                                  <m:r>
                                    <a:rPr lang="es-MX" sz="2000" b="0" i="1" smtClean="0">
                                      <a:latin typeface="Cambria Math" panose="02040503050406030204" pitchFamily="18" charset="0"/>
                                      <a:ea typeface="Cambria Math" panose="02040503050406030204" pitchFamily="18" charset="0"/>
                                    </a:rPr>
                                    <m:t>𝛾</m:t>
                                  </m:r>
                                </m:e>
                                <m:sup>
                                  <m:r>
                                    <a:rPr lang="es-MX" sz="2000" b="0" i="1" smtClean="0">
                                      <a:latin typeface="Cambria Math" panose="02040503050406030204" pitchFamily="18" charset="0"/>
                                      <a:ea typeface="Cambria Math" panose="02040503050406030204" pitchFamily="18" charset="0"/>
                                    </a:rPr>
                                    <m:t>𝜈</m:t>
                                  </m:r>
                                </m:sup>
                              </m:sSup>
                              <m:sSup>
                                <m:sSupPr>
                                  <m:ctrlPr>
                                    <a:rPr lang="es-MX" sz="2000" b="0" i="1" smtClean="0">
                                      <a:latin typeface="Cambria Math" panose="02040503050406030204" pitchFamily="18" charset="0"/>
                                    </a:rPr>
                                  </m:ctrlPr>
                                </m:sSupPr>
                                <m:e>
                                  <m:r>
                                    <a:rPr lang="es-MX" sz="2000" b="0" i="1" smtClean="0">
                                      <a:latin typeface="Cambria Math" panose="02040503050406030204" pitchFamily="18" charset="0"/>
                                    </a:rPr>
                                    <m:t>𝑡</m:t>
                                  </m:r>
                                </m:e>
                                <m:sup>
                                  <m:r>
                                    <a:rPr lang="es-MX" sz="2000" b="0" i="1" smtClean="0">
                                      <a:latin typeface="Cambria Math" panose="02040503050406030204" pitchFamily="18" charset="0"/>
                                    </a:rPr>
                                    <m:t>𝑏</m:t>
                                  </m:r>
                                </m:sup>
                              </m:sSup>
                            </m:e>
                          </m:d>
                          <m:r>
                            <a:rPr lang="es-MX" sz="2000" b="0" i="1" smtClean="0">
                              <a:latin typeface="Cambria Math" panose="02040503050406030204" pitchFamily="18" charset="0"/>
                            </a:rPr>
                            <m:t>𝑖</m:t>
                          </m:r>
                        </m:e>
                      </m:nary>
                      <m:sSub>
                        <m:sSubPr>
                          <m:ctrlPr>
                            <a:rPr lang="es-MX" sz="2000" b="0" i="1" smtClean="0">
                              <a:latin typeface="Cambria Math" panose="02040503050406030204" pitchFamily="18" charset="0"/>
                            </a:rPr>
                          </m:ctrlPr>
                        </m:sSubPr>
                        <m:e>
                          <m:r>
                            <a:rPr lang="es-MX" sz="2000" b="0" i="1" smtClean="0">
                              <a:latin typeface="Cambria Math" panose="02040503050406030204" pitchFamily="18" charset="0"/>
                            </a:rPr>
                            <m:t>𝑆</m:t>
                          </m:r>
                        </m:e>
                        <m:sub>
                          <m:r>
                            <a:rPr lang="es-MX" sz="2000" b="0" i="1" smtClean="0">
                              <a:latin typeface="Cambria Math" panose="02040503050406030204" pitchFamily="18" charset="0"/>
                            </a:rPr>
                            <m:t>0</m:t>
                          </m:r>
                        </m:sub>
                      </m:sSub>
                      <m:d>
                        <m:dPr>
                          <m:ctrlPr>
                            <a:rPr lang="es-MX" sz="2000" b="0" i="1" smtClean="0">
                              <a:latin typeface="Cambria Math" panose="02040503050406030204" pitchFamily="18" charset="0"/>
                            </a:rPr>
                          </m:ctrlPr>
                        </m:dPr>
                        <m:e>
                          <m:sSup>
                            <m:sSupPr>
                              <m:ctrlPr>
                                <a:rPr lang="es-MX" sz="2000" b="0" i="1" smtClean="0">
                                  <a:latin typeface="Cambria Math" panose="02040503050406030204" pitchFamily="18" charset="0"/>
                                </a:rPr>
                              </m:ctrlPr>
                            </m:sSupPr>
                            <m:e>
                              <m:r>
                                <a:rPr lang="es-MX" sz="2000" b="0" i="1" smtClean="0">
                                  <a:latin typeface="Cambria Math" panose="02040503050406030204" pitchFamily="18" charset="0"/>
                                </a:rPr>
                                <m:t>𝑝</m:t>
                              </m:r>
                            </m:e>
                            <m:sup>
                              <m:r>
                                <a:rPr lang="es-MX" sz="2000" b="0" i="1" smtClean="0">
                                  <a:latin typeface="Cambria Math" panose="02040503050406030204" pitchFamily="18" charset="0"/>
                                </a:rPr>
                                <m:t>′</m:t>
                              </m:r>
                            </m:sup>
                          </m:sSup>
                          <m:r>
                            <a:rPr lang="es-MX" sz="2000" b="0" i="1" smtClean="0">
                              <a:latin typeface="Cambria Math" panose="02040503050406030204" pitchFamily="18" charset="0"/>
                            </a:rPr>
                            <m:t>+</m:t>
                          </m:r>
                          <m:r>
                            <a:rPr lang="es-MX" sz="2000" b="0" i="1" smtClean="0">
                              <a:latin typeface="Cambria Math" panose="02040503050406030204" pitchFamily="18" charset="0"/>
                            </a:rPr>
                            <m:t>𝑘</m:t>
                          </m:r>
                        </m:e>
                      </m:d>
                      <m:d>
                        <m:dPr>
                          <m:ctrlPr>
                            <a:rPr lang="es-MX" sz="2000" b="0" i="1" smtClean="0">
                              <a:latin typeface="Cambria Math" panose="02040503050406030204" pitchFamily="18" charset="0"/>
                            </a:rPr>
                          </m:ctrlPr>
                        </m:dPr>
                        <m:e>
                          <m:r>
                            <a:rPr lang="es-MX" sz="2000" i="1">
                              <a:latin typeface="Cambria Math" panose="02040503050406030204" pitchFamily="18" charset="0"/>
                            </a:rPr>
                            <m:t>𝑖</m:t>
                          </m:r>
                          <m:sSub>
                            <m:sSubPr>
                              <m:ctrlPr>
                                <a:rPr lang="es-MX" sz="2000" i="1">
                                  <a:latin typeface="Cambria Math" panose="02040503050406030204" pitchFamily="18" charset="0"/>
                                </a:rPr>
                              </m:ctrlPr>
                            </m:sSubPr>
                            <m:e>
                              <m:r>
                                <a:rPr lang="es-MX" sz="2000" i="1">
                                  <a:latin typeface="Cambria Math" panose="02040503050406030204" pitchFamily="18" charset="0"/>
                                </a:rPr>
                                <m:t>𝑔</m:t>
                              </m:r>
                            </m:e>
                            <m:sub>
                              <m:r>
                                <a:rPr lang="es-MX" sz="2000" i="1">
                                  <a:latin typeface="Cambria Math" panose="02040503050406030204" pitchFamily="18" charset="0"/>
                                </a:rPr>
                                <m:t>𝑠</m:t>
                              </m:r>
                            </m:sub>
                          </m:sSub>
                          <m:sSup>
                            <m:sSupPr>
                              <m:ctrlPr>
                                <a:rPr lang="es-MX" sz="2000" i="1">
                                  <a:latin typeface="Cambria Math" panose="02040503050406030204" pitchFamily="18" charset="0"/>
                                </a:rPr>
                              </m:ctrlPr>
                            </m:sSupPr>
                            <m:e>
                              <m:r>
                                <a:rPr lang="es-MX" sz="2000" i="1">
                                  <a:latin typeface="Cambria Math" panose="02040503050406030204" pitchFamily="18" charset="0"/>
                                  <a:ea typeface="Cambria Math" panose="02040503050406030204" pitchFamily="18" charset="0"/>
                                </a:rPr>
                                <m:t>𝛾</m:t>
                              </m:r>
                            </m:e>
                            <m:sup>
                              <m:r>
                                <a:rPr lang="es-MX" sz="2000" i="1" smtClean="0">
                                  <a:latin typeface="Cambria Math" panose="02040503050406030204" pitchFamily="18" charset="0"/>
                                  <a:ea typeface="Cambria Math" panose="02040503050406030204" pitchFamily="18" charset="0"/>
                                </a:rPr>
                                <m:t>𝜇</m:t>
                              </m:r>
                            </m:sup>
                          </m:sSup>
                          <m:sSup>
                            <m:sSupPr>
                              <m:ctrlPr>
                                <a:rPr lang="es-MX" sz="2000" i="1">
                                  <a:latin typeface="Cambria Math" panose="02040503050406030204" pitchFamily="18" charset="0"/>
                                </a:rPr>
                              </m:ctrlPr>
                            </m:sSupPr>
                            <m:e>
                              <m:r>
                                <a:rPr lang="es-MX" sz="2000" i="1">
                                  <a:latin typeface="Cambria Math" panose="02040503050406030204" pitchFamily="18" charset="0"/>
                                </a:rPr>
                                <m:t>𝑡</m:t>
                              </m:r>
                            </m:e>
                            <m:sup>
                              <m:r>
                                <a:rPr lang="es-MX" sz="2000" b="0" i="1" smtClean="0">
                                  <a:latin typeface="Cambria Math" panose="02040503050406030204" pitchFamily="18" charset="0"/>
                                </a:rPr>
                                <m:t>𝑎</m:t>
                              </m:r>
                            </m:sup>
                          </m:sSup>
                        </m:e>
                      </m:d>
                      <m:r>
                        <a:rPr lang="es-MX" sz="2000" b="0" i="1" smtClean="0">
                          <a:latin typeface="Cambria Math" panose="02040503050406030204" pitchFamily="18" charset="0"/>
                        </a:rPr>
                        <m:t>𝑖</m:t>
                      </m:r>
                      <m:sSub>
                        <m:sSubPr>
                          <m:ctrlPr>
                            <a:rPr lang="es-MX" sz="2000" i="1">
                              <a:latin typeface="Cambria Math" panose="02040503050406030204" pitchFamily="18" charset="0"/>
                            </a:rPr>
                          </m:ctrlPr>
                        </m:sSubPr>
                        <m:e>
                          <m:r>
                            <a:rPr lang="es-MX" sz="2000" i="1">
                              <a:latin typeface="Cambria Math" panose="02040503050406030204" pitchFamily="18" charset="0"/>
                            </a:rPr>
                            <m:t>𝑆</m:t>
                          </m:r>
                        </m:e>
                        <m:sub>
                          <m:r>
                            <a:rPr lang="es-MX" sz="2000" i="1">
                              <a:latin typeface="Cambria Math" panose="02040503050406030204" pitchFamily="18" charset="0"/>
                            </a:rPr>
                            <m:t>0</m:t>
                          </m:r>
                        </m:sub>
                      </m:sSub>
                      <m:r>
                        <a:rPr lang="es-MX" sz="2000" i="1">
                          <a:latin typeface="Cambria Math" panose="02040503050406030204" pitchFamily="18" charset="0"/>
                        </a:rPr>
                        <m:t>(</m:t>
                      </m:r>
                      <m:r>
                        <a:rPr lang="es-MX" sz="2000" b="0" i="1" smtClean="0">
                          <a:latin typeface="Cambria Math" panose="02040503050406030204" pitchFamily="18" charset="0"/>
                        </a:rPr>
                        <m:t>𝑝</m:t>
                      </m:r>
                      <m:r>
                        <a:rPr lang="es-MX" sz="2000" i="1">
                          <a:latin typeface="Cambria Math" panose="02040503050406030204" pitchFamily="18" charset="0"/>
                        </a:rPr>
                        <m:t>+</m:t>
                      </m:r>
                      <m:r>
                        <a:rPr lang="es-MX" sz="2000" i="1">
                          <a:latin typeface="Cambria Math" panose="02040503050406030204" pitchFamily="18" charset="0"/>
                        </a:rPr>
                        <m:t>𝑘</m:t>
                      </m:r>
                      <m:r>
                        <a:rPr lang="es-MX" sz="2000" i="1">
                          <a:latin typeface="Cambria Math" panose="02040503050406030204" pitchFamily="18" charset="0"/>
                        </a:rPr>
                        <m:t>)(</m:t>
                      </m:r>
                      <m:r>
                        <a:rPr lang="es-MX" sz="2000" b="0" i="1" smtClean="0">
                          <a:latin typeface="Cambria Math" panose="02040503050406030204" pitchFamily="18" charset="0"/>
                        </a:rPr>
                        <m:t>𝑖</m:t>
                      </m:r>
                      <m:sSub>
                        <m:sSubPr>
                          <m:ctrlPr>
                            <a:rPr lang="es-MX" sz="2000" i="1">
                              <a:latin typeface="Cambria Math" panose="02040503050406030204" pitchFamily="18" charset="0"/>
                            </a:rPr>
                          </m:ctrlPr>
                        </m:sSubPr>
                        <m:e>
                          <m:r>
                            <a:rPr lang="es-MX" sz="2000" i="1">
                              <a:latin typeface="Cambria Math" panose="02040503050406030204" pitchFamily="18" charset="0"/>
                            </a:rPr>
                            <m:t>𝑔</m:t>
                          </m:r>
                        </m:e>
                        <m:sub>
                          <m:r>
                            <a:rPr lang="es-MX" sz="2000" i="1">
                              <a:latin typeface="Cambria Math" panose="02040503050406030204" pitchFamily="18" charset="0"/>
                            </a:rPr>
                            <m:t>𝑠</m:t>
                          </m:r>
                        </m:sub>
                      </m:sSub>
                      <m:sSup>
                        <m:sSupPr>
                          <m:ctrlPr>
                            <a:rPr lang="es-MX" sz="2000" i="1">
                              <a:latin typeface="Cambria Math" panose="02040503050406030204" pitchFamily="18" charset="0"/>
                            </a:rPr>
                          </m:ctrlPr>
                        </m:sSupPr>
                        <m:e>
                          <m:r>
                            <a:rPr lang="es-MX" sz="2000" i="1">
                              <a:latin typeface="Cambria Math" panose="02040503050406030204" pitchFamily="18" charset="0"/>
                              <a:ea typeface="Cambria Math" panose="02040503050406030204" pitchFamily="18" charset="0"/>
                            </a:rPr>
                            <m:t>𝛾</m:t>
                          </m:r>
                        </m:e>
                        <m:sup>
                          <m:r>
                            <a:rPr lang="es-MX" sz="2000" i="1" smtClean="0">
                              <a:latin typeface="Cambria Math" panose="02040503050406030204" pitchFamily="18" charset="0"/>
                              <a:ea typeface="Cambria Math" panose="02040503050406030204" pitchFamily="18" charset="0"/>
                            </a:rPr>
                            <m:t>𝜆</m:t>
                          </m:r>
                        </m:sup>
                      </m:sSup>
                      <m:sSup>
                        <m:sSupPr>
                          <m:ctrlPr>
                            <a:rPr lang="es-MX" sz="2000" i="1">
                              <a:latin typeface="Cambria Math" panose="02040503050406030204" pitchFamily="18" charset="0"/>
                            </a:rPr>
                          </m:ctrlPr>
                        </m:sSupPr>
                        <m:e>
                          <m:r>
                            <a:rPr lang="es-MX" sz="2000" i="1">
                              <a:latin typeface="Cambria Math" panose="02040503050406030204" pitchFamily="18" charset="0"/>
                            </a:rPr>
                            <m:t>𝑡</m:t>
                          </m:r>
                        </m:e>
                        <m:sup>
                          <m:r>
                            <a:rPr lang="es-MX" sz="2000" b="0" i="1" smtClean="0">
                              <a:latin typeface="Cambria Math" panose="02040503050406030204" pitchFamily="18" charset="0"/>
                            </a:rPr>
                            <m:t>𝑏</m:t>
                          </m:r>
                        </m:sup>
                      </m:sSup>
                      <m:r>
                        <a:rPr lang="es-MX" sz="2000" b="0" i="1" smtClean="0">
                          <a:latin typeface="Cambria Math" panose="02040503050406030204" pitchFamily="18" charset="0"/>
                        </a:rPr>
                        <m:t>)</m:t>
                      </m:r>
                      <m:r>
                        <a:rPr lang="es-MX" sz="2000" i="1">
                          <a:latin typeface="Cambria Math" panose="02040503050406030204" pitchFamily="18" charset="0"/>
                        </a:rPr>
                        <m:t>𝑖</m:t>
                      </m:r>
                      <m:sSub>
                        <m:sSubPr>
                          <m:ctrlPr>
                            <a:rPr lang="es-MX" sz="2000" i="1">
                              <a:latin typeface="Cambria Math" panose="02040503050406030204" pitchFamily="18" charset="0"/>
                            </a:rPr>
                          </m:ctrlPr>
                        </m:sSubPr>
                        <m:e>
                          <m:r>
                            <a:rPr lang="es-MX" sz="2000" i="1">
                              <a:latin typeface="Cambria Math" panose="02040503050406030204" pitchFamily="18" charset="0"/>
                            </a:rPr>
                            <m:t>𝐷</m:t>
                          </m:r>
                        </m:e>
                        <m:sub>
                          <m:sSub>
                            <m:sSubPr>
                              <m:ctrlPr>
                                <a:rPr lang="es-MX" sz="2000" i="1">
                                  <a:latin typeface="Cambria Math" panose="02040503050406030204" pitchFamily="18" charset="0"/>
                                </a:rPr>
                              </m:ctrlPr>
                            </m:sSubPr>
                            <m:e>
                              <m:r>
                                <a:rPr lang="es-MX" sz="2000" i="1">
                                  <a:latin typeface="Cambria Math" panose="02040503050406030204" pitchFamily="18" charset="0"/>
                                </a:rPr>
                                <m:t>0</m:t>
                              </m:r>
                            </m:e>
                            <m:sub>
                              <m:r>
                                <a:rPr lang="es-MX" sz="2000" i="1">
                                  <a:latin typeface="Cambria Math" panose="02040503050406030204" pitchFamily="18" charset="0"/>
                                  <a:ea typeface="Cambria Math" panose="02040503050406030204" pitchFamily="18" charset="0"/>
                                </a:rPr>
                                <m:t>𝜆𝜈</m:t>
                              </m:r>
                            </m:sub>
                          </m:sSub>
                        </m:sub>
                      </m:sSub>
                      <m:r>
                        <a:rPr lang="es-MX" sz="2000" i="1">
                          <a:latin typeface="Cambria Math" panose="02040503050406030204" pitchFamily="18" charset="0"/>
                        </a:rPr>
                        <m:t>(</m:t>
                      </m:r>
                      <m:r>
                        <a:rPr lang="es-MX" sz="2000" i="1">
                          <a:latin typeface="Cambria Math" panose="02040503050406030204" pitchFamily="18" charset="0"/>
                        </a:rPr>
                        <m:t>𝑘</m:t>
                      </m:r>
                      <m:r>
                        <a:rPr lang="es-MX" sz="2000" i="1">
                          <a:latin typeface="Cambria Math" panose="02040503050406030204" pitchFamily="18" charset="0"/>
                        </a:rPr>
                        <m:t>)</m:t>
                      </m:r>
                    </m:oMath>
                  </m:oMathPara>
                </a14:m>
                <a:endParaRPr lang="en-US" sz="2000" dirty="0"/>
              </a:p>
            </p:txBody>
          </p:sp>
        </mc:Choice>
        <mc:Fallback xmlns="">
          <p:sp>
            <p:nvSpPr>
              <p:cNvPr id="71" name="TextBox 70">
                <a:extLst>
                  <a:ext uri="{FF2B5EF4-FFF2-40B4-BE49-F238E27FC236}">
                    <a16:creationId xmlns:a16="http://schemas.microsoft.com/office/drawing/2014/main" id="{31A43999-0689-456B-82D3-2A877317C00B}"/>
                  </a:ext>
                </a:extLst>
              </p:cNvPr>
              <p:cNvSpPr txBox="1">
                <a:spLocks noRot="1" noChangeAspect="1" noMove="1" noResize="1" noEditPoints="1" noAdjustHandles="1" noChangeArrowheads="1" noChangeShapeType="1" noTextEdit="1"/>
              </p:cNvSpPr>
              <p:nvPr/>
            </p:nvSpPr>
            <p:spPr>
              <a:xfrm>
                <a:off x="3971499" y="1132725"/>
                <a:ext cx="8220501" cy="1183657"/>
              </a:xfrm>
              <a:prstGeom prst="rect">
                <a:avLst/>
              </a:prstGeom>
              <a:blipFill>
                <a:blip r:embed="rId13"/>
                <a:stretch>
                  <a:fillRect t="-51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2" name="TextBox 71">
                <a:extLst>
                  <a:ext uri="{FF2B5EF4-FFF2-40B4-BE49-F238E27FC236}">
                    <a16:creationId xmlns:a16="http://schemas.microsoft.com/office/drawing/2014/main" id="{C2868F44-D810-4B34-B657-49965201415F}"/>
                  </a:ext>
                </a:extLst>
              </p:cNvPr>
              <p:cNvSpPr txBox="1"/>
              <p:nvPr/>
            </p:nvSpPr>
            <p:spPr>
              <a:xfrm>
                <a:off x="6746298" y="4282085"/>
                <a:ext cx="2558970" cy="52693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sz="2000" i="1" smtClean="0">
                              <a:latin typeface="Cambria Math" panose="02040503050406030204" pitchFamily="18" charset="0"/>
                            </a:rPr>
                          </m:ctrlPr>
                        </m:sSubSupPr>
                        <m:e>
                          <m:r>
                            <a:rPr lang="es-MX" sz="2000" b="0" i="1" smtClean="0">
                              <a:latin typeface="Cambria Math" panose="02040503050406030204" pitchFamily="18" charset="0"/>
                            </a:rPr>
                            <m:t>𝐹</m:t>
                          </m:r>
                        </m:e>
                        <m:sub>
                          <m:r>
                            <a:rPr lang="es-MX" sz="2000" b="0" i="1" smtClean="0">
                              <a:latin typeface="Cambria Math" panose="02040503050406030204" pitchFamily="18" charset="0"/>
                            </a:rPr>
                            <m:t>2</m:t>
                          </m:r>
                        </m:sub>
                        <m:sup>
                          <m:r>
                            <a:rPr lang="es-MX" sz="2000" b="0" i="1" smtClean="0">
                              <a:latin typeface="Cambria Math" panose="02040503050406030204" pitchFamily="18" charset="0"/>
                            </a:rPr>
                            <m:t>1</m:t>
                          </m:r>
                          <m:r>
                            <a:rPr lang="es-MX" sz="2000" b="0" i="1" smtClean="0">
                              <a:latin typeface="Cambria Math" panose="02040503050406030204" pitchFamily="18" charset="0"/>
                            </a:rPr>
                            <m:t>𝑙𝑜𝑜𝑝</m:t>
                          </m:r>
                        </m:sup>
                      </m:sSubSup>
                      <m:d>
                        <m:dPr>
                          <m:ctrlPr>
                            <a:rPr lang="es-MX" sz="2000" b="0" i="1" smtClean="0">
                              <a:latin typeface="Cambria Math" panose="02040503050406030204" pitchFamily="18" charset="0"/>
                            </a:rPr>
                          </m:ctrlPr>
                        </m:dPr>
                        <m:e>
                          <m:sSup>
                            <m:sSupPr>
                              <m:ctrlPr>
                                <a:rPr lang="es-MX" sz="2000" b="0" i="1" smtClean="0">
                                  <a:latin typeface="Cambria Math" panose="02040503050406030204" pitchFamily="18" charset="0"/>
                                </a:rPr>
                              </m:ctrlPr>
                            </m:sSupPr>
                            <m:e>
                              <m:r>
                                <a:rPr lang="es-MX" sz="2000" b="0" i="1" smtClean="0">
                                  <a:latin typeface="Cambria Math" panose="02040503050406030204" pitchFamily="18" charset="0"/>
                                </a:rPr>
                                <m:t>𝑞</m:t>
                              </m:r>
                            </m:e>
                            <m:sup>
                              <m:r>
                                <a:rPr lang="es-MX" sz="2000" b="0" i="1" smtClean="0">
                                  <a:latin typeface="Cambria Math" panose="02040503050406030204" pitchFamily="18" charset="0"/>
                                </a:rPr>
                                <m:t>2</m:t>
                              </m:r>
                            </m:sup>
                          </m:sSup>
                          <m:r>
                            <a:rPr lang="es-MX" sz="2000" b="0" i="1" smtClean="0">
                              <a:latin typeface="Cambria Math" panose="02040503050406030204" pitchFamily="18" charset="0"/>
                              <a:ea typeface="Cambria Math" panose="02040503050406030204" pitchFamily="18" charset="0"/>
                            </a:rPr>
                            <m:t>→0</m:t>
                          </m:r>
                        </m:e>
                      </m:d>
                      <m:r>
                        <a:rPr lang="es-MX" sz="2000" b="0" i="1" smtClean="0">
                          <a:latin typeface="Cambria Math" panose="02040503050406030204" pitchFamily="18" charset="0"/>
                        </a:rPr>
                        <m:t>=</m:t>
                      </m:r>
                      <m:f>
                        <m:fPr>
                          <m:ctrlPr>
                            <a:rPr lang="es-MX" sz="2000" b="0" i="1" smtClean="0">
                              <a:latin typeface="Cambria Math" panose="02040503050406030204" pitchFamily="18" charset="0"/>
                            </a:rPr>
                          </m:ctrlPr>
                        </m:fPr>
                        <m:num>
                          <m:r>
                            <a:rPr lang="es-MX" sz="2000" b="0" i="1" smtClean="0">
                              <a:latin typeface="Cambria Math" panose="02040503050406030204" pitchFamily="18" charset="0"/>
                            </a:rPr>
                            <m:t>−</m:t>
                          </m:r>
                          <m:sSub>
                            <m:sSubPr>
                              <m:ctrlPr>
                                <a:rPr lang="es-MX" sz="2000" b="0" i="1" smtClean="0">
                                  <a:latin typeface="Cambria Math" panose="02040503050406030204" pitchFamily="18" charset="0"/>
                                </a:rPr>
                              </m:ctrlPr>
                            </m:sSubPr>
                            <m:e>
                              <m:r>
                                <a:rPr lang="es-MX" sz="2000" b="0" i="1" smtClean="0">
                                  <a:latin typeface="Cambria Math" panose="02040503050406030204" pitchFamily="18" charset="0"/>
                                  <a:ea typeface="Cambria Math" panose="02040503050406030204" pitchFamily="18" charset="0"/>
                                </a:rPr>
                                <m:t>𝛼</m:t>
                              </m:r>
                            </m:e>
                            <m:sub>
                              <m:r>
                                <a:rPr lang="es-MX" sz="2000" b="0" i="1" smtClean="0">
                                  <a:latin typeface="Cambria Math" panose="02040503050406030204" pitchFamily="18" charset="0"/>
                                </a:rPr>
                                <m:t>𝑠</m:t>
                              </m:r>
                            </m:sub>
                          </m:sSub>
                        </m:num>
                        <m:den>
                          <m:r>
                            <a:rPr lang="es-MX" sz="2000" b="0" i="1" smtClean="0">
                              <a:latin typeface="Cambria Math" panose="02040503050406030204" pitchFamily="18" charset="0"/>
                            </a:rPr>
                            <m:t>12 </m:t>
                          </m:r>
                          <m:r>
                            <a:rPr lang="es-MX" sz="2000" b="0" i="1" smtClean="0">
                              <a:latin typeface="Cambria Math" panose="02040503050406030204" pitchFamily="18" charset="0"/>
                              <a:ea typeface="Cambria Math" panose="02040503050406030204" pitchFamily="18" charset="0"/>
                            </a:rPr>
                            <m:t>𝜋</m:t>
                          </m:r>
                        </m:den>
                      </m:f>
                    </m:oMath>
                  </m:oMathPara>
                </a14:m>
                <a:endParaRPr lang="en-US" sz="2000" dirty="0"/>
              </a:p>
            </p:txBody>
          </p:sp>
        </mc:Choice>
        <mc:Fallback xmlns="">
          <p:sp>
            <p:nvSpPr>
              <p:cNvPr id="72" name="TextBox 71">
                <a:extLst>
                  <a:ext uri="{FF2B5EF4-FFF2-40B4-BE49-F238E27FC236}">
                    <a16:creationId xmlns:a16="http://schemas.microsoft.com/office/drawing/2014/main" id="{C2868F44-D810-4B34-B657-49965201415F}"/>
                  </a:ext>
                </a:extLst>
              </p:cNvPr>
              <p:cNvSpPr txBox="1">
                <a:spLocks noRot="1" noChangeAspect="1" noMove="1" noResize="1" noEditPoints="1" noAdjustHandles="1" noChangeArrowheads="1" noChangeShapeType="1" noTextEdit="1"/>
              </p:cNvSpPr>
              <p:nvPr/>
            </p:nvSpPr>
            <p:spPr>
              <a:xfrm>
                <a:off x="6746298" y="4282085"/>
                <a:ext cx="2558970" cy="526939"/>
              </a:xfrm>
              <a:prstGeom prst="rect">
                <a:avLst/>
              </a:prstGeom>
              <a:blipFill>
                <a:blip r:embed="rId1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3" name="TextBox 72">
                <a:extLst>
                  <a:ext uri="{FF2B5EF4-FFF2-40B4-BE49-F238E27FC236}">
                    <a16:creationId xmlns:a16="http://schemas.microsoft.com/office/drawing/2014/main" id="{568CE675-8812-4EBF-87CA-C6E7FD7EA9A5}"/>
                  </a:ext>
                </a:extLst>
              </p:cNvPr>
              <p:cNvSpPr txBox="1"/>
              <p:nvPr/>
            </p:nvSpPr>
            <p:spPr>
              <a:xfrm>
                <a:off x="6746298" y="6074605"/>
                <a:ext cx="3131691" cy="69153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sz="2000" i="1" smtClean="0">
                              <a:latin typeface="Cambria Math" panose="02040503050406030204" pitchFamily="18" charset="0"/>
                            </a:rPr>
                          </m:ctrlPr>
                        </m:sSubSupPr>
                        <m:e>
                          <m:r>
                            <a:rPr lang="es-MX" sz="2000" b="0" i="1" smtClean="0">
                              <a:latin typeface="Cambria Math" panose="02040503050406030204" pitchFamily="18" charset="0"/>
                            </a:rPr>
                            <m:t>𝐹</m:t>
                          </m:r>
                        </m:e>
                        <m:sub>
                          <m:r>
                            <a:rPr lang="es-MX" sz="2000" b="0" i="1" smtClean="0">
                              <a:latin typeface="Cambria Math" panose="02040503050406030204" pitchFamily="18" charset="0"/>
                            </a:rPr>
                            <m:t>2</m:t>
                          </m:r>
                        </m:sub>
                        <m:sup>
                          <m:r>
                            <a:rPr lang="es-MX" sz="2000" b="0" i="1" smtClean="0">
                              <a:latin typeface="Cambria Math" panose="02040503050406030204" pitchFamily="18" charset="0"/>
                            </a:rPr>
                            <m:t>1</m:t>
                          </m:r>
                          <m:r>
                            <a:rPr lang="es-MX" sz="2000" b="0" i="1" smtClean="0">
                              <a:latin typeface="Cambria Math" panose="02040503050406030204" pitchFamily="18" charset="0"/>
                            </a:rPr>
                            <m:t>𝑙𝑜𝑜𝑝</m:t>
                          </m:r>
                        </m:sup>
                      </m:sSubSup>
                      <m:d>
                        <m:dPr>
                          <m:ctrlPr>
                            <a:rPr lang="es-MX" sz="2000" b="0" i="1" smtClean="0">
                              <a:latin typeface="Cambria Math" panose="02040503050406030204" pitchFamily="18" charset="0"/>
                            </a:rPr>
                          </m:ctrlPr>
                        </m:dPr>
                        <m:e>
                          <m:sSup>
                            <m:sSupPr>
                              <m:ctrlPr>
                                <a:rPr lang="es-MX" sz="2000" b="0" i="1" smtClean="0">
                                  <a:latin typeface="Cambria Math" panose="02040503050406030204" pitchFamily="18" charset="0"/>
                                </a:rPr>
                              </m:ctrlPr>
                            </m:sSupPr>
                            <m:e>
                              <m:r>
                                <a:rPr lang="es-MX" sz="2000" b="0" i="1" smtClean="0">
                                  <a:latin typeface="Cambria Math" panose="02040503050406030204" pitchFamily="18" charset="0"/>
                                </a:rPr>
                                <m:t>𝑞</m:t>
                              </m:r>
                            </m:e>
                            <m:sup>
                              <m:r>
                                <a:rPr lang="es-MX" sz="2000" b="0" i="1" smtClean="0">
                                  <a:latin typeface="Cambria Math" panose="02040503050406030204" pitchFamily="18" charset="0"/>
                                </a:rPr>
                                <m:t>2</m:t>
                              </m:r>
                            </m:sup>
                          </m:sSup>
                          <m:r>
                            <a:rPr lang="es-MX" sz="2000" b="0" i="1" smtClean="0">
                              <a:latin typeface="Cambria Math" panose="02040503050406030204" pitchFamily="18" charset="0"/>
                              <a:ea typeface="Cambria Math" panose="02040503050406030204" pitchFamily="18" charset="0"/>
                            </a:rPr>
                            <m:t>→0</m:t>
                          </m:r>
                        </m:e>
                      </m:d>
                      <m:r>
                        <a:rPr lang="es-MX" sz="2000" b="0" i="1" smtClean="0">
                          <a:latin typeface="Cambria Math" panose="02040503050406030204" pitchFamily="18" charset="0"/>
                        </a:rPr>
                        <m:t>=</m:t>
                      </m:r>
                      <m:f>
                        <m:fPr>
                          <m:ctrlPr>
                            <a:rPr lang="es-MX" sz="2000" b="0" i="1" smtClean="0">
                              <a:latin typeface="Cambria Math" panose="02040503050406030204" pitchFamily="18" charset="0"/>
                            </a:rPr>
                          </m:ctrlPr>
                        </m:fPr>
                        <m:num>
                          <m:r>
                            <a:rPr lang="es-MX" sz="2000" b="0" i="1" smtClean="0">
                              <a:latin typeface="Cambria Math" panose="02040503050406030204" pitchFamily="18" charset="0"/>
                            </a:rPr>
                            <m:t>−</m:t>
                          </m:r>
                          <m:sSub>
                            <m:sSubPr>
                              <m:ctrlPr>
                                <a:rPr lang="es-MX" sz="2000" b="0" i="1" smtClean="0">
                                  <a:latin typeface="Cambria Math" panose="02040503050406030204" pitchFamily="18" charset="0"/>
                                </a:rPr>
                              </m:ctrlPr>
                            </m:sSubPr>
                            <m:e>
                              <m:r>
                                <a:rPr lang="es-MX" sz="2000" b="0" i="1" smtClean="0">
                                  <a:latin typeface="Cambria Math" panose="02040503050406030204" pitchFamily="18" charset="0"/>
                                  <a:ea typeface="Cambria Math" panose="02040503050406030204" pitchFamily="18" charset="0"/>
                                </a:rPr>
                                <m:t>𝛼</m:t>
                              </m:r>
                            </m:e>
                            <m:sub>
                              <m:r>
                                <a:rPr lang="es-MX" sz="2000" b="0" i="1" smtClean="0">
                                  <a:latin typeface="Cambria Math" panose="02040503050406030204" pitchFamily="18" charset="0"/>
                                </a:rPr>
                                <m:t>𝑠</m:t>
                              </m:r>
                            </m:sub>
                          </m:sSub>
                        </m:num>
                        <m:den>
                          <m:r>
                            <a:rPr lang="es-MX" sz="2000" b="0" i="1" smtClean="0">
                              <a:latin typeface="Cambria Math" panose="02040503050406030204" pitchFamily="18" charset="0"/>
                            </a:rPr>
                            <m:t>12 </m:t>
                          </m:r>
                          <m:r>
                            <a:rPr lang="es-MX" sz="2000" b="0" i="1" smtClean="0">
                              <a:latin typeface="Cambria Math" panose="02040503050406030204" pitchFamily="18" charset="0"/>
                              <a:ea typeface="Cambria Math" panose="02040503050406030204" pitchFamily="18" charset="0"/>
                            </a:rPr>
                            <m:t>𝜋</m:t>
                          </m:r>
                        </m:den>
                      </m:f>
                      <m:d>
                        <m:dPr>
                          <m:ctrlPr>
                            <a:rPr lang="es-MX" sz="2000" b="0" i="1" smtClean="0">
                              <a:latin typeface="Cambria Math" panose="02040503050406030204" pitchFamily="18" charset="0"/>
                            </a:rPr>
                          </m:ctrlPr>
                        </m:dPr>
                        <m:e>
                          <m:f>
                            <m:fPr>
                              <m:ctrlPr>
                                <a:rPr lang="es-MX" sz="2000" b="0" i="1" smtClean="0">
                                  <a:latin typeface="Cambria Math" panose="02040503050406030204" pitchFamily="18" charset="0"/>
                                </a:rPr>
                              </m:ctrlPr>
                            </m:fPr>
                            <m:num>
                              <m:r>
                                <a:rPr lang="es-MX" sz="2000" b="0" i="1" smtClean="0">
                                  <a:latin typeface="Cambria Math" panose="02040503050406030204" pitchFamily="18" charset="0"/>
                                </a:rPr>
                                <m:t>1</m:t>
                              </m:r>
                            </m:num>
                            <m:den>
                              <m:r>
                                <a:rPr lang="es-MX" sz="2000" b="0" i="1" smtClean="0">
                                  <a:latin typeface="Cambria Math" panose="02040503050406030204" pitchFamily="18" charset="0"/>
                                </a:rPr>
                                <m:t>3</m:t>
                              </m:r>
                            </m:den>
                          </m:f>
                        </m:e>
                      </m:d>
                    </m:oMath>
                  </m:oMathPara>
                </a14:m>
                <a:endParaRPr lang="en-US" sz="2000" dirty="0"/>
              </a:p>
            </p:txBody>
          </p:sp>
        </mc:Choice>
        <mc:Fallback xmlns="">
          <p:sp>
            <p:nvSpPr>
              <p:cNvPr id="73" name="TextBox 72">
                <a:extLst>
                  <a:ext uri="{FF2B5EF4-FFF2-40B4-BE49-F238E27FC236}">
                    <a16:creationId xmlns:a16="http://schemas.microsoft.com/office/drawing/2014/main" id="{568CE675-8812-4EBF-87CA-C6E7FD7EA9A5}"/>
                  </a:ext>
                </a:extLst>
              </p:cNvPr>
              <p:cNvSpPr txBox="1">
                <a:spLocks noRot="1" noChangeAspect="1" noMove="1" noResize="1" noEditPoints="1" noAdjustHandles="1" noChangeArrowheads="1" noChangeShapeType="1" noTextEdit="1"/>
              </p:cNvSpPr>
              <p:nvPr/>
            </p:nvSpPr>
            <p:spPr>
              <a:xfrm>
                <a:off x="6746298" y="6074605"/>
                <a:ext cx="3131691" cy="691536"/>
              </a:xfrm>
              <a:prstGeom prst="rect">
                <a:avLst/>
              </a:prstGeom>
              <a:blipFill>
                <a:blip r:embed="rId15"/>
                <a:stretch>
                  <a:fillRect/>
                </a:stretch>
              </a:blipFill>
            </p:spPr>
            <p:txBody>
              <a:bodyPr/>
              <a:lstStyle/>
              <a:p>
                <a:r>
                  <a:rPr lang="en-US">
                    <a:noFill/>
                  </a:rPr>
                  <a:t> </a:t>
                </a:r>
              </a:p>
            </p:txBody>
          </p:sp>
        </mc:Fallback>
      </mc:AlternateContent>
      <p:sp>
        <p:nvSpPr>
          <p:cNvPr id="2" name="Slide Number Placeholder 1">
            <a:extLst>
              <a:ext uri="{FF2B5EF4-FFF2-40B4-BE49-F238E27FC236}">
                <a16:creationId xmlns:a16="http://schemas.microsoft.com/office/drawing/2014/main" id="{229477F8-A04E-4B83-AA20-552891C033C9}"/>
              </a:ext>
            </a:extLst>
          </p:cNvPr>
          <p:cNvSpPr>
            <a:spLocks noGrp="1"/>
          </p:cNvSpPr>
          <p:nvPr>
            <p:ph type="sldNum" sz="quarter" idx="12"/>
          </p:nvPr>
        </p:nvSpPr>
        <p:spPr/>
        <p:txBody>
          <a:bodyPr/>
          <a:lstStyle/>
          <a:p>
            <a:fld id="{0E076D22-75B2-4691-A3D6-CBC9CE93EE24}" type="slidenum">
              <a:rPr lang="es-MX" smtClean="0"/>
              <a:t>9</a:t>
            </a:fld>
            <a:endParaRPr lang="es-MX"/>
          </a:p>
        </p:txBody>
      </p:sp>
      <p:sp>
        <p:nvSpPr>
          <p:cNvPr id="58" name="Marcador de contenido 2">
            <a:extLst>
              <a:ext uri="{FF2B5EF4-FFF2-40B4-BE49-F238E27FC236}">
                <a16:creationId xmlns:a16="http://schemas.microsoft.com/office/drawing/2014/main" id="{57860441-24A1-4C8B-94FF-A756491D4CAA}"/>
              </a:ext>
            </a:extLst>
          </p:cNvPr>
          <p:cNvSpPr txBox="1">
            <a:spLocks/>
          </p:cNvSpPr>
          <p:nvPr/>
        </p:nvSpPr>
        <p:spPr>
          <a:xfrm rot="1671826">
            <a:off x="7793360" y="5260065"/>
            <a:ext cx="3162245" cy="579289"/>
          </a:xfrm>
          <a:prstGeom prst="rect">
            <a:avLst/>
          </a:prstGeom>
        </p:spPr>
        <p:txBody>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buNone/>
            </a:pPr>
            <a:r>
              <a:rPr lang="es-MX" sz="3200" b="1" dirty="0">
                <a:ln w="12700">
                  <a:solidFill>
                    <a:schemeClr val="tx2">
                      <a:lumMod val="75000"/>
                    </a:schemeClr>
                  </a:solidFill>
                  <a:prstDash val="solid"/>
                </a:ln>
                <a:solidFill>
                  <a:srgbClr val="FF0000"/>
                </a:solidFill>
                <a:effectLst>
                  <a:outerShdw dist="38100" dir="2640000" algn="bl" rotWithShape="0">
                    <a:schemeClr val="tx2">
                      <a:lumMod val="75000"/>
                    </a:schemeClr>
                  </a:outerShdw>
                </a:effectLst>
              </a:rPr>
              <a:t>¡Gauge </a:t>
            </a:r>
            <a:r>
              <a:rPr lang="es-MX" sz="3200" b="1" dirty="0" err="1">
                <a:ln w="12700">
                  <a:solidFill>
                    <a:schemeClr val="tx2">
                      <a:lumMod val="75000"/>
                    </a:schemeClr>
                  </a:solidFill>
                  <a:prstDash val="solid"/>
                </a:ln>
                <a:solidFill>
                  <a:srgbClr val="FF0000"/>
                </a:solidFill>
                <a:effectLst>
                  <a:outerShdw dist="38100" dir="2640000" algn="bl" rotWithShape="0">
                    <a:schemeClr val="tx2">
                      <a:lumMod val="75000"/>
                    </a:schemeClr>
                  </a:outerShdw>
                </a:effectLst>
              </a:rPr>
              <a:t>invariant</a:t>
            </a:r>
            <a:r>
              <a:rPr lang="es-MX" sz="3200" b="1" dirty="0">
                <a:ln w="12700">
                  <a:solidFill>
                    <a:schemeClr val="tx2">
                      <a:lumMod val="75000"/>
                    </a:schemeClr>
                  </a:solidFill>
                  <a:prstDash val="solid"/>
                </a:ln>
                <a:solidFill>
                  <a:srgbClr val="FF0000"/>
                </a:solidFill>
                <a:effectLst>
                  <a:outerShdw dist="38100" dir="2640000" algn="bl" rotWithShape="0">
                    <a:schemeClr val="tx2">
                      <a:lumMod val="75000"/>
                    </a:schemeClr>
                  </a:outerShdw>
                </a:effectLst>
              </a:rPr>
              <a:t>!</a:t>
            </a:r>
          </a:p>
        </p:txBody>
      </p:sp>
      <p:sp>
        <p:nvSpPr>
          <p:cNvPr id="60" name="Título 1">
            <a:extLst>
              <a:ext uri="{FF2B5EF4-FFF2-40B4-BE49-F238E27FC236}">
                <a16:creationId xmlns:a16="http://schemas.microsoft.com/office/drawing/2014/main" id="{0DB58978-9BAF-4B5C-8F1D-5D4063A925AC}"/>
              </a:ext>
            </a:extLst>
          </p:cNvPr>
          <p:cNvSpPr txBox="1">
            <a:spLocks/>
          </p:cNvSpPr>
          <p:nvPr/>
        </p:nvSpPr>
        <p:spPr>
          <a:xfrm>
            <a:off x="395747" y="-11044"/>
            <a:ext cx="11400503" cy="868436"/>
          </a:xfrm>
          <a:prstGeom prst="rect">
            <a:avLst/>
          </a:prstGeom>
          <a:ln>
            <a:noFill/>
          </a:ln>
          <a:effectLst>
            <a:outerShdw blurRad="63500" sx="102000" sy="102000" algn="ctr" rotWithShape="0">
              <a:prstClr val="black">
                <a:alpha val="40000"/>
              </a:prstClr>
            </a:outerShdw>
          </a:effectLst>
        </p:spPr>
        <p:txBody>
          <a:bodyPr>
            <a:normAutofit lnSpcReduction="10000"/>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s-MX" sz="5400" b="1" dirty="0">
                <a:latin typeface="Century Gothic" panose="020B0502020202020204" pitchFamily="34" charset="0"/>
                <a:cs typeface="Times New Roman" panose="02020603050405020304" pitchFamily="18" charset="0"/>
              </a:rPr>
              <a:t>ACDM: </a:t>
            </a:r>
            <a:r>
              <a:rPr lang="es-MX" sz="5400" b="1" dirty="0" err="1">
                <a:latin typeface="Century Gothic" panose="020B0502020202020204" pitchFamily="34" charset="0"/>
                <a:cs typeface="Times New Roman" panose="02020603050405020304" pitchFamily="18" charset="0"/>
              </a:rPr>
              <a:t>Strong</a:t>
            </a:r>
            <a:r>
              <a:rPr lang="es-MX" sz="5400" b="1" dirty="0">
                <a:latin typeface="Century Gothic" panose="020B0502020202020204" pitchFamily="34" charset="0"/>
                <a:cs typeface="Times New Roman" panose="02020603050405020304" pitchFamily="18" charset="0"/>
              </a:rPr>
              <a:t> </a:t>
            </a:r>
            <a:r>
              <a:rPr lang="es-MX" sz="5400" b="1" dirty="0" err="1">
                <a:latin typeface="Century Gothic" panose="020B0502020202020204" pitchFamily="34" charset="0"/>
                <a:cs typeface="Times New Roman" panose="02020603050405020304" pitchFamily="18" charset="0"/>
              </a:rPr>
              <a:t>Interactions</a:t>
            </a:r>
            <a:endParaRPr lang="es-MX" sz="5400" b="1" dirty="0">
              <a:latin typeface="Century Gothic" panose="020B0502020202020204" pitchFamily="34" charset="0"/>
              <a:cs typeface="Times New Roman" panose="02020603050405020304" pitchFamily="18" charset="0"/>
            </a:endParaRPr>
          </a:p>
        </p:txBody>
      </p:sp>
      <p:sp>
        <p:nvSpPr>
          <p:cNvPr id="62" name="Rectangle 61">
            <a:extLst>
              <a:ext uri="{FF2B5EF4-FFF2-40B4-BE49-F238E27FC236}">
                <a16:creationId xmlns:a16="http://schemas.microsoft.com/office/drawing/2014/main" id="{4E4C4E64-AF52-4BC5-BE15-502DCB0D3F93}"/>
              </a:ext>
            </a:extLst>
          </p:cNvPr>
          <p:cNvSpPr/>
          <p:nvPr/>
        </p:nvSpPr>
        <p:spPr>
          <a:xfrm>
            <a:off x="6764193" y="4244587"/>
            <a:ext cx="2610289" cy="63884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4DC9075C-C262-4A8D-BE3C-9046F761C71A}"/>
              </a:ext>
            </a:extLst>
          </p:cNvPr>
          <p:cNvSpPr/>
          <p:nvPr/>
        </p:nvSpPr>
        <p:spPr>
          <a:xfrm>
            <a:off x="6811627" y="6074605"/>
            <a:ext cx="3066362" cy="76709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5A74B66F-836F-4BCA-9E8D-EB187A88D980}"/>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58034" y="5043174"/>
            <a:ext cx="3725968" cy="1819102"/>
          </a:xfrm>
          <a:prstGeom prst="rect">
            <a:avLst/>
          </a:prstGeom>
        </p:spPr>
      </p:pic>
      <p:pic>
        <p:nvPicPr>
          <p:cNvPr id="14" name="Picture 13">
            <a:extLst>
              <a:ext uri="{FF2B5EF4-FFF2-40B4-BE49-F238E27FC236}">
                <a16:creationId xmlns:a16="http://schemas.microsoft.com/office/drawing/2014/main" id="{156F9D96-AC48-436A-8296-776C58560141}"/>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52179" y="3262238"/>
            <a:ext cx="3725968" cy="1819102"/>
          </a:xfrm>
          <a:prstGeom prst="rect">
            <a:avLst/>
          </a:prstGeom>
        </p:spPr>
      </p:pic>
    </p:spTree>
    <p:extLst>
      <p:ext uri="{BB962C8B-B14F-4D97-AF65-F5344CB8AC3E}">
        <p14:creationId xmlns:p14="http://schemas.microsoft.com/office/powerpoint/2010/main" val="933362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P spid="62" grpId="0" animBg="1"/>
      <p:bldP spid="64" grpId="0" animBg="1"/>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12616</TotalTime>
  <Words>1182</Words>
  <Application>Microsoft Office PowerPoint</Application>
  <PresentationFormat>Widescreen</PresentationFormat>
  <Paragraphs>254</Paragraphs>
  <Slides>15</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15</vt:i4>
      </vt:variant>
    </vt:vector>
  </HeadingPairs>
  <TitlesOfParts>
    <vt:vector size="24" baseType="lpstr">
      <vt:lpstr>CbsytlRyttbkYqmcfdTimes-Roman</vt:lpstr>
      <vt:lpstr>Arial</vt:lpstr>
      <vt:lpstr>Calibri</vt:lpstr>
      <vt:lpstr>Calibri Light</vt:lpstr>
      <vt:lpstr>Cambria Math</vt:lpstr>
      <vt:lpstr>Century Gothic</vt:lpstr>
      <vt:lpstr>Times New Roman</vt:lpstr>
      <vt:lpstr>Wingdings 3</vt:lpstr>
      <vt:lpstr>Tema de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Raúl TOrres</dc:creator>
  <cp:lastModifiedBy>Raúl TOrres</cp:lastModifiedBy>
  <cp:revision>355</cp:revision>
  <dcterms:created xsi:type="dcterms:W3CDTF">2020-06-11T00:57:11Z</dcterms:created>
  <dcterms:modified xsi:type="dcterms:W3CDTF">2021-07-30T18:34:34Z</dcterms:modified>
</cp:coreProperties>
</file>